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2.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3.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847" r:id="rId2"/>
    <p:sldMasterId id="2147483849" r:id="rId3"/>
    <p:sldMasterId id="2147483861" r:id="rId4"/>
  </p:sldMasterIdLst>
  <p:notesMasterIdLst>
    <p:notesMasterId r:id="rId62"/>
  </p:notesMasterIdLst>
  <p:sldIdLst>
    <p:sldId id="256" r:id="rId5"/>
    <p:sldId id="302" r:id="rId6"/>
    <p:sldId id="426" r:id="rId7"/>
    <p:sldId id="427" r:id="rId8"/>
    <p:sldId id="428" r:id="rId9"/>
    <p:sldId id="425" r:id="rId10"/>
    <p:sldId id="422" r:id="rId11"/>
    <p:sldId id="450" r:id="rId12"/>
    <p:sldId id="455" r:id="rId13"/>
    <p:sldId id="434" r:id="rId14"/>
    <p:sldId id="418" r:id="rId15"/>
    <p:sldId id="452" r:id="rId16"/>
    <p:sldId id="453" r:id="rId17"/>
    <p:sldId id="414" r:id="rId18"/>
    <p:sldId id="451" r:id="rId19"/>
    <p:sldId id="448" r:id="rId20"/>
    <p:sldId id="449" r:id="rId21"/>
    <p:sldId id="447" r:id="rId22"/>
    <p:sldId id="446" r:id="rId23"/>
    <p:sldId id="445" r:id="rId24"/>
    <p:sldId id="444" r:id="rId25"/>
    <p:sldId id="443" r:id="rId26"/>
    <p:sldId id="442" r:id="rId27"/>
    <p:sldId id="457" r:id="rId28"/>
    <p:sldId id="259" r:id="rId29"/>
    <p:sldId id="260" r:id="rId30"/>
    <p:sldId id="261" r:id="rId31"/>
    <p:sldId id="262" r:id="rId32"/>
    <p:sldId id="263" r:id="rId33"/>
    <p:sldId id="264" r:id="rId34"/>
    <p:sldId id="265" r:id="rId35"/>
    <p:sldId id="266" r:id="rId36"/>
    <p:sldId id="267" r:id="rId37"/>
    <p:sldId id="268" r:id="rId38"/>
    <p:sldId id="269" r:id="rId39"/>
    <p:sldId id="270" r:id="rId40"/>
    <p:sldId id="271" r:id="rId41"/>
    <p:sldId id="272" r:id="rId42"/>
    <p:sldId id="273" r:id="rId43"/>
    <p:sldId id="274" r:id="rId44"/>
    <p:sldId id="275" r:id="rId45"/>
    <p:sldId id="276" r:id="rId46"/>
    <p:sldId id="277" r:id="rId47"/>
    <p:sldId id="278" r:id="rId48"/>
    <p:sldId id="279" r:id="rId49"/>
    <p:sldId id="280" r:id="rId50"/>
    <p:sldId id="281" r:id="rId51"/>
    <p:sldId id="282" r:id="rId52"/>
    <p:sldId id="283" r:id="rId53"/>
    <p:sldId id="284" r:id="rId54"/>
    <p:sldId id="285" r:id="rId55"/>
    <p:sldId id="286" r:id="rId56"/>
    <p:sldId id="287" r:id="rId57"/>
    <p:sldId id="288" r:id="rId58"/>
    <p:sldId id="289" r:id="rId59"/>
    <p:sldId id="290" r:id="rId60"/>
    <p:sldId id="291" r:id="rId61"/>
  </p:sldIdLst>
  <p:sldSz cx="12192000" cy="6858000"/>
  <p:notesSz cx="6858000" cy="9144000"/>
  <p:embeddedFontLst>
    <p:embeddedFont>
      <p:font typeface="Calibri" panose="020F0502020204030204" pitchFamily="34" charset="0"/>
      <p:regular r:id="rId63"/>
      <p:bold r:id="rId64"/>
      <p:italic r:id="rId65"/>
      <p:boldItalic r:id="rId66"/>
    </p:embeddedFont>
    <p:embeddedFont>
      <p:font typeface="Cambria Math" panose="02040503050406030204" pitchFamily="18" charset="0"/>
      <p:regular r:id="rId67"/>
    </p:embeddedFont>
    <p:embeddedFont>
      <p:font typeface="Helvetica Neue" panose="020B0604020202020204" charset="0"/>
      <p:regular r:id="rId68"/>
      <p:bold r:id="rId69"/>
      <p:italic r:id="rId70"/>
      <p:boldItalic r:id="rId71"/>
    </p:embeddedFont>
    <p:embeddedFont>
      <p:font typeface="Open Sans" panose="020B0606030504020204" pitchFamily="34" charset="0"/>
      <p:regular r:id="rId72"/>
      <p:bold r:id="rId73"/>
      <p:italic r:id="rId74"/>
      <p:boldItalic r:id="rId75"/>
    </p:embeddedFont>
    <p:embeddedFont>
      <p:font typeface="Rockwell" panose="02060603020205020403" pitchFamily="18" charset="0"/>
      <p:regular r:id="rId76"/>
      <p:bold r:id="rId77"/>
      <p:italic r:id="rId78"/>
      <p:boldItalic r:id="rId79"/>
    </p:embeddedFont>
    <p:embeddedFont>
      <p:font typeface="Segoe UI Semibold" panose="020B0702040204020203" pitchFamily="34" charset="0"/>
      <p:regular r:id="rId80"/>
      <p:bold r:id="rId81"/>
      <p:italic r:id="rId82"/>
      <p:bold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0" roundtripDataSignature="AMtx7mi8dONbqC6BayhofUTo1GLHKNF3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D88066-6375-6551-4D3C-FE20D7EFFD2F}" v="49" dt="2023-06-09T19:02:21.312"/>
    <p1510:client id="{9962B277-AD85-E8C6-5A6F-EA59BD0B4717}" v="14" dt="2023-06-12T18:19:47.536"/>
  </p1510:revLst>
</p1510:revInfo>
</file>

<file path=ppt/tableStyles.xml><?xml version="1.0" encoding="utf-8"?>
<a:tblStyleLst xmlns:a="http://schemas.openxmlformats.org/drawingml/2006/main" def="{CCD8F6DF-70F9-4B9E-976E-EFF68607CF89}">
  <a:tblStyle styleId="{CCD8F6DF-70F9-4B9E-976E-EFF68607CF8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8ED"/>
          </a:solidFill>
        </a:fill>
      </a:tcStyle>
    </a:wholeTbl>
    <a:band1H>
      <a:tcTxStyle b="off" i="off"/>
      <a:tcStyle>
        <a:tcBdr/>
        <a:fill>
          <a:solidFill>
            <a:srgbClr val="CBCEDA"/>
          </a:solidFill>
        </a:fill>
      </a:tcStyle>
    </a:band1H>
    <a:band2H>
      <a:tcTxStyle b="off" i="off"/>
      <a:tcStyle>
        <a:tcBdr/>
      </a:tcStyle>
    </a:band2H>
    <a:band1V>
      <a:tcTxStyle b="off" i="off"/>
      <a:tcStyle>
        <a:tcBdr/>
        <a:fill>
          <a:solidFill>
            <a:srgbClr val="CBCED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53"/>
  </p:normalViewPr>
  <p:slideViewPr>
    <p:cSldViewPr snapToGrid="0">
      <p:cViewPr varScale="1">
        <p:scale>
          <a:sx n="113" d="100"/>
          <a:sy n="113" d="100"/>
        </p:scale>
        <p:origin x="6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12.fntdata"/><Relationship Id="rId79" Type="http://schemas.openxmlformats.org/officeDocument/2006/relationships/font" Target="fonts/font17.fntdata"/><Relationship Id="rId102" Type="http://schemas.openxmlformats.org/officeDocument/2006/relationships/viewProps" Target="viewProps.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100" Type="http://customschemas.google.com/relationships/presentationmetadata" Target="metadata"/><Relationship Id="rId105"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0.fntdata"/><Relationship Id="rId80" Type="http://schemas.openxmlformats.org/officeDocument/2006/relationships/font" Target="fonts/font18.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5.fntdata"/><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83"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font" Target="fonts/font16.fntdata"/><Relationship Id="rId81" Type="http://schemas.openxmlformats.org/officeDocument/2006/relationships/font" Target="fonts/font19.fntdata"/><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4.fntdata"/><Relationship Id="rId10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font" Target="fonts/font9.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4.fntdata"/><Relationship Id="rId61" Type="http://schemas.openxmlformats.org/officeDocument/2006/relationships/slide" Target="slides/slide57.xml"/><Relationship Id="rId82" Type="http://schemas.openxmlformats.org/officeDocument/2006/relationships/font" Target="fonts/font20.fntdata"/><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ena Lida Surenian" userId="S::als0813@ads.northwestern.edu::e2fd0e4e-6417-49b0-ab16-0ba26a1719f0" providerId="AD" clId="Web-{6FD88066-6375-6551-4D3C-FE20D7EFFD2F}"/>
    <pc:docChg chg="modSld">
      <pc:chgData name="Aleena Lida Surenian" userId="S::als0813@ads.northwestern.edu::e2fd0e4e-6417-49b0-ab16-0ba26a1719f0" providerId="AD" clId="Web-{6FD88066-6375-6551-4D3C-FE20D7EFFD2F}" dt="2023-06-09T19:02:17" v="45" actId="20577"/>
      <pc:docMkLst>
        <pc:docMk/>
      </pc:docMkLst>
      <pc:sldChg chg="modSp">
        <pc:chgData name="Aleena Lida Surenian" userId="S::als0813@ads.northwestern.edu::e2fd0e4e-6417-49b0-ab16-0ba26a1719f0" providerId="AD" clId="Web-{6FD88066-6375-6551-4D3C-FE20D7EFFD2F}" dt="2023-06-09T19:02:17" v="45" actId="20577"/>
        <pc:sldMkLst>
          <pc:docMk/>
          <pc:sldMk cId="0" sldId="284"/>
        </pc:sldMkLst>
        <pc:spChg chg="mod">
          <ac:chgData name="Aleena Lida Surenian" userId="S::als0813@ads.northwestern.edu::e2fd0e4e-6417-49b0-ab16-0ba26a1719f0" providerId="AD" clId="Web-{6FD88066-6375-6551-4D3C-FE20D7EFFD2F}" dt="2023-06-09T19:01:36.421" v="6" actId="20577"/>
          <ac:spMkLst>
            <pc:docMk/>
            <pc:sldMk cId="0" sldId="284"/>
            <ac:spMk id="2518" creationId="{00000000-0000-0000-0000-000000000000}"/>
          </ac:spMkLst>
        </pc:spChg>
        <pc:spChg chg="mod">
          <ac:chgData name="Aleena Lida Surenian" userId="S::als0813@ads.northwestern.edu::e2fd0e4e-6417-49b0-ab16-0ba26a1719f0" providerId="AD" clId="Web-{6FD88066-6375-6551-4D3C-FE20D7EFFD2F}" dt="2023-06-09T19:01:56.702" v="15" actId="1076"/>
          <ac:spMkLst>
            <pc:docMk/>
            <pc:sldMk cId="0" sldId="284"/>
            <ac:spMk id="2520" creationId="{00000000-0000-0000-0000-000000000000}"/>
          </ac:spMkLst>
        </pc:spChg>
        <pc:spChg chg="mod">
          <ac:chgData name="Aleena Lida Surenian" userId="S::als0813@ads.northwestern.edu::e2fd0e4e-6417-49b0-ab16-0ba26a1719f0" providerId="AD" clId="Web-{6FD88066-6375-6551-4D3C-FE20D7EFFD2F}" dt="2023-06-09T19:02:17" v="45" actId="20577"/>
          <ac:spMkLst>
            <pc:docMk/>
            <pc:sldMk cId="0" sldId="284"/>
            <ac:spMk id="2527" creationId="{00000000-0000-0000-0000-000000000000}"/>
          </ac:spMkLst>
        </pc:spChg>
      </pc:sldChg>
    </pc:docChg>
  </pc:docChgLst>
  <pc:docChgLst>
    <pc:chgData name="Alana Rivera" userId="S::arg3669@ads.northwestern.edu::fc8b707a-b7e9-4f2a-8d71-2d76819b7881" providerId="AD" clId="Web-{9962B277-AD85-E8C6-5A6F-EA59BD0B4717}"/>
    <pc:docChg chg="delSld modSld">
      <pc:chgData name="Alana Rivera" userId="S::arg3669@ads.northwestern.edu::fc8b707a-b7e9-4f2a-8d71-2d76819b7881" providerId="AD" clId="Web-{9962B277-AD85-E8C6-5A6F-EA59BD0B4717}" dt="2023-06-12T18:19:47.380" v="12" actId="20577"/>
      <pc:docMkLst>
        <pc:docMk/>
      </pc:docMkLst>
      <pc:sldChg chg="del">
        <pc:chgData name="Alana Rivera" userId="S::arg3669@ads.northwestern.edu::fc8b707a-b7e9-4f2a-8d71-2d76819b7881" providerId="AD" clId="Web-{9962B277-AD85-E8C6-5A6F-EA59BD0B4717}" dt="2023-06-12T18:18:12.081" v="0"/>
        <pc:sldMkLst>
          <pc:docMk/>
          <pc:sldMk cId="0" sldId="257"/>
        </pc:sldMkLst>
      </pc:sldChg>
      <pc:sldChg chg="modSp">
        <pc:chgData name="Alana Rivera" userId="S::arg3669@ads.northwestern.edu::fc8b707a-b7e9-4f2a-8d71-2d76819b7881" providerId="AD" clId="Web-{9962B277-AD85-E8C6-5A6F-EA59BD0B4717}" dt="2023-06-12T18:19:47.380" v="12" actId="20577"/>
        <pc:sldMkLst>
          <pc:docMk/>
          <pc:sldMk cId="0" sldId="289"/>
        </pc:sldMkLst>
        <pc:spChg chg="mod">
          <ac:chgData name="Alana Rivera" userId="S::arg3669@ads.northwestern.edu::fc8b707a-b7e9-4f2a-8d71-2d76819b7881" providerId="AD" clId="Web-{9962B277-AD85-E8C6-5A6F-EA59BD0B4717}" dt="2023-06-12T18:19:47.380" v="12" actId="20577"/>
          <ac:spMkLst>
            <pc:docMk/>
            <pc:sldMk cId="0" sldId="289"/>
            <ac:spMk id="2596" creationId="{00000000-0000-0000-0000-000000000000}"/>
          </ac:spMkLst>
        </pc:spChg>
      </pc:sldChg>
      <pc:sldChg chg="del">
        <pc:chgData name="Alana Rivera" userId="S::arg3669@ads.northwestern.edu::fc8b707a-b7e9-4f2a-8d71-2d76819b7881" providerId="AD" clId="Web-{9962B277-AD85-E8C6-5A6F-EA59BD0B4717}" dt="2023-06-12T18:18:59.847" v="2"/>
        <pc:sldMkLst>
          <pc:docMk/>
          <pc:sldMk cId="0" sldId="292"/>
        </pc:sldMkLst>
      </pc:sldChg>
      <pc:sldChg chg="del">
        <pc:chgData name="Alana Rivera" userId="S::arg3669@ads.northwestern.edu::fc8b707a-b7e9-4f2a-8d71-2d76819b7881" providerId="AD" clId="Web-{9962B277-AD85-E8C6-5A6F-EA59BD0B4717}" dt="2023-06-12T18:19:10.473" v="3"/>
        <pc:sldMkLst>
          <pc:docMk/>
          <pc:sldMk cId="0" sldId="293"/>
        </pc:sldMkLst>
      </pc:sldChg>
      <pc:sldChg chg="del">
        <pc:chgData name="Alana Rivera" userId="S::arg3669@ads.northwestern.edu::fc8b707a-b7e9-4f2a-8d71-2d76819b7881" providerId="AD" clId="Web-{9962B277-AD85-E8C6-5A6F-EA59BD0B4717}" dt="2023-06-12T18:19:13.848" v="4"/>
        <pc:sldMkLst>
          <pc:docMk/>
          <pc:sldMk cId="0" sldId="294"/>
        </pc:sldMkLst>
      </pc:sldChg>
      <pc:sldChg chg="del">
        <pc:chgData name="Alana Rivera" userId="S::arg3669@ads.northwestern.edu::fc8b707a-b7e9-4f2a-8d71-2d76819b7881" providerId="AD" clId="Web-{9962B277-AD85-E8C6-5A6F-EA59BD0B4717}" dt="2023-06-12T18:19:18.270" v="5"/>
        <pc:sldMkLst>
          <pc:docMk/>
          <pc:sldMk cId="0" sldId="295"/>
        </pc:sldMkLst>
      </pc:sldChg>
      <pc:sldChg chg="del">
        <pc:chgData name="Alana Rivera" userId="S::arg3669@ads.northwestern.edu::fc8b707a-b7e9-4f2a-8d71-2d76819b7881" providerId="AD" clId="Web-{9962B277-AD85-E8C6-5A6F-EA59BD0B4717}" dt="2023-06-12T18:19:27.129" v="6"/>
        <pc:sldMkLst>
          <pc:docMk/>
          <pc:sldMk cId="0" sldId="296"/>
        </pc:sldMkLst>
      </pc:sldChg>
      <pc:sldChg chg="del">
        <pc:chgData name="Alana Rivera" userId="S::arg3669@ads.northwestern.edu::fc8b707a-b7e9-4f2a-8d71-2d76819b7881" providerId="AD" clId="Web-{9962B277-AD85-E8C6-5A6F-EA59BD0B4717}" dt="2023-06-12T18:19:35.114" v="7"/>
        <pc:sldMkLst>
          <pc:docMk/>
          <pc:sldMk cId="0" sldId="297"/>
        </pc:sldMkLst>
      </pc:sldChg>
      <pc:sldChg chg="del">
        <pc:chgData name="Alana Rivera" userId="S::arg3669@ads.northwestern.edu::fc8b707a-b7e9-4f2a-8d71-2d76819b7881" providerId="AD" clId="Web-{9962B277-AD85-E8C6-5A6F-EA59BD0B4717}" dt="2023-06-12T18:19:42.567" v="8"/>
        <pc:sldMkLst>
          <pc:docMk/>
          <pc:sldMk cId="0" sldId="298"/>
        </pc:sldMkLst>
      </pc:sldChg>
      <pc:sldChg chg="del">
        <pc:chgData name="Alana Rivera" userId="S::arg3669@ads.northwestern.edu::fc8b707a-b7e9-4f2a-8d71-2d76819b7881" providerId="AD" clId="Web-{9962B277-AD85-E8C6-5A6F-EA59BD0B4717}" dt="2023-06-12T18:19:42.833" v="9"/>
        <pc:sldMkLst>
          <pc:docMk/>
          <pc:sldMk cId="0" sldId="299"/>
        </pc:sldMkLst>
      </pc:sldChg>
      <pc:sldChg chg="del">
        <pc:chgData name="Alana Rivera" userId="S::arg3669@ads.northwestern.edu::fc8b707a-b7e9-4f2a-8d71-2d76819b7881" providerId="AD" clId="Web-{9962B277-AD85-E8C6-5A6F-EA59BD0B4717}" dt="2023-06-12T18:19:42.911" v="10"/>
        <pc:sldMkLst>
          <pc:docMk/>
          <pc:sldMk cId="0" sldId="300"/>
        </pc:sldMkLst>
      </pc:sldChg>
      <pc:sldChg chg="del">
        <pc:chgData name="Alana Rivera" userId="S::arg3669@ads.northwestern.edu::fc8b707a-b7e9-4f2a-8d71-2d76819b7881" providerId="AD" clId="Web-{9962B277-AD85-E8C6-5A6F-EA59BD0B4717}" dt="2023-06-12T18:19:47.286" v="11"/>
        <pc:sldMkLst>
          <pc:docMk/>
          <pc:sldMk cId="0" sldId="301"/>
        </pc:sldMkLst>
      </pc:sldChg>
      <pc:sldChg chg="del">
        <pc:chgData name="Alana Rivera" userId="S::arg3669@ads.northwestern.edu::fc8b707a-b7e9-4f2a-8d71-2d76819b7881" providerId="AD" clId="Web-{9962B277-AD85-E8C6-5A6F-EA59BD0B4717}" dt="2023-06-12T18:18:42.722" v="1"/>
        <pc:sldMkLst>
          <pc:docMk/>
          <pc:sldMk cId="1783128174" sldId="45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949059938936205"/>
          <c:y val="3.2457664285690004E-2"/>
          <c:w val="0.40939403116568474"/>
          <c:h val="0.94164004185847638"/>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F5-48A8-BCF6-321AF98637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F5-48A8-BCF6-321AF98637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CF5-48A8-BCF6-321AF98637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CF5-48A8-BCF6-321AF986378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CF5-48A8-BCF6-321AF986378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CF5-48A8-BCF6-321AF9863788}"/>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Sheet1!$L$2:$L$7</c:f>
              <c:strCache>
                <c:ptCount val="6"/>
                <c:pt idx="0">
                  <c:v>Length of gestation and fetal malnutrition</c:v>
                </c:pt>
                <c:pt idx="1">
                  <c:v>Congenital malformations, deformations, and chromosomal abnormalities</c:v>
                </c:pt>
                <c:pt idx="2">
                  <c:v>SUID</c:v>
                </c:pt>
                <c:pt idx="3">
                  <c:v>Hemorrhagic and Hematological Disorders </c:v>
                </c:pt>
                <c:pt idx="4">
                  <c:v>Newborn affected by Maternal Complications of Pregnancy</c:v>
                </c:pt>
                <c:pt idx="5">
                  <c:v>all other </c:v>
                </c:pt>
              </c:strCache>
            </c:strRef>
          </c:cat>
          <c:val>
            <c:numRef>
              <c:f>Sheet1!$M$2:$M$7</c:f>
              <c:numCache>
                <c:formatCode>0%</c:formatCode>
                <c:ptCount val="6"/>
                <c:pt idx="0">
                  <c:v>0.16448993999294034</c:v>
                </c:pt>
                <c:pt idx="1">
                  <c:v>0.13625132368513942</c:v>
                </c:pt>
                <c:pt idx="2">
                  <c:v>0.11507236145428874</c:v>
                </c:pt>
                <c:pt idx="3">
                  <c:v>5.506530180021179E-2</c:v>
                </c:pt>
                <c:pt idx="4">
                  <c:v>4.9770561242499116E-2</c:v>
                </c:pt>
                <c:pt idx="5">
                  <c:v>0.47935051182492056</c:v>
                </c:pt>
              </c:numCache>
            </c:numRef>
          </c:val>
          <c:extLst>
            <c:ext xmlns:c16="http://schemas.microsoft.com/office/drawing/2014/chart" uri="{C3380CC4-5D6E-409C-BE32-E72D297353CC}">
              <c16:uniqueId val="{0000000C-ECF5-48A8-BCF6-321AF9863788}"/>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6.8027210884353739E-3"/>
          <c:y val="6.4370964390543101E-2"/>
          <c:w val="0.48877551020408172"/>
          <c:h val="0.93562903560945687"/>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2" name="Google Shape;21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3" name="Google Shape;21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total, this translates to a total of 212 EXCESS black fetal and infant deaths per year.  This means that if the infants of black women had the same mortality rate as low-risk white women, 212 deaths would have been prevented each year.</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red boxes account for nearly 70% of excess deaths among Black infants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3F0399-7D40-423D-8ACF-ED54B2EF8D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1639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Thinking about de-stigmatizing safe sleep practies like de-stigmatizing SUD – there are structural factors and social determinnts of health driving population levelk disparities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377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inclusive of all activities! </a:t>
            </a:r>
          </a:p>
          <a:p>
            <a:r>
              <a:rPr lang="en-US" dirty="0"/>
              <a:t>Combination of state, local and national focys on safe sleep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6574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inclusive of all activities! </a:t>
            </a:r>
          </a:p>
          <a:p>
            <a:r>
              <a:rPr lang="en-US" dirty="0"/>
              <a:t>Combination of state, local and national focys on safe sleep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2537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inclusive of all activities! </a:t>
            </a:r>
          </a:p>
          <a:p>
            <a:r>
              <a:rPr lang="en-US" dirty="0"/>
              <a:t>Combination of state, local and national focys on safe sleep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8431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inclusive of all activities! </a:t>
            </a:r>
          </a:p>
          <a:p>
            <a:r>
              <a:rPr lang="en-US" dirty="0"/>
              <a:t>Combination of state, local and national focys on safe sleep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4135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inclusive of all activities! </a:t>
            </a:r>
          </a:p>
          <a:p>
            <a:r>
              <a:rPr lang="en-US" dirty="0"/>
              <a:t>Combination of state, local and national focys on safe sleep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8991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inclusive of all activities! </a:t>
            </a:r>
          </a:p>
          <a:p>
            <a:r>
              <a:rPr lang="en-US" dirty="0"/>
              <a:t>Combination of state, local and national focys on safe sleep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6724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inclusive of all activities! </a:t>
            </a:r>
          </a:p>
          <a:p>
            <a:r>
              <a:rPr lang="en-US" dirty="0"/>
              <a:t>Combination of state, local and national focys on safe sleep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2605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inclusive of all activities! </a:t>
            </a:r>
          </a:p>
          <a:p>
            <a:r>
              <a:rPr lang="en-US" dirty="0"/>
              <a:t>Combination of state, local and national focys on safe sleep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270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3738"/>
            <a:ext cx="6156325" cy="3463925"/>
          </a:xfrm>
        </p:spPr>
      </p:sp>
      <p:sp>
        <p:nvSpPr>
          <p:cNvPr id="3" name="Notes Placeholder 2"/>
          <p:cNvSpPr>
            <a:spLocks noGrp="1"/>
          </p:cNvSpPr>
          <p:nvPr>
            <p:ph type="body" idx="1"/>
          </p:nvPr>
        </p:nvSpPr>
        <p:spPr/>
        <p:txBody>
          <a:bodyPr>
            <a:normAutofit/>
          </a:bodyPr>
          <a:lstStyle/>
          <a:p>
            <a:r>
              <a:rPr lang="en-US" dirty="0"/>
              <a:t>Today we are going to take you through what is going on in Illinois and how social determinants of health play a part in the disparities in sleep related death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6073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p2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4" name="Google Shape;2144;p2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145" name="Google Shape;2145;p2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26</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2"/>
        <p:cNvGrpSpPr/>
        <p:nvPr/>
      </p:nvGrpSpPr>
      <p:grpSpPr>
        <a:xfrm>
          <a:off x="0" y="0"/>
          <a:ext cx="0" cy="0"/>
          <a:chOff x="0" y="0"/>
          <a:chExt cx="0" cy="0"/>
        </a:xfrm>
      </p:grpSpPr>
      <p:sp>
        <p:nvSpPr>
          <p:cNvPr id="2153" name="Google Shape;215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4" name="Google Shape;215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8"/>
        <p:cNvGrpSpPr/>
        <p:nvPr/>
      </p:nvGrpSpPr>
      <p:grpSpPr>
        <a:xfrm>
          <a:off x="0" y="0"/>
          <a:ext cx="0" cy="0"/>
          <a:chOff x="0" y="0"/>
          <a:chExt cx="0" cy="0"/>
        </a:xfrm>
      </p:grpSpPr>
      <p:sp>
        <p:nvSpPr>
          <p:cNvPr id="2159" name="Google Shape;21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0" name="Google Shape;2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0"/>
        <p:cNvGrpSpPr/>
        <p:nvPr/>
      </p:nvGrpSpPr>
      <p:grpSpPr>
        <a:xfrm>
          <a:off x="0" y="0"/>
          <a:ext cx="0" cy="0"/>
          <a:chOff x="0" y="0"/>
          <a:chExt cx="0" cy="0"/>
        </a:xfrm>
      </p:grpSpPr>
      <p:sp>
        <p:nvSpPr>
          <p:cNvPr id="2171" name="Google Shape;21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2" name="Google Shape;217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3" name="Google Shape;217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2"/>
        <p:cNvGrpSpPr/>
        <p:nvPr/>
      </p:nvGrpSpPr>
      <p:grpSpPr>
        <a:xfrm>
          <a:off x="0" y="0"/>
          <a:ext cx="0" cy="0"/>
          <a:chOff x="0" y="0"/>
          <a:chExt cx="0" cy="0"/>
        </a:xfrm>
      </p:grpSpPr>
      <p:sp>
        <p:nvSpPr>
          <p:cNvPr id="2183" name="Google Shape;218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4" name="Google Shape;218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5" name="Google Shape;218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0" name="Google Shape;221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2"/>
        <p:cNvGrpSpPr/>
        <p:nvPr/>
      </p:nvGrpSpPr>
      <p:grpSpPr>
        <a:xfrm>
          <a:off x="0" y="0"/>
          <a:ext cx="0" cy="0"/>
          <a:chOff x="0" y="0"/>
          <a:chExt cx="0" cy="0"/>
        </a:xfrm>
      </p:grpSpPr>
      <p:sp>
        <p:nvSpPr>
          <p:cNvPr id="2243" name="Google Shape;224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4" name="Google Shape;224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5" name="Google Shape;22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p2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5" name="Google Shape;2265;p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p:cNvGrpSpPr/>
        <p:nvPr/>
      </p:nvGrpSpPr>
      <p:grpSpPr>
        <a:xfrm>
          <a:off x="0" y="0"/>
          <a:ext cx="0" cy="0"/>
          <a:chOff x="0" y="0"/>
          <a:chExt cx="0" cy="0"/>
        </a:xfrm>
      </p:grpSpPr>
      <p:sp>
        <p:nvSpPr>
          <p:cNvPr id="2272" name="Google Shape;22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3" name="Google Shape;227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4" name="Google Shape;227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6689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3"/>
        <p:cNvGrpSpPr/>
        <p:nvPr/>
      </p:nvGrpSpPr>
      <p:grpSpPr>
        <a:xfrm>
          <a:off x="0" y="0"/>
          <a:ext cx="0" cy="0"/>
          <a:chOff x="0" y="0"/>
          <a:chExt cx="0" cy="0"/>
        </a:xfrm>
      </p:grpSpPr>
      <p:sp>
        <p:nvSpPr>
          <p:cNvPr id="2284" name="Google Shape;2284;p2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5" name="Google Shape;2285;p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1"/>
        <p:cNvGrpSpPr/>
        <p:nvPr/>
      </p:nvGrpSpPr>
      <p:grpSpPr>
        <a:xfrm>
          <a:off x="0" y="0"/>
          <a:ext cx="0" cy="0"/>
          <a:chOff x="0" y="0"/>
          <a:chExt cx="0" cy="0"/>
        </a:xfrm>
      </p:grpSpPr>
      <p:sp>
        <p:nvSpPr>
          <p:cNvPr id="2292" name="Google Shape;229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3" name="Google Shape;229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4" name="Google Shape;229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1"/>
        <p:cNvGrpSpPr/>
        <p:nvPr/>
      </p:nvGrpSpPr>
      <p:grpSpPr>
        <a:xfrm>
          <a:off x="0" y="0"/>
          <a:ext cx="0" cy="0"/>
          <a:chOff x="0" y="0"/>
          <a:chExt cx="0" cy="0"/>
        </a:xfrm>
      </p:grpSpPr>
      <p:sp>
        <p:nvSpPr>
          <p:cNvPr id="2302" name="Google Shape;2302;p2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3" name="Google Shape;2303;p2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8"/>
        <p:cNvGrpSpPr/>
        <p:nvPr/>
      </p:nvGrpSpPr>
      <p:grpSpPr>
        <a:xfrm>
          <a:off x="0" y="0"/>
          <a:ext cx="0" cy="0"/>
          <a:chOff x="0" y="0"/>
          <a:chExt cx="0" cy="0"/>
        </a:xfrm>
      </p:grpSpPr>
      <p:sp>
        <p:nvSpPr>
          <p:cNvPr id="2309" name="Google Shape;2309;p2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0" name="Google Shape;2310;p2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5"/>
        <p:cNvGrpSpPr/>
        <p:nvPr/>
      </p:nvGrpSpPr>
      <p:grpSpPr>
        <a:xfrm>
          <a:off x="0" y="0"/>
          <a:ext cx="0" cy="0"/>
          <a:chOff x="0" y="0"/>
          <a:chExt cx="0" cy="0"/>
        </a:xfrm>
      </p:grpSpPr>
      <p:sp>
        <p:nvSpPr>
          <p:cNvPr id="2316" name="Google Shape;2316;p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7" name="Google Shape;2317;p2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Patti has slide for this</a:t>
            </a:r>
            <a:endParaRPr/>
          </a:p>
        </p:txBody>
      </p:sp>
      <p:sp>
        <p:nvSpPr>
          <p:cNvPr id="2318" name="Google Shape;2318;p2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40</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p2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4" name="Google Shape;2344;p2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a:t>
            </a:r>
            <a:endParaRPr/>
          </a:p>
        </p:txBody>
      </p:sp>
      <p:sp>
        <p:nvSpPr>
          <p:cNvPr id="2345" name="Google Shape;2345;p2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2" name="Google Shape;235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3"/>
        <p:cNvGrpSpPr/>
        <p:nvPr/>
      </p:nvGrpSpPr>
      <p:grpSpPr>
        <a:xfrm>
          <a:off x="0" y="0"/>
          <a:ext cx="0" cy="0"/>
          <a:chOff x="0" y="0"/>
          <a:chExt cx="0" cy="0"/>
        </a:xfrm>
      </p:grpSpPr>
      <p:sp>
        <p:nvSpPr>
          <p:cNvPr id="2364" name="Google Shape;236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5" name="Google Shape;236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0"/>
        <p:cNvGrpSpPr/>
        <p:nvPr/>
      </p:nvGrpSpPr>
      <p:grpSpPr>
        <a:xfrm>
          <a:off x="0" y="0"/>
          <a:ext cx="0" cy="0"/>
          <a:chOff x="0" y="0"/>
          <a:chExt cx="0" cy="0"/>
        </a:xfrm>
      </p:grpSpPr>
      <p:sp>
        <p:nvSpPr>
          <p:cNvPr id="2391" name="Google Shape;239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2" name="Google Shape;239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3" name="Google Shape;239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5"/>
        <p:cNvGrpSpPr/>
        <p:nvPr/>
      </p:nvGrpSpPr>
      <p:grpSpPr>
        <a:xfrm>
          <a:off x="0" y="0"/>
          <a:ext cx="0" cy="0"/>
          <a:chOff x="0" y="0"/>
          <a:chExt cx="0" cy="0"/>
        </a:xfrm>
      </p:grpSpPr>
      <p:sp>
        <p:nvSpPr>
          <p:cNvPr id="2406" name="Google Shape;240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7" name="Google Shape;240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8" name="Google Shape;240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9818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4"/>
        <p:cNvGrpSpPr/>
        <p:nvPr/>
      </p:nvGrpSpPr>
      <p:grpSpPr>
        <a:xfrm>
          <a:off x="0" y="0"/>
          <a:ext cx="0" cy="0"/>
          <a:chOff x="0" y="0"/>
          <a:chExt cx="0" cy="0"/>
        </a:xfrm>
      </p:grpSpPr>
      <p:sp>
        <p:nvSpPr>
          <p:cNvPr id="2425" name="Google Shape;242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6" name="Google Shape;242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085850" lvl="2" indent="-95250" algn="l" rtl="0">
              <a:lnSpc>
                <a:spcPct val="100000"/>
              </a:lnSpc>
              <a:spcBef>
                <a:spcPts val="0"/>
              </a:spcBef>
              <a:spcAft>
                <a:spcPts val="0"/>
              </a:spcAft>
              <a:buClr>
                <a:schemeClr val="dk1"/>
              </a:buClr>
              <a:buSzPts val="1200"/>
              <a:buFont typeface="Noto Sans Symbols"/>
              <a:buNone/>
            </a:pPr>
            <a:endParaRPr/>
          </a:p>
          <a:p>
            <a:pPr marL="0" lvl="0" indent="0" algn="l" rtl="0">
              <a:lnSpc>
                <a:spcPct val="100000"/>
              </a:lnSpc>
              <a:spcBef>
                <a:spcPts val="0"/>
              </a:spcBef>
              <a:spcAft>
                <a:spcPts val="0"/>
              </a:spcAft>
              <a:buSzPts val="1400"/>
              <a:buNone/>
            </a:pPr>
            <a:endParaRPr/>
          </a:p>
        </p:txBody>
      </p:sp>
      <p:sp>
        <p:nvSpPr>
          <p:cNvPr id="2427" name="Google Shape;242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5"/>
        <p:cNvGrpSpPr/>
        <p:nvPr/>
      </p:nvGrpSpPr>
      <p:grpSpPr>
        <a:xfrm>
          <a:off x="0" y="0"/>
          <a:ext cx="0" cy="0"/>
          <a:chOff x="0" y="0"/>
          <a:chExt cx="0" cy="0"/>
        </a:xfrm>
      </p:grpSpPr>
      <p:sp>
        <p:nvSpPr>
          <p:cNvPr id="2446" name="Google Shape;244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7" name="Google Shape;244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6"/>
        <p:cNvGrpSpPr/>
        <p:nvPr/>
      </p:nvGrpSpPr>
      <p:grpSpPr>
        <a:xfrm>
          <a:off x="0" y="0"/>
          <a:ext cx="0" cy="0"/>
          <a:chOff x="0" y="0"/>
          <a:chExt cx="0" cy="0"/>
        </a:xfrm>
      </p:grpSpPr>
      <p:sp>
        <p:nvSpPr>
          <p:cNvPr id="2467" name="Google Shape;246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8" name="Google Shape;246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Arial"/>
              <a:buNone/>
            </a:pPr>
            <a:endParaRPr/>
          </a:p>
        </p:txBody>
      </p:sp>
      <p:sp>
        <p:nvSpPr>
          <p:cNvPr id="2469" name="Google Shape;246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
        <p:cNvGrpSpPr/>
        <p:nvPr/>
      </p:nvGrpSpPr>
      <p:grpSpPr>
        <a:xfrm>
          <a:off x="0" y="0"/>
          <a:ext cx="0" cy="0"/>
          <a:chOff x="0" y="0"/>
          <a:chExt cx="0" cy="0"/>
        </a:xfrm>
      </p:grpSpPr>
      <p:sp>
        <p:nvSpPr>
          <p:cNvPr id="2479" name="Google Shape;247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0" name="Google Shape;24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0"/>
        <p:cNvGrpSpPr/>
        <p:nvPr/>
      </p:nvGrpSpPr>
      <p:grpSpPr>
        <a:xfrm>
          <a:off x="0" y="0"/>
          <a:ext cx="0" cy="0"/>
          <a:chOff x="0" y="0"/>
          <a:chExt cx="0" cy="0"/>
        </a:xfrm>
      </p:grpSpPr>
      <p:sp>
        <p:nvSpPr>
          <p:cNvPr id="2491" name="Google Shape;249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2" name="Google Shape;249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4"/>
        <p:cNvGrpSpPr/>
        <p:nvPr/>
      </p:nvGrpSpPr>
      <p:grpSpPr>
        <a:xfrm>
          <a:off x="0" y="0"/>
          <a:ext cx="0" cy="0"/>
          <a:chOff x="0" y="0"/>
          <a:chExt cx="0" cy="0"/>
        </a:xfrm>
      </p:grpSpPr>
      <p:sp>
        <p:nvSpPr>
          <p:cNvPr id="2505" name="Google Shape;2505;p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6" name="Google Shape;2506;p2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507" name="Google Shape;2507;p2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51</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4"/>
        <p:cNvGrpSpPr/>
        <p:nvPr/>
      </p:nvGrpSpPr>
      <p:grpSpPr>
        <a:xfrm>
          <a:off x="0" y="0"/>
          <a:ext cx="0" cy="0"/>
          <a:chOff x="0" y="0"/>
          <a:chExt cx="0" cy="0"/>
        </a:xfrm>
      </p:grpSpPr>
      <p:sp>
        <p:nvSpPr>
          <p:cNvPr id="2535" name="Google Shape;253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6" name="Google Shape;253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7" name="Google Shape;253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3"/>
        <p:cNvGrpSpPr/>
        <p:nvPr/>
      </p:nvGrpSpPr>
      <p:grpSpPr>
        <a:xfrm>
          <a:off x="0" y="0"/>
          <a:ext cx="0" cy="0"/>
          <a:chOff x="0" y="0"/>
          <a:chExt cx="0" cy="0"/>
        </a:xfrm>
      </p:grpSpPr>
      <p:sp>
        <p:nvSpPr>
          <p:cNvPr id="2544" name="Google Shape;254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5" name="Google Shape;254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Calibri"/>
              <a:buNone/>
            </a:pPr>
            <a:endParaRPr/>
          </a:p>
        </p:txBody>
      </p:sp>
      <p:sp>
        <p:nvSpPr>
          <p:cNvPr id="2546" name="Google Shape;254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5"/>
        <p:cNvGrpSpPr/>
        <p:nvPr/>
      </p:nvGrpSpPr>
      <p:grpSpPr>
        <a:xfrm>
          <a:off x="0" y="0"/>
          <a:ext cx="0" cy="0"/>
          <a:chOff x="0" y="0"/>
          <a:chExt cx="0" cy="0"/>
        </a:xfrm>
      </p:grpSpPr>
      <p:sp>
        <p:nvSpPr>
          <p:cNvPr id="2556" name="Google Shape;255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7" name="Google Shape;255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Summary of Ashley. Lets go an conquer.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have a problem.</a:t>
            </a:r>
            <a:endParaRPr/>
          </a:p>
          <a:p>
            <a:pPr marL="0" lvl="0" indent="0" algn="l" rtl="0">
              <a:lnSpc>
                <a:spcPct val="100000"/>
              </a:lnSpc>
              <a:spcBef>
                <a:spcPts val="0"/>
              </a:spcBef>
              <a:spcAft>
                <a:spcPts val="0"/>
              </a:spcAft>
              <a:buSzPts val="1400"/>
              <a:buNone/>
            </a:pPr>
            <a:r>
              <a:rPr lang="en-US"/>
              <a:t>ILPQC has an opportunity </a:t>
            </a:r>
            <a:endParaRPr/>
          </a:p>
          <a:p>
            <a:pPr marL="0" lvl="0" indent="0" algn="l" rtl="0">
              <a:lnSpc>
                <a:spcPct val="100000"/>
              </a:lnSpc>
              <a:spcBef>
                <a:spcPts val="0"/>
              </a:spcBef>
              <a:spcAft>
                <a:spcPts val="0"/>
              </a:spcAft>
              <a:buSzPts val="1400"/>
              <a:buNone/>
            </a:pPr>
            <a:r>
              <a:rPr lang="en-US"/>
              <a:t>You are part of the solution.</a:t>
            </a:r>
            <a:endParaRPr/>
          </a:p>
          <a:p>
            <a:pPr marL="0" lvl="0" indent="0" algn="l" rtl="0">
              <a:lnSpc>
                <a:spcPct val="100000"/>
              </a:lnSpc>
              <a:spcBef>
                <a:spcPts val="0"/>
              </a:spcBef>
              <a:spcAft>
                <a:spcPts val="0"/>
              </a:spcAft>
              <a:buSzPts val="1400"/>
              <a:buNone/>
            </a:pPr>
            <a:r>
              <a:rPr lang="en-US"/>
              <a:t>We CAN make a difference!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Start where we are. Here is what we can do today!</a:t>
            </a:r>
            <a:endParaRPr/>
          </a:p>
          <a:p>
            <a:pPr marL="0" lvl="0" indent="0" algn="l" rtl="0">
              <a:lnSpc>
                <a:spcPct val="100000"/>
              </a:lnSpc>
              <a:spcBef>
                <a:spcPts val="0"/>
              </a:spcBef>
              <a:spcAft>
                <a:spcPts val="0"/>
              </a:spcAft>
              <a:buSzPts val="1400"/>
              <a:buNone/>
            </a:pPr>
            <a:r>
              <a:rPr lang="en-US"/>
              <a:t>Go to your breakouts.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Breakout session;</a:t>
            </a:r>
            <a:endParaRPr/>
          </a:p>
          <a:p>
            <a:pPr marL="0" lvl="0" indent="0" algn="l" rtl="0">
              <a:lnSpc>
                <a:spcPct val="100000"/>
              </a:lnSpc>
              <a:spcBef>
                <a:spcPts val="0"/>
              </a:spcBef>
              <a:spcAft>
                <a:spcPts val="0"/>
              </a:spcAft>
              <a:buSzPts val="1400"/>
              <a:buNone/>
            </a:pPr>
            <a:r>
              <a:rPr lang="en-US"/>
              <a:t>Objectives here is what we hope youll achieve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Tell them about the logistics.</a:t>
            </a:r>
            <a:endParaRPr/>
          </a:p>
          <a:p>
            <a:pPr marL="0" lvl="0" indent="0" algn="l" rtl="0">
              <a:lnSpc>
                <a:spcPct val="100000"/>
              </a:lnSpc>
              <a:spcBef>
                <a:spcPts val="0"/>
              </a:spcBef>
              <a:spcAft>
                <a:spcPts val="0"/>
              </a:spcAft>
              <a:buSzPts val="1400"/>
              <a:buNone/>
            </a:pPr>
            <a:endParaRPr/>
          </a:p>
        </p:txBody>
      </p:sp>
      <p:sp>
        <p:nvSpPr>
          <p:cNvPr id="2558" name="Google Shape;255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0"/>
        <p:cNvGrpSpPr/>
        <p:nvPr/>
      </p:nvGrpSpPr>
      <p:grpSpPr>
        <a:xfrm>
          <a:off x="0" y="0"/>
          <a:ext cx="0" cy="0"/>
          <a:chOff x="0" y="0"/>
          <a:chExt cx="0" cy="0"/>
        </a:xfrm>
      </p:grpSpPr>
      <p:sp>
        <p:nvSpPr>
          <p:cNvPr id="2581" name="Google Shape;2581;p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2" name="Google Shape;2582;p2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Also for breakout</a:t>
            </a:r>
            <a:endParaRPr/>
          </a:p>
        </p:txBody>
      </p:sp>
      <p:sp>
        <p:nvSpPr>
          <p:cNvPr id="2583" name="Google Shape;2583;p2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5480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1"/>
        <p:cNvGrpSpPr/>
        <p:nvPr/>
      </p:nvGrpSpPr>
      <p:grpSpPr>
        <a:xfrm>
          <a:off x="0" y="0"/>
          <a:ext cx="0" cy="0"/>
          <a:chOff x="0" y="0"/>
          <a:chExt cx="0" cy="0"/>
        </a:xfrm>
      </p:grpSpPr>
      <p:sp>
        <p:nvSpPr>
          <p:cNvPr id="2592" name="Google Shape;2592;p2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3" name="Google Shape;2593;p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8"/>
        <p:cNvGrpSpPr/>
        <p:nvPr/>
      </p:nvGrpSpPr>
      <p:grpSpPr>
        <a:xfrm>
          <a:off x="0" y="0"/>
          <a:ext cx="0" cy="0"/>
          <a:chOff x="0" y="0"/>
          <a:chExt cx="0" cy="0"/>
        </a:xfrm>
      </p:grpSpPr>
      <p:sp>
        <p:nvSpPr>
          <p:cNvPr id="2599" name="Google Shape;2599;p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0" name="Google Shape;2600;p2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601" name="Google Shape;2601;p2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7"/>
        <p:cNvGrpSpPr/>
        <p:nvPr/>
      </p:nvGrpSpPr>
      <p:grpSpPr>
        <a:xfrm>
          <a:off x="0" y="0"/>
          <a:ext cx="0" cy="0"/>
          <a:chOff x="0" y="0"/>
          <a:chExt cx="0" cy="0"/>
        </a:xfrm>
      </p:grpSpPr>
      <p:sp>
        <p:nvSpPr>
          <p:cNvPr id="2608" name="Google Shape;2608;p2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9" name="Google Shape;2609;p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PPOR with Racial disparities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1831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translates to an EXCESS mortality rate of 8.6 deaths per 1,000 among Black fetuses/infants.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3F0399-7D40-423D-8ACF-ED54B2EF8D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414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translates to an EXCESS mortality rate of 8.6 deaths per 1,000 among Black fetuses/infants.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3F0399-7D40-423D-8ACF-ED54B2EF8D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842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translates to an EXCESS mortality rate of 8.6 deaths per 1,000 among Black fetuses/infants.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3F0399-7D40-423D-8ACF-ED54B2EF8D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30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4"/>
        <p:cNvGrpSpPr/>
        <p:nvPr/>
      </p:nvGrpSpPr>
      <p:grpSpPr>
        <a:xfrm>
          <a:off x="0" y="0"/>
          <a:ext cx="0" cy="0"/>
          <a:chOff x="0" y="0"/>
          <a:chExt cx="0" cy="0"/>
        </a:xfrm>
      </p:grpSpPr>
      <p:sp>
        <p:nvSpPr>
          <p:cNvPr id="15" name="Google Shape;15;p35"/>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35"/>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5"/>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5"/>
          <p:cNvSpPr>
            <a:spLocks noGrp="1"/>
          </p:cNvSpPr>
          <p:nvPr>
            <p:ph type="pic" idx="2"/>
          </p:nvPr>
        </p:nvSpPr>
        <p:spPr>
          <a:xfrm>
            <a:off x="7118684" y="233915"/>
            <a:ext cx="5073316" cy="5943600"/>
          </a:xfrm>
          <a:prstGeom prst="rect">
            <a:avLst/>
          </a:prstGeom>
          <a:noFill/>
          <a:ln>
            <a:noFill/>
          </a:ln>
        </p:spPr>
      </p:sp>
      <p:grpSp>
        <p:nvGrpSpPr>
          <p:cNvPr id="19" name="Google Shape;19;p35"/>
          <p:cNvGrpSpPr/>
          <p:nvPr/>
        </p:nvGrpSpPr>
        <p:grpSpPr>
          <a:xfrm>
            <a:off x="0" y="5020348"/>
            <a:ext cx="12192000" cy="1837653"/>
            <a:chOff x="0" y="5020348"/>
            <a:chExt cx="12192000" cy="1837653"/>
          </a:xfrm>
        </p:grpSpPr>
        <p:sp>
          <p:nvSpPr>
            <p:cNvPr id="20" name="Google Shape;20;p35"/>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35"/>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 name="Google Shape;22;p35"/>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ation">
  <p:cSld name="Quotation">
    <p:spTree>
      <p:nvGrpSpPr>
        <p:cNvPr id="1" name="Shape 103"/>
        <p:cNvGrpSpPr/>
        <p:nvPr/>
      </p:nvGrpSpPr>
      <p:grpSpPr>
        <a:xfrm>
          <a:off x="0" y="0"/>
          <a:ext cx="0" cy="0"/>
          <a:chOff x="0" y="0"/>
          <a:chExt cx="0" cy="0"/>
        </a:xfrm>
      </p:grpSpPr>
      <p:sp>
        <p:nvSpPr>
          <p:cNvPr id="104" name="Google Shape;104;p49"/>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49"/>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49"/>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8" name="Google Shape;108;p4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9" name="Google Shape;109;p4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10" name="Google Shape;110;p49"/>
          <p:cNvGrpSpPr/>
          <p:nvPr/>
        </p:nvGrpSpPr>
        <p:grpSpPr>
          <a:xfrm>
            <a:off x="7191542" y="1"/>
            <a:ext cx="5000459" cy="1425992"/>
            <a:chOff x="7191542" y="1"/>
            <a:chExt cx="5000459" cy="1425992"/>
          </a:xfrm>
        </p:grpSpPr>
        <p:pic>
          <p:nvPicPr>
            <p:cNvPr id="111" name="Google Shape;111;p4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2" name="Google Shape;112;p49"/>
            <p:cNvGrpSpPr/>
            <p:nvPr/>
          </p:nvGrpSpPr>
          <p:grpSpPr>
            <a:xfrm>
              <a:off x="7191542" y="1"/>
              <a:ext cx="5000459" cy="1425992"/>
              <a:chOff x="7186272" y="0"/>
              <a:chExt cx="5005729" cy="1427495"/>
            </a:xfrm>
          </p:grpSpPr>
          <p:sp>
            <p:nvSpPr>
              <p:cNvPr id="113" name="Google Shape;113;p4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4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15" name="Google Shape;115;p49"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End">
  <p:cSld name="End 9">
    <p:spTree>
      <p:nvGrpSpPr>
        <p:cNvPr id="1" name="Shape 1060"/>
        <p:cNvGrpSpPr/>
        <p:nvPr/>
      </p:nvGrpSpPr>
      <p:grpSpPr>
        <a:xfrm>
          <a:off x="0" y="0"/>
          <a:ext cx="0" cy="0"/>
          <a:chOff x="0" y="0"/>
          <a:chExt cx="0" cy="0"/>
        </a:xfrm>
      </p:grpSpPr>
      <p:grpSp>
        <p:nvGrpSpPr>
          <p:cNvPr id="1061" name="Google Shape;1061;p140"/>
          <p:cNvGrpSpPr/>
          <p:nvPr/>
        </p:nvGrpSpPr>
        <p:grpSpPr>
          <a:xfrm>
            <a:off x="0" y="0"/>
            <a:ext cx="12192000" cy="2148830"/>
            <a:chOff x="0" y="0"/>
            <a:chExt cx="12192000" cy="2148830"/>
          </a:xfrm>
        </p:grpSpPr>
        <p:sp>
          <p:nvSpPr>
            <p:cNvPr id="1062" name="Google Shape;1062;p140"/>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3" name="Google Shape;1063;p140"/>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64" name="Google Shape;1064;p140"/>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5" name="Google Shape;1065;p140"/>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6" name="Google Shape;1066;p140"/>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67" name="Google Shape;1067;p140"/>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068" name="Google Shape;1068;p140"/>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lank">
  <p:cSld name="Blank 7">
    <p:spTree>
      <p:nvGrpSpPr>
        <p:cNvPr id="1" name="Shape 1069"/>
        <p:cNvGrpSpPr/>
        <p:nvPr/>
      </p:nvGrpSpPr>
      <p:grpSpPr>
        <a:xfrm>
          <a:off x="0" y="0"/>
          <a:ext cx="0" cy="0"/>
          <a:chOff x="0" y="0"/>
          <a:chExt cx="0" cy="0"/>
        </a:xfrm>
      </p:grpSpPr>
      <p:sp>
        <p:nvSpPr>
          <p:cNvPr id="1070" name="Google Shape;1070;p14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71" name="Google Shape;1071;p14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72" name="Google Shape;1072;p14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073" name="Google Shape;1073;p141"/>
          <p:cNvGrpSpPr/>
          <p:nvPr/>
        </p:nvGrpSpPr>
        <p:grpSpPr>
          <a:xfrm>
            <a:off x="7191542" y="1"/>
            <a:ext cx="5000459" cy="1425992"/>
            <a:chOff x="7191542" y="1"/>
            <a:chExt cx="5000459" cy="1425992"/>
          </a:xfrm>
        </p:grpSpPr>
        <p:pic>
          <p:nvPicPr>
            <p:cNvPr id="1074" name="Google Shape;1074;p14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75" name="Google Shape;1075;p141"/>
            <p:cNvGrpSpPr/>
            <p:nvPr/>
          </p:nvGrpSpPr>
          <p:grpSpPr>
            <a:xfrm>
              <a:off x="7191542" y="1"/>
              <a:ext cx="5000459" cy="1425992"/>
              <a:chOff x="7186272" y="0"/>
              <a:chExt cx="5005729" cy="1427495"/>
            </a:xfrm>
          </p:grpSpPr>
          <p:sp>
            <p:nvSpPr>
              <p:cNvPr id="1076" name="Google Shape;1076;p14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7" name="Google Shape;1077;p14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Cover">
  <p:cSld name="Cover 11">
    <p:spTree>
      <p:nvGrpSpPr>
        <p:cNvPr id="1" name="Shape 1078"/>
        <p:cNvGrpSpPr/>
        <p:nvPr/>
      </p:nvGrpSpPr>
      <p:grpSpPr>
        <a:xfrm>
          <a:off x="0" y="0"/>
          <a:ext cx="0" cy="0"/>
          <a:chOff x="0" y="0"/>
          <a:chExt cx="0" cy="0"/>
        </a:xfrm>
      </p:grpSpPr>
      <p:sp>
        <p:nvSpPr>
          <p:cNvPr id="1079" name="Google Shape;1079;p142"/>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0" name="Google Shape;1080;p142"/>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1" name="Google Shape;1081;p142"/>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82" name="Google Shape;1082;p142"/>
          <p:cNvSpPr>
            <a:spLocks noGrp="1"/>
          </p:cNvSpPr>
          <p:nvPr>
            <p:ph type="pic" idx="2"/>
          </p:nvPr>
        </p:nvSpPr>
        <p:spPr>
          <a:xfrm>
            <a:off x="7118684" y="233915"/>
            <a:ext cx="5073316" cy="5943600"/>
          </a:xfrm>
          <a:prstGeom prst="rect">
            <a:avLst/>
          </a:prstGeom>
          <a:noFill/>
          <a:ln>
            <a:noFill/>
          </a:ln>
        </p:spPr>
      </p:sp>
      <p:grpSp>
        <p:nvGrpSpPr>
          <p:cNvPr id="1083" name="Google Shape;1083;p142"/>
          <p:cNvGrpSpPr/>
          <p:nvPr/>
        </p:nvGrpSpPr>
        <p:grpSpPr>
          <a:xfrm>
            <a:off x="0" y="5020348"/>
            <a:ext cx="12192000" cy="1837653"/>
            <a:chOff x="0" y="5020348"/>
            <a:chExt cx="12192000" cy="1837653"/>
          </a:xfrm>
        </p:grpSpPr>
        <p:sp>
          <p:nvSpPr>
            <p:cNvPr id="1084" name="Google Shape;1084;p14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5" name="Google Shape;1085;p142"/>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86" name="Google Shape;1086;p14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Divider">
  <p:cSld name="Divider 10">
    <p:bg>
      <p:bgPr>
        <a:solidFill>
          <a:schemeClr val="lt2"/>
        </a:solidFill>
        <a:effectLst/>
      </p:bgPr>
    </p:bg>
    <p:spTree>
      <p:nvGrpSpPr>
        <p:cNvPr id="1" name="Shape 1087"/>
        <p:cNvGrpSpPr/>
        <p:nvPr/>
      </p:nvGrpSpPr>
      <p:grpSpPr>
        <a:xfrm>
          <a:off x="0" y="0"/>
          <a:ext cx="0" cy="0"/>
          <a:chOff x="0" y="0"/>
          <a:chExt cx="0" cy="0"/>
        </a:xfrm>
      </p:grpSpPr>
      <p:grpSp>
        <p:nvGrpSpPr>
          <p:cNvPr id="1088" name="Google Shape;1088;p143"/>
          <p:cNvGrpSpPr/>
          <p:nvPr/>
        </p:nvGrpSpPr>
        <p:grpSpPr>
          <a:xfrm>
            <a:off x="0" y="5020347"/>
            <a:ext cx="12192000" cy="1837653"/>
            <a:chOff x="0" y="5020347"/>
            <a:chExt cx="12192000" cy="1837653"/>
          </a:xfrm>
        </p:grpSpPr>
        <p:sp>
          <p:nvSpPr>
            <p:cNvPr id="1089" name="Google Shape;1089;p143"/>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0" name="Google Shape;1090;p14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1" name="Google Shape;1091;p143"/>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92" name="Google Shape;1092;p14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093" name="Google Shape;1093;p143"/>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4" name="Google Shape;1094;p143"/>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Photo Slide">
  <p:cSld name="Photo Slide 10">
    <p:spTree>
      <p:nvGrpSpPr>
        <p:cNvPr id="1" name="Shape 1095"/>
        <p:cNvGrpSpPr/>
        <p:nvPr/>
      </p:nvGrpSpPr>
      <p:grpSpPr>
        <a:xfrm>
          <a:off x="0" y="0"/>
          <a:ext cx="0" cy="0"/>
          <a:chOff x="0" y="0"/>
          <a:chExt cx="0" cy="0"/>
        </a:xfrm>
      </p:grpSpPr>
      <p:sp>
        <p:nvSpPr>
          <p:cNvPr id="1096" name="Google Shape;1096;p144"/>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97" name="Google Shape;1097;p144"/>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098" name="Google Shape;1098;p144"/>
          <p:cNvGrpSpPr/>
          <p:nvPr/>
        </p:nvGrpSpPr>
        <p:grpSpPr>
          <a:xfrm>
            <a:off x="0" y="5379426"/>
            <a:ext cx="2807368" cy="753891"/>
            <a:chOff x="0" y="5379426"/>
            <a:chExt cx="2807368" cy="753891"/>
          </a:xfrm>
        </p:grpSpPr>
        <p:sp>
          <p:nvSpPr>
            <p:cNvPr id="1099" name="Google Shape;1099;p144"/>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0" name="Google Shape;1100;p144"/>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01" name="Google Shape;1101;p144"/>
          <p:cNvSpPr>
            <a:spLocks noGrp="1"/>
          </p:cNvSpPr>
          <p:nvPr>
            <p:ph type="pic" idx="2"/>
          </p:nvPr>
        </p:nvSpPr>
        <p:spPr>
          <a:xfrm>
            <a:off x="2807368" y="457202"/>
            <a:ext cx="8915400" cy="5943598"/>
          </a:xfrm>
          <a:prstGeom prst="rect">
            <a:avLst/>
          </a:prstGeom>
          <a:noFill/>
          <a:ln>
            <a:noFill/>
          </a:ln>
        </p:spPr>
      </p:sp>
      <p:pic>
        <p:nvPicPr>
          <p:cNvPr id="1102" name="Google Shape;1102;p144"/>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Quotation">
  <p:cSld name="Quotation 16">
    <p:spTree>
      <p:nvGrpSpPr>
        <p:cNvPr id="1" name="Shape 1103"/>
        <p:cNvGrpSpPr/>
        <p:nvPr/>
      </p:nvGrpSpPr>
      <p:grpSpPr>
        <a:xfrm>
          <a:off x="0" y="0"/>
          <a:ext cx="0" cy="0"/>
          <a:chOff x="0" y="0"/>
          <a:chExt cx="0" cy="0"/>
        </a:xfrm>
      </p:grpSpPr>
      <p:sp>
        <p:nvSpPr>
          <p:cNvPr id="1104" name="Google Shape;1104;p145"/>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5" name="Google Shape;1105;p145"/>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6" name="Google Shape;1106;p145"/>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7" name="Google Shape;1107;p14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08" name="Google Shape;1108;p14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09" name="Google Shape;1109;p14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110" name="Google Shape;1110;p145"/>
          <p:cNvGrpSpPr/>
          <p:nvPr/>
        </p:nvGrpSpPr>
        <p:grpSpPr>
          <a:xfrm>
            <a:off x="7191542" y="1"/>
            <a:ext cx="5000459" cy="1425992"/>
            <a:chOff x="7191542" y="1"/>
            <a:chExt cx="5000459" cy="1425992"/>
          </a:xfrm>
        </p:grpSpPr>
        <p:pic>
          <p:nvPicPr>
            <p:cNvPr id="1111" name="Google Shape;1111;p14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12" name="Google Shape;1112;p145"/>
            <p:cNvGrpSpPr/>
            <p:nvPr/>
          </p:nvGrpSpPr>
          <p:grpSpPr>
            <a:xfrm>
              <a:off x="7191542" y="1"/>
              <a:ext cx="5000459" cy="1425992"/>
              <a:chOff x="7186272" y="0"/>
              <a:chExt cx="5005729" cy="1427495"/>
            </a:xfrm>
          </p:grpSpPr>
          <p:sp>
            <p:nvSpPr>
              <p:cNvPr id="1113" name="Google Shape;1113;p14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4" name="Google Shape;1114;p14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115" name="Google Shape;1115;p145"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Content">
  <p:cSld name="Title and Content 10">
    <p:spTree>
      <p:nvGrpSpPr>
        <p:cNvPr id="1" name="Shape 1116"/>
        <p:cNvGrpSpPr/>
        <p:nvPr/>
      </p:nvGrpSpPr>
      <p:grpSpPr>
        <a:xfrm>
          <a:off x="0" y="0"/>
          <a:ext cx="0" cy="0"/>
          <a:chOff x="0" y="0"/>
          <a:chExt cx="0" cy="0"/>
        </a:xfrm>
      </p:grpSpPr>
      <p:grpSp>
        <p:nvGrpSpPr>
          <p:cNvPr id="1117" name="Google Shape;1117;p146"/>
          <p:cNvGrpSpPr/>
          <p:nvPr/>
        </p:nvGrpSpPr>
        <p:grpSpPr>
          <a:xfrm>
            <a:off x="7191542" y="1"/>
            <a:ext cx="5000459" cy="1425992"/>
            <a:chOff x="7191542" y="1"/>
            <a:chExt cx="5000459" cy="1425992"/>
          </a:xfrm>
        </p:grpSpPr>
        <p:pic>
          <p:nvPicPr>
            <p:cNvPr id="1118" name="Google Shape;1118;p14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19" name="Google Shape;1119;p146"/>
            <p:cNvGrpSpPr/>
            <p:nvPr/>
          </p:nvGrpSpPr>
          <p:grpSpPr>
            <a:xfrm>
              <a:off x="7191542" y="1"/>
              <a:ext cx="5000459" cy="1425992"/>
              <a:chOff x="7186272" y="0"/>
              <a:chExt cx="5005729" cy="1427495"/>
            </a:xfrm>
          </p:grpSpPr>
          <p:sp>
            <p:nvSpPr>
              <p:cNvPr id="1120" name="Google Shape;1120;p14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1" name="Google Shape;1121;p14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122" name="Google Shape;1122;p14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3" name="Google Shape;1123;p146"/>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4" name="Google Shape;1124;p14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25" name="Google Shape;1125;p14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26" name="Google Shape;1126;p14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wo Content">
  <p:cSld name="Two Content 9">
    <p:spTree>
      <p:nvGrpSpPr>
        <p:cNvPr id="1" name="Shape 1127"/>
        <p:cNvGrpSpPr/>
        <p:nvPr/>
      </p:nvGrpSpPr>
      <p:grpSpPr>
        <a:xfrm>
          <a:off x="0" y="0"/>
          <a:ext cx="0" cy="0"/>
          <a:chOff x="0" y="0"/>
          <a:chExt cx="0" cy="0"/>
        </a:xfrm>
      </p:grpSpPr>
      <p:sp>
        <p:nvSpPr>
          <p:cNvPr id="1128" name="Google Shape;1128;p14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9" name="Google Shape;1129;p147"/>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30" name="Google Shape;1130;p147"/>
          <p:cNvGrpSpPr/>
          <p:nvPr/>
        </p:nvGrpSpPr>
        <p:grpSpPr>
          <a:xfrm>
            <a:off x="7191542" y="1"/>
            <a:ext cx="5000459" cy="1425992"/>
            <a:chOff x="7191542" y="1"/>
            <a:chExt cx="5000459" cy="1425992"/>
          </a:xfrm>
        </p:grpSpPr>
        <p:pic>
          <p:nvPicPr>
            <p:cNvPr id="1131" name="Google Shape;1131;p14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32" name="Google Shape;1132;p147"/>
            <p:cNvGrpSpPr/>
            <p:nvPr/>
          </p:nvGrpSpPr>
          <p:grpSpPr>
            <a:xfrm>
              <a:off x="7191542" y="1"/>
              <a:ext cx="5000459" cy="1425992"/>
              <a:chOff x="7186272" y="0"/>
              <a:chExt cx="5005729" cy="1427495"/>
            </a:xfrm>
          </p:grpSpPr>
          <p:sp>
            <p:nvSpPr>
              <p:cNvPr id="1133" name="Google Shape;1133;p14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4" name="Google Shape;1134;p14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135" name="Google Shape;1135;p147"/>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6" name="Google Shape;1136;p147"/>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37" name="Google Shape;1137;p14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38" name="Google Shape;1138;p14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omparison">
  <p:cSld name="Comparison 9">
    <p:spTree>
      <p:nvGrpSpPr>
        <p:cNvPr id="1" name="Shape 1139"/>
        <p:cNvGrpSpPr/>
        <p:nvPr/>
      </p:nvGrpSpPr>
      <p:grpSpPr>
        <a:xfrm>
          <a:off x="0" y="0"/>
          <a:ext cx="0" cy="0"/>
          <a:chOff x="0" y="0"/>
          <a:chExt cx="0" cy="0"/>
        </a:xfrm>
      </p:grpSpPr>
      <p:grpSp>
        <p:nvGrpSpPr>
          <p:cNvPr id="1140" name="Google Shape;1140;p148"/>
          <p:cNvGrpSpPr/>
          <p:nvPr/>
        </p:nvGrpSpPr>
        <p:grpSpPr>
          <a:xfrm>
            <a:off x="7191542" y="1"/>
            <a:ext cx="5000459" cy="1425992"/>
            <a:chOff x="7191542" y="1"/>
            <a:chExt cx="5000459" cy="1425992"/>
          </a:xfrm>
        </p:grpSpPr>
        <p:pic>
          <p:nvPicPr>
            <p:cNvPr id="1141" name="Google Shape;1141;p14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42" name="Google Shape;1142;p148"/>
            <p:cNvGrpSpPr/>
            <p:nvPr/>
          </p:nvGrpSpPr>
          <p:grpSpPr>
            <a:xfrm>
              <a:off x="7191542" y="1"/>
              <a:ext cx="5000459" cy="1425992"/>
              <a:chOff x="7186272" y="0"/>
              <a:chExt cx="5005729" cy="1427495"/>
            </a:xfrm>
          </p:grpSpPr>
          <p:sp>
            <p:nvSpPr>
              <p:cNvPr id="1143" name="Google Shape;1143;p14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4" name="Google Shape;1144;p14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145" name="Google Shape;1145;p14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6" name="Google Shape;1146;p148"/>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7" name="Google Shape;1147;p148"/>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8" name="Google Shape;1148;p148"/>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9" name="Google Shape;1149;p148"/>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0" name="Google Shape;1150;p14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51" name="Google Shape;1151;p14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52" name="Google Shape;1152;p14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Only">
  <p:cSld name="Title Only 9">
    <p:spTree>
      <p:nvGrpSpPr>
        <p:cNvPr id="1" name="Shape 1153"/>
        <p:cNvGrpSpPr/>
        <p:nvPr/>
      </p:nvGrpSpPr>
      <p:grpSpPr>
        <a:xfrm>
          <a:off x="0" y="0"/>
          <a:ext cx="0" cy="0"/>
          <a:chOff x="0" y="0"/>
          <a:chExt cx="0" cy="0"/>
        </a:xfrm>
      </p:grpSpPr>
      <p:grpSp>
        <p:nvGrpSpPr>
          <p:cNvPr id="1154" name="Google Shape;1154;p149"/>
          <p:cNvGrpSpPr/>
          <p:nvPr/>
        </p:nvGrpSpPr>
        <p:grpSpPr>
          <a:xfrm>
            <a:off x="7191542" y="1"/>
            <a:ext cx="5000459" cy="1425992"/>
            <a:chOff x="7191542" y="1"/>
            <a:chExt cx="5000459" cy="1425992"/>
          </a:xfrm>
        </p:grpSpPr>
        <p:pic>
          <p:nvPicPr>
            <p:cNvPr id="1155" name="Google Shape;1155;p14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56" name="Google Shape;1156;p149"/>
            <p:cNvGrpSpPr/>
            <p:nvPr/>
          </p:nvGrpSpPr>
          <p:grpSpPr>
            <a:xfrm>
              <a:off x="7191542" y="1"/>
              <a:ext cx="5000459" cy="1425992"/>
              <a:chOff x="7186272" y="0"/>
              <a:chExt cx="5005729" cy="1427495"/>
            </a:xfrm>
          </p:grpSpPr>
          <p:sp>
            <p:nvSpPr>
              <p:cNvPr id="1157" name="Google Shape;1157;p14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8" name="Google Shape;1158;p14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159" name="Google Shape;1159;p14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0" name="Google Shape;1160;p14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61" name="Google Shape;1161;p14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62" name="Google Shape;1162;p14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ation">
  <p:cSld name="Quotation 2">
    <p:spTree>
      <p:nvGrpSpPr>
        <p:cNvPr id="1" name="Shape 116"/>
        <p:cNvGrpSpPr/>
        <p:nvPr/>
      </p:nvGrpSpPr>
      <p:grpSpPr>
        <a:xfrm>
          <a:off x="0" y="0"/>
          <a:ext cx="0" cy="0"/>
          <a:chOff x="0" y="0"/>
          <a:chExt cx="0" cy="0"/>
        </a:xfrm>
      </p:grpSpPr>
      <p:sp>
        <p:nvSpPr>
          <p:cNvPr id="117" name="Google Shape;117;p50"/>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50"/>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50"/>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21" name="Google Shape;121;p5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22" name="Google Shape;122;p5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23" name="Google Shape;123;p50"/>
          <p:cNvGrpSpPr/>
          <p:nvPr/>
        </p:nvGrpSpPr>
        <p:grpSpPr>
          <a:xfrm>
            <a:off x="7191542" y="1"/>
            <a:ext cx="5000459" cy="1425992"/>
            <a:chOff x="7191542" y="1"/>
            <a:chExt cx="5000459" cy="1425992"/>
          </a:xfrm>
        </p:grpSpPr>
        <p:pic>
          <p:nvPicPr>
            <p:cNvPr id="124" name="Google Shape;124;p5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25" name="Google Shape;125;p50"/>
            <p:cNvGrpSpPr/>
            <p:nvPr/>
          </p:nvGrpSpPr>
          <p:grpSpPr>
            <a:xfrm>
              <a:off x="7191542" y="1"/>
              <a:ext cx="5000459" cy="1425992"/>
              <a:chOff x="7186272" y="0"/>
              <a:chExt cx="5005729" cy="1427495"/>
            </a:xfrm>
          </p:grpSpPr>
          <p:sp>
            <p:nvSpPr>
              <p:cNvPr id="126" name="Google Shape;126;p5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5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28" name="Google Shape;128;p50"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End">
  <p:cSld name="End 10">
    <p:spTree>
      <p:nvGrpSpPr>
        <p:cNvPr id="1" name="Shape 1163"/>
        <p:cNvGrpSpPr/>
        <p:nvPr/>
      </p:nvGrpSpPr>
      <p:grpSpPr>
        <a:xfrm>
          <a:off x="0" y="0"/>
          <a:ext cx="0" cy="0"/>
          <a:chOff x="0" y="0"/>
          <a:chExt cx="0" cy="0"/>
        </a:xfrm>
      </p:grpSpPr>
      <p:grpSp>
        <p:nvGrpSpPr>
          <p:cNvPr id="1164" name="Google Shape;1164;p150"/>
          <p:cNvGrpSpPr/>
          <p:nvPr/>
        </p:nvGrpSpPr>
        <p:grpSpPr>
          <a:xfrm>
            <a:off x="0" y="0"/>
            <a:ext cx="12192000" cy="2148830"/>
            <a:chOff x="0" y="0"/>
            <a:chExt cx="12192000" cy="2148830"/>
          </a:xfrm>
        </p:grpSpPr>
        <p:sp>
          <p:nvSpPr>
            <p:cNvPr id="1165" name="Google Shape;1165;p150"/>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6" name="Google Shape;1166;p150"/>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67" name="Google Shape;1167;p150"/>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8" name="Google Shape;1168;p150"/>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9" name="Google Shape;1169;p150"/>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70" name="Google Shape;1170;p150"/>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171" name="Google Shape;1171;p150"/>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lank">
  <p:cSld name="Blank 8">
    <p:spTree>
      <p:nvGrpSpPr>
        <p:cNvPr id="1" name="Shape 1172"/>
        <p:cNvGrpSpPr/>
        <p:nvPr/>
      </p:nvGrpSpPr>
      <p:grpSpPr>
        <a:xfrm>
          <a:off x="0" y="0"/>
          <a:ext cx="0" cy="0"/>
          <a:chOff x="0" y="0"/>
          <a:chExt cx="0" cy="0"/>
        </a:xfrm>
      </p:grpSpPr>
      <p:sp>
        <p:nvSpPr>
          <p:cNvPr id="1173" name="Google Shape;1173;p15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74" name="Google Shape;1174;p15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75" name="Google Shape;1175;p15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176" name="Google Shape;1176;p151"/>
          <p:cNvGrpSpPr/>
          <p:nvPr/>
        </p:nvGrpSpPr>
        <p:grpSpPr>
          <a:xfrm>
            <a:off x="7191542" y="1"/>
            <a:ext cx="5000459" cy="1425992"/>
            <a:chOff x="7191542" y="1"/>
            <a:chExt cx="5000459" cy="1425992"/>
          </a:xfrm>
        </p:grpSpPr>
        <p:pic>
          <p:nvPicPr>
            <p:cNvPr id="1177" name="Google Shape;1177;p15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78" name="Google Shape;1178;p151"/>
            <p:cNvGrpSpPr/>
            <p:nvPr/>
          </p:nvGrpSpPr>
          <p:grpSpPr>
            <a:xfrm>
              <a:off x="7191542" y="1"/>
              <a:ext cx="5000459" cy="1425992"/>
              <a:chOff x="7186272" y="0"/>
              <a:chExt cx="5005729" cy="1427495"/>
            </a:xfrm>
          </p:grpSpPr>
          <p:sp>
            <p:nvSpPr>
              <p:cNvPr id="1179" name="Google Shape;1179;p15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0" name="Google Shape;1180;p15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3_Quotation">
  <p:cSld name="3_Quotation 3">
    <p:spTree>
      <p:nvGrpSpPr>
        <p:cNvPr id="1" name="Shape 1181"/>
        <p:cNvGrpSpPr/>
        <p:nvPr/>
      </p:nvGrpSpPr>
      <p:grpSpPr>
        <a:xfrm>
          <a:off x="0" y="0"/>
          <a:ext cx="0" cy="0"/>
          <a:chOff x="0" y="0"/>
          <a:chExt cx="0" cy="0"/>
        </a:xfrm>
      </p:grpSpPr>
      <p:sp>
        <p:nvSpPr>
          <p:cNvPr id="1182" name="Google Shape;1182;p15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3" name="Google Shape;1183;p15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4" name="Google Shape;1184;p15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5" name="Google Shape;1185;p15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86" name="Google Shape;1186;p15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87" name="Google Shape;1187;p15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188" name="Google Shape;1188;p152"/>
          <p:cNvGrpSpPr/>
          <p:nvPr/>
        </p:nvGrpSpPr>
        <p:grpSpPr>
          <a:xfrm>
            <a:off x="7191542" y="1"/>
            <a:ext cx="5000459" cy="1425992"/>
            <a:chOff x="7191542" y="1"/>
            <a:chExt cx="5000459" cy="1425992"/>
          </a:xfrm>
        </p:grpSpPr>
        <p:pic>
          <p:nvPicPr>
            <p:cNvPr id="1189" name="Google Shape;1189;p15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90" name="Google Shape;1190;p152"/>
            <p:cNvGrpSpPr/>
            <p:nvPr/>
          </p:nvGrpSpPr>
          <p:grpSpPr>
            <a:xfrm>
              <a:off x="7191542" y="1"/>
              <a:ext cx="5000459" cy="1425992"/>
              <a:chOff x="7186272" y="0"/>
              <a:chExt cx="5005729" cy="1427495"/>
            </a:xfrm>
          </p:grpSpPr>
          <p:sp>
            <p:nvSpPr>
              <p:cNvPr id="1191" name="Google Shape;1191;p15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2" name="Google Shape;1192;p15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193" name="Google Shape;1193;p152"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Cover B">
  <p:cSld name="Cover B 2">
    <p:spTree>
      <p:nvGrpSpPr>
        <p:cNvPr id="1" name="Shape 1194"/>
        <p:cNvGrpSpPr/>
        <p:nvPr/>
      </p:nvGrpSpPr>
      <p:grpSpPr>
        <a:xfrm>
          <a:off x="0" y="0"/>
          <a:ext cx="0" cy="0"/>
          <a:chOff x="0" y="0"/>
          <a:chExt cx="0" cy="0"/>
        </a:xfrm>
      </p:grpSpPr>
      <p:sp>
        <p:nvSpPr>
          <p:cNvPr id="1195" name="Google Shape;1195;p153"/>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6" name="Google Shape;1196;p153"/>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197" name="Google Shape;1197;p153"/>
          <p:cNvGrpSpPr/>
          <p:nvPr/>
        </p:nvGrpSpPr>
        <p:grpSpPr>
          <a:xfrm flipH="1">
            <a:off x="-1" y="1"/>
            <a:ext cx="6418725" cy="1509822"/>
            <a:chOff x="7522541" y="1"/>
            <a:chExt cx="4669459" cy="1098357"/>
          </a:xfrm>
        </p:grpSpPr>
        <p:sp>
          <p:nvSpPr>
            <p:cNvPr id="1198" name="Google Shape;1198;p153"/>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9" name="Google Shape;1199;p153"/>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200" name="Google Shape;1200;p153"/>
          <p:cNvPicPr preferRelativeResize="0"/>
          <p:nvPr/>
        </p:nvPicPr>
        <p:blipFill rotWithShape="1">
          <a:blip r:embed="rId2">
            <a:alphaModFix/>
          </a:blip>
          <a:srcRect/>
          <a:stretch/>
        </p:blipFill>
        <p:spPr>
          <a:xfrm>
            <a:off x="513348" y="136525"/>
            <a:ext cx="1945206" cy="879974"/>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01"/>
        <p:cNvGrpSpPr/>
        <p:nvPr/>
      </p:nvGrpSpPr>
      <p:grpSpPr>
        <a:xfrm>
          <a:off x="0" y="0"/>
          <a:ext cx="0" cy="0"/>
          <a:chOff x="0" y="0"/>
          <a:chExt cx="0" cy="0"/>
        </a:xfrm>
      </p:grpSpPr>
      <p:sp>
        <p:nvSpPr>
          <p:cNvPr id="1202" name="Google Shape;1202;p15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3" name="Google Shape;1203;p15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000"/>
              </a:spcBef>
              <a:spcAft>
                <a:spcPts val="0"/>
              </a:spcAft>
              <a:buSzPts val="2400"/>
              <a:buNone/>
              <a:defRPr sz="2400"/>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04" name="Google Shape;1204;p15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05" name="Google Shape;1205;p15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6" name="Google Shape;1206;p15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p:spTree>
      <p:nvGrpSpPr>
        <p:cNvPr id="1" name="Shape 1207"/>
        <p:cNvGrpSpPr/>
        <p:nvPr/>
      </p:nvGrpSpPr>
      <p:grpSpPr>
        <a:xfrm>
          <a:off x="0" y="0"/>
          <a:ext cx="0" cy="0"/>
          <a:chOff x="0" y="0"/>
          <a:chExt cx="0" cy="0"/>
        </a:xfrm>
      </p:grpSpPr>
      <p:sp>
        <p:nvSpPr>
          <p:cNvPr id="1208" name="Google Shape;1208;p155"/>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9" name="Google Shape;1209;p155"/>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0" name="Google Shape;1210;p15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11" name="Google Shape;1211;p15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2" name="Google Shape;1212;p15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13" name="Google Shape;1213;p155"/>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14" name="Google Shape;1214;p155"/>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15" name="Google Shape;1215;p155"/>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16" name="Google Shape;1216;p155"/>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2">
    <p:spTree>
      <p:nvGrpSpPr>
        <p:cNvPr id="1" name="Shape 1217"/>
        <p:cNvGrpSpPr/>
        <p:nvPr/>
      </p:nvGrpSpPr>
      <p:grpSpPr>
        <a:xfrm>
          <a:off x="0" y="0"/>
          <a:ext cx="0" cy="0"/>
          <a:chOff x="0" y="0"/>
          <a:chExt cx="0" cy="0"/>
        </a:xfrm>
      </p:grpSpPr>
      <p:sp>
        <p:nvSpPr>
          <p:cNvPr id="1218" name="Google Shape;1218;p156"/>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9" name="Google Shape;1219;p156"/>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0" name="Google Shape;1220;p15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21" name="Google Shape;1221;p15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2" name="Google Shape;1222;p15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23" name="Google Shape;1223;p156"/>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24" name="Google Shape;1224;p156"/>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25" name="Google Shape;1225;p156"/>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26" name="Google Shape;1226;p156"/>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p:spTree>
      <p:nvGrpSpPr>
        <p:cNvPr id="1" name="Shape 1227"/>
        <p:cNvGrpSpPr/>
        <p:nvPr/>
      </p:nvGrpSpPr>
      <p:grpSpPr>
        <a:xfrm>
          <a:off x="0" y="0"/>
          <a:ext cx="0" cy="0"/>
          <a:chOff x="0" y="0"/>
          <a:chExt cx="0" cy="0"/>
        </a:xfrm>
      </p:grpSpPr>
      <p:sp>
        <p:nvSpPr>
          <p:cNvPr id="1228" name="Google Shape;1228;p157"/>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9" name="Google Shape;1229;p157"/>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30" name="Google Shape;1230;p157"/>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31" name="Google Shape;1231;p157"/>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32" name="Google Shape;1232;p157"/>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33"/>
        <p:cNvGrpSpPr/>
        <p:nvPr/>
      </p:nvGrpSpPr>
      <p:grpSpPr>
        <a:xfrm>
          <a:off x="0" y="0"/>
          <a:ext cx="0" cy="0"/>
          <a:chOff x="0" y="0"/>
          <a:chExt cx="0" cy="0"/>
        </a:xfrm>
      </p:grpSpPr>
      <p:sp>
        <p:nvSpPr>
          <p:cNvPr id="1234" name="Google Shape;1234;p158"/>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235" name="Google Shape;1235;p158"/>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236" name="Google Shape;1236;p158"/>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37" name="Google Shape;1237;p158"/>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8" name="Google Shape;1238;p158"/>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p:spTree>
      <p:nvGrpSpPr>
        <p:cNvPr id="1" name="Shape 1239"/>
        <p:cNvGrpSpPr/>
        <p:nvPr/>
      </p:nvGrpSpPr>
      <p:grpSpPr>
        <a:xfrm>
          <a:off x="0" y="0"/>
          <a:ext cx="0" cy="0"/>
          <a:chOff x="0" y="0"/>
          <a:chExt cx="0" cy="0"/>
        </a:xfrm>
      </p:grpSpPr>
      <p:sp>
        <p:nvSpPr>
          <p:cNvPr id="1240" name="Google Shape;1240;p159"/>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41" name="Google Shape;1241;p159"/>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42" name="Google Shape;1242;p159"/>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3" name="Google Shape;1243;p159"/>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4" name="Google Shape;1244;p159"/>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45" name="Google Shape;1245;p159"/>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9"/>
        <p:cNvGrpSpPr/>
        <p:nvPr/>
      </p:nvGrpSpPr>
      <p:grpSpPr>
        <a:xfrm>
          <a:off x="0" y="0"/>
          <a:ext cx="0" cy="0"/>
          <a:chOff x="0" y="0"/>
          <a:chExt cx="0" cy="0"/>
        </a:xfrm>
      </p:grpSpPr>
      <p:grpSp>
        <p:nvGrpSpPr>
          <p:cNvPr id="130" name="Google Shape;130;p52"/>
          <p:cNvGrpSpPr/>
          <p:nvPr/>
        </p:nvGrpSpPr>
        <p:grpSpPr>
          <a:xfrm>
            <a:off x="7191542" y="1"/>
            <a:ext cx="5000459" cy="1425992"/>
            <a:chOff x="7191542" y="1"/>
            <a:chExt cx="5000459" cy="1425992"/>
          </a:xfrm>
        </p:grpSpPr>
        <p:pic>
          <p:nvPicPr>
            <p:cNvPr id="131" name="Google Shape;131;p5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32" name="Google Shape;132;p52"/>
            <p:cNvGrpSpPr/>
            <p:nvPr/>
          </p:nvGrpSpPr>
          <p:grpSpPr>
            <a:xfrm>
              <a:off x="7191542" y="1"/>
              <a:ext cx="5000459" cy="1425992"/>
              <a:chOff x="7186272" y="0"/>
              <a:chExt cx="5005729" cy="1427495"/>
            </a:xfrm>
          </p:grpSpPr>
          <p:sp>
            <p:nvSpPr>
              <p:cNvPr id="133" name="Google Shape;133;p5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5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35" name="Google Shape;135;p5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52"/>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7" name="Google Shape;137;p52"/>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52"/>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9" name="Google Shape;139;p52"/>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1" name="Google Shape;141;p5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42" name="Google Shape;142;p5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3">
    <p:spTree>
      <p:nvGrpSpPr>
        <p:cNvPr id="1" name="Shape 1246"/>
        <p:cNvGrpSpPr/>
        <p:nvPr/>
      </p:nvGrpSpPr>
      <p:grpSpPr>
        <a:xfrm>
          <a:off x="0" y="0"/>
          <a:ext cx="0" cy="0"/>
          <a:chOff x="0" y="0"/>
          <a:chExt cx="0" cy="0"/>
        </a:xfrm>
      </p:grpSpPr>
      <p:sp>
        <p:nvSpPr>
          <p:cNvPr id="1247" name="Google Shape;1247;p160"/>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8" name="Google Shape;1248;p160"/>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9" name="Google Shape;1249;p16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50" name="Google Shape;1250;p16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1" name="Google Shape;1251;p16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52" name="Google Shape;1252;p160"/>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53" name="Google Shape;1253;p160"/>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54" name="Google Shape;1254;p160"/>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55" name="Google Shape;1255;p160"/>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2">
    <p:spTree>
      <p:nvGrpSpPr>
        <p:cNvPr id="1" name="Shape 1256"/>
        <p:cNvGrpSpPr/>
        <p:nvPr/>
      </p:nvGrpSpPr>
      <p:grpSpPr>
        <a:xfrm>
          <a:off x="0" y="0"/>
          <a:ext cx="0" cy="0"/>
          <a:chOff x="0" y="0"/>
          <a:chExt cx="0" cy="0"/>
        </a:xfrm>
      </p:grpSpPr>
      <p:sp>
        <p:nvSpPr>
          <p:cNvPr id="1257" name="Google Shape;1257;p161"/>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8" name="Google Shape;1258;p161"/>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59" name="Google Shape;1259;p161"/>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60" name="Google Shape;1260;p161"/>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61" name="Google Shape;1261;p161"/>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1_Title and Content">
  <p:cSld name="1_Title and Content 2">
    <p:spTree>
      <p:nvGrpSpPr>
        <p:cNvPr id="1" name="Shape 1262"/>
        <p:cNvGrpSpPr/>
        <p:nvPr/>
      </p:nvGrpSpPr>
      <p:grpSpPr>
        <a:xfrm>
          <a:off x="0" y="0"/>
          <a:ext cx="0" cy="0"/>
          <a:chOff x="0" y="0"/>
          <a:chExt cx="0" cy="0"/>
        </a:xfrm>
      </p:grpSpPr>
      <p:sp>
        <p:nvSpPr>
          <p:cNvPr id="1263" name="Google Shape;1263;p162"/>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264" name="Google Shape;1264;p162"/>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265" name="Google Shape;1265;p162"/>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66" name="Google Shape;1266;p162"/>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7" name="Google Shape;1267;p162"/>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2">
    <p:spTree>
      <p:nvGrpSpPr>
        <p:cNvPr id="1" name="Shape 1268"/>
        <p:cNvGrpSpPr/>
        <p:nvPr/>
      </p:nvGrpSpPr>
      <p:grpSpPr>
        <a:xfrm>
          <a:off x="0" y="0"/>
          <a:ext cx="0" cy="0"/>
          <a:chOff x="0" y="0"/>
          <a:chExt cx="0" cy="0"/>
        </a:xfrm>
      </p:grpSpPr>
      <p:sp>
        <p:nvSpPr>
          <p:cNvPr id="1269" name="Google Shape;1269;p163"/>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70" name="Google Shape;1270;p163"/>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71" name="Google Shape;1271;p163"/>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2" name="Google Shape;1272;p163"/>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3" name="Google Shape;1273;p163"/>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74" name="Google Shape;1274;p163"/>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4">
    <p:spTree>
      <p:nvGrpSpPr>
        <p:cNvPr id="1" name="Shape 1275"/>
        <p:cNvGrpSpPr/>
        <p:nvPr/>
      </p:nvGrpSpPr>
      <p:grpSpPr>
        <a:xfrm>
          <a:off x="0" y="0"/>
          <a:ext cx="0" cy="0"/>
          <a:chOff x="0" y="0"/>
          <a:chExt cx="0" cy="0"/>
        </a:xfrm>
      </p:grpSpPr>
      <p:sp>
        <p:nvSpPr>
          <p:cNvPr id="1276" name="Google Shape;1276;p164"/>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7" name="Google Shape;1277;p164"/>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8" name="Google Shape;1278;p16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79" name="Google Shape;1279;p16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0" name="Google Shape;1280;p16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81" name="Google Shape;1281;p164"/>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82" name="Google Shape;1282;p164"/>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283" name="Google Shape;1283;p164"/>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84" name="Google Shape;1284;p164"/>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3">
    <p:spTree>
      <p:nvGrpSpPr>
        <p:cNvPr id="1" name="Shape 1285"/>
        <p:cNvGrpSpPr/>
        <p:nvPr/>
      </p:nvGrpSpPr>
      <p:grpSpPr>
        <a:xfrm>
          <a:off x="0" y="0"/>
          <a:ext cx="0" cy="0"/>
          <a:chOff x="0" y="0"/>
          <a:chExt cx="0" cy="0"/>
        </a:xfrm>
      </p:grpSpPr>
      <p:sp>
        <p:nvSpPr>
          <p:cNvPr id="1286" name="Google Shape;1286;p165"/>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7" name="Google Shape;1287;p165"/>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88" name="Google Shape;1288;p165"/>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89" name="Google Shape;1289;p165"/>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90" name="Google Shape;1290;p165"/>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1_Title and Content">
  <p:cSld name="1_Title and Content 3">
    <p:spTree>
      <p:nvGrpSpPr>
        <p:cNvPr id="1" name="Shape 1291"/>
        <p:cNvGrpSpPr/>
        <p:nvPr/>
      </p:nvGrpSpPr>
      <p:grpSpPr>
        <a:xfrm>
          <a:off x="0" y="0"/>
          <a:ext cx="0" cy="0"/>
          <a:chOff x="0" y="0"/>
          <a:chExt cx="0" cy="0"/>
        </a:xfrm>
      </p:grpSpPr>
      <p:sp>
        <p:nvSpPr>
          <p:cNvPr id="1292" name="Google Shape;1292;p166"/>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293" name="Google Shape;1293;p166"/>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294" name="Google Shape;1294;p166"/>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95" name="Google Shape;1295;p166"/>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6" name="Google Shape;1296;p166"/>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3">
    <p:spTree>
      <p:nvGrpSpPr>
        <p:cNvPr id="1" name="Shape 1297"/>
        <p:cNvGrpSpPr/>
        <p:nvPr/>
      </p:nvGrpSpPr>
      <p:grpSpPr>
        <a:xfrm>
          <a:off x="0" y="0"/>
          <a:ext cx="0" cy="0"/>
          <a:chOff x="0" y="0"/>
          <a:chExt cx="0" cy="0"/>
        </a:xfrm>
      </p:grpSpPr>
      <p:sp>
        <p:nvSpPr>
          <p:cNvPr id="1298" name="Google Shape;1298;p167"/>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299" name="Google Shape;1299;p167"/>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00" name="Google Shape;1300;p167"/>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1" name="Google Shape;1301;p167"/>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2" name="Google Shape;1302;p167"/>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03" name="Google Shape;1303;p167"/>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5">
    <p:spTree>
      <p:nvGrpSpPr>
        <p:cNvPr id="1" name="Shape 1304"/>
        <p:cNvGrpSpPr/>
        <p:nvPr/>
      </p:nvGrpSpPr>
      <p:grpSpPr>
        <a:xfrm>
          <a:off x="0" y="0"/>
          <a:ext cx="0" cy="0"/>
          <a:chOff x="0" y="0"/>
          <a:chExt cx="0" cy="0"/>
        </a:xfrm>
      </p:grpSpPr>
      <p:sp>
        <p:nvSpPr>
          <p:cNvPr id="1305" name="Google Shape;1305;p168"/>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6" name="Google Shape;1306;p168"/>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7" name="Google Shape;1307;p16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08" name="Google Shape;1308;p16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9" name="Google Shape;1309;p16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10" name="Google Shape;1310;p168"/>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311" name="Google Shape;1311;p168"/>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312" name="Google Shape;1312;p168"/>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13" name="Google Shape;1313;p168"/>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6">
    <p:spTree>
      <p:nvGrpSpPr>
        <p:cNvPr id="1" name="Shape 1314"/>
        <p:cNvGrpSpPr/>
        <p:nvPr/>
      </p:nvGrpSpPr>
      <p:grpSpPr>
        <a:xfrm>
          <a:off x="0" y="0"/>
          <a:ext cx="0" cy="0"/>
          <a:chOff x="0" y="0"/>
          <a:chExt cx="0" cy="0"/>
        </a:xfrm>
      </p:grpSpPr>
      <p:sp>
        <p:nvSpPr>
          <p:cNvPr id="1315" name="Google Shape;1315;p169"/>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6" name="Google Shape;1316;p169"/>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7" name="Google Shape;1317;p16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18" name="Google Shape;1318;p16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9" name="Google Shape;1319;p16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20" name="Google Shape;1320;p169"/>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321" name="Google Shape;1321;p169"/>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322" name="Google Shape;1322;p169"/>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23" name="Google Shape;1323;p169"/>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vider">
  <p:cSld name="Divider 2">
    <p:bg>
      <p:bgPr>
        <a:solidFill>
          <a:schemeClr val="lt2"/>
        </a:solidFill>
        <a:effectLst/>
      </p:bgPr>
    </p:bg>
    <p:spTree>
      <p:nvGrpSpPr>
        <p:cNvPr id="1" name="Shape 143"/>
        <p:cNvGrpSpPr/>
        <p:nvPr/>
      </p:nvGrpSpPr>
      <p:grpSpPr>
        <a:xfrm>
          <a:off x="0" y="0"/>
          <a:ext cx="0" cy="0"/>
          <a:chOff x="0" y="0"/>
          <a:chExt cx="0" cy="0"/>
        </a:xfrm>
      </p:grpSpPr>
      <p:grpSp>
        <p:nvGrpSpPr>
          <p:cNvPr id="144" name="Google Shape;144;p53"/>
          <p:cNvGrpSpPr/>
          <p:nvPr/>
        </p:nvGrpSpPr>
        <p:grpSpPr>
          <a:xfrm>
            <a:off x="0" y="5020347"/>
            <a:ext cx="12192000" cy="1837653"/>
            <a:chOff x="0" y="5020347"/>
            <a:chExt cx="12192000" cy="1837653"/>
          </a:xfrm>
        </p:grpSpPr>
        <p:sp>
          <p:nvSpPr>
            <p:cNvPr id="145" name="Google Shape;145;p53"/>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53"/>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8" name="Google Shape;148;p5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49" name="Google Shape;149;p53"/>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53"/>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4">
    <p:spTree>
      <p:nvGrpSpPr>
        <p:cNvPr id="1" name="Shape 1324"/>
        <p:cNvGrpSpPr/>
        <p:nvPr/>
      </p:nvGrpSpPr>
      <p:grpSpPr>
        <a:xfrm>
          <a:off x="0" y="0"/>
          <a:ext cx="0" cy="0"/>
          <a:chOff x="0" y="0"/>
          <a:chExt cx="0" cy="0"/>
        </a:xfrm>
      </p:grpSpPr>
      <p:sp>
        <p:nvSpPr>
          <p:cNvPr id="1325" name="Google Shape;1325;p170"/>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6" name="Google Shape;1326;p170"/>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27" name="Google Shape;1327;p170"/>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28" name="Google Shape;1328;p170"/>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29" name="Google Shape;1329;p170"/>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1_Title and Content">
  <p:cSld name="1_Title and Content 4">
    <p:spTree>
      <p:nvGrpSpPr>
        <p:cNvPr id="1" name="Shape 1330"/>
        <p:cNvGrpSpPr/>
        <p:nvPr/>
      </p:nvGrpSpPr>
      <p:grpSpPr>
        <a:xfrm>
          <a:off x="0" y="0"/>
          <a:ext cx="0" cy="0"/>
          <a:chOff x="0" y="0"/>
          <a:chExt cx="0" cy="0"/>
        </a:xfrm>
      </p:grpSpPr>
      <p:sp>
        <p:nvSpPr>
          <p:cNvPr id="1331" name="Google Shape;1331;p171"/>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332" name="Google Shape;1332;p171"/>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333" name="Google Shape;1333;p171"/>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34" name="Google Shape;1334;p171"/>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5" name="Google Shape;1335;p171"/>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4">
    <p:spTree>
      <p:nvGrpSpPr>
        <p:cNvPr id="1" name="Shape 1336"/>
        <p:cNvGrpSpPr/>
        <p:nvPr/>
      </p:nvGrpSpPr>
      <p:grpSpPr>
        <a:xfrm>
          <a:off x="0" y="0"/>
          <a:ext cx="0" cy="0"/>
          <a:chOff x="0" y="0"/>
          <a:chExt cx="0" cy="0"/>
        </a:xfrm>
      </p:grpSpPr>
      <p:sp>
        <p:nvSpPr>
          <p:cNvPr id="1337" name="Google Shape;1337;p172"/>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38" name="Google Shape;1338;p172"/>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339" name="Google Shape;1339;p172"/>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0" name="Google Shape;1340;p172"/>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1" name="Google Shape;1341;p172"/>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42" name="Google Shape;1342;p172"/>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43"/>
        <p:cNvGrpSpPr/>
        <p:nvPr/>
      </p:nvGrpSpPr>
      <p:grpSpPr>
        <a:xfrm>
          <a:off x="0" y="0"/>
          <a:ext cx="0" cy="0"/>
          <a:chOff x="0" y="0"/>
          <a:chExt cx="0" cy="0"/>
        </a:xfrm>
      </p:grpSpPr>
      <p:sp>
        <p:nvSpPr>
          <p:cNvPr id="1344" name="Google Shape;1344;p173"/>
          <p:cNvSpPr txBox="1">
            <a:spLocks noGrp="1"/>
          </p:cNvSpPr>
          <p:nvPr>
            <p:ph type="title"/>
          </p:nvPr>
        </p:nvSpPr>
        <p:spPr>
          <a:xfrm>
            <a:off x="963084" y="4406903"/>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5" name="Google Shape;1345;p173"/>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000"/>
              <a:buNone/>
              <a:defRPr sz="2000">
                <a:solidFill>
                  <a:srgbClr val="919497"/>
                </a:solidFill>
              </a:defRPr>
            </a:lvl1pPr>
            <a:lvl2pPr marL="914400" lvl="1" indent="-228600" algn="l">
              <a:lnSpc>
                <a:spcPct val="100000"/>
              </a:lnSpc>
              <a:spcBef>
                <a:spcPts val="1000"/>
              </a:spcBef>
              <a:spcAft>
                <a:spcPts val="0"/>
              </a:spcAft>
              <a:buSzPts val="1800"/>
              <a:buNone/>
              <a:defRPr sz="1800">
                <a:solidFill>
                  <a:srgbClr val="919497"/>
                </a:solidFill>
              </a:defRPr>
            </a:lvl2pPr>
            <a:lvl3pPr marL="1371600" lvl="2" indent="-228600" algn="l">
              <a:lnSpc>
                <a:spcPct val="100000"/>
              </a:lnSpc>
              <a:spcBef>
                <a:spcPts val="1000"/>
              </a:spcBef>
              <a:spcAft>
                <a:spcPts val="0"/>
              </a:spcAft>
              <a:buSzPts val="1600"/>
              <a:buNone/>
              <a:defRPr sz="1600">
                <a:solidFill>
                  <a:srgbClr val="919497"/>
                </a:solidFill>
              </a:defRPr>
            </a:lvl3pPr>
            <a:lvl4pPr marL="1828800" lvl="3" indent="-228600" algn="l">
              <a:lnSpc>
                <a:spcPct val="100000"/>
              </a:lnSpc>
              <a:spcBef>
                <a:spcPts val="1000"/>
              </a:spcBef>
              <a:spcAft>
                <a:spcPts val="0"/>
              </a:spcAft>
              <a:buSzPts val="1400"/>
              <a:buNone/>
              <a:defRPr sz="1400">
                <a:solidFill>
                  <a:srgbClr val="919497"/>
                </a:solidFill>
              </a:defRPr>
            </a:lvl4pPr>
            <a:lvl5pPr marL="2286000" lvl="4" indent="-228600" algn="l">
              <a:lnSpc>
                <a:spcPct val="100000"/>
              </a:lnSpc>
              <a:spcBef>
                <a:spcPts val="1000"/>
              </a:spcBef>
              <a:spcAft>
                <a:spcPts val="0"/>
              </a:spcAft>
              <a:buSzPts val="1400"/>
              <a:buNone/>
              <a:defRPr sz="1400">
                <a:solidFill>
                  <a:srgbClr val="919497"/>
                </a:solidFill>
              </a:defRPr>
            </a:lvl5pPr>
            <a:lvl6pPr marL="2743200" lvl="5" indent="-228600" algn="l">
              <a:lnSpc>
                <a:spcPct val="90000"/>
              </a:lnSpc>
              <a:spcBef>
                <a:spcPts val="1000"/>
              </a:spcBef>
              <a:spcAft>
                <a:spcPts val="0"/>
              </a:spcAft>
              <a:buClr>
                <a:srgbClr val="919497"/>
              </a:buClr>
              <a:buSzPts val="1400"/>
              <a:buNone/>
              <a:defRPr sz="1400">
                <a:solidFill>
                  <a:srgbClr val="919497"/>
                </a:solidFill>
              </a:defRPr>
            </a:lvl6pPr>
            <a:lvl7pPr marL="3200400" lvl="6" indent="-228600" algn="l">
              <a:lnSpc>
                <a:spcPct val="90000"/>
              </a:lnSpc>
              <a:spcBef>
                <a:spcPts val="500"/>
              </a:spcBef>
              <a:spcAft>
                <a:spcPts val="0"/>
              </a:spcAft>
              <a:buClr>
                <a:srgbClr val="919497"/>
              </a:buClr>
              <a:buSzPts val="1400"/>
              <a:buNone/>
              <a:defRPr sz="1400">
                <a:solidFill>
                  <a:srgbClr val="919497"/>
                </a:solidFill>
              </a:defRPr>
            </a:lvl7pPr>
            <a:lvl8pPr marL="3657600" lvl="7" indent="-228600" algn="l">
              <a:lnSpc>
                <a:spcPct val="90000"/>
              </a:lnSpc>
              <a:spcBef>
                <a:spcPts val="500"/>
              </a:spcBef>
              <a:spcAft>
                <a:spcPts val="0"/>
              </a:spcAft>
              <a:buClr>
                <a:srgbClr val="919497"/>
              </a:buClr>
              <a:buSzPts val="1400"/>
              <a:buNone/>
              <a:defRPr sz="1400">
                <a:solidFill>
                  <a:srgbClr val="919497"/>
                </a:solidFill>
              </a:defRPr>
            </a:lvl8pPr>
            <a:lvl9pPr marL="4114800" lvl="8" indent="-228600" algn="l">
              <a:lnSpc>
                <a:spcPct val="90000"/>
              </a:lnSpc>
              <a:spcBef>
                <a:spcPts val="500"/>
              </a:spcBef>
              <a:spcAft>
                <a:spcPts val="0"/>
              </a:spcAft>
              <a:buClr>
                <a:srgbClr val="919497"/>
              </a:buClr>
              <a:buSzPts val="1400"/>
              <a:buNone/>
              <a:defRPr sz="1400">
                <a:solidFill>
                  <a:srgbClr val="919497"/>
                </a:solidFill>
              </a:defRPr>
            </a:lvl9pPr>
          </a:lstStyle>
          <a:p>
            <a:endParaRPr/>
          </a:p>
        </p:txBody>
      </p:sp>
      <p:sp>
        <p:nvSpPr>
          <p:cNvPr id="1346" name="Google Shape;1346;p17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47" name="Google Shape;1347;p17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8" name="Google Shape;1348;p17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9"/>
        <p:cNvGrpSpPr/>
        <p:nvPr/>
      </p:nvGrpSpPr>
      <p:grpSpPr>
        <a:xfrm>
          <a:off x="0" y="0"/>
          <a:ext cx="0" cy="0"/>
          <a:chOff x="0" y="0"/>
          <a:chExt cx="0" cy="0"/>
        </a:xfrm>
      </p:grpSpPr>
      <p:sp>
        <p:nvSpPr>
          <p:cNvPr id="1350" name="Google Shape;1350;p174"/>
          <p:cNvSpPr txBox="1">
            <a:spLocks noGrp="1"/>
          </p:cNvSpPr>
          <p:nvPr>
            <p:ph type="title"/>
          </p:nvPr>
        </p:nvSpPr>
        <p:spPr>
          <a:xfrm>
            <a:off x="609605" y="273051"/>
            <a:ext cx="4011084" cy="116205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1" name="Google Shape;1351;p174"/>
          <p:cNvSpPr txBox="1">
            <a:spLocks noGrp="1"/>
          </p:cNvSpPr>
          <p:nvPr>
            <p:ph type="body" idx="1"/>
          </p:nvPr>
        </p:nvSpPr>
        <p:spPr>
          <a:xfrm>
            <a:off x="4766733" y="273054"/>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SzPts val="3200"/>
              <a:buChar char="•"/>
              <a:defRPr sz="3200"/>
            </a:lvl1pPr>
            <a:lvl2pPr marL="914400" lvl="1" indent="-406400" algn="l">
              <a:lnSpc>
                <a:spcPct val="100000"/>
              </a:lnSpc>
              <a:spcBef>
                <a:spcPts val="1000"/>
              </a:spcBef>
              <a:spcAft>
                <a:spcPts val="0"/>
              </a:spcAft>
              <a:buSzPts val="2800"/>
              <a:buChar char="•"/>
              <a:defRPr sz="2800"/>
            </a:lvl2pPr>
            <a:lvl3pPr marL="1371600" lvl="2" indent="-381000" algn="l">
              <a:lnSpc>
                <a:spcPct val="100000"/>
              </a:lnSpc>
              <a:spcBef>
                <a:spcPts val="1000"/>
              </a:spcBef>
              <a:spcAft>
                <a:spcPts val="0"/>
              </a:spcAft>
              <a:buSzPts val="2400"/>
              <a:buChar char="•"/>
              <a:defRPr sz="2400"/>
            </a:lvl3pPr>
            <a:lvl4pPr marL="1828800" lvl="3" indent="-355600" algn="l">
              <a:lnSpc>
                <a:spcPct val="100000"/>
              </a:lnSpc>
              <a:spcBef>
                <a:spcPts val="1000"/>
              </a:spcBef>
              <a:spcAft>
                <a:spcPts val="0"/>
              </a:spcAft>
              <a:buSzPts val="2000"/>
              <a:buChar char="•"/>
              <a:defRPr sz="2000"/>
            </a:lvl4pPr>
            <a:lvl5pPr marL="2286000" lvl="4" indent="-355600" algn="l">
              <a:lnSpc>
                <a:spcPct val="100000"/>
              </a:lnSpc>
              <a:spcBef>
                <a:spcPts val="1000"/>
              </a:spcBef>
              <a:spcAft>
                <a:spcPts val="0"/>
              </a:spcAft>
              <a:buSzPts val="2000"/>
              <a:buChar char="•"/>
              <a:defRPr sz="2000"/>
            </a:lvl5pPr>
            <a:lvl6pPr marL="2743200" lvl="5" indent="-355600" algn="l">
              <a:lnSpc>
                <a:spcPct val="90000"/>
              </a:lnSpc>
              <a:spcBef>
                <a:spcPts val="10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52" name="Google Shape;1352;p174"/>
          <p:cNvSpPr txBox="1">
            <a:spLocks noGrp="1"/>
          </p:cNvSpPr>
          <p:nvPr>
            <p:ph type="body" idx="2"/>
          </p:nvPr>
        </p:nvSpPr>
        <p:spPr>
          <a:xfrm>
            <a:off x="609605"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400"/>
              <a:buNone/>
              <a:defRPr sz="1400"/>
            </a:lvl1pPr>
            <a:lvl2pPr marL="914400" lvl="1" indent="-228600" algn="l">
              <a:lnSpc>
                <a:spcPct val="100000"/>
              </a:lnSpc>
              <a:spcBef>
                <a:spcPts val="1000"/>
              </a:spcBef>
              <a:spcAft>
                <a:spcPts val="0"/>
              </a:spcAft>
              <a:buSzPts val="1200"/>
              <a:buNone/>
              <a:defRPr sz="1200"/>
            </a:lvl2pPr>
            <a:lvl3pPr marL="1371600" lvl="2" indent="-228600" algn="l">
              <a:lnSpc>
                <a:spcPct val="100000"/>
              </a:lnSpc>
              <a:spcBef>
                <a:spcPts val="1000"/>
              </a:spcBef>
              <a:spcAft>
                <a:spcPts val="0"/>
              </a:spcAft>
              <a:buSzPts val="1000"/>
              <a:buNone/>
              <a:defRPr sz="1000"/>
            </a:lvl3pPr>
            <a:lvl4pPr marL="1828800" lvl="3" indent="-228600" algn="l">
              <a:lnSpc>
                <a:spcPct val="100000"/>
              </a:lnSpc>
              <a:spcBef>
                <a:spcPts val="1000"/>
              </a:spcBef>
              <a:spcAft>
                <a:spcPts val="0"/>
              </a:spcAft>
              <a:buSzPts val="900"/>
              <a:buNone/>
              <a:defRPr sz="900"/>
            </a:lvl4pPr>
            <a:lvl5pPr marL="2286000" lvl="4" indent="-228600" algn="l">
              <a:lnSpc>
                <a:spcPct val="100000"/>
              </a:lnSpc>
              <a:spcBef>
                <a:spcPts val="1000"/>
              </a:spcBef>
              <a:spcAft>
                <a:spcPts val="0"/>
              </a:spcAft>
              <a:buSzPts val="900"/>
              <a:buNone/>
              <a:defRPr sz="900"/>
            </a:lvl5pPr>
            <a:lvl6pPr marL="2743200" lvl="5" indent="-228600" algn="l">
              <a:lnSpc>
                <a:spcPct val="90000"/>
              </a:lnSpc>
              <a:spcBef>
                <a:spcPts val="10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353" name="Google Shape;1353;p17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54" name="Google Shape;1354;p17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5" name="Google Shape;1355;p17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EVERYDAY - CONTENT ONLY">
  <p:cSld name="EVERYDAY - CONTENT ONLY">
    <p:spTree>
      <p:nvGrpSpPr>
        <p:cNvPr id="1" name="Shape 1356"/>
        <p:cNvGrpSpPr/>
        <p:nvPr/>
      </p:nvGrpSpPr>
      <p:grpSpPr>
        <a:xfrm>
          <a:off x="0" y="0"/>
          <a:ext cx="0" cy="0"/>
          <a:chOff x="0" y="0"/>
          <a:chExt cx="0" cy="0"/>
        </a:xfrm>
      </p:grpSpPr>
      <p:sp>
        <p:nvSpPr>
          <p:cNvPr id="1357" name="Google Shape;1357;p175"/>
          <p:cNvSpPr/>
          <p:nvPr/>
        </p:nvSpPr>
        <p:spPr>
          <a:xfrm>
            <a:off x="0" y="0"/>
            <a:ext cx="12192000" cy="1313056"/>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8" name="Google Shape;1358;p175"/>
          <p:cNvSpPr/>
          <p:nvPr/>
        </p:nvSpPr>
        <p:spPr>
          <a:xfrm>
            <a:off x="6863643" y="16267"/>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352"/>
                </a:srgbClr>
              </a:gs>
            </a:gsLst>
            <a:lin ang="0" scaled="0"/>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25"/>
              <a:buFont typeface="Arial"/>
              <a:buNone/>
            </a:pPr>
            <a:endParaRPr sz="1525" b="0" i="0" u="none" strike="noStrike" cap="none">
              <a:solidFill>
                <a:srgbClr val="FFFFFF"/>
              </a:solidFill>
              <a:latin typeface="Helvetica Neue"/>
              <a:ea typeface="Helvetica Neue"/>
              <a:cs typeface="Helvetica Neue"/>
              <a:sym typeface="Helvetica Neue"/>
            </a:endParaRPr>
          </a:p>
        </p:txBody>
      </p:sp>
      <p:sp>
        <p:nvSpPr>
          <p:cNvPr id="1359" name="Google Shape;1359;p175"/>
          <p:cNvSpPr txBox="1">
            <a:spLocks noGrp="1"/>
          </p:cNvSpPr>
          <p:nvPr>
            <p:ph type="body" idx="1"/>
          </p:nvPr>
        </p:nvSpPr>
        <p:spPr>
          <a:xfrm>
            <a:off x="508540" y="1707786"/>
            <a:ext cx="11203664" cy="464856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000"/>
              </a:spcBef>
              <a:spcAft>
                <a:spcPts val="0"/>
              </a:spcAft>
              <a:buSzPts val="2400"/>
              <a:buChar char="•"/>
              <a:defRPr>
                <a:solidFill>
                  <a:srgbClr val="4B545E"/>
                </a:solidFill>
              </a:defRPr>
            </a:lvl1pPr>
            <a:lvl2pPr marL="914400" lvl="1" indent="-355600" algn="l">
              <a:lnSpc>
                <a:spcPct val="100000"/>
              </a:lnSpc>
              <a:spcBef>
                <a:spcPts val="1000"/>
              </a:spcBef>
              <a:spcAft>
                <a:spcPts val="0"/>
              </a:spcAft>
              <a:buSzPts val="2000"/>
              <a:buChar char="•"/>
              <a:defRPr>
                <a:solidFill>
                  <a:srgbClr val="4B545E"/>
                </a:solidFill>
              </a:defRPr>
            </a:lvl2pPr>
            <a:lvl3pPr marL="1371600" lvl="2" indent="-342900" algn="l">
              <a:lnSpc>
                <a:spcPct val="100000"/>
              </a:lnSpc>
              <a:spcBef>
                <a:spcPts val="1000"/>
              </a:spcBef>
              <a:spcAft>
                <a:spcPts val="0"/>
              </a:spcAft>
              <a:buSzPts val="1800"/>
              <a:buChar char="•"/>
              <a:defRPr>
                <a:solidFill>
                  <a:srgbClr val="4B545E"/>
                </a:solidFill>
              </a:defRPr>
            </a:lvl3pPr>
            <a:lvl4pPr marL="1828800" lvl="3" indent="-330200" algn="l">
              <a:lnSpc>
                <a:spcPct val="100000"/>
              </a:lnSpc>
              <a:spcBef>
                <a:spcPts val="1000"/>
              </a:spcBef>
              <a:spcAft>
                <a:spcPts val="0"/>
              </a:spcAft>
              <a:buSzPts val="1600"/>
              <a:buChar char="•"/>
              <a:defRPr>
                <a:solidFill>
                  <a:srgbClr val="4B545E"/>
                </a:solidFill>
              </a:defRPr>
            </a:lvl4pPr>
            <a:lvl5pPr marL="2286000" lvl="4" indent="-330200" algn="l">
              <a:lnSpc>
                <a:spcPct val="100000"/>
              </a:lnSpc>
              <a:spcBef>
                <a:spcPts val="1000"/>
              </a:spcBef>
              <a:spcAft>
                <a:spcPts val="0"/>
              </a:spcAft>
              <a:buSzPts val="1600"/>
              <a:buChar char="•"/>
              <a:defRPr>
                <a:solidFill>
                  <a:srgbClr val="4B545E"/>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0" name="Google Shape;1360;p175"/>
          <p:cNvSpPr/>
          <p:nvPr/>
        </p:nvSpPr>
        <p:spPr>
          <a:xfrm>
            <a:off x="6863643" y="519648"/>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352"/>
                </a:srgbClr>
              </a:gs>
            </a:gsLst>
            <a:lin ang="0" scaled="0"/>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25"/>
              <a:buFont typeface="Arial"/>
              <a:buNone/>
            </a:pPr>
            <a:endParaRPr sz="1525" b="0" i="0" u="none" strike="noStrike" cap="none">
              <a:solidFill>
                <a:srgbClr val="FFFFFF"/>
              </a:solidFill>
              <a:latin typeface="Helvetica Neue"/>
              <a:ea typeface="Helvetica Neue"/>
              <a:cs typeface="Helvetica Neue"/>
              <a:sym typeface="Helvetica Neue"/>
            </a:endParaRPr>
          </a:p>
        </p:txBody>
      </p:sp>
      <p:sp>
        <p:nvSpPr>
          <p:cNvPr id="1361" name="Google Shape;1361;p175"/>
          <p:cNvSpPr txBox="1">
            <a:spLocks noGrp="1"/>
          </p:cNvSpPr>
          <p:nvPr>
            <p:ph type="title"/>
          </p:nvPr>
        </p:nvSpPr>
        <p:spPr>
          <a:xfrm>
            <a:off x="304800" y="170056"/>
            <a:ext cx="1143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alibri"/>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2" name="Google Shape;1362;p175"/>
          <p:cNvSpPr txBox="1">
            <a:spLocks noGrp="1"/>
          </p:cNvSpPr>
          <p:nvPr>
            <p:ph type="body" idx="2"/>
          </p:nvPr>
        </p:nvSpPr>
        <p:spPr>
          <a:xfrm>
            <a:off x="332187" y="953346"/>
            <a:ext cx="11430112" cy="41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sz="1400">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63" name="Google Shape;1363;p175"/>
          <p:cNvCxnSpPr/>
          <p:nvPr/>
        </p:nvCxnSpPr>
        <p:spPr>
          <a:xfrm>
            <a:off x="11311725" y="6447272"/>
            <a:ext cx="0" cy="267883"/>
          </a:xfrm>
          <a:prstGeom prst="straightConnector1">
            <a:avLst/>
          </a:prstGeom>
          <a:noFill/>
          <a:ln w="9525" cap="flat" cmpd="sng">
            <a:solidFill>
              <a:srgbClr val="7F7F7F"/>
            </a:solidFill>
            <a:prstDash val="solid"/>
            <a:miter lim="800000"/>
            <a:headEnd type="none" w="sm" len="sm"/>
            <a:tailEnd type="none" w="sm" len="sm"/>
          </a:ln>
        </p:spPr>
      </p:cxnSp>
      <p:sp>
        <p:nvSpPr>
          <p:cNvPr id="1364" name="Google Shape;1364;p175"/>
          <p:cNvSpPr txBox="1">
            <a:spLocks noGrp="1"/>
          </p:cNvSpPr>
          <p:nvPr>
            <p:ph type="sldNum" idx="12"/>
          </p:nvPr>
        </p:nvSpPr>
        <p:spPr>
          <a:xfrm>
            <a:off x="11202595" y="6454533"/>
            <a:ext cx="559704" cy="3191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65" name="Google Shape;1365;p175"/>
          <p:cNvPicPr preferRelativeResize="0"/>
          <p:nvPr/>
        </p:nvPicPr>
        <p:blipFill rotWithShape="1">
          <a:blip r:embed="rId2">
            <a:alphaModFix/>
          </a:blip>
          <a:srcRect/>
          <a:stretch/>
        </p:blipFill>
        <p:spPr>
          <a:xfrm>
            <a:off x="9596461" y="6492240"/>
            <a:ext cx="1606135" cy="229238"/>
          </a:xfrm>
          <a:prstGeom prst="rect">
            <a:avLst/>
          </a:prstGeom>
          <a:noFill/>
          <a:ln>
            <a:noFill/>
          </a:ln>
        </p:spPr>
      </p:pic>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4_Quotation">
  <p:cSld name="4_Quotation">
    <p:spTree>
      <p:nvGrpSpPr>
        <p:cNvPr id="1" name="Shape 1366"/>
        <p:cNvGrpSpPr/>
        <p:nvPr/>
      </p:nvGrpSpPr>
      <p:grpSpPr>
        <a:xfrm>
          <a:off x="0" y="0"/>
          <a:ext cx="0" cy="0"/>
          <a:chOff x="0" y="0"/>
          <a:chExt cx="0" cy="0"/>
        </a:xfrm>
      </p:grpSpPr>
      <p:sp>
        <p:nvSpPr>
          <p:cNvPr id="1367" name="Google Shape;1367;p176"/>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68" name="Google Shape;1368;p176"/>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9" name="Google Shape;1369;p176"/>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0" name="Google Shape;1370;p17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71" name="Google Shape;1371;p17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372" name="Google Shape;1372;p17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373" name="Google Shape;1373;p176"/>
          <p:cNvGrpSpPr/>
          <p:nvPr/>
        </p:nvGrpSpPr>
        <p:grpSpPr>
          <a:xfrm>
            <a:off x="7191542" y="1"/>
            <a:ext cx="5000459" cy="1425992"/>
            <a:chOff x="7191542" y="1"/>
            <a:chExt cx="5000459" cy="1425992"/>
          </a:xfrm>
        </p:grpSpPr>
        <p:pic>
          <p:nvPicPr>
            <p:cNvPr id="1374" name="Google Shape;1374;p17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375" name="Google Shape;1375;p176"/>
            <p:cNvGrpSpPr/>
            <p:nvPr/>
          </p:nvGrpSpPr>
          <p:grpSpPr>
            <a:xfrm>
              <a:off x="7191542" y="1"/>
              <a:ext cx="5000459" cy="1425992"/>
              <a:chOff x="7186272" y="0"/>
              <a:chExt cx="5005729" cy="1427495"/>
            </a:xfrm>
          </p:grpSpPr>
          <p:sp>
            <p:nvSpPr>
              <p:cNvPr id="1376" name="Google Shape;1376;p17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7" name="Google Shape;1377;p17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378" name="Google Shape;1378;p176"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matchingName="EVERYDAY - CONTENT ONLY">
  <p:cSld name="EVERYDAY - CONTENT ONLY 2">
    <p:spTree>
      <p:nvGrpSpPr>
        <p:cNvPr id="1" name="Shape 1379"/>
        <p:cNvGrpSpPr/>
        <p:nvPr/>
      </p:nvGrpSpPr>
      <p:grpSpPr>
        <a:xfrm>
          <a:off x="0" y="0"/>
          <a:ext cx="0" cy="0"/>
          <a:chOff x="0" y="0"/>
          <a:chExt cx="0" cy="0"/>
        </a:xfrm>
      </p:grpSpPr>
      <p:sp>
        <p:nvSpPr>
          <p:cNvPr id="1380" name="Google Shape;1380;p177"/>
          <p:cNvSpPr/>
          <p:nvPr/>
        </p:nvSpPr>
        <p:spPr>
          <a:xfrm>
            <a:off x="0" y="0"/>
            <a:ext cx="12192000" cy="1313056"/>
          </a:xfrm>
          <a:prstGeom prst="rect">
            <a:avLst/>
          </a:prstGeom>
          <a:gradFill>
            <a:gsLst>
              <a:gs pos="0">
                <a:schemeClr val="accent1"/>
              </a:gs>
              <a:gs pos="100000">
                <a:schemeClr val="dk2"/>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81" name="Google Shape;1381;p177"/>
          <p:cNvSpPr/>
          <p:nvPr/>
        </p:nvSpPr>
        <p:spPr>
          <a:xfrm>
            <a:off x="6863643" y="16267"/>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352"/>
                </a:srgbClr>
              </a:gs>
            </a:gsLst>
            <a:lin ang="0" scaled="0"/>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25"/>
              <a:buFont typeface="Arial"/>
              <a:buNone/>
            </a:pPr>
            <a:endParaRPr sz="1525" b="0" i="0" u="none" strike="noStrike" cap="none">
              <a:solidFill>
                <a:srgbClr val="FFFFFF"/>
              </a:solidFill>
              <a:latin typeface="Helvetica Neue"/>
              <a:ea typeface="Helvetica Neue"/>
              <a:cs typeface="Helvetica Neue"/>
              <a:sym typeface="Helvetica Neue"/>
            </a:endParaRPr>
          </a:p>
        </p:txBody>
      </p:sp>
      <p:sp>
        <p:nvSpPr>
          <p:cNvPr id="1382" name="Google Shape;1382;p177"/>
          <p:cNvSpPr txBox="1">
            <a:spLocks noGrp="1"/>
          </p:cNvSpPr>
          <p:nvPr>
            <p:ph type="body" idx="1"/>
          </p:nvPr>
        </p:nvSpPr>
        <p:spPr>
          <a:xfrm>
            <a:off x="508540" y="1707786"/>
            <a:ext cx="11203664" cy="464856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000"/>
              </a:spcBef>
              <a:spcAft>
                <a:spcPts val="0"/>
              </a:spcAft>
              <a:buSzPts val="2400"/>
              <a:buChar char="•"/>
              <a:defRPr>
                <a:solidFill>
                  <a:srgbClr val="4B545E"/>
                </a:solidFill>
              </a:defRPr>
            </a:lvl1pPr>
            <a:lvl2pPr marL="914400" lvl="1" indent="-355600" algn="l">
              <a:lnSpc>
                <a:spcPct val="100000"/>
              </a:lnSpc>
              <a:spcBef>
                <a:spcPts val="1000"/>
              </a:spcBef>
              <a:spcAft>
                <a:spcPts val="0"/>
              </a:spcAft>
              <a:buSzPts val="2000"/>
              <a:buChar char="•"/>
              <a:defRPr>
                <a:solidFill>
                  <a:srgbClr val="4B545E"/>
                </a:solidFill>
              </a:defRPr>
            </a:lvl2pPr>
            <a:lvl3pPr marL="1371600" lvl="2" indent="-342900" algn="l">
              <a:lnSpc>
                <a:spcPct val="100000"/>
              </a:lnSpc>
              <a:spcBef>
                <a:spcPts val="1000"/>
              </a:spcBef>
              <a:spcAft>
                <a:spcPts val="0"/>
              </a:spcAft>
              <a:buSzPts val="1800"/>
              <a:buChar char="•"/>
              <a:defRPr>
                <a:solidFill>
                  <a:srgbClr val="4B545E"/>
                </a:solidFill>
              </a:defRPr>
            </a:lvl3pPr>
            <a:lvl4pPr marL="1828800" lvl="3" indent="-330200" algn="l">
              <a:lnSpc>
                <a:spcPct val="100000"/>
              </a:lnSpc>
              <a:spcBef>
                <a:spcPts val="1000"/>
              </a:spcBef>
              <a:spcAft>
                <a:spcPts val="0"/>
              </a:spcAft>
              <a:buSzPts val="1600"/>
              <a:buChar char="•"/>
              <a:defRPr>
                <a:solidFill>
                  <a:srgbClr val="4B545E"/>
                </a:solidFill>
              </a:defRPr>
            </a:lvl4pPr>
            <a:lvl5pPr marL="2286000" lvl="4" indent="-330200" algn="l">
              <a:lnSpc>
                <a:spcPct val="100000"/>
              </a:lnSpc>
              <a:spcBef>
                <a:spcPts val="1000"/>
              </a:spcBef>
              <a:spcAft>
                <a:spcPts val="0"/>
              </a:spcAft>
              <a:buSzPts val="1600"/>
              <a:buChar char="•"/>
              <a:defRPr>
                <a:solidFill>
                  <a:srgbClr val="4B545E"/>
                </a:solidFill>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3" name="Google Shape;1383;p177"/>
          <p:cNvSpPr/>
          <p:nvPr/>
        </p:nvSpPr>
        <p:spPr>
          <a:xfrm>
            <a:off x="6863643" y="519648"/>
            <a:ext cx="5328356" cy="812272"/>
          </a:xfrm>
          <a:custGeom>
            <a:avLst/>
            <a:gdLst/>
            <a:ahLst/>
            <a:cxnLst/>
            <a:rect l="l" t="t"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a:gsLst>
              <a:gs pos="0">
                <a:srgbClr val="1C498B">
                  <a:alpha val="0"/>
                </a:srgbClr>
              </a:gs>
              <a:gs pos="100000">
                <a:srgbClr val="1C498B">
                  <a:alpha val="62352"/>
                </a:srgbClr>
              </a:gs>
            </a:gsLst>
            <a:lin ang="0" scaled="0"/>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525"/>
              <a:buFont typeface="Arial"/>
              <a:buNone/>
            </a:pPr>
            <a:endParaRPr sz="1525" b="0" i="0" u="none" strike="noStrike" cap="none">
              <a:solidFill>
                <a:srgbClr val="FFFFFF"/>
              </a:solidFill>
              <a:latin typeface="Helvetica Neue"/>
              <a:ea typeface="Helvetica Neue"/>
              <a:cs typeface="Helvetica Neue"/>
              <a:sym typeface="Helvetica Neue"/>
            </a:endParaRPr>
          </a:p>
        </p:txBody>
      </p:sp>
      <p:sp>
        <p:nvSpPr>
          <p:cNvPr id="1384" name="Google Shape;1384;p177"/>
          <p:cNvSpPr txBox="1">
            <a:spLocks noGrp="1"/>
          </p:cNvSpPr>
          <p:nvPr>
            <p:ph type="title"/>
          </p:nvPr>
        </p:nvSpPr>
        <p:spPr>
          <a:xfrm>
            <a:off x="304800" y="170056"/>
            <a:ext cx="1143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200"/>
              <a:buFont typeface="Calibri"/>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5" name="Google Shape;1385;p177"/>
          <p:cNvSpPr txBox="1">
            <a:spLocks noGrp="1"/>
          </p:cNvSpPr>
          <p:nvPr>
            <p:ph type="body" idx="2"/>
          </p:nvPr>
        </p:nvSpPr>
        <p:spPr>
          <a:xfrm>
            <a:off x="332187" y="953346"/>
            <a:ext cx="11430112" cy="41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00"/>
              <a:buNone/>
              <a:defRPr sz="1400">
                <a:solidFill>
                  <a:schemeClr val="lt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86" name="Google Shape;1386;p177"/>
          <p:cNvCxnSpPr/>
          <p:nvPr/>
        </p:nvCxnSpPr>
        <p:spPr>
          <a:xfrm>
            <a:off x="11311725" y="6447272"/>
            <a:ext cx="0" cy="267883"/>
          </a:xfrm>
          <a:prstGeom prst="straightConnector1">
            <a:avLst/>
          </a:prstGeom>
          <a:noFill/>
          <a:ln w="9525" cap="flat" cmpd="sng">
            <a:solidFill>
              <a:srgbClr val="7F7F7F"/>
            </a:solidFill>
            <a:prstDash val="solid"/>
            <a:miter lim="800000"/>
            <a:headEnd type="none" w="sm" len="sm"/>
            <a:tailEnd type="none" w="sm" len="sm"/>
          </a:ln>
        </p:spPr>
      </p:cxnSp>
      <p:sp>
        <p:nvSpPr>
          <p:cNvPr id="1387" name="Google Shape;1387;p177"/>
          <p:cNvSpPr txBox="1">
            <a:spLocks noGrp="1"/>
          </p:cNvSpPr>
          <p:nvPr>
            <p:ph type="sldNum" idx="12"/>
          </p:nvPr>
        </p:nvSpPr>
        <p:spPr>
          <a:xfrm>
            <a:off x="11202595" y="6454533"/>
            <a:ext cx="559704" cy="3191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88" name="Google Shape;1388;p177"/>
          <p:cNvPicPr preferRelativeResize="0"/>
          <p:nvPr/>
        </p:nvPicPr>
        <p:blipFill rotWithShape="1">
          <a:blip r:embed="rId2">
            <a:alphaModFix/>
          </a:blip>
          <a:srcRect/>
          <a:stretch/>
        </p:blipFill>
        <p:spPr>
          <a:xfrm>
            <a:off x="9596461" y="6492240"/>
            <a:ext cx="1606135" cy="229238"/>
          </a:xfrm>
          <a:prstGeom prst="rect">
            <a:avLst/>
          </a:prstGeom>
          <a:noFill/>
          <a:ln>
            <a:noFill/>
          </a:ln>
        </p:spPr>
      </p:pic>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7">
    <p:spTree>
      <p:nvGrpSpPr>
        <p:cNvPr id="1" name="Shape 1389"/>
        <p:cNvGrpSpPr/>
        <p:nvPr/>
      </p:nvGrpSpPr>
      <p:grpSpPr>
        <a:xfrm>
          <a:off x="0" y="0"/>
          <a:ext cx="0" cy="0"/>
          <a:chOff x="0" y="0"/>
          <a:chExt cx="0" cy="0"/>
        </a:xfrm>
      </p:grpSpPr>
      <p:sp>
        <p:nvSpPr>
          <p:cNvPr id="1390" name="Google Shape;1390;p178"/>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1" name="Google Shape;1391;p178"/>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2" name="Google Shape;1392;p17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93" name="Google Shape;1393;p17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4" name="Google Shape;1394;p17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95" name="Google Shape;1395;p178"/>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396" name="Google Shape;1396;p178"/>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397" name="Google Shape;1397;p178"/>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98" name="Google Shape;1398;p178"/>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5">
    <p:spTree>
      <p:nvGrpSpPr>
        <p:cNvPr id="1" name="Shape 1399"/>
        <p:cNvGrpSpPr/>
        <p:nvPr/>
      </p:nvGrpSpPr>
      <p:grpSpPr>
        <a:xfrm>
          <a:off x="0" y="0"/>
          <a:ext cx="0" cy="0"/>
          <a:chOff x="0" y="0"/>
          <a:chExt cx="0" cy="0"/>
        </a:xfrm>
      </p:grpSpPr>
      <p:sp>
        <p:nvSpPr>
          <p:cNvPr id="1400" name="Google Shape;1400;p179"/>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1" name="Google Shape;1401;p179"/>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02" name="Google Shape;1402;p179"/>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03" name="Google Shape;1403;p179"/>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04" name="Google Shape;1404;p179"/>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Slide">
  <p:cSld name="Photo Slide 2">
    <p:spTree>
      <p:nvGrpSpPr>
        <p:cNvPr id="1" name="Shape 151"/>
        <p:cNvGrpSpPr/>
        <p:nvPr/>
      </p:nvGrpSpPr>
      <p:grpSpPr>
        <a:xfrm>
          <a:off x="0" y="0"/>
          <a:ext cx="0" cy="0"/>
          <a:chOff x="0" y="0"/>
          <a:chExt cx="0" cy="0"/>
        </a:xfrm>
      </p:grpSpPr>
      <p:sp>
        <p:nvSpPr>
          <p:cNvPr id="152" name="Google Shape;152;p54"/>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3" name="Google Shape;153;p54"/>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54" name="Google Shape;154;p54"/>
          <p:cNvGrpSpPr/>
          <p:nvPr/>
        </p:nvGrpSpPr>
        <p:grpSpPr>
          <a:xfrm>
            <a:off x="0" y="5379426"/>
            <a:ext cx="2807368" cy="753891"/>
            <a:chOff x="0" y="5379426"/>
            <a:chExt cx="2807368" cy="753891"/>
          </a:xfrm>
        </p:grpSpPr>
        <p:sp>
          <p:nvSpPr>
            <p:cNvPr id="155" name="Google Shape;155;p54"/>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54"/>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57" name="Google Shape;157;p54"/>
          <p:cNvSpPr>
            <a:spLocks noGrp="1"/>
          </p:cNvSpPr>
          <p:nvPr>
            <p:ph type="pic" idx="2"/>
          </p:nvPr>
        </p:nvSpPr>
        <p:spPr>
          <a:xfrm>
            <a:off x="2807368" y="457202"/>
            <a:ext cx="8915400" cy="5943598"/>
          </a:xfrm>
          <a:prstGeom prst="rect">
            <a:avLst/>
          </a:prstGeom>
          <a:noFill/>
          <a:ln>
            <a:noFill/>
          </a:ln>
        </p:spPr>
      </p:sp>
      <p:pic>
        <p:nvPicPr>
          <p:cNvPr id="158" name="Google Shape;158;p54"/>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1_Title and Content">
  <p:cSld name="1_Title and Content 5">
    <p:spTree>
      <p:nvGrpSpPr>
        <p:cNvPr id="1" name="Shape 1405"/>
        <p:cNvGrpSpPr/>
        <p:nvPr/>
      </p:nvGrpSpPr>
      <p:grpSpPr>
        <a:xfrm>
          <a:off x="0" y="0"/>
          <a:ext cx="0" cy="0"/>
          <a:chOff x="0" y="0"/>
          <a:chExt cx="0" cy="0"/>
        </a:xfrm>
      </p:grpSpPr>
      <p:sp>
        <p:nvSpPr>
          <p:cNvPr id="1406" name="Google Shape;1406;p180"/>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407" name="Google Shape;1407;p180"/>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408" name="Google Shape;1408;p180"/>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09" name="Google Shape;1409;p180"/>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0" name="Google Shape;1410;p180"/>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5">
    <p:spTree>
      <p:nvGrpSpPr>
        <p:cNvPr id="1" name="Shape 1411"/>
        <p:cNvGrpSpPr/>
        <p:nvPr/>
      </p:nvGrpSpPr>
      <p:grpSpPr>
        <a:xfrm>
          <a:off x="0" y="0"/>
          <a:ext cx="0" cy="0"/>
          <a:chOff x="0" y="0"/>
          <a:chExt cx="0" cy="0"/>
        </a:xfrm>
      </p:grpSpPr>
      <p:sp>
        <p:nvSpPr>
          <p:cNvPr id="1412" name="Google Shape;1412;p181"/>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13" name="Google Shape;1413;p181"/>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14" name="Google Shape;1414;p181"/>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5" name="Google Shape;1415;p181"/>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6" name="Google Shape;1416;p181"/>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17" name="Google Shape;1417;p181"/>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8">
    <p:spTree>
      <p:nvGrpSpPr>
        <p:cNvPr id="1" name="Shape 1418"/>
        <p:cNvGrpSpPr/>
        <p:nvPr/>
      </p:nvGrpSpPr>
      <p:grpSpPr>
        <a:xfrm>
          <a:off x="0" y="0"/>
          <a:ext cx="0" cy="0"/>
          <a:chOff x="0" y="0"/>
          <a:chExt cx="0" cy="0"/>
        </a:xfrm>
      </p:grpSpPr>
      <p:sp>
        <p:nvSpPr>
          <p:cNvPr id="1419" name="Google Shape;1419;p182"/>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0" name="Google Shape;1420;p182"/>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1" name="Google Shape;1421;p18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22" name="Google Shape;1422;p18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3" name="Google Shape;1423;p18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24" name="Google Shape;1424;p182"/>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425" name="Google Shape;1425;p182"/>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426" name="Google Shape;1426;p182"/>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27" name="Google Shape;1427;p182"/>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6">
    <p:spTree>
      <p:nvGrpSpPr>
        <p:cNvPr id="1" name="Shape 1428"/>
        <p:cNvGrpSpPr/>
        <p:nvPr/>
      </p:nvGrpSpPr>
      <p:grpSpPr>
        <a:xfrm>
          <a:off x="0" y="0"/>
          <a:ext cx="0" cy="0"/>
          <a:chOff x="0" y="0"/>
          <a:chExt cx="0" cy="0"/>
        </a:xfrm>
      </p:grpSpPr>
      <p:sp>
        <p:nvSpPr>
          <p:cNvPr id="1429" name="Google Shape;1429;p183"/>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0" name="Google Shape;1430;p183"/>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31" name="Google Shape;1431;p183"/>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32" name="Google Shape;1432;p183"/>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33" name="Google Shape;1433;p183"/>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1_Title and Content">
  <p:cSld name="1_Title and Content 6">
    <p:spTree>
      <p:nvGrpSpPr>
        <p:cNvPr id="1" name="Shape 1434"/>
        <p:cNvGrpSpPr/>
        <p:nvPr/>
      </p:nvGrpSpPr>
      <p:grpSpPr>
        <a:xfrm>
          <a:off x="0" y="0"/>
          <a:ext cx="0" cy="0"/>
          <a:chOff x="0" y="0"/>
          <a:chExt cx="0" cy="0"/>
        </a:xfrm>
      </p:grpSpPr>
      <p:sp>
        <p:nvSpPr>
          <p:cNvPr id="1435" name="Google Shape;1435;p184"/>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436" name="Google Shape;1436;p184"/>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437" name="Google Shape;1437;p184"/>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38" name="Google Shape;1438;p184"/>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9" name="Google Shape;1439;p184"/>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6">
    <p:spTree>
      <p:nvGrpSpPr>
        <p:cNvPr id="1" name="Shape 1440"/>
        <p:cNvGrpSpPr/>
        <p:nvPr/>
      </p:nvGrpSpPr>
      <p:grpSpPr>
        <a:xfrm>
          <a:off x="0" y="0"/>
          <a:ext cx="0" cy="0"/>
          <a:chOff x="0" y="0"/>
          <a:chExt cx="0" cy="0"/>
        </a:xfrm>
      </p:grpSpPr>
      <p:sp>
        <p:nvSpPr>
          <p:cNvPr id="1441" name="Google Shape;1441;p185"/>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42" name="Google Shape;1442;p185"/>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43" name="Google Shape;1443;p185"/>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4" name="Google Shape;1444;p185"/>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5" name="Google Shape;1445;p185"/>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46" name="Google Shape;1446;p185"/>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and Bullets Layout">
  <p:cSld name="Title and Bullets Layout 7">
    <p:spTree>
      <p:nvGrpSpPr>
        <p:cNvPr id="1" name="Shape 1447"/>
        <p:cNvGrpSpPr/>
        <p:nvPr/>
      </p:nvGrpSpPr>
      <p:grpSpPr>
        <a:xfrm>
          <a:off x="0" y="0"/>
          <a:ext cx="0" cy="0"/>
          <a:chOff x="0" y="0"/>
          <a:chExt cx="0" cy="0"/>
        </a:xfrm>
      </p:grpSpPr>
      <p:sp>
        <p:nvSpPr>
          <p:cNvPr id="1448" name="Google Shape;1448;p186"/>
          <p:cNvSpPr txBox="1">
            <a:spLocks noGrp="1"/>
          </p:cNvSpPr>
          <p:nvPr>
            <p:ph type="title"/>
          </p:nvPr>
        </p:nvSpPr>
        <p:spPr>
          <a:xfrm>
            <a:off x="848990" y="783845"/>
            <a:ext cx="10177757"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9" name="Google Shape;1449;p186"/>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50" name="Google Shape;1450;p186"/>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51" name="Google Shape;1451;p186"/>
          <p:cNvSpPr txBox="1">
            <a:spLocks noGrp="1"/>
          </p:cNvSpPr>
          <p:nvPr>
            <p:ph type="body" idx="1"/>
          </p:nvPr>
        </p:nvSpPr>
        <p:spPr>
          <a:xfrm>
            <a:off x="848784" y="1615018"/>
            <a:ext cx="10176933" cy="3812116"/>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1000"/>
              </a:spcBef>
              <a:spcAft>
                <a:spcPts val="0"/>
              </a:spcAft>
              <a:buSzPts val="2133"/>
              <a:buFont typeface="Arial"/>
              <a:buChar char="•"/>
              <a:defRPr sz="2133" b="0">
                <a:solidFill>
                  <a:schemeClr val="dk1"/>
                </a:solidFill>
                <a:latin typeface="Verdana"/>
                <a:ea typeface="Verdana"/>
                <a:cs typeface="Verdana"/>
                <a:sym typeface="Verdana"/>
              </a:defRPr>
            </a:lvl1pPr>
            <a:lvl2pPr marL="914400" lvl="1" indent="-364045" algn="l">
              <a:lnSpc>
                <a:spcPct val="100000"/>
              </a:lnSpc>
              <a:spcBef>
                <a:spcPts val="1000"/>
              </a:spcBef>
              <a:spcAft>
                <a:spcPts val="0"/>
              </a:spcAft>
              <a:buSzPts val="2133"/>
              <a:buChar char="•"/>
              <a:defRPr sz="2133">
                <a:latin typeface="Verdana"/>
                <a:ea typeface="Verdana"/>
                <a:cs typeface="Verdana"/>
                <a:sym typeface="Verdana"/>
              </a:defRPr>
            </a:lvl2pPr>
            <a:lvl3pPr marL="1371600" lvl="2" indent="-364045" algn="l">
              <a:lnSpc>
                <a:spcPct val="100000"/>
              </a:lnSpc>
              <a:spcBef>
                <a:spcPts val="1000"/>
              </a:spcBef>
              <a:spcAft>
                <a:spcPts val="0"/>
              </a:spcAft>
              <a:buSzPts val="2133"/>
              <a:buChar char="•"/>
              <a:defRPr sz="2133">
                <a:latin typeface="Verdana"/>
                <a:ea typeface="Verdana"/>
                <a:cs typeface="Verdana"/>
                <a:sym typeface="Verdana"/>
              </a:defRPr>
            </a:lvl3pPr>
            <a:lvl4pPr marL="1828800" lvl="3" indent="-364045" algn="l">
              <a:lnSpc>
                <a:spcPct val="100000"/>
              </a:lnSpc>
              <a:spcBef>
                <a:spcPts val="1000"/>
              </a:spcBef>
              <a:spcAft>
                <a:spcPts val="0"/>
              </a:spcAft>
              <a:buSzPts val="2133"/>
              <a:buChar char="•"/>
              <a:defRPr sz="2133">
                <a:latin typeface="Verdana"/>
                <a:ea typeface="Verdana"/>
                <a:cs typeface="Verdana"/>
                <a:sym typeface="Verdana"/>
              </a:defRPr>
            </a:lvl4pPr>
            <a:lvl5pPr marL="2286000" lvl="4" indent="-364045" algn="l">
              <a:lnSpc>
                <a:spcPct val="100000"/>
              </a:lnSpc>
              <a:spcBef>
                <a:spcPts val="1000"/>
              </a:spcBef>
              <a:spcAft>
                <a:spcPts val="0"/>
              </a:spcAft>
              <a:buSzPts val="2133"/>
              <a:buChar char="•"/>
              <a:defRPr sz="2133">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52" name="Google Shape;1452;p186"/>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1_Title and Content">
  <p:cSld name="1_Title and Content 7">
    <p:spTree>
      <p:nvGrpSpPr>
        <p:cNvPr id="1" name="Shape 1453"/>
        <p:cNvGrpSpPr/>
        <p:nvPr/>
      </p:nvGrpSpPr>
      <p:grpSpPr>
        <a:xfrm>
          <a:off x="0" y="0"/>
          <a:ext cx="0" cy="0"/>
          <a:chOff x="0" y="0"/>
          <a:chExt cx="0" cy="0"/>
        </a:xfrm>
      </p:grpSpPr>
      <p:sp>
        <p:nvSpPr>
          <p:cNvPr id="1454" name="Google Shape;1454;p187"/>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pic>
        <p:nvPicPr>
          <p:cNvPr id="1455" name="Google Shape;1455;p187"/>
          <p:cNvPicPr preferRelativeResize="0"/>
          <p:nvPr/>
        </p:nvPicPr>
        <p:blipFill rotWithShape="1">
          <a:blip r:embed="rId2">
            <a:alphaModFix/>
          </a:blip>
          <a:srcRect/>
          <a:stretch/>
        </p:blipFill>
        <p:spPr>
          <a:xfrm>
            <a:off x="7132672" y="6364408"/>
            <a:ext cx="5059328" cy="493592"/>
          </a:xfrm>
          <a:prstGeom prst="rect">
            <a:avLst/>
          </a:prstGeom>
          <a:noFill/>
          <a:ln>
            <a:noFill/>
          </a:ln>
        </p:spPr>
      </p:pic>
      <p:sp>
        <p:nvSpPr>
          <p:cNvPr id="1456" name="Google Shape;1456;p187"/>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57" name="Google Shape;1457;p187"/>
          <p:cNvSpPr txBox="1">
            <a:spLocks noGrp="1"/>
          </p:cNvSpPr>
          <p:nvPr>
            <p:ph type="title"/>
          </p:nvPr>
        </p:nvSpPr>
        <p:spPr>
          <a:xfrm>
            <a:off x="848989" y="806856"/>
            <a:ext cx="10156179"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8" name="Google Shape;1458;p187"/>
          <p:cNvSpPr txBox="1">
            <a:spLocks noGrp="1"/>
          </p:cNvSpPr>
          <p:nvPr>
            <p:ph type="body" idx="1"/>
          </p:nvPr>
        </p:nvSpPr>
        <p:spPr>
          <a:xfrm>
            <a:off x="848989" y="1637853"/>
            <a:ext cx="10156179" cy="411715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wo Section | Picture and Copy Layout">
  <p:cSld name="Two Section | Picture and Copy Layout 7">
    <p:spTree>
      <p:nvGrpSpPr>
        <p:cNvPr id="1" name="Shape 1459"/>
        <p:cNvGrpSpPr/>
        <p:nvPr/>
      </p:nvGrpSpPr>
      <p:grpSpPr>
        <a:xfrm>
          <a:off x="0" y="0"/>
          <a:ext cx="0" cy="0"/>
          <a:chOff x="0" y="0"/>
          <a:chExt cx="0" cy="0"/>
        </a:xfrm>
      </p:grpSpPr>
      <p:sp>
        <p:nvSpPr>
          <p:cNvPr id="1460" name="Google Shape;1460;p188"/>
          <p:cNvSpPr/>
          <p:nvPr/>
        </p:nvSpPr>
        <p:spPr>
          <a:xfrm>
            <a:off x="0" y="6313117"/>
            <a:ext cx="12192000" cy="544883"/>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61" name="Google Shape;1461;p188"/>
          <p:cNvSpPr/>
          <p:nvPr/>
        </p:nvSpPr>
        <p:spPr>
          <a:xfrm>
            <a:off x="0" y="6301514"/>
            <a:ext cx="12192000" cy="45719"/>
          </a:xfrm>
          <a:prstGeom prst="rect">
            <a:avLst/>
          </a:prstGeom>
          <a:solidFill>
            <a:srgbClr val="A4D6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Calibri"/>
              <a:ea typeface="Calibri"/>
              <a:cs typeface="Calibri"/>
              <a:sym typeface="Calibri"/>
            </a:endParaRPr>
          </a:p>
        </p:txBody>
      </p:sp>
      <p:sp>
        <p:nvSpPr>
          <p:cNvPr id="1462" name="Google Shape;1462;p188"/>
          <p:cNvSpPr txBox="1">
            <a:spLocks noGrp="1"/>
          </p:cNvSpPr>
          <p:nvPr>
            <p:ph type="body" idx="1"/>
          </p:nvPr>
        </p:nvSpPr>
        <p:spPr>
          <a:xfrm>
            <a:off x="1186832" y="1294452"/>
            <a:ext cx="3983336" cy="378808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200"/>
              <a:buNone/>
              <a:defRPr sz="1200" b="0" i="1">
                <a:solidFill>
                  <a:srgbClr val="003B5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3" name="Google Shape;1463;p188"/>
          <p:cNvSpPr txBox="1">
            <a:spLocks noGrp="1"/>
          </p:cNvSpPr>
          <p:nvPr>
            <p:ph type="body" idx="2"/>
          </p:nvPr>
        </p:nvSpPr>
        <p:spPr>
          <a:xfrm>
            <a:off x="5549395" y="1997127"/>
            <a:ext cx="5466561" cy="3085413"/>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dk1"/>
              </a:buClr>
              <a:buSzPts val="2133"/>
              <a:buFont typeface="Arial"/>
              <a:buNone/>
              <a:defRPr sz="2133" b="0">
                <a:solidFill>
                  <a:schemeClr val="dk1"/>
                </a:solidFill>
                <a:latin typeface="Verdana"/>
                <a:ea typeface="Verdana"/>
                <a:cs typeface="Verdana"/>
                <a:sym typeface="Verdana"/>
              </a:defRPr>
            </a:lvl1pPr>
            <a:lvl2pPr marL="914400" lvl="1" indent="-347154" algn="l">
              <a:lnSpc>
                <a:spcPct val="100000"/>
              </a:lnSpc>
              <a:spcBef>
                <a:spcPts val="500"/>
              </a:spcBef>
              <a:spcAft>
                <a:spcPts val="0"/>
              </a:spcAft>
              <a:buSzPts val="1867"/>
              <a:buChar char="•"/>
              <a:defRPr sz="1867" b="0">
                <a:solidFill>
                  <a:srgbClr val="003B5C"/>
                </a:solidFill>
                <a:latin typeface="Verdana"/>
                <a:ea typeface="Verdana"/>
                <a:cs typeface="Verdana"/>
                <a:sym typeface="Verdana"/>
              </a:defRPr>
            </a:lvl2pPr>
            <a:lvl3pPr marL="1371600" lvl="2"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3pPr>
            <a:lvl4pPr marL="1828800" lvl="3"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4pPr>
            <a:lvl5pPr marL="2286000" lvl="4" indent="-347154" algn="l">
              <a:lnSpc>
                <a:spcPct val="100000"/>
              </a:lnSpc>
              <a:spcBef>
                <a:spcPts val="1000"/>
              </a:spcBef>
              <a:spcAft>
                <a:spcPts val="0"/>
              </a:spcAft>
              <a:buSzPts val="1867"/>
              <a:buChar char="•"/>
              <a:defRPr sz="1867" b="0">
                <a:solidFill>
                  <a:srgbClr val="003B5C"/>
                </a:solidFill>
                <a:latin typeface="Verdana"/>
                <a:ea typeface="Verdana"/>
                <a:cs typeface="Verdana"/>
                <a:sym typeface="Verdana"/>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4" name="Google Shape;1464;p188"/>
          <p:cNvSpPr txBox="1">
            <a:spLocks noGrp="1"/>
          </p:cNvSpPr>
          <p:nvPr>
            <p:ph type="title"/>
          </p:nvPr>
        </p:nvSpPr>
        <p:spPr>
          <a:xfrm>
            <a:off x="5549395" y="1154526"/>
            <a:ext cx="5466561" cy="830997"/>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rgbClr val="003B5C"/>
              </a:buClr>
              <a:buSzPts val="4800"/>
              <a:buFont typeface="Verdana"/>
              <a:buNone/>
              <a:defRPr sz="4800" b="1" i="0">
                <a:solidFill>
                  <a:srgbClr val="003B5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65" name="Google Shape;1465;p188"/>
          <p:cNvPicPr preferRelativeResize="0"/>
          <p:nvPr/>
        </p:nvPicPr>
        <p:blipFill rotWithShape="1">
          <a:blip r:embed="rId2">
            <a:alphaModFix/>
          </a:blip>
          <a:srcRect/>
          <a:stretch/>
        </p:blipFill>
        <p:spPr>
          <a:xfrm>
            <a:off x="7132672" y="6364408"/>
            <a:ext cx="5059328" cy="493592"/>
          </a:xfrm>
          <a:prstGeom prst="rect">
            <a:avLst/>
          </a:prstGeom>
          <a:noFill/>
          <a:ln>
            <a:noFill/>
          </a:ln>
        </p:spPr>
      </p:pic>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Cover">
  <p:cSld name="Cover 12">
    <p:spTree>
      <p:nvGrpSpPr>
        <p:cNvPr id="1" name="Shape 1466"/>
        <p:cNvGrpSpPr/>
        <p:nvPr/>
      </p:nvGrpSpPr>
      <p:grpSpPr>
        <a:xfrm>
          <a:off x="0" y="0"/>
          <a:ext cx="0" cy="0"/>
          <a:chOff x="0" y="0"/>
          <a:chExt cx="0" cy="0"/>
        </a:xfrm>
      </p:grpSpPr>
      <p:sp>
        <p:nvSpPr>
          <p:cNvPr id="1467" name="Google Shape;1467;p189"/>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8" name="Google Shape;1468;p189"/>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9" name="Google Shape;1469;p189"/>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70" name="Google Shape;1470;p189"/>
          <p:cNvSpPr>
            <a:spLocks noGrp="1"/>
          </p:cNvSpPr>
          <p:nvPr>
            <p:ph type="pic" idx="2"/>
          </p:nvPr>
        </p:nvSpPr>
        <p:spPr>
          <a:xfrm>
            <a:off x="7118684" y="233915"/>
            <a:ext cx="5073316" cy="5943600"/>
          </a:xfrm>
          <a:prstGeom prst="rect">
            <a:avLst/>
          </a:prstGeom>
          <a:noFill/>
          <a:ln>
            <a:noFill/>
          </a:ln>
        </p:spPr>
      </p:sp>
      <p:grpSp>
        <p:nvGrpSpPr>
          <p:cNvPr id="1471" name="Google Shape;1471;p189"/>
          <p:cNvGrpSpPr/>
          <p:nvPr/>
        </p:nvGrpSpPr>
        <p:grpSpPr>
          <a:xfrm>
            <a:off x="0" y="5020348"/>
            <a:ext cx="12192000" cy="1837653"/>
            <a:chOff x="0" y="5020348"/>
            <a:chExt cx="12192000" cy="1837653"/>
          </a:xfrm>
        </p:grpSpPr>
        <p:sp>
          <p:nvSpPr>
            <p:cNvPr id="1472" name="Google Shape;1472;p18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3" name="Google Shape;1473;p189"/>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4" name="Google Shape;1474;p189"/>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ation">
  <p:cSld name="Quotation 3">
    <p:spTree>
      <p:nvGrpSpPr>
        <p:cNvPr id="1" name="Shape 159"/>
        <p:cNvGrpSpPr/>
        <p:nvPr/>
      </p:nvGrpSpPr>
      <p:grpSpPr>
        <a:xfrm>
          <a:off x="0" y="0"/>
          <a:ext cx="0" cy="0"/>
          <a:chOff x="0" y="0"/>
          <a:chExt cx="0" cy="0"/>
        </a:xfrm>
      </p:grpSpPr>
      <p:sp>
        <p:nvSpPr>
          <p:cNvPr id="160" name="Google Shape;160;p55"/>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55"/>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5"/>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4" name="Google Shape;164;p5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5" name="Google Shape;165;p5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6" name="Google Shape;166;p55"/>
          <p:cNvGrpSpPr/>
          <p:nvPr/>
        </p:nvGrpSpPr>
        <p:grpSpPr>
          <a:xfrm>
            <a:off x="7191542" y="1"/>
            <a:ext cx="5000459" cy="1425992"/>
            <a:chOff x="7191542" y="1"/>
            <a:chExt cx="5000459" cy="1425992"/>
          </a:xfrm>
        </p:grpSpPr>
        <p:pic>
          <p:nvPicPr>
            <p:cNvPr id="167" name="Google Shape;167;p5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68" name="Google Shape;168;p55"/>
            <p:cNvGrpSpPr/>
            <p:nvPr/>
          </p:nvGrpSpPr>
          <p:grpSpPr>
            <a:xfrm>
              <a:off x="7191542" y="1"/>
              <a:ext cx="5000459" cy="1425992"/>
              <a:chOff x="7186272" y="0"/>
              <a:chExt cx="5005729" cy="1427495"/>
            </a:xfrm>
          </p:grpSpPr>
          <p:sp>
            <p:nvSpPr>
              <p:cNvPr id="169" name="Google Shape;169;p5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0" name="Google Shape;170;p5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71" name="Google Shape;171;p55"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Divider">
  <p:cSld name="Divider 11">
    <p:bg>
      <p:bgPr>
        <a:solidFill>
          <a:schemeClr val="lt2"/>
        </a:solidFill>
        <a:effectLst/>
      </p:bgPr>
    </p:bg>
    <p:spTree>
      <p:nvGrpSpPr>
        <p:cNvPr id="1" name="Shape 1475"/>
        <p:cNvGrpSpPr/>
        <p:nvPr/>
      </p:nvGrpSpPr>
      <p:grpSpPr>
        <a:xfrm>
          <a:off x="0" y="0"/>
          <a:ext cx="0" cy="0"/>
          <a:chOff x="0" y="0"/>
          <a:chExt cx="0" cy="0"/>
        </a:xfrm>
      </p:grpSpPr>
      <p:grpSp>
        <p:nvGrpSpPr>
          <p:cNvPr id="1476" name="Google Shape;1476;p190"/>
          <p:cNvGrpSpPr/>
          <p:nvPr/>
        </p:nvGrpSpPr>
        <p:grpSpPr>
          <a:xfrm>
            <a:off x="0" y="5020347"/>
            <a:ext cx="12192000" cy="1837653"/>
            <a:chOff x="0" y="5020347"/>
            <a:chExt cx="12192000" cy="1837653"/>
          </a:xfrm>
        </p:grpSpPr>
        <p:sp>
          <p:nvSpPr>
            <p:cNvPr id="1477" name="Google Shape;1477;p190"/>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8" name="Google Shape;1478;p19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9" name="Google Shape;1479;p190"/>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80" name="Google Shape;1480;p19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481" name="Google Shape;1481;p190"/>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2" name="Google Shape;1482;p190"/>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Photo Slide">
  <p:cSld name="Photo Slide 11">
    <p:spTree>
      <p:nvGrpSpPr>
        <p:cNvPr id="1" name="Shape 1483"/>
        <p:cNvGrpSpPr/>
        <p:nvPr/>
      </p:nvGrpSpPr>
      <p:grpSpPr>
        <a:xfrm>
          <a:off x="0" y="0"/>
          <a:ext cx="0" cy="0"/>
          <a:chOff x="0" y="0"/>
          <a:chExt cx="0" cy="0"/>
        </a:xfrm>
      </p:grpSpPr>
      <p:sp>
        <p:nvSpPr>
          <p:cNvPr id="1484" name="Google Shape;1484;p191"/>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85" name="Google Shape;1485;p191"/>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486" name="Google Shape;1486;p191"/>
          <p:cNvGrpSpPr/>
          <p:nvPr/>
        </p:nvGrpSpPr>
        <p:grpSpPr>
          <a:xfrm>
            <a:off x="0" y="5379426"/>
            <a:ext cx="2807368" cy="753891"/>
            <a:chOff x="0" y="5379426"/>
            <a:chExt cx="2807368" cy="753891"/>
          </a:xfrm>
        </p:grpSpPr>
        <p:sp>
          <p:nvSpPr>
            <p:cNvPr id="1487" name="Google Shape;1487;p191"/>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8" name="Google Shape;1488;p191"/>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489" name="Google Shape;1489;p191"/>
          <p:cNvSpPr>
            <a:spLocks noGrp="1"/>
          </p:cNvSpPr>
          <p:nvPr>
            <p:ph type="pic" idx="2"/>
          </p:nvPr>
        </p:nvSpPr>
        <p:spPr>
          <a:xfrm>
            <a:off x="2807368" y="457202"/>
            <a:ext cx="8915400" cy="5943598"/>
          </a:xfrm>
          <a:prstGeom prst="rect">
            <a:avLst/>
          </a:prstGeom>
          <a:noFill/>
          <a:ln>
            <a:noFill/>
          </a:ln>
        </p:spPr>
      </p:sp>
      <p:pic>
        <p:nvPicPr>
          <p:cNvPr id="1490" name="Google Shape;1490;p191"/>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Quotation">
  <p:cSld name="Quotation 17">
    <p:spTree>
      <p:nvGrpSpPr>
        <p:cNvPr id="1" name="Shape 1491"/>
        <p:cNvGrpSpPr/>
        <p:nvPr/>
      </p:nvGrpSpPr>
      <p:grpSpPr>
        <a:xfrm>
          <a:off x="0" y="0"/>
          <a:ext cx="0" cy="0"/>
          <a:chOff x="0" y="0"/>
          <a:chExt cx="0" cy="0"/>
        </a:xfrm>
      </p:grpSpPr>
      <p:sp>
        <p:nvSpPr>
          <p:cNvPr id="1492" name="Google Shape;1492;p19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3" name="Google Shape;1493;p19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4" name="Google Shape;1494;p19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5" name="Google Shape;1495;p19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96" name="Google Shape;1496;p19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497" name="Google Shape;1497;p19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498" name="Google Shape;1498;p192"/>
          <p:cNvGrpSpPr/>
          <p:nvPr/>
        </p:nvGrpSpPr>
        <p:grpSpPr>
          <a:xfrm>
            <a:off x="7191542" y="1"/>
            <a:ext cx="5000459" cy="1425992"/>
            <a:chOff x="7191542" y="1"/>
            <a:chExt cx="5000459" cy="1425992"/>
          </a:xfrm>
        </p:grpSpPr>
        <p:pic>
          <p:nvPicPr>
            <p:cNvPr id="1499" name="Google Shape;1499;p19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00" name="Google Shape;1500;p192"/>
            <p:cNvGrpSpPr/>
            <p:nvPr/>
          </p:nvGrpSpPr>
          <p:grpSpPr>
            <a:xfrm>
              <a:off x="7191542" y="1"/>
              <a:ext cx="5000459" cy="1425992"/>
              <a:chOff x="7186272" y="0"/>
              <a:chExt cx="5005729" cy="1427495"/>
            </a:xfrm>
          </p:grpSpPr>
          <p:sp>
            <p:nvSpPr>
              <p:cNvPr id="1501" name="Google Shape;1501;p19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2" name="Google Shape;1502;p19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503" name="Google Shape;1503;p192"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and Content">
  <p:cSld name="Title and Content 11">
    <p:spTree>
      <p:nvGrpSpPr>
        <p:cNvPr id="1" name="Shape 1504"/>
        <p:cNvGrpSpPr/>
        <p:nvPr/>
      </p:nvGrpSpPr>
      <p:grpSpPr>
        <a:xfrm>
          <a:off x="0" y="0"/>
          <a:ext cx="0" cy="0"/>
          <a:chOff x="0" y="0"/>
          <a:chExt cx="0" cy="0"/>
        </a:xfrm>
      </p:grpSpPr>
      <p:grpSp>
        <p:nvGrpSpPr>
          <p:cNvPr id="1505" name="Google Shape;1505;p193"/>
          <p:cNvGrpSpPr/>
          <p:nvPr/>
        </p:nvGrpSpPr>
        <p:grpSpPr>
          <a:xfrm>
            <a:off x="7191542" y="1"/>
            <a:ext cx="5000459" cy="1425992"/>
            <a:chOff x="7191542" y="1"/>
            <a:chExt cx="5000459" cy="1425992"/>
          </a:xfrm>
        </p:grpSpPr>
        <p:pic>
          <p:nvPicPr>
            <p:cNvPr id="1506" name="Google Shape;1506;p19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07" name="Google Shape;1507;p193"/>
            <p:cNvGrpSpPr/>
            <p:nvPr/>
          </p:nvGrpSpPr>
          <p:grpSpPr>
            <a:xfrm>
              <a:off x="7191542" y="1"/>
              <a:ext cx="5000459" cy="1425992"/>
              <a:chOff x="7186272" y="0"/>
              <a:chExt cx="5005729" cy="1427495"/>
            </a:xfrm>
          </p:grpSpPr>
          <p:sp>
            <p:nvSpPr>
              <p:cNvPr id="1508" name="Google Shape;1508;p19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9" name="Google Shape;1509;p19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10" name="Google Shape;1510;p19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1" name="Google Shape;1511;p193"/>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2" name="Google Shape;1512;p19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13" name="Google Shape;1513;p19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14" name="Google Shape;1514;p19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wo Content">
  <p:cSld name="Two Content 10">
    <p:spTree>
      <p:nvGrpSpPr>
        <p:cNvPr id="1" name="Shape 1515"/>
        <p:cNvGrpSpPr/>
        <p:nvPr/>
      </p:nvGrpSpPr>
      <p:grpSpPr>
        <a:xfrm>
          <a:off x="0" y="0"/>
          <a:ext cx="0" cy="0"/>
          <a:chOff x="0" y="0"/>
          <a:chExt cx="0" cy="0"/>
        </a:xfrm>
      </p:grpSpPr>
      <p:sp>
        <p:nvSpPr>
          <p:cNvPr id="1516" name="Google Shape;1516;p19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7" name="Google Shape;1517;p194"/>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18" name="Google Shape;1518;p194"/>
          <p:cNvGrpSpPr/>
          <p:nvPr/>
        </p:nvGrpSpPr>
        <p:grpSpPr>
          <a:xfrm>
            <a:off x="7191542" y="1"/>
            <a:ext cx="5000459" cy="1425992"/>
            <a:chOff x="7191542" y="1"/>
            <a:chExt cx="5000459" cy="1425992"/>
          </a:xfrm>
        </p:grpSpPr>
        <p:pic>
          <p:nvPicPr>
            <p:cNvPr id="1519" name="Google Shape;1519;p19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20" name="Google Shape;1520;p194"/>
            <p:cNvGrpSpPr/>
            <p:nvPr/>
          </p:nvGrpSpPr>
          <p:grpSpPr>
            <a:xfrm>
              <a:off x="7191542" y="1"/>
              <a:ext cx="5000459" cy="1425992"/>
              <a:chOff x="7186272" y="0"/>
              <a:chExt cx="5005729" cy="1427495"/>
            </a:xfrm>
          </p:grpSpPr>
          <p:sp>
            <p:nvSpPr>
              <p:cNvPr id="1521" name="Google Shape;1521;p19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2" name="Google Shape;1522;p19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23" name="Google Shape;1523;p194"/>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4" name="Google Shape;1524;p194"/>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25" name="Google Shape;1525;p19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26" name="Google Shape;1526;p19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Comparison">
  <p:cSld name="Comparison 10">
    <p:spTree>
      <p:nvGrpSpPr>
        <p:cNvPr id="1" name="Shape 1527"/>
        <p:cNvGrpSpPr/>
        <p:nvPr/>
      </p:nvGrpSpPr>
      <p:grpSpPr>
        <a:xfrm>
          <a:off x="0" y="0"/>
          <a:ext cx="0" cy="0"/>
          <a:chOff x="0" y="0"/>
          <a:chExt cx="0" cy="0"/>
        </a:xfrm>
      </p:grpSpPr>
      <p:grpSp>
        <p:nvGrpSpPr>
          <p:cNvPr id="1528" name="Google Shape;1528;p195"/>
          <p:cNvGrpSpPr/>
          <p:nvPr/>
        </p:nvGrpSpPr>
        <p:grpSpPr>
          <a:xfrm>
            <a:off x="7191542" y="1"/>
            <a:ext cx="5000459" cy="1425992"/>
            <a:chOff x="7191542" y="1"/>
            <a:chExt cx="5000459" cy="1425992"/>
          </a:xfrm>
        </p:grpSpPr>
        <p:pic>
          <p:nvPicPr>
            <p:cNvPr id="1529" name="Google Shape;1529;p19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30" name="Google Shape;1530;p195"/>
            <p:cNvGrpSpPr/>
            <p:nvPr/>
          </p:nvGrpSpPr>
          <p:grpSpPr>
            <a:xfrm>
              <a:off x="7191542" y="1"/>
              <a:ext cx="5000459" cy="1425992"/>
              <a:chOff x="7186272" y="0"/>
              <a:chExt cx="5005729" cy="1427495"/>
            </a:xfrm>
          </p:grpSpPr>
          <p:sp>
            <p:nvSpPr>
              <p:cNvPr id="1531" name="Google Shape;1531;p19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2" name="Google Shape;1532;p19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33" name="Google Shape;1533;p19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4" name="Google Shape;1534;p195"/>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35" name="Google Shape;1535;p195"/>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6" name="Google Shape;1536;p195"/>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37" name="Google Shape;1537;p195"/>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8" name="Google Shape;1538;p19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39" name="Google Shape;1539;p19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40" name="Google Shape;1540;p19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Only">
  <p:cSld name="Title Only 10">
    <p:spTree>
      <p:nvGrpSpPr>
        <p:cNvPr id="1" name="Shape 1541"/>
        <p:cNvGrpSpPr/>
        <p:nvPr/>
      </p:nvGrpSpPr>
      <p:grpSpPr>
        <a:xfrm>
          <a:off x="0" y="0"/>
          <a:ext cx="0" cy="0"/>
          <a:chOff x="0" y="0"/>
          <a:chExt cx="0" cy="0"/>
        </a:xfrm>
      </p:grpSpPr>
      <p:grpSp>
        <p:nvGrpSpPr>
          <p:cNvPr id="1542" name="Google Shape;1542;p196"/>
          <p:cNvGrpSpPr/>
          <p:nvPr/>
        </p:nvGrpSpPr>
        <p:grpSpPr>
          <a:xfrm>
            <a:off x="7191542" y="1"/>
            <a:ext cx="5000459" cy="1425992"/>
            <a:chOff x="7191542" y="1"/>
            <a:chExt cx="5000459" cy="1425992"/>
          </a:xfrm>
        </p:grpSpPr>
        <p:pic>
          <p:nvPicPr>
            <p:cNvPr id="1543" name="Google Shape;1543;p19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44" name="Google Shape;1544;p196"/>
            <p:cNvGrpSpPr/>
            <p:nvPr/>
          </p:nvGrpSpPr>
          <p:grpSpPr>
            <a:xfrm>
              <a:off x="7191542" y="1"/>
              <a:ext cx="5000459" cy="1425992"/>
              <a:chOff x="7186272" y="0"/>
              <a:chExt cx="5005729" cy="1427495"/>
            </a:xfrm>
          </p:grpSpPr>
          <p:sp>
            <p:nvSpPr>
              <p:cNvPr id="1545" name="Google Shape;1545;p19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6" name="Google Shape;1546;p19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547" name="Google Shape;1547;p19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8" name="Google Shape;1548;p19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49" name="Google Shape;1549;p19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50" name="Google Shape;1550;p19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End">
  <p:cSld name="End 11">
    <p:spTree>
      <p:nvGrpSpPr>
        <p:cNvPr id="1" name="Shape 1551"/>
        <p:cNvGrpSpPr/>
        <p:nvPr/>
      </p:nvGrpSpPr>
      <p:grpSpPr>
        <a:xfrm>
          <a:off x="0" y="0"/>
          <a:ext cx="0" cy="0"/>
          <a:chOff x="0" y="0"/>
          <a:chExt cx="0" cy="0"/>
        </a:xfrm>
      </p:grpSpPr>
      <p:grpSp>
        <p:nvGrpSpPr>
          <p:cNvPr id="1552" name="Google Shape;1552;p197"/>
          <p:cNvGrpSpPr/>
          <p:nvPr/>
        </p:nvGrpSpPr>
        <p:grpSpPr>
          <a:xfrm>
            <a:off x="0" y="0"/>
            <a:ext cx="12192000" cy="2148830"/>
            <a:chOff x="0" y="0"/>
            <a:chExt cx="12192000" cy="2148830"/>
          </a:xfrm>
        </p:grpSpPr>
        <p:sp>
          <p:nvSpPr>
            <p:cNvPr id="1553" name="Google Shape;1553;p197"/>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4" name="Google Shape;1554;p197"/>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55" name="Google Shape;1555;p197"/>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6" name="Google Shape;1556;p197"/>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7" name="Google Shape;1557;p197"/>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558" name="Google Shape;1558;p197"/>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559" name="Google Shape;1559;p197"/>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Blank">
  <p:cSld name="Blank 9">
    <p:spTree>
      <p:nvGrpSpPr>
        <p:cNvPr id="1" name="Shape 1560"/>
        <p:cNvGrpSpPr/>
        <p:nvPr/>
      </p:nvGrpSpPr>
      <p:grpSpPr>
        <a:xfrm>
          <a:off x="0" y="0"/>
          <a:ext cx="0" cy="0"/>
          <a:chOff x="0" y="0"/>
          <a:chExt cx="0" cy="0"/>
        </a:xfrm>
      </p:grpSpPr>
      <p:sp>
        <p:nvSpPr>
          <p:cNvPr id="1561" name="Google Shape;1561;p19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62" name="Google Shape;1562;p19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563" name="Google Shape;1563;p19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564" name="Google Shape;1564;p198"/>
          <p:cNvGrpSpPr/>
          <p:nvPr/>
        </p:nvGrpSpPr>
        <p:grpSpPr>
          <a:xfrm>
            <a:off x="7191542" y="1"/>
            <a:ext cx="5000459" cy="1425992"/>
            <a:chOff x="7191542" y="1"/>
            <a:chExt cx="5000459" cy="1425992"/>
          </a:xfrm>
        </p:grpSpPr>
        <p:pic>
          <p:nvPicPr>
            <p:cNvPr id="1565" name="Google Shape;1565;p19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566" name="Google Shape;1566;p198"/>
            <p:cNvGrpSpPr/>
            <p:nvPr/>
          </p:nvGrpSpPr>
          <p:grpSpPr>
            <a:xfrm>
              <a:off x="7191542" y="1"/>
              <a:ext cx="5000459" cy="1425992"/>
              <a:chOff x="7186272" y="0"/>
              <a:chExt cx="5005729" cy="1427495"/>
            </a:xfrm>
          </p:grpSpPr>
          <p:sp>
            <p:nvSpPr>
              <p:cNvPr id="1567" name="Google Shape;1567;p19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8" name="Google Shape;1568;p19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Cover">
  <p:cSld name="Cover 13">
    <p:spTree>
      <p:nvGrpSpPr>
        <p:cNvPr id="1" name="Shape 1569"/>
        <p:cNvGrpSpPr/>
        <p:nvPr/>
      </p:nvGrpSpPr>
      <p:grpSpPr>
        <a:xfrm>
          <a:off x="0" y="0"/>
          <a:ext cx="0" cy="0"/>
          <a:chOff x="0" y="0"/>
          <a:chExt cx="0" cy="0"/>
        </a:xfrm>
      </p:grpSpPr>
      <p:sp>
        <p:nvSpPr>
          <p:cNvPr id="1570" name="Google Shape;1570;p199"/>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1" name="Google Shape;1571;p199"/>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2" name="Google Shape;1572;p199"/>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73" name="Google Shape;1573;p199"/>
          <p:cNvSpPr>
            <a:spLocks noGrp="1"/>
          </p:cNvSpPr>
          <p:nvPr>
            <p:ph type="pic" idx="2"/>
          </p:nvPr>
        </p:nvSpPr>
        <p:spPr>
          <a:xfrm>
            <a:off x="7118684" y="233915"/>
            <a:ext cx="5073316" cy="5943600"/>
          </a:xfrm>
          <a:prstGeom prst="rect">
            <a:avLst/>
          </a:prstGeom>
          <a:noFill/>
          <a:ln>
            <a:noFill/>
          </a:ln>
        </p:spPr>
      </p:sp>
      <p:grpSp>
        <p:nvGrpSpPr>
          <p:cNvPr id="1574" name="Google Shape;1574;p199"/>
          <p:cNvGrpSpPr/>
          <p:nvPr/>
        </p:nvGrpSpPr>
        <p:grpSpPr>
          <a:xfrm>
            <a:off x="0" y="5020348"/>
            <a:ext cx="12192000" cy="1837653"/>
            <a:chOff x="0" y="5020348"/>
            <a:chExt cx="12192000" cy="1837653"/>
          </a:xfrm>
        </p:grpSpPr>
        <p:sp>
          <p:nvSpPr>
            <p:cNvPr id="1575" name="Google Shape;1575;p19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6" name="Google Shape;1576;p199"/>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77" name="Google Shape;1577;p199"/>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ation">
  <p:cSld name="Quotation 4">
    <p:spTree>
      <p:nvGrpSpPr>
        <p:cNvPr id="1" name="Shape 172"/>
        <p:cNvGrpSpPr/>
        <p:nvPr/>
      </p:nvGrpSpPr>
      <p:grpSpPr>
        <a:xfrm>
          <a:off x="0" y="0"/>
          <a:ext cx="0" cy="0"/>
          <a:chOff x="0" y="0"/>
          <a:chExt cx="0" cy="0"/>
        </a:xfrm>
      </p:grpSpPr>
      <p:sp>
        <p:nvSpPr>
          <p:cNvPr id="173" name="Google Shape;173;p56"/>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56"/>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56"/>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7" name="Google Shape;177;p5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8" name="Google Shape;178;p5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9" name="Google Shape;179;p56"/>
          <p:cNvGrpSpPr/>
          <p:nvPr/>
        </p:nvGrpSpPr>
        <p:grpSpPr>
          <a:xfrm>
            <a:off x="7191542" y="1"/>
            <a:ext cx="5000459" cy="1425992"/>
            <a:chOff x="7191542" y="1"/>
            <a:chExt cx="5000459" cy="1425992"/>
          </a:xfrm>
        </p:grpSpPr>
        <p:pic>
          <p:nvPicPr>
            <p:cNvPr id="180" name="Google Shape;180;p5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81" name="Google Shape;181;p56"/>
            <p:cNvGrpSpPr/>
            <p:nvPr/>
          </p:nvGrpSpPr>
          <p:grpSpPr>
            <a:xfrm>
              <a:off x="7191542" y="1"/>
              <a:ext cx="5000459" cy="1425992"/>
              <a:chOff x="7186272" y="0"/>
              <a:chExt cx="5005729" cy="1427495"/>
            </a:xfrm>
          </p:grpSpPr>
          <p:sp>
            <p:nvSpPr>
              <p:cNvPr id="182" name="Google Shape;182;p5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5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84" name="Google Shape;184;p56"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Divider">
  <p:cSld name="Divider 12">
    <p:bg>
      <p:bgPr>
        <a:solidFill>
          <a:schemeClr val="lt2"/>
        </a:solidFill>
        <a:effectLst/>
      </p:bgPr>
    </p:bg>
    <p:spTree>
      <p:nvGrpSpPr>
        <p:cNvPr id="1" name="Shape 1578"/>
        <p:cNvGrpSpPr/>
        <p:nvPr/>
      </p:nvGrpSpPr>
      <p:grpSpPr>
        <a:xfrm>
          <a:off x="0" y="0"/>
          <a:ext cx="0" cy="0"/>
          <a:chOff x="0" y="0"/>
          <a:chExt cx="0" cy="0"/>
        </a:xfrm>
      </p:grpSpPr>
      <p:grpSp>
        <p:nvGrpSpPr>
          <p:cNvPr id="1579" name="Google Shape;1579;p200"/>
          <p:cNvGrpSpPr/>
          <p:nvPr/>
        </p:nvGrpSpPr>
        <p:grpSpPr>
          <a:xfrm>
            <a:off x="0" y="5020347"/>
            <a:ext cx="12192000" cy="1837653"/>
            <a:chOff x="0" y="5020347"/>
            <a:chExt cx="12192000" cy="1837653"/>
          </a:xfrm>
        </p:grpSpPr>
        <p:sp>
          <p:nvSpPr>
            <p:cNvPr id="1580" name="Google Shape;1580;p200"/>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1" name="Google Shape;1581;p20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2" name="Google Shape;1582;p200"/>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83" name="Google Shape;1583;p20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584" name="Google Shape;1584;p200"/>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5" name="Google Shape;1585;p200"/>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Photo Slide">
  <p:cSld name="Photo Slide 12">
    <p:spTree>
      <p:nvGrpSpPr>
        <p:cNvPr id="1" name="Shape 1586"/>
        <p:cNvGrpSpPr/>
        <p:nvPr/>
      </p:nvGrpSpPr>
      <p:grpSpPr>
        <a:xfrm>
          <a:off x="0" y="0"/>
          <a:ext cx="0" cy="0"/>
          <a:chOff x="0" y="0"/>
          <a:chExt cx="0" cy="0"/>
        </a:xfrm>
      </p:grpSpPr>
      <p:sp>
        <p:nvSpPr>
          <p:cNvPr id="1587" name="Google Shape;1587;p201"/>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88" name="Google Shape;1588;p201"/>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589" name="Google Shape;1589;p201"/>
          <p:cNvGrpSpPr/>
          <p:nvPr/>
        </p:nvGrpSpPr>
        <p:grpSpPr>
          <a:xfrm>
            <a:off x="0" y="5379426"/>
            <a:ext cx="2807368" cy="753891"/>
            <a:chOff x="0" y="5379426"/>
            <a:chExt cx="2807368" cy="753891"/>
          </a:xfrm>
        </p:grpSpPr>
        <p:sp>
          <p:nvSpPr>
            <p:cNvPr id="1590" name="Google Shape;1590;p201"/>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1" name="Google Shape;1591;p201"/>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592" name="Google Shape;1592;p201"/>
          <p:cNvSpPr>
            <a:spLocks noGrp="1"/>
          </p:cNvSpPr>
          <p:nvPr>
            <p:ph type="pic" idx="2"/>
          </p:nvPr>
        </p:nvSpPr>
        <p:spPr>
          <a:xfrm>
            <a:off x="2807368" y="457202"/>
            <a:ext cx="8915400" cy="5943598"/>
          </a:xfrm>
          <a:prstGeom prst="rect">
            <a:avLst/>
          </a:prstGeom>
          <a:noFill/>
          <a:ln>
            <a:noFill/>
          </a:ln>
        </p:spPr>
      </p:sp>
      <p:pic>
        <p:nvPicPr>
          <p:cNvPr id="1593" name="Google Shape;1593;p201"/>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Quotation">
  <p:cSld name="Quotation 18">
    <p:spTree>
      <p:nvGrpSpPr>
        <p:cNvPr id="1" name="Shape 1594"/>
        <p:cNvGrpSpPr/>
        <p:nvPr/>
      </p:nvGrpSpPr>
      <p:grpSpPr>
        <a:xfrm>
          <a:off x="0" y="0"/>
          <a:ext cx="0" cy="0"/>
          <a:chOff x="0" y="0"/>
          <a:chExt cx="0" cy="0"/>
        </a:xfrm>
      </p:grpSpPr>
      <p:sp>
        <p:nvSpPr>
          <p:cNvPr id="1595" name="Google Shape;1595;p20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6" name="Google Shape;1596;p20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7" name="Google Shape;1597;p20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8" name="Google Shape;1598;p20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99" name="Google Shape;1599;p20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00" name="Google Shape;1600;p20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01" name="Google Shape;1601;p202"/>
          <p:cNvGrpSpPr/>
          <p:nvPr/>
        </p:nvGrpSpPr>
        <p:grpSpPr>
          <a:xfrm>
            <a:off x="7191542" y="1"/>
            <a:ext cx="5000459" cy="1425992"/>
            <a:chOff x="7191542" y="1"/>
            <a:chExt cx="5000459" cy="1425992"/>
          </a:xfrm>
        </p:grpSpPr>
        <p:pic>
          <p:nvPicPr>
            <p:cNvPr id="1602" name="Google Shape;1602;p20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603" name="Google Shape;1603;p202"/>
            <p:cNvGrpSpPr/>
            <p:nvPr/>
          </p:nvGrpSpPr>
          <p:grpSpPr>
            <a:xfrm>
              <a:off x="7191542" y="1"/>
              <a:ext cx="5000459" cy="1425992"/>
              <a:chOff x="7186272" y="0"/>
              <a:chExt cx="5005729" cy="1427495"/>
            </a:xfrm>
          </p:grpSpPr>
          <p:sp>
            <p:nvSpPr>
              <p:cNvPr id="1604" name="Google Shape;1604;p20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5" name="Google Shape;1605;p20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606" name="Google Shape;1606;p202"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itle and Content">
  <p:cSld name="Title and Content 12">
    <p:spTree>
      <p:nvGrpSpPr>
        <p:cNvPr id="1" name="Shape 1607"/>
        <p:cNvGrpSpPr/>
        <p:nvPr/>
      </p:nvGrpSpPr>
      <p:grpSpPr>
        <a:xfrm>
          <a:off x="0" y="0"/>
          <a:ext cx="0" cy="0"/>
          <a:chOff x="0" y="0"/>
          <a:chExt cx="0" cy="0"/>
        </a:xfrm>
      </p:grpSpPr>
      <p:grpSp>
        <p:nvGrpSpPr>
          <p:cNvPr id="1608" name="Google Shape;1608;p203"/>
          <p:cNvGrpSpPr/>
          <p:nvPr/>
        </p:nvGrpSpPr>
        <p:grpSpPr>
          <a:xfrm>
            <a:off x="7191542" y="1"/>
            <a:ext cx="5000459" cy="1425992"/>
            <a:chOff x="7191542" y="1"/>
            <a:chExt cx="5000459" cy="1425992"/>
          </a:xfrm>
        </p:grpSpPr>
        <p:pic>
          <p:nvPicPr>
            <p:cNvPr id="1609" name="Google Shape;1609;p20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610" name="Google Shape;1610;p203"/>
            <p:cNvGrpSpPr/>
            <p:nvPr/>
          </p:nvGrpSpPr>
          <p:grpSpPr>
            <a:xfrm>
              <a:off x="7191542" y="1"/>
              <a:ext cx="5000459" cy="1425992"/>
              <a:chOff x="7186272" y="0"/>
              <a:chExt cx="5005729" cy="1427495"/>
            </a:xfrm>
          </p:grpSpPr>
          <p:sp>
            <p:nvSpPr>
              <p:cNvPr id="1611" name="Google Shape;1611;p20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2" name="Google Shape;1612;p20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613" name="Google Shape;1613;p20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4" name="Google Shape;1614;p203"/>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5" name="Google Shape;1615;p20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16" name="Google Shape;1616;p20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17" name="Google Shape;1617;p20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wo Content">
  <p:cSld name="Two Content 11">
    <p:spTree>
      <p:nvGrpSpPr>
        <p:cNvPr id="1" name="Shape 1618"/>
        <p:cNvGrpSpPr/>
        <p:nvPr/>
      </p:nvGrpSpPr>
      <p:grpSpPr>
        <a:xfrm>
          <a:off x="0" y="0"/>
          <a:ext cx="0" cy="0"/>
          <a:chOff x="0" y="0"/>
          <a:chExt cx="0" cy="0"/>
        </a:xfrm>
      </p:grpSpPr>
      <p:sp>
        <p:nvSpPr>
          <p:cNvPr id="1619" name="Google Shape;1619;p20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0" name="Google Shape;1620;p204"/>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621" name="Google Shape;1621;p204"/>
          <p:cNvGrpSpPr/>
          <p:nvPr/>
        </p:nvGrpSpPr>
        <p:grpSpPr>
          <a:xfrm>
            <a:off x="7191542" y="1"/>
            <a:ext cx="5000459" cy="1425992"/>
            <a:chOff x="7191542" y="1"/>
            <a:chExt cx="5000459" cy="1425992"/>
          </a:xfrm>
        </p:grpSpPr>
        <p:pic>
          <p:nvPicPr>
            <p:cNvPr id="1622" name="Google Shape;1622;p20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623" name="Google Shape;1623;p204"/>
            <p:cNvGrpSpPr/>
            <p:nvPr/>
          </p:nvGrpSpPr>
          <p:grpSpPr>
            <a:xfrm>
              <a:off x="7191542" y="1"/>
              <a:ext cx="5000459" cy="1425992"/>
              <a:chOff x="7186272" y="0"/>
              <a:chExt cx="5005729" cy="1427495"/>
            </a:xfrm>
          </p:grpSpPr>
          <p:sp>
            <p:nvSpPr>
              <p:cNvPr id="1624" name="Google Shape;1624;p20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5" name="Google Shape;1625;p20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626" name="Google Shape;1626;p204"/>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7" name="Google Shape;1627;p204"/>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28" name="Google Shape;1628;p20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29" name="Google Shape;1629;p20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Comparison">
  <p:cSld name="Comparison 11">
    <p:spTree>
      <p:nvGrpSpPr>
        <p:cNvPr id="1" name="Shape 1630"/>
        <p:cNvGrpSpPr/>
        <p:nvPr/>
      </p:nvGrpSpPr>
      <p:grpSpPr>
        <a:xfrm>
          <a:off x="0" y="0"/>
          <a:ext cx="0" cy="0"/>
          <a:chOff x="0" y="0"/>
          <a:chExt cx="0" cy="0"/>
        </a:xfrm>
      </p:grpSpPr>
      <p:grpSp>
        <p:nvGrpSpPr>
          <p:cNvPr id="1631" name="Google Shape;1631;p205"/>
          <p:cNvGrpSpPr/>
          <p:nvPr/>
        </p:nvGrpSpPr>
        <p:grpSpPr>
          <a:xfrm>
            <a:off x="7191542" y="1"/>
            <a:ext cx="5000459" cy="1425992"/>
            <a:chOff x="7191542" y="1"/>
            <a:chExt cx="5000459" cy="1425992"/>
          </a:xfrm>
        </p:grpSpPr>
        <p:pic>
          <p:nvPicPr>
            <p:cNvPr id="1632" name="Google Shape;1632;p20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633" name="Google Shape;1633;p205"/>
            <p:cNvGrpSpPr/>
            <p:nvPr/>
          </p:nvGrpSpPr>
          <p:grpSpPr>
            <a:xfrm>
              <a:off x="7191542" y="1"/>
              <a:ext cx="5000459" cy="1425992"/>
              <a:chOff x="7186272" y="0"/>
              <a:chExt cx="5005729" cy="1427495"/>
            </a:xfrm>
          </p:grpSpPr>
          <p:sp>
            <p:nvSpPr>
              <p:cNvPr id="1634" name="Google Shape;1634;p20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5" name="Google Shape;1635;p20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636" name="Google Shape;1636;p20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7" name="Google Shape;1637;p205"/>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38" name="Google Shape;1638;p205"/>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9" name="Google Shape;1639;p205"/>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40" name="Google Shape;1640;p205"/>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1" name="Google Shape;1641;p20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42" name="Google Shape;1642;p20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43" name="Google Shape;1643;p20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Only">
  <p:cSld name="Title Only 11">
    <p:spTree>
      <p:nvGrpSpPr>
        <p:cNvPr id="1" name="Shape 1644"/>
        <p:cNvGrpSpPr/>
        <p:nvPr/>
      </p:nvGrpSpPr>
      <p:grpSpPr>
        <a:xfrm>
          <a:off x="0" y="0"/>
          <a:ext cx="0" cy="0"/>
          <a:chOff x="0" y="0"/>
          <a:chExt cx="0" cy="0"/>
        </a:xfrm>
      </p:grpSpPr>
      <p:grpSp>
        <p:nvGrpSpPr>
          <p:cNvPr id="1645" name="Google Shape;1645;p206"/>
          <p:cNvGrpSpPr/>
          <p:nvPr/>
        </p:nvGrpSpPr>
        <p:grpSpPr>
          <a:xfrm>
            <a:off x="7191542" y="1"/>
            <a:ext cx="5000459" cy="1425992"/>
            <a:chOff x="7191542" y="1"/>
            <a:chExt cx="5000459" cy="1425992"/>
          </a:xfrm>
        </p:grpSpPr>
        <p:pic>
          <p:nvPicPr>
            <p:cNvPr id="1646" name="Google Shape;1646;p20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647" name="Google Shape;1647;p206"/>
            <p:cNvGrpSpPr/>
            <p:nvPr/>
          </p:nvGrpSpPr>
          <p:grpSpPr>
            <a:xfrm>
              <a:off x="7191542" y="1"/>
              <a:ext cx="5000459" cy="1425992"/>
              <a:chOff x="7186272" y="0"/>
              <a:chExt cx="5005729" cy="1427495"/>
            </a:xfrm>
          </p:grpSpPr>
          <p:sp>
            <p:nvSpPr>
              <p:cNvPr id="1648" name="Google Shape;1648;p20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9" name="Google Shape;1649;p20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650" name="Google Shape;1650;p20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1" name="Google Shape;1651;p20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52" name="Google Shape;1652;p20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53" name="Google Shape;1653;p20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End">
  <p:cSld name="End 12">
    <p:spTree>
      <p:nvGrpSpPr>
        <p:cNvPr id="1" name="Shape 1654"/>
        <p:cNvGrpSpPr/>
        <p:nvPr/>
      </p:nvGrpSpPr>
      <p:grpSpPr>
        <a:xfrm>
          <a:off x="0" y="0"/>
          <a:ext cx="0" cy="0"/>
          <a:chOff x="0" y="0"/>
          <a:chExt cx="0" cy="0"/>
        </a:xfrm>
      </p:grpSpPr>
      <p:grpSp>
        <p:nvGrpSpPr>
          <p:cNvPr id="1655" name="Google Shape;1655;p207"/>
          <p:cNvGrpSpPr/>
          <p:nvPr/>
        </p:nvGrpSpPr>
        <p:grpSpPr>
          <a:xfrm>
            <a:off x="0" y="0"/>
            <a:ext cx="12192000" cy="2148830"/>
            <a:chOff x="0" y="0"/>
            <a:chExt cx="12192000" cy="2148830"/>
          </a:xfrm>
        </p:grpSpPr>
        <p:sp>
          <p:nvSpPr>
            <p:cNvPr id="1656" name="Google Shape;1656;p207"/>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7" name="Google Shape;1657;p207"/>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58" name="Google Shape;1658;p207"/>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9" name="Google Shape;1659;p207"/>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0" name="Google Shape;1660;p207"/>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61" name="Google Shape;1661;p207"/>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662" name="Google Shape;1662;p207"/>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Blank">
  <p:cSld name="Blank 10">
    <p:spTree>
      <p:nvGrpSpPr>
        <p:cNvPr id="1" name="Shape 1663"/>
        <p:cNvGrpSpPr/>
        <p:nvPr/>
      </p:nvGrpSpPr>
      <p:grpSpPr>
        <a:xfrm>
          <a:off x="0" y="0"/>
          <a:ext cx="0" cy="0"/>
          <a:chOff x="0" y="0"/>
          <a:chExt cx="0" cy="0"/>
        </a:xfrm>
      </p:grpSpPr>
      <p:sp>
        <p:nvSpPr>
          <p:cNvPr id="1664" name="Google Shape;1664;p20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665" name="Google Shape;1665;p20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666" name="Google Shape;1666;p20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67" name="Google Shape;1667;p208"/>
          <p:cNvGrpSpPr/>
          <p:nvPr/>
        </p:nvGrpSpPr>
        <p:grpSpPr>
          <a:xfrm>
            <a:off x="7191542" y="1"/>
            <a:ext cx="5000459" cy="1425992"/>
            <a:chOff x="7191542" y="1"/>
            <a:chExt cx="5000459" cy="1425992"/>
          </a:xfrm>
        </p:grpSpPr>
        <p:pic>
          <p:nvPicPr>
            <p:cNvPr id="1668" name="Google Shape;1668;p20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669" name="Google Shape;1669;p208"/>
            <p:cNvGrpSpPr/>
            <p:nvPr/>
          </p:nvGrpSpPr>
          <p:grpSpPr>
            <a:xfrm>
              <a:off x="7191542" y="1"/>
              <a:ext cx="5000459" cy="1425992"/>
              <a:chOff x="7186272" y="0"/>
              <a:chExt cx="5005729" cy="1427495"/>
            </a:xfrm>
          </p:grpSpPr>
          <p:sp>
            <p:nvSpPr>
              <p:cNvPr id="1670" name="Google Shape;1670;p20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1" name="Google Shape;1671;p20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672"/>
        <p:cNvGrpSpPr/>
        <p:nvPr/>
      </p:nvGrpSpPr>
      <p:grpSpPr>
        <a:xfrm>
          <a:off x="0" y="0"/>
          <a:ext cx="0" cy="0"/>
          <a:chOff x="0" y="0"/>
          <a:chExt cx="0" cy="0"/>
        </a:xfrm>
      </p:grpSpPr>
      <p:sp>
        <p:nvSpPr>
          <p:cNvPr id="1673" name="Google Shape;1673;p209"/>
          <p:cNvSpPr/>
          <p:nvPr/>
        </p:nvSpPr>
        <p:spPr>
          <a:xfrm>
            <a:off x="-21166" y="6629400"/>
            <a:ext cx="12213167" cy="228600"/>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674" name="Google Shape;1674;p209"/>
          <p:cNvPicPr preferRelativeResize="0"/>
          <p:nvPr/>
        </p:nvPicPr>
        <p:blipFill rotWithShape="1">
          <a:blip r:embed="rId2">
            <a:alphaModFix/>
          </a:blip>
          <a:srcRect/>
          <a:stretch/>
        </p:blipFill>
        <p:spPr>
          <a:xfrm>
            <a:off x="7945967" y="408518"/>
            <a:ext cx="3706284" cy="1813983"/>
          </a:xfrm>
          <a:prstGeom prst="rect">
            <a:avLst/>
          </a:prstGeom>
          <a:noFill/>
          <a:ln>
            <a:noFill/>
          </a:ln>
        </p:spPr>
      </p:pic>
      <p:grpSp>
        <p:nvGrpSpPr>
          <p:cNvPr id="1675" name="Google Shape;1675;p209"/>
          <p:cNvGrpSpPr/>
          <p:nvPr/>
        </p:nvGrpSpPr>
        <p:grpSpPr>
          <a:xfrm>
            <a:off x="0" y="0"/>
            <a:ext cx="1862667" cy="6629400"/>
            <a:chOff x="-15876" y="0"/>
            <a:chExt cx="1927803" cy="6858000"/>
          </a:xfrm>
        </p:grpSpPr>
        <p:sp>
          <p:nvSpPr>
            <p:cNvPr id="1676" name="Google Shape;1676;p209"/>
            <p:cNvSpPr/>
            <p:nvPr/>
          </p:nvSpPr>
          <p:spPr>
            <a:xfrm>
              <a:off x="-15876" y="0"/>
              <a:ext cx="1844557" cy="6858000"/>
            </a:xfrm>
            <a:prstGeom prst="rect">
              <a:avLst/>
            </a:prstGeom>
            <a:solidFill>
              <a:srgbClr val="8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677" name="Google Shape;1677;p209"/>
            <p:cNvPicPr preferRelativeResize="0"/>
            <p:nvPr/>
          </p:nvPicPr>
          <p:blipFill rotWithShape="1">
            <a:blip r:embed="rId3">
              <a:alphaModFix/>
            </a:blip>
            <a:srcRect l="7219" t="16937" r="72250" b="20588"/>
            <a:stretch/>
          </p:blipFill>
          <p:spPr>
            <a:xfrm>
              <a:off x="-15876" y="0"/>
              <a:ext cx="1927803" cy="6858000"/>
            </a:xfrm>
            <a:prstGeom prst="rect">
              <a:avLst/>
            </a:prstGeom>
            <a:solidFill>
              <a:schemeClr val="dk2"/>
            </a:solidFill>
            <a:ln>
              <a:noFill/>
            </a:ln>
          </p:spPr>
        </p:pic>
      </p:grpSp>
      <p:sp>
        <p:nvSpPr>
          <p:cNvPr id="1678" name="Google Shape;1678;p209"/>
          <p:cNvSpPr txBox="1">
            <a:spLocks noGrp="1"/>
          </p:cNvSpPr>
          <p:nvPr>
            <p:ph type="subTitle" idx="1"/>
          </p:nvPr>
        </p:nvSpPr>
        <p:spPr>
          <a:xfrm>
            <a:off x="3147489" y="4195763"/>
            <a:ext cx="5488516"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867"/>
              <a:buChar char="•"/>
              <a:defRPr sz="1867"/>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679" name="Google Shape;1679;p209"/>
          <p:cNvSpPr txBox="1">
            <a:spLocks noGrp="1"/>
          </p:cNvSpPr>
          <p:nvPr>
            <p:ph type="ctrTitle"/>
          </p:nvPr>
        </p:nvSpPr>
        <p:spPr>
          <a:xfrm>
            <a:off x="1621872" y="1806429"/>
            <a:ext cx="10189827" cy="227821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5333"/>
              <a:buFont typeface="Calibri"/>
              <a:buNone/>
              <a:defRPr sz="5333">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0" name="Google Shape;1680;p209"/>
          <p:cNvSpPr txBox="1">
            <a:spLocks noGrp="1"/>
          </p:cNvSpPr>
          <p:nvPr>
            <p:ph type="body" idx="2"/>
          </p:nvPr>
        </p:nvSpPr>
        <p:spPr>
          <a:xfrm>
            <a:off x="3147484" y="4600575"/>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1" name="Google Shape;1681;p209"/>
          <p:cNvSpPr txBox="1">
            <a:spLocks noGrp="1"/>
          </p:cNvSpPr>
          <p:nvPr>
            <p:ph type="body" idx="3"/>
          </p:nvPr>
        </p:nvSpPr>
        <p:spPr>
          <a:xfrm>
            <a:off x="3147484" y="5005387"/>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5"/>
        <p:cNvGrpSpPr/>
        <p:nvPr/>
      </p:nvGrpSpPr>
      <p:grpSpPr>
        <a:xfrm>
          <a:off x="0" y="0"/>
          <a:ext cx="0" cy="0"/>
          <a:chOff x="0" y="0"/>
          <a:chExt cx="0" cy="0"/>
        </a:xfrm>
      </p:grpSpPr>
      <p:sp>
        <p:nvSpPr>
          <p:cNvPr id="186" name="Google Shape;186;p5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57"/>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8" name="Google Shape;188;p57"/>
          <p:cNvGrpSpPr/>
          <p:nvPr/>
        </p:nvGrpSpPr>
        <p:grpSpPr>
          <a:xfrm>
            <a:off x="7191542" y="1"/>
            <a:ext cx="5000459" cy="1425992"/>
            <a:chOff x="7191542" y="1"/>
            <a:chExt cx="5000459" cy="1425992"/>
          </a:xfrm>
        </p:grpSpPr>
        <p:pic>
          <p:nvPicPr>
            <p:cNvPr id="189" name="Google Shape;189;p5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0" name="Google Shape;190;p57"/>
            <p:cNvGrpSpPr/>
            <p:nvPr/>
          </p:nvGrpSpPr>
          <p:grpSpPr>
            <a:xfrm>
              <a:off x="7191542" y="1"/>
              <a:ext cx="5000459" cy="1425992"/>
              <a:chOff x="7186272" y="0"/>
              <a:chExt cx="5005729" cy="1427495"/>
            </a:xfrm>
          </p:grpSpPr>
          <p:sp>
            <p:nvSpPr>
              <p:cNvPr id="191" name="Google Shape;191;p5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p5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93" name="Google Shape;193;p57"/>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57"/>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5" name="Google Shape;195;p5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6" name="Google Shape;196;p5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matchingName="Table of Content">
  <p:cSld name="Table of Content">
    <p:spTree>
      <p:nvGrpSpPr>
        <p:cNvPr id="1" name="Shape 1682"/>
        <p:cNvGrpSpPr/>
        <p:nvPr/>
      </p:nvGrpSpPr>
      <p:grpSpPr>
        <a:xfrm>
          <a:off x="0" y="0"/>
          <a:ext cx="0" cy="0"/>
          <a:chOff x="0" y="0"/>
          <a:chExt cx="0" cy="0"/>
        </a:xfrm>
      </p:grpSpPr>
      <p:sp>
        <p:nvSpPr>
          <p:cNvPr id="1683" name="Google Shape;1683;p210"/>
          <p:cNvSpPr/>
          <p:nvPr/>
        </p:nvSpPr>
        <p:spPr>
          <a:xfrm>
            <a:off x="-10584" y="6620933"/>
            <a:ext cx="12213168" cy="237067"/>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84" name="Google Shape;1684;p210"/>
          <p:cNvSpPr txBox="1">
            <a:spLocks noGrp="1"/>
          </p:cNvSpPr>
          <p:nvPr>
            <p:ph type="title"/>
          </p:nvPr>
        </p:nvSpPr>
        <p:spPr>
          <a:xfrm>
            <a:off x="218114" y="224840"/>
            <a:ext cx="11715725" cy="5693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2933"/>
              <a:buFont typeface="Calibri"/>
              <a:buNone/>
              <a:defRPr sz="2933">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5" name="Google Shape;1685;p210"/>
          <p:cNvSpPr txBox="1">
            <a:spLocks noGrp="1"/>
          </p:cNvSpPr>
          <p:nvPr>
            <p:ph type="body" idx="1"/>
          </p:nvPr>
        </p:nvSpPr>
        <p:spPr>
          <a:xfrm>
            <a:off x="218114" y="917197"/>
            <a:ext cx="11715725" cy="4958671"/>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Font typeface="Noto Sans Symbols"/>
              <a:buChar char="▪"/>
              <a:defRPr sz="1867" b="1"/>
            </a:lvl1pPr>
            <a:lvl2pPr marL="914400" lvl="1" indent="-347154" algn="l">
              <a:lnSpc>
                <a:spcPct val="100000"/>
              </a:lnSpc>
              <a:spcBef>
                <a:spcPts val="1000"/>
              </a:spcBef>
              <a:spcAft>
                <a:spcPts val="0"/>
              </a:spcAft>
              <a:buSzPts val="1867"/>
              <a:buFont typeface="Arial"/>
              <a:buChar char="̶"/>
              <a:defRPr sz="1867"/>
            </a:lvl2pPr>
            <a:lvl3pPr marL="1371600" lvl="2" indent="-347154" algn="l">
              <a:lnSpc>
                <a:spcPct val="100000"/>
              </a:lnSpc>
              <a:spcBef>
                <a:spcPts val="1000"/>
              </a:spcBef>
              <a:spcAft>
                <a:spcPts val="0"/>
              </a:spcAft>
              <a:buSzPts val="1867"/>
              <a:buFont typeface="Arial"/>
              <a:buChar char="•"/>
              <a:defRPr sz="1867"/>
            </a:lvl3pPr>
            <a:lvl4pPr marL="1828800" lvl="3" indent="-347154" algn="l">
              <a:lnSpc>
                <a:spcPct val="100000"/>
              </a:lnSpc>
              <a:spcBef>
                <a:spcPts val="1000"/>
              </a:spcBef>
              <a:spcAft>
                <a:spcPts val="0"/>
              </a:spcAft>
              <a:buSzPts val="1867"/>
              <a:buFont typeface="Noto Sans Symbols"/>
              <a:buChar char="✔"/>
              <a:defRPr sz="1867"/>
            </a:lvl4pPr>
            <a:lvl5pPr marL="2286000" lvl="4" indent="-347154" algn="l">
              <a:lnSpc>
                <a:spcPct val="100000"/>
              </a:lnSpc>
              <a:spcBef>
                <a:spcPts val="1000"/>
              </a:spcBef>
              <a:spcAft>
                <a:spcPts val="0"/>
              </a:spcAft>
              <a:buSzPts val="1867"/>
              <a:buChar char="•"/>
              <a:defRPr sz="1867"/>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6" name="Google Shape;1686;p210"/>
          <p:cNvSpPr txBox="1">
            <a:spLocks noGrp="1"/>
          </p:cNvSpPr>
          <p:nvPr>
            <p:ph type="body" idx="2"/>
          </p:nvPr>
        </p:nvSpPr>
        <p:spPr>
          <a:xfrm>
            <a:off x="3858937" y="5969001"/>
            <a:ext cx="8074903" cy="649817"/>
          </a:xfrm>
          <a:prstGeom prst="rect">
            <a:avLst/>
          </a:prstGeom>
          <a:noFill/>
          <a:ln>
            <a:noFill/>
          </a:ln>
        </p:spPr>
        <p:txBody>
          <a:bodyPr spcFirstLastPara="1" wrap="square" lIns="91425" tIns="45700" rIns="91425" bIns="45700" anchor="b" anchorCtr="0">
            <a:noAutofit/>
          </a:bodyPr>
          <a:lstStyle>
            <a:lvl1pPr marL="457200" lvl="0" indent="-313245" algn="l">
              <a:lnSpc>
                <a:spcPct val="100000"/>
              </a:lnSpc>
              <a:spcBef>
                <a:spcPts val="1000"/>
              </a:spcBef>
              <a:spcAft>
                <a:spcPts val="0"/>
              </a:spcAft>
              <a:buSzPts val="1333"/>
              <a:buChar char="•"/>
              <a:defRPr sz="1333" b="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7" name="Google Shape;1687;p21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88" name="Google Shape;1688;p210" descr="M:\Marketing Communication and Referral Access\Luis\newbrand\UCM_logo\master\horizontal\UCM_Logo_Master_Brand_Horizontal_Tagline_rgb.jpg"/>
          <p:cNvPicPr preferRelativeResize="0"/>
          <p:nvPr/>
        </p:nvPicPr>
        <p:blipFill rotWithShape="1">
          <a:blip r:embed="rId2">
            <a:alphaModFix/>
          </a:blip>
          <a:srcRect/>
          <a:stretch/>
        </p:blipFill>
        <p:spPr>
          <a:xfrm>
            <a:off x="101601" y="5969000"/>
            <a:ext cx="3704343" cy="651933"/>
          </a:xfrm>
          <a:prstGeom prst="rect">
            <a:avLst/>
          </a:prstGeom>
          <a:noFill/>
          <a:ln>
            <a:noFill/>
          </a:ln>
        </p:spPr>
      </p:pic>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3_Title Slide_Yale Blue">
  <p:cSld name="3_Title Slide_Yale Blue 9">
    <p:spTree>
      <p:nvGrpSpPr>
        <p:cNvPr id="1" name="Shape 1689"/>
        <p:cNvGrpSpPr/>
        <p:nvPr/>
      </p:nvGrpSpPr>
      <p:grpSpPr>
        <a:xfrm>
          <a:off x="0" y="0"/>
          <a:ext cx="0" cy="0"/>
          <a:chOff x="0" y="0"/>
          <a:chExt cx="0" cy="0"/>
        </a:xfrm>
      </p:grpSpPr>
      <p:sp>
        <p:nvSpPr>
          <p:cNvPr id="1690" name="Google Shape;1690;p211"/>
          <p:cNvSpPr txBox="1">
            <a:spLocks noGrp="1"/>
          </p:cNvSpPr>
          <p:nvPr>
            <p:ph type="body" idx="1"/>
          </p:nvPr>
        </p:nvSpPr>
        <p:spPr>
          <a:xfrm>
            <a:off x="2826555" y="5400857"/>
            <a:ext cx="8178613" cy="381643"/>
          </a:xfrm>
          <a:prstGeom prst="rect">
            <a:avLst/>
          </a:prstGeom>
          <a:noFill/>
          <a:ln>
            <a:noFill/>
          </a:ln>
        </p:spPr>
        <p:txBody>
          <a:bodyPr spcFirstLastPara="1" wrap="square" lIns="91425" tIns="45700" rIns="91425" bIns="45700" anchor="t" anchorCtr="0">
            <a:spAutoFit/>
          </a:bodyPr>
          <a:lstStyle>
            <a:lvl1pPr marL="457200" lvl="0" indent="-228600" algn="r">
              <a:lnSpc>
                <a:spcPct val="100000"/>
              </a:lnSpc>
              <a:spcBef>
                <a:spcPts val="1000"/>
              </a:spcBef>
              <a:spcAft>
                <a:spcPts val="0"/>
              </a:spcAft>
              <a:buSzPts val="1867"/>
              <a:buNone/>
              <a:defRPr sz="1867">
                <a:solidFill>
                  <a:srgbClr val="616364"/>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1" name="Google Shape;1691;p211"/>
          <p:cNvSpPr txBox="1">
            <a:spLocks noGrp="1"/>
          </p:cNvSpPr>
          <p:nvPr>
            <p:ph type="ctrTitle"/>
          </p:nvPr>
        </p:nvSpPr>
        <p:spPr>
          <a:xfrm>
            <a:off x="2826555" y="1807151"/>
            <a:ext cx="8178613" cy="16294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rgbClr val="00314C"/>
              </a:buClr>
              <a:buSzPts val="5333"/>
              <a:buFont typeface="Verdana"/>
              <a:buNone/>
              <a:defRPr sz="5333" b="1" i="0">
                <a:solidFill>
                  <a:srgbClr val="00314C"/>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2" name="Google Shape;1692;p21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93" name="Google Shape;1693;p21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4" name="Google Shape;1694;p21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95" name="Google Shape;1695;p211"/>
          <p:cNvSpPr/>
          <p:nvPr/>
        </p:nvSpPr>
        <p:spPr>
          <a:xfrm rot="10800000">
            <a:off x="1" y="2000248"/>
            <a:ext cx="2785068" cy="2042851"/>
          </a:xfrm>
          <a:custGeom>
            <a:avLst/>
            <a:gdLst/>
            <a:ahLst/>
            <a:cxnLst/>
            <a:rect l="l" t="t" r="r" b="b"/>
            <a:pathLst>
              <a:path w="10293751" h="1031873" extrusionOk="0">
                <a:moveTo>
                  <a:pt x="3579068" y="0"/>
                </a:moveTo>
                <a:lnTo>
                  <a:pt x="10293751" y="1"/>
                </a:lnTo>
                <a:lnTo>
                  <a:pt x="10293751" y="1031873"/>
                </a:lnTo>
                <a:lnTo>
                  <a:pt x="0" y="1031872"/>
                </a:lnTo>
                <a:lnTo>
                  <a:pt x="3579068" y="0"/>
                </a:lnTo>
                <a:close/>
              </a:path>
            </a:pathLst>
          </a:cu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96" name="Google Shape;1696;p211"/>
          <p:cNvSpPr/>
          <p:nvPr/>
        </p:nvSpPr>
        <p:spPr>
          <a:xfrm>
            <a:off x="0" y="6115051"/>
            <a:ext cx="12192000" cy="742949"/>
          </a:xfrm>
          <a:prstGeom prst="rect">
            <a:avLst/>
          </a:prstGeom>
          <a:solidFill>
            <a:srgbClr val="003B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697" name="Google Shape;1697;p211"/>
          <p:cNvSpPr txBox="1">
            <a:spLocks noGrp="1"/>
          </p:cNvSpPr>
          <p:nvPr>
            <p:ph type="body" idx="2"/>
          </p:nvPr>
        </p:nvSpPr>
        <p:spPr>
          <a:xfrm>
            <a:off x="2826555" y="3447399"/>
            <a:ext cx="8178613" cy="71331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3200"/>
              <a:buNone/>
              <a:defRPr sz="3200" b="0" i="0">
                <a:solidFill>
                  <a:srgbClr val="00314C"/>
                </a:solidFill>
                <a:latin typeface="Verdana"/>
                <a:ea typeface="Verdana"/>
                <a:cs typeface="Verdana"/>
                <a:sym typeface="Verdana"/>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98" name="Google Shape;1698;p211"/>
          <p:cNvPicPr preferRelativeResize="0"/>
          <p:nvPr/>
        </p:nvPicPr>
        <p:blipFill rotWithShape="1">
          <a:blip r:embed="rId2">
            <a:alphaModFix/>
          </a:blip>
          <a:srcRect/>
          <a:stretch/>
        </p:blipFill>
        <p:spPr>
          <a:xfrm>
            <a:off x="2829834" y="4178329"/>
            <a:ext cx="4395959" cy="1140163"/>
          </a:xfrm>
          <a:prstGeom prst="rect">
            <a:avLst/>
          </a:prstGeom>
          <a:noFill/>
          <a:ln>
            <a:noFill/>
          </a:ln>
        </p:spPr>
      </p:pic>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2">
    <p:spTree>
      <p:nvGrpSpPr>
        <p:cNvPr id="1" name="Shape 1699"/>
        <p:cNvGrpSpPr/>
        <p:nvPr/>
      </p:nvGrpSpPr>
      <p:grpSpPr>
        <a:xfrm>
          <a:off x="0" y="0"/>
          <a:ext cx="0" cy="0"/>
          <a:chOff x="0" y="0"/>
          <a:chExt cx="0" cy="0"/>
        </a:xfrm>
      </p:grpSpPr>
      <p:sp>
        <p:nvSpPr>
          <p:cNvPr id="1700" name="Google Shape;1700;p212"/>
          <p:cNvSpPr/>
          <p:nvPr/>
        </p:nvSpPr>
        <p:spPr>
          <a:xfrm>
            <a:off x="-21166" y="6629400"/>
            <a:ext cx="12213167" cy="228600"/>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701" name="Google Shape;1701;p212"/>
          <p:cNvPicPr preferRelativeResize="0"/>
          <p:nvPr/>
        </p:nvPicPr>
        <p:blipFill rotWithShape="1">
          <a:blip r:embed="rId2">
            <a:alphaModFix/>
          </a:blip>
          <a:srcRect/>
          <a:stretch/>
        </p:blipFill>
        <p:spPr>
          <a:xfrm>
            <a:off x="7945967" y="408518"/>
            <a:ext cx="3706284" cy="1813983"/>
          </a:xfrm>
          <a:prstGeom prst="rect">
            <a:avLst/>
          </a:prstGeom>
          <a:noFill/>
          <a:ln>
            <a:noFill/>
          </a:ln>
        </p:spPr>
      </p:pic>
      <p:grpSp>
        <p:nvGrpSpPr>
          <p:cNvPr id="1702" name="Google Shape;1702;p212"/>
          <p:cNvGrpSpPr/>
          <p:nvPr/>
        </p:nvGrpSpPr>
        <p:grpSpPr>
          <a:xfrm>
            <a:off x="0" y="0"/>
            <a:ext cx="1862667" cy="6629400"/>
            <a:chOff x="-15876" y="0"/>
            <a:chExt cx="1927803" cy="6858000"/>
          </a:xfrm>
        </p:grpSpPr>
        <p:sp>
          <p:nvSpPr>
            <p:cNvPr id="1703" name="Google Shape;1703;p212"/>
            <p:cNvSpPr/>
            <p:nvPr/>
          </p:nvSpPr>
          <p:spPr>
            <a:xfrm>
              <a:off x="-15876" y="0"/>
              <a:ext cx="1844557" cy="6858000"/>
            </a:xfrm>
            <a:prstGeom prst="rect">
              <a:avLst/>
            </a:prstGeom>
            <a:solidFill>
              <a:srgbClr val="8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704" name="Google Shape;1704;p212"/>
            <p:cNvPicPr preferRelativeResize="0"/>
            <p:nvPr/>
          </p:nvPicPr>
          <p:blipFill rotWithShape="1">
            <a:blip r:embed="rId3">
              <a:alphaModFix/>
            </a:blip>
            <a:srcRect l="7219" t="16937" r="72250" b="20588"/>
            <a:stretch/>
          </p:blipFill>
          <p:spPr>
            <a:xfrm>
              <a:off x="-15876" y="0"/>
              <a:ext cx="1927803" cy="6858000"/>
            </a:xfrm>
            <a:prstGeom prst="rect">
              <a:avLst/>
            </a:prstGeom>
            <a:solidFill>
              <a:schemeClr val="dk2"/>
            </a:solidFill>
            <a:ln>
              <a:noFill/>
            </a:ln>
          </p:spPr>
        </p:pic>
      </p:grpSp>
      <p:sp>
        <p:nvSpPr>
          <p:cNvPr id="1705" name="Google Shape;1705;p212"/>
          <p:cNvSpPr txBox="1">
            <a:spLocks noGrp="1"/>
          </p:cNvSpPr>
          <p:nvPr>
            <p:ph type="subTitle" idx="1"/>
          </p:nvPr>
        </p:nvSpPr>
        <p:spPr>
          <a:xfrm>
            <a:off x="3147489" y="4195763"/>
            <a:ext cx="5488516" cy="36576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1867"/>
              <a:buChar char="•"/>
              <a:defRPr sz="1867"/>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706" name="Google Shape;1706;p212"/>
          <p:cNvSpPr txBox="1">
            <a:spLocks noGrp="1"/>
          </p:cNvSpPr>
          <p:nvPr>
            <p:ph type="ctrTitle"/>
          </p:nvPr>
        </p:nvSpPr>
        <p:spPr>
          <a:xfrm>
            <a:off x="1621872" y="1806429"/>
            <a:ext cx="10189827" cy="227821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5333"/>
              <a:buFont typeface="Calibri"/>
              <a:buNone/>
              <a:defRPr sz="5333">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7" name="Google Shape;1707;p212"/>
          <p:cNvSpPr txBox="1">
            <a:spLocks noGrp="1"/>
          </p:cNvSpPr>
          <p:nvPr>
            <p:ph type="body" idx="2"/>
          </p:nvPr>
        </p:nvSpPr>
        <p:spPr>
          <a:xfrm>
            <a:off x="3147484" y="4600575"/>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8" name="Google Shape;1708;p212"/>
          <p:cNvSpPr txBox="1">
            <a:spLocks noGrp="1"/>
          </p:cNvSpPr>
          <p:nvPr>
            <p:ph type="body" idx="3"/>
          </p:nvPr>
        </p:nvSpPr>
        <p:spPr>
          <a:xfrm>
            <a:off x="3147484" y="5005387"/>
            <a:ext cx="5486400" cy="365760"/>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Char char="•"/>
              <a:defRPr sz="1867"/>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matchingName="Table of Content">
  <p:cSld name="Table of Content 2">
    <p:spTree>
      <p:nvGrpSpPr>
        <p:cNvPr id="1" name="Shape 1709"/>
        <p:cNvGrpSpPr/>
        <p:nvPr/>
      </p:nvGrpSpPr>
      <p:grpSpPr>
        <a:xfrm>
          <a:off x="0" y="0"/>
          <a:ext cx="0" cy="0"/>
          <a:chOff x="0" y="0"/>
          <a:chExt cx="0" cy="0"/>
        </a:xfrm>
      </p:grpSpPr>
      <p:sp>
        <p:nvSpPr>
          <p:cNvPr id="1710" name="Google Shape;1710;p213"/>
          <p:cNvSpPr/>
          <p:nvPr/>
        </p:nvSpPr>
        <p:spPr>
          <a:xfrm>
            <a:off x="-10584" y="6620933"/>
            <a:ext cx="12213168" cy="237067"/>
          </a:xfrm>
          <a:prstGeom prst="rect">
            <a:avLst/>
          </a:prstGeom>
          <a:solidFill>
            <a:srgbClr val="7676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1711" name="Google Shape;1711;p213"/>
          <p:cNvSpPr txBox="1">
            <a:spLocks noGrp="1"/>
          </p:cNvSpPr>
          <p:nvPr>
            <p:ph type="title"/>
          </p:nvPr>
        </p:nvSpPr>
        <p:spPr>
          <a:xfrm>
            <a:off x="218114" y="224840"/>
            <a:ext cx="11715725" cy="5693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2933"/>
              <a:buFont typeface="Calibri"/>
              <a:buNone/>
              <a:defRPr sz="2933">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2" name="Google Shape;1712;p213"/>
          <p:cNvSpPr txBox="1">
            <a:spLocks noGrp="1"/>
          </p:cNvSpPr>
          <p:nvPr>
            <p:ph type="body" idx="1"/>
          </p:nvPr>
        </p:nvSpPr>
        <p:spPr>
          <a:xfrm>
            <a:off x="218114" y="917197"/>
            <a:ext cx="11715725" cy="4958671"/>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1000"/>
              </a:spcBef>
              <a:spcAft>
                <a:spcPts val="0"/>
              </a:spcAft>
              <a:buSzPts val="1867"/>
              <a:buFont typeface="Noto Sans Symbols"/>
              <a:buChar char="▪"/>
              <a:defRPr sz="1867" b="1"/>
            </a:lvl1pPr>
            <a:lvl2pPr marL="914400" lvl="1" indent="-347154" algn="l">
              <a:lnSpc>
                <a:spcPct val="100000"/>
              </a:lnSpc>
              <a:spcBef>
                <a:spcPts val="1000"/>
              </a:spcBef>
              <a:spcAft>
                <a:spcPts val="0"/>
              </a:spcAft>
              <a:buSzPts val="1867"/>
              <a:buFont typeface="Arial"/>
              <a:buChar char="̶"/>
              <a:defRPr sz="1867"/>
            </a:lvl2pPr>
            <a:lvl3pPr marL="1371600" lvl="2" indent="-347154" algn="l">
              <a:lnSpc>
                <a:spcPct val="100000"/>
              </a:lnSpc>
              <a:spcBef>
                <a:spcPts val="1000"/>
              </a:spcBef>
              <a:spcAft>
                <a:spcPts val="0"/>
              </a:spcAft>
              <a:buSzPts val="1867"/>
              <a:buFont typeface="Arial"/>
              <a:buChar char="•"/>
              <a:defRPr sz="1867"/>
            </a:lvl3pPr>
            <a:lvl4pPr marL="1828800" lvl="3" indent="-347154" algn="l">
              <a:lnSpc>
                <a:spcPct val="100000"/>
              </a:lnSpc>
              <a:spcBef>
                <a:spcPts val="1000"/>
              </a:spcBef>
              <a:spcAft>
                <a:spcPts val="0"/>
              </a:spcAft>
              <a:buSzPts val="1867"/>
              <a:buFont typeface="Noto Sans Symbols"/>
              <a:buChar char="✔"/>
              <a:defRPr sz="1867"/>
            </a:lvl4pPr>
            <a:lvl5pPr marL="2286000" lvl="4" indent="-347154" algn="l">
              <a:lnSpc>
                <a:spcPct val="100000"/>
              </a:lnSpc>
              <a:spcBef>
                <a:spcPts val="1000"/>
              </a:spcBef>
              <a:spcAft>
                <a:spcPts val="0"/>
              </a:spcAft>
              <a:buSzPts val="1867"/>
              <a:buChar char="•"/>
              <a:defRPr sz="1867"/>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3" name="Google Shape;1713;p213"/>
          <p:cNvSpPr txBox="1">
            <a:spLocks noGrp="1"/>
          </p:cNvSpPr>
          <p:nvPr>
            <p:ph type="body" idx="2"/>
          </p:nvPr>
        </p:nvSpPr>
        <p:spPr>
          <a:xfrm>
            <a:off x="3858937" y="5969001"/>
            <a:ext cx="8074903" cy="649817"/>
          </a:xfrm>
          <a:prstGeom prst="rect">
            <a:avLst/>
          </a:prstGeom>
          <a:noFill/>
          <a:ln>
            <a:noFill/>
          </a:ln>
        </p:spPr>
        <p:txBody>
          <a:bodyPr spcFirstLastPara="1" wrap="square" lIns="91425" tIns="45700" rIns="91425" bIns="45700" anchor="b" anchorCtr="0">
            <a:noAutofit/>
          </a:bodyPr>
          <a:lstStyle>
            <a:lvl1pPr marL="457200" lvl="0" indent="-313245" algn="l">
              <a:lnSpc>
                <a:spcPct val="100000"/>
              </a:lnSpc>
              <a:spcBef>
                <a:spcPts val="1000"/>
              </a:spcBef>
              <a:spcAft>
                <a:spcPts val="0"/>
              </a:spcAft>
              <a:buSzPts val="1333"/>
              <a:buChar char="•"/>
              <a:defRPr sz="1333" b="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4" name="Google Shape;1714;p21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467"/>
              <a:buFont typeface="Arial"/>
              <a:buNone/>
              <a:defRPr sz="1467"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15" name="Google Shape;1715;p213" descr="M:\Marketing Communication and Referral Access\Luis\newbrand\UCM_logo\master\horizontal\UCM_Logo_Master_Brand_Horizontal_Tagline_rgb.jpg"/>
          <p:cNvPicPr preferRelativeResize="0"/>
          <p:nvPr/>
        </p:nvPicPr>
        <p:blipFill rotWithShape="1">
          <a:blip r:embed="rId2">
            <a:alphaModFix/>
          </a:blip>
          <a:srcRect/>
          <a:stretch/>
        </p:blipFill>
        <p:spPr>
          <a:xfrm>
            <a:off x="101601" y="5969000"/>
            <a:ext cx="3704343" cy="651933"/>
          </a:xfrm>
          <a:prstGeom prst="rect">
            <a:avLst/>
          </a:prstGeom>
          <a:noFill/>
          <a:ln>
            <a:noFill/>
          </a:ln>
        </p:spPr>
      </p:pic>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Divider">
  <p:cSld name="Divider 13">
    <p:bg>
      <p:bgPr>
        <a:solidFill>
          <a:schemeClr val="lt2"/>
        </a:solidFill>
        <a:effectLst/>
      </p:bgPr>
    </p:bg>
    <p:spTree>
      <p:nvGrpSpPr>
        <p:cNvPr id="1" name="Shape 1716"/>
        <p:cNvGrpSpPr/>
        <p:nvPr/>
      </p:nvGrpSpPr>
      <p:grpSpPr>
        <a:xfrm>
          <a:off x="0" y="0"/>
          <a:ext cx="0" cy="0"/>
          <a:chOff x="0" y="0"/>
          <a:chExt cx="0" cy="0"/>
        </a:xfrm>
      </p:grpSpPr>
      <p:grpSp>
        <p:nvGrpSpPr>
          <p:cNvPr id="1717" name="Google Shape;1717;p214"/>
          <p:cNvGrpSpPr/>
          <p:nvPr/>
        </p:nvGrpSpPr>
        <p:grpSpPr>
          <a:xfrm>
            <a:off x="0" y="5020347"/>
            <a:ext cx="12192000" cy="1837653"/>
            <a:chOff x="0" y="5020347"/>
            <a:chExt cx="12192000" cy="1837653"/>
          </a:xfrm>
        </p:grpSpPr>
        <p:sp>
          <p:nvSpPr>
            <p:cNvPr id="1718" name="Google Shape;1718;p214"/>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9" name="Google Shape;1719;p21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0" name="Google Shape;1720;p214"/>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1" name="Google Shape;1721;p214"/>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722" name="Google Shape;1722;p214"/>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3" name="Google Shape;1723;p214"/>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Photo Slide">
  <p:cSld name="Photo Slide 13">
    <p:spTree>
      <p:nvGrpSpPr>
        <p:cNvPr id="1" name="Shape 1724"/>
        <p:cNvGrpSpPr/>
        <p:nvPr/>
      </p:nvGrpSpPr>
      <p:grpSpPr>
        <a:xfrm>
          <a:off x="0" y="0"/>
          <a:ext cx="0" cy="0"/>
          <a:chOff x="0" y="0"/>
          <a:chExt cx="0" cy="0"/>
        </a:xfrm>
      </p:grpSpPr>
      <p:sp>
        <p:nvSpPr>
          <p:cNvPr id="1725" name="Google Shape;1725;p215"/>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26" name="Google Shape;1726;p215"/>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727" name="Google Shape;1727;p215"/>
          <p:cNvGrpSpPr/>
          <p:nvPr/>
        </p:nvGrpSpPr>
        <p:grpSpPr>
          <a:xfrm>
            <a:off x="0" y="5379426"/>
            <a:ext cx="2807368" cy="753891"/>
            <a:chOff x="0" y="5379426"/>
            <a:chExt cx="2807368" cy="753891"/>
          </a:xfrm>
        </p:grpSpPr>
        <p:sp>
          <p:nvSpPr>
            <p:cNvPr id="1728" name="Google Shape;1728;p215"/>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9" name="Google Shape;1729;p215"/>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730" name="Google Shape;1730;p215"/>
          <p:cNvSpPr>
            <a:spLocks noGrp="1"/>
          </p:cNvSpPr>
          <p:nvPr>
            <p:ph type="pic" idx="2"/>
          </p:nvPr>
        </p:nvSpPr>
        <p:spPr>
          <a:xfrm>
            <a:off x="2807368" y="457202"/>
            <a:ext cx="8915400" cy="5943598"/>
          </a:xfrm>
          <a:prstGeom prst="rect">
            <a:avLst/>
          </a:prstGeom>
          <a:noFill/>
          <a:ln>
            <a:noFill/>
          </a:ln>
        </p:spPr>
      </p:sp>
      <p:pic>
        <p:nvPicPr>
          <p:cNvPr id="1731" name="Google Shape;1731;p215"/>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Blank">
  <p:cSld name="Blank 11">
    <p:spTree>
      <p:nvGrpSpPr>
        <p:cNvPr id="1" name="Shape 1732"/>
        <p:cNvGrpSpPr/>
        <p:nvPr/>
      </p:nvGrpSpPr>
      <p:grpSpPr>
        <a:xfrm>
          <a:off x="0" y="0"/>
          <a:ext cx="0" cy="0"/>
          <a:chOff x="0" y="0"/>
          <a:chExt cx="0" cy="0"/>
        </a:xfrm>
      </p:grpSpPr>
      <p:sp>
        <p:nvSpPr>
          <p:cNvPr id="1733" name="Google Shape;1733;p21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34" name="Google Shape;1734;p21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35" name="Google Shape;1735;p21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36" name="Google Shape;1736;p216"/>
          <p:cNvGrpSpPr/>
          <p:nvPr/>
        </p:nvGrpSpPr>
        <p:grpSpPr>
          <a:xfrm>
            <a:off x="7191542" y="1"/>
            <a:ext cx="5000459" cy="1425992"/>
            <a:chOff x="7191542" y="1"/>
            <a:chExt cx="5000459" cy="1425992"/>
          </a:xfrm>
        </p:grpSpPr>
        <p:pic>
          <p:nvPicPr>
            <p:cNvPr id="1737" name="Google Shape;1737;p21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738" name="Google Shape;1738;p216"/>
            <p:cNvGrpSpPr/>
            <p:nvPr/>
          </p:nvGrpSpPr>
          <p:grpSpPr>
            <a:xfrm>
              <a:off x="7191542" y="1"/>
              <a:ext cx="5000459" cy="1425992"/>
              <a:chOff x="7186272" y="0"/>
              <a:chExt cx="5005729" cy="1427495"/>
            </a:xfrm>
          </p:grpSpPr>
          <p:sp>
            <p:nvSpPr>
              <p:cNvPr id="1739" name="Google Shape;1739;p21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40" name="Google Shape;1740;p21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Quotation">
  <p:cSld name="Quotation 19">
    <p:spTree>
      <p:nvGrpSpPr>
        <p:cNvPr id="1" name="Shape 1741"/>
        <p:cNvGrpSpPr/>
        <p:nvPr/>
      </p:nvGrpSpPr>
      <p:grpSpPr>
        <a:xfrm>
          <a:off x="0" y="0"/>
          <a:ext cx="0" cy="0"/>
          <a:chOff x="0" y="0"/>
          <a:chExt cx="0" cy="0"/>
        </a:xfrm>
      </p:grpSpPr>
      <p:sp>
        <p:nvSpPr>
          <p:cNvPr id="1742" name="Google Shape;1742;p21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3" name="Google Shape;1743;p21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4" name="Google Shape;1744;p21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5" name="Google Shape;1745;p21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46" name="Google Shape;1746;p21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47" name="Google Shape;1747;p21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748" name="Google Shape;1748;p217"/>
          <p:cNvGrpSpPr/>
          <p:nvPr/>
        </p:nvGrpSpPr>
        <p:grpSpPr>
          <a:xfrm>
            <a:off x="7191542" y="1"/>
            <a:ext cx="5000459" cy="1425992"/>
            <a:chOff x="7191542" y="1"/>
            <a:chExt cx="5000459" cy="1425992"/>
          </a:xfrm>
        </p:grpSpPr>
        <p:pic>
          <p:nvPicPr>
            <p:cNvPr id="1749" name="Google Shape;1749;p21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750" name="Google Shape;1750;p217"/>
            <p:cNvGrpSpPr/>
            <p:nvPr/>
          </p:nvGrpSpPr>
          <p:grpSpPr>
            <a:xfrm>
              <a:off x="7191542" y="1"/>
              <a:ext cx="5000459" cy="1425992"/>
              <a:chOff x="7186272" y="0"/>
              <a:chExt cx="5005729" cy="1427495"/>
            </a:xfrm>
          </p:grpSpPr>
          <p:sp>
            <p:nvSpPr>
              <p:cNvPr id="1751" name="Google Shape;1751;p21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2" name="Google Shape;1752;p21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753" name="Google Shape;1753;p217"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Two Content">
  <p:cSld name="Two Content 12">
    <p:spTree>
      <p:nvGrpSpPr>
        <p:cNvPr id="1" name="Shape 1754"/>
        <p:cNvGrpSpPr/>
        <p:nvPr/>
      </p:nvGrpSpPr>
      <p:grpSpPr>
        <a:xfrm>
          <a:off x="0" y="0"/>
          <a:ext cx="0" cy="0"/>
          <a:chOff x="0" y="0"/>
          <a:chExt cx="0" cy="0"/>
        </a:xfrm>
      </p:grpSpPr>
      <p:sp>
        <p:nvSpPr>
          <p:cNvPr id="1755" name="Google Shape;1755;p21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6" name="Google Shape;1756;p218"/>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757" name="Google Shape;1757;p218"/>
          <p:cNvGrpSpPr/>
          <p:nvPr/>
        </p:nvGrpSpPr>
        <p:grpSpPr>
          <a:xfrm>
            <a:off x="7191542" y="1"/>
            <a:ext cx="5000459" cy="1425992"/>
            <a:chOff x="7191542" y="1"/>
            <a:chExt cx="5000459" cy="1425992"/>
          </a:xfrm>
        </p:grpSpPr>
        <p:pic>
          <p:nvPicPr>
            <p:cNvPr id="1758" name="Google Shape;1758;p21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759" name="Google Shape;1759;p218"/>
            <p:cNvGrpSpPr/>
            <p:nvPr/>
          </p:nvGrpSpPr>
          <p:grpSpPr>
            <a:xfrm>
              <a:off x="7191542" y="1"/>
              <a:ext cx="5000459" cy="1425992"/>
              <a:chOff x="7186272" y="0"/>
              <a:chExt cx="5005729" cy="1427495"/>
            </a:xfrm>
          </p:grpSpPr>
          <p:sp>
            <p:nvSpPr>
              <p:cNvPr id="1760" name="Google Shape;1760;p21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1" name="Google Shape;1761;p21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62" name="Google Shape;1762;p218"/>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3" name="Google Shape;1763;p218"/>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64" name="Google Shape;1764;p21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65" name="Google Shape;1765;p21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Comparison">
  <p:cSld name="Comparison 12">
    <p:spTree>
      <p:nvGrpSpPr>
        <p:cNvPr id="1" name="Shape 1766"/>
        <p:cNvGrpSpPr/>
        <p:nvPr/>
      </p:nvGrpSpPr>
      <p:grpSpPr>
        <a:xfrm>
          <a:off x="0" y="0"/>
          <a:ext cx="0" cy="0"/>
          <a:chOff x="0" y="0"/>
          <a:chExt cx="0" cy="0"/>
        </a:xfrm>
      </p:grpSpPr>
      <p:grpSp>
        <p:nvGrpSpPr>
          <p:cNvPr id="1767" name="Google Shape;1767;p219"/>
          <p:cNvGrpSpPr/>
          <p:nvPr/>
        </p:nvGrpSpPr>
        <p:grpSpPr>
          <a:xfrm>
            <a:off x="7191542" y="1"/>
            <a:ext cx="5000459" cy="1425992"/>
            <a:chOff x="7191542" y="1"/>
            <a:chExt cx="5000459" cy="1425992"/>
          </a:xfrm>
        </p:grpSpPr>
        <p:pic>
          <p:nvPicPr>
            <p:cNvPr id="1768" name="Google Shape;1768;p21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769" name="Google Shape;1769;p219"/>
            <p:cNvGrpSpPr/>
            <p:nvPr/>
          </p:nvGrpSpPr>
          <p:grpSpPr>
            <a:xfrm>
              <a:off x="7191542" y="1"/>
              <a:ext cx="5000459" cy="1425992"/>
              <a:chOff x="7186272" y="0"/>
              <a:chExt cx="5005729" cy="1427495"/>
            </a:xfrm>
          </p:grpSpPr>
          <p:sp>
            <p:nvSpPr>
              <p:cNvPr id="1770" name="Google Shape;1770;p21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1" name="Google Shape;1771;p21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72" name="Google Shape;1772;p21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3" name="Google Shape;1773;p219"/>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74" name="Google Shape;1774;p219"/>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5" name="Google Shape;1775;p219"/>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76" name="Google Shape;1776;p219"/>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7" name="Google Shape;1777;p21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78" name="Google Shape;1778;p21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79" name="Google Shape;1779;p21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97"/>
        <p:cNvGrpSpPr/>
        <p:nvPr/>
      </p:nvGrpSpPr>
      <p:grpSpPr>
        <a:xfrm>
          <a:off x="0" y="0"/>
          <a:ext cx="0" cy="0"/>
          <a:chOff x="0" y="0"/>
          <a:chExt cx="0" cy="0"/>
        </a:xfrm>
      </p:grpSpPr>
      <p:grpSp>
        <p:nvGrpSpPr>
          <p:cNvPr id="198" name="Google Shape;198;p58"/>
          <p:cNvGrpSpPr/>
          <p:nvPr/>
        </p:nvGrpSpPr>
        <p:grpSpPr>
          <a:xfrm>
            <a:off x="7191542" y="1"/>
            <a:ext cx="5000459" cy="1425992"/>
            <a:chOff x="7191542" y="1"/>
            <a:chExt cx="5000459" cy="1425992"/>
          </a:xfrm>
        </p:grpSpPr>
        <p:pic>
          <p:nvPicPr>
            <p:cNvPr id="199" name="Google Shape;199;p5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00" name="Google Shape;200;p58"/>
            <p:cNvGrpSpPr/>
            <p:nvPr/>
          </p:nvGrpSpPr>
          <p:grpSpPr>
            <a:xfrm>
              <a:off x="7191542" y="1"/>
              <a:ext cx="5000459" cy="1425992"/>
              <a:chOff x="7186272" y="0"/>
              <a:chExt cx="5005729" cy="1427495"/>
            </a:xfrm>
          </p:grpSpPr>
          <p:sp>
            <p:nvSpPr>
              <p:cNvPr id="201" name="Google Shape;201;p5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5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03" name="Google Shape;203;p5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58"/>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5" name="Google Shape;205;p58"/>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58"/>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7" name="Google Shape;207;p58"/>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5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09" name="Google Shape;209;p5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10" name="Google Shape;210;p5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Title Only">
  <p:cSld name="Title Only 12">
    <p:spTree>
      <p:nvGrpSpPr>
        <p:cNvPr id="1" name="Shape 1780"/>
        <p:cNvGrpSpPr/>
        <p:nvPr/>
      </p:nvGrpSpPr>
      <p:grpSpPr>
        <a:xfrm>
          <a:off x="0" y="0"/>
          <a:ext cx="0" cy="0"/>
          <a:chOff x="0" y="0"/>
          <a:chExt cx="0" cy="0"/>
        </a:xfrm>
      </p:grpSpPr>
      <p:grpSp>
        <p:nvGrpSpPr>
          <p:cNvPr id="1781" name="Google Shape;1781;p220"/>
          <p:cNvGrpSpPr/>
          <p:nvPr/>
        </p:nvGrpSpPr>
        <p:grpSpPr>
          <a:xfrm>
            <a:off x="7191542" y="1"/>
            <a:ext cx="5000459" cy="1425992"/>
            <a:chOff x="7191542" y="1"/>
            <a:chExt cx="5000459" cy="1425992"/>
          </a:xfrm>
        </p:grpSpPr>
        <p:pic>
          <p:nvPicPr>
            <p:cNvPr id="1782" name="Google Shape;1782;p22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783" name="Google Shape;1783;p220"/>
            <p:cNvGrpSpPr/>
            <p:nvPr/>
          </p:nvGrpSpPr>
          <p:grpSpPr>
            <a:xfrm>
              <a:off x="7191542" y="1"/>
              <a:ext cx="5000459" cy="1425992"/>
              <a:chOff x="7186272" y="0"/>
              <a:chExt cx="5005729" cy="1427495"/>
            </a:xfrm>
          </p:grpSpPr>
          <p:sp>
            <p:nvSpPr>
              <p:cNvPr id="1784" name="Google Shape;1784;p22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5" name="Google Shape;1785;p22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786" name="Google Shape;1786;p22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7" name="Google Shape;1787;p22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88" name="Google Shape;1788;p22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789" name="Google Shape;1789;p22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End">
  <p:cSld name="End 13">
    <p:spTree>
      <p:nvGrpSpPr>
        <p:cNvPr id="1" name="Shape 1790"/>
        <p:cNvGrpSpPr/>
        <p:nvPr/>
      </p:nvGrpSpPr>
      <p:grpSpPr>
        <a:xfrm>
          <a:off x="0" y="0"/>
          <a:ext cx="0" cy="0"/>
          <a:chOff x="0" y="0"/>
          <a:chExt cx="0" cy="0"/>
        </a:xfrm>
      </p:grpSpPr>
      <p:grpSp>
        <p:nvGrpSpPr>
          <p:cNvPr id="1791" name="Google Shape;1791;p221"/>
          <p:cNvGrpSpPr/>
          <p:nvPr/>
        </p:nvGrpSpPr>
        <p:grpSpPr>
          <a:xfrm>
            <a:off x="0" y="0"/>
            <a:ext cx="12192000" cy="2148830"/>
            <a:chOff x="0" y="0"/>
            <a:chExt cx="12192000" cy="2148830"/>
          </a:xfrm>
        </p:grpSpPr>
        <p:sp>
          <p:nvSpPr>
            <p:cNvPr id="1792" name="Google Shape;1792;p221"/>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3" name="Google Shape;1793;p221"/>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94" name="Google Shape;1794;p221"/>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5" name="Google Shape;1795;p221"/>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6" name="Google Shape;1796;p221"/>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97" name="Google Shape;1797;p221"/>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798" name="Google Shape;1798;p221"/>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Blank">
  <p:cSld name="Blank 12">
    <p:spTree>
      <p:nvGrpSpPr>
        <p:cNvPr id="1" name="Shape 1799"/>
        <p:cNvGrpSpPr/>
        <p:nvPr/>
      </p:nvGrpSpPr>
      <p:grpSpPr>
        <a:xfrm>
          <a:off x="0" y="0"/>
          <a:ext cx="0" cy="0"/>
          <a:chOff x="0" y="0"/>
          <a:chExt cx="0" cy="0"/>
        </a:xfrm>
      </p:grpSpPr>
      <p:sp>
        <p:nvSpPr>
          <p:cNvPr id="1800" name="Google Shape;1800;p22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01" name="Google Shape;1801;p22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02" name="Google Shape;1802;p22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803" name="Google Shape;1803;p222"/>
          <p:cNvGrpSpPr/>
          <p:nvPr/>
        </p:nvGrpSpPr>
        <p:grpSpPr>
          <a:xfrm>
            <a:off x="7191542" y="1"/>
            <a:ext cx="5000459" cy="1425992"/>
            <a:chOff x="7191542" y="1"/>
            <a:chExt cx="5000459" cy="1425992"/>
          </a:xfrm>
        </p:grpSpPr>
        <p:pic>
          <p:nvPicPr>
            <p:cNvPr id="1804" name="Google Shape;1804;p22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805" name="Google Shape;1805;p222"/>
            <p:cNvGrpSpPr/>
            <p:nvPr/>
          </p:nvGrpSpPr>
          <p:grpSpPr>
            <a:xfrm>
              <a:off x="7191542" y="1"/>
              <a:ext cx="5000459" cy="1425992"/>
              <a:chOff x="7186272" y="0"/>
              <a:chExt cx="5005729" cy="1427495"/>
            </a:xfrm>
          </p:grpSpPr>
          <p:sp>
            <p:nvSpPr>
              <p:cNvPr id="1806" name="Google Shape;1806;p22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7" name="Google Shape;1807;p22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4_Quotation">
  <p:cSld name="4_Quotation 2">
    <p:spTree>
      <p:nvGrpSpPr>
        <p:cNvPr id="1" name="Shape 1808"/>
        <p:cNvGrpSpPr/>
        <p:nvPr/>
      </p:nvGrpSpPr>
      <p:grpSpPr>
        <a:xfrm>
          <a:off x="0" y="0"/>
          <a:ext cx="0" cy="0"/>
          <a:chOff x="0" y="0"/>
          <a:chExt cx="0" cy="0"/>
        </a:xfrm>
      </p:grpSpPr>
      <p:sp>
        <p:nvSpPr>
          <p:cNvPr id="1809" name="Google Shape;1809;p223"/>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0" name="Google Shape;1810;p223"/>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1" name="Google Shape;1811;p223"/>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2" name="Google Shape;1812;p22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13" name="Google Shape;1813;p22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14" name="Google Shape;1814;p22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815" name="Google Shape;1815;p223"/>
          <p:cNvGrpSpPr/>
          <p:nvPr/>
        </p:nvGrpSpPr>
        <p:grpSpPr>
          <a:xfrm>
            <a:off x="7191542" y="1"/>
            <a:ext cx="5000459" cy="1425992"/>
            <a:chOff x="7191542" y="1"/>
            <a:chExt cx="5000459" cy="1425992"/>
          </a:xfrm>
        </p:grpSpPr>
        <p:pic>
          <p:nvPicPr>
            <p:cNvPr id="1816" name="Google Shape;1816;p22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817" name="Google Shape;1817;p223"/>
            <p:cNvGrpSpPr/>
            <p:nvPr/>
          </p:nvGrpSpPr>
          <p:grpSpPr>
            <a:xfrm>
              <a:off x="7191542" y="1"/>
              <a:ext cx="5000459" cy="1425992"/>
              <a:chOff x="7186272" y="0"/>
              <a:chExt cx="5005729" cy="1427495"/>
            </a:xfrm>
          </p:grpSpPr>
          <p:sp>
            <p:nvSpPr>
              <p:cNvPr id="1818" name="Google Shape;1818;p22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9" name="Google Shape;1819;p22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820" name="Google Shape;1820;p223"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Cover B">
  <p:cSld name="Cover B 3">
    <p:spTree>
      <p:nvGrpSpPr>
        <p:cNvPr id="1" name="Shape 1821"/>
        <p:cNvGrpSpPr/>
        <p:nvPr/>
      </p:nvGrpSpPr>
      <p:grpSpPr>
        <a:xfrm>
          <a:off x="0" y="0"/>
          <a:ext cx="0" cy="0"/>
          <a:chOff x="0" y="0"/>
          <a:chExt cx="0" cy="0"/>
        </a:xfrm>
      </p:grpSpPr>
      <p:sp>
        <p:nvSpPr>
          <p:cNvPr id="1822" name="Google Shape;1822;p224"/>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3" name="Google Shape;1823;p224"/>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824" name="Google Shape;1824;p224"/>
          <p:cNvGrpSpPr/>
          <p:nvPr/>
        </p:nvGrpSpPr>
        <p:grpSpPr>
          <a:xfrm flipH="1">
            <a:off x="-1" y="1"/>
            <a:ext cx="6418725" cy="1509822"/>
            <a:chOff x="7522541" y="1"/>
            <a:chExt cx="4669459" cy="1098357"/>
          </a:xfrm>
        </p:grpSpPr>
        <p:sp>
          <p:nvSpPr>
            <p:cNvPr id="1825" name="Google Shape;1825;p224"/>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6" name="Google Shape;1826;p224"/>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827" name="Google Shape;1827;p224"/>
          <p:cNvPicPr preferRelativeResize="0"/>
          <p:nvPr/>
        </p:nvPicPr>
        <p:blipFill rotWithShape="1">
          <a:blip r:embed="rId2">
            <a:alphaModFix/>
          </a:blip>
          <a:srcRect/>
          <a:stretch/>
        </p:blipFill>
        <p:spPr>
          <a:xfrm>
            <a:off x="513348" y="136525"/>
            <a:ext cx="1945206" cy="879974"/>
          </a:xfrm>
          <a:prstGeom prst="rect">
            <a:avLst/>
          </a:prstGeom>
          <a:noFill/>
          <a:ln>
            <a:noFill/>
          </a:ln>
        </p:spPr>
      </p:pic>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Cover">
  <p:cSld name="Cover 14">
    <p:spTree>
      <p:nvGrpSpPr>
        <p:cNvPr id="1" name="Shape 1828"/>
        <p:cNvGrpSpPr/>
        <p:nvPr/>
      </p:nvGrpSpPr>
      <p:grpSpPr>
        <a:xfrm>
          <a:off x="0" y="0"/>
          <a:ext cx="0" cy="0"/>
          <a:chOff x="0" y="0"/>
          <a:chExt cx="0" cy="0"/>
        </a:xfrm>
      </p:grpSpPr>
      <p:sp>
        <p:nvSpPr>
          <p:cNvPr id="1829" name="Google Shape;1829;p225"/>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0" name="Google Shape;1830;p225"/>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1" name="Google Shape;1831;p225"/>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32" name="Google Shape;1832;p225"/>
          <p:cNvSpPr>
            <a:spLocks noGrp="1"/>
          </p:cNvSpPr>
          <p:nvPr>
            <p:ph type="pic" idx="2"/>
          </p:nvPr>
        </p:nvSpPr>
        <p:spPr>
          <a:xfrm>
            <a:off x="7118684" y="233915"/>
            <a:ext cx="5073316" cy="5943600"/>
          </a:xfrm>
          <a:prstGeom prst="rect">
            <a:avLst/>
          </a:prstGeom>
          <a:noFill/>
          <a:ln>
            <a:noFill/>
          </a:ln>
        </p:spPr>
      </p:sp>
      <p:grpSp>
        <p:nvGrpSpPr>
          <p:cNvPr id="1833" name="Google Shape;1833;p225"/>
          <p:cNvGrpSpPr/>
          <p:nvPr/>
        </p:nvGrpSpPr>
        <p:grpSpPr>
          <a:xfrm>
            <a:off x="0" y="5020348"/>
            <a:ext cx="12192000" cy="1837653"/>
            <a:chOff x="0" y="5020348"/>
            <a:chExt cx="12192000" cy="1837653"/>
          </a:xfrm>
        </p:grpSpPr>
        <p:sp>
          <p:nvSpPr>
            <p:cNvPr id="1834" name="Google Shape;1834;p225"/>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5" name="Google Shape;1835;p225"/>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36" name="Google Shape;1836;p225"/>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Divider">
  <p:cSld name="Divider 14">
    <p:bg>
      <p:bgPr>
        <a:solidFill>
          <a:schemeClr val="lt2"/>
        </a:solidFill>
        <a:effectLst/>
      </p:bgPr>
    </p:bg>
    <p:spTree>
      <p:nvGrpSpPr>
        <p:cNvPr id="1" name="Shape 1837"/>
        <p:cNvGrpSpPr/>
        <p:nvPr/>
      </p:nvGrpSpPr>
      <p:grpSpPr>
        <a:xfrm>
          <a:off x="0" y="0"/>
          <a:ext cx="0" cy="0"/>
          <a:chOff x="0" y="0"/>
          <a:chExt cx="0" cy="0"/>
        </a:xfrm>
      </p:grpSpPr>
      <p:grpSp>
        <p:nvGrpSpPr>
          <p:cNvPr id="1838" name="Google Shape;1838;p226"/>
          <p:cNvGrpSpPr/>
          <p:nvPr/>
        </p:nvGrpSpPr>
        <p:grpSpPr>
          <a:xfrm>
            <a:off x="0" y="5020347"/>
            <a:ext cx="12192000" cy="1837653"/>
            <a:chOff x="0" y="5020347"/>
            <a:chExt cx="12192000" cy="1837653"/>
          </a:xfrm>
        </p:grpSpPr>
        <p:sp>
          <p:nvSpPr>
            <p:cNvPr id="1839" name="Google Shape;1839;p226"/>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0" name="Google Shape;1840;p226"/>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1" name="Google Shape;1841;p226"/>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42" name="Google Shape;1842;p226"/>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1843" name="Google Shape;1843;p226"/>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4" name="Google Shape;1844;p226"/>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Photo Slide">
  <p:cSld name="Photo Slide 14">
    <p:spTree>
      <p:nvGrpSpPr>
        <p:cNvPr id="1" name="Shape 1845"/>
        <p:cNvGrpSpPr/>
        <p:nvPr/>
      </p:nvGrpSpPr>
      <p:grpSpPr>
        <a:xfrm>
          <a:off x="0" y="0"/>
          <a:ext cx="0" cy="0"/>
          <a:chOff x="0" y="0"/>
          <a:chExt cx="0" cy="0"/>
        </a:xfrm>
      </p:grpSpPr>
      <p:sp>
        <p:nvSpPr>
          <p:cNvPr id="1846" name="Google Shape;1846;p227"/>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47" name="Google Shape;1847;p227"/>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1848" name="Google Shape;1848;p227"/>
          <p:cNvGrpSpPr/>
          <p:nvPr/>
        </p:nvGrpSpPr>
        <p:grpSpPr>
          <a:xfrm>
            <a:off x="0" y="5379426"/>
            <a:ext cx="2807368" cy="753891"/>
            <a:chOff x="0" y="5379426"/>
            <a:chExt cx="2807368" cy="753891"/>
          </a:xfrm>
        </p:grpSpPr>
        <p:sp>
          <p:nvSpPr>
            <p:cNvPr id="1849" name="Google Shape;1849;p227"/>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0" name="Google Shape;1850;p227"/>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51" name="Google Shape;1851;p227"/>
          <p:cNvSpPr>
            <a:spLocks noGrp="1"/>
          </p:cNvSpPr>
          <p:nvPr>
            <p:ph type="pic" idx="2"/>
          </p:nvPr>
        </p:nvSpPr>
        <p:spPr>
          <a:xfrm>
            <a:off x="2807368" y="457202"/>
            <a:ext cx="8915400" cy="5943598"/>
          </a:xfrm>
          <a:prstGeom prst="rect">
            <a:avLst/>
          </a:prstGeom>
          <a:noFill/>
          <a:ln>
            <a:noFill/>
          </a:ln>
        </p:spPr>
      </p:sp>
      <p:pic>
        <p:nvPicPr>
          <p:cNvPr id="1852" name="Google Shape;1852;p227"/>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Quotation">
  <p:cSld name="Quotation 20">
    <p:spTree>
      <p:nvGrpSpPr>
        <p:cNvPr id="1" name="Shape 1853"/>
        <p:cNvGrpSpPr/>
        <p:nvPr/>
      </p:nvGrpSpPr>
      <p:grpSpPr>
        <a:xfrm>
          <a:off x="0" y="0"/>
          <a:ext cx="0" cy="0"/>
          <a:chOff x="0" y="0"/>
          <a:chExt cx="0" cy="0"/>
        </a:xfrm>
      </p:grpSpPr>
      <p:sp>
        <p:nvSpPr>
          <p:cNvPr id="1854" name="Google Shape;1854;p228"/>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5" name="Google Shape;1855;p228"/>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6" name="Google Shape;1856;p228"/>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7" name="Google Shape;1857;p22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58" name="Google Shape;1858;p22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59" name="Google Shape;1859;p22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860" name="Google Shape;1860;p228"/>
          <p:cNvGrpSpPr/>
          <p:nvPr/>
        </p:nvGrpSpPr>
        <p:grpSpPr>
          <a:xfrm>
            <a:off x="7191542" y="1"/>
            <a:ext cx="5000459" cy="1425992"/>
            <a:chOff x="7191542" y="1"/>
            <a:chExt cx="5000459" cy="1425992"/>
          </a:xfrm>
        </p:grpSpPr>
        <p:pic>
          <p:nvPicPr>
            <p:cNvPr id="1861" name="Google Shape;1861;p22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862" name="Google Shape;1862;p228"/>
            <p:cNvGrpSpPr/>
            <p:nvPr/>
          </p:nvGrpSpPr>
          <p:grpSpPr>
            <a:xfrm>
              <a:off x="7191542" y="1"/>
              <a:ext cx="5000459" cy="1425992"/>
              <a:chOff x="7186272" y="0"/>
              <a:chExt cx="5005729" cy="1427495"/>
            </a:xfrm>
          </p:grpSpPr>
          <p:sp>
            <p:nvSpPr>
              <p:cNvPr id="1863" name="Google Shape;1863;p22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4" name="Google Shape;1864;p22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865" name="Google Shape;1865;p228"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Quotation">
  <p:cSld name="Quotation 21">
    <p:spTree>
      <p:nvGrpSpPr>
        <p:cNvPr id="1" name="Shape 1866"/>
        <p:cNvGrpSpPr/>
        <p:nvPr/>
      </p:nvGrpSpPr>
      <p:grpSpPr>
        <a:xfrm>
          <a:off x="0" y="0"/>
          <a:ext cx="0" cy="0"/>
          <a:chOff x="0" y="0"/>
          <a:chExt cx="0" cy="0"/>
        </a:xfrm>
      </p:grpSpPr>
      <p:sp>
        <p:nvSpPr>
          <p:cNvPr id="1867" name="Google Shape;1867;p229"/>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8" name="Google Shape;1868;p229"/>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9" name="Google Shape;1869;p229"/>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0" name="Google Shape;1870;p22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71" name="Google Shape;1871;p22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72" name="Google Shape;1872;p22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873" name="Google Shape;1873;p229"/>
          <p:cNvGrpSpPr/>
          <p:nvPr/>
        </p:nvGrpSpPr>
        <p:grpSpPr>
          <a:xfrm>
            <a:off x="7191542" y="1"/>
            <a:ext cx="5000459" cy="1425992"/>
            <a:chOff x="7191542" y="1"/>
            <a:chExt cx="5000459" cy="1425992"/>
          </a:xfrm>
        </p:grpSpPr>
        <p:pic>
          <p:nvPicPr>
            <p:cNvPr id="1874" name="Google Shape;1874;p22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875" name="Google Shape;1875;p229"/>
            <p:cNvGrpSpPr/>
            <p:nvPr/>
          </p:nvGrpSpPr>
          <p:grpSpPr>
            <a:xfrm>
              <a:off x="7191542" y="1"/>
              <a:ext cx="5000459" cy="1425992"/>
              <a:chOff x="7186272" y="0"/>
              <a:chExt cx="5005729" cy="1427495"/>
            </a:xfrm>
          </p:grpSpPr>
          <p:sp>
            <p:nvSpPr>
              <p:cNvPr id="1876" name="Google Shape;1876;p22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7" name="Google Shape;1877;p22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878" name="Google Shape;1878;p229"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1"/>
        <p:cNvGrpSpPr/>
        <p:nvPr/>
      </p:nvGrpSpPr>
      <p:grpSpPr>
        <a:xfrm>
          <a:off x="0" y="0"/>
          <a:ext cx="0" cy="0"/>
          <a:chOff x="0" y="0"/>
          <a:chExt cx="0" cy="0"/>
        </a:xfrm>
      </p:grpSpPr>
      <p:grpSp>
        <p:nvGrpSpPr>
          <p:cNvPr id="212" name="Google Shape;212;p59"/>
          <p:cNvGrpSpPr/>
          <p:nvPr/>
        </p:nvGrpSpPr>
        <p:grpSpPr>
          <a:xfrm>
            <a:off x="7191542" y="1"/>
            <a:ext cx="5000459" cy="1425992"/>
            <a:chOff x="7191542" y="1"/>
            <a:chExt cx="5000459" cy="1425992"/>
          </a:xfrm>
        </p:grpSpPr>
        <p:pic>
          <p:nvPicPr>
            <p:cNvPr id="213" name="Google Shape;213;p5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14" name="Google Shape;214;p59"/>
            <p:cNvGrpSpPr/>
            <p:nvPr/>
          </p:nvGrpSpPr>
          <p:grpSpPr>
            <a:xfrm>
              <a:off x="7191542" y="1"/>
              <a:ext cx="5000459" cy="1425992"/>
              <a:chOff x="7186272" y="0"/>
              <a:chExt cx="5005729" cy="1427495"/>
            </a:xfrm>
          </p:grpSpPr>
          <p:sp>
            <p:nvSpPr>
              <p:cNvPr id="215" name="Google Shape;215;p5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p5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17" name="Google Shape;217;p5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5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19" name="Google Shape;219;p5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20" name="Google Shape;220;p5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itle and Content">
  <p:cSld name="Title and Content 13">
    <p:spTree>
      <p:nvGrpSpPr>
        <p:cNvPr id="1" name="Shape 1879"/>
        <p:cNvGrpSpPr/>
        <p:nvPr/>
      </p:nvGrpSpPr>
      <p:grpSpPr>
        <a:xfrm>
          <a:off x="0" y="0"/>
          <a:ext cx="0" cy="0"/>
          <a:chOff x="0" y="0"/>
          <a:chExt cx="0" cy="0"/>
        </a:xfrm>
      </p:grpSpPr>
      <p:grpSp>
        <p:nvGrpSpPr>
          <p:cNvPr id="1880" name="Google Shape;1880;p230"/>
          <p:cNvGrpSpPr/>
          <p:nvPr/>
        </p:nvGrpSpPr>
        <p:grpSpPr>
          <a:xfrm>
            <a:off x="7191542" y="1"/>
            <a:ext cx="5000459" cy="1425992"/>
            <a:chOff x="7191542" y="1"/>
            <a:chExt cx="5000459" cy="1425992"/>
          </a:xfrm>
        </p:grpSpPr>
        <p:pic>
          <p:nvPicPr>
            <p:cNvPr id="1881" name="Google Shape;1881;p23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882" name="Google Shape;1882;p230"/>
            <p:cNvGrpSpPr/>
            <p:nvPr/>
          </p:nvGrpSpPr>
          <p:grpSpPr>
            <a:xfrm>
              <a:off x="7191542" y="1"/>
              <a:ext cx="5000459" cy="1425992"/>
              <a:chOff x="7186272" y="0"/>
              <a:chExt cx="5005729" cy="1427495"/>
            </a:xfrm>
          </p:grpSpPr>
          <p:sp>
            <p:nvSpPr>
              <p:cNvPr id="1883" name="Google Shape;1883;p23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4" name="Google Shape;1884;p23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885" name="Google Shape;1885;p23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6" name="Google Shape;1886;p230"/>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7" name="Google Shape;1887;p23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888" name="Google Shape;1888;p23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889" name="Google Shape;1889;p23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Two Content">
  <p:cSld name="Two Content 13">
    <p:spTree>
      <p:nvGrpSpPr>
        <p:cNvPr id="1" name="Shape 1890"/>
        <p:cNvGrpSpPr/>
        <p:nvPr/>
      </p:nvGrpSpPr>
      <p:grpSpPr>
        <a:xfrm>
          <a:off x="0" y="0"/>
          <a:ext cx="0" cy="0"/>
          <a:chOff x="0" y="0"/>
          <a:chExt cx="0" cy="0"/>
        </a:xfrm>
      </p:grpSpPr>
      <p:sp>
        <p:nvSpPr>
          <p:cNvPr id="1891" name="Google Shape;1891;p23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2" name="Google Shape;1892;p231"/>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893" name="Google Shape;1893;p231"/>
          <p:cNvGrpSpPr/>
          <p:nvPr/>
        </p:nvGrpSpPr>
        <p:grpSpPr>
          <a:xfrm>
            <a:off x="7191542" y="1"/>
            <a:ext cx="5000459" cy="1425992"/>
            <a:chOff x="7191542" y="1"/>
            <a:chExt cx="5000459" cy="1425992"/>
          </a:xfrm>
        </p:grpSpPr>
        <p:pic>
          <p:nvPicPr>
            <p:cNvPr id="1894" name="Google Shape;1894;p23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895" name="Google Shape;1895;p231"/>
            <p:cNvGrpSpPr/>
            <p:nvPr/>
          </p:nvGrpSpPr>
          <p:grpSpPr>
            <a:xfrm>
              <a:off x="7191542" y="1"/>
              <a:ext cx="5000459" cy="1425992"/>
              <a:chOff x="7186272" y="0"/>
              <a:chExt cx="5005729" cy="1427495"/>
            </a:xfrm>
          </p:grpSpPr>
          <p:sp>
            <p:nvSpPr>
              <p:cNvPr id="1896" name="Google Shape;1896;p23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97" name="Google Shape;1897;p23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898" name="Google Shape;1898;p231"/>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9" name="Google Shape;1899;p231"/>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00" name="Google Shape;1900;p23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01" name="Google Shape;1901;p23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Comparison">
  <p:cSld name="Comparison 13">
    <p:spTree>
      <p:nvGrpSpPr>
        <p:cNvPr id="1" name="Shape 1902"/>
        <p:cNvGrpSpPr/>
        <p:nvPr/>
      </p:nvGrpSpPr>
      <p:grpSpPr>
        <a:xfrm>
          <a:off x="0" y="0"/>
          <a:ext cx="0" cy="0"/>
          <a:chOff x="0" y="0"/>
          <a:chExt cx="0" cy="0"/>
        </a:xfrm>
      </p:grpSpPr>
      <p:grpSp>
        <p:nvGrpSpPr>
          <p:cNvPr id="1903" name="Google Shape;1903;p232"/>
          <p:cNvGrpSpPr/>
          <p:nvPr/>
        </p:nvGrpSpPr>
        <p:grpSpPr>
          <a:xfrm>
            <a:off x="7191542" y="1"/>
            <a:ext cx="5000459" cy="1425992"/>
            <a:chOff x="7191542" y="1"/>
            <a:chExt cx="5000459" cy="1425992"/>
          </a:xfrm>
        </p:grpSpPr>
        <p:pic>
          <p:nvPicPr>
            <p:cNvPr id="1904" name="Google Shape;1904;p23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05" name="Google Shape;1905;p232"/>
            <p:cNvGrpSpPr/>
            <p:nvPr/>
          </p:nvGrpSpPr>
          <p:grpSpPr>
            <a:xfrm>
              <a:off x="7191542" y="1"/>
              <a:ext cx="5000459" cy="1425992"/>
              <a:chOff x="7186272" y="0"/>
              <a:chExt cx="5005729" cy="1427495"/>
            </a:xfrm>
          </p:grpSpPr>
          <p:sp>
            <p:nvSpPr>
              <p:cNvPr id="1906" name="Google Shape;1906;p23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7" name="Google Shape;1907;p23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908" name="Google Shape;1908;p23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9" name="Google Shape;1909;p232"/>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10" name="Google Shape;1910;p232"/>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1" name="Google Shape;1911;p232"/>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12" name="Google Shape;1912;p232"/>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3" name="Google Shape;1913;p23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14" name="Google Shape;1914;p23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15" name="Google Shape;1915;p23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Title Only">
  <p:cSld name="Title Only 13">
    <p:spTree>
      <p:nvGrpSpPr>
        <p:cNvPr id="1" name="Shape 1916"/>
        <p:cNvGrpSpPr/>
        <p:nvPr/>
      </p:nvGrpSpPr>
      <p:grpSpPr>
        <a:xfrm>
          <a:off x="0" y="0"/>
          <a:ext cx="0" cy="0"/>
          <a:chOff x="0" y="0"/>
          <a:chExt cx="0" cy="0"/>
        </a:xfrm>
      </p:grpSpPr>
      <p:grpSp>
        <p:nvGrpSpPr>
          <p:cNvPr id="1917" name="Google Shape;1917;p233"/>
          <p:cNvGrpSpPr/>
          <p:nvPr/>
        </p:nvGrpSpPr>
        <p:grpSpPr>
          <a:xfrm>
            <a:off x="7191542" y="1"/>
            <a:ext cx="5000459" cy="1425992"/>
            <a:chOff x="7191542" y="1"/>
            <a:chExt cx="5000459" cy="1425992"/>
          </a:xfrm>
        </p:grpSpPr>
        <p:pic>
          <p:nvPicPr>
            <p:cNvPr id="1918" name="Google Shape;1918;p23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19" name="Google Shape;1919;p233"/>
            <p:cNvGrpSpPr/>
            <p:nvPr/>
          </p:nvGrpSpPr>
          <p:grpSpPr>
            <a:xfrm>
              <a:off x="7191542" y="1"/>
              <a:ext cx="5000459" cy="1425992"/>
              <a:chOff x="7186272" y="0"/>
              <a:chExt cx="5005729" cy="1427495"/>
            </a:xfrm>
          </p:grpSpPr>
          <p:sp>
            <p:nvSpPr>
              <p:cNvPr id="1920" name="Google Shape;1920;p23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1" name="Google Shape;1921;p23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922" name="Google Shape;1922;p23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3" name="Google Shape;1923;p23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24" name="Google Shape;1924;p23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25" name="Google Shape;1925;p23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End">
  <p:cSld name="End 14">
    <p:spTree>
      <p:nvGrpSpPr>
        <p:cNvPr id="1" name="Shape 1926"/>
        <p:cNvGrpSpPr/>
        <p:nvPr/>
      </p:nvGrpSpPr>
      <p:grpSpPr>
        <a:xfrm>
          <a:off x="0" y="0"/>
          <a:ext cx="0" cy="0"/>
          <a:chOff x="0" y="0"/>
          <a:chExt cx="0" cy="0"/>
        </a:xfrm>
      </p:grpSpPr>
      <p:grpSp>
        <p:nvGrpSpPr>
          <p:cNvPr id="1927" name="Google Shape;1927;p234"/>
          <p:cNvGrpSpPr/>
          <p:nvPr/>
        </p:nvGrpSpPr>
        <p:grpSpPr>
          <a:xfrm>
            <a:off x="0" y="0"/>
            <a:ext cx="12192000" cy="2148830"/>
            <a:chOff x="0" y="0"/>
            <a:chExt cx="12192000" cy="2148830"/>
          </a:xfrm>
        </p:grpSpPr>
        <p:sp>
          <p:nvSpPr>
            <p:cNvPr id="1928" name="Google Shape;1928;p234"/>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9" name="Google Shape;1929;p234"/>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30" name="Google Shape;1930;p234"/>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1" name="Google Shape;1931;p234"/>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2" name="Google Shape;1932;p234"/>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33" name="Google Shape;1933;p234"/>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934" name="Google Shape;1934;p234"/>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Blank">
  <p:cSld name="Blank 13">
    <p:spTree>
      <p:nvGrpSpPr>
        <p:cNvPr id="1" name="Shape 1935"/>
        <p:cNvGrpSpPr/>
        <p:nvPr/>
      </p:nvGrpSpPr>
      <p:grpSpPr>
        <a:xfrm>
          <a:off x="0" y="0"/>
          <a:ext cx="0" cy="0"/>
          <a:chOff x="0" y="0"/>
          <a:chExt cx="0" cy="0"/>
        </a:xfrm>
      </p:grpSpPr>
      <p:sp>
        <p:nvSpPr>
          <p:cNvPr id="1936" name="Google Shape;1936;p23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37" name="Google Shape;1937;p23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38" name="Google Shape;1938;p23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39" name="Google Shape;1939;p235"/>
          <p:cNvGrpSpPr/>
          <p:nvPr/>
        </p:nvGrpSpPr>
        <p:grpSpPr>
          <a:xfrm>
            <a:off x="7191542" y="1"/>
            <a:ext cx="5000459" cy="1425992"/>
            <a:chOff x="7191542" y="1"/>
            <a:chExt cx="5000459" cy="1425992"/>
          </a:xfrm>
        </p:grpSpPr>
        <p:pic>
          <p:nvPicPr>
            <p:cNvPr id="1940" name="Google Shape;1940;p23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41" name="Google Shape;1941;p235"/>
            <p:cNvGrpSpPr/>
            <p:nvPr/>
          </p:nvGrpSpPr>
          <p:grpSpPr>
            <a:xfrm>
              <a:off x="7191542" y="1"/>
              <a:ext cx="5000459" cy="1425992"/>
              <a:chOff x="7186272" y="0"/>
              <a:chExt cx="5005729" cy="1427495"/>
            </a:xfrm>
          </p:grpSpPr>
          <p:sp>
            <p:nvSpPr>
              <p:cNvPr id="1942" name="Google Shape;1942;p23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3" name="Google Shape;1943;p23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matchingName="Title Slide">
  <p:cSld name="Title Slide 2">
    <p:bg>
      <p:bgPr>
        <a:solidFill>
          <a:schemeClr val="lt1"/>
        </a:solidFill>
        <a:effectLst/>
      </p:bgPr>
    </p:bg>
    <p:spTree>
      <p:nvGrpSpPr>
        <p:cNvPr id="1" name="Shape 1944"/>
        <p:cNvGrpSpPr/>
        <p:nvPr/>
      </p:nvGrpSpPr>
      <p:grpSpPr>
        <a:xfrm>
          <a:off x="0" y="0"/>
          <a:ext cx="0" cy="0"/>
          <a:chOff x="0" y="0"/>
          <a:chExt cx="0" cy="0"/>
        </a:xfrm>
      </p:grpSpPr>
      <p:sp>
        <p:nvSpPr>
          <p:cNvPr id="1945" name="Google Shape;1945;p236"/>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F3F6F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6" name="Google Shape;1946;p236"/>
          <p:cNvSpPr/>
          <p:nvPr/>
        </p:nvSpPr>
        <p:spPr>
          <a:xfrm>
            <a:off x="2" y="5100849"/>
            <a:ext cx="7111365" cy="1757680"/>
          </a:xfrm>
          <a:custGeom>
            <a:avLst/>
            <a:gdLst/>
            <a:ahLst/>
            <a:cxnLst/>
            <a:rect l="l" t="t" r="r" b="b"/>
            <a:pathLst>
              <a:path w="7111365" h="1757679" extrusionOk="0">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47" name="Google Shape;1947;p236"/>
          <p:cNvPicPr preferRelativeResize="0"/>
          <p:nvPr/>
        </p:nvPicPr>
        <p:blipFill rotWithShape="1">
          <a:blip r:embed="rId2">
            <a:alphaModFix/>
          </a:blip>
          <a:srcRect/>
          <a:stretch/>
        </p:blipFill>
        <p:spPr>
          <a:xfrm>
            <a:off x="0" y="5041899"/>
            <a:ext cx="12192000" cy="1816100"/>
          </a:xfrm>
          <a:prstGeom prst="rect">
            <a:avLst/>
          </a:prstGeom>
          <a:noFill/>
          <a:ln>
            <a:noFill/>
          </a:ln>
        </p:spPr>
      </p:pic>
      <p:sp>
        <p:nvSpPr>
          <p:cNvPr id="1948" name="Google Shape;1948;p236"/>
          <p:cNvSpPr/>
          <p:nvPr/>
        </p:nvSpPr>
        <p:spPr>
          <a:xfrm>
            <a:off x="1" y="5020055"/>
            <a:ext cx="12192000" cy="1838325"/>
          </a:xfrm>
          <a:custGeom>
            <a:avLst/>
            <a:gdLst/>
            <a:ahLst/>
            <a:cxnLst/>
            <a:rect l="l" t="t" r="r" b="b"/>
            <a:pathLst>
              <a:path w="12192000" h="1838325" extrusionOk="0">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49" name="Google Shape;1949;p236"/>
          <p:cNvPicPr preferRelativeResize="0"/>
          <p:nvPr/>
        </p:nvPicPr>
        <p:blipFill rotWithShape="1">
          <a:blip r:embed="rId3">
            <a:alphaModFix/>
          </a:blip>
          <a:srcRect/>
          <a:stretch/>
        </p:blipFill>
        <p:spPr>
          <a:xfrm>
            <a:off x="313956" y="5564123"/>
            <a:ext cx="2025383" cy="911351"/>
          </a:xfrm>
          <a:prstGeom prst="rect">
            <a:avLst/>
          </a:prstGeom>
          <a:noFill/>
          <a:ln>
            <a:noFill/>
          </a:ln>
        </p:spPr>
      </p:pic>
      <p:sp>
        <p:nvSpPr>
          <p:cNvPr id="1950" name="Google Shape;1950;p236"/>
          <p:cNvSpPr/>
          <p:nvPr/>
        </p:nvSpPr>
        <p:spPr>
          <a:xfrm>
            <a:off x="1520189" y="2812542"/>
            <a:ext cx="2286000" cy="0"/>
          </a:xfrm>
          <a:custGeom>
            <a:avLst/>
            <a:gdLst/>
            <a:ahLst/>
            <a:cxnLst/>
            <a:rect l="l" t="t" r="r" b="b"/>
            <a:pathLst>
              <a:path w="2286000" h="120000" extrusionOk="0">
                <a:moveTo>
                  <a:pt x="0" y="0"/>
                </a:moveTo>
                <a:lnTo>
                  <a:pt x="2286000" y="0"/>
                </a:lnTo>
              </a:path>
            </a:pathLst>
          </a:custGeom>
          <a:noFill/>
          <a:ln w="32000" cap="flat" cmpd="sng">
            <a:solidFill>
              <a:srgbClr val="F5836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1" name="Google Shape;1951;p236"/>
          <p:cNvSpPr txBox="1">
            <a:spLocks noGrp="1"/>
          </p:cNvSpPr>
          <p:nvPr>
            <p:ph type="ctrTitle"/>
          </p:nvPr>
        </p:nvSpPr>
        <p:spPr>
          <a:xfrm>
            <a:off x="471690" y="493920"/>
            <a:ext cx="11248618" cy="574040"/>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dk1"/>
              </a:buClr>
              <a:buSzPts val="3600"/>
              <a:buFont typeface="Calibri"/>
              <a:buNone/>
              <a:defRPr b="0"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2" name="Google Shape;1952;p236"/>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1000"/>
              </a:spcBef>
              <a:spcAft>
                <a:spcPts val="0"/>
              </a:spcAft>
              <a:buSzPts val="2400"/>
              <a:buChar char="•"/>
              <a:defRPr/>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953" name="Google Shape;1953;p236"/>
          <p:cNvSpPr txBox="1">
            <a:spLocks noGrp="1"/>
          </p:cNvSpPr>
          <p:nvPr>
            <p:ph type="ftr" idx="11"/>
          </p:nvPr>
        </p:nvSpPr>
        <p:spPr>
          <a:xfrm>
            <a:off x="609600" y="6356350"/>
            <a:ext cx="4114800" cy="365125"/>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91949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4" name="Google Shape;1954;p236"/>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91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55" name="Google Shape;1955;p236"/>
          <p:cNvSpPr txBox="1">
            <a:spLocks noGrp="1"/>
          </p:cNvSpPr>
          <p:nvPr>
            <p:ph type="sldNum" idx="12"/>
          </p:nvPr>
        </p:nvSpPr>
        <p:spPr>
          <a:xfrm>
            <a:off x="8839200" y="6356350"/>
            <a:ext cx="2743200" cy="365125"/>
          </a:xfrm>
          <a:prstGeom prst="rect">
            <a:avLst/>
          </a:prstGeom>
          <a:noFill/>
          <a:ln>
            <a:noFill/>
          </a:ln>
        </p:spPr>
        <p:txBody>
          <a:bodyPr spcFirstLastPara="1" wrap="square" lIns="0" tIns="0" rIns="0" bIns="0" anchor="ctr" anchorCtr="0">
            <a:noAutofit/>
          </a:bodyPr>
          <a:lstStyle>
            <a:lvl1pPr marL="38100" marR="0" lvl="0"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1pPr>
            <a:lvl2pPr marL="38100" marR="0" lvl="1"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2pPr>
            <a:lvl3pPr marL="38100" marR="0" lvl="2"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3pPr>
            <a:lvl4pPr marL="38100" marR="0" lvl="3"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4pPr>
            <a:lvl5pPr marL="38100" marR="0" lvl="4"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5pPr>
            <a:lvl6pPr marL="38100" marR="0" lvl="5"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6pPr>
            <a:lvl7pPr marL="38100" marR="0" lvl="6"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7pPr>
            <a:lvl8pPr marL="38100" marR="0" lvl="7"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8pPr>
            <a:lvl9pPr marL="38100" marR="0" lvl="8"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9pPr>
          </a:lstStyle>
          <a:p>
            <a:pPr marL="381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2_Quotation">
  <p:cSld name="2_Quotation 3">
    <p:spTree>
      <p:nvGrpSpPr>
        <p:cNvPr id="1" name="Shape 1956"/>
        <p:cNvGrpSpPr/>
        <p:nvPr/>
      </p:nvGrpSpPr>
      <p:grpSpPr>
        <a:xfrm>
          <a:off x="0" y="0"/>
          <a:ext cx="0" cy="0"/>
          <a:chOff x="0" y="0"/>
          <a:chExt cx="0" cy="0"/>
        </a:xfrm>
      </p:grpSpPr>
      <p:sp>
        <p:nvSpPr>
          <p:cNvPr id="1957" name="Google Shape;1957;p23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8" name="Google Shape;1958;p23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9" name="Google Shape;1959;p23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0" name="Google Shape;1960;p23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61" name="Google Shape;1961;p23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62" name="Google Shape;1962;p23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63" name="Google Shape;1963;p237"/>
          <p:cNvGrpSpPr/>
          <p:nvPr/>
        </p:nvGrpSpPr>
        <p:grpSpPr>
          <a:xfrm>
            <a:off x="7191542" y="1"/>
            <a:ext cx="5000459" cy="1425992"/>
            <a:chOff x="7191542" y="1"/>
            <a:chExt cx="5000459" cy="1425992"/>
          </a:xfrm>
        </p:grpSpPr>
        <p:pic>
          <p:nvPicPr>
            <p:cNvPr id="1964" name="Google Shape;1964;p23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65" name="Google Shape;1965;p237"/>
            <p:cNvGrpSpPr/>
            <p:nvPr/>
          </p:nvGrpSpPr>
          <p:grpSpPr>
            <a:xfrm>
              <a:off x="7191542" y="1"/>
              <a:ext cx="5000459" cy="1425992"/>
              <a:chOff x="7186272" y="0"/>
              <a:chExt cx="5005729" cy="1427495"/>
            </a:xfrm>
          </p:grpSpPr>
          <p:sp>
            <p:nvSpPr>
              <p:cNvPr id="1966" name="Google Shape;1966;p23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7" name="Google Shape;1967;p23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968" name="Google Shape;1968;p237"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1_Quotation">
  <p:cSld name="1_Quotation">
    <p:spTree>
      <p:nvGrpSpPr>
        <p:cNvPr id="1" name="Shape 1969"/>
        <p:cNvGrpSpPr/>
        <p:nvPr/>
      </p:nvGrpSpPr>
      <p:grpSpPr>
        <a:xfrm>
          <a:off x="0" y="0"/>
          <a:ext cx="0" cy="0"/>
          <a:chOff x="0" y="0"/>
          <a:chExt cx="0" cy="0"/>
        </a:xfrm>
      </p:grpSpPr>
      <p:sp>
        <p:nvSpPr>
          <p:cNvPr id="1970" name="Google Shape;1970;p238"/>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1" name="Google Shape;1971;p238"/>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2" name="Google Shape;1972;p238"/>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3" name="Google Shape;1973;p23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74" name="Google Shape;1974;p23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975" name="Google Shape;1975;p23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976" name="Google Shape;1976;p238"/>
          <p:cNvGrpSpPr/>
          <p:nvPr/>
        </p:nvGrpSpPr>
        <p:grpSpPr>
          <a:xfrm>
            <a:off x="7191542" y="1"/>
            <a:ext cx="5000459" cy="1425992"/>
            <a:chOff x="7191542" y="1"/>
            <a:chExt cx="5000459" cy="1425992"/>
          </a:xfrm>
        </p:grpSpPr>
        <p:pic>
          <p:nvPicPr>
            <p:cNvPr id="1977" name="Google Shape;1977;p23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78" name="Google Shape;1978;p238"/>
            <p:cNvGrpSpPr/>
            <p:nvPr/>
          </p:nvGrpSpPr>
          <p:grpSpPr>
            <a:xfrm>
              <a:off x="7191542" y="1"/>
              <a:ext cx="5000459" cy="1425992"/>
              <a:chOff x="7186272" y="0"/>
              <a:chExt cx="5005729" cy="1427495"/>
            </a:xfrm>
          </p:grpSpPr>
          <p:sp>
            <p:nvSpPr>
              <p:cNvPr id="1979" name="Google Shape;1979;p23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0" name="Google Shape;1980;p23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981" name="Google Shape;1981;p238"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87"/>
        <p:cNvGrpSpPr/>
        <p:nvPr/>
      </p:nvGrpSpPr>
      <p:grpSpPr>
        <a:xfrm>
          <a:off x="0" y="0"/>
          <a:ext cx="0" cy="0"/>
          <a:chOff x="0" y="0"/>
          <a:chExt cx="0" cy="0"/>
        </a:xfrm>
      </p:grpSpPr>
      <p:grpSp>
        <p:nvGrpSpPr>
          <p:cNvPr id="1988" name="Google Shape;1988;p43"/>
          <p:cNvGrpSpPr/>
          <p:nvPr/>
        </p:nvGrpSpPr>
        <p:grpSpPr>
          <a:xfrm>
            <a:off x="7191542" y="1"/>
            <a:ext cx="5000459" cy="1425992"/>
            <a:chOff x="7191542" y="1"/>
            <a:chExt cx="5000459" cy="1425992"/>
          </a:xfrm>
        </p:grpSpPr>
        <p:pic>
          <p:nvPicPr>
            <p:cNvPr id="1989" name="Google Shape;1989;p4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990" name="Google Shape;1990;p43"/>
            <p:cNvGrpSpPr/>
            <p:nvPr/>
          </p:nvGrpSpPr>
          <p:grpSpPr>
            <a:xfrm>
              <a:off x="7191542" y="1"/>
              <a:ext cx="5000459" cy="1425992"/>
              <a:chOff x="7186272" y="0"/>
              <a:chExt cx="5005729" cy="1427495"/>
            </a:xfrm>
          </p:grpSpPr>
          <p:sp>
            <p:nvSpPr>
              <p:cNvPr id="1991" name="Google Shape;1991;p4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2" name="Google Shape;1992;p4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sp>
        <p:nvSpPr>
          <p:cNvPr id="1993" name="Google Shape;1993;p4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4" name="Google Shape;1994;p43"/>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95" name="Google Shape;1995;p4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6F8FC"/>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6F8FC"/>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6F8FC"/>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6F8FC"/>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6F8FC"/>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6F8FC"/>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6F8FC"/>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6F8FC"/>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6F8FC"/>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996" name="Google Shape;1996;p43"/>
          <p:cNvCxnSpPr/>
          <p:nvPr/>
        </p:nvCxnSpPr>
        <p:spPr>
          <a:xfrm>
            <a:off x="609600" y="6335713"/>
            <a:ext cx="10972800" cy="0"/>
          </a:xfrm>
          <a:prstGeom prst="straightConnector1">
            <a:avLst/>
          </a:prstGeom>
          <a:noFill/>
          <a:ln w="9525" cap="flat" cmpd="sng">
            <a:solidFill>
              <a:srgbClr val="F6F8FC"/>
            </a:solidFill>
            <a:prstDash val="solid"/>
            <a:miter lim="800000"/>
            <a:headEnd type="none" w="sm" len="sm"/>
            <a:tailEnd type="none" w="sm" len="sm"/>
          </a:ln>
        </p:spPr>
      </p:cxnSp>
      <p:sp>
        <p:nvSpPr>
          <p:cNvPr id="1997" name="Google Shape;1997;p4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grpSp>
        <p:nvGrpSpPr>
          <p:cNvPr id="24" name="Google Shape;24;p36"/>
          <p:cNvGrpSpPr/>
          <p:nvPr/>
        </p:nvGrpSpPr>
        <p:grpSpPr>
          <a:xfrm>
            <a:off x="7191542" y="1"/>
            <a:ext cx="5000459" cy="1425992"/>
            <a:chOff x="7191542" y="1"/>
            <a:chExt cx="5000459" cy="1425992"/>
          </a:xfrm>
        </p:grpSpPr>
        <p:pic>
          <p:nvPicPr>
            <p:cNvPr id="25" name="Google Shape;25;p3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6" name="Google Shape;26;p36"/>
            <p:cNvGrpSpPr/>
            <p:nvPr/>
          </p:nvGrpSpPr>
          <p:grpSpPr>
            <a:xfrm>
              <a:off x="7191542" y="1"/>
              <a:ext cx="5000459" cy="1425992"/>
              <a:chOff x="7186272" y="0"/>
              <a:chExt cx="5005729" cy="1427495"/>
            </a:xfrm>
          </p:grpSpPr>
          <p:sp>
            <p:nvSpPr>
              <p:cNvPr id="27" name="Google Shape;27;p3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3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9" name="Google Shape;29;p3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6"/>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2" name="Google Shape;32;p3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3" name="Google Shape;33;p3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221"/>
        <p:cNvGrpSpPr/>
        <p:nvPr/>
      </p:nvGrpSpPr>
      <p:grpSpPr>
        <a:xfrm>
          <a:off x="0" y="0"/>
          <a:ext cx="0" cy="0"/>
          <a:chOff x="0" y="0"/>
          <a:chExt cx="0" cy="0"/>
        </a:xfrm>
      </p:grpSpPr>
      <p:grpSp>
        <p:nvGrpSpPr>
          <p:cNvPr id="222" name="Google Shape;222;p60"/>
          <p:cNvGrpSpPr/>
          <p:nvPr/>
        </p:nvGrpSpPr>
        <p:grpSpPr>
          <a:xfrm>
            <a:off x="0" y="0"/>
            <a:ext cx="12192000" cy="2148830"/>
            <a:chOff x="0" y="0"/>
            <a:chExt cx="12192000" cy="2148830"/>
          </a:xfrm>
        </p:grpSpPr>
        <p:sp>
          <p:nvSpPr>
            <p:cNvPr id="223" name="Google Shape;223;p60"/>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4" name="Google Shape;224;p60"/>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25" name="Google Shape;225;p60"/>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60"/>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60"/>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8" name="Google Shape;228;p60"/>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229" name="Google Shape;229;p60"/>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Cover B">
  <p:cSld name="Cover B">
    <p:spTree>
      <p:nvGrpSpPr>
        <p:cNvPr id="1" name="Shape 2003"/>
        <p:cNvGrpSpPr/>
        <p:nvPr/>
      </p:nvGrpSpPr>
      <p:grpSpPr>
        <a:xfrm>
          <a:off x="0" y="0"/>
          <a:ext cx="0" cy="0"/>
          <a:chOff x="0" y="0"/>
          <a:chExt cx="0" cy="0"/>
        </a:xfrm>
      </p:grpSpPr>
      <p:sp>
        <p:nvSpPr>
          <p:cNvPr id="2004" name="Google Shape;2004;p248"/>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5" name="Google Shape;2005;p248"/>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006" name="Google Shape;2006;p248"/>
          <p:cNvCxnSpPr/>
          <p:nvPr/>
        </p:nvCxnSpPr>
        <p:spPr>
          <a:xfrm>
            <a:off x="620093" y="5141451"/>
            <a:ext cx="2286000" cy="0"/>
          </a:xfrm>
          <a:prstGeom prst="straightConnector1">
            <a:avLst/>
          </a:prstGeom>
          <a:noFill/>
          <a:ln w="31750" cap="flat" cmpd="sng">
            <a:solidFill>
              <a:schemeClr val="accent3"/>
            </a:solidFill>
            <a:prstDash val="solid"/>
            <a:miter lim="800000"/>
            <a:headEnd type="none" w="sm" len="sm"/>
            <a:tailEnd type="none" w="sm" len="sm"/>
          </a:ln>
        </p:spPr>
      </p:cxnSp>
      <p:grpSp>
        <p:nvGrpSpPr>
          <p:cNvPr id="2007" name="Google Shape;2007;p248"/>
          <p:cNvGrpSpPr/>
          <p:nvPr/>
        </p:nvGrpSpPr>
        <p:grpSpPr>
          <a:xfrm flipH="1">
            <a:off x="-1" y="1"/>
            <a:ext cx="6418725" cy="1509822"/>
            <a:chOff x="7522541" y="1"/>
            <a:chExt cx="4669459" cy="1098357"/>
          </a:xfrm>
        </p:grpSpPr>
        <p:sp>
          <p:nvSpPr>
            <p:cNvPr id="2008" name="Google Shape;2008;p248"/>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9" name="Google Shape;2009;p248"/>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2010" name="Google Shape;2010;p248"/>
          <p:cNvPicPr preferRelativeResize="0"/>
          <p:nvPr/>
        </p:nvPicPr>
        <p:blipFill rotWithShape="1">
          <a:blip r:embed="rId2">
            <a:alphaModFix/>
          </a:blip>
          <a:srcRect/>
          <a:stretch/>
        </p:blipFill>
        <p:spPr>
          <a:xfrm>
            <a:off x="513348" y="136525"/>
            <a:ext cx="1945206" cy="879974"/>
          </a:xfrm>
          <a:prstGeom prst="rect">
            <a:avLst/>
          </a:prstGeom>
          <a:noFill/>
          <a:ln>
            <a:noFill/>
          </a:ln>
        </p:spPr>
      </p:pic>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11"/>
        <p:cNvGrpSpPr/>
        <p:nvPr/>
      </p:nvGrpSpPr>
      <p:grpSpPr>
        <a:xfrm>
          <a:off x="0" y="0"/>
          <a:ext cx="0" cy="0"/>
          <a:chOff x="0" y="0"/>
          <a:chExt cx="0" cy="0"/>
        </a:xfrm>
      </p:grpSpPr>
      <p:grpSp>
        <p:nvGrpSpPr>
          <p:cNvPr id="2012" name="Google Shape;2012;p47"/>
          <p:cNvGrpSpPr/>
          <p:nvPr/>
        </p:nvGrpSpPr>
        <p:grpSpPr>
          <a:xfrm>
            <a:off x="7191542" y="1"/>
            <a:ext cx="5000459" cy="1425992"/>
            <a:chOff x="7191542" y="1"/>
            <a:chExt cx="5000459" cy="1425992"/>
          </a:xfrm>
        </p:grpSpPr>
        <p:pic>
          <p:nvPicPr>
            <p:cNvPr id="2013" name="Google Shape;2013;p4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014" name="Google Shape;2014;p47"/>
            <p:cNvGrpSpPr/>
            <p:nvPr/>
          </p:nvGrpSpPr>
          <p:grpSpPr>
            <a:xfrm>
              <a:off x="7191542" y="1"/>
              <a:ext cx="5000459" cy="1425992"/>
              <a:chOff x="7186272" y="0"/>
              <a:chExt cx="5005729" cy="1427495"/>
            </a:xfrm>
          </p:grpSpPr>
          <p:sp>
            <p:nvSpPr>
              <p:cNvPr id="2015" name="Google Shape;2015;p4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6" name="Google Shape;2016;p4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2017" name="Google Shape;2017;p4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8" name="Google Shape;2018;p47"/>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9" name="Google Shape;2019;p4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020" name="Google Shape;2020;p4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cxnSp>
        <p:nvCxnSpPr>
          <p:cNvPr id="2021" name="Google Shape;2021;p47"/>
          <p:cNvCxnSpPr/>
          <p:nvPr/>
        </p:nvCxnSpPr>
        <p:spPr>
          <a:xfrm>
            <a:off x="704314" y="1425993"/>
            <a:ext cx="1097280" cy="0"/>
          </a:xfrm>
          <a:prstGeom prst="straightConnector1">
            <a:avLst/>
          </a:prstGeom>
          <a:noFill/>
          <a:ln w="31750" cap="flat" cmpd="sng">
            <a:solidFill>
              <a:schemeClr val="accent3"/>
            </a:solidFill>
            <a:prstDash val="solid"/>
            <a:miter lim="800000"/>
            <a:headEnd type="none" w="sm" len="sm"/>
            <a:tailEnd type="none" w="sm" len="sm"/>
          </a:ln>
        </p:spPr>
      </p:cxnSp>
      <p:sp>
        <p:nvSpPr>
          <p:cNvPr id="2022" name="Google Shape;2022;p4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lt2"/>
        </a:solidFill>
        <a:effectLst/>
      </p:bgPr>
    </p:bg>
    <p:spTree>
      <p:nvGrpSpPr>
        <p:cNvPr id="1" name="Shape 2023"/>
        <p:cNvGrpSpPr/>
        <p:nvPr/>
      </p:nvGrpSpPr>
      <p:grpSpPr>
        <a:xfrm>
          <a:off x="0" y="0"/>
          <a:ext cx="0" cy="0"/>
          <a:chOff x="0" y="0"/>
          <a:chExt cx="0" cy="0"/>
        </a:xfrm>
      </p:grpSpPr>
      <p:grpSp>
        <p:nvGrpSpPr>
          <p:cNvPr id="2024" name="Google Shape;2024;p240"/>
          <p:cNvGrpSpPr/>
          <p:nvPr/>
        </p:nvGrpSpPr>
        <p:grpSpPr>
          <a:xfrm>
            <a:off x="0" y="5020347"/>
            <a:ext cx="12192000" cy="1837653"/>
            <a:chOff x="0" y="5020347"/>
            <a:chExt cx="12192000" cy="1837653"/>
          </a:xfrm>
        </p:grpSpPr>
        <p:sp>
          <p:nvSpPr>
            <p:cNvPr id="2025" name="Google Shape;2025;p240"/>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26" name="Google Shape;2026;p24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27" name="Google Shape;2027;p240"/>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028" name="Google Shape;2028;p24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2029" name="Google Shape;2029;p240"/>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0" name="Google Shape;2030;p240"/>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031" name="Google Shape;2031;p240"/>
          <p:cNvCxnSpPr/>
          <p:nvPr/>
        </p:nvCxnSpPr>
        <p:spPr>
          <a:xfrm>
            <a:off x="1520055" y="2811818"/>
            <a:ext cx="2286000" cy="0"/>
          </a:xfrm>
          <a:prstGeom prst="straightConnector1">
            <a:avLst/>
          </a:prstGeom>
          <a:noFill/>
          <a:ln w="31750" cap="flat" cmpd="sng">
            <a:solidFill>
              <a:schemeClr val="accent3"/>
            </a:solidFill>
            <a:prstDash val="solid"/>
            <a:miter lim="800000"/>
            <a:headEnd type="none" w="sm" len="sm"/>
            <a:tailEnd type="none" w="sm" len="sm"/>
          </a:ln>
        </p:spPr>
      </p:cxn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32"/>
        <p:cNvGrpSpPr/>
        <p:nvPr/>
      </p:nvGrpSpPr>
      <p:grpSpPr>
        <a:xfrm>
          <a:off x="0" y="0"/>
          <a:ext cx="0" cy="0"/>
          <a:chOff x="0" y="0"/>
          <a:chExt cx="0" cy="0"/>
        </a:xfrm>
      </p:grpSpPr>
      <p:grpSp>
        <p:nvGrpSpPr>
          <p:cNvPr id="2033" name="Google Shape;2033;p245"/>
          <p:cNvGrpSpPr/>
          <p:nvPr/>
        </p:nvGrpSpPr>
        <p:grpSpPr>
          <a:xfrm>
            <a:off x="7191542" y="1"/>
            <a:ext cx="5000459" cy="1425992"/>
            <a:chOff x="7191542" y="1"/>
            <a:chExt cx="5000459" cy="1425992"/>
          </a:xfrm>
        </p:grpSpPr>
        <p:pic>
          <p:nvPicPr>
            <p:cNvPr id="2034" name="Google Shape;2034;p24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035" name="Google Shape;2035;p245"/>
            <p:cNvGrpSpPr/>
            <p:nvPr/>
          </p:nvGrpSpPr>
          <p:grpSpPr>
            <a:xfrm>
              <a:off x="7191542" y="1"/>
              <a:ext cx="5000459" cy="1425992"/>
              <a:chOff x="7186272" y="0"/>
              <a:chExt cx="5005729" cy="1427495"/>
            </a:xfrm>
          </p:grpSpPr>
          <p:sp>
            <p:nvSpPr>
              <p:cNvPr id="2036" name="Google Shape;2036;p24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7" name="Google Shape;2037;p24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2038" name="Google Shape;2038;p24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9" name="Google Shape;2039;p24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040" name="Google Shape;2040;p24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cxnSp>
        <p:nvCxnSpPr>
          <p:cNvPr id="2041" name="Google Shape;2041;p245"/>
          <p:cNvCxnSpPr/>
          <p:nvPr/>
        </p:nvCxnSpPr>
        <p:spPr>
          <a:xfrm>
            <a:off x="707293" y="1425993"/>
            <a:ext cx="1097280" cy="0"/>
          </a:xfrm>
          <a:prstGeom prst="straightConnector1">
            <a:avLst/>
          </a:prstGeom>
          <a:noFill/>
          <a:ln w="31750" cap="flat" cmpd="sng">
            <a:solidFill>
              <a:schemeClr val="accent3"/>
            </a:solidFill>
            <a:prstDash val="solid"/>
            <a:miter lim="800000"/>
            <a:headEnd type="none" w="sm" len="sm"/>
            <a:tailEnd type="none" w="sm" len="sm"/>
          </a:ln>
        </p:spPr>
      </p:cxnSp>
      <p:sp>
        <p:nvSpPr>
          <p:cNvPr id="2042" name="Google Shape;2042;p24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43"/>
        <p:cNvGrpSpPr/>
        <p:nvPr/>
      </p:nvGrpSpPr>
      <p:grpSpPr>
        <a:xfrm>
          <a:off x="0" y="0"/>
          <a:ext cx="0" cy="0"/>
          <a:chOff x="0" y="0"/>
          <a:chExt cx="0" cy="0"/>
        </a:xfrm>
      </p:grpSpPr>
      <p:sp>
        <p:nvSpPr>
          <p:cNvPr id="2044" name="Google Shape;2044;p24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5" name="Google Shape;2045;p243"/>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046" name="Google Shape;2046;p243"/>
          <p:cNvGrpSpPr/>
          <p:nvPr/>
        </p:nvGrpSpPr>
        <p:grpSpPr>
          <a:xfrm>
            <a:off x="7191542" y="1"/>
            <a:ext cx="5000459" cy="1425992"/>
            <a:chOff x="7191542" y="1"/>
            <a:chExt cx="5000459" cy="1425992"/>
          </a:xfrm>
        </p:grpSpPr>
        <p:pic>
          <p:nvPicPr>
            <p:cNvPr id="2047" name="Google Shape;2047;p24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048" name="Google Shape;2048;p243"/>
            <p:cNvGrpSpPr/>
            <p:nvPr/>
          </p:nvGrpSpPr>
          <p:grpSpPr>
            <a:xfrm>
              <a:off x="7191542" y="1"/>
              <a:ext cx="5000459" cy="1425992"/>
              <a:chOff x="7186272" y="0"/>
              <a:chExt cx="5005729" cy="1427495"/>
            </a:xfrm>
          </p:grpSpPr>
          <p:sp>
            <p:nvSpPr>
              <p:cNvPr id="2049" name="Google Shape;2049;p24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0" name="Google Shape;2050;p24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2051" name="Google Shape;2051;p243"/>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2" name="Google Shape;2052;p243"/>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053" name="Google Shape;2053;p24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cxnSp>
        <p:nvCxnSpPr>
          <p:cNvPr id="2054" name="Google Shape;2054;p243"/>
          <p:cNvCxnSpPr/>
          <p:nvPr/>
        </p:nvCxnSpPr>
        <p:spPr>
          <a:xfrm>
            <a:off x="704314" y="1425993"/>
            <a:ext cx="1097280" cy="0"/>
          </a:xfrm>
          <a:prstGeom prst="straightConnector1">
            <a:avLst/>
          </a:prstGeom>
          <a:noFill/>
          <a:ln w="31750" cap="flat" cmpd="sng">
            <a:solidFill>
              <a:schemeClr val="accent3"/>
            </a:solidFill>
            <a:prstDash val="solid"/>
            <a:miter lim="800000"/>
            <a:headEnd type="none" w="sm" len="sm"/>
            <a:tailEnd type="none" w="sm" len="sm"/>
          </a:ln>
        </p:spPr>
      </p:cxnSp>
      <p:sp>
        <p:nvSpPr>
          <p:cNvPr id="2055" name="Google Shape;2055;p24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56"/>
        <p:cNvGrpSpPr/>
        <p:nvPr/>
      </p:nvGrpSpPr>
      <p:grpSpPr>
        <a:xfrm>
          <a:off x="0" y="0"/>
          <a:ext cx="0" cy="0"/>
          <a:chOff x="0" y="0"/>
          <a:chExt cx="0" cy="0"/>
        </a:xfrm>
      </p:grpSpPr>
      <p:sp>
        <p:nvSpPr>
          <p:cNvPr id="2057" name="Google Shape;2057;p24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058" name="Google Shape;2058;p24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059" name="Google Shape;2059;p24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060" name="Google Shape;2060;p247"/>
          <p:cNvGrpSpPr/>
          <p:nvPr/>
        </p:nvGrpSpPr>
        <p:grpSpPr>
          <a:xfrm>
            <a:off x="7191542" y="1"/>
            <a:ext cx="5000459" cy="1425992"/>
            <a:chOff x="7191542" y="1"/>
            <a:chExt cx="5000459" cy="1425992"/>
          </a:xfrm>
        </p:grpSpPr>
        <p:pic>
          <p:nvPicPr>
            <p:cNvPr id="2061" name="Google Shape;2061;p24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062" name="Google Shape;2062;p247"/>
            <p:cNvGrpSpPr/>
            <p:nvPr/>
          </p:nvGrpSpPr>
          <p:grpSpPr>
            <a:xfrm>
              <a:off x="7191542" y="1"/>
              <a:ext cx="5000459" cy="1425992"/>
              <a:chOff x="7186272" y="0"/>
              <a:chExt cx="5005729" cy="1427495"/>
            </a:xfrm>
          </p:grpSpPr>
          <p:sp>
            <p:nvSpPr>
              <p:cNvPr id="2063" name="Google Shape;2063;p24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4" name="Google Shape;2064;p24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2065"/>
        <p:cNvGrpSpPr/>
        <p:nvPr/>
      </p:nvGrpSpPr>
      <p:grpSpPr>
        <a:xfrm>
          <a:off x="0" y="0"/>
          <a:ext cx="0" cy="0"/>
          <a:chOff x="0" y="0"/>
          <a:chExt cx="0" cy="0"/>
        </a:xfrm>
      </p:grpSpPr>
      <p:sp>
        <p:nvSpPr>
          <p:cNvPr id="2066" name="Google Shape;2066;p239"/>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67" name="Google Shape;2067;p239"/>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8" name="Google Shape;2068;p239"/>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dk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2069" name="Google Shape;2069;p239"/>
          <p:cNvCxnSpPr/>
          <p:nvPr/>
        </p:nvCxnSpPr>
        <p:spPr>
          <a:xfrm>
            <a:off x="1520055" y="3507988"/>
            <a:ext cx="2286000" cy="0"/>
          </a:xfrm>
          <a:prstGeom prst="straightConnector1">
            <a:avLst/>
          </a:prstGeom>
          <a:noFill/>
          <a:ln w="31750" cap="flat" cmpd="sng">
            <a:solidFill>
              <a:schemeClr val="accent3"/>
            </a:solidFill>
            <a:prstDash val="solid"/>
            <a:miter lim="800000"/>
            <a:headEnd type="none" w="sm" len="sm"/>
            <a:tailEnd type="none" w="sm" len="sm"/>
          </a:ln>
        </p:spPr>
      </p:cxnSp>
      <p:sp>
        <p:nvSpPr>
          <p:cNvPr id="2070" name="Google Shape;2070;p239"/>
          <p:cNvSpPr>
            <a:spLocks noGrp="1"/>
          </p:cNvSpPr>
          <p:nvPr>
            <p:ph type="pic" idx="2"/>
          </p:nvPr>
        </p:nvSpPr>
        <p:spPr>
          <a:xfrm>
            <a:off x="7118684" y="233915"/>
            <a:ext cx="5073316" cy="5943600"/>
          </a:xfrm>
          <a:prstGeom prst="rect">
            <a:avLst/>
          </a:prstGeom>
          <a:noFill/>
          <a:ln>
            <a:noFill/>
          </a:ln>
        </p:spPr>
      </p:sp>
      <p:grpSp>
        <p:nvGrpSpPr>
          <p:cNvPr id="2071" name="Google Shape;2071;p239"/>
          <p:cNvGrpSpPr/>
          <p:nvPr/>
        </p:nvGrpSpPr>
        <p:grpSpPr>
          <a:xfrm>
            <a:off x="0" y="5020348"/>
            <a:ext cx="12192000" cy="1837653"/>
            <a:chOff x="0" y="5020348"/>
            <a:chExt cx="12192000" cy="1837653"/>
          </a:xfrm>
        </p:grpSpPr>
        <p:sp>
          <p:nvSpPr>
            <p:cNvPr id="2072" name="Google Shape;2072;p23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73" name="Google Shape;2073;p239"/>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074" name="Google Shape;2074;p239"/>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2075"/>
        <p:cNvGrpSpPr/>
        <p:nvPr/>
      </p:nvGrpSpPr>
      <p:grpSpPr>
        <a:xfrm>
          <a:off x="0" y="0"/>
          <a:ext cx="0" cy="0"/>
          <a:chOff x="0" y="0"/>
          <a:chExt cx="0" cy="0"/>
        </a:xfrm>
      </p:grpSpPr>
      <p:sp>
        <p:nvSpPr>
          <p:cNvPr id="2076" name="Google Shape;2076;p241"/>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b="0">
                <a:solidFill>
                  <a:schemeClr val="dk1"/>
                </a:solidFil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77" name="Google Shape;2077;p241"/>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2078" name="Google Shape;2078;p241"/>
          <p:cNvGrpSpPr/>
          <p:nvPr/>
        </p:nvGrpSpPr>
        <p:grpSpPr>
          <a:xfrm>
            <a:off x="0" y="5379426"/>
            <a:ext cx="2807368" cy="753891"/>
            <a:chOff x="0" y="5379426"/>
            <a:chExt cx="2807368" cy="753891"/>
          </a:xfrm>
        </p:grpSpPr>
        <p:sp>
          <p:nvSpPr>
            <p:cNvPr id="2079" name="Google Shape;2079;p241"/>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80" name="Google Shape;2080;p241"/>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081" name="Google Shape;2081;p241"/>
          <p:cNvSpPr>
            <a:spLocks noGrp="1"/>
          </p:cNvSpPr>
          <p:nvPr>
            <p:ph type="pic" idx="2"/>
          </p:nvPr>
        </p:nvSpPr>
        <p:spPr>
          <a:xfrm>
            <a:off x="2807368" y="457202"/>
            <a:ext cx="8915400" cy="5943598"/>
          </a:xfrm>
          <a:prstGeom prst="rect">
            <a:avLst/>
          </a:prstGeom>
          <a:noFill/>
          <a:ln>
            <a:noFill/>
          </a:ln>
        </p:spPr>
      </p:sp>
      <p:pic>
        <p:nvPicPr>
          <p:cNvPr id="2082" name="Google Shape;2082;p241"/>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Quotation">
  <p:cSld name="Quotation">
    <p:spTree>
      <p:nvGrpSpPr>
        <p:cNvPr id="1" name="Shape 2083"/>
        <p:cNvGrpSpPr/>
        <p:nvPr/>
      </p:nvGrpSpPr>
      <p:grpSpPr>
        <a:xfrm>
          <a:off x="0" y="0"/>
          <a:ext cx="0" cy="0"/>
          <a:chOff x="0" y="0"/>
          <a:chExt cx="0" cy="0"/>
        </a:xfrm>
      </p:grpSpPr>
      <p:sp>
        <p:nvSpPr>
          <p:cNvPr id="2084" name="Google Shape;2084;p24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85" name="Google Shape;2085;p24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6" name="Google Shape;2086;p24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7" name="Google Shape;2087;p24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088" name="Google Shape;2088;p24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089" name="Google Shape;2089;p24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090" name="Google Shape;2090;p242"/>
          <p:cNvGrpSpPr/>
          <p:nvPr/>
        </p:nvGrpSpPr>
        <p:grpSpPr>
          <a:xfrm>
            <a:off x="7191542" y="1"/>
            <a:ext cx="5000459" cy="1425992"/>
            <a:chOff x="7191542" y="1"/>
            <a:chExt cx="5000459" cy="1425992"/>
          </a:xfrm>
        </p:grpSpPr>
        <p:pic>
          <p:nvPicPr>
            <p:cNvPr id="2091" name="Google Shape;2091;p24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092" name="Google Shape;2092;p242"/>
            <p:cNvGrpSpPr/>
            <p:nvPr/>
          </p:nvGrpSpPr>
          <p:grpSpPr>
            <a:xfrm>
              <a:off x="7191542" y="1"/>
              <a:ext cx="5000459" cy="1425992"/>
              <a:chOff x="7186272" y="0"/>
              <a:chExt cx="5005729" cy="1427495"/>
            </a:xfrm>
          </p:grpSpPr>
          <p:sp>
            <p:nvSpPr>
              <p:cNvPr id="2093" name="Google Shape;2093;p24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4" name="Google Shape;2094;p24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pic>
        <p:nvPicPr>
          <p:cNvPr id="2095" name="Google Shape;2095;p242"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96"/>
        <p:cNvGrpSpPr/>
        <p:nvPr/>
      </p:nvGrpSpPr>
      <p:grpSpPr>
        <a:xfrm>
          <a:off x="0" y="0"/>
          <a:ext cx="0" cy="0"/>
          <a:chOff x="0" y="0"/>
          <a:chExt cx="0" cy="0"/>
        </a:xfrm>
      </p:grpSpPr>
      <p:grpSp>
        <p:nvGrpSpPr>
          <p:cNvPr id="2097" name="Google Shape;2097;p244"/>
          <p:cNvGrpSpPr/>
          <p:nvPr/>
        </p:nvGrpSpPr>
        <p:grpSpPr>
          <a:xfrm>
            <a:off x="7191542" y="1"/>
            <a:ext cx="5000459" cy="1425992"/>
            <a:chOff x="7191542" y="1"/>
            <a:chExt cx="5000459" cy="1425992"/>
          </a:xfrm>
        </p:grpSpPr>
        <p:pic>
          <p:nvPicPr>
            <p:cNvPr id="2098" name="Google Shape;2098;p24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099" name="Google Shape;2099;p244"/>
            <p:cNvGrpSpPr/>
            <p:nvPr/>
          </p:nvGrpSpPr>
          <p:grpSpPr>
            <a:xfrm>
              <a:off x="7191542" y="1"/>
              <a:ext cx="5000459" cy="1425992"/>
              <a:chOff x="7186272" y="0"/>
              <a:chExt cx="5005729" cy="1427495"/>
            </a:xfrm>
          </p:grpSpPr>
          <p:sp>
            <p:nvSpPr>
              <p:cNvPr id="2100" name="Google Shape;2100;p24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1" name="Google Shape;2101;p24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2102" name="Google Shape;2102;p24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3" name="Google Shape;2103;p244"/>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rmAutofit/>
          </a:bodyPr>
          <a:lstStyle>
            <a:lvl1pPr marL="457200" lvl="0" indent="-228600" algn="l">
              <a:lnSpc>
                <a:spcPct val="90000"/>
              </a:lnSpc>
              <a:spcBef>
                <a:spcPts val="1000"/>
              </a:spcBef>
              <a:spcAft>
                <a:spcPts val="0"/>
              </a:spcAft>
              <a:buSzPts val="2400"/>
              <a:buNone/>
              <a:defRPr sz="2400" b="0" u="sng">
                <a:solidFill>
                  <a:schemeClr val="dk1"/>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04" name="Google Shape;2104;p244"/>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SzPts val="1800"/>
              <a:buChar char="•"/>
              <a:defRPr sz="1800"/>
            </a:lvl2pPr>
            <a:lvl3pPr marL="1371600" lvl="2" indent="-330200" algn="l">
              <a:lnSpc>
                <a:spcPct val="90000"/>
              </a:lnSpc>
              <a:spcBef>
                <a:spcPts val="500"/>
              </a:spcBef>
              <a:spcAft>
                <a:spcPts val="0"/>
              </a:spcAft>
              <a:buSzPts val="1600"/>
              <a:buChar char="•"/>
              <a:defRPr sz="16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5" name="Google Shape;2105;p244"/>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rmAutofit/>
          </a:bodyPr>
          <a:lstStyle>
            <a:lvl1pPr marL="457200" lvl="0" indent="-228600" algn="l">
              <a:lnSpc>
                <a:spcPct val="90000"/>
              </a:lnSpc>
              <a:spcBef>
                <a:spcPts val="1000"/>
              </a:spcBef>
              <a:spcAft>
                <a:spcPts val="0"/>
              </a:spcAft>
              <a:buSzPts val="2400"/>
              <a:buNone/>
              <a:defRPr sz="2400" b="0" u="sng">
                <a:solidFill>
                  <a:schemeClr val="dk1"/>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06" name="Google Shape;2106;p244"/>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90000"/>
              </a:lnSpc>
              <a:spcBef>
                <a:spcPts val="1000"/>
              </a:spcBef>
              <a:spcAft>
                <a:spcPts val="0"/>
              </a:spcAft>
              <a:buSzPts val="2000"/>
              <a:buChar char="•"/>
              <a:defRPr sz="2000"/>
            </a:lvl1pPr>
            <a:lvl2pPr marL="914400" lvl="1" indent="-342900" algn="l">
              <a:lnSpc>
                <a:spcPct val="90000"/>
              </a:lnSpc>
              <a:spcBef>
                <a:spcPts val="500"/>
              </a:spcBef>
              <a:spcAft>
                <a:spcPts val="0"/>
              </a:spcAft>
              <a:buSzPts val="1800"/>
              <a:buChar char="•"/>
              <a:defRPr sz="1800"/>
            </a:lvl2pPr>
            <a:lvl3pPr marL="1371600" lvl="2" indent="-330200" algn="l">
              <a:lnSpc>
                <a:spcPct val="90000"/>
              </a:lnSpc>
              <a:spcBef>
                <a:spcPts val="500"/>
              </a:spcBef>
              <a:spcAft>
                <a:spcPts val="0"/>
              </a:spcAft>
              <a:buSzPts val="1600"/>
              <a:buChar char="•"/>
              <a:defRPr sz="1600"/>
            </a:lvl3pPr>
            <a:lvl4pPr marL="1828800" lvl="3" indent="-317500" algn="l">
              <a:lnSpc>
                <a:spcPct val="90000"/>
              </a:lnSpc>
              <a:spcBef>
                <a:spcPts val="500"/>
              </a:spcBef>
              <a:spcAft>
                <a:spcPts val="0"/>
              </a:spcAft>
              <a:buSzPts val="1400"/>
              <a:buChar char="•"/>
              <a:defRPr sz="1400"/>
            </a:lvl4pPr>
            <a:lvl5pPr marL="2286000" lvl="4" indent="-317500" algn="l">
              <a:lnSpc>
                <a:spcPct val="90000"/>
              </a:lnSpc>
              <a:spcBef>
                <a:spcPts val="500"/>
              </a:spcBef>
              <a:spcAft>
                <a:spcPts val="0"/>
              </a:spcAft>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7" name="Google Shape;2107;p24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2108" name="Google Shape;2108;p24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109" name="Google Shape;2109;p24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0"/>
        <p:cNvGrpSpPr/>
        <p:nvPr/>
      </p:nvGrpSpPr>
      <p:grpSpPr>
        <a:xfrm>
          <a:off x="0" y="0"/>
          <a:ext cx="0" cy="0"/>
          <a:chOff x="0" y="0"/>
          <a:chExt cx="0" cy="0"/>
        </a:xfrm>
      </p:grpSpPr>
      <p:sp>
        <p:nvSpPr>
          <p:cNvPr id="231" name="Google Shape;231;p6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32" name="Google Shape;232;p6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33" name="Google Shape;233;p6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34" name="Google Shape;234;p61"/>
          <p:cNvGrpSpPr/>
          <p:nvPr/>
        </p:nvGrpSpPr>
        <p:grpSpPr>
          <a:xfrm>
            <a:off x="7191542" y="1"/>
            <a:ext cx="5000459" cy="1425992"/>
            <a:chOff x="7191542" y="1"/>
            <a:chExt cx="5000459" cy="1425992"/>
          </a:xfrm>
        </p:grpSpPr>
        <p:pic>
          <p:nvPicPr>
            <p:cNvPr id="235" name="Google Shape;235;p6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36" name="Google Shape;236;p61"/>
            <p:cNvGrpSpPr/>
            <p:nvPr/>
          </p:nvGrpSpPr>
          <p:grpSpPr>
            <a:xfrm>
              <a:off x="7191542" y="1"/>
              <a:ext cx="5000459" cy="1425992"/>
              <a:chOff x="7186272" y="0"/>
              <a:chExt cx="5005729" cy="1427495"/>
            </a:xfrm>
          </p:grpSpPr>
          <p:sp>
            <p:nvSpPr>
              <p:cNvPr id="237" name="Google Shape;237;p6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8" name="Google Shape;238;p6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2110"/>
        <p:cNvGrpSpPr/>
        <p:nvPr/>
      </p:nvGrpSpPr>
      <p:grpSpPr>
        <a:xfrm>
          <a:off x="0" y="0"/>
          <a:ext cx="0" cy="0"/>
          <a:chOff x="0" y="0"/>
          <a:chExt cx="0" cy="0"/>
        </a:xfrm>
      </p:grpSpPr>
      <p:grpSp>
        <p:nvGrpSpPr>
          <p:cNvPr id="2111" name="Google Shape;2111;p246"/>
          <p:cNvGrpSpPr/>
          <p:nvPr/>
        </p:nvGrpSpPr>
        <p:grpSpPr>
          <a:xfrm>
            <a:off x="0" y="0"/>
            <a:ext cx="12192000" cy="2148830"/>
            <a:chOff x="0" y="0"/>
            <a:chExt cx="12192000" cy="2148830"/>
          </a:xfrm>
        </p:grpSpPr>
        <p:sp>
          <p:nvSpPr>
            <p:cNvPr id="2112" name="Google Shape;2112;p246"/>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3" name="Google Shape;2113;p246"/>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114" name="Google Shape;2114;p246"/>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115" name="Google Shape;2115;p246"/>
          <p:cNvCxnSpPr/>
          <p:nvPr/>
        </p:nvCxnSpPr>
        <p:spPr>
          <a:xfrm>
            <a:off x="1325946" y="3080084"/>
            <a:ext cx="685399" cy="0"/>
          </a:xfrm>
          <a:prstGeom prst="straightConnector1">
            <a:avLst/>
          </a:prstGeom>
          <a:noFill/>
          <a:ln w="31750" cap="flat" cmpd="sng">
            <a:solidFill>
              <a:schemeClr val="accent3"/>
            </a:solidFill>
            <a:prstDash val="solid"/>
            <a:miter lim="800000"/>
            <a:headEnd type="none" w="sm" len="sm"/>
            <a:tailEnd type="none" w="sm" len="sm"/>
          </a:ln>
        </p:spPr>
      </p:cxnSp>
      <p:sp>
        <p:nvSpPr>
          <p:cNvPr id="2116" name="Google Shape;2116;p246"/>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000"/>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7" name="Google Shape;2117;p246"/>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18" name="Google Shape;2118;p246"/>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2119" name="Google Shape;2119;p246"/>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614613"/>
            <a:ext cx="10363200" cy="1470025"/>
          </a:xfrm>
        </p:spPr>
        <p:txBody>
          <a:bodyPr>
            <a:normAutofit/>
          </a:bodyPr>
          <a:lstStyle>
            <a:lvl1pPr>
              <a:defRPr sz="4000" b="1">
                <a:solidFill>
                  <a:srgbClr val="054F7D"/>
                </a:solidFill>
                <a:latin typeface="Trajan Pro" pitchFamily="18"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dirty="0"/>
          </a:p>
        </p:txBody>
      </p:sp>
      <p:sp>
        <p:nvSpPr>
          <p:cNvPr id="8" name="Rectangle 7"/>
          <p:cNvSpPr/>
          <p:nvPr userDrawn="1"/>
        </p:nvSpPr>
        <p:spPr>
          <a:xfrm>
            <a:off x="9144000" y="5867400"/>
            <a:ext cx="2946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0" y="2209800"/>
            <a:ext cx="12192000" cy="228600"/>
          </a:xfrm>
          <a:prstGeom prst="rect">
            <a:avLst/>
          </a:prstGeom>
          <a:gradFill flip="none" rotWithShape="1">
            <a:gsLst>
              <a:gs pos="0">
                <a:schemeClr val="accent1">
                  <a:shade val="30000"/>
                  <a:satMod val="115000"/>
                </a:schemeClr>
              </a:gs>
              <a:gs pos="50000">
                <a:srgbClr val="6C80A4"/>
              </a:gs>
              <a:gs pos="100000">
                <a:srgbClr val="B5BCD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6237" y="344420"/>
            <a:ext cx="5239523" cy="1624587"/>
          </a:xfrm>
          <a:prstGeom prst="rect">
            <a:avLst/>
          </a:prstGeom>
        </p:spPr>
      </p:pic>
      <p:sp>
        <p:nvSpPr>
          <p:cNvPr id="3" name="Subtitle 2"/>
          <p:cNvSpPr>
            <a:spLocks noGrp="1"/>
          </p:cNvSpPr>
          <p:nvPr>
            <p:ph type="subTitle" idx="1"/>
          </p:nvPr>
        </p:nvSpPr>
        <p:spPr>
          <a:xfrm>
            <a:off x="1828800" y="4260848"/>
            <a:ext cx="8534400" cy="1911352"/>
          </a:xfrm>
        </p:spPr>
        <p:txBody>
          <a:bodyPr>
            <a:normAutofit/>
          </a:bodyPr>
          <a:lstStyle>
            <a:lvl1pPr marL="0" indent="0" algn="ctr">
              <a:buNone/>
              <a:defRPr sz="2800" b="1">
                <a:solidFill>
                  <a:srgbClr val="6C80A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6481764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17638"/>
          </a:xfrm>
        </p:spPr>
        <p:txBody>
          <a:bodyPr/>
          <a:lstStyle>
            <a:lvl1pPr>
              <a:defRPr b="1">
                <a:solidFill>
                  <a:srgbClr val="054F7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dirty="0"/>
          </a:p>
        </p:txBody>
      </p:sp>
      <p:sp>
        <p:nvSpPr>
          <p:cNvPr id="7" name="Rectangle 6"/>
          <p:cNvSpPr/>
          <p:nvPr userDrawn="1"/>
        </p:nvSpPr>
        <p:spPr>
          <a:xfrm>
            <a:off x="304800" y="1371600"/>
            <a:ext cx="11582400" cy="152400"/>
          </a:xfrm>
          <a:prstGeom prst="rect">
            <a:avLst/>
          </a:prstGeom>
          <a:gradFill flip="none" rotWithShape="1">
            <a:gsLst>
              <a:gs pos="0">
                <a:srgbClr val="054F7D"/>
              </a:gs>
              <a:gs pos="50000">
                <a:srgbClr val="6C80A4"/>
              </a:gs>
              <a:gs pos="100000">
                <a:srgbClr val="B5BCD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0601421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298858181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401415018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22122481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248605878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392065572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64463560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tx2"/>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520795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ver">
  <p:cSld name="Cover 3">
    <p:spTree>
      <p:nvGrpSpPr>
        <p:cNvPr id="1" name="Shape 239"/>
        <p:cNvGrpSpPr/>
        <p:nvPr/>
      </p:nvGrpSpPr>
      <p:grpSpPr>
        <a:xfrm>
          <a:off x="0" y="0"/>
          <a:ext cx="0" cy="0"/>
          <a:chOff x="0" y="0"/>
          <a:chExt cx="0" cy="0"/>
        </a:xfrm>
      </p:grpSpPr>
      <p:sp>
        <p:nvSpPr>
          <p:cNvPr id="240" name="Google Shape;240;p62"/>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1" name="Google Shape;241;p62"/>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p62"/>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3" name="Google Shape;243;p62"/>
          <p:cNvSpPr>
            <a:spLocks noGrp="1"/>
          </p:cNvSpPr>
          <p:nvPr>
            <p:ph type="pic" idx="2"/>
          </p:nvPr>
        </p:nvSpPr>
        <p:spPr>
          <a:xfrm>
            <a:off x="7118684" y="233915"/>
            <a:ext cx="5073316" cy="5943600"/>
          </a:xfrm>
          <a:prstGeom prst="rect">
            <a:avLst/>
          </a:prstGeom>
          <a:noFill/>
          <a:ln>
            <a:noFill/>
          </a:ln>
        </p:spPr>
      </p:sp>
      <p:grpSp>
        <p:nvGrpSpPr>
          <p:cNvPr id="244" name="Google Shape;244;p62"/>
          <p:cNvGrpSpPr/>
          <p:nvPr/>
        </p:nvGrpSpPr>
        <p:grpSpPr>
          <a:xfrm>
            <a:off x="0" y="5020348"/>
            <a:ext cx="12192000" cy="1837653"/>
            <a:chOff x="0" y="5020348"/>
            <a:chExt cx="12192000" cy="1837653"/>
          </a:xfrm>
        </p:grpSpPr>
        <p:sp>
          <p:nvSpPr>
            <p:cNvPr id="245" name="Google Shape;245;p6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6" name="Google Shape;246;p62"/>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7" name="Google Shape;247;p6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331719705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tx2"/>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2639841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p:cSld name="Divider 3">
    <p:bg>
      <p:bgPr>
        <a:solidFill>
          <a:schemeClr val="lt2"/>
        </a:solidFill>
        <a:effectLst/>
      </p:bgPr>
    </p:bg>
    <p:spTree>
      <p:nvGrpSpPr>
        <p:cNvPr id="1" name="Shape 248"/>
        <p:cNvGrpSpPr/>
        <p:nvPr/>
      </p:nvGrpSpPr>
      <p:grpSpPr>
        <a:xfrm>
          <a:off x="0" y="0"/>
          <a:ext cx="0" cy="0"/>
          <a:chOff x="0" y="0"/>
          <a:chExt cx="0" cy="0"/>
        </a:xfrm>
      </p:grpSpPr>
      <p:grpSp>
        <p:nvGrpSpPr>
          <p:cNvPr id="249" name="Google Shape;249;p63"/>
          <p:cNvGrpSpPr/>
          <p:nvPr/>
        </p:nvGrpSpPr>
        <p:grpSpPr>
          <a:xfrm>
            <a:off x="0" y="5020347"/>
            <a:ext cx="12192000" cy="1837653"/>
            <a:chOff x="0" y="5020347"/>
            <a:chExt cx="12192000" cy="1837653"/>
          </a:xfrm>
        </p:grpSpPr>
        <p:sp>
          <p:nvSpPr>
            <p:cNvPr id="250" name="Google Shape;250;p63"/>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1" name="Google Shape;251;p6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63"/>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3" name="Google Shape;253;p6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254" name="Google Shape;254;p63"/>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63"/>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ation">
  <p:cSld name="Quotation 5">
    <p:spTree>
      <p:nvGrpSpPr>
        <p:cNvPr id="1" name="Shape 256"/>
        <p:cNvGrpSpPr/>
        <p:nvPr/>
      </p:nvGrpSpPr>
      <p:grpSpPr>
        <a:xfrm>
          <a:off x="0" y="0"/>
          <a:ext cx="0" cy="0"/>
          <a:chOff x="0" y="0"/>
          <a:chExt cx="0" cy="0"/>
        </a:xfrm>
      </p:grpSpPr>
      <p:sp>
        <p:nvSpPr>
          <p:cNvPr id="257" name="Google Shape;257;p6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6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6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6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61" name="Google Shape;261;p6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62" name="Google Shape;262;p6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63" name="Google Shape;263;p64"/>
          <p:cNvGrpSpPr/>
          <p:nvPr/>
        </p:nvGrpSpPr>
        <p:grpSpPr>
          <a:xfrm>
            <a:off x="7191542" y="1"/>
            <a:ext cx="5000459" cy="1425992"/>
            <a:chOff x="7191542" y="1"/>
            <a:chExt cx="5000459" cy="1425992"/>
          </a:xfrm>
        </p:grpSpPr>
        <p:pic>
          <p:nvPicPr>
            <p:cNvPr id="264" name="Google Shape;264;p6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65" name="Google Shape;265;p64"/>
            <p:cNvGrpSpPr/>
            <p:nvPr/>
          </p:nvGrpSpPr>
          <p:grpSpPr>
            <a:xfrm>
              <a:off x="7191542" y="1"/>
              <a:ext cx="5000459" cy="1425992"/>
              <a:chOff x="7186272" y="0"/>
              <a:chExt cx="5005729" cy="1427495"/>
            </a:xfrm>
          </p:grpSpPr>
          <p:sp>
            <p:nvSpPr>
              <p:cNvPr id="266" name="Google Shape;266;p6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7" name="Google Shape;267;p6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268" name="Google Shape;268;p64"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6">
    <p:spTree>
      <p:nvGrpSpPr>
        <p:cNvPr id="1" name="Shape 269"/>
        <p:cNvGrpSpPr/>
        <p:nvPr/>
      </p:nvGrpSpPr>
      <p:grpSpPr>
        <a:xfrm>
          <a:off x="0" y="0"/>
          <a:ext cx="0" cy="0"/>
          <a:chOff x="0" y="0"/>
          <a:chExt cx="0" cy="0"/>
        </a:xfrm>
      </p:grpSpPr>
      <p:grpSp>
        <p:nvGrpSpPr>
          <p:cNvPr id="270" name="Google Shape;270;p65"/>
          <p:cNvGrpSpPr/>
          <p:nvPr/>
        </p:nvGrpSpPr>
        <p:grpSpPr>
          <a:xfrm>
            <a:off x="7191542" y="1"/>
            <a:ext cx="5000459" cy="1425992"/>
            <a:chOff x="7191542" y="1"/>
            <a:chExt cx="5000459" cy="1425992"/>
          </a:xfrm>
        </p:grpSpPr>
        <p:pic>
          <p:nvPicPr>
            <p:cNvPr id="271" name="Google Shape;271;p6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72" name="Google Shape;272;p65"/>
            <p:cNvGrpSpPr/>
            <p:nvPr/>
          </p:nvGrpSpPr>
          <p:grpSpPr>
            <a:xfrm>
              <a:off x="7191542" y="1"/>
              <a:ext cx="5000459" cy="1425992"/>
              <a:chOff x="7186272" y="0"/>
              <a:chExt cx="5005729" cy="1427495"/>
            </a:xfrm>
          </p:grpSpPr>
          <p:sp>
            <p:nvSpPr>
              <p:cNvPr id="273" name="Google Shape;273;p6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4" name="Google Shape;274;p6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75" name="Google Shape;275;p6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p65"/>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6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78" name="Google Shape;278;p6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79" name="Google Shape;279;p6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p:cSld name="Two Content 2">
    <p:spTree>
      <p:nvGrpSpPr>
        <p:cNvPr id="1" name="Shape 280"/>
        <p:cNvGrpSpPr/>
        <p:nvPr/>
      </p:nvGrpSpPr>
      <p:grpSpPr>
        <a:xfrm>
          <a:off x="0" y="0"/>
          <a:ext cx="0" cy="0"/>
          <a:chOff x="0" y="0"/>
          <a:chExt cx="0" cy="0"/>
        </a:xfrm>
      </p:grpSpPr>
      <p:sp>
        <p:nvSpPr>
          <p:cNvPr id="281" name="Google Shape;281;p6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66"/>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3" name="Google Shape;283;p66"/>
          <p:cNvGrpSpPr/>
          <p:nvPr/>
        </p:nvGrpSpPr>
        <p:grpSpPr>
          <a:xfrm>
            <a:off x="7191542" y="1"/>
            <a:ext cx="5000459" cy="1425992"/>
            <a:chOff x="7191542" y="1"/>
            <a:chExt cx="5000459" cy="1425992"/>
          </a:xfrm>
        </p:grpSpPr>
        <p:pic>
          <p:nvPicPr>
            <p:cNvPr id="284" name="Google Shape;284;p6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85" name="Google Shape;285;p66"/>
            <p:cNvGrpSpPr/>
            <p:nvPr/>
          </p:nvGrpSpPr>
          <p:grpSpPr>
            <a:xfrm>
              <a:off x="7191542" y="1"/>
              <a:ext cx="5000459" cy="1425992"/>
              <a:chOff x="7186272" y="0"/>
              <a:chExt cx="5005729" cy="1427495"/>
            </a:xfrm>
          </p:grpSpPr>
          <p:sp>
            <p:nvSpPr>
              <p:cNvPr id="286" name="Google Shape;286;p6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7" name="Google Shape;287;p6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88" name="Google Shape;288;p66"/>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9" name="Google Shape;289;p66"/>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90" name="Google Shape;290;p6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291" name="Google Shape;291;p6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p:cSld name="Comparison 2">
    <p:spTree>
      <p:nvGrpSpPr>
        <p:cNvPr id="1" name="Shape 292"/>
        <p:cNvGrpSpPr/>
        <p:nvPr/>
      </p:nvGrpSpPr>
      <p:grpSpPr>
        <a:xfrm>
          <a:off x="0" y="0"/>
          <a:ext cx="0" cy="0"/>
          <a:chOff x="0" y="0"/>
          <a:chExt cx="0" cy="0"/>
        </a:xfrm>
      </p:grpSpPr>
      <p:grpSp>
        <p:nvGrpSpPr>
          <p:cNvPr id="293" name="Google Shape;293;p67"/>
          <p:cNvGrpSpPr/>
          <p:nvPr/>
        </p:nvGrpSpPr>
        <p:grpSpPr>
          <a:xfrm>
            <a:off x="7191542" y="1"/>
            <a:ext cx="5000459" cy="1425992"/>
            <a:chOff x="7191542" y="1"/>
            <a:chExt cx="5000459" cy="1425992"/>
          </a:xfrm>
        </p:grpSpPr>
        <p:pic>
          <p:nvPicPr>
            <p:cNvPr id="294" name="Google Shape;294;p6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95" name="Google Shape;295;p67"/>
            <p:cNvGrpSpPr/>
            <p:nvPr/>
          </p:nvGrpSpPr>
          <p:grpSpPr>
            <a:xfrm>
              <a:off x="7191542" y="1"/>
              <a:ext cx="5000459" cy="1425992"/>
              <a:chOff x="7186272" y="0"/>
              <a:chExt cx="5005729" cy="1427495"/>
            </a:xfrm>
          </p:grpSpPr>
          <p:sp>
            <p:nvSpPr>
              <p:cNvPr id="296" name="Google Shape;296;p6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7" name="Google Shape;297;p6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298" name="Google Shape;298;p6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67"/>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0" name="Google Shape;300;p67"/>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p67"/>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2" name="Google Shape;302;p67"/>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6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04" name="Google Shape;304;p6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05" name="Google Shape;305;p6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hoto Slide">
  <p:cSld name="Photo Slide 3">
    <p:spTree>
      <p:nvGrpSpPr>
        <p:cNvPr id="1" name="Shape 306"/>
        <p:cNvGrpSpPr/>
        <p:nvPr/>
      </p:nvGrpSpPr>
      <p:grpSpPr>
        <a:xfrm>
          <a:off x="0" y="0"/>
          <a:ext cx="0" cy="0"/>
          <a:chOff x="0" y="0"/>
          <a:chExt cx="0" cy="0"/>
        </a:xfrm>
      </p:grpSpPr>
      <p:sp>
        <p:nvSpPr>
          <p:cNvPr id="307" name="Google Shape;307;p68"/>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08" name="Google Shape;308;p68"/>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309" name="Google Shape;309;p68"/>
          <p:cNvGrpSpPr/>
          <p:nvPr/>
        </p:nvGrpSpPr>
        <p:grpSpPr>
          <a:xfrm>
            <a:off x="0" y="5379426"/>
            <a:ext cx="2807368" cy="753891"/>
            <a:chOff x="0" y="5379426"/>
            <a:chExt cx="2807368" cy="753891"/>
          </a:xfrm>
        </p:grpSpPr>
        <p:sp>
          <p:nvSpPr>
            <p:cNvPr id="310" name="Google Shape;310;p68"/>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1" name="Google Shape;311;p68"/>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12" name="Google Shape;312;p68"/>
          <p:cNvSpPr>
            <a:spLocks noGrp="1"/>
          </p:cNvSpPr>
          <p:nvPr>
            <p:ph type="pic" idx="2"/>
          </p:nvPr>
        </p:nvSpPr>
        <p:spPr>
          <a:xfrm>
            <a:off x="2807368" y="457202"/>
            <a:ext cx="8915400" cy="5943598"/>
          </a:xfrm>
          <a:prstGeom prst="rect">
            <a:avLst/>
          </a:prstGeom>
          <a:noFill/>
          <a:ln>
            <a:noFill/>
          </a:ln>
        </p:spPr>
      </p:sp>
      <p:pic>
        <p:nvPicPr>
          <p:cNvPr id="313" name="Google Shape;313;p68"/>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End">
  <p:cSld name="End 2">
    <p:spTree>
      <p:nvGrpSpPr>
        <p:cNvPr id="1" name="Shape 314"/>
        <p:cNvGrpSpPr/>
        <p:nvPr/>
      </p:nvGrpSpPr>
      <p:grpSpPr>
        <a:xfrm>
          <a:off x="0" y="0"/>
          <a:ext cx="0" cy="0"/>
          <a:chOff x="0" y="0"/>
          <a:chExt cx="0" cy="0"/>
        </a:xfrm>
      </p:grpSpPr>
      <p:grpSp>
        <p:nvGrpSpPr>
          <p:cNvPr id="315" name="Google Shape;315;p69"/>
          <p:cNvGrpSpPr/>
          <p:nvPr/>
        </p:nvGrpSpPr>
        <p:grpSpPr>
          <a:xfrm>
            <a:off x="0" y="0"/>
            <a:ext cx="12192000" cy="2148830"/>
            <a:chOff x="0" y="0"/>
            <a:chExt cx="12192000" cy="2148830"/>
          </a:xfrm>
        </p:grpSpPr>
        <p:sp>
          <p:nvSpPr>
            <p:cNvPr id="316" name="Google Shape;316;p69"/>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7" name="Google Shape;317;p69"/>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18" name="Google Shape;318;p69"/>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9" name="Google Shape;319;p69"/>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0" name="Google Shape;320;p69"/>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1" name="Google Shape;321;p69"/>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322" name="Google Shape;322;p69"/>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lt2"/>
        </a:solidFill>
        <a:effectLst/>
      </p:bgPr>
    </p:bg>
    <p:spTree>
      <p:nvGrpSpPr>
        <p:cNvPr id="1" name="Shape 34"/>
        <p:cNvGrpSpPr/>
        <p:nvPr/>
      </p:nvGrpSpPr>
      <p:grpSpPr>
        <a:xfrm>
          <a:off x="0" y="0"/>
          <a:ext cx="0" cy="0"/>
          <a:chOff x="0" y="0"/>
          <a:chExt cx="0" cy="0"/>
        </a:xfrm>
      </p:grpSpPr>
      <p:grpSp>
        <p:nvGrpSpPr>
          <p:cNvPr id="35" name="Google Shape;35;p37"/>
          <p:cNvGrpSpPr/>
          <p:nvPr/>
        </p:nvGrpSpPr>
        <p:grpSpPr>
          <a:xfrm>
            <a:off x="0" y="5020347"/>
            <a:ext cx="12192000" cy="1837653"/>
            <a:chOff x="0" y="5020347"/>
            <a:chExt cx="12192000" cy="1837653"/>
          </a:xfrm>
        </p:grpSpPr>
        <p:sp>
          <p:nvSpPr>
            <p:cNvPr id="36" name="Google Shape;36;p37"/>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37"/>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37"/>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 name="Google Shape;39;p37"/>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40" name="Google Shape;40;p37"/>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7"/>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3"/>
        <p:cNvGrpSpPr/>
        <p:nvPr/>
      </p:nvGrpSpPr>
      <p:grpSpPr>
        <a:xfrm>
          <a:off x="0" y="0"/>
          <a:ext cx="0" cy="0"/>
          <a:chOff x="0" y="0"/>
          <a:chExt cx="0" cy="0"/>
        </a:xfrm>
      </p:grpSpPr>
      <p:sp>
        <p:nvSpPr>
          <p:cNvPr id="324" name="Google Shape;324;p7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25" name="Google Shape;325;p7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26" name="Google Shape;326;p7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27" name="Google Shape;327;p70"/>
          <p:cNvGrpSpPr/>
          <p:nvPr/>
        </p:nvGrpSpPr>
        <p:grpSpPr>
          <a:xfrm>
            <a:off x="7191542" y="1"/>
            <a:ext cx="5000459" cy="1425992"/>
            <a:chOff x="7191542" y="1"/>
            <a:chExt cx="5000459" cy="1425992"/>
          </a:xfrm>
        </p:grpSpPr>
        <p:pic>
          <p:nvPicPr>
            <p:cNvPr id="328" name="Google Shape;328;p7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29" name="Google Shape;329;p70"/>
            <p:cNvGrpSpPr/>
            <p:nvPr/>
          </p:nvGrpSpPr>
          <p:grpSpPr>
            <a:xfrm>
              <a:off x="7191542" y="1"/>
              <a:ext cx="5000459" cy="1425992"/>
              <a:chOff x="7186272" y="0"/>
              <a:chExt cx="5005729" cy="1427495"/>
            </a:xfrm>
          </p:grpSpPr>
          <p:sp>
            <p:nvSpPr>
              <p:cNvPr id="330" name="Google Shape;330;p7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1" name="Google Shape;331;p7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32"/>
        <p:cNvGrpSpPr/>
        <p:nvPr/>
      </p:nvGrpSpPr>
      <p:grpSpPr>
        <a:xfrm>
          <a:off x="0" y="0"/>
          <a:ext cx="0" cy="0"/>
          <a:chOff x="0" y="0"/>
          <a:chExt cx="0" cy="0"/>
        </a:xfrm>
      </p:grpSpPr>
      <p:grpSp>
        <p:nvGrpSpPr>
          <p:cNvPr id="333" name="Google Shape;333;p71"/>
          <p:cNvGrpSpPr/>
          <p:nvPr/>
        </p:nvGrpSpPr>
        <p:grpSpPr>
          <a:xfrm>
            <a:off x="7191542" y="1"/>
            <a:ext cx="5000459" cy="1425992"/>
            <a:chOff x="7191542" y="1"/>
            <a:chExt cx="5000459" cy="1425992"/>
          </a:xfrm>
        </p:grpSpPr>
        <p:pic>
          <p:nvPicPr>
            <p:cNvPr id="334" name="Google Shape;334;p7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35" name="Google Shape;335;p71"/>
            <p:cNvGrpSpPr/>
            <p:nvPr/>
          </p:nvGrpSpPr>
          <p:grpSpPr>
            <a:xfrm>
              <a:off x="7191542" y="1"/>
              <a:ext cx="5000459" cy="1425992"/>
              <a:chOff x="7186272" y="0"/>
              <a:chExt cx="5005729" cy="1427495"/>
            </a:xfrm>
          </p:grpSpPr>
          <p:sp>
            <p:nvSpPr>
              <p:cNvPr id="336" name="Google Shape;336;p7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7" name="Google Shape;337;p7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38" name="Google Shape;338;p7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7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40" name="Google Shape;340;p7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41" name="Google Shape;341;p7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ver">
  <p:cSld name="Cover 4">
    <p:spTree>
      <p:nvGrpSpPr>
        <p:cNvPr id="1" name="Shape 342"/>
        <p:cNvGrpSpPr/>
        <p:nvPr/>
      </p:nvGrpSpPr>
      <p:grpSpPr>
        <a:xfrm>
          <a:off x="0" y="0"/>
          <a:ext cx="0" cy="0"/>
          <a:chOff x="0" y="0"/>
          <a:chExt cx="0" cy="0"/>
        </a:xfrm>
      </p:grpSpPr>
      <p:sp>
        <p:nvSpPr>
          <p:cNvPr id="343" name="Google Shape;343;p72"/>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p72"/>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5" name="Google Shape;345;p72"/>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6" name="Google Shape;346;p72"/>
          <p:cNvSpPr>
            <a:spLocks noGrp="1"/>
          </p:cNvSpPr>
          <p:nvPr>
            <p:ph type="pic" idx="2"/>
          </p:nvPr>
        </p:nvSpPr>
        <p:spPr>
          <a:xfrm>
            <a:off x="7118684" y="233915"/>
            <a:ext cx="5073316" cy="5943600"/>
          </a:xfrm>
          <a:prstGeom prst="rect">
            <a:avLst/>
          </a:prstGeom>
          <a:noFill/>
          <a:ln>
            <a:noFill/>
          </a:ln>
        </p:spPr>
      </p:sp>
      <p:grpSp>
        <p:nvGrpSpPr>
          <p:cNvPr id="347" name="Google Shape;347;p72"/>
          <p:cNvGrpSpPr/>
          <p:nvPr/>
        </p:nvGrpSpPr>
        <p:grpSpPr>
          <a:xfrm>
            <a:off x="0" y="5020348"/>
            <a:ext cx="12192000" cy="1837653"/>
            <a:chOff x="0" y="5020348"/>
            <a:chExt cx="12192000" cy="1837653"/>
          </a:xfrm>
        </p:grpSpPr>
        <p:sp>
          <p:nvSpPr>
            <p:cNvPr id="348" name="Google Shape;348;p7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9" name="Google Shape;349;p72"/>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0" name="Google Shape;350;p7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ivider">
  <p:cSld name="Divider 4">
    <p:bg>
      <p:bgPr>
        <a:solidFill>
          <a:schemeClr val="lt2"/>
        </a:solidFill>
        <a:effectLst/>
      </p:bgPr>
    </p:bg>
    <p:spTree>
      <p:nvGrpSpPr>
        <p:cNvPr id="1" name="Shape 351"/>
        <p:cNvGrpSpPr/>
        <p:nvPr/>
      </p:nvGrpSpPr>
      <p:grpSpPr>
        <a:xfrm>
          <a:off x="0" y="0"/>
          <a:ext cx="0" cy="0"/>
          <a:chOff x="0" y="0"/>
          <a:chExt cx="0" cy="0"/>
        </a:xfrm>
      </p:grpSpPr>
      <p:grpSp>
        <p:nvGrpSpPr>
          <p:cNvPr id="352" name="Google Shape;352;p73"/>
          <p:cNvGrpSpPr/>
          <p:nvPr/>
        </p:nvGrpSpPr>
        <p:grpSpPr>
          <a:xfrm>
            <a:off x="0" y="5020347"/>
            <a:ext cx="12192000" cy="1837653"/>
            <a:chOff x="0" y="5020347"/>
            <a:chExt cx="12192000" cy="1837653"/>
          </a:xfrm>
        </p:grpSpPr>
        <p:sp>
          <p:nvSpPr>
            <p:cNvPr id="353" name="Google Shape;353;p73"/>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4" name="Google Shape;354;p7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5" name="Google Shape;355;p73"/>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6" name="Google Shape;356;p7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357" name="Google Shape;357;p73"/>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8" name="Google Shape;358;p73"/>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ation">
  <p:cSld name="Quotation 6">
    <p:spTree>
      <p:nvGrpSpPr>
        <p:cNvPr id="1" name="Shape 359"/>
        <p:cNvGrpSpPr/>
        <p:nvPr/>
      </p:nvGrpSpPr>
      <p:grpSpPr>
        <a:xfrm>
          <a:off x="0" y="0"/>
          <a:ext cx="0" cy="0"/>
          <a:chOff x="0" y="0"/>
          <a:chExt cx="0" cy="0"/>
        </a:xfrm>
      </p:grpSpPr>
      <p:sp>
        <p:nvSpPr>
          <p:cNvPr id="360" name="Google Shape;360;p7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1" name="Google Shape;361;p7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2" name="Google Shape;362;p7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3" name="Google Shape;363;p7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64" name="Google Shape;364;p7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65" name="Google Shape;365;p7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366" name="Google Shape;366;p74"/>
          <p:cNvGrpSpPr/>
          <p:nvPr/>
        </p:nvGrpSpPr>
        <p:grpSpPr>
          <a:xfrm>
            <a:off x="7191542" y="1"/>
            <a:ext cx="5000459" cy="1425992"/>
            <a:chOff x="7191542" y="1"/>
            <a:chExt cx="5000459" cy="1425992"/>
          </a:xfrm>
        </p:grpSpPr>
        <p:pic>
          <p:nvPicPr>
            <p:cNvPr id="367" name="Google Shape;367;p7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68" name="Google Shape;368;p74"/>
            <p:cNvGrpSpPr/>
            <p:nvPr/>
          </p:nvGrpSpPr>
          <p:grpSpPr>
            <a:xfrm>
              <a:off x="7191542" y="1"/>
              <a:ext cx="5000459" cy="1425992"/>
              <a:chOff x="7186272" y="0"/>
              <a:chExt cx="5005729" cy="1427495"/>
            </a:xfrm>
          </p:grpSpPr>
          <p:sp>
            <p:nvSpPr>
              <p:cNvPr id="369" name="Google Shape;369;p7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0" name="Google Shape;370;p7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371" name="Google Shape;371;p74"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p:cSld name="Two Content 3">
    <p:spTree>
      <p:nvGrpSpPr>
        <p:cNvPr id="1" name="Shape 372"/>
        <p:cNvGrpSpPr/>
        <p:nvPr/>
      </p:nvGrpSpPr>
      <p:grpSpPr>
        <a:xfrm>
          <a:off x="0" y="0"/>
          <a:ext cx="0" cy="0"/>
          <a:chOff x="0" y="0"/>
          <a:chExt cx="0" cy="0"/>
        </a:xfrm>
      </p:grpSpPr>
      <p:sp>
        <p:nvSpPr>
          <p:cNvPr id="373" name="Google Shape;373;p7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75"/>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75" name="Google Shape;375;p75"/>
          <p:cNvGrpSpPr/>
          <p:nvPr/>
        </p:nvGrpSpPr>
        <p:grpSpPr>
          <a:xfrm>
            <a:off x="7191542" y="1"/>
            <a:ext cx="5000459" cy="1425992"/>
            <a:chOff x="7191542" y="1"/>
            <a:chExt cx="5000459" cy="1425992"/>
          </a:xfrm>
        </p:grpSpPr>
        <p:pic>
          <p:nvPicPr>
            <p:cNvPr id="376" name="Google Shape;376;p7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77" name="Google Shape;377;p75"/>
            <p:cNvGrpSpPr/>
            <p:nvPr/>
          </p:nvGrpSpPr>
          <p:grpSpPr>
            <a:xfrm>
              <a:off x="7191542" y="1"/>
              <a:ext cx="5000459" cy="1425992"/>
              <a:chOff x="7186272" y="0"/>
              <a:chExt cx="5005729" cy="1427495"/>
            </a:xfrm>
          </p:grpSpPr>
          <p:sp>
            <p:nvSpPr>
              <p:cNvPr id="378" name="Google Shape;378;p7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9" name="Google Shape;379;p7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80" name="Google Shape;380;p75"/>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1" name="Google Shape;381;p75"/>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82" name="Google Shape;382;p7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83" name="Google Shape;383;p7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mparison">
  <p:cSld name="Comparison 3">
    <p:spTree>
      <p:nvGrpSpPr>
        <p:cNvPr id="1" name="Shape 384"/>
        <p:cNvGrpSpPr/>
        <p:nvPr/>
      </p:nvGrpSpPr>
      <p:grpSpPr>
        <a:xfrm>
          <a:off x="0" y="0"/>
          <a:ext cx="0" cy="0"/>
          <a:chOff x="0" y="0"/>
          <a:chExt cx="0" cy="0"/>
        </a:xfrm>
      </p:grpSpPr>
      <p:grpSp>
        <p:nvGrpSpPr>
          <p:cNvPr id="385" name="Google Shape;385;p76"/>
          <p:cNvGrpSpPr/>
          <p:nvPr/>
        </p:nvGrpSpPr>
        <p:grpSpPr>
          <a:xfrm>
            <a:off x="7191542" y="1"/>
            <a:ext cx="5000459" cy="1425992"/>
            <a:chOff x="7191542" y="1"/>
            <a:chExt cx="5000459" cy="1425992"/>
          </a:xfrm>
        </p:grpSpPr>
        <p:pic>
          <p:nvPicPr>
            <p:cNvPr id="386" name="Google Shape;386;p7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87" name="Google Shape;387;p76"/>
            <p:cNvGrpSpPr/>
            <p:nvPr/>
          </p:nvGrpSpPr>
          <p:grpSpPr>
            <a:xfrm>
              <a:off x="7191542" y="1"/>
              <a:ext cx="5000459" cy="1425992"/>
              <a:chOff x="7186272" y="0"/>
              <a:chExt cx="5005729" cy="1427495"/>
            </a:xfrm>
          </p:grpSpPr>
          <p:sp>
            <p:nvSpPr>
              <p:cNvPr id="388" name="Google Shape;388;p7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9" name="Google Shape;389;p7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90" name="Google Shape;390;p7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p76"/>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2" name="Google Shape;392;p76"/>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3" name="Google Shape;393;p76"/>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4" name="Google Shape;394;p76"/>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5" name="Google Shape;395;p7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96" name="Google Shape;396;p7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97" name="Google Shape;397;p7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hoto Slide">
  <p:cSld name="Photo Slide 4">
    <p:spTree>
      <p:nvGrpSpPr>
        <p:cNvPr id="1" name="Shape 398"/>
        <p:cNvGrpSpPr/>
        <p:nvPr/>
      </p:nvGrpSpPr>
      <p:grpSpPr>
        <a:xfrm>
          <a:off x="0" y="0"/>
          <a:ext cx="0" cy="0"/>
          <a:chOff x="0" y="0"/>
          <a:chExt cx="0" cy="0"/>
        </a:xfrm>
      </p:grpSpPr>
      <p:sp>
        <p:nvSpPr>
          <p:cNvPr id="399" name="Google Shape;399;p77"/>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00" name="Google Shape;400;p77"/>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401" name="Google Shape;401;p77"/>
          <p:cNvGrpSpPr/>
          <p:nvPr/>
        </p:nvGrpSpPr>
        <p:grpSpPr>
          <a:xfrm>
            <a:off x="0" y="5379426"/>
            <a:ext cx="2807368" cy="753891"/>
            <a:chOff x="0" y="5379426"/>
            <a:chExt cx="2807368" cy="753891"/>
          </a:xfrm>
        </p:grpSpPr>
        <p:sp>
          <p:nvSpPr>
            <p:cNvPr id="402" name="Google Shape;402;p77"/>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3" name="Google Shape;403;p77"/>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04" name="Google Shape;404;p77"/>
          <p:cNvSpPr>
            <a:spLocks noGrp="1"/>
          </p:cNvSpPr>
          <p:nvPr>
            <p:ph type="pic" idx="2"/>
          </p:nvPr>
        </p:nvSpPr>
        <p:spPr>
          <a:xfrm>
            <a:off x="2807368" y="457202"/>
            <a:ext cx="8915400" cy="5943598"/>
          </a:xfrm>
          <a:prstGeom prst="rect">
            <a:avLst/>
          </a:prstGeom>
          <a:noFill/>
          <a:ln>
            <a:noFill/>
          </a:ln>
        </p:spPr>
      </p:sp>
      <p:pic>
        <p:nvPicPr>
          <p:cNvPr id="405" name="Google Shape;405;p77"/>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ation">
  <p:cSld name="Quotation 7">
    <p:spTree>
      <p:nvGrpSpPr>
        <p:cNvPr id="1" name="Shape 406"/>
        <p:cNvGrpSpPr/>
        <p:nvPr/>
      </p:nvGrpSpPr>
      <p:grpSpPr>
        <a:xfrm>
          <a:off x="0" y="0"/>
          <a:ext cx="0" cy="0"/>
          <a:chOff x="0" y="0"/>
          <a:chExt cx="0" cy="0"/>
        </a:xfrm>
      </p:grpSpPr>
      <p:sp>
        <p:nvSpPr>
          <p:cNvPr id="407" name="Google Shape;407;p78"/>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8" name="Google Shape;408;p78"/>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9" name="Google Shape;409;p78"/>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7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11" name="Google Shape;411;p7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12" name="Google Shape;412;p7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13" name="Google Shape;413;p78"/>
          <p:cNvGrpSpPr/>
          <p:nvPr/>
        </p:nvGrpSpPr>
        <p:grpSpPr>
          <a:xfrm>
            <a:off x="7191542" y="1"/>
            <a:ext cx="5000459" cy="1425992"/>
            <a:chOff x="7191542" y="1"/>
            <a:chExt cx="5000459" cy="1425992"/>
          </a:xfrm>
        </p:grpSpPr>
        <p:pic>
          <p:nvPicPr>
            <p:cNvPr id="414" name="Google Shape;414;p7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15" name="Google Shape;415;p78"/>
            <p:cNvGrpSpPr/>
            <p:nvPr/>
          </p:nvGrpSpPr>
          <p:grpSpPr>
            <a:xfrm>
              <a:off x="7191542" y="1"/>
              <a:ext cx="5000459" cy="1425992"/>
              <a:chOff x="7186272" y="0"/>
              <a:chExt cx="5005729" cy="1427495"/>
            </a:xfrm>
          </p:grpSpPr>
          <p:sp>
            <p:nvSpPr>
              <p:cNvPr id="416" name="Google Shape;416;p7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7" name="Google Shape;417;p7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18" name="Google Shape;418;p78"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End">
  <p:cSld name="End 3">
    <p:spTree>
      <p:nvGrpSpPr>
        <p:cNvPr id="1" name="Shape 419"/>
        <p:cNvGrpSpPr/>
        <p:nvPr/>
      </p:nvGrpSpPr>
      <p:grpSpPr>
        <a:xfrm>
          <a:off x="0" y="0"/>
          <a:ext cx="0" cy="0"/>
          <a:chOff x="0" y="0"/>
          <a:chExt cx="0" cy="0"/>
        </a:xfrm>
      </p:grpSpPr>
      <p:grpSp>
        <p:nvGrpSpPr>
          <p:cNvPr id="420" name="Google Shape;420;p79"/>
          <p:cNvGrpSpPr/>
          <p:nvPr/>
        </p:nvGrpSpPr>
        <p:grpSpPr>
          <a:xfrm>
            <a:off x="0" y="0"/>
            <a:ext cx="12192000" cy="2148830"/>
            <a:chOff x="0" y="0"/>
            <a:chExt cx="12192000" cy="2148830"/>
          </a:xfrm>
        </p:grpSpPr>
        <p:sp>
          <p:nvSpPr>
            <p:cNvPr id="421" name="Google Shape;421;p79"/>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79"/>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23" name="Google Shape;423;p79"/>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4" name="Google Shape;424;p79"/>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5" name="Google Shape;425;p79"/>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26" name="Google Shape;426;p79"/>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427" name="Google Shape;427;p79"/>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
        <p:cNvGrpSpPr/>
        <p:nvPr/>
      </p:nvGrpSpPr>
      <p:grpSpPr>
        <a:xfrm>
          <a:off x="0" y="0"/>
          <a:ext cx="0" cy="0"/>
          <a:chOff x="0" y="0"/>
          <a:chExt cx="0" cy="0"/>
        </a:xfrm>
      </p:grpSpPr>
      <p:grpSp>
        <p:nvGrpSpPr>
          <p:cNvPr id="43" name="Google Shape;43;p38"/>
          <p:cNvGrpSpPr/>
          <p:nvPr/>
        </p:nvGrpSpPr>
        <p:grpSpPr>
          <a:xfrm>
            <a:off x="7191542" y="1"/>
            <a:ext cx="5000459" cy="1425992"/>
            <a:chOff x="7191542" y="1"/>
            <a:chExt cx="5000459" cy="1425992"/>
          </a:xfrm>
        </p:grpSpPr>
        <p:pic>
          <p:nvPicPr>
            <p:cNvPr id="44" name="Google Shape;44;p3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5" name="Google Shape;45;p38"/>
            <p:cNvGrpSpPr/>
            <p:nvPr/>
          </p:nvGrpSpPr>
          <p:grpSpPr>
            <a:xfrm>
              <a:off x="7191542" y="1"/>
              <a:ext cx="5000459" cy="1425992"/>
              <a:chOff x="7186272" y="0"/>
              <a:chExt cx="5005729" cy="1427495"/>
            </a:xfrm>
          </p:grpSpPr>
          <p:sp>
            <p:nvSpPr>
              <p:cNvPr id="46" name="Google Shape;46;p3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 name="Google Shape;47;p3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48" name="Google Shape;48;p3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8"/>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1" name="Google Shape;51;p3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2" name="Google Shape;52;p3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p:cSld name="Blank 2">
    <p:spTree>
      <p:nvGrpSpPr>
        <p:cNvPr id="1" name="Shape 428"/>
        <p:cNvGrpSpPr/>
        <p:nvPr/>
      </p:nvGrpSpPr>
      <p:grpSpPr>
        <a:xfrm>
          <a:off x="0" y="0"/>
          <a:ext cx="0" cy="0"/>
          <a:chOff x="0" y="0"/>
          <a:chExt cx="0" cy="0"/>
        </a:xfrm>
      </p:grpSpPr>
      <p:sp>
        <p:nvSpPr>
          <p:cNvPr id="429" name="Google Shape;429;p8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30" name="Google Shape;430;p8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31" name="Google Shape;431;p8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32" name="Google Shape;432;p80"/>
          <p:cNvGrpSpPr/>
          <p:nvPr/>
        </p:nvGrpSpPr>
        <p:grpSpPr>
          <a:xfrm>
            <a:off x="7191542" y="1"/>
            <a:ext cx="5000459" cy="1425992"/>
            <a:chOff x="7191542" y="1"/>
            <a:chExt cx="5000459" cy="1425992"/>
          </a:xfrm>
        </p:grpSpPr>
        <p:pic>
          <p:nvPicPr>
            <p:cNvPr id="433" name="Google Shape;433;p8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34" name="Google Shape;434;p80"/>
            <p:cNvGrpSpPr/>
            <p:nvPr/>
          </p:nvGrpSpPr>
          <p:grpSpPr>
            <a:xfrm>
              <a:off x="7191542" y="1"/>
              <a:ext cx="5000459" cy="1425992"/>
              <a:chOff x="7186272" y="0"/>
              <a:chExt cx="5005729" cy="1427495"/>
            </a:xfrm>
          </p:grpSpPr>
          <p:sp>
            <p:nvSpPr>
              <p:cNvPr id="435" name="Google Shape;435;p8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6" name="Google Shape;436;p8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Title Only 2">
    <p:spTree>
      <p:nvGrpSpPr>
        <p:cNvPr id="1" name="Shape 437"/>
        <p:cNvGrpSpPr/>
        <p:nvPr/>
      </p:nvGrpSpPr>
      <p:grpSpPr>
        <a:xfrm>
          <a:off x="0" y="0"/>
          <a:ext cx="0" cy="0"/>
          <a:chOff x="0" y="0"/>
          <a:chExt cx="0" cy="0"/>
        </a:xfrm>
      </p:grpSpPr>
      <p:grpSp>
        <p:nvGrpSpPr>
          <p:cNvPr id="438" name="Google Shape;438;p81"/>
          <p:cNvGrpSpPr/>
          <p:nvPr/>
        </p:nvGrpSpPr>
        <p:grpSpPr>
          <a:xfrm>
            <a:off x="7191542" y="1"/>
            <a:ext cx="5000459" cy="1425992"/>
            <a:chOff x="7191542" y="1"/>
            <a:chExt cx="5000459" cy="1425992"/>
          </a:xfrm>
        </p:grpSpPr>
        <p:pic>
          <p:nvPicPr>
            <p:cNvPr id="439" name="Google Shape;439;p8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40" name="Google Shape;440;p81"/>
            <p:cNvGrpSpPr/>
            <p:nvPr/>
          </p:nvGrpSpPr>
          <p:grpSpPr>
            <a:xfrm>
              <a:off x="7191542" y="1"/>
              <a:ext cx="5000459" cy="1425992"/>
              <a:chOff x="7186272" y="0"/>
              <a:chExt cx="5005729" cy="1427495"/>
            </a:xfrm>
          </p:grpSpPr>
          <p:sp>
            <p:nvSpPr>
              <p:cNvPr id="441" name="Google Shape;441;p8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42" name="Google Shape;442;p8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443" name="Google Shape;443;p8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4" name="Google Shape;444;p8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45" name="Google Shape;445;p8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46" name="Google Shape;446;p8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ver">
  <p:cSld name="Cover 5">
    <p:spTree>
      <p:nvGrpSpPr>
        <p:cNvPr id="1" name="Shape 447"/>
        <p:cNvGrpSpPr/>
        <p:nvPr/>
      </p:nvGrpSpPr>
      <p:grpSpPr>
        <a:xfrm>
          <a:off x="0" y="0"/>
          <a:ext cx="0" cy="0"/>
          <a:chOff x="0" y="0"/>
          <a:chExt cx="0" cy="0"/>
        </a:xfrm>
      </p:grpSpPr>
      <p:sp>
        <p:nvSpPr>
          <p:cNvPr id="448" name="Google Shape;448;p82"/>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9" name="Google Shape;449;p82"/>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0" name="Google Shape;450;p82"/>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1" name="Google Shape;451;p82"/>
          <p:cNvSpPr>
            <a:spLocks noGrp="1"/>
          </p:cNvSpPr>
          <p:nvPr>
            <p:ph type="pic" idx="2"/>
          </p:nvPr>
        </p:nvSpPr>
        <p:spPr>
          <a:xfrm>
            <a:off x="7118684" y="233915"/>
            <a:ext cx="5073316" cy="5943600"/>
          </a:xfrm>
          <a:prstGeom prst="rect">
            <a:avLst/>
          </a:prstGeom>
          <a:noFill/>
          <a:ln>
            <a:noFill/>
          </a:ln>
        </p:spPr>
      </p:sp>
      <p:grpSp>
        <p:nvGrpSpPr>
          <p:cNvPr id="452" name="Google Shape;452;p82"/>
          <p:cNvGrpSpPr/>
          <p:nvPr/>
        </p:nvGrpSpPr>
        <p:grpSpPr>
          <a:xfrm>
            <a:off x="0" y="5020348"/>
            <a:ext cx="12192000" cy="1837653"/>
            <a:chOff x="0" y="5020348"/>
            <a:chExt cx="12192000" cy="1837653"/>
          </a:xfrm>
        </p:grpSpPr>
        <p:sp>
          <p:nvSpPr>
            <p:cNvPr id="453" name="Google Shape;453;p8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4" name="Google Shape;454;p82"/>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5" name="Google Shape;455;p8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ivider">
  <p:cSld name="Divider 5">
    <p:bg>
      <p:bgPr>
        <a:solidFill>
          <a:schemeClr val="lt2"/>
        </a:solidFill>
        <a:effectLst/>
      </p:bgPr>
    </p:bg>
    <p:spTree>
      <p:nvGrpSpPr>
        <p:cNvPr id="1" name="Shape 456"/>
        <p:cNvGrpSpPr/>
        <p:nvPr/>
      </p:nvGrpSpPr>
      <p:grpSpPr>
        <a:xfrm>
          <a:off x="0" y="0"/>
          <a:ext cx="0" cy="0"/>
          <a:chOff x="0" y="0"/>
          <a:chExt cx="0" cy="0"/>
        </a:xfrm>
      </p:grpSpPr>
      <p:grpSp>
        <p:nvGrpSpPr>
          <p:cNvPr id="457" name="Google Shape;457;p83"/>
          <p:cNvGrpSpPr/>
          <p:nvPr/>
        </p:nvGrpSpPr>
        <p:grpSpPr>
          <a:xfrm>
            <a:off x="0" y="5020347"/>
            <a:ext cx="12192000" cy="1837653"/>
            <a:chOff x="0" y="5020347"/>
            <a:chExt cx="12192000" cy="1837653"/>
          </a:xfrm>
        </p:grpSpPr>
        <p:sp>
          <p:nvSpPr>
            <p:cNvPr id="458" name="Google Shape;458;p83"/>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9" name="Google Shape;459;p8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0" name="Google Shape;460;p83"/>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1" name="Google Shape;461;p8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462" name="Google Shape;462;p83"/>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3" name="Google Shape;463;p83"/>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hoto Slide">
  <p:cSld name="Photo Slide 5">
    <p:spTree>
      <p:nvGrpSpPr>
        <p:cNvPr id="1" name="Shape 464"/>
        <p:cNvGrpSpPr/>
        <p:nvPr/>
      </p:nvGrpSpPr>
      <p:grpSpPr>
        <a:xfrm>
          <a:off x="0" y="0"/>
          <a:ext cx="0" cy="0"/>
          <a:chOff x="0" y="0"/>
          <a:chExt cx="0" cy="0"/>
        </a:xfrm>
      </p:grpSpPr>
      <p:sp>
        <p:nvSpPr>
          <p:cNvPr id="465" name="Google Shape;465;p84"/>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66" name="Google Shape;466;p84"/>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467" name="Google Shape;467;p84"/>
          <p:cNvGrpSpPr/>
          <p:nvPr/>
        </p:nvGrpSpPr>
        <p:grpSpPr>
          <a:xfrm>
            <a:off x="0" y="5379426"/>
            <a:ext cx="2807368" cy="753891"/>
            <a:chOff x="0" y="5379426"/>
            <a:chExt cx="2807368" cy="753891"/>
          </a:xfrm>
        </p:grpSpPr>
        <p:sp>
          <p:nvSpPr>
            <p:cNvPr id="468" name="Google Shape;468;p84"/>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9" name="Google Shape;469;p84"/>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70" name="Google Shape;470;p84"/>
          <p:cNvSpPr>
            <a:spLocks noGrp="1"/>
          </p:cNvSpPr>
          <p:nvPr>
            <p:ph type="pic" idx="2"/>
          </p:nvPr>
        </p:nvSpPr>
        <p:spPr>
          <a:xfrm>
            <a:off x="2807368" y="457202"/>
            <a:ext cx="8915400" cy="5943598"/>
          </a:xfrm>
          <a:prstGeom prst="rect">
            <a:avLst/>
          </a:prstGeom>
          <a:noFill/>
          <a:ln>
            <a:noFill/>
          </a:ln>
        </p:spPr>
      </p:sp>
      <p:pic>
        <p:nvPicPr>
          <p:cNvPr id="471" name="Google Shape;471;p84"/>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ation">
  <p:cSld name="Quotation 8">
    <p:spTree>
      <p:nvGrpSpPr>
        <p:cNvPr id="1" name="Shape 472"/>
        <p:cNvGrpSpPr/>
        <p:nvPr/>
      </p:nvGrpSpPr>
      <p:grpSpPr>
        <a:xfrm>
          <a:off x="0" y="0"/>
          <a:ext cx="0" cy="0"/>
          <a:chOff x="0" y="0"/>
          <a:chExt cx="0" cy="0"/>
        </a:xfrm>
      </p:grpSpPr>
      <p:sp>
        <p:nvSpPr>
          <p:cNvPr id="473" name="Google Shape;473;p85"/>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4" name="Google Shape;474;p85"/>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5" name="Google Shape;475;p85"/>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6" name="Google Shape;476;p8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77" name="Google Shape;477;p8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78" name="Google Shape;478;p8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79" name="Google Shape;479;p85"/>
          <p:cNvGrpSpPr/>
          <p:nvPr/>
        </p:nvGrpSpPr>
        <p:grpSpPr>
          <a:xfrm>
            <a:off x="7191542" y="1"/>
            <a:ext cx="5000459" cy="1425992"/>
            <a:chOff x="7191542" y="1"/>
            <a:chExt cx="5000459" cy="1425992"/>
          </a:xfrm>
        </p:grpSpPr>
        <p:pic>
          <p:nvPicPr>
            <p:cNvPr id="480" name="Google Shape;480;p8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81" name="Google Shape;481;p85"/>
            <p:cNvGrpSpPr/>
            <p:nvPr/>
          </p:nvGrpSpPr>
          <p:grpSpPr>
            <a:xfrm>
              <a:off x="7191542" y="1"/>
              <a:ext cx="5000459" cy="1425992"/>
              <a:chOff x="7186272" y="0"/>
              <a:chExt cx="5005729" cy="1427495"/>
            </a:xfrm>
          </p:grpSpPr>
          <p:sp>
            <p:nvSpPr>
              <p:cNvPr id="482" name="Google Shape;482;p8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3" name="Google Shape;483;p8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84" name="Google Shape;484;p85"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otation">
  <p:cSld name="Quotation 9">
    <p:spTree>
      <p:nvGrpSpPr>
        <p:cNvPr id="1" name="Shape 485"/>
        <p:cNvGrpSpPr/>
        <p:nvPr/>
      </p:nvGrpSpPr>
      <p:grpSpPr>
        <a:xfrm>
          <a:off x="0" y="0"/>
          <a:ext cx="0" cy="0"/>
          <a:chOff x="0" y="0"/>
          <a:chExt cx="0" cy="0"/>
        </a:xfrm>
      </p:grpSpPr>
      <p:sp>
        <p:nvSpPr>
          <p:cNvPr id="486" name="Google Shape;486;p86"/>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7" name="Google Shape;487;p86"/>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8" name="Google Shape;488;p86"/>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9" name="Google Shape;489;p8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90" name="Google Shape;490;p8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91" name="Google Shape;491;p8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92" name="Google Shape;492;p86"/>
          <p:cNvGrpSpPr/>
          <p:nvPr/>
        </p:nvGrpSpPr>
        <p:grpSpPr>
          <a:xfrm>
            <a:off x="7191542" y="1"/>
            <a:ext cx="5000459" cy="1425992"/>
            <a:chOff x="7191542" y="1"/>
            <a:chExt cx="5000459" cy="1425992"/>
          </a:xfrm>
        </p:grpSpPr>
        <p:pic>
          <p:nvPicPr>
            <p:cNvPr id="493" name="Google Shape;493;p8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494" name="Google Shape;494;p86"/>
            <p:cNvGrpSpPr/>
            <p:nvPr/>
          </p:nvGrpSpPr>
          <p:grpSpPr>
            <a:xfrm>
              <a:off x="7191542" y="1"/>
              <a:ext cx="5000459" cy="1425992"/>
              <a:chOff x="7186272" y="0"/>
              <a:chExt cx="5005729" cy="1427495"/>
            </a:xfrm>
          </p:grpSpPr>
          <p:sp>
            <p:nvSpPr>
              <p:cNvPr id="495" name="Google Shape;495;p8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8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97" name="Google Shape;497;p86"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p:cSld name="Two Content 4">
    <p:spTree>
      <p:nvGrpSpPr>
        <p:cNvPr id="1" name="Shape 498"/>
        <p:cNvGrpSpPr/>
        <p:nvPr/>
      </p:nvGrpSpPr>
      <p:grpSpPr>
        <a:xfrm>
          <a:off x="0" y="0"/>
          <a:ext cx="0" cy="0"/>
          <a:chOff x="0" y="0"/>
          <a:chExt cx="0" cy="0"/>
        </a:xfrm>
      </p:grpSpPr>
      <p:sp>
        <p:nvSpPr>
          <p:cNvPr id="499" name="Google Shape;499;p8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 name="Google Shape;500;p87"/>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01" name="Google Shape;501;p87"/>
          <p:cNvGrpSpPr/>
          <p:nvPr/>
        </p:nvGrpSpPr>
        <p:grpSpPr>
          <a:xfrm>
            <a:off x="7191542" y="1"/>
            <a:ext cx="5000459" cy="1425992"/>
            <a:chOff x="7191542" y="1"/>
            <a:chExt cx="5000459" cy="1425992"/>
          </a:xfrm>
        </p:grpSpPr>
        <p:pic>
          <p:nvPicPr>
            <p:cNvPr id="502" name="Google Shape;502;p8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03" name="Google Shape;503;p87"/>
            <p:cNvGrpSpPr/>
            <p:nvPr/>
          </p:nvGrpSpPr>
          <p:grpSpPr>
            <a:xfrm>
              <a:off x="7191542" y="1"/>
              <a:ext cx="5000459" cy="1425992"/>
              <a:chOff x="7186272" y="0"/>
              <a:chExt cx="5005729" cy="1427495"/>
            </a:xfrm>
          </p:grpSpPr>
          <p:sp>
            <p:nvSpPr>
              <p:cNvPr id="504" name="Google Shape;504;p8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5" name="Google Shape;505;p8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506" name="Google Shape;506;p87"/>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7" name="Google Shape;507;p87"/>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08" name="Google Shape;508;p8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09" name="Google Shape;509;p8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p:cSld name="Comparison 4">
    <p:spTree>
      <p:nvGrpSpPr>
        <p:cNvPr id="1" name="Shape 510"/>
        <p:cNvGrpSpPr/>
        <p:nvPr/>
      </p:nvGrpSpPr>
      <p:grpSpPr>
        <a:xfrm>
          <a:off x="0" y="0"/>
          <a:ext cx="0" cy="0"/>
          <a:chOff x="0" y="0"/>
          <a:chExt cx="0" cy="0"/>
        </a:xfrm>
      </p:grpSpPr>
      <p:grpSp>
        <p:nvGrpSpPr>
          <p:cNvPr id="511" name="Google Shape;511;p88"/>
          <p:cNvGrpSpPr/>
          <p:nvPr/>
        </p:nvGrpSpPr>
        <p:grpSpPr>
          <a:xfrm>
            <a:off x="7191542" y="1"/>
            <a:ext cx="5000459" cy="1425992"/>
            <a:chOff x="7191542" y="1"/>
            <a:chExt cx="5000459" cy="1425992"/>
          </a:xfrm>
        </p:grpSpPr>
        <p:pic>
          <p:nvPicPr>
            <p:cNvPr id="512" name="Google Shape;512;p8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13" name="Google Shape;513;p88"/>
            <p:cNvGrpSpPr/>
            <p:nvPr/>
          </p:nvGrpSpPr>
          <p:grpSpPr>
            <a:xfrm>
              <a:off x="7191542" y="1"/>
              <a:ext cx="5000459" cy="1425992"/>
              <a:chOff x="7186272" y="0"/>
              <a:chExt cx="5005729" cy="1427495"/>
            </a:xfrm>
          </p:grpSpPr>
          <p:sp>
            <p:nvSpPr>
              <p:cNvPr id="514" name="Google Shape;514;p8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5" name="Google Shape;515;p8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516" name="Google Shape;516;p8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7" name="Google Shape;517;p88"/>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8" name="Google Shape;518;p88"/>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9" name="Google Shape;519;p88"/>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0" name="Google Shape;520;p88"/>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1" name="Google Shape;521;p8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22" name="Google Shape;522;p8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23" name="Google Shape;523;p8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p:cSld name="Title Only 3">
    <p:spTree>
      <p:nvGrpSpPr>
        <p:cNvPr id="1" name="Shape 524"/>
        <p:cNvGrpSpPr/>
        <p:nvPr/>
      </p:nvGrpSpPr>
      <p:grpSpPr>
        <a:xfrm>
          <a:off x="0" y="0"/>
          <a:ext cx="0" cy="0"/>
          <a:chOff x="0" y="0"/>
          <a:chExt cx="0" cy="0"/>
        </a:xfrm>
      </p:grpSpPr>
      <p:grpSp>
        <p:nvGrpSpPr>
          <p:cNvPr id="525" name="Google Shape;525;p89"/>
          <p:cNvGrpSpPr/>
          <p:nvPr/>
        </p:nvGrpSpPr>
        <p:grpSpPr>
          <a:xfrm>
            <a:off x="7191542" y="1"/>
            <a:ext cx="5000459" cy="1425992"/>
            <a:chOff x="7191542" y="1"/>
            <a:chExt cx="5000459" cy="1425992"/>
          </a:xfrm>
        </p:grpSpPr>
        <p:pic>
          <p:nvPicPr>
            <p:cNvPr id="526" name="Google Shape;526;p8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27" name="Google Shape;527;p89"/>
            <p:cNvGrpSpPr/>
            <p:nvPr/>
          </p:nvGrpSpPr>
          <p:grpSpPr>
            <a:xfrm>
              <a:off x="7191542" y="1"/>
              <a:ext cx="5000459" cy="1425992"/>
              <a:chOff x="7186272" y="0"/>
              <a:chExt cx="5005729" cy="1427495"/>
            </a:xfrm>
          </p:grpSpPr>
          <p:sp>
            <p:nvSpPr>
              <p:cNvPr id="528" name="Google Shape;528;p8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9" name="Google Shape;529;p8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530" name="Google Shape;530;p8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1" name="Google Shape;531;p8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32" name="Google Shape;532;p8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33" name="Google Shape;533;p8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2">
    <p:spTree>
      <p:nvGrpSpPr>
        <p:cNvPr id="1" name="Shape 53"/>
        <p:cNvGrpSpPr/>
        <p:nvPr/>
      </p:nvGrpSpPr>
      <p:grpSpPr>
        <a:xfrm>
          <a:off x="0" y="0"/>
          <a:ext cx="0" cy="0"/>
          <a:chOff x="0" y="0"/>
          <a:chExt cx="0" cy="0"/>
        </a:xfrm>
      </p:grpSpPr>
      <p:grpSp>
        <p:nvGrpSpPr>
          <p:cNvPr id="54" name="Google Shape;54;p39"/>
          <p:cNvGrpSpPr/>
          <p:nvPr/>
        </p:nvGrpSpPr>
        <p:grpSpPr>
          <a:xfrm>
            <a:off x="7191542" y="1"/>
            <a:ext cx="5000459" cy="1425992"/>
            <a:chOff x="7191542" y="1"/>
            <a:chExt cx="5000459" cy="1425992"/>
          </a:xfrm>
        </p:grpSpPr>
        <p:pic>
          <p:nvPicPr>
            <p:cNvPr id="55" name="Google Shape;55;p3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6" name="Google Shape;56;p39"/>
            <p:cNvGrpSpPr/>
            <p:nvPr/>
          </p:nvGrpSpPr>
          <p:grpSpPr>
            <a:xfrm>
              <a:off x="7191542" y="1"/>
              <a:ext cx="5000459" cy="1425992"/>
              <a:chOff x="7186272" y="0"/>
              <a:chExt cx="5005729" cy="1427495"/>
            </a:xfrm>
          </p:grpSpPr>
          <p:sp>
            <p:nvSpPr>
              <p:cNvPr id="57" name="Google Shape;57;p3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3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59" name="Google Shape;59;p3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2" name="Google Shape;62;p3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3" name="Google Shape;63;p3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End">
  <p:cSld name="End 4">
    <p:spTree>
      <p:nvGrpSpPr>
        <p:cNvPr id="1" name="Shape 534"/>
        <p:cNvGrpSpPr/>
        <p:nvPr/>
      </p:nvGrpSpPr>
      <p:grpSpPr>
        <a:xfrm>
          <a:off x="0" y="0"/>
          <a:ext cx="0" cy="0"/>
          <a:chOff x="0" y="0"/>
          <a:chExt cx="0" cy="0"/>
        </a:xfrm>
      </p:grpSpPr>
      <p:grpSp>
        <p:nvGrpSpPr>
          <p:cNvPr id="535" name="Google Shape;535;p90"/>
          <p:cNvGrpSpPr/>
          <p:nvPr/>
        </p:nvGrpSpPr>
        <p:grpSpPr>
          <a:xfrm>
            <a:off x="0" y="0"/>
            <a:ext cx="12192000" cy="2148830"/>
            <a:chOff x="0" y="0"/>
            <a:chExt cx="12192000" cy="2148830"/>
          </a:xfrm>
        </p:grpSpPr>
        <p:sp>
          <p:nvSpPr>
            <p:cNvPr id="536" name="Google Shape;536;p90"/>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7" name="Google Shape;537;p90"/>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38" name="Google Shape;538;p90"/>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9" name="Google Shape;539;p90"/>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0" name="Google Shape;540;p90"/>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41" name="Google Shape;541;p90"/>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542" name="Google Shape;542;p90"/>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p:cSld name="Blank 3">
    <p:spTree>
      <p:nvGrpSpPr>
        <p:cNvPr id="1" name="Shape 543"/>
        <p:cNvGrpSpPr/>
        <p:nvPr/>
      </p:nvGrpSpPr>
      <p:grpSpPr>
        <a:xfrm>
          <a:off x="0" y="0"/>
          <a:ext cx="0" cy="0"/>
          <a:chOff x="0" y="0"/>
          <a:chExt cx="0" cy="0"/>
        </a:xfrm>
      </p:grpSpPr>
      <p:sp>
        <p:nvSpPr>
          <p:cNvPr id="544" name="Google Shape;544;p9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45" name="Google Shape;545;p9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46" name="Google Shape;546;p9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47" name="Google Shape;547;p91"/>
          <p:cNvGrpSpPr/>
          <p:nvPr/>
        </p:nvGrpSpPr>
        <p:grpSpPr>
          <a:xfrm>
            <a:off x="7191542" y="1"/>
            <a:ext cx="5000459" cy="1425992"/>
            <a:chOff x="7191542" y="1"/>
            <a:chExt cx="5000459" cy="1425992"/>
          </a:xfrm>
        </p:grpSpPr>
        <p:pic>
          <p:nvPicPr>
            <p:cNvPr id="548" name="Google Shape;548;p9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49" name="Google Shape;549;p91"/>
            <p:cNvGrpSpPr/>
            <p:nvPr/>
          </p:nvGrpSpPr>
          <p:grpSpPr>
            <a:xfrm>
              <a:off x="7191542" y="1"/>
              <a:ext cx="5000459" cy="1425992"/>
              <a:chOff x="7186272" y="0"/>
              <a:chExt cx="5005729" cy="1427495"/>
            </a:xfrm>
          </p:grpSpPr>
          <p:sp>
            <p:nvSpPr>
              <p:cNvPr id="550" name="Google Shape;550;p9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1" name="Google Shape;551;p9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ver">
  <p:cSld name="Cover 6">
    <p:spTree>
      <p:nvGrpSpPr>
        <p:cNvPr id="1" name="Shape 552"/>
        <p:cNvGrpSpPr/>
        <p:nvPr/>
      </p:nvGrpSpPr>
      <p:grpSpPr>
        <a:xfrm>
          <a:off x="0" y="0"/>
          <a:ext cx="0" cy="0"/>
          <a:chOff x="0" y="0"/>
          <a:chExt cx="0" cy="0"/>
        </a:xfrm>
      </p:grpSpPr>
      <p:sp>
        <p:nvSpPr>
          <p:cNvPr id="553" name="Google Shape;553;p92"/>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4" name="Google Shape;554;p92"/>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5" name="Google Shape;555;p92"/>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56" name="Google Shape;556;p92"/>
          <p:cNvSpPr>
            <a:spLocks noGrp="1"/>
          </p:cNvSpPr>
          <p:nvPr>
            <p:ph type="pic" idx="2"/>
          </p:nvPr>
        </p:nvSpPr>
        <p:spPr>
          <a:xfrm>
            <a:off x="7118684" y="233915"/>
            <a:ext cx="5073316" cy="5943600"/>
          </a:xfrm>
          <a:prstGeom prst="rect">
            <a:avLst/>
          </a:prstGeom>
          <a:noFill/>
          <a:ln>
            <a:noFill/>
          </a:ln>
        </p:spPr>
      </p:sp>
      <p:grpSp>
        <p:nvGrpSpPr>
          <p:cNvPr id="557" name="Google Shape;557;p92"/>
          <p:cNvGrpSpPr/>
          <p:nvPr/>
        </p:nvGrpSpPr>
        <p:grpSpPr>
          <a:xfrm>
            <a:off x="0" y="5020348"/>
            <a:ext cx="12192000" cy="1837653"/>
            <a:chOff x="0" y="5020348"/>
            <a:chExt cx="12192000" cy="1837653"/>
          </a:xfrm>
        </p:grpSpPr>
        <p:sp>
          <p:nvSpPr>
            <p:cNvPr id="558" name="Google Shape;558;p9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9" name="Google Shape;559;p92"/>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0" name="Google Shape;560;p9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Quotation">
  <p:cSld name="Quotation 10">
    <p:spTree>
      <p:nvGrpSpPr>
        <p:cNvPr id="1" name="Shape 561"/>
        <p:cNvGrpSpPr/>
        <p:nvPr/>
      </p:nvGrpSpPr>
      <p:grpSpPr>
        <a:xfrm>
          <a:off x="0" y="0"/>
          <a:ext cx="0" cy="0"/>
          <a:chOff x="0" y="0"/>
          <a:chExt cx="0" cy="0"/>
        </a:xfrm>
      </p:grpSpPr>
      <p:sp>
        <p:nvSpPr>
          <p:cNvPr id="562" name="Google Shape;562;p93"/>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3" name="Google Shape;563;p93"/>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4" name="Google Shape;564;p93"/>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5" name="Google Shape;565;p9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66" name="Google Shape;566;p9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67" name="Google Shape;567;p9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68" name="Google Shape;568;p93"/>
          <p:cNvGrpSpPr/>
          <p:nvPr/>
        </p:nvGrpSpPr>
        <p:grpSpPr>
          <a:xfrm>
            <a:off x="7191542" y="1"/>
            <a:ext cx="5000459" cy="1425992"/>
            <a:chOff x="7191542" y="1"/>
            <a:chExt cx="5000459" cy="1425992"/>
          </a:xfrm>
        </p:grpSpPr>
        <p:pic>
          <p:nvPicPr>
            <p:cNvPr id="569" name="Google Shape;569;p9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70" name="Google Shape;570;p93"/>
            <p:cNvGrpSpPr/>
            <p:nvPr/>
          </p:nvGrpSpPr>
          <p:grpSpPr>
            <a:xfrm>
              <a:off x="7191542" y="1"/>
              <a:ext cx="5000459" cy="1425992"/>
              <a:chOff x="7186272" y="0"/>
              <a:chExt cx="5005729" cy="1427495"/>
            </a:xfrm>
          </p:grpSpPr>
          <p:sp>
            <p:nvSpPr>
              <p:cNvPr id="571" name="Google Shape;571;p9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2" name="Google Shape;572;p9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573" name="Google Shape;573;p93"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Divider">
  <p:cSld name="Divider 6">
    <p:bg>
      <p:bgPr>
        <a:solidFill>
          <a:schemeClr val="lt2"/>
        </a:solidFill>
        <a:effectLst/>
      </p:bgPr>
    </p:bg>
    <p:spTree>
      <p:nvGrpSpPr>
        <p:cNvPr id="1" name="Shape 574"/>
        <p:cNvGrpSpPr/>
        <p:nvPr/>
      </p:nvGrpSpPr>
      <p:grpSpPr>
        <a:xfrm>
          <a:off x="0" y="0"/>
          <a:ext cx="0" cy="0"/>
          <a:chOff x="0" y="0"/>
          <a:chExt cx="0" cy="0"/>
        </a:xfrm>
      </p:grpSpPr>
      <p:grpSp>
        <p:nvGrpSpPr>
          <p:cNvPr id="575" name="Google Shape;575;p94"/>
          <p:cNvGrpSpPr/>
          <p:nvPr/>
        </p:nvGrpSpPr>
        <p:grpSpPr>
          <a:xfrm>
            <a:off x="0" y="5020347"/>
            <a:ext cx="12192000" cy="1837653"/>
            <a:chOff x="0" y="5020347"/>
            <a:chExt cx="12192000" cy="1837653"/>
          </a:xfrm>
        </p:grpSpPr>
        <p:sp>
          <p:nvSpPr>
            <p:cNvPr id="576" name="Google Shape;576;p94"/>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7" name="Google Shape;577;p9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8" name="Google Shape;578;p94"/>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79" name="Google Shape;579;p94"/>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580" name="Google Shape;580;p94"/>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1" name="Google Shape;581;p94"/>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Quotation">
  <p:cSld name="Quotation 11">
    <p:spTree>
      <p:nvGrpSpPr>
        <p:cNvPr id="1" name="Shape 582"/>
        <p:cNvGrpSpPr/>
        <p:nvPr/>
      </p:nvGrpSpPr>
      <p:grpSpPr>
        <a:xfrm>
          <a:off x="0" y="0"/>
          <a:ext cx="0" cy="0"/>
          <a:chOff x="0" y="0"/>
          <a:chExt cx="0" cy="0"/>
        </a:xfrm>
      </p:grpSpPr>
      <p:sp>
        <p:nvSpPr>
          <p:cNvPr id="583" name="Google Shape;583;p95"/>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4" name="Google Shape;584;p95"/>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5" name="Google Shape;585;p95"/>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6" name="Google Shape;586;p9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87" name="Google Shape;587;p9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588" name="Google Shape;588;p9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89" name="Google Shape;589;p95"/>
          <p:cNvGrpSpPr/>
          <p:nvPr/>
        </p:nvGrpSpPr>
        <p:grpSpPr>
          <a:xfrm>
            <a:off x="7191542" y="1"/>
            <a:ext cx="5000459" cy="1425992"/>
            <a:chOff x="7191542" y="1"/>
            <a:chExt cx="5000459" cy="1425992"/>
          </a:xfrm>
        </p:grpSpPr>
        <p:pic>
          <p:nvPicPr>
            <p:cNvPr id="590" name="Google Shape;590;p9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591" name="Google Shape;591;p95"/>
            <p:cNvGrpSpPr/>
            <p:nvPr/>
          </p:nvGrpSpPr>
          <p:grpSpPr>
            <a:xfrm>
              <a:off x="7191542" y="1"/>
              <a:ext cx="5000459" cy="1425992"/>
              <a:chOff x="7186272" y="0"/>
              <a:chExt cx="5005729" cy="1427495"/>
            </a:xfrm>
          </p:grpSpPr>
          <p:sp>
            <p:nvSpPr>
              <p:cNvPr id="592" name="Google Shape;592;p9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3" name="Google Shape;593;p9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594" name="Google Shape;594;p95"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p:cSld name="Two Content 5">
    <p:spTree>
      <p:nvGrpSpPr>
        <p:cNvPr id="1" name="Shape 595"/>
        <p:cNvGrpSpPr/>
        <p:nvPr/>
      </p:nvGrpSpPr>
      <p:grpSpPr>
        <a:xfrm>
          <a:off x="0" y="0"/>
          <a:ext cx="0" cy="0"/>
          <a:chOff x="0" y="0"/>
          <a:chExt cx="0" cy="0"/>
        </a:xfrm>
      </p:grpSpPr>
      <p:sp>
        <p:nvSpPr>
          <p:cNvPr id="596" name="Google Shape;596;p9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7" name="Google Shape;597;p96"/>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98" name="Google Shape;598;p96"/>
          <p:cNvGrpSpPr/>
          <p:nvPr/>
        </p:nvGrpSpPr>
        <p:grpSpPr>
          <a:xfrm>
            <a:off x="7191542" y="1"/>
            <a:ext cx="5000459" cy="1425992"/>
            <a:chOff x="7191542" y="1"/>
            <a:chExt cx="5000459" cy="1425992"/>
          </a:xfrm>
        </p:grpSpPr>
        <p:pic>
          <p:nvPicPr>
            <p:cNvPr id="599" name="Google Shape;599;p9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00" name="Google Shape;600;p96"/>
            <p:cNvGrpSpPr/>
            <p:nvPr/>
          </p:nvGrpSpPr>
          <p:grpSpPr>
            <a:xfrm>
              <a:off x="7191542" y="1"/>
              <a:ext cx="5000459" cy="1425992"/>
              <a:chOff x="7186272" y="0"/>
              <a:chExt cx="5005729" cy="1427495"/>
            </a:xfrm>
          </p:grpSpPr>
          <p:sp>
            <p:nvSpPr>
              <p:cNvPr id="601" name="Google Shape;601;p9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2" name="Google Shape;602;p9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603" name="Google Shape;603;p96"/>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4" name="Google Shape;604;p96"/>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05" name="Google Shape;605;p9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06" name="Google Shape;606;p9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ison">
  <p:cSld name="Comparison 5">
    <p:spTree>
      <p:nvGrpSpPr>
        <p:cNvPr id="1" name="Shape 607"/>
        <p:cNvGrpSpPr/>
        <p:nvPr/>
      </p:nvGrpSpPr>
      <p:grpSpPr>
        <a:xfrm>
          <a:off x="0" y="0"/>
          <a:ext cx="0" cy="0"/>
          <a:chOff x="0" y="0"/>
          <a:chExt cx="0" cy="0"/>
        </a:xfrm>
      </p:grpSpPr>
      <p:grpSp>
        <p:nvGrpSpPr>
          <p:cNvPr id="608" name="Google Shape;608;p97"/>
          <p:cNvGrpSpPr/>
          <p:nvPr/>
        </p:nvGrpSpPr>
        <p:grpSpPr>
          <a:xfrm>
            <a:off x="7191542" y="1"/>
            <a:ext cx="5000459" cy="1425992"/>
            <a:chOff x="7191542" y="1"/>
            <a:chExt cx="5000459" cy="1425992"/>
          </a:xfrm>
        </p:grpSpPr>
        <p:pic>
          <p:nvPicPr>
            <p:cNvPr id="609" name="Google Shape;609;p9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10" name="Google Shape;610;p97"/>
            <p:cNvGrpSpPr/>
            <p:nvPr/>
          </p:nvGrpSpPr>
          <p:grpSpPr>
            <a:xfrm>
              <a:off x="7191542" y="1"/>
              <a:ext cx="5000459" cy="1425992"/>
              <a:chOff x="7186272" y="0"/>
              <a:chExt cx="5005729" cy="1427495"/>
            </a:xfrm>
          </p:grpSpPr>
          <p:sp>
            <p:nvSpPr>
              <p:cNvPr id="611" name="Google Shape;611;p9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2" name="Google Shape;612;p9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613" name="Google Shape;613;p9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4" name="Google Shape;614;p97"/>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5" name="Google Shape;615;p97"/>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6" name="Google Shape;616;p97"/>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7" name="Google Shape;617;p97"/>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8" name="Google Shape;618;p9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19" name="Google Shape;619;p9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20" name="Google Shape;620;p9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hoto Slide">
  <p:cSld name="Photo Slide 6">
    <p:spTree>
      <p:nvGrpSpPr>
        <p:cNvPr id="1" name="Shape 621"/>
        <p:cNvGrpSpPr/>
        <p:nvPr/>
      </p:nvGrpSpPr>
      <p:grpSpPr>
        <a:xfrm>
          <a:off x="0" y="0"/>
          <a:ext cx="0" cy="0"/>
          <a:chOff x="0" y="0"/>
          <a:chExt cx="0" cy="0"/>
        </a:xfrm>
      </p:grpSpPr>
      <p:sp>
        <p:nvSpPr>
          <p:cNvPr id="622" name="Google Shape;622;p98"/>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23" name="Google Shape;623;p98"/>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624" name="Google Shape;624;p98"/>
          <p:cNvGrpSpPr/>
          <p:nvPr/>
        </p:nvGrpSpPr>
        <p:grpSpPr>
          <a:xfrm>
            <a:off x="0" y="5379426"/>
            <a:ext cx="2807368" cy="753891"/>
            <a:chOff x="0" y="5379426"/>
            <a:chExt cx="2807368" cy="753891"/>
          </a:xfrm>
        </p:grpSpPr>
        <p:sp>
          <p:nvSpPr>
            <p:cNvPr id="625" name="Google Shape;625;p98"/>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6" name="Google Shape;626;p98"/>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627" name="Google Shape;627;p98"/>
          <p:cNvSpPr>
            <a:spLocks noGrp="1"/>
          </p:cNvSpPr>
          <p:nvPr>
            <p:ph type="pic" idx="2"/>
          </p:nvPr>
        </p:nvSpPr>
        <p:spPr>
          <a:xfrm>
            <a:off x="2807368" y="457202"/>
            <a:ext cx="8915400" cy="5943598"/>
          </a:xfrm>
          <a:prstGeom prst="rect">
            <a:avLst/>
          </a:prstGeom>
          <a:noFill/>
          <a:ln>
            <a:noFill/>
          </a:ln>
        </p:spPr>
      </p:sp>
      <p:pic>
        <p:nvPicPr>
          <p:cNvPr id="628" name="Google Shape;628;p98"/>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End">
  <p:cSld name="End 5">
    <p:spTree>
      <p:nvGrpSpPr>
        <p:cNvPr id="1" name="Shape 629"/>
        <p:cNvGrpSpPr/>
        <p:nvPr/>
      </p:nvGrpSpPr>
      <p:grpSpPr>
        <a:xfrm>
          <a:off x="0" y="0"/>
          <a:ext cx="0" cy="0"/>
          <a:chOff x="0" y="0"/>
          <a:chExt cx="0" cy="0"/>
        </a:xfrm>
      </p:grpSpPr>
      <p:grpSp>
        <p:nvGrpSpPr>
          <p:cNvPr id="630" name="Google Shape;630;p99"/>
          <p:cNvGrpSpPr/>
          <p:nvPr/>
        </p:nvGrpSpPr>
        <p:grpSpPr>
          <a:xfrm>
            <a:off x="0" y="0"/>
            <a:ext cx="12192000" cy="2148830"/>
            <a:chOff x="0" y="0"/>
            <a:chExt cx="12192000" cy="2148830"/>
          </a:xfrm>
        </p:grpSpPr>
        <p:sp>
          <p:nvSpPr>
            <p:cNvPr id="631" name="Google Shape;631;p99"/>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2" name="Google Shape;632;p99"/>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33" name="Google Shape;633;p99"/>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4" name="Google Shape;634;p99"/>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5" name="Google Shape;635;p99"/>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36" name="Google Shape;636;p99"/>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637" name="Google Shape;637;p99"/>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3">
    <p:spTree>
      <p:nvGrpSpPr>
        <p:cNvPr id="1" name="Shape 64"/>
        <p:cNvGrpSpPr/>
        <p:nvPr/>
      </p:nvGrpSpPr>
      <p:grpSpPr>
        <a:xfrm>
          <a:off x="0" y="0"/>
          <a:ext cx="0" cy="0"/>
          <a:chOff x="0" y="0"/>
          <a:chExt cx="0" cy="0"/>
        </a:xfrm>
      </p:grpSpPr>
      <p:grpSp>
        <p:nvGrpSpPr>
          <p:cNvPr id="65" name="Google Shape;65;p40"/>
          <p:cNvGrpSpPr/>
          <p:nvPr/>
        </p:nvGrpSpPr>
        <p:grpSpPr>
          <a:xfrm>
            <a:off x="7191542" y="1"/>
            <a:ext cx="5000459" cy="1425992"/>
            <a:chOff x="7191542" y="1"/>
            <a:chExt cx="5000459" cy="1425992"/>
          </a:xfrm>
        </p:grpSpPr>
        <p:pic>
          <p:nvPicPr>
            <p:cNvPr id="66" name="Google Shape;66;p4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7" name="Google Shape;67;p40"/>
            <p:cNvGrpSpPr/>
            <p:nvPr/>
          </p:nvGrpSpPr>
          <p:grpSpPr>
            <a:xfrm>
              <a:off x="7191542" y="1"/>
              <a:ext cx="5000459" cy="1425992"/>
              <a:chOff x="7186272" y="0"/>
              <a:chExt cx="5005729" cy="1427495"/>
            </a:xfrm>
          </p:grpSpPr>
          <p:sp>
            <p:nvSpPr>
              <p:cNvPr id="68" name="Google Shape;68;p4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4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0" name="Google Shape;70;p4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0"/>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4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3" name="Google Shape;73;p4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4" name="Google Shape;74;p4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p:cSld name="Blank 4">
    <p:spTree>
      <p:nvGrpSpPr>
        <p:cNvPr id="1" name="Shape 638"/>
        <p:cNvGrpSpPr/>
        <p:nvPr/>
      </p:nvGrpSpPr>
      <p:grpSpPr>
        <a:xfrm>
          <a:off x="0" y="0"/>
          <a:ext cx="0" cy="0"/>
          <a:chOff x="0" y="0"/>
          <a:chExt cx="0" cy="0"/>
        </a:xfrm>
      </p:grpSpPr>
      <p:sp>
        <p:nvSpPr>
          <p:cNvPr id="639" name="Google Shape;639;p10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40" name="Google Shape;640;p10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41" name="Google Shape;641;p10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42" name="Google Shape;642;p100"/>
          <p:cNvGrpSpPr/>
          <p:nvPr/>
        </p:nvGrpSpPr>
        <p:grpSpPr>
          <a:xfrm>
            <a:off x="7191542" y="1"/>
            <a:ext cx="5000459" cy="1425992"/>
            <a:chOff x="7191542" y="1"/>
            <a:chExt cx="5000459" cy="1425992"/>
          </a:xfrm>
        </p:grpSpPr>
        <p:pic>
          <p:nvPicPr>
            <p:cNvPr id="643" name="Google Shape;643;p10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44" name="Google Shape;644;p100"/>
            <p:cNvGrpSpPr/>
            <p:nvPr/>
          </p:nvGrpSpPr>
          <p:grpSpPr>
            <a:xfrm>
              <a:off x="7191542" y="1"/>
              <a:ext cx="5000459" cy="1425992"/>
              <a:chOff x="7186272" y="0"/>
              <a:chExt cx="5005729" cy="1427495"/>
            </a:xfrm>
          </p:grpSpPr>
          <p:sp>
            <p:nvSpPr>
              <p:cNvPr id="645" name="Google Shape;645;p10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6" name="Google Shape;646;p10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p:cSld name="Title Only 4">
    <p:spTree>
      <p:nvGrpSpPr>
        <p:cNvPr id="1" name="Shape 647"/>
        <p:cNvGrpSpPr/>
        <p:nvPr/>
      </p:nvGrpSpPr>
      <p:grpSpPr>
        <a:xfrm>
          <a:off x="0" y="0"/>
          <a:ext cx="0" cy="0"/>
          <a:chOff x="0" y="0"/>
          <a:chExt cx="0" cy="0"/>
        </a:xfrm>
      </p:grpSpPr>
      <p:grpSp>
        <p:nvGrpSpPr>
          <p:cNvPr id="648" name="Google Shape;648;p101"/>
          <p:cNvGrpSpPr/>
          <p:nvPr/>
        </p:nvGrpSpPr>
        <p:grpSpPr>
          <a:xfrm>
            <a:off x="7191542" y="1"/>
            <a:ext cx="5000459" cy="1425992"/>
            <a:chOff x="7191542" y="1"/>
            <a:chExt cx="5000459" cy="1425992"/>
          </a:xfrm>
        </p:grpSpPr>
        <p:pic>
          <p:nvPicPr>
            <p:cNvPr id="649" name="Google Shape;649;p10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50" name="Google Shape;650;p101"/>
            <p:cNvGrpSpPr/>
            <p:nvPr/>
          </p:nvGrpSpPr>
          <p:grpSpPr>
            <a:xfrm>
              <a:off x="7191542" y="1"/>
              <a:ext cx="5000459" cy="1425992"/>
              <a:chOff x="7186272" y="0"/>
              <a:chExt cx="5005729" cy="1427495"/>
            </a:xfrm>
          </p:grpSpPr>
          <p:sp>
            <p:nvSpPr>
              <p:cNvPr id="651" name="Google Shape;651;p10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2" name="Google Shape;652;p10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653" name="Google Shape;653;p10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4" name="Google Shape;654;p10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55" name="Google Shape;655;p10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56" name="Google Shape;656;p10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End">
  <p:cSld name="End 6">
    <p:spTree>
      <p:nvGrpSpPr>
        <p:cNvPr id="1" name="Shape 657"/>
        <p:cNvGrpSpPr/>
        <p:nvPr/>
      </p:nvGrpSpPr>
      <p:grpSpPr>
        <a:xfrm>
          <a:off x="0" y="0"/>
          <a:ext cx="0" cy="0"/>
          <a:chOff x="0" y="0"/>
          <a:chExt cx="0" cy="0"/>
        </a:xfrm>
      </p:grpSpPr>
      <p:grpSp>
        <p:nvGrpSpPr>
          <p:cNvPr id="658" name="Google Shape;658;p102"/>
          <p:cNvGrpSpPr/>
          <p:nvPr/>
        </p:nvGrpSpPr>
        <p:grpSpPr>
          <a:xfrm>
            <a:off x="0" y="0"/>
            <a:ext cx="12192000" cy="2148830"/>
            <a:chOff x="0" y="0"/>
            <a:chExt cx="12192000" cy="2148830"/>
          </a:xfrm>
        </p:grpSpPr>
        <p:sp>
          <p:nvSpPr>
            <p:cNvPr id="659" name="Google Shape;659;p102"/>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0" name="Google Shape;660;p102"/>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61" name="Google Shape;661;p102"/>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2" name="Google Shape;662;p102"/>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3" name="Google Shape;663;p102"/>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64" name="Google Shape;664;p102"/>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665" name="Google Shape;665;p102"/>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p:cSld name="Blank 5">
    <p:spTree>
      <p:nvGrpSpPr>
        <p:cNvPr id="1" name="Shape 666"/>
        <p:cNvGrpSpPr/>
        <p:nvPr/>
      </p:nvGrpSpPr>
      <p:grpSpPr>
        <a:xfrm>
          <a:off x="0" y="0"/>
          <a:ext cx="0" cy="0"/>
          <a:chOff x="0" y="0"/>
          <a:chExt cx="0" cy="0"/>
        </a:xfrm>
      </p:grpSpPr>
      <p:sp>
        <p:nvSpPr>
          <p:cNvPr id="667" name="Google Shape;667;p10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68" name="Google Shape;668;p10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69" name="Google Shape;669;p10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70" name="Google Shape;670;p103"/>
          <p:cNvGrpSpPr/>
          <p:nvPr/>
        </p:nvGrpSpPr>
        <p:grpSpPr>
          <a:xfrm>
            <a:off x="7191542" y="1"/>
            <a:ext cx="5000459" cy="1425992"/>
            <a:chOff x="7191542" y="1"/>
            <a:chExt cx="5000459" cy="1425992"/>
          </a:xfrm>
        </p:grpSpPr>
        <p:pic>
          <p:nvPicPr>
            <p:cNvPr id="671" name="Google Shape;671;p10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72" name="Google Shape;672;p103"/>
            <p:cNvGrpSpPr/>
            <p:nvPr/>
          </p:nvGrpSpPr>
          <p:grpSpPr>
            <a:xfrm>
              <a:off x="7191542" y="1"/>
              <a:ext cx="5000459" cy="1425992"/>
              <a:chOff x="7186272" y="0"/>
              <a:chExt cx="5005729" cy="1427495"/>
            </a:xfrm>
          </p:grpSpPr>
          <p:sp>
            <p:nvSpPr>
              <p:cNvPr id="673" name="Google Shape;673;p10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4" name="Google Shape;674;p10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ver">
  <p:cSld name="Cover 7">
    <p:spTree>
      <p:nvGrpSpPr>
        <p:cNvPr id="1" name="Shape 675"/>
        <p:cNvGrpSpPr/>
        <p:nvPr/>
      </p:nvGrpSpPr>
      <p:grpSpPr>
        <a:xfrm>
          <a:off x="0" y="0"/>
          <a:ext cx="0" cy="0"/>
          <a:chOff x="0" y="0"/>
          <a:chExt cx="0" cy="0"/>
        </a:xfrm>
      </p:grpSpPr>
      <p:sp>
        <p:nvSpPr>
          <p:cNvPr id="676" name="Google Shape;676;p104"/>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7" name="Google Shape;677;p104"/>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8" name="Google Shape;678;p104"/>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79" name="Google Shape;679;p104"/>
          <p:cNvSpPr>
            <a:spLocks noGrp="1"/>
          </p:cNvSpPr>
          <p:nvPr>
            <p:ph type="pic" idx="2"/>
          </p:nvPr>
        </p:nvSpPr>
        <p:spPr>
          <a:xfrm>
            <a:off x="7118684" y="233915"/>
            <a:ext cx="5073316" cy="5943600"/>
          </a:xfrm>
          <a:prstGeom prst="rect">
            <a:avLst/>
          </a:prstGeom>
          <a:noFill/>
          <a:ln>
            <a:noFill/>
          </a:ln>
        </p:spPr>
      </p:sp>
      <p:grpSp>
        <p:nvGrpSpPr>
          <p:cNvPr id="680" name="Google Shape;680;p104"/>
          <p:cNvGrpSpPr/>
          <p:nvPr/>
        </p:nvGrpSpPr>
        <p:grpSpPr>
          <a:xfrm>
            <a:off x="0" y="5020348"/>
            <a:ext cx="12192000" cy="1837653"/>
            <a:chOff x="0" y="5020348"/>
            <a:chExt cx="12192000" cy="1837653"/>
          </a:xfrm>
        </p:grpSpPr>
        <p:sp>
          <p:nvSpPr>
            <p:cNvPr id="681" name="Google Shape;681;p104"/>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2" name="Google Shape;682;p104"/>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3" name="Google Shape;683;p104"/>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p:cSld name="Title Only 5">
    <p:spTree>
      <p:nvGrpSpPr>
        <p:cNvPr id="1" name="Shape 684"/>
        <p:cNvGrpSpPr/>
        <p:nvPr/>
      </p:nvGrpSpPr>
      <p:grpSpPr>
        <a:xfrm>
          <a:off x="0" y="0"/>
          <a:ext cx="0" cy="0"/>
          <a:chOff x="0" y="0"/>
          <a:chExt cx="0" cy="0"/>
        </a:xfrm>
      </p:grpSpPr>
      <p:grpSp>
        <p:nvGrpSpPr>
          <p:cNvPr id="685" name="Google Shape;685;p105"/>
          <p:cNvGrpSpPr/>
          <p:nvPr/>
        </p:nvGrpSpPr>
        <p:grpSpPr>
          <a:xfrm>
            <a:off x="7191542" y="1"/>
            <a:ext cx="5000459" cy="1425992"/>
            <a:chOff x="7191542" y="1"/>
            <a:chExt cx="5000459" cy="1425992"/>
          </a:xfrm>
        </p:grpSpPr>
        <p:pic>
          <p:nvPicPr>
            <p:cNvPr id="686" name="Google Shape;686;p10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687" name="Google Shape;687;p105"/>
            <p:cNvGrpSpPr/>
            <p:nvPr/>
          </p:nvGrpSpPr>
          <p:grpSpPr>
            <a:xfrm>
              <a:off x="7191542" y="1"/>
              <a:ext cx="5000459" cy="1425992"/>
              <a:chOff x="7186272" y="0"/>
              <a:chExt cx="5005729" cy="1427495"/>
            </a:xfrm>
          </p:grpSpPr>
          <p:sp>
            <p:nvSpPr>
              <p:cNvPr id="688" name="Google Shape;688;p10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9" name="Google Shape;689;p10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690" name="Google Shape;690;p10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1" name="Google Shape;691;p10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92" name="Google Shape;692;p10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93" name="Google Shape;693;p10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ver B">
  <p:cSld name="Cover B">
    <p:spTree>
      <p:nvGrpSpPr>
        <p:cNvPr id="1" name="Shape 694"/>
        <p:cNvGrpSpPr/>
        <p:nvPr/>
      </p:nvGrpSpPr>
      <p:grpSpPr>
        <a:xfrm>
          <a:off x="0" y="0"/>
          <a:ext cx="0" cy="0"/>
          <a:chOff x="0" y="0"/>
          <a:chExt cx="0" cy="0"/>
        </a:xfrm>
      </p:grpSpPr>
      <p:sp>
        <p:nvSpPr>
          <p:cNvPr id="695" name="Google Shape;695;p106"/>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6" name="Google Shape;696;p106"/>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697" name="Google Shape;697;p106"/>
          <p:cNvGrpSpPr/>
          <p:nvPr/>
        </p:nvGrpSpPr>
        <p:grpSpPr>
          <a:xfrm flipH="1">
            <a:off x="-1" y="1"/>
            <a:ext cx="6418725" cy="1509822"/>
            <a:chOff x="7522541" y="1"/>
            <a:chExt cx="4669459" cy="1098357"/>
          </a:xfrm>
        </p:grpSpPr>
        <p:sp>
          <p:nvSpPr>
            <p:cNvPr id="698" name="Google Shape;698;p106"/>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106"/>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700" name="Google Shape;700;p106"/>
          <p:cNvPicPr preferRelativeResize="0"/>
          <p:nvPr/>
        </p:nvPicPr>
        <p:blipFill rotWithShape="1">
          <a:blip r:embed="rId2">
            <a:alphaModFix/>
          </a:blip>
          <a:srcRect/>
          <a:stretch/>
        </p:blipFill>
        <p:spPr>
          <a:xfrm>
            <a:off x="513348" y="136525"/>
            <a:ext cx="1945206" cy="879974"/>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Divider">
  <p:cSld name="Divider 7">
    <p:bg>
      <p:bgPr>
        <a:solidFill>
          <a:schemeClr val="lt2"/>
        </a:solidFill>
        <a:effectLst/>
      </p:bgPr>
    </p:bg>
    <p:spTree>
      <p:nvGrpSpPr>
        <p:cNvPr id="1" name="Shape 701"/>
        <p:cNvGrpSpPr/>
        <p:nvPr/>
      </p:nvGrpSpPr>
      <p:grpSpPr>
        <a:xfrm>
          <a:off x="0" y="0"/>
          <a:ext cx="0" cy="0"/>
          <a:chOff x="0" y="0"/>
          <a:chExt cx="0" cy="0"/>
        </a:xfrm>
      </p:grpSpPr>
      <p:grpSp>
        <p:nvGrpSpPr>
          <p:cNvPr id="702" name="Google Shape;702;p107"/>
          <p:cNvGrpSpPr/>
          <p:nvPr/>
        </p:nvGrpSpPr>
        <p:grpSpPr>
          <a:xfrm>
            <a:off x="0" y="5020347"/>
            <a:ext cx="12192000" cy="1837653"/>
            <a:chOff x="0" y="5020347"/>
            <a:chExt cx="12192000" cy="1837653"/>
          </a:xfrm>
        </p:grpSpPr>
        <p:sp>
          <p:nvSpPr>
            <p:cNvPr id="703" name="Google Shape;703;p107"/>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4" name="Google Shape;704;p107"/>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5" name="Google Shape;705;p107"/>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06" name="Google Shape;706;p107"/>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707" name="Google Shape;707;p107"/>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8" name="Google Shape;708;p107"/>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Photo Slide">
  <p:cSld name="Photo Slide 7">
    <p:spTree>
      <p:nvGrpSpPr>
        <p:cNvPr id="1" name="Shape 709"/>
        <p:cNvGrpSpPr/>
        <p:nvPr/>
      </p:nvGrpSpPr>
      <p:grpSpPr>
        <a:xfrm>
          <a:off x="0" y="0"/>
          <a:ext cx="0" cy="0"/>
          <a:chOff x="0" y="0"/>
          <a:chExt cx="0" cy="0"/>
        </a:xfrm>
      </p:grpSpPr>
      <p:sp>
        <p:nvSpPr>
          <p:cNvPr id="710" name="Google Shape;710;p108"/>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11" name="Google Shape;711;p108"/>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712" name="Google Shape;712;p108"/>
          <p:cNvGrpSpPr/>
          <p:nvPr/>
        </p:nvGrpSpPr>
        <p:grpSpPr>
          <a:xfrm>
            <a:off x="0" y="5379426"/>
            <a:ext cx="2807368" cy="753891"/>
            <a:chOff x="0" y="5379426"/>
            <a:chExt cx="2807368" cy="753891"/>
          </a:xfrm>
        </p:grpSpPr>
        <p:sp>
          <p:nvSpPr>
            <p:cNvPr id="713" name="Google Shape;713;p108"/>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4" name="Google Shape;714;p108"/>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715" name="Google Shape;715;p108"/>
          <p:cNvSpPr>
            <a:spLocks noGrp="1"/>
          </p:cNvSpPr>
          <p:nvPr>
            <p:ph type="pic" idx="2"/>
          </p:nvPr>
        </p:nvSpPr>
        <p:spPr>
          <a:xfrm>
            <a:off x="2807368" y="457202"/>
            <a:ext cx="8915400" cy="5943598"/>
          </a:xfrm>
          <a:prstGeom prst="rect">
            <a:avLst/>
          </a:prstGeom>
          <a:noFill/>
          <a:ln>
            <a:noFill/>
          </a:ln>
        </p:spPr>
      </p:sp>
      <p:pic>
        <p:nvPicPr>
          <p:cNvPr id="716" name="Google Shape;716;p108"/>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ver">
  <p:cSld name="Cover 8">
    <p:spTree>
      <p:nvGrpSpPr>
        <p:cNvPr id="1" name="Shape 717"/>
        <p:cNvGrpSpPr/>
        <p:nvPr/>
      </p:nvGrpSpPr>
      <p:grpSpPr>
        <a:xfrm>
          <a:off x="0" y="0"/>
          <a:ext cx="0" cy="0"/>
          <a:chOff x="0" y="0"/>
          <a:chExt cx="0" cy="0"/>
        </a:xfrm>
      </p:grpSpPr>
      <p:sp>
        <p:nvSpPr>
          <p:cNvPr id="718" name="Google Shape;718;p109"/>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9" name="Google Shape;719;p109"/>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0" name="Google Shape;720;p109"/>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21" name="Google Shape;721;p109"/>
          <p:cNvSpPr>
            <a:spLocks noGrp="1"/>
          </p:cNvSpPr>
          <p:nvPr>
            <p:ph type="pic" idx="2"/>
          </p:nvPr>
        </p:nvSpPr>
        <p:spPr>
          <a:xfrm>
            <a:off x="7118684" y="233915"/>
            <a:ext cx="5073316" cy="5943600"/>
          </a:xfrm>
          <a:prstGeom prst="rect">
            <a:avLst/>
          </a:prstGeom>
          <a:noFill/>
          <a:ln>
            <a:noFill/>
          </a:ln>
        </p:spPr>
      </p:sp>
      <p:grpSp>
        <p:nvGrpSpPr>
          <p:cNvPr id="722" name="Google Shape;722;p109"/>
          <p:cNvGrpSpPr/>
          <p:nvPr/>
        </p:nvGrpSpPr>
        <p:grpSpPr>
          <a:xfrm>
            <a:off x="0" y="5020348"/>
            <a:ext cx="12192000" cy="1837653"/>
            <a:chOff x="0" y="5020348"/>
            <a:chExt cx="12192000" cy="1837653"/>
          </a:xfrm>
        </p:grpSpPr>
        <p:sp>
          <p:nvSpPr>
            <p:cNvPr id="723" name="Google Shape;723;p109"/>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4" name="Google Shape;724;p109"/>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25" name="Google Shape;725;p109"/>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4">
    <p:spTree>
      <p:nvGrpSpPr>
        <p:cNvPr id="1" name="Shape 75"/>
        <p:cNvGrpSpPr/>
        <p:nvPr/>
      </p:nvGrpSpPr>
      <p:grpSpPr>
        <a:xfrm>
          <a:off x="0" y="0"/>
          <a:ext cx="0" cy="0"/>
          <a:chOff x="0" y="0"/>
          <a:chExt cx="0" cy="0"/>
        </a:xfrm>
      </p:grpSpPr>
      <p:grpSp>
        <p:nvGrpSpPr>
          <p:cNvPr id="76" name="Google Shape;76;p44"/>
          <p:cNvGrpSpPr/>
          <p:nvPr/>
        </p:nvGrpSpPr>
        <p:grpSpPr>
          <a:xfrm>
            <a:off x="7191542" y="1"/>
            <a:ext cx="5000459" cy="1425992"/>
            <a:chOff x="7191542" y="1"/>
            <a:chExt cx="5000459" cy="1425992"/>
          </a:xfrm>
        </p:grpSpPr>
        <p:pic>
          <p:nvPicPr>
            <p:cNvPr id="77" name="Google Shape;77;p4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8" name="Google Shape;78;p44"/>
            <p:cNvGrpSpPr/>
            <p:nvPr/>
          </p:nvGrpSpPr>
          <p:grpSpPr>
            <a:xfrm>
              <a:off x="7191542" y="1"/>
              <a:ext cx="5000459" cy="1425992"/>
              <a:chOff x="7186272" y="0"/>
              <a:chExt cx="5005729" cy="1427495"/>
            </a:xfrm>
          </p:grpSpPr>
          <p:sp>
            <p:nvSpPr>
              <p:cNvPr id="79" name="Google Shape;79;p4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4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81" name="Google Shape;81;p4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4"/>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4" name="Google Shape;84;p4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5" name="Google Shape;85;p4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p:cSld name="Title and Content 7">
    <p:spTree>
      <p:nvGrpSpPr>
        <p:cNvPr id="1" name="Shape 726"/>
        <p:cNvGrpSpPr/>
        <p:nvPr/>
      </p:nvGrpSpPr>
      <p:grpSpPr>
        <a:xfrm>
          <a:off x="0" y="0"/>
          <a:ext cx="0" cy="0"/>
          <a:chOff x="0" y="0"/>
          <a:chExt cx="0" cy="0"/>
        </a:xfrm>
      </p:grpSpPr>
      <p:grpSp>
        <p:nvGrpSpPr>
          <p:cNvPr id="727" name="Google Shape;727;p110"/>
          <p:cNvGrpSpPr/>
          <p:nvPr/>
        </p:nvGrpSpPr>
        <p:grpSpPr>
          <a:xfrm>
            <a:off x="7191542" y="1"/>
            <a:ext cx="5000459" cy="1425992"/>
            <a:chOff x="7191542" y="1"/>
            <a:chExt cx="5000459" cy="1425992"/>
          </a:xfrm>
        </p:grpSpPr>
        <p:pic>
          <p:nvPicPr>
            <p:cNvPr id="728" name="Google Shape;728;p11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29" name="Google Shape;729;p110"/>
            <p:cNvGrpSpPr/>
            <p:nvPr/>
          </p:nvGrpSpPr>
          <p:grpSpPr>
            <a:xfrm>
              <a:off x="7191542" y="1"/>
              <a:ext cx="5000459" cy="1425992"/>
              <a:chOff x="7186272" y="0"/>
              <a:chExt cx="5005729" cy="1427495"/>
            </a:xfrm>
          </p:grpSpPr>
          <p:sp>
            <p:nvSpPr>
              <p:cNvPr id="730" name="Google Shape;730;p11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1" name="Google Shape;731;p11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32" name="Google Shape;732;p110"/>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3" name="Google Shape;733;p110"/>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4" name="Google Shape;734;p11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35" name="Google Shape;735;p11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36" name="Google Shape;736;p11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ntent">
  <p:cSld name="Two Content 6">
    <p:spTree>
      <p:nvGrpSpPr>
        <p:cNvPr id="1" name="Shape 737"/>
        <p:cNvGrpSpPr/>
        <p:nvPr/>
      </p:nvGrpSpPr>
      <p:grpSpPr>
        <a:xfrm>
          <a:off x="0" y="0"/>
          <a:ext cx="0" cy="0"/>
          <a:chOff x="0" y="0"/>
          <a:chExt cx="0" cy="0"/>
        </a:xfrm>
      </p:grpSpPr>
      <p:sp>
        <p:nvSpPr>
          <p:cNvPr id="738" name="Google Shape;738;p11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9" name="Google Shape;739;p111"/>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40" name="Google Shape;740;p111"/>
          <p:cNvGrpSpPr/>
          <p:nvPr/>
        </p:nvGrpSpPr>
        <p:grpSpPr>
          <a:xfrm>
            <a:off x="7191542" y="1"/>
            <a:ext cx="5000459" cy="1425992"/>
            <a:chOff x="7191542" y="1"/>
            <a:chExt cx="5000459" cy="1425992"/>
          </a:xfrm>
        </p:grpSpPr>
        <p:pic>
          <p:nvPicPr>
            <p:cNvPr id="741" name="Google Shape;741;p11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42" name="Google Shape;742;p111"/>
            <p:cNvGrpSpPr/>
            <p:nvPr/>
          </p:nvGrpSpPr>
          <p:grpSpPr>
            <a:xfrm>
              <a:off x="7191542" y="1"/>
              <a:ext cx="5000459" cy="1425992"/>
              <a:chOff x="7186272" y="0"/>
              <a:chExt cx="5005729" cy="1427495"/>
            </a:xfrm>
          </p:grpSpPr>
          <p:sp>
            <p:nvSpPr>
              <p:cNvPr id="743" name="Google Shape;743;p11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4" name="Google Shape;744;p11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45" name="Google Shape;745;p111"/>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6" name="Google Shape;746;p111"/>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47" name="Google Shape;747;p11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48" name="Google Shape;748;p11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mparison">
  <p:cSld name="Comparison 6">
    <p:spTree>
      <p:nvGrpSpPr>
        <p:cNvPr id="1" name="Shape 749"/>
        <p:cNvGrpSpPr/>
        <p:nvPr/>
      </p:nvGrpSpPr>
      <p:grpSpPr>
        <a:xfrm>
          <a:off x="0" y="0"/>
          <a:ext cx="0" cy="0"/>
          <a:chOff x="0" y="0"/>
          <a:chExt cx="0" cy="0"/>
        </a:xfrm>
      </p:grpSpPr>
      <p:grpSp>
        <p:nvGrpSpPr>
          <p:cNvPr id="750" name="Google Shape;750;p112"/>
          <p:cNvGrpSpPr/>
          <p:nvPr/>
        </p:nvGrpSpPr>
        <p:grpSpPr>
          <a:xfrm>
            <a:off x="7191542" y="1"/>
            <a:ext cx="5000459" cy="1425992"/>
            <a:chOff x="7191542" y="1"/>
            <a:chExt cx="5000459" cy="1425992"/>
          </a:xfrm>
        </p:grpSpPr>
        <p:pic>
          <p:nvPicPr>
            <p:cNvPr id="751" name="Google Shape;751;p11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52" name="Google Shape;752;p112"/>
            <p:cNvGrpSpPr/>
            <p:nvPr/>
          </p:nvGrpSpPr>
          <p:grpSpPr>
            <a:xfrm>
              <a:off x="7191542" y="1"/>
              <a:ext cx="5000459" cy="1425992"/>
              <a:chOff x="7186272" y="0"/>
              <a:chExt cx="5005729" cy="1427495"/>
            </a:xfrm>
          </p:grpSpPr>
          <p:sp>
            <p:nvSpPr>
              <p:cNvPr id="753" name="Google Shape;753;p11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4" name="Google Shape;754;p11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55" name="Google Shape;755;p11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6" name="Google Shape;756;p112"/>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7" name="Google Shape;757;p112"/>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8" name="Google Shape;758;p112"/>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9" name="Google Shape;759;p112"/>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0" name="Google Shape;760;p11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61" name="Google Shape;761;p11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62" name="Google Shape;762;p11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p:cSld name="Title Only 6">
    <p:spTree>
      <p:nvGrpSpPr>
        <p:cNvPr id="1" name="Shape 763"/>
        <p:cNvGrpSpPr/>
        <p:nvPr/>
      </p:nvGrpSpPr>
      <p:grpSpPr>
        <a:xfrm>
          <a:off x="0" y="0"/>
          <a:ext cx="0" cy="0"/>
          <a:chOff x="0" y="0"/>
          <a:chExt cx="0" cy="0"/>
        </a:xfrm>
      </p:grpSpPr>
      <p:grpSp>
        <p:nvGrpSpPr>
          <p:cNvPr id="764" name="Google Shape;764;p113"/>
          <p:cNvGrpSpPr/>
          <p:nvPr/>
        </p:nvGrpSpPr>
        <p:grpSpPr>
          <a:xfrm>
            <a:off x="7191542" y="1"/>
            <a:ext cx="5000459" cy="1425992"/>
            <a:chOff x="7191542" y="1"/>
            <a:chExt cx="5000459" cy="1425992"/>
          </a:xfrm>
        </p:grpSpPr>
        <p:pic>
          <p:nvPicPr>
            <p:cNvPr id="765" name="Google Shape;765;p113"/>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66" name="Google Shape;766;p113"/>
            <p:cNvGrpSpPr/>
            <p:nvPr/>
          </p:nvGrpSpPr>
          <p:grpSpPr>
            <a:xfrm>
              <a:off x="7191542" y="1"/>
              <a:ext cx="5000459" cy="1425992"/>
              <a:chOff x="7186272" y="0"/>
              <a:chExt cx="5005729" cy="1427495"/>
            </a:xfrm>
          </p:grpSpPr>
          <p:sp>
            <p:nvSpPr>
              <p:cNvPr id="767" name="Google Shape;767;p113"/>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8" name="Google Shape;768;p113"/>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769" name="Google Shape;769;p11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0" name="Google Shape;770;p11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71" name="Google Shape;771;p113"/>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72" name="Google Shape;772;p113"/>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Quotation">
  <p:cSld name="Quotation 12">
    <p:spTree>
      <p:nvGrpSpPr>
        <p:cNvPr id="1" name="Shape 773"/>
        <p:cNvGrpSpPr/>
        <p:nvPr/>
      </p:nvGrpSpPr>
      <p:grpSpPr>
        <a:xfrm>
          <a:off x="0" y="0"/>
          <a:ext cx="0" cy="0"/>
          <a:chOff x="0" y="0"/>
          <a:chExt cx="0" cy="0"/>
        </a:xfrm>
      </p:grpSpPr>
      <p:sp>
        <p:nvSpPr>
          <p:cNvPr id="774" name="Google Shape;774;p11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5" name="Google Shape;775;p11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6" name="Google Shape;776;p11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7" name="Google Shape;777;p11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778" name="Google Shape;778;p11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779" name="Google Shape;779;p11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80" name="Google Shape;780;p114"/>
          <p:cNvGrpSpPr/>
          <p:nvPr/>
        </p:nvGrpSpPr>
        <p:grpSpPr>
          <a:xfrm>
            <a:off x="7191542" y="1"/>
            <a:ext cx="5000459" cy="1425992"/>
            <a:chOff x="7191542" y="1"/>
            <a:chExt cx="5000459" cy="1425992"/>
          </a:xfrm>
        </p:grpSpPr>
        <p:pic>
          <p:nvPicPr>
            <p:cNvPr id="781" name="Google Shape;781;p11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82" name="Google Shape;782;p114"/>
            <p:cNvGrpSpPr/>
            <p:nvPr/>
          </p:nvGrpSpPr>
          <p:grpSpPr>
            <a:xfrm>
              <a:off x="7191542" y="1"/>
              <a:ext cx="5000459" cy="1425992"/>
              <a:chOff x="7186272" y="0"/>
              <a:chExt cx="5005729" cy="1427495"/>
            </a:xfrm>
          </p:grpSpPr>
          <p:sp>
            <p:nvSpPr>
              <p:cNvPr id="783" name="Google Shape;783;p11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4" name="Google Shape;784;p11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785" name="Google Shape;785;p114"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End">
  <p:cSld name="End 7">
    <p:spTree>
      <p:nvGrpSpPr>
        <p:cNvPr id="1" name="Shape 786"/>
        <p:cNvGrpSpPr/>
        <p:nvPr/>
      </p:nvGrpSpPr>
      <p:grpSpPr>
        <a:xfrm>
          <a:off x="0" y="0"/>
          <a:ext cx="0" cy="0"/>
          <a:chOff x="0" y="0"/>
          <a:chExt cx="0" cy="0"/>
        </a:xfrm>
      </p:grpSpPr>
      <p:grpSp>
        <p:nvGrpSpPr>
          <p:cNvPr id="787" name="Google Shape;787;p115"/>
          <p:cNvGrpSpPr/>
          <p:nvPr/>
        </p:nvGrpSpPr>
        <p:grpSpPr>
          <a:xfrm>
            <a:off x="0" y="0"/>
            <a:ext cx="12192000" cy="2148830"/>
            <a:chOff x="0" y="0"/>
            <a:chExt cx="12192000" cy="2148830"/>
          </a:xfrm>
        </p:grpSpPr>
        <p:sp>
          <p:nvSpPr>
            <p:cNvPr id="788" name="Google Shape;788;p115"/>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9" name="Google Shape;789;p115"/>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90" name="Google Shape;790;p115"/>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1" name="Google Shape;791;p115"/>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2" name="Google Shape;792;p115"/>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93" name="Google Shape;793;p115"/>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794" name="Google Shape;794;p115"/>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ver">
  <p:cSld name="Cover 9">
    <p:spTree>
      <p:nvGrpSpPr>
        <p:cNvPr id="1" name="Shape 795"/>
        <p:cNvGrpSpPr/>
        <p:nvPr/>
      </p:nvGrpSpPr>
      <p:grpSpPr>
        <a:xfrm>
          <a:off x="0" y="0"/>
          <a:ext cx="0" cy="0"/>
          <a:chOff x="0" y="0"/>
          <a:chExt cx="0" cy="0"/>
        </a:xfrm>
      </p:grpSpPr>
      <p:sp>
        <p:nvSpPr>
          <p:cNvPr id="796" name="Google Shape;796;p116"/>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7" name="Google Shape;797;p116"/>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8" name="Google Shape;798;p116"/>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99" name="Google Shape;799;p116"/>
          <p:cNvSpPr>
            <a:spLocks noGrp="1"/>
          </p:cNvSpPr>
          <p:nvPr>
            <p:ph type="pic" idx="2"/>
          </p:nvPr>
        </p:nvSpPr>
        <p:spPr>
          <a:xfrm>
            <a:off x="7118684" y="233915"/>
            <a:ext cx="5073316" cy="5943600"/>
          </a:xfrm>
          <a:prstGeom prst="rect">
            <a:avLst/>
          </a:prstGeom>
          <a:noFill/>
          <a:ln>
            <a:noFill/>
          </a:ln>
        </p:spPr>
      </p:sp>
      <p:grpSp>
        <p:nvGrpSpPr>
          <p:cNvPr id="800" name="Google Shape;800;p116"/>
          <p:cNvGrpSpPr/>
          <p:nvPr/>
        </p:nvGrpSpPr>
        <p:grpSpPr>
          <a:xfrm>
            <a:off x="0" y="5020348"/>
            <a:ext cx="12192000" cy="1837653"/>
            <a:chOff x="0" y="5020348"/>
            <a:chExt cx="12192000" cy="1837653"/>
          </a:xfrm>
        </p:grpSpPr>
        <p:sp>
          <p:nvSpPr>
            <p:cNvPr id="801" name="Google Shape;801;p116"/>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2" name="Google Shape;802;p116"/>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03" name="Google Shape;803;p116"/>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3_Quotation">
  <p:cSld name="3_Quotation">
    <p:spTree>
      <p:nvGrpSpPr>
        <p:cNvPr id="1" name="Shape 804"/>
        <p:cNvGrpSpPr/>
        <p:nvPr/>
      </p:nvGrpSpPr>
      <p:grpSpPr>
        <a:xfrm>
          <a:off x="0" y="0"/>
          <a:ext cx="0" cy="0"/>
          <a:chOff x="0" y="0"/>
          <a:chExt cx="0" cy="0"/>
        </a:xfrm>
      </p:grpSpPr>
      <p:sp>
        <p:nvSpPr>
          <p:cNvPr id="805" name="Google Shape;805;p11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6" name="Google Shape;806;p11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7" name="Google Shape;807;p11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8" name="Google Shape;808;p11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09" name="Google Shape;809;p11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10" name="Google Shape;810;p11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11" name="Google Shape;811;p117"/>
          <p:cNvGrpSpPr/>
          <p:nvPr/>
        </p:nvGrpSpPr>
        <p:grpSpPr>
          <a:xfrm>
            <a:off x="7191542" y="1"/>
            <a:ext cx="5000459" cy="1425992"/>
            <a:chOff x="7191542" y="1"/>
            <a:chExt cx="5000459" cy="1425992"/>
          </a:xfrm>
        </p:grpSpPr>
        <p:pic>
          <p:nvPicPr>
            <p:cNvPr id="812" name="Google Shape;812;p11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13" name="Google Shape;813;p117"/>
            <p:cNvGrpSpPr/>
            <p:nvPr/>
          </p:nvGrpSpPr>
          <p:grpSpPr>
            <a:xfrm>
              <a:off x="7191542" y="1"/>
              <a:ext cx="5000459" cy="1425992"/>
              <a:chOff x="7186272" y="0"/>
              <a:chExt cx="5005729" cy="1427495"/>
            </a:xfrm>
          </p:grpSpPr>
          <p:sp>
            <p:nvSpPr>
              <p:cNvPr id="814" name="Google Shape;814;p11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5" name="Google Shape;815;p11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816" name="Google Shape;816;p117"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Divider">
  <p:cSld name="Divider 8">
    <p:bg>
      <p:bgPr>
        <a:solidFill>
          <a:schemeClr val="lt2"/>
        </a:solidFill>
        <a:effectLst/>
      </p:bgPr>
    </p:bg>
    <p:spTree>
      <p:nvGrpSpPr>
        <p:cNvPr id="1" name="Shape 817"/>
        <p:cNvGrpSpPr/>
        <p:nvPr/>
      </p:nvGrpSpPr>
      <p:grpSpPr>
        <a:xfrm>
          <a:off x="0" y="0"/>
          <a:ext cx="0" cy="0"/>
          <a:chOff x="0" y="0"/>
          <a:chExt cx="0" cy="0"/>
        </a:xfrm>
      </p:grpSpPr>
      <p:grpSp>
        <p:nvGrpSpPr>
          <p:cNvPr id="818" name="Google Shape;818;p118"/>
          <p:cNvGrpSpPr/>
          <p:nvPr/>
        </p:nvGrpSpPr>
        <p:grpSpPr>
          <a:xfrm>
            <a:off x="0" y="5020347"/>
            <a:ext cx="12192000" cy="1837653"/>
            <a:chOff x="0" y="5020347"/>
            <a:chExt cx="12192000" cy="1837653"/>
          </a:xfrm>
        </p:grpSpPr>
        <p:sp>
          <p:nvSpPr>
            <p:cNvPr id="819" name="Google Shape;819;p118"/>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0" name="Google Shape;820;p118"/>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1" name="Google Shape;821;p118"/>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22" name="Google Shape;822;p118"/>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823" name="Google Shape;823;p118"/>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4" name="Google Shape;824;p118"/>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Photo Slide">
  <p:cSld name="Photo Slide 8">
    <p:spTree>
      <p:nvGrpSpPr>
        <p:cNvPr id="1" name="Shape 825"/>
        <p:cNvGrpSpPr/>
        <p:nvPr/>
      </p:nvGrpSpPr>
      <p:grpSpPr>
        <a:xfrm>
          <a:off x="0" y="0"/>
          <a:ext cx="0" cy="0"/>
          <a:chOff x="0" y="0"/>
          <a:chExt cx="0" cy="0"/>
        </a:xfrm>
      </p:grpSpPr>
      <p:sp>
        <p:nvSpPr>
          <p:cNvPr id="826" name="Google Shape;826;p119"/>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27" name="Google Shape;827;p119"/>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828" name="Google Shape;828;p119"/>
          <p:cNvGrpSpPr/>
          <p:nvPr/>
        </p:nvGrpSpPr>
        <p:grpSpPr>
          <a:xfrm>
            <a:off x="0" y="5379426"/>
            <a:ext cx="2807368" cy="753891"/>
            <a:chOff x="0" y="5379426"/>
            <a:chExt cx="2807368" cy="753891"/>
          </a:xfrm>
        </p:grpSpPr>
        <p:sp>
          <p:nvSpPr>
            <p:cNvPr id="829" name="Google Shape;829;p119"/>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0" name="Google Shape;830;p119"/>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31" name="Google Shape;831;p119"/>
          <p:cNvSpPr>
            <a:spLocks noGrp="1"/>
          </p:cNvSpPr>
          <p:nvPr>
            <p:ph type="pic" idx="2"/>
          </p:nvPr>
        </p:nvSpPr>
        <p:spPr>
          <a:xfrm>
            <a:off x="2807368" y="457202"/>
            <a:ext cx="8915400" cy="5943598"/>
          </a:xfrm>
          <a:prstGeom prst="rect">
            <a:avLst/>
          </a:prstGeom>
          <a:noFill/>
          <a:ln>
            <a:noFill/>
          </a:ln>
        </p:spPr>
      </p:sp>
      <p:pic>
        <p:nvPicPr>
          <p:cNvPr id="832" name="Google Shape;832;p119"/>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86"/>
        <p:cNvGrpSpPr/>
        <p:nvPr/>
      </p:nvGrpSpPr>
      <p:grpSpPr>
        <a:xfrm>
          <a:off x="0" y="0"/>
          <a:ext cx="0" cy="0"/>
          <a:chOff x="0" y="0"/>
          <a:chExt cx="0" cy="0"/>
        </a:xfrm>
      </p:grpSpPr>
      <p:sp>
        <p:nvSpPr>
          <p:cNvPr id="87" name="Google Shape;87;p41"/>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8" name="Google Shape;88;p41"/>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89" name="Google Shape;89;p41"/>
          <p:cNvGrpSpPr/>
          <p:nvPr/>
        </p:nvGrpSpPr>
        <p:grpSpPr>
          <a:xfrm>
            <a:off x="0" y="5379426"/>
            <a:ext cx="2807368" cy="753891"/>
            <a:chOff x="0" y="5379426"/>
            <a:chExt cx="2807368" cy="753891"/>
          </a:xfrm>
        </p:grpSpPr>
        <p:sp>
          <p:nvSpPr>
            <p:cNvPr id="90" name="Google Shape;90;p41"/>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41"/>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2" name="Google Shape;92;p41"/>
          <p:cNvSpPr>
            <a:spLocks noGrp="1"/>
          </p:cNvSpPr>
          <p:nvPr>
            <p:ph type="pic" idx="2"/>
          </p:nvPr>
        </p:nvSpPr>
        <p:spPr>
          <a:xfrm>
            <a:off x="2807368" y="457202"/>
            <a:ext cx="8915400" cy="5943598"/>
          </a:xfrm>
          <a:prstGeom prst="rect">
            <a:avLst/>
          </a:prstGeom>
          <a:noFill/>
          <a:ln>
            <a:noFill/>
          </a:ln>
        </p:spPr>
      </p:sp>
      <p:pic>
        <p:nvPicPr>
          <p:cNvPr id="93" name="Google Shape;93;p41"/>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Quotation">
  <p:cSld name="Quotation 13">
    <p:spTree>
      <p:nvGrpSpPr>
        <p:cNvPr id="1" name="Shape 833"/>
        <p:cNvGrpSpPr/>
        <p:nvPr/>
      </p:nvGrpSpPr>
      <p:grpSpPr>
        <a:xfrm>
          <a:off x="0" y="0"/>
          <a:ext cx="0" cy="0"/>
          <a:chOff x="0" y="0"/>
          <a:chExt cx="0" cy="0"/>
        </a:xfrm>
      </p:grpSpPr>
      <p:sp>
        <p:nvSpPr>
          <p:cNvPr id="834" name="Google Shape;834;p120"/>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5" name="Google Shape;835;p120"/>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6" name="Google Shape;836;p120"/>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7" name="Google Shape;837;p12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38" name="Google Shape;838;p12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39" name="Google Shape;839;p12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40" name="Google Shape;840;p120"/>
          <p:cNvGrpSpPr/>
          <p:nvPr/>
        </p:nvGrpSpPr>
        <p:grpSpPr>
          <a:xfrm>
            <a:off x="7191542" y="1"/>
            <a:ext cx="5000459" cy="1425992"/>
            <a:chOff x="7191542" y="1"/>
            <a:chExt cx="5000459" cy="1425992"/>
          </a:xfrm>
        </p:grpSpPr>
        <p:pic>
          <p:nvPicPr>
            <p:cNvPr id="841" name="Google Shape;841;p12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42" name="Google Shape;842;p120"/>
            <p:cNvGrpSpPr/>
            <p:nvPr/>
          </p:nvGrpSpPr>
          <p:grpSpPr>
            <a:xfrm>
              <a:off x="7191542" y="1"/>
              <a:ext cx="5000459" cy="1425992"/>
              <a:chOff x="7186272" y="0"/>
              <a:chExt cx="5005729" cy="1427495"/>
            </a:xfrm>
          </p:grpSpPr>
          <p:sp>
            <p:nvSpPr>
              <p:cNvPr id="843" name="Google Shape;843;p12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4" name="Google Shape;844;p12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845" name="Google Shape;845;p120"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Content">
  <p:cSld name="Title and Content 8">
    <p:spTree>
      <p:nvGrpSpPr>
        <p:cNvPr id="1" name="Shape 846"/>
        <p:cNvGrpSpPr/>
        <p:nvPr/>
      </p:nvGrpSpPr>
      <p:grpSpPr>
        <a:xfrm>
          <a:off x="0" y="0"/>
          <a:ext cx="0" cy="0"/>
          <a:chOff x="0" y="0"/>
          <a:chExt cx="0" cy="0"/>
        </a:xfrm>
      </p:grpSpPr>
      <p:grpSp>
        <p:nvGrpSpPr>
          <p:cNvPr id="847" name="Google Shape;847;p121"/>
          <p:cNvGrpSpPr/>
          <p:nvPr/>
        </p:nvGrpSpPr>
        <p:grpSpPr>
          <a:xfrm>
            <a:off x="7191542" y="1"/>
            <a:ext cx="5000459" cy="1425992"/>
            <a:chOff x="7191542" y="1"/>
            <a:chExt cx="5000459" cy="1425992"/>
          </a:xfrm>
        </p:grpSpPr>
        <p:pic>
          <p:nvPicPr>
            <p:cNvPr id="848" name="Google Shape;848;p12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49" name="Google Shape;849;p121"/>
            <p:cNvGrpSpPr/>
            <p:nvPr/>
          </p:nvGrpSpPr>
          <p:grpSpPr>
            <a:xfrm>
              <a:off x="7191542" y="1"/>
              <a:ext cx="5000459" cy="1425992"/>
              <a:chOff x="7186272" y="0"/>
              <a:chExt cx="5005729" cy="1427495"/>
            </a:xfrm>
          </p:grpSpPr>
          <p:sp>
            <p:nvSpPr>
              <p:cNvPr id="850" name="Google Shape;850;p12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1" name="Google Shape;851;p12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852" name="Google Shape;852;p12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3" name="Google Shape;853;p121"/>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4" name="Google Shape;854;p12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55" name="Google Shape;855;p12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56" name="Google Shape;856;p12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Quotation">
  <p:cSld name="Quotation 14">
    <p:spTree>
      <p:nvGrpSpPr>
        <p:cNvPr id="1" name="Shape 857"/>
        <p:cNvGrpSpPr/>
        <p:nvPr/>
      </p:nvGrpSpPr>
      <p:grpSpPr>
        <a:xfrm>
          <a:off x="0" y="0"/>
          <a:ext cx="0" cy="0"/>
          <a:chOff x="0" y="0"/>
          <a:chExt cx="0" cy="0"/>
        </a:xfrm>
      </p:grpSpPr>
      <p:sp>
        <p:nvSpPr>
          <p:cNvPr id="858" name="Google Shape;858;p122"/>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9" name="Google Shape;859;p122"/>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0" name="Google Shape;860;p122"/>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1" name="Google Shape;861;p12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62" name="Google Shape;862;p12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63" name="Google Shape;863;p12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64" name="Google Shape;864;p122"/>
          <p:cNvGrpSpPr/>
          <p:nvPr/>
        </p:nvGrpSpPr>
        <p:grpSpPr>
          <a:xfrm>
            <a:off x="7191542" y="1"/>
            <a:ext cx="5000459" cy="1425992"/>
            <a:chOff x="7191542" y="1"/>
            <a:chExt cx="5000459" cy="1425992"/>
          </a:xfrm>
        </p:grpSpPr>
        <p:pic>
          <p:nvPicPr>
            <p:cNvPr id="865" name="Google Shape;865;p12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66" name="Google Shape;866;p122"/>
            <p:cNvGrpSpPr/>
            <p:nvPr/>
          </p:nvGrpSpPr>
          <p:grpSpPr>
            <a:xfrm>
              <a:off x="7191542" y="1"/>
              <a:ext cx="5000459" cy="1425992"/>
              <a:chOff x="7186272" y="0"/>
              <a:chExt cx="5005729" cy="1427495"/>
            </a:xfrm>
          </p:grpSpPr>
          <p:sp>
            <p:nvSpPr>
              <p:cNvPr id="867" name="Google Shape;867;p12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8" name="Google Shape;868;p12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869" name="Google Shape;869;p122"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870"/>
        <p:cNvGrpSpPr/>
        <p:nvPr/>
      </p:nvGrpSpPr>
      <p:grpSpPr>
        <a:xfrm>
          <a:off x="0" y="0"/>
          <a:ext cx="0" cy="0"/>
          <a:chOff x="0" y="0"/>
          <a:chExt cx="0" cy="0"/>
        </a:xfrm>
      </p:grpSpPr>
      <p:sp>
        <p:nvSpPr>
          <p:cNvPr id="871" name="Google Shape;871;p123"/>
          <p:cNvSpPr/>
          <p:nvPr/>
        </p:nvSpPr>
        <p:spPr>
          <a:xfrm>
            <a:off x="0" y="0"/>
            <a:ext cx="12192000" cy="6858000"/>
          </a:xfrm>
          <a:custGeom>
            <a:avLst/>
            <a:gdLst/>
            <a:ahLst/>
            <a:cxnLst/>
            <a:rect l="l" t="t" r="r" b="b"/>
            <a:pathLst>
              <a:path w="12192000" h="6858000" extrusionOk="0">
                <a:moveTo>
                  <a:pt x="12192000" y="0"/>
                </a:moveTo>
                <a:lnTo>
                  <a:pt x="0" y="0"/>
                </a:lnTo>
                <a:lnTo>
                  <a:pt x="0" y="6858000"/>
                </a:lnTo>
                <a:lnTo>
                  <a:pt x="12192000" y="6858000"/>
                </a:lnTo>
                <a:lnTo>
                  <a:pt x="12192000" y="0"/>
                </a:lnTo>
                <a:close/>
              </a:path>
            </a:pathLst>
          </a:custGeom>
          <a:solidFill>
            <a:srgbClr val="F3F6F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2" name="Google Shape;872;p123"/>
          <p:cNvSpPr/>
          <p:nvPr/>
        </p:nvSpPr>
        <p:spPr>
          <a:xfrm>
            <a:off x="2" y="5100849"/>
            <a:ext cx="7111365" cy="1757680"/>
          </a:xfrm>
          <a:custGeom>
            <a:avLst/>
            <a:gdLst/>
            <a:ahLst/>
            <a:cxnLst/>
            <a:rect l="l" t="t" r="r" b="b"/>
            <a:pathLst>
              <a:path w="7111365" h="1757679" extrusionOk="0">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73" name="Google Shape;873;p123"/>
          <p:cNvPicPr preferRelativeResize="0"/>
          <p:nvPr/>
        </p:nvPicPr>
        <p:blipFill rotWithShape="1">
          <a:blip r:embed="rId2">
            <a:alphaModFix/>
          </a:blip>
          <a:srcRect/>
          <a:stretch/>
        </p:blipFill>
        <p:spPr>
          <a:xfrm>
            <a:off x="0" y="5041899"/>
            <a:ext cx="12192000" cy="1816100"/>
          </a:xfrm>
          <a:prstGeom prst="rect">
            <a:avLst/>
          </a:prstGeom>
          <a:noFill/>
          <a:ln>
            <a:noFill/>
          </a:ln>
        </p:spPr>
      </p:pic>
      <p:sp>
        <p:nvSpPr>
          <p:cNvPr id="874" name="Google Shape;874;p123"/>
          <p:cNvSpPr/>
          <p:nvPr/>
        </p:nvSpPr>
        <p:spPr>
          <a:xfrm>
            <a:off x="1" y="5020055"/>
            <a:ext cx="12192000" cy="1838325"/>
          </a:xfrm>
          <a:custGeom>
            <a:avLst/>
            <a:gdLst/>
            <a:ahLst/>
            <a:cxnLst/>
            <a:rect l="l" t="t" r="r" b="b"/>
            <a:pathLst>
              <a:path w="12192000" h="1838325" extrusionOk="0">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75" name="Google Shape;875;p123"/>
          <p:cNvPicPr preferRelativeResize="0"/>
          <p:nvPr/>
        </p:nvPicPr>
        <p:blipFill rotWithShape="1">
          <a:blip r:embed="rId3">
            <a:alphaModFix/>
          </a:blip>
          <a:srcRect/>
          <a:stretch/>
        </p:blipFill>
        <p:spPr>
          <a:xfrm>
            <a:off x="313956" y="5564123"/>
            <a:ext cx="2025383" cy="911351"/>
          </a:xfrm>
          <a:prstGeom prst="rect">
            <a:avLst/>
          </a:prstGeom>
          <a:noFill/>
          <a:ln>
            <a:noFill/>
          </a:ln>
        </p:spPr>
      </p:pic>
      <p:sp>
        <p:nvSpPr>
          <p:cNvPr id="876" name="Google Shape;876;p123"/>
          <p:cNvSpPr/>
          <p:nvPr/>
        </p:nvSpPr>
        <p:spPr>
          <a:xfrm>
            <a:off x="1520189" y="2812542"/>
            <a:ext cx="2286000" cy="0"/>
          </a:xfrm>
          <a:custGeom>
            <a:avLst/>
            <a:gdLst/>
            <a:ahLst/>
            <a:cxnLst/>
            <a:rect l="l" t="t" r="r" b="b"/>
            <a:pathLst>
              <a:path w="2286000" h="120000" extrusionOk="0">
                <a:moveTo>
                  <a:pt x="0" y="0"/>
                </a:moveTo>
                <a:lnTo>
                  <a:pt x="2286000" y="0"/>
                </a:lnTo>
              </a:path>
            </a:pathLst>
          </a:custGeom>
          <a:noFill/>
          <a:ln w="32000" cap="flat" cmpd="sng">
            <a:solidFill>
              <a:srgbClr val="F5836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7" name="Google Shape;877;p123"/>
          <p:cNvSpPr txBox="1">
            <a:spLocks noGrp="1"/>
          </p:cNvSpPr>
          <p:nvPr>
            <p:ph type="ctrTitle"/>
          </p:nvPr>
        </p:nvSpPr>
        <p:spPr>
          <a:xfrm>
            <a:off x="471690" y="493920"/>
            <a:ext cx="11248618" cy="574040"/>
          </a:xfrm>
          <a:prstGeom prst="rect">
            <a:avLst/>
          </a:prstGeom>
          <a:noFill/>
          <a:ln>
            <a:noFill/>
          </a:ln>
        </p:spPr>
        <p:txBody>
          <a:bodyPr spcFirstLastPara="1" wrap="square" lIns="0" tIns="0" rIns="0" bIns="0" anchor="ctr" anchorCtr="0">
            <a:spAutoFit/>
          </a:bodyPr>
          <a:lstStyle>
            <a:lvl1pPr lvl="0" algn="l">
              <a:lnSpc>
                <a:spcPct val="100000"/>
              </a:lnSpc>
              <a:spcBef>
                <a:spcPts val="0"/>
              </a:spcBef>
              <a:spcAft>
                <a:spcPts val="0"/>
              </a:spcAft>
              <a:buClr>
                <a:schemeClr val="dk1"/>
              </a:buClr>
              <a:buSzPts val="3600"/>
              <a:buFont typeface="Calibri"/>
              <a:buNone/>
              <a:defRPr b="0"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8" name="Google Shape;878;p123"/>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lnSpc>
                <a:spcPct val="100000"/>
              </a:lnSpc>
              <a:spcBef>
                <a:spcPts val="1000"/>
              </a:spcBef>
              <a:spcAft>
                <a:spcPts val="0"/>
              </a:spcAft>
              <a:buSzPts val="2400"/>
              <a:buChar char="•"/>
              <a:defRPr/>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90000"/>
              </a:lnSpc>
              <a:spcBef>
                <a:spcPts val="10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879" name="Google Shape;879;p123"/>
          <p:cNvSpPr txBox="1">
            <a:spLocks noGrp="1"/>
          </p:cNvSpPr>
          <p:nvPr>
            <p:ph type="ftr" idx="11"/>
          </p:nvPr>
        </p:nvSpPr>
        <p:spPr>
          <a:xfrm>
            <a:off x="609600" y="6356350"/>
            <a:ext cx="4114800" cy="365125"/>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a:solidFill>
                  <a:srgbClr val="91949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0" name="Google Shape;880;p123"/>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91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1" name="Google Shape;881;p123"/>
          <p:cNvSpPr txBox="1">
            <a:spLocks noGrp="1"/>
          </p:cNvSpPr>
          <p:nvPr>
            <p:ph type="sldNum" idx="12"/>
          </p:nvPr>
        </p:nvSpPr>
        <p:spPr>
          <a:xfrm>
            <a:off x="8839200" y="6356350"/>
            <a:ext cx="2743200" cy="365125"/>
          </a:xfrm>
          <a:prstGeom prst="rect">
            <a:avLst/>
          </a:prstGeom>
          <a:noFill/>
          <a:ln>
            <a:noFill/>
          </a:ln>
        </p:spPr>
        <p:txBody>
          <a:bodyPr spcFirstLastPara="1" wrap="square" lIns="0" tIns="0" rIns="0" bIns="0" anchor="ctr" anchorCtr="0">
            <a:noAutofit/>
          </a:bodyPr>
          <a:lstStyle>
            <a:lvl1pPr marL="38100" marR="0" lvl="0"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1pPr>
            <a:lvl2pPr marL="38100" marR="0" lvl="1"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2pPr>
            <a:lvl3pPr marL="38100" marR="0" lvl="2"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3pPr>
            <a:lvl4pPr marL="38100" marR="0" lvl="3"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4pPr>
            <a:lvl5pPr marL="38100" marR="0" lvl="4"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5pPr>
            <a:lvl6pPr marL="38100" marR="0" lvl="5"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6pPr>
            <a:lvl7pPr marL="38100" marR="0" lvl="6"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7pPr>
            <a:lvl8pPr marL="38100" marR="0" lvl="7"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8pPr>
            <a:lvl9pPr marL="38100" marR="0" lvl="8" indent="0" algn="r">
              <a:lnSpc>
                <a:spcPct val="118750"/>
              </a:lnSpc>
              <a:spcBef>
                <a:spcPts val="0"/>
              </a:spcBef>
              <a:spcAft>
                <a:spcPts val="0"/>
              </a:spcAft>
              <a:buClr>
                <a:srgbClr val="000000"/>
              </a:buClr>
              <a:buSzPts val="1200"/>
              <a:buFont typeface="Arial"/>
              <a:buNone/>
              <a:defRPr sz="1200" b="0" i="0" u="none" strike="noStrike" cap="none">
                <a:solidFill>
                  <a:srgbClr val="929599"/>
                </a:solidFill>
                <a:latin typeface="Arial"/>
                <a:ea typeface="Arial"/>
                <a:cs typeface="Arial"/>
                <a:sym typeface="Arial"/>
              </a:defRPr>
            </a:lvl9pPr>
          </a:lstStyle>
          <a:p>
            <a:pPr marL="3810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_Quotation">
  <p:cSld name="2_Quotation">
    <p:spTree>
      <p:nvGrpSpPr>
        <p:cNvPr id="1" name="Shape 882"/>
        <p:cNvGrpSpPr/>
        <p:nvPr/>
      </p:nvGrpSpPr>
      <p:grpSpPr>
        <a:xfrm>
          <a:off x="0" y="0"/>
          <a:ext cx="0" cy="0"/>
          <a:chOff x="0" y="0"/>
          <a:chExt cx="0" cy="0"/>
        </a:xfrm>
      </p:grpSpPr>
      <p:sp>
        <p:nvSpPr>
          <p:cNvPr id="883" name="Google Shape;883;p124"/>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4" name="Google Shape;884;p124"/>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5" name="Google Shape;885;p124"/>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6" name="Google Shape;886;p12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87" name="Google Shape;887;p124"/>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88" name="Google Shape;888;p12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89" name="Google Shape;889;p124"/>
          <p:cNvGrpSpPr/>
          <p:nvPr/>
        </p:nvGrpSpPr>
        <p:grpSpPr>
          <a:xfrm>
            <a:off x="7191542" y="1"/>
            <a:ext cx="5000459" cy="1425992"/>
            <a:chOff x="7191542" y="1"/>
            <a:chExt cx="5000459" cy="1425992"/>
          </a:xfrm>
        </p:grpSpPr>
        <p:pic>
          <p:nvPicPr>
            <p:cNvPr id="890" name="Google Shape;890;p124"/>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891" name="Google Shape;891;p124"/>
            <p:cNvGrpSpPr/>
            <p:nvPr/>
          </p:nvGrpSpPr>
          <p:grpSpPr>
            <a:xfrm>
              <a:off x="7191542" y="1"/>
              <a:ext cx="5000459" cy="1425992"/>
              <a:chOff x="7186272" y="0"/>
              <a:chExt cx="5005729" cy="1427495"/>
            </a:xfrm>
          </p:grpSpPr>
          <p:sp>
            <p:nvSpPr>
              <p:cNvPr id="892" name="Google Shape;892;p124"/>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3" name="Google Shape;893;p124"/>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894" name="Google Shape;894;p124"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wo Content">
  <p:cSld name="Two Content 7">
    <p:spTree>
      <p:nvGrpSpPr>
        <p:cNvPr id="1" name="Shape 895"/>
        <p:cNvGrpSpPr/>
        <p:nvPr/>
      </p:nvGrpSpPr>
      <p:grpSpPr>
        <a:xfrm>
          <a:off x="0" y="0"/>
          <a:ext cx="0" cy="0"/>
          <a:chOff x="0" y="0"/>
          <a:chExt cx="0" cy="0"/>
        </a:xfrm>
      </p:grpSpPr>
      <p:sp>
        <p:nvSpPr>
          <p:cNvPr id="896" name="Google Shape;896;p12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7" name="Google Shape;897;p125"/>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98" name="Google Shape;898;p125"/>
          <p:cNvGrpSpPr/>
          <p:nvPr/>
        </p:nvGrpSpPr>
        <p:grpSpPr>
          <a:xfrm>
            <a:off x="7191542" y="1"/>
            <a:ext cx="5000459" cy="1425992"/>
            <a:chOff x="7191542" y="1"/>
            <a:chExt cx="5000459" cy="1425992"/>
          </a:xfrm>
        </p:grpSpPr>
        <p:pic>
          <p:nvPicPr>
            <p:cNvPr id="899" name="Google Shape;899;p12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00" name="Google Shape;900;p125"/>
            <p:cNvGrpSpPr/>
            <p:nvPr/>
          </p:nvGrpSpPr>
          <p:grpSpPr>
            <a:xfrm>
              <a:off x="7191542" y="1"/>
              <a:ext cx="5000459" cy="1425992"/>
              <a:chOff x="7186272" y="0"/>
              <a:chExt cx="5005729" cy="1427495"/>
            </a:xfrm>
          </p:grpSpPr>
          <p:sp>
            <p:nvSpPr>
              <p:cNvPr id="901" name="Google Shape;901;p12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2" name="Google Shape;902;p12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903" name="Google Shape;903;p125"/>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4" name="Google Shape;904;p125"/>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05" name="Google Shape;905;p12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06" name="Google Shape;906;p12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omparison">
  <p:cSld name="Comparison 7">
    <p:spTree>
      <p:nvGrpSpPr>
        <p:cNvPr id="1" name="Shape 907"/>
        <p:cNvGrpSpPr/>
        <p:nvPr/>
      </p:nvGrpSpPr>
      <p:grpSpPr>
        <a:xfrm>
          <a:off x="0" y="0"/>
          <a:ext cx="0" cy="0"/>
          <a:chOff x="0" y="0"/>
          <a:chExt cx="0" cy="0"/>
        </a:xfrm>
      </p:grpSpPr>
      <p:grpSp>
        <p:nvGrpSpPr>
          <p:cNvPr id="908" name="Google Shape;908;p126"/>
          <p:cNvGrpSpPr/>
          <p:nvPr/>
        </p:nvGrpSpPr>
        <p:grpSpPr>
          <a:xfrm>
            <a:off x="7191542" y="1"/>
            <a:ext cx="5000459" cy="1425992"/>
            <a:chOff x="7191542" y="1"/>
            <a:chExt cx="5000459" cy="1425992"/>
          </a:xfrm>
        </p:grpSpPr>
        <p:pic>
          <p:nvPicPr>
            <p:cNvPr id="909" name="Google Shape;909;p12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10" name="Google Shape;910;p126"/>
            <p:cNvGrpSpPr/>
            <p:nvPr/>
          </p:nvGrpSpPr>
          <p:grpSpPr>
            <a:xfrm>
              <a:off x="7191542" y="1"/>
              <a:ext cx="5000459" cy="1425992"/>
              <a:chOff x="7186272" y="0"/>
              <a:chExt cx="5005729" cy="1427495"/>
            </a:xfrm>
          </p:grpSpPr>
          <p:sp>
            <p:nvSpPr>
              <p:cNvPr id="911" name="Google Shape;911;p12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2" name="Google Shape;912;p12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913" name="Google Shape;913;p12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4" name="Google Shape;914;p126"/>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15" name="Google Shape;915;p126"/>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6" name="Google Shape;916;p126"/>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17" name="Google Shape;917;p126"/>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8" name="Google Shape;918;p12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19" name="Google Shape;919;p12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20" name="Google Shape;920;p12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Only">
  <p:cSld name="Title Only 7">
    <p:spTree>
      <p:nvGrpSpPr>
        <p:cNvPr id="1" name="Shape 921"/>
        <p:cNvGrpSpPr/>
        <p:nvPr/>
      </p:nvGrpSpPr>
      <p:grpSpPr>
        <a:xfrm>
          <a:off x="0" y="0"/>
          <a:ext cx="0" cy="0"/>
          <a:chOff x="0" y="0"/>
          <a:chExt cx="0" cy="0"/>
        </a:xfrm>
      </p:grpSpPr>
      <p:grpSp>
        <p:nvGrpSpPr>
          <p:cNvPr id="922" name="Google Shape;922;p127"/>
          <p:cNvGrpSpPr/>
          <p:nvPr/>
        </p:nvGrpSpPr>
        <p:grpSpPr>
          <a:xfrm>
            <a:off x="7191542" y="1"/>
            <a:ext cx="5000459" cy="1425992"/>
            <a:chOff x="7191542" y="1"/>
            <a:chExt cx="5000459" cy="1425992"/>
          </a:xfrm>
        </p:grpSpPr>
        <p:pic>
          <p:nvPicPr>
            <p:cNvPr id="923" name="Google Shape;923;p12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24" name="Google Shape;924;p127"/>
            <p:cNvGrpSpPr/>
            <p:nvPr/>
          </p:nvGrpSpPr>
          <p:grpSpPr>
            <a:xfrm>
              <a:off x="7191542" y="1"/>
              <a:ext cx="5000459" cy="1425992"/>
              <a:chOff x="7186272" y="0"/>
              <a:chExt cx="5005729" cy="1427495"/>
            </a:xfrm>
          </p:grpSpPr>
          <p:sp>
            <p:nvSpPr>
              <p:cNvPr id="925" name="Google Shape;925;p12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6" name="Google Shape;926;p12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927" name="Google Shape;927;p12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8" name="Google Shape;928;p12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29" name="Google Shape;929;p12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30" name="Google Shape;930;p12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End">
  <p:cSld name="End 8">
    <p:spTree>
      <p:nvGrpSpPr>
        <p:cNvPr id="1" name="Shape 931"/>
        <p:cNvGrpSpPr/>
        <p:nvPr/>
      </p:nvGrpSpPr>
      <p:grpSpPr>
        <a:xfrm>
          <a:off x="0" y="0"/>
          <a:ext cx="0" cy="0"/>
          <a:chOff x="0" y="0"/>
          <a:chExt cx="0" cy="0"/>
        </a:xfrm>
      </p:grpSpPr>
      <p:grpSp>
        <p:nvGrpSpPr>
          <p:cNvPr id="932" name="Google Shape;932;p128"/>
          <p:cNvGrpSpPr/>
          <p:nvPr/>
        </p:nvGrpSpPr>
        <p:grpSpPr>
          <a:xfrm>
            <a:off x="0" y="0"/>
            <a:ext cx="12192000" cy="2148830"/>
            <a:chOff x="0" y="0"/>
            <a:chExt cx="12192000" cy="2148830"/>
          </a:xfrm>
        </p:grpSpPr>
        <p:sp>
          <p:nvSpPr>
            <p:cNvPr id="933" name="Google Shape;933;p128"/>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4" name="Google Shape;934;p128"/>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35" name="Google Shape;935;p128"/>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6" name="Google Shape;936;p128"/>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7" name="Google Shape;937;p128"/>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38" name="Google Shape;938;p128"/>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939" name="Google Shape;939;p128"/>
          <p:cNvSpPr>
            <a:spLocks noGrp="1"/>
          </p:cNvSpPr>
          <p:nvPr>
            <p:ph type="pic" idx="2"/>
          </p:nvPr>
        </p:nvSpPr>
        <p:spPr>
          <a:xfrm>
            <a:off x="7118684" y="233915"/>
            <a:ext cx="5073316" cy="5943600"/>
          </a:xfrm>
          <a:prstGeom prst="rect">
            <a:avLst/>
          </a:prstGeom>
          <a:no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p:cSld name="Blank 6">
    <p:spTree>
      <p:nvGrpSpPr>
        <p:cNvPr id="1" name="Shape 940"/>
        <p:cNvGrpSpPr/>
        <p:nvPr/>
      </p:nvGrpSpPr>
      <p:grpSpPr>
        <a:xfrm>
          <a:off x="0" y="0"/>
          <a:ext cx="0" cy="0"/>
          <a:chOff x="0" y="0"/>
          <a:chExt cx="0" cy="0"/>
        </a:xfrm>
      </p:grpSpPr>
      <p:sp>
        <p:nvSpPr>
          <p:cNvPr id="941" name="Google Shape;941;p12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42" name="Google Shape;942;p12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43" name="Google Shape;943;p12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44" name="Google Shape;944;p129"/>
          <p:cNvGrpSpPr/>
          <p:nvPr/>
        </p:nvGrpSpPr>
        <p:grpSpPr>
          <a:xfrm>
            <a:off x="7191542" y="1"/>
            <a:ext cx="5000459" cy="1425992"/>
            <a:chOff x="7191542" y="1"/>
            <a:chExt cx="5000459" cy="1425992"/>
          </a:xfrm>
        </p:grpSpPr>
        <p:pic>
          <p:nvPicPr>
            <p:cNvPr id="945" name="Google Shape;945;p12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46" name="Google Shape;946;p129"/>
            <p:cNvGrpSpPr/>
            <p:nvPr/>
          </p:nvGrpSpPr>
          <p:grpSpPr>
            <a:xfrm>
              <a:off x="7191542" y="1"/>
              <a:ext cx="5000459" cy="1425992"/>
              <a:chOff x="7186272" y="0"/>
              <a:chExt cx="5005729" cy="1427495"/>
            </a:xfrm>
          </p:grpSpPr>
          <p:sp>
            <p:nvSpPr>
              <p:cNvPr id="947" name="Google Shape;947;p12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8" name="Google Shape;948;p12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p:cSld name="Cover 2">
    <p:spTree>
      <p:nvGrpSpPr>
        <p:cNvPr id="1" name="Shape 94"/>
        <p:cNvGrpSpPr/>
        <p:nvPr/>
      </p:nvGrpSpPr>
      <p:grpSpPr>
        <a:xfrm>
          <a:off x="0" y="0"/>
          <a:ext cx="0" cy="0"/>
          <a:chOff x="0" y="0"/>
          <a:chExt cx="0" cy="0"/>
        </a:xfrm>
      </p:grpSpPr>
      <p:sp>
        <p:nvSpPr>
          <p:cNvPr id="95" name="Google Shape;95;p48"/>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48"/>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8"/>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8" name="Google Shape;98;p48"/>
          <p:cNvSpPr>
            <a:spLocks noGrp="1"/>
          </p:cNvSpPr>
          <p:nvPr>
            <p:ph type="pic" idx="2"/>
          </p:nvPr>
        </p:nvSpPr>
        <p:spPr>
          <a:xfrm>
            <a:off x="7118684" y="233915"/>
            <a:ext cx="5073316" cy="5943600"/>
          </a:xfrm>
          <a:prstGeom prst="rect">
            <a:avLst/>
          </a:prstGeom>
          <a:noFill/>
          <a:ln>
            <a:noFill/>
          </a:ln>
        </p:spPr>
      </p:sp>
      <p:grpSp>
        <p:nvGrpSpPr>
          <p:cNvPr id="99" name="Google Shape;99;p48"/>
          <p:cNvGrpSpPr/>
          <p:nvPr/>
        </p:nvGrpSpPr>
        <p:grpSpPr>
          <a:xfrm>
            <a:off x="0" y="5020348"/>
            <a:ext cx="12192000" cy="1837653"/>
            <a:chOff x="0" y="5020348"/>
            <a:chExt cx="12192000" cy="1837653"/>
          </a:xfrm>
        </p:grpSpPr>
        <p:sp>
          <p:nvSpPr>
            <p:cNvPr id="100" name="Google Shape;100;p48"/>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48"/>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2" name="Google Shape;102;p48"/>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_Quotation">
  <p:cSld name="2_Quotation 2">
    <p:spTree>
      <p:nvGrpSpPr>
        <p:cNvPr id="1" name="Shape 949"/>
        <p:cNvGrpSpPr/>
        <p:nvPr/>
      </p:nvGrpSpPr>
      <p:grpSpPr>
        <a:xfrm>
          <a:off x="0" y="0"/>
          <a:ext cx="0" cy="0"/>
          <a:chOff x="0" y="0"/>
          <a:chExt cx="0" cy="0"/>
        </a:xfrm>
      </p:grpSpPr>
      <p:sp>
        <p:nvSpPr>
          <p:cNvPr id="950" name="Google Shape;950;p130"/>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1" name="Google Shape;951;p130"/>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2" name="Google Shape;952;p130"/>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3" name="Google Shape;953;p13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54" name="Google Shape;954;p130"/>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55" name="Google Shape;955;p130"/>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56" name="Google Shape;956;p130"/>
          <p:cNvGrpSpPr/>
          <p:nvPr/>
        </p:nvGrpSpPr>
        <p:grpSpPr>
          <a:xfrm>
            <a:off x="7191542" y="1"/>
            <a:ext cx="5000459" cy="1425992"/>
            <a:chOff x="7191542" y="1"/>
            <a:chExt cx="5000459" cy="1425992"/>
          </a:xfrm>
        </p:grpSpPr>
        <p:pic>
          <p:nvPicPr>
            <p:cNvPr id="957" name="Google Shape;957;p130"/>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58" name="Google Shape;958;p130"/>
            <p:cNvGrpSpPr/>
            <p:nvPr/>
          </p:nvGrpSpPr>
          <p:grpSpPr>
            <a:xfrm>
              <a:off x="7191542" y="1"/>
              <a:ext cx="5000459" cy="1425992"/>
              <a:chOff x="7186272" y="0"/>
              <a:chExt cx="5005729" cy="1427495"/>
            </a:xfrm>
          </p:grpSpPr>
          <p:sp>
            <p:nvSpPr>
              <p:cNvPr id="959" name="Google Shape;959;p130"/>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0" name="Google Shape;960;p130"/>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961" name="Google Shape;961;p130"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3_Quotation">
  <p:cSld name="3_Quotation 2">
    <p:spTree>
      <p:nvGrpSpPr>
        <p:cNvPr id="1" name="Shape 962"/>
        <p:cNvGrpSpPr/>
        <p:nvPr/>
      </p:nvGrpSpPr>
      <p:grpSpPr>
        <a:xfrm>
          <a:off x="0" y="0"/>
          <a:ext cx="0" cy="0"/>
          <a:chOff x="0" y="0"/>
          <a:chExt cx="0" cy="0"/>
        </a:xfrm>
      </p:grpSpPr>
      <p:sp>
        <p:nvSpPr>
          <p:cNvPr id="963" name="Google Shape;963;p131"/>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4" name="Google Shape;964;p131"/>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5" name="Google Shape;965;p131"/>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6" name="Google Shape;966;p13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67" name="Google Shape;967;p13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68" name="Google Shape;968;p13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69" name="Google Shape;969;p131"/>
          <p:cNvGrpSpPr/>
          <p:nvPr/>
        </p:nvGrpSpPr>
        <p:grpSpPr>
          <a:xfrm>
            <a:off x="7191542" y="1"/>
            <a:ext cx="5000459" cy="1425992"/>
            <a:chOff x="7191542" y="1"/>
            <a:chExt cx="5000459" cy="1425992"/>
          </a:xfrm>
        </p:grpSpPr>
        <p:pic>
          <p:nvPicPr>
            <p:cNvPr id="970" name="Google Shape;970;p13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71" name="Google Shape;971;p131"/>
            <p:cNvGrpSpPr/>
            <p:nvPr/>
          </p:nvGrpSpPr>
          <p:grpSpPr>
            <a:xfrm>
              <a:off x="7191542" y="1"/>
              <a:ext cx="5000459" cy="1425992"/>
              <a:chOff x="7186272" y="0"/>
              <a:chExt cx="5005729" cy="1427495"/>
            </a:xfrm>
          </p:grpSpPr>
          <p:sp>
            <p:nvSpPr>
              <p:cNvPr id="972" name="Google Shape;972;p13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3" name="Google Shape;973;p13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974" name="Google Shape;974;p131"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ver">
  <p:cSld name="Cover 10">
    <p:spTree>
      <p:nvGrpSpPr>
        <p:cNvPr id="1" name="Shape 975"/>
        <p:cNvGrpSpPr/>
        <p:nvPr/>
      </p:nvGrpSpPr>
      <p:grpSpPr>
        <a:xfrm>
          <a:off x="0" y="0"/>
          <a:ext cx="0" cy="0"/>
          <a:chOff x="0" y="0"/>
          <a:chExt cx="0" cy="0"/>
        </a:xfrm>
      </p:grpSpPr>
      <p:sp>
        <p:nvSpPr>
          <p:cNvPr id="976" name="Google Shape;976;p132"/>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7" name="Google Shape;977;p132"/>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8" name="Google Shape;978;p132"/>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9" name="Google Shape;979;p132"/>
          <p:cNvSpPr>
            <a:spLocks noGrp="1"/>
          </p:cNvSpPr>
          <p:nvPr>
            <p:ph type="pic" idx="2"/>
          </p:nvPr>
        </p:nvSpPr>
        <p:spPr>
          <a:xfrm>
            <a:off x="7118684" y="233915"/>
            <a:ext cx="5073316" cy="5943600"/>
          </a:xfrm>
          <a:prstGeom prst="rect">
            <a:avLst/>
          </a:prstGeom>
          <a:noFill/>
          <a:ln>
            <a:noFill/>
          </a:ln>
        </p:spPr>
      </p:sp>
      <p:grpSp>
        <p:nvGrpSpPr>
          <p:cNvPr id="980" name="Google Shape;980;p132"/>
          <p:cNvGrpSpPr/>
          <p:nvPr/>
        </p:nvGrpSpPr>
        <p:grpSpPr>
          <a:xfrm>
            <a:off x="0" y="5020348"/>
            <a:ext cx="12192000" cy="1837653"/>
            <a:chOff x="0" y="5020348"/>
            <a:chExt cx="12192000" cy="1837653"/>
          </a:xfrm>
        </p:grpSpPr>
        <p:sp>
          <p:nvSpPr>
            <p:cNvPr id="981" name="Google Shape;981;p132"/>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2" name="Google Shape;982;p132"/>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83" name="Google Shape;983;p132"/>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Divider">
  <p:cSld name="Divider 9">
    <p:bg>
      <p:bgPr>
        <a:solidFill>
          <a:schemeClr val="lt2"/>
        </a:solidFill>
        <a:effectLst/>
      </p:bgPr>
    </p:bg>
    <p:spTree>
      <p:nvGrpSpPr>
        <p:cNvPr id="1" name="Shape 984"/>
        <p:cNvGrpSpPr/>
        <p:nvPr/>
      </p:nvGrpSpPr>
      <p:grpSpPr>
        <a:xfrm>
          <a:off x="0" y="0"/>
          <a:ext cx="0" cy="0"/>
          <a:chOff x="0" y="0"/>
          <a:chExt cx="0" cy="0"/>
        </a:xfrm>
      </p:grpSpPr>
      <p:grpSp>
        <p:nvGrpSpPr>
          <p:cNvPr id="985" name="Google Shape;985;p133"/>
          <p:cNvGrpSpPr/>
          <p:nvPr/>
        </p:nvGrpSpPr>
        <p:grpSpPr>
          <a:xfrm>
            <a:off x="0" y="5020347"/>
            <a:ext cx="12192000" cy="1837653"/>
            <a:chOff x="0" y="5020347"/>
            <a:chExt cx="12192000" cy="1837653"/>
          </a:xfrm>
        </p:grpSpPr>
        <p:sp>
          <p:nvSpPr>
            <p:cNvPr id="986" name="Google Shape;986;p133"/>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7" name="Google Shape;987;p133"/>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8" name="Google Shape;988;p133"/>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89" name="Google Shape;989;p133"/>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990" name="Google Shape;990;p133"/>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1" name="Google Shape;991;p133"/>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Photo Slide">
  <p:cSld name="Photo Slide 9">
    <p:spTree>
      <p:nvGrpSpPr>
        <p:cNvPr id="1" name="Shape 992"/>
        <p:cNvGrpSpPr/>
        <p:nvPr/>
      </p:nvGrpSpPr>
      <p:grpSpPr>
        <a:xfrm>
          <a:off x="0" y="0"/>
          <a:ext cx="0" cy="0"/>
          <a:chOff x="0" y="0"/>
          <a:chExt cx="0" cy="0"/>
        </a:xfrm>
      </p:grpSpPr>
      <p:sp>
        <p:nvSpPr>
          <p:cNvPr id="993" name="Google Shape;993;p134"/>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94" name="Google Shape;994;p134"/>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995" name="Google Shape;995;p134"/>
          <p:cNvGrpSpPr/>
          <p:nvPr/>
        </p:nvGrpSpPr>
        <p:grpSpPr>
          <a:xfrm>
            <a:off x="0" y="5379426"/>
            <a:ext cx="2807368" cy="753891"/>
            <a:chOff x="0" y="5379426"/>
            <a:chExt cx="2807368" cy="753891"/>
          </a:xfrm>
        </p:grpSpPr>
        <p:sp>
          <p:nvSpPr>
            <p:cNvPr id="996" name="Google Shape;996;p134"/>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7" name="Google Shape;997;p134"/>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98" name="Google Shape;998;p134"/>
          <p:cNvSpPr>
            <a:spLocks noGrp="1"/>
          </p:cNvSpPr>
          <p:nvPr>
            <p:ph type="pic" idx="2"/>
          </p:nvPr>
        </p:nvSpPr>
        <p:spPr>
          <a:xfrm>
            <a:off x="2807368" y="457202"/>
            <a:ext cx="8915400" cy="5943598"/>
          </a:xfrm>
          <a:prstGeom prst="rect">
            <a:avLst/>
          </a:prstGeom>
          <a:noFill/>
          <a:ln>
            <a:noFill/>
          </a:ln>
        </p:spPr>
      </p:sp>
      <p:pic>
        <p:nvPicPr>
          <p:cNvPr id="999" name="Google Shape;999;p134"/>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Quotation">
  <p:cSld name="Quotation 15">
    <p:spTree>
      <p:nvGrpSpPr>
        <p:cNvPr id="1" name="Shape 1000"/>
        <p:cNvGrpSpPr/>
        <p:nvPr/>
      </p:nvGrpSpPr>
      <p:grpSpPr>
        <a:xfrm>
          <a:off x="0" y="0"/>
          <a:ext cx="0" cy="0"/>
          <a:chOff x="0" y="0"/>
          <a:chExt cx="0" cy="0"/>
        </a:xfrm>
      </p:grpSpPr>
      <p:sp>
        <p:nvSpPr>
          <p:cNvPr id="1001" name="Google Shape;1001;p135"/>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2" name="Google Shape;1002;p135"/>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3" name="Google Shape;1003;p135"/>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4" name="Google Shape;1004;p13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05" name="Google Shape;1005;p135"/>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06" name="Google Shape;1006;p13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007" name="Google Shape;1007;p135"/>
          <p:cNvGrpSpPr/>
          <p:nvPr/>
        </p:nvGrpSpPr>
        <p:grpSpPr>
          <a:xfrm>
            <a:off x="7191542" y="1"/>
            <a:ext cx="5000459" cy="1425992"/>
            <a:chOff x="7191542" y="1"/>
            <a:chExt cx="5000459" cy="1425992"/>
          </a:xfrm>
        </p:grpSpPr>
        <p:pic>
          <p:nvPicPr>
            <p:cNvPr id="1008" name="Google Shape;1008;p135"/>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09" name="Google Shape;1009;p135"/>
            <p:cNvGrpSpPr/>
            <p:nvPr/>
          </p:nvGrpSpPr>
          <p:grpSpPr>
            <a:xfrm>
              <a:off x="7191542" y="1"/>
              <a:ext cx="5000459" cy="1425992"/>
              <a:chOff x="7186272" y="0"/>
              <a:chExt cx="5005729" cy="1427495"/>
            </a:xfrm>
          </p:grpSpPr>
          <p:sp>
            <p:nvSpPr>
              <p:cNvPr id="1010" name="Google Shape;1010;p135"/>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1" name="Google Shape;1011;p135"/>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1012" name="Google Shape;1012;p135"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itle and Content">
  <p:cSld name="Title and Content 9">
    <p:spTree>
      <p:nvGrpSpPr>
        <p:cNvPr id="1" name="Shape 1013"/>
        <p:cNvGrpSpPr/>
        <p:nvPr/>
      </p:nvGrpSpPr>
      <p:grpSpPr>
        <a:xfrm>
          <a:off x="0" y="0"/>
          <a:ext cx="0" cy="0"/>
          <a:chOff x="0" y="0"/>
          <a:chExt cx="0" cy="0"/>
        </a:xfrm>
      </p:grpSpPr>
      <p:grpSp>
        <p:nvGrpSpPr>
          <p:cNvPr id="1014" name="Google Shape;1014;p136"/>
          <p:cNvGrpSpPr/>
          <p:nvPr/>
        </p:nvGrpSpPr>
        <p:grpSpPr>
          <a:xfrm>
            <a:off x="7191542" y="1"/>
            <a:ext cx="5000459" cy="1425992"/>
            <a:chOff x="7191542" y="1"/>
            <a:chExt cx="5000459" cy="1425992"/>
          </a:xfrm>
        </p:grpSpPr>
        <p:pic>
          <p:nvPicPr>
            <p:cNvPr id="1015" name="Google Shape;1015;p136"/>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16" name="Google Shape;1016;p136"/>
            <p:cNvGrpSpPr/>
            <p:nvPr/>
          </p:nvGrpSpPr>
          <p:grpSpPr>
            <a:xfrm>
              <a:off x="7191542" y="1"/>
              <a:ext cx="5000459" cy="1425992"/>
              <a:chOff x="7186272" y="0"/>
              <a:chExt cx="5005729" cy="1427495"/>
            </a:xfrm>
          </p:grpSpPr>
          <p:sp>
            <p:nvSpPr>
              <p:cNvPr id="1017" name="Google Shape;1017;p136"/>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8" name="Google Shape;1018;p136"/>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019" name="Google Shape;1019;p13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0" name="Google Shape;1020;p136"/>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1" name="Google Shape;1021;p13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22" name="Google Shape;1022;p136"/>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23" name="Google Shape;1023;p13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wo Content">
  <p:cSld name="Two Content 8">
    <p:spTree>
      <p:nvGrpSpPr>
        <p:cNvPr id="1" name="Shape 1024"/>
        <p:cNvGrpSpPr/>
        <p:nvPr/>
      </p:nvGrpSpPr>
      <p:grpSpPr>
        <a:xfrm>
          <a:off x="0" y="0"/>
          <a:ext cx="0" cy="0"/>
          <a:chOff x="0" y="0"/>
          <a:chExt cx="0" cy="0"/>
        </a:xfrm>
      </p:grpSpPr>
      <p:sp>
        <p:nvSpPr>
          <p:cNvPr id="1025" name="Google Shape;1025;p137"/>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6" name="Google Shape;1026;p137"/>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27" name="Google Shape;1027;p137"/>
          <p:cNvGrpSpPr/>
          <p:nvPr/>
        </p:nvGrpSpPr>
        <p:grpSpPr>
          <a:xfrm>
            <a:off x="7191542" y="1"/>
            <a:ext cx="5000459" cy="1425992"/>
            <a:chOff x="7191542" y="1"/>
            <a:chExt cx="5000459" cy="1425992"/>
          </a:xfrm>
        </p:grpSpPr>
        <p:pic>
          <p:nvPicPr>
            <p:cNvPr id="1028" name="Google Shape;1028;p13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29" name="Google Shape;1029;p137"/>
            <p:cNvGrpSpPr/>
            <p:nvPr/>
          </p:nvGrpSpPr>
          <p:grpSpPr>
            <a:xfrm>
              <a:off x="7191542" y="1"/>
              <a:ext cx="5000459" cy="1425992"/>
              <a:chOff x="7186272" y="0"/>
              <a:chExt cx="5005729" cy="1427495"/>
            </a:xfrm>
          </p:grpSpPr>
          <p:sp>
            <p:nvSpPr>
              <p:cNvPr id="1030" name="Google Shape;1030;p13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1" name="Google Shape;1031;p13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032" name="Google Shape;1032;p137"/>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3" name="Google Shape;1033;p137"/>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34" name="Google Shape;1034;p13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35" name="Google Shape;1035;p13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Comparison">
  <p:cSld name="Comparison 8">
    <p:spTree>
      <p:nvGrpSpPr>
        <p:cNvPr id="1" name="Shape 1036"/>
        <p:cNvGrpSpPr/>
        <p:nvPr/>
      </p:nvGrpSpPr>
      <p:grpSpPr>
        <a:xfrm>
          <a:off x="0" y="0"/>
          <a:ext cx="0" cy="0"/>
          <a:chOff x="0" y="0"/>
          <a:chExt cx="0" cy="0"/>
        </a:xfrm>
      </p:grpSpPr>
      <p:grpSp>
        <p:nvGrpSpPr>
          <p:cNvPr id="1037" name="Google Shape;1037;p138"/>
          <p:cNvGrpSpPr/>
          <p:nvPr/>
        </p:nvGrpSpPr>
        <p:grpSpPr>
          <a:xfrm>
            <a:off x="7191542" y="1"/>
            <a:ext cx="5000459" cy="1425992"/>
            <a:chOff x="7191542" y="1"/>
            <a:chExt cx="5000459" cy="1425992"/>
          </a:xfrm>
        </p:grpSpPr>
        <p:pic>
          <p:nvPicPr>
            <p:cNvPr id="1038" name="Google Shape;1038;p13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39" name="Google Shape;1039;p138"/>
            <p:cNvGrpSpPr/>
            <p:nvPr/>
          </p:nvGrpSpPr>
          <p:grpSpPr>
            <a:xfrm>
              <a:off x="7191542" y="1"/>
              <a:ext cx="5000459" cy="1425992"/>
              <a:chOff x="7186272" y="0"/>
              <a:chExt cx="5005729" cy="1427495"/>
            </a:xfrm>
          </p:grpSpPr>
          <p:sp>
            <p:nvSpPr>
              <p:cNvPr id="1040" name="Google Shape;1040;p13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1" name="Google Shape;1041;p13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042" name="Google Shape;1042;p13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3" name="Google Shape;1043;p138"/>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4" name="Google Shape;1044;p138"/>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5" name="Google Shape;1045;p138"/>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46" name="Google Shape;1046;p138"/>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7" name="Google Shape;1047;p13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48" name="Google Shape;1048;p13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49" name="Google Shape;1049;p13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Only">
  <p:cSld name="Title Only 8">
    <p:spTree>
      <p:nvGrpSpPr>
        <p:cNvPr id="1" name="Shape 1050"/>
        <p:cNvGrpSpPr/>
        <p:nvPr/>
      </p:nvGrpSpPr>
      <p:grpSpPr>
        <a:xfrm>
          <a:off x="0" y="0"/>
          <a:ext cx="0" cy="0"/>
          <a:chOff x="0" y="0"/>
          <a:chExt cx="0" cy="0"/>
        </a:xfrm>
      </p:grpSpPr>
      <p:grpSp>
        <p:nvGrpSpPr>
          <p:cNvPr id="1051" name="Google Shape;1051;p139"/>
          <p:cNvGrpSpPr/>
          <p:nvPr/>
        </p:nvGrpSpPr>
        <p:grpSpPr>
          <a:xfrm>
            <a:off x="7191542" y="1"/>
            <a:ext cx="5000459" cy="1425992"/>
            <a:chOff x="7191542" y="1"/>
            <a:chExt cx="5000459" cy="1425992"/>
          </a:xfrm>
        </p:grpSpPr>
        <p:pic>
          <p:nvPicPr>
            <p:cNvPr id="1052" name="Google Shape;1052;p13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053" name="Google Shape;1053;p139"/>
            <p:cNvGrpSpPr/>
            <p:nvPr/>
          </p:nvGrpSpPr>
          <p:grpSpPr>
            <a:xfrm>
              <a:off x="7191542" y="1"/>
              <a:ext cx="5000459" cy="1425992"/>
              <a:chOff x="7186272" y="0"/>
              <a:chExt cx="5005729" cy="1427495"/>
            </a:xfrm>
          </p:grpSpPr>
          <p:sp>
            <p:nvSpPr>
              <p:cNvPr id="1054" name="Google Shape;1054;p13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5" name="Google Shape;1055;p13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056" name="Google Shape;1056;p13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7" name="Google Shape;1057;p13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58" name="Google Shape;1058;p13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059" name="Google Shape;1059;p13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190" Type="http://schemas.openxmlformats.org/officeDocument/2006/relationships/slideLayout" Target="../slideLayouts/slideLayout190.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3.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image" Target="../media/image37.jpe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4.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4"/>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0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10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34"/>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1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 id="2147483794" r:id="rId146"/>
    <p:sldLayoutId id="2147483795" r:id="rId147"/>
    <p:sldLayoutId id="2147483796" r:id="rId148"/>
    <p:sldLayoutId id="2147483797" r:id="rId149"/>
    <p:sldLayoutId id="2147483798" r:id="rId150"/>
    <p:sldLayoutId id="2147483799" r:id="rId151"/>
    <p:sldLayoutId id="2147483800" r:id="rId152"/>
    <p:sldLayoutId id="2147483801" r:id="rId153"/>
    <p:sldLayoutId id="2147483802" r:id="rId154"/>
    <p:sldLayoutId id="2147483803" r:id="rId155"/>
    <p:sldLayoutId id="2147483804" r:id="rId156"/>
    <p:sldLayoutId id="2147483805" r:id="rId157"/>
    <p:sldLayoutId id="2147483806" r:id="rId158"/>
    <p:sldLayoutId id="2147483807" r:id="rId159"/>
    <p:sldLayoutId id="2147483808" r:id="rId160"/>
    <p:sldLayoutId id="2147483809" r:id="rId161"/>
    <p:sldLayoutId id="2147483810" r:id="rId162"/>
    <p:sldLayoutId id="2147483811" r:id="rId163"/>
    <p:sldLayoutId id="2147483812" r:id="rId164"/>
    <p:sldLayoutId id="2147483813" r:id="rId165"/>
    <p:sldLayoutId id="2147483814" r:id="rId166"/>
    <p:sldLayoutId id="2147483815" r:id="rId167"/>
    <p:sldLayoutId id="2147483816" r:id="rId168"/>
    <p:sldLayoutId id="2147483817" r:id="rId169"/>
    <p:sldLayoutId id="2147483818" r:id="rId170"/>
    <p:sldLayoutId id="2147483819" r:id="rId171"/>
    <p:sldLayoutId id="2147483820" r:id="rId172"/>
    <p:sldLayoutId id="2147483821" r:id="rId173"/>
    <p:sldLayoutId id="2147483822" r:id="rId174"/>
    <p:sldLayoutId id="2147483823" r:id="rId175"/>
    <p:sldLayoutId id="2147483824" r:id="rId176"/>
    <p:sldLayoutId id="2147483825" r:id="rId177"/>
    <p:sldLayoutId id="2147483826" r:id="rId178"/>
    <p:sldLayoutId id="2147483827" r:id="rId179"/>
    <p:sldLayoutId id="2147483828" r:id="rId180"/>
    <p:sldLayoutId id="2147483829" r:id="rId181"/>
    <p:sldLayoutId id="2147483830" r:id="rId182"/>
    <p:sldLayoutId id="2147483831" r:id="rId183"/>
    <p:sldLayoutId id="2147483832" r:id="rId184"/>
    <p:sldLayoutId id="2147483833" r:id="rId185"/>
    <p:sldLayoutId id="2147483834" r:id="rId186"/>
    <p:sldLayoutId id="2147483835" r:id="rId187"/>
    <p:sldLayoutId id="2147483836" r:id="rId188"/>
    <p:sldLayoutId id="2147483837" r:id="rId189"/>
    <p:sldLayoutId id="2147483838" r:id="rId190"/>
    <p:sldLayoutId id="2147483839" r:id="rId191"/>
    <p:sldLayoutId id="2147483840" r:id="rId192"/>
    <p:sldLayoutId id="2147483841" r:id="rId193"/>
    <p:sldLayoutId id="2147483842" r:id="rId194"/>
    <p:sldLayoutId id="2147483843" r:id="rId195"/>
    <p:sldLayoutId id="2147483844" r:id="rId196"/>
    <p:sldLayoutId id="2147483845" r:id="rId197"/>
    <p:sldLayoutId id="2147483846" r:id="rId19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82"/>
        <p:cNvGrpSpPr/>
        <p:nvPr/>
      </p:nvGrpSpPr>
      <p:grpSpPr>
        <a:xfrm>
          <a:off x="0" y="0"/>
          <a:ext cx="0" cy="0"/>
          <a:chOff x="0" y="0"/>
          <a:chExt cx="0" cy="0"/>
        </a:xfrm>
      </p:grpSpPr>
      <p:sp>
        <p:nvSpPr>
          <p:cNvPr id="1983" name="Google Shape;1983;p4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84" name="Google Shape;1984;p42"/>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000"/>
              </a:spcBef>
              <a:spcAft>
                <a:spcPts val="0"/>
              </a:spcAft>
              <a:buClr>
                <a:schemeClr val="accent2"/>
              </a:buClr>
              <a:buSzPts val="2400"/>
              <a:buFont typeface="Arial"/>
              <a:buChar char="•"/>
              <a:defRPr sz="2400" b="0" i="0" u="none" strike="noStrike" cap="none">
                <a:solidFill>
                  <a:schemeClr val="lt1"/>
                </a:solidFill>
                <a:latin typeface="Calibri"/>
                <a:ea typeface="Calibri"/>
                <a:cs typeface="Calibri"/>
                <a:sym typeface="Calibri"/>
              </a:defRPr>
            </a:lvl1pPr>
            <a:lvl2pPr marL="914400" marR="0" lvl="1" indent="-355600" algn="l" rtl="0">
              <a:lnSpc>
                <a:spcPct val="100000"/>
              </a:lnSpc>
              <a:spcBef>
                <a:spcPts val="1000"/>
              </a:spcBef>
              <a:spcAft>
                <a:spcPts val="0"/>
              </a:spcAft>
              <a:buClr>
                <a:schemeClr val="accent1"/>
              </a:buClr>
              <a:buSzPts val="2000"/>
              <a:buFont typeface="Arial"/>
              <a:buChar char="•"/>
              <a:defRPr sz="20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accent2"/>
              </a:buClr>
              <a:buSzPts val="1800"/>
              <a:buFont typeface="Arial"/>
              <a:buChar char="•"/>
              <a:defRPr sz="1800" b="0" i="0" u="none" strike="noStrike" cap="none">
                <a:solidFill>
                  <a:schemeClr val="lt1"/>
                </a:solidFill>
                <a:latin typeface="Calibri"/>
                <a:ea typeface="Calibri"/>
                <a:cs typeface="Calibri"/>
                <a:sym typeface="Calibri"/>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Calibri"/>
                <a:ea typeface="Calibri"/>
                <a:cs typeface="Calibri"/>
                <a:sym typeface="Calibri"/>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985" name="Google Shape;1985;p4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86" name="Google Shape;1986;p4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8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8"/>
        <p:cNvGrpSpPr/>
        <p:nvPr/>
      </p:nvGrpSpPr>
      <p:grpSpPr>
        <a:xfrm>
          <a:off x="0" y="0"/>
          <a:ext cx="0" cy="0"/>
          <a:chOff x="0" y="0"/>
          <a:chExt cx="0" cy="0"/>
        </a:xfrm>
      </p:grpSpPr>
      <p:sp>
        <p:nvSpPr>
          <p:cNvPr id="1999" name="Google Shape;1999;p4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00" name="Google Shape;2000;p46"/>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accent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accent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01" name="Google Shape;2001;p4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02" name="Google Shape;2002;p46"/>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1949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04800" y="6212081"/>
            <a:ext cx="2844800" cy="365125"/>
          </a:xfrm>
          <a:prstGeom prst="rect">
            <a:avLst/>
          </a:prstGeom>
        </p:spPr>
        <p:txBody>
          <a:bodyPr vert="horz" lIns="91440" tIns="45720" rIns="91440" bIns="45720" rtlCol="0" anchor="ctr"/>
          <a:lstStyle>
            <a:lvl1pPr algn="l">
              <a:defRPr sz="1600" b="1">
                <a:solidFill>
                  <a:schemeClr val="tx1">
                    <a:tint val="75000"/>
                  </a:schemeClr>
                </a:solidFill>
              </a:defRPr>
            </a:lvl1pPr>
          </a:lstStyle>
          <a:p>
            <a:fld id="{C7038434-C2CC-4028-AD72-886E4ED36FC6}" type="slidenum">
              <a:rPr lang="en-US" smtClean="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77400" y="6006505"/>
            <a:ext cx="2097024" cy="611841"/>
          </a:xfrm>
          <a:prstGeom prst="rect">
            <a:avLst/>
          </a:prstGeom>
        </p:spPr>
      </p:pic>
    </p:spTree>
    <p:extLst>
      <p:ext uri="{BB962C8B-B14F-4D97-AF65-F5344CB8AC3E}">
        <p14:creationId xmlns:p14="http://schemas.microsoft.com/office/powerpoint/2010/main" val="2345875794"/>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hdr="0" ftr="0" dt="0"/>
  <p:txStyles>
    <p:titleStyle>
      <a:lvl1pPr algn="ctr" defTabSz="914400" rtl="0" eaLnBrk="1" latinLnBrk="0" hangingPunct="1">
        <a:spcBef>
          <a:spcPct val="0"/>
        </a:spcBef>
        <a:buNone/>
        <a:defRPr sz="4400" b="1" kern="1200">
          <a:solidFill>
            <a:srgbClr val="054F7D"/>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6.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2.xml"/></Relationships>
</file>

<file path=ppt/slides/_rels/slide17.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13.xml"/><Relationship Id="rId1" Type="http://schemas.openxmlformats.org/officeDocument/2006/relationships/slideLayout" Target="../slideLayouts/slideLayout212.xml"/></Relationships>
</file>

<file path=ppt/slides/_rels/slide18.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14.xml"/><Relationship Id="rId1" Type="http://schemas.openxmlformats.org/officeDocument/2006/relationships/slideLayout" Target="../slideLayouts/slideLayout212.xml"/><Relationship Id="rId4" Type="http://schemas.openxmlformats.org/officeDocument/2006/relationships/image" Target="../media/image46.tmp"/></Relationships>
</file>

<file path=ppt/slides/_rels/slide19.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15.xml"/><Relationship Id="rId1" Type="http://schemas.openxmlformats.org/officeDocument/2006/relationships/slideLayout" Target="../slideLayouts/slideLayout212.xml"/><Relationship Id="rId5" Type="http://schemas.openxmlformats.org/officeDocument/2006/relationships/image" Target="../media/image47.tmp"/><Relationship Id="rId4" Type="http://schemas.openxmlformats.org/officeDocument/2006/relationships/image" Target="../media/image46.tm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1.xml"/></Relationships>
</file>

<file path=ppt/slides/_rels/slide20.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16.xml"/><Relationship Id="rId1" Type="http://schemas.openxmlformats.org/officeDocument/2006/relationships/slideLayout" Target="../slideLayouts/slideLayout212.xml"/><Relationship Id="rId6" Type="http://schemas.openxmlformats.org/officeDocument/2006/relationships/image" Target="../media/image48.tmp"/><Relationship Id="rId5" Type="http://schemas.openxmlformats.org/officeDocument/2006/relationships/image" Target="../media/image47.tmp"/><Relationship Id="rId4" Type="http://schemas.openxmlformats.org/officeDocument/2006/relationships/image" Target="../media/image46.tmp"/></Relationships>
</file>

<file path=ppt/slides/_rels/slide21.xml.rels><?xml version="1.0" encoding="UTF-8" standalone="yes"?>
<Relationships xmlns="http://schemas.openxmlformats.org/package/2006/relationships"><Relationship Id="rId3" Type="http://schemas.openxmlformats.org/officeDocument/2006/relationships/image" Target="../media/image45.tmp"/><Relationship Id="rId7" Type="http://schemas.openxmlformats.org/officeDocument/2006/relationships/image" Target="../media/image49.tmp"/><Relationship Id="rId2" Type="http://schemas.openxmlformats.org/officeDocument/2006/relationships/notesSlide" Target="../notesSlides/notesSlide17.xml"/><Relationship Id="rId1" Type="http://schemas.openxmlformats.org/officeDocument/2006/relationships/slideLayout" Target="../slideLayouts/slideLayout212.xml"/><Relationship Id="rId6" Type="http://schemas.openxmlformats.org/officeDocument/2006/relationships/image" Target="../media/image48.tmp"/><Relationship Id="rId5" Type="http://schemas.openxmlformats.org/officeDocument/2006/relationships/image" Target="../media/image47.tmp"/><Relationship Id="rId4" Type="http://schemas.openxmlformats.org/officeDocument/2006/relationships/image" Target="../media/image46.tmp"/></Relationships>
</file>

<file path=ppt/slides/_rels/slide22.xml.rels><?xml version="1.0" encoding="UTF-8" standalone="yes"?>
<Relationships xmlns="http://schemas.openxmlformats.org/package/2006/relationships"><Relationship Id="rId8" Type="http://schemas.openxmlformats.org/officeDocument/2006/relationships/image" Target="../media/image49.tmp"/><Relationship Id="rId3" Type="http://schemas.openxmlformats.org/officeDocument/2006/relationships/image" Target="../media/image45.tmp"/><Relationship Id="rId7" Type="http://schemas.openxmlformats.org/officeDocument/2006/relationships/image" Target="../media/image50.tmp"/><Relationship Id="rId2" Type="http://schemas.openxmlformats.org/officeDocument/2006/relationships/notesSlide" Target="../notesSlides/notesSlide18.xml"/><Relationship Id="rId1" Type="http://schemas.openxmlformats.org/officeDocument/2006/relationships/slideLayout" Target="../slideLayouts/slideLayout212.xml"/><Relationship Id="rId6" Type="http://schemas.openxmlformats.org/officeDocument/2006/relationships/image" Target="../media/image48.tmp"/><Relationship Id="rId5" Type="http://schemas.openxmlformats.org/officeDocument/2006/relationships/image" Target="../media/image47.tmp"/><Relationship Id="rId4" Type="http://schemas.openxmlformats.org/officeDocument/2006/relationships/image" Target="../media/image46.tmp"/></Relationships>
</file>

<file path=ppt/slides/_rels/slide23.xml.rels><?xml version="1.0" encoding="UTF-8" standalone="yes"?>
<Relationships xmlns="http://schemas.openxmlformats.org/package/2006/relationships"><Relationship Id="rId8" Type="http://schemas.openxmlformats.org/officeDocument/2006/relationships/image" Target="../media/image49.tmp"/><Relationship Id="rId3" Type="http://schemas.openxmlformats.org/officeDocument/2006/relationships/image" Target="../media/image45.tmp"/><Relationship Id="rId7" Type="http://schemas.openxmlformats.org/officeDocument/2006/relationships/image" Target="../media/image50.tmp"/><Relationship Id="rId2" Type="http://schemas.openxmlformats.org/officeDocument/2006/relationships/notesSlide" Target="../notesSlides/notesSlide19.xml"/><Relationship Id="rId1" Type="http://schemas.openxmlformats.org/officeDocument/2006/relationships/slideLayout" Target="../slideLayouts/slideLayout212.xml"/><Relationship Id="rId6" Type="http://schemas.openxmlformats.org/officeDocument/2006/relationships/image" Target="../media/image48.tmp"/><Relationship Id="rId5" Type="http://schemas.openxmlformats.org/officeDocument/2006/relationships/image" Target="../media/image47.tmp"/><Relationship Id="rId4" Type="http://schemas.openxmlformats.org/officeDocument/2006/relationships/image" Target="../media/image46.tmp"/><Relationship Id="rId9" Type="http://schemas.openxmlformats.org/officeDocument/2006/relationships/image" Target="../media/image51.png"/></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13.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51.xml"/><Relationship Id="rId1" Type="http://schemas.openxmlformats.org/officeDocument/2006/relationships/slideLayout" Target="../slideLayouts/slideLayout200.xml"/></Relationships>
</file>

<file path=ppt/slides/_rels/slide5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52.xml"/><Relationship Id="rId1" Type="http://schemas.openxmlformats.org/officeDocument/2006/relationships/slideLayout" Target="../slideLayouts/slideLayout201.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1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2.xml"/></Relationships>
</file>

<file path=ppt/slides/_rels/slide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12.xml"/></Relationships>
</file>

<file path=ppt/slides/_rels/slide9.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5.xml"/><Relationship Id="rId1" Type="http://schemas.openxmlformats.org/officeDocument/2006/relationships/slideLayout" Target="../slideLayouts/slideLayout216.xml"/><Relationship Id="rId4" Type="http://schemas.openxmlformats.org/officeDocument/2006/relationships/image" Target="../media/image42.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sp>
        <p:nvSpPr>
          <p:cNvPr id="2125" name="Google Shape;2125;p1"/>
          <p:cNvSpPr txBox="1">
            <a:spLocks noGrp="1"/>
          </p:cNvSpPr>
          <p:nvPr>
            <p:ph type="ctrTitle"/>
          </p:nvPr>
        </p:nvSpPr>
        <p:spPr>
          <a:xfrm>
            <a:off x="1413310" y="986900"/>
            <a:ext cx="9473355" cy="1861508"/>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1"/>
              </a:buClr>
              <a:buSzPts val="4000"/>
              <a:buFont typeface="Calibri"/>
              <a:buNone/>
            </a:pPr>
            <a:r>
              <a:rPr lang="en-US">
                <a:solidFill>
                  <a:schemeClr val="accent1"/>
                </a:solidFill>
              </a:rPr>
              <a:t>Setting the Stage for the Equity and Safe Sleep in Infants (ESSI) Initiative</a:t>
            </a:r>
            <a:r>
              <a:rPr lang="en-US"/>
              <a:t> </a:t>
            </a:r>
            <a:endParaRPr b="0"/>
          </a:p>
        </p:txBody>
      </p:sp>
      <p:sp>
        <p:nvSpPr>
          <p:cNvPr id="2126" name="Google Shape;2126;p1"/>
          <p:cNvSpPr txBox="1">
            <a:spLocks noGrp="1"/>
          </p:cNvSpPr>
          <p:nvPr>
            <p:ph type="subTitle" idx="1"/>
          </p:nvPr>
        </p:nvSpPr>
        <p:spPr>
          <a:xfrm>
            <a:off x="1366418" y="2852462"/>
            <a:ext cx="10434648" cy="197130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b="1"/>
              <a:t>Ashley Horne, MSPH</a:t>
            </a:r>
            <a:endParaRPr/>
          </a:p>
          <a:p>
            <a:pPr marL="0" lvl="0" indent="0" algn="l" rtl="0">
              <a:lnSpc>
                <a:spcPct val="100000"/>
              </a:lnSpc>
              <a:spcBef>
                <a:spcPts val="0"/>
              </a:spcBef>
              <a:spcAft>
                <a:spcPts val="0"/>
              </a:spcAft>
              <a:buSzPts val="2400"/>
              <a:buNone/>
            </a:pPr>
            <a:r>
              <a:rPr lang="en-US"/>
              <a:t>Maternal and Child Health Epidemiologist at Illinois Department of Public Health </a:t>
            </a:r>
            <a:endParaRPr/>
          </a:p>
          <a:p>
            <a:pPr marL="0" lvl="0" indent="0" algn="l" rtl="0">
              <a:lnSpc>
                <a:spcPct val="100000"/>
              </a:lnSpc>
              <a:spcBef>
                <a:spcPts val="0"/>
              </a:spcBef>
              <a:spcAft>
                <a:spcPts val="0"/>
              </a:spcAft>
              <a:buSzPts val="2400"/>
              <a:buNone/>
            </a:pPr>
            <a:endParaRPr/>
          </a:p>
          <a:p>
            <a:pPr marL="0" lvl="0" indent="0" algn="l" rtl="0">
              <a:lnSpc>
                <a:spcPct val="100000"/>
              </a:lnSpc>
              <a:spcBef>
                <a:spcPts val="0"/>
              </a:spcBef>
              <a:spcAft>
                <a:spcPts val="0"/>
              </a:spcAft>
              <a:buSzPts val="2400"/>
              <a:buNone/>
            </a:pPr>
            <a:r>
              <a:rPr lang="en-US" b="1"/>
              <a:t>Leslie Caldarelli, MD and Justin Josephsen, MD </a:t>
            </a:r>
            <a:endParaRPr/>
          </a:p>
          <a:p>
            <a:pPr marL="0" lvl="0" indent="0" algn="l" rtl="0">
              <a:lnSpc>
                <a:spcPct val="100000"/>
              </a:lnSpc>
              <a:spcBef>
                <a:spcPts val="0"/>
              </a:spcBef>
              <a:spcAft>
                <a:spcPts val="0"/>
              </a:spcAft>
              <a:buSzPts val="2400"/>
              <a:buNone/>
            </a:pPr>
            <a:r>
              <a:rPr lang="en-US"/>
              <a:t>Neonatal Co-Leads, ILPQC</a:t>
            </a:r>
            <a:endParaRPr/>
          </a:p>
          <a:p>
            <a:pPr marL="0" lvl="0" indent="0" algn="l" rtl="0">
              <a:lnSpc>
                <a:spcPct val="100000"/>
              </a:lnSpc>
              <a:spcBef>
                <a:spcPts val="1000"/>
              </a:spcBef>
              <a:spcAft>
                <a:spcPts val="0"/>
              </a:spcAft>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56E700-554C-41FE-9A2A-2B10C6C5D14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6" name="Rounded Rectangle 63">
            <a:extLst>
              <a:ext uri="{FF2B5EF4-FFF2-40B4-BE49-F238E27FC236}">
                <a16:creationId xmlns:a16="http://schemas.microsoft.com/office/drawing/2014/main" id="{E80D5871-4245-4D91-8BF3-D1A7E6994120}"/>
              </a:ext>
            </a:extLst>
          </p:cNvPr>
          <p:cNvSpPr/>
          <p:nvPr/>
        </p:nvSpPr>
        <p:spPr>
          <a:xfrm>
            <a:off x="4600545" y="1911771"/>
            <a:ext cx="2990909" cy="62267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198D71AB-11E2-48B3-B490-FAF1D8A4A01D}"/>
              </a:ext>
            </a:extLst>
          </p:cNvPr>
          <p:cNvSpPr txBox="1"/>
          <p:nvPr/>
        </p:nvSpPr>
        <p:spPr>
          <a:xfrm>
            <a:off x="4600544" y="2018295"/>
            <a:ext cx="29909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4 Periods of Risk</a:t>
            </a:r>
          </a:p>
        </p:txBody>
      </p:sp>
      <p:sp>
        <p:nvSpPr>
          <p:cNvPr id="19" name="Rounded Rectangle 3">
            <a:extLst>
              <a:ext uri="{FF2B5EF4-FFF2-40B4-BE49-F238E27FC236}">
                <a16:creationId xmlns:a16="http://schemas.microsoft.com/office/drawing/2014/main" id="{D88AD4BC-DB3E-4C11-B7E3-8CAD33EE757D}"/>
              </a:ext>
            </a:extLst>
          </p:cNvPr>
          <p:cNvSpPr/>
          <p:nvPr/>
        </p:nvSpPr>
        <p:spPr>
          <a:xfrm>
            <a:off x="404860" y="203740"/>
            <a:ext cx="11429997" cy="15671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8227571C-19E4-4B2A-BFAE-E34546D79A74}"/>
              </a:ext>
            </a:extLst>
          </p:cNvPr>
          <p:cNvSpPr txBox="1"/>
          <p:nvPr/>
        </p:nvSpPr>
        <p:spPr>
          <a:xfrm>
            <a:off x="623362" y="203740"/>
            <a:ext cx="5791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a:ea typeface="+mn-ea"/>
                <a:cs typeface="+mn-cs"/>
              </a:rPr>
              <a:t>Reference Population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a:ea typeface="+mn-ea"/>
                <a:cs typeface="+mn-cs"/>
              </a:rPr>
              <a:t>(Best Outcomes)</a:t>
            </a:r>
          </a:p>
        </p:txBody>
      </p:sp>
      <p:sp>
        <p:nvSpPr>
          <p:cNvPr id="21" name="TextBox 20">
            <a:extLst>
              <a:ext uri="{FF2B5EF4-FFF2-40B4-BE49-F238E27FC236}">
                <a16:creationId xmlns:a16="http://schemas.microsoft.com/office/drawing/2014/main" id="{85A81931-8856-4A12-ACD0-9575F41124D6}"/>
              </a:ext>
            </a:extLst>
          </p:cNvPr>
          <p:cNvSpPr txBox="1"/>
          <p:nvPr/>
        </p:nvSpPr>
        <p:spPr>
          <a:xfrm>
            <a:off x="6240955" y="243923"/>
            <a:ext cx="44386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a:ea typeface="+mn-ea"/>
                <a:cs typeface="+mn-cs"/>
              </a:rPr>
              <a:t>Target Population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a:ea typeface="+mn-ea"/>
                <a:cs typeface="+mn-cs"/>
              </a:rPr>
              <a:t>(Worst Outcomes)</a:t>
            </a:r>
          </a:p>
        </p:txBody>
      </p:sp>
      <p:cxnSp>
        <p:nvCxnSpPr>
          <p:cNvPr id="22" name="Straight Connector 21">
            <a:extLst>
              <a:ext uri="{FF2B5EF4-FFF2-40B4-BE49-F238E27FC236}">
                <a16:creationId xmlns:a16="http://schemas.microsoft.com/office/drawing/2014/main" id="{6D20E3A0-9DB7-45E8-9CBC-63ECD18A8B48}"/>
              </a:ext>
            </a:extLst>
          </p:cNvPr>
          <p:cNvCxnSpPr>
            <a:cxnSpLocks/>
            <a:endCxn id="19" idx="2"/>
          </p:cNvCxnSpPr>
          <p:nvPr/>
        </p:nvCxnSpPr>
        <p:spPr>
          <a:xfrm>
            <a:off x="6096000" y="298969"/>
            <a:ext cx="23859" cy="1471886"/>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7AFAEE1-87E0-4983-847D-B0B33A62313A}"/>
              </a:ext>
            </a:extLst>
          </p:cNvPr>
          <p:cNvSpPr txBox="1"/>
          <p:nvPr/>
        </p:nvSpPr>
        <p:spPr>
          <a:xfrm>
            <a:off x="1130730" y="955655"/>
            <a:ext cx="498912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Non-Hispanic White , Age ≥ 20 years old,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Education  ≥ 13 years</a:t>
            </a:r>
          </a:p>
        </p:txBody>
      </p:sp>
      <p:sp>
        <p:nvSpPr>
          <p:cNvPr id="24" name="TextBox 23">
            <a:extLst>
              <a:ext uri="{FF2B5EF4-FFF2-40B4-BE49-F238E27FC236}">
                <a16:creationId xmlns:a16="http://schemas.microsoft.com/office/drawing/2014/main" id="{6053B84F-9B6A-4F1F-8C9D-87812920B20A}"/>
              </a:ext>
            </a:extLst>
          </p:cNvPr>
          <p:cNvSpPr txBox="1"/>
          <p:nvPr/>
        </p:nvSpPr>
        <p:spPr>
          <a:xfrm>
            <a:off x="6658957" y="1246359"/>
            <a:ext cx="3149600"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Non-Hispanic Black</a:t>
            </a:r>
          </a:p>
        </p:txBody>
      </p:sp>
      <p:pic>
        <p:nvPicPr>
          <p:cNvPr id="26" name="Picture 25" descr="Graphical user interface, text, application&#10;&#10;Description automatically generated">
            <a:extLst>
              <a:ext uri="{FF2B5EF4-FFF2-40B4-BE49-F238E27FC236}">
                <a16:creationId xmlns:a16="http://schemas.microsoft.com/office/drawing/2014/main" id="{936B06B0-3A99-FDB7-EDB9-AF5F3B2A198E}"/>
              </a:ext>
            </a:extLst>
          </p:cNvPr>
          <p:cNvPicPr>
            <a:picLocks noChangeAspect="1"/>
          </p:cNvPicPr>
          <p:nvPr/>
        </p:nvPicPr>
        <p:blipFill rotWithShape="1">
          <a:blip r:embed="rId3">
            <a:extLst>
              <a:ext uri="{28A0092B-C50C-407E-A947-70E740481C1C}">
                <a14:useLocalDpi xmlns:a14="http://schemas.microsoft.com/office/drawing/2010/main" val="0"/>
              </a:ext>
            </a:extLst>
          </a:blip>
          <a:srcRect r="889" b="5691"/>
          <a:stretch/>
        </p:blipFill>
        <p:spPr>
          <a:xfrm>
            <a:off x="369192" y="2675357"/>
            <a:ext cx="9682056" cy="3127334"/>
          </a:xfrm>
          <a:prstGeom prst="rect">
            <a:avLst/>
          </a:prstGeom>
        </p:spPr>
      </p:pic>
    </p:spTree>
    <p:extLst>
      <p:ext uri="{BB962C8B-B14F-4D97-AF65-F5344CB8AC3E}">
        <p14:creationId xmlns:p14="http://schemas.microsoft.com/office/powerpoint/2010/main" val="403710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24206" y="1679178"/>
          <a:ext cx="6286500" cy="147320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714278">
                <a:tc gridSpan="3">
                  <a:txBody>
                    <a:bodyPr/>
                    <a:lstStyle/>
                    <a:p>
                      <a:endParaRPr lang="en-US" dirty="0"/>
                    </a:p>
                  </a:txBody>
                  <a:tcPr>
                    <a:solidFill>
                      <a:srgbClr val="93CDDD"/>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58922">
                <a:tc>
                  <a:txBody>
                    <a:bodyPr/>
                    <a:lstStyle/>
                    <a:p>
                      <a:endParaRPr lang="en-US" dirty="0"/>
                    </a:p>
                  </a:txBody>
                  <a:tcPr>
                    <a:solidFill>
                      <a:srgbClr val="FFCCFF"/>
                    </a:solidFill>
                  </a:tcPr>
                </a:tc>
                <a:tc>
                  <a:txBody>
                    <a:bodyPr/>
                    <a:lstStyle/>
                    <a:p>
                      <a:endParaRPr lang="en-US" dirty="0"/>
                    </a:p>
                  </a:txBody>
                  <a:tcPr>
                    <a:solidFill>
                      <a:srgbClr val="FFFF99"/>
                    </a:solidFill>
                  </a:tcPr>
                </a:tc>
                <a:tc>
                  <a:txBody>
                    <a:bodyPr/>
                    <a:lstStyle/>
                    <a:p>
                      <a:endParaRPr lang="en-US" dirty="0"/>
                    </a:p>
                  </a:txBody>
                  <a:tcPr>
                    <a:solidFill>
                      <a:srgbClr val="99FF99"/>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624206" y="3744198"/>
          <a:ext cx="6286500" cy="147320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714278">
                <a:tc gridSpan="3">
                  <a:txBody>
                    <a:bodyPr/>
                    <a:lstStyle/>
                    <a:p>
                      <a:endParaRPr lang="en-US" dirty="0"/>
                    </a:p>
                  </a:txBody>
                  <a:tcPr>
                    <a:solidFill>
                      <a:srgbClr val="93CDDD"/>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58922">
                <a:tc>
                  <a:txBody>
                    <a:bodyPr/>
                    <a:lstStyle/>
                    <a:p>
                      <a:endParaRPr lang="en-US" dirty="0"/>
                    </a:p>
                  </a:txBody>
                  <a:tcPr>
                    <a:solidFill>
                      <a:srgbClr val="FFCCFF"/>
                    </a:solidFill>
                  </a:tcPr>
                </a:tc>
                <a:tc>
                  <a:txBody>
                    <a:bodyPr/>
                    <a:lstStyle/>
                    <a:p>
                      <a:endParaRPr lang="en-US" dirty="0"/>
                    </a:p>
                  </a:txBody>
                  <a:tcPr>
                    <a:solidFill>
                      <a:srgbClr val="FFFF99"/>
                    </a:solidFill>
                  </a:tcPr>
                </a:tc>
                <a:tc>
                  <a:txBody>
                    <a:bodyPr/>
                    <a:lstStyle/>
                    <a:p>
                      <a:endParaRPr lang="en-US" dirty="0"/>
                    </a:p>
                  </a:txBody>
                  <a:tcPr>
                    <a:solidFill>
                      <a:srgbClr val="99FF99"/>
                    </a:solidFill>
                  </a:tcPr>
                </a:tc>
                <a:extLst>
                  <a:ext uri="{0D108BD9-81ED-4DB2-BD59-A6C34878D82A}">
                    <a16:rowId xmlns:a16="http://schemas.microsoft.com/office/drawing/2014/main" val="10001"/>
                  </a:ext>
                </a:extLst>
              </a:tr>
            </a:tbl>
          </a:graphicData>
        </a:graphic>
      </p:graphicFrame>
      <p:sp>
        <p:nvSpPr>
          <p:cNvPr id="17" name="TextBox 16"/>
          <p:cNvSpPr txBox="1"/>
          <p:nvPr/>
        </p:nvSpPr>
        <p:spPr>
          <a:xfrm>
            <a:off x="3213736" y="1705778"/>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1.2</a:t>
            </a:r>
          </a:p>
        </p:txBody>
      </p:sp>
      <p:sp>
        <p:nvSpPr>
          <p:cNvPr id="18" name="TextBox 17"/>
          <p:cNvSpPr txBox="1"/>
          <p:nvPr/>
        </p:nvSpPr>
        <p:spPr>
          <a:xfrm>
            <a:off x="3240406" y="3791020"/>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4.7</a:t>
            </a:r>
          </a:p>
        </p:txBody>
      </p:sp>
      <p:sp>
        <p:nvSpPr>
          <p:cNvPr id="19" name="TextBox 18"/>
          <p:cNvSpPr txBox="1"/>
          <p:nvPr/>
        </p:nvSpPr>
        <p:spPr>
          <a:xfrm>
            <a:off x="1147446" y="2450862"/>
            <a:ext cx="10395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1.0</a:t>
            </a:r>
          </a:p>
        </p:txBody>
      </p:sp>
      <p:sp>
        <p:nvSpPr>
          <p:cNvPr id="20" name="TextBox 19"/>
          <p:cNvSpPr txBox="1"/>
          <p:nvPr/>
        </p:nvSpPr>
        <p:spPr>
          <a:xfrm>
            <a:off x="3240406" y="2435413"/>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0.7</a:t>
            </a:r>
          </a:p>
        </p:txBody>
      </p:sp>
      <p:sp>
        <p:nvSpPr>
          <p:cNvPr id="21" name="TextBox 20"/>
          <p:cNvSpPr txBox="1"/>
          <p:nvPr/>
        </p:nvSpPr>
        <p:spPr>
          <a:xfrm>
            <a:off x="5302886" y="2438857"/>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0.6</a:t>
            </a:r>
          </a:p>
        </p:txBody>
      </p:sp>
      <p:sp>
        <p:nvSpPr>
          <p:cNvPr id="22" name="TextBox 21"/>
          <p:cNvSpPr txBox="1"/>
          <p:nvPr/>
        </p:nvSpPr>
        <p:spPr>
          <a:xfrm>
            <a:off x="1147446" y="4514224"/>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3.0</a:t>
            </a:r>
          </a:p>
        </p:txBody>
      </p:sp>
      <p:sp>
        <p:nvSpPr>
          <p:cNvPr id="23" name="TextBox 22"/>
          <p:cNvSpPr txBox="1"/>
          <p:nvPr/>
        </p:nvSpPr>
        <p:spPr>
          <a:xfrm>
            <a:off x="3213736" y="4494501"/>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1.4</a:t>
            </a:r>
          </a:p>
        </p:txBody>
      </p:sp>
      <p:sp>
        <p:nvSpPr>
          <p:cNvPr id="24" name="TextBox 23"/>
          <p:cNvSpPr txBox="1"/>
          <p:nvPr/>
        </p:nvSpPr>
        <p:spPr>
          <a:xfrm>
            <a:off x="5302886" y="4497279"/>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3.5</a:t>
            </a:r>
          </a:p>
        </p:txBody>
      </p:sp>
      <p:sp>
        <p:nvSpPr>
          <p:cNvPr id="26" name="TextBox 25"/>
          <p:cNvSpPr txBox="1"/>
          <p:nvPr/>
        </p:nvSpPr>
        <p:spPr>
          <a:xfrm>
            <a:off x="624206" y="5344021"/>
            <a:ext cx="51227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Note: All rates expressed per 1,000 live births + fetal deaths</a:t>
            </a:r>
          </a:p>
        </p:txBody>
      </p:sp>
      <p:grpSp>
        <p:nvGrpSpPr>
          <p:cNvPr id="32" name="Group 31"/>
          <p:cNvGrpSpPr/>
          <p:nvPr/>
        </p:nvGrpSpPr>
        <p:grpSpPr>
          <a:xfrm>
            <a:off x="152400" y="1219200"/>
            <a:ext cx="6882964" cy="2530733"/>
            <a:chOff x="137097" y="1869202"/>
            <a:chExt cx="2837751" cy="2530733"/>
          </a:xfrm>
        </p:grpSpPr>
        <p:sp>
          <p:nvSpPr>
            <p:cNvPr id="33" name="Rounded Rectangle 32"/>
            <p:cNvSpPr/>
            <p:nvPr/>
          </p:nvSpPr>
          <p:spPr>
            <a:xfrm>
              <a:off x="137098" y="1869202"/>
              <a:ext cx="2837750" cy="3987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ounded Rectangle 33"/>
            <p:cNvSpPr/>
            <p:nvPr/>
          </p:nvSpPr>
          <p:spPr>
            <a:xfrm>
              <a:off x="137098" y="3938270"/>
              <a:ext cx="2837750" cy="3987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TextBox 34"/>
            <p:cNvSpPr txBox="1"/>
            <p:nvPr/>
          </p:nvSpPr>
          <p:spPr>
            <a:xfrm>
              <a:off x="137098" y="1877298"/>
              <a:ext cx="28377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Mortality Rates for Low-Risk White Fetuses/Infants</a:t>
              </a:r>
            </a:p>
          </p:txBody>
        </p:sp>
        <p:sp>
          <p:nvSpPr>
            <p:cNvPr id="36" name="TextBox 35"/>
            <p:cNvSpPr txBox="1"/>
            <p:nvPr/>
          </p:nvSpPr>
          <p:spPr>
            <a:xfrm>
              <a:off x="137097" y="3938270"/>
              <a:ext cx="2837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Mortality Rates for Black Fetuses/Infants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3" name="TextBox 42"/>
          <p:cNvSpPr txBox="1"/>
          <p:nvPr/>
        </p:nvSpPr>
        <p:spPr>
          <a:xfrm>
            <a:off x="9556140" y="2361173"/>
            <a:ext cx="2495062"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Calibri"/>
                <a:ea typeface="+mn-ea"/>
                <a:cs typeface="+mn-cs"/>
              </a:rPr>
              <a:t>Excess Deaths among Black Fetuses/Infants:</a:t>
            </a:r>
            <a:r>
              <a:rPr kumimoji="0" lang="en-US" sz="2800" b="1" i="1" u="none" strike="noStrike" kern="1200" cap="none" spc="0" normalizeH="0" baseline="0" noProof="0" dirty="0">
                <a:ln>
                  <a:noFill/>
                </a:ln>
                <a:solidFill>
                  <a:prstClr val="white"/>
                </a:solidFill>
                <a:effectLst/>
                <a:uLnTx/>
                <a:uFillTx/>
                <a:latin typeface="Calibri"/>
                <a:ea typeface="+mn-ea"/>
                <a:cs typeface="+mn-cs"/>
              </a:rPr>
              <a:t>9</a:t>
            </a:r>
            <a:r>
              <a:rPr kumimoji="0" lang="en-US" sz="2800" b="1" i="0" u="none" strike="noStrike" kern="1200" cap="none" spc="0" normalizeH="0" baseline="0" noProof="0" dirty="0">
                <a:ln>
                  <a:noFill/>
                </a:ln>
                <a:solidFill>
                  <a:prstClr val="white"/>
                </a:solidFill>
                <a:effectLst/>
                <a:uLnTx/>
                <a:uFillTx/>
                <a:latin typeface="Calibri"/>
                <a:ea typeface="+mn-ea"/>
                <a:cs typeface="+mn-cs"/>
              </a:rPr>
              <a:t> deaths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per 1,000</a:t>
            </a:r>
          </a:p>
        </p:txBody>
      </p:sp>
      <p:sp>
        <p:nvSpPr>
          <p:cNvPr id="28" name="TextBox 27">
            <a:extLst>
              <a:ext uri="{FF2B5EF4-FFF2-40B4-BE49-F238E27FC236}">
                <a16:creationId xmlns:a16="http://schemas.microsoft.com/office/drawing/2014/main" id="{C7F673DB-DE02-40DB-947D-AEF919698F64}"/>
              </a:ext>
            </a:extLst>
          </p:cNvPr>
          <p:cNvSpPr txBox="1"/>
          <p:nvPr/>
        </p:nvSpPr>
        <p:spPr>
          <a:xfrm>
            <a:off x="609600" y="5981689"/>
            <a:ext cx="7924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Data Source: Illinois Death, Birth, and Fetal Death Certificates, 2019-2020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 Some numbers may not exactly add up due to rounding errors</a:t>
            </a:r>
          </a:p>
        </p:txBody>
      </p:sp>
      <p:sp>
        <p:nvSpPr>
          <p:cNvPr id="5" name="Title 4">
            <a:extLst>
              <a:ext uri="{FF2B5EF4-FFF2-40B4-BE49-F238E27FC236}">
                <a16:creationId xmlns:a16="http://schemas.microsoft.com/office/drawing/2014/main" id="{73BA38C5-2A9E-45EE-A74E-2FFEB610C5C5}"/>
              </a:ext>
            </a:extLst>
          </p:cNvPr>
          <p:cNvSpPr>
            <a:spLocks noGrp="1"/>
          </p:cNvSpPr>
          <p:nvPr>
            <p:ph type="title"/>
          </p:nvPr>
        </p:nvSpPr>
        <p:spPr/>
        <p:txBody>
          <a:bodyPr/>
          <a:lstStyle/>
          <a:p>
            <a:r>
              <a:rPr lang="en-US" dirty="0"/>
              <a:t>Illinois Perinatal Periods of Risk Analysis</a:t>
            </a:r>
          </a:p>
        </p:txBody>
      </p:sp>
      <p:sp>
        <p:nvSpPr>
          <p:cNvPr id="2" name="Slide Number Placeholder 1">
            <a:extLst>
              <a:ext uri="{FF2B5EF4-FFF2-40B4-BE49-F238E27FC236}">
                <a16:creationId xmlns:a16="http://schemas.microsoft.com/office/drawing/2014/main" id="{D0CDA831-5722-BFDC-2314-E46C1728377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566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24206" y="1679178"/>
          <a:ext cx="6286500" cy="147320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714278">
                <a:tc gridSpan="3">
                  <a:txBody>
                    <a:bodyPr/>
                    <a:lstStyle/>
                    <a:p>
                      <a:endParaRPr lang="en-US" dirty="0"/>
                    </a:p>
                  </a:txBody>
                  <a:tcPr>
                    <a:solidFill>
                      <a:srgbClr val="93CDDD"/>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58922">
                <a:tc>
                  <a:txBody>
                    <a:bodyPr/>
                    <a:lstStyle/>
                    <a:p>
                      <a:endParaRPr lang="en-US" dirty="0"/>
                    </a:p>
                  </a:txBody>
                  <a:tcPr>
                    <a:solidFill>
                      <a:srgbClr val="FFCCFF"/>
                    </a:solidFill>
                  </a:tcPr>
                </a:tc>
                <a:tc>
                  <a:txBody>
                    <a:bodyPr/>
                    <a:lstStyle/>
                    <a:p>
                      <a:endParaRPr lang="en-US" dirty="0"/>
                    </a:p>
                  </a:txBody>
                  <a:tcPr>
                    <a:solidFill>
                      <a:srgbClr val="FFFF99"/>
                    </a:solidFill>
                  </a:tcPr>
                </a:tc>
                <a:tc>
                  <a:txBody>
                    <a:bodyPr/>
                    <a:lstStyle/>
                    <a:p>
                      <a:endParaRPr lang="en-US" dirty="0"/>
                    </a:p>
                  </a:txBody>
                  <a:tcPr>
                    <a:solidFill>
                      <a:srgbClr val="99FF99"/>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624206" y="3744198"/>
          <a:ext cx="6286500" cy="147320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714278">
                <a:tc gridSpan="3">
                  <a:txBody>
                    <a:bodyPr/>
                    <a:lstStyle/>
                    <a:p>
                      <a:endParaRPr lang="en-US" dirty="0"/>
                    </a:p>
                  </a:txBody>
                  <a:tcPr>
                    <a:solidFill>
                      <a:srgbClr val="93CDDD"/>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58922">
                <a:tc>
                  <a:txBody>
                    <a:bodyPr/>
                    <a:lstStyle/>
                    <a:p>
                      <a:endParaRPr lang="en-US" dirty="0"/>
                    </a:p>
                  </a:txBody>
                  <a:tcPr>
                    <a:solidFill>
                      <a:srgbClr val="FFCCFF"/>
                    </a:solidFill>
                  </a:tcPr>
                </a:tc>
                <a:tc>
                  <a:txBody>
                    <a:bodyPr/>
                    <a:lstStyle/>
                    <a:p>
                      <a:endParaRPr lang="en-US" dirty="0"/>
                    </a:p>
                  </a:txBody>
                  <a:tcPr>
                    <a:solidFill>
                      <a:srgbClr val="FFFF99"/>
                    </a:solidFill>
                  </a:tcPr>
                </a:tc>
                <a:tc>
                  <a:txBody>
                    <a:bodyPr/>
                    <a:lstStyle/>
                    <a:p>
                      <a:endParaRPr lang="en-US" dirty="0"/>
                    </a:p>
                  </a:txBody>
                  <a:tcPr>
                    <a:solidFill>
                      <a:srgbClr val="99FF99"/>
                    </a:solidFill>
                  </a:tcPr>
                </a:tc>
                <a:extLst>
                  <a:ext uri="{0D108BD9-81ED-4DB2-BD59-A6C34878D82A}">
                    <a16:rowId xmlns:a16="http://schemas.microsoft.com/office/drawing/2014/main" val="10001"/>
                  </a:ext>
                </a:extLst>
              </a:tr>
            </a:tbl>
          </a:graphicData>
        </a:graphic>
      </p:graphicFrame>
      <p:sp>
        <p:nvSpPr>
          <p:cNvPr id="17" name="TextBox 16"/>
          <p:cNvSpPr txBox="1"/>
          <p:nvPr/>
        </p:nvSpPr>
        <p:spPr>
          <a:xfrm>
            <a:off x="3213736" y="1705778"/>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1.2</a:t>
            </a:r>
          </a:p>
        </p:txBody>
      </p:sp>
      <p:sp>
        <p:nvSpPr>
          <p:cNvPr id="18" name="TextBox 17"/>
          <p:cNvSpPr txBox="1"/>
          <p:nvPr/>
        </p:nvSpPr>
        <p:spPr>
          <a:xfrm>
            <a:off x="3240406" y="3791020"/>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4.7</a:t>
            </a:r>
          </a:p>
        </p:txBody>
      </p:sp>
      <p:sp>
        <p:nvSpPr>
          <p:cNvPr id="19" name="TextBox 18"/>
          <p:cNvSpPr txBox="1"/>
          <p:nvPr/>
        </p:nvSpPr>
        <p:spPr>
          <a:xfrm>
            <a:off x="1147446" y="2450862"/>
            <a:ext cx="10395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1.0</a:t>
            </a:r>
          </a:p>
        </p:txBody>
      </p:sp>
      <p:sp>
        <p:nvSpPr>
          <p:cNvPr id="20" name="TextBox 19"/>
          <p:cNvSpPr txBox="1"/>
          <p:nvPr/>
        </p:nvSpPr>
        <p:spPr>
          <a:xfrm>
            <a:off x="3240406" y="2435413"/>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0.7</a:t>
            </a:r>
          </a:p>
        </p:txBody>
      </p:sp>
      <p:sp>
        <p:nvSpPr>
          <p:cNvPr id="21" name="TextBox 20"/>
          <p:cNvSpPr txBox="1"/>
          <p:nvPr/>
        </p:nvSpPr>
        <p:spPr>
          <a:xfrm>
            <a:off x="5302886" y="2438857"/>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0.6</a:t>
            </a:r>
          </a:p>
        </p:txBody>
      </p:sp>
      <p:sp>
        <p:nvSpPr>
          <p:cNvPr id="22" name="TextBox 21"/>
          <p:cNvSpPr txBox="1"/>
          <p:nvPr/>
        </p:nvSpPr>
        <p:spPr>
          <a:xfrm>
            <a:off x="1147446" y="4514224"/>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3.0</a:t>
            </a:r>
          </a:p>
        </p:txBody>
      </p:sp>
      <p:sp>
        <p:nvSpPr>
          <p:cNvPr id="23" name="TextBox 22"/>
          <p:cNvSpPr txBox="1"/>
          <p:nvPr/>
        </p:nvSpPr>
        <p:spPr>
          <a:xfrm>
            <a:off x="3213736" y="4494501"/>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1.4</a:t>
            </a:r>
          </a:p>
        </p:txBody>
      </p:sp>
      <p:sp>
        <p:nvSpPr>
          <p:cNvPr id="24" name="TextBox 23"/>
          <p:cNvSpPr txBox="1"/>
          <p:nvPr/>
        </p:nvSpPr>
        <p:spPr>
          <a:xfrm>
            <a:off x="5302886" y="4497279"/>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3.5</a:t>
            </a:r>
          </a:p>
        </p:txBody>
      </p:sp>
      <p:sp>
        <p:nvSpPr>
          <p:cNvPr id="26" name="TextBox 25"/>
          <p:cNvSpPr txBox="1"/>
          <p:nvPr/>
        </p:nvSpPr>
        <p:spPr>
          <a:xfrm>
            <a:off x="624206" y="5344021"/>
            <a:ext cx="51227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Note: All rates expressed per 1,000 live births + fetal deaths</a:t>
            </a:r>
          </a:p>
        </p:txBody>
      </p:sp>
      <p:grpSp>
        <p:nvGrpSpPr>
          <p:cNvPr id="32" name="Group 31"/>
          <p:cNvGrpSpPr/>
          <p:nvPr/>
        </p:nvGrpSpPr>
        <p:grpSpPr>
          <a:xfrm>
            <a:off x="152400" y="1219200"/>
            <a:ext cx="6882964" cy="2530733"/>
            <a:chOff x="137097" y="1869202"/>
            <a:chExt cx="2837751" cy="2530733"/>
          </a:xfrm>
        </p:grpSpPr>
        <p:sp>
          <p:nvSpPr>
            <p:cNvPr id="33" name="Rounded Rectangle 32"/>
            <p:cNvSpPr/>
            <p:nvPr/>
          </p:nvSpPr>
          <p:spPr>
            <a:xfrm>
              <a:off x="137098" y="1869202"/>
              <a:ext cx="2837750" cy="3987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ounded Rectangle 33"/>
            <p:cNvSpPr/>
            <p:nvPr/>
          </p:nvSpPr>
          <p:spPr>
            <a:xfrm>
              <a:off x="137098" y="3938270"/>
              <a:ext cx="2837750" cy="3987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TextBox 34"/>
            <p:cNvSpPr txBox="1"/>
            <p:nvPr/>
          </p:nvSpPr>
          <p:spPr>
            <a:xfrm>
              <a:off x="137098" y="1877298"/>
              <a:ext cx="28377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Mortality Rates for Low-Risk White Fetuses/Infants</a:t>
              </a:r>
            </a:p>
          </p:txBody>
        </p:sp>
        <p:sp>
          <p:nvSpPr>
            <p:cNvPr id="36" name="TextBox 35"/>
            <p:cNvSpPr txBox="1"/>
            <p:nvPr/>
          </p:nvSpPr>
          <p:spPr>
            <a:xfrm>
              <a:off x="137097" y="3938270"/>
              <a:ext cx="2837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Mortality Rates for Black Fetuses/Infants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0" name="Right Arrow 29"/>
          <p:cNvSpPr/>
          <p:nvPr/>
        </p:nvSpPr>
        <p:spPr>
          <a:xfrm>
            <a:off x="6940029" y="2201502"/>
            <a:ext cx="326507" cy="3581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ight Arrow 30"/>
          <p:cNvSpPr/>
          <p:nvPr/>
        </p:nvSpPr>
        <p:spPr>
          <a:xfrm>
            <a:off x="6940029" y="4278630"/>
            <a:ext cx="326507" cy="3581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TextBox 38"/>
          <p:cNvSpPr txBox="1"/>
          <p:nvPr/>
        </p:nvSpPr>
        <p:spPr>
          <a:xfrm>
            <a:off x="7343834" y="1767383"/>
            <a:ext cx="1749944" cy="138499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3.6</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deaths per 1,000</a:t>
            </a:r>
          </a:p>
        </p:txBody>
      </p:sp>
      <p:sp>
        <p:nvSpPr>
          <p:cNvPr id="40" name="TextBox 39"/>
          <p:cNvSpPr txBox="1"/>
          <p:nvPr/>
        </p:nvSpPr>
        <p:spPr>
          <a:xfrm>
            <a:off x="7403815" y="3777995"/>
            <a:ext cx="1664119" cy="138499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12.6</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1" i="0" u="none" strike="noStrike" kern="1200" cap="none" spc="0" normalizeH="0" baseline="0" noProof="0" dirty="0">
                <a:ln>
                  <a:noFill/>
                </a:ln>
                <a:solidFill>
                  <a:prstClr val="black"/>
                </a:solidFill>
                <a:effectLst/>
                <a:uLnTx/>
                <a:uFillTx/>
                <a:latin typeface="Calibri"/>
                <a:ea typeface="+mn-ea"/>
                <a:cs typeface="+mn-cs"/>
              </a:rPr>
              <a:t>deaths per 1,000</a:t>
            </a:r>
          </a:p>
        </p:txBody>
      </p:sp>
      <p:sp>
        <p:nvSpPr>
          <p:cNvPr id="43" name="TextBox 42"/>
          <p:cNvSpPr txBox="1"/>
          <p:nvPr/>
        </p:nvSpPr>
        <p:spPr>
          <a:xfrm>
            <a:off x="9556140" y="2361173"/>
            <a:ext cx="2495062"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Calibri"/>
                <a:ea typeface="+mn-ea"/>
                <a:cs typeface="+mn-cs"/>
              </a:rPr>
              <a:t>Excess Deaths among Black Fetuses/Infants:</a:t>
            </a:r>
            <a:r>
              <a:rPr kumimoji="0" lang="en-US" sz="2800" b="1" i="1" u="none" strike="noStrike" kern="1200" cap="none" spc="0" normalizeH="0" baseline="0" noProof="0" dirty="0">
                <a:ln>
                  <a:noFill/>
                </a:ln>
                <a:solidFill>
                  <a:prstClr val="white"/>
                </a:solidFill>
                <a:effectLst/>
                <a:uLnTx/>
                <a:uFillTx/>
                <a:latin typeface="Calibri"/>
                <a:ea typeface="+mn-ea"/>
                <a:cs typeface="+mn-cs"/>
              </a:rPr>
              <a:t>9</a:t>
            </a:r>
            <a:r>
              <a:rPr kumimoji="0" lang="en-US" sz="2800" b="1" i="0" u="none" strike="noStrike" kern="1200" cap="none" spc="0" normalizeH="0" baseline="0" noProof="0" dirty="0">
                <a:ln>
                  <a:noFill/>
                </a:ln>
                <a:solidFill>
                  <a:prstClr val="white"/>
                </a:solidFill>
                <a:effectLst/>
                <a:uLnTx/>
                <a:uFillTx/>
                <a:latin typeface="Calibri"/>
                <a:ea typeface="+mn-ea"/>
                <a:cs typeface="+mn-cs"/>
              </a:rPr>
              <a:t> deaths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per 1,000</a:t>
            </a:r>
          </a:p>
        </p:txBody>
      </p:sp>
      <p:sp>
        <p:nvSpPr>
          <p:cNvPr id="28" name="TextBox 27">
            <a:extLst>
              <a:ext uri="{FF2B5EF4-FFF2-40B4-BE49-F238E27FC236}">
                <a16:creationId xmlns:a16="http://schemas.microsoft.com/office/drawing/2014/main" id="{C7F673DB-DE02-40DB-947D-AEF919698F64}"/>
              </a:ext>
            </a:extLst>
          </p:cNvPr>
          <p:cNvSpPr txBox="1"/>
          <p:nvPr/>
        </p:nvSpPr>
        <p:spPr>
          <a:xfrm>
            <a:off x="609600" y="5981689"/>
            <a:ext cx="7924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Data Source: Illinois Death, Birth, and Fetal Death Certificates, 2019-2020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 Some numbers may not exactly add up due to rounding errors</a:t>
            </a:r>
          </a:p>
        </p:txBody>
      </p:sp>
      <p:sp>
        <p:nvSpPr>
          <p:cNvPr id="5" name="Title 4">
            <a:extLst>
              <a:ext uri="{FF2B5EF4-FFF2-40B4-BE49-F238E27FC236}">
                <a16:creationId xmlns:a16="http://schemas.microsoft.com/office/drawing/2014/main" id="{73BA38C5-2A9E-45EE-A74E-2FFEB610C5C5}"/>
              </a:ext>
            </a:extLst>
          </p:cNvPr>
          <p:cNvSpPr>
            <a:spLocks noGrp="1"/>
          </p:cNvSpPr>
          <p:nvPr>
            <p:ph type="title"/>
          </p:nvPr>
        </p:nvSpPr>
        <p:spPr/>
        <p:txBody>
          <a:bodyPr/>
          <a:lstStyle/>
          <a:p>
            <a:r>
              <a:rPr lang="en-US" dirty="0"/>
              <a:t>Illinois Perinatal Periods of Risk Analysis</a:t>
            </a:r>
          </a:p>
        </p:txBody>
      </p:sp>
      <p:sp>
        <p:nvSpPr>
          <p:cNvPr id="2" name="Slide Number Placeholder 1">
            <a:extLst>
              <a:ext uri="{FF2B5EF4-FFF2-40B4-BE49-F238E27FC236}">
                <a16:creationId xmlns:a16="http://schemas.microsoft.com/office/drawing/2014/main" id="{D0CDA831-5722-BFDC-2314-E46C1728377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459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9" grpId="0" animBg="1"/>
      <p:bldP spid="40" grpId="0" animBg="1"/>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24206" y="1679178"/>
          <a:ext cx="6286500" cy="147320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714278">
                <a:tc gridSpan="3">
                  <a:txBody>
                    <a:bodyPr/>
                    <a:lstStyle/>
                    <a:p>
                      <a:endParaRPr lang="en-US" dirty="0"/>
                    </a:p>
                  </a:txBody>
                  <a:tcPr>
                    <a:solidFill>
                      <a:srgbClr val="93CDDD"/>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58922">
                <a:tc>
                  <a:txBody>
                    <a:bodyPr/>
                    <a:lstStyle/>
                    <a:p>
                      <a:endParaRPr lang="en-US" dirty="0"/>
                    </a:p>
                  </a:txBody>
                  <a:tcPr>
                    <a:solidFill>
                      <a:srgbClr val="FFCCFF"/>
                    </a:solidFill>
                  </a:tcPr>
                </a:tc>
                <a:tc>
                  <a:txBody>
                    <a:bodyPr/>
                    <a:lstStyle/>
                    <a:p>
                      <a:endParaRPr lang="en-US" dirty="0"/>
                    </a:p>
                  </a:txBody>
                  <a:tcPr>
                    <a:solidFill>
                      <a:srgbClr val="FFFF99"/>
                    </a:solidFill>
                  </a:tcPr>
                </a:tc>
                <a:tc>
                  <a:txBody>
                    <a:bodyPr/>
                    <a:lstStyle/>
                    <a:p>
                      <a:endParaRPr lang="en-US" dirty="0"/>
                    </a:p>
                  </a:txBody>
                  <a:tcPr>
                    <a:solidFill>
                      <a:srgbClr val="99FF99"/>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624206" y="3744198"/>
          <a:ext cx="6286500" cy="1473200"/>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714278">
                <a:tc gridSpan="3">
                  <a:txBody>
                    <a:bodyPr/>
                    <a:lstStyle/>
                    <a:p>
                      <a:endParaRPr lang="en-US" dirty="0"/>
                    </a:p>
                  </a:txBody>
                  <a:tcPr>
                    <a:solidFill>
                      <a:srgbClr val="93CDDD"/>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758922">
                <a:tc>
                  <a:txBody>
                    <a:bodyPr/>
                    <a:lstStyle/>
                    <a:p>
                      <a:endParaRPr lang="en-US" dirty="0"/>
                    </a:p>
                  </a:txBody>
                  <a:tcPr>
                    <a:solidFill>
                      <a:srgbClr val="FFCCFF"/>
                    </a:solidFill>
                  </a:tcPr>
                </a:tc>
                <a:tc>
                  <a:txBody>
                    <a:bodyPr/>
                    <a:lstStyle/>
                    <a:p>
                      <a:endParaRPr lang="en-US" dirty="0"/>
                    </a:p>
                  </a:txBody>
                  <a:tcPr>
                    <a:solidFill>
                      <a:srgbClr val="FFFF99"/>
                    </a:solidFill>
                  </a:tcPr>
                </a:tc>
                <a:tc>
                  <a:txBody>
                    <a:bodyPr/>
                    <a:lstStyle/>
                    <a:p>
                      <a:endParaRPr lang="en-US" dirty="0"/>
                    </a:p>
                  </a:txBody>
                  <a:tcPr>
                    <a:solidFill>
                      <a:srgbClr val="99FF99"/>
                    </a:solidFill>
                  </a:tcPr>
                </a:tc>
                <a:extLst>
                  <a:ext uri="{0D108BD9-81ED-4DB2-BD59-A6C34878D82A}">
                    <a16:rowId xmlns:a16="http://schemas.microsoft.com/office/drawing/2014/main" val="10001"/>
                  </a:ext>
                </a:extLst>
              </a:tr>
            </a:tbl>
          </a:graphicData>
        </a:graphic>
      </p:graphicFrame>
      <p:sp>
        <p:nvSpPr>
          <p:cNvPr id="17" name="TextBox 16"/>
          <p:cNvSpPr txBox="1"/>
          <p:nvPr/>
        </p:nvSpPr>
        <p:spPr>
          <a:xfrm>
            <a:off x="3213736" y="1705778"/>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1.2</a:t>
            </a:r>
          </a:p>
        </p:txBody>
      </p:sp>
      <p:sp>
        <p:nvSpPr>
          <p:cNvPr id="18" name="TextBox 17"/>
          <p:cNvSpPr txBox="1"/>
          <p:nvPr/>
        </p:nvSpPr>
        <p:spPr>
          <a:xfrm>
            <a:off x="3240406" y="3791020"/>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4.7</a:t>
            </a:r>
          </a:p>
        </p:txBody>
      </p:sp>
      <p:sp>
        <p:nvSpPr>
          <p:cNvPr id="19" name="TextBox 18"/>
          <p:cNvSpPr txBox="1"/>
          <p:nvPr/>
        </p:nvSpPr>
        <p:spPr>
          <a:xfrm>
            <a:off x="1147446" y="2450862"/>
            <a:ext cx="103955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1.0</a:t>
            </a:r>
          </a:p>
        </p:txBody>
      </p:sp>
      <p:sp>
        <p:nvSpPr>
          <p:cNvPr id="20" name="TextBox 19"/>
          <p:cNvSpPr txBox="1"/>
          <p:nvPr/>
        </p:nvSpPr>
        <p:spPr>
          <a:xfrm>
            <a:off x="3240406" y="2435413"/>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0.7</a:t>
            </a:r>
          </a:p>
        </p:txBody>
      </p:sp>
      <p:sp>
        <p:nvSpPr>
          <p:cNvPr id="21" name="TextBox 20"/>
          <p:cNvSpPr txBox="1"/>
          <p:nvPr/>
        </p:nvSpPr>
        <p:spPr>
          <a:xfrm>
            <a:off x="5302886" y="2438857"/>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0.6</a:t>
            </a:r>
          </a:p>
        </p:txBody>
      </p:sp>
      <p:sp>
        <p:nvSpPr>
          <p:cNvPr id="22" name="TextBox 21"/>
          <p:cNvSpPr txBox="1"/>
          <p:nvPr/>
        </p:nvSpPr>
        <p:spPr>
          <a:xfrm>
            <a:off x="1147446" y="4514224"/>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3.0</a:t>
            </a:r>
          </a:p>
        </p:txBody>
      </p:sp>
      <p:sp>
        <p:nvSpPr>
          <p:cNvPr id="23" name="TextBox 22"/>
          <p:cNvSpPr txBox="1"/>
          <p:nvPr/>
        </p:nvSpPr>
        <p:spPr>
          <a:xfrm>
            <a:off x="3213736" y="4494501"/>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1.4</a:t>
            </a:r>
          </a:p>
        </p:txBody>
      </p:sp>
      <p:sp>
        <p:nvSpPr>
          <p:cNvPr id="24" name="TextBox 23"/>
          <p:cNvSpPr txBox="1"/>
          <p:nvPr/>
        </p:nvSpPr>
        <p:spPr>
          <a:xfrm>
            <a:off x="5302886" y="4497279"/>
            <a:ext cx="10541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a:ea typeface="+mn-ea"/>
                <a:cs typeface="+mn-cs"/>
              </a:rPr>
              <a:t>3.5</a:t>
            </a:r>
          </a:p>
        </p:txBody>
      </p:sp>
      <p:sp>
        <p:nvSpPr>
          <p:cNvPr id="26" name="TextBox 25"/>
          <p:cNvSpPr txBox="1"/>
          <p:nvPr/>
        </p:nvSpPr>
        <p:spPr>
          <a:xfrm>
            <a:off x="624206" y="5344021"/>
            <a:ext cx="51227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Note: All rates expressed per 1,000 live births + fetal deaths</a:t>
            </a:r>
          </a:p>
        </p:txBody>
      </p:sp>
      <p:grpSp>
        <p:nvGrpSpPr>
          <p:cNvPr id="32" name="Group 31"/>
          <p:cNvGrpSpPr/>
          <p:nvPr/>
        </p:nvGrpSpPr>
        <p:grpSpPr>
          <a:xfrm>
            <a:off x="152400" y="1219200"/>
            <a:ext cx="6882964" cy="2530733"/>
            <a:chOff x="137097" y="1869202"/>
            <a:chExt cx="2837751" cy="2530733"/>
          </a:xfrm>
        </p:grpSpPr>
        <p:sp>
          <p:nvSpPr>
            <p:cNvPr id="33" name="Rounded Rectangle 32"/>
            <p:cNvSpPr/>
            <p:nvPr/>
          </p:nvSpPr>
          <p:spPr>
            <a:xfrm>
              <a:off x="137098" y="1869202"/>
              <a:ext cx="2837750" cy="3987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ounded Rectangle 33"/>
            <p:cNvSpPr/>
            <p:nvPr/>
          </p:nvSpPr>
          <p:spPr>
            <a:xfrm>
              <a:off x="137098" y="3938270"/>
              <a:ext cx="2837750" cy="39878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TextBox 34"/>
            <p:cNvSpPr txBox="1"/>
            <p:nvPr/>
          </p:nvSpPr>
          <p:spPr>
            <a:xfrm>
              <a:off x="137098" y="1877298"/>
              <a:ext cx="28377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Mortality Rates for Low-Risk White Fetuses/Infants</a:t>
              </a:r>
            </a:p>
          </p:txBody>
        </p:sp>
        <p:sp>
          <p:nvSpPr>
            <p:cNvPr id="36" name="TextBox 35"/>
            <p:cNvSpPr txBox="1"/>
            <p:nvPr/>
          </p:nvSpPr>
          <p:spPr>
            <a:xfrm>
              <a:off x="137097" y="3938270"/>
              <a:ext cx="28377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Mortality Rates for Black Fetuses/Infants</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0" name="Right Arrow 29"/>
          <p:cNvSpPr/>
          <p:nvPr/>
        </p:nvSpPr>
        <p:spPr>
          <a:xfrm>
            <a:off x="6940029" y="2201502"/>
            <a:ext cx="326507" cy="3581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ight Arrow 30"/>
          <p:cNvSpPr/>
          <p:nvPr/>
        </p:nvSpPr>
        <p:spPr>
          <a:xfrm>
            <a:off x="6940029" y="4278630"/>
            <a:ext cx="326507" cy="35814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TextBox 38"/>
          <p:cNvSpPr txBox="1"/>
          <p:nvPr/>
        </p:nvSpPr>
        <p:spPr>
          <a:xfrm>
            <a:off x="7343834" y="1767383"/>
            <a:ext cx="1749944" cy="138499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3.6</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deaths per 1,000</a:t>
            </a:r>
          </a:p>
        </p:txBody>
      </p:sp>
      <p:sp>
        <p:nvSpPr>
          <p:cNvPr id="40" name="TextBox 39"/>
          <p:cNvSpPr txBox="1"/>
          <p:nvPr/>
        </p:nvSpPr>
        <p:spPr>
          <a:xfrm>
            <a:off x="7403815" y="3777995"/>
            <a:ext cx="1664119" cy="138499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12.6</a:t>
            </a:r>
            <a:r>
              <a:rPr kumimoji="0" lang="en-US" sz="2800" b="0" i="0" u="none" strike="noStrike" kern="1200" cap="none" spc="0" normalizeH="0" baseline="0" noProof="0" dirty="0">
                <a:ln>
                  <a:noFill/>
                </a:ln>
                <a:solidFill>
                  <a:prstClr val="black"/>
                </a:solidFill>
                <a:effectLst/>
                <a:uLnTx/>
                <a:uFillTx/>
                <a:latin typeface="Calibri"/>
                <a:ea typeface="+mn-ea"/>
                <a:cs typeface="+mn-cs"/>
              </a:rPr>
              <a:t> </a:t>
            </a:r>
            <a:r>
              <a:rPr kumimoji="0" lang="en-US" sz="2800" b="1" i="0" u="none" strike="noStrike" kern="1200" cap="none" spc="0" normalizeH="0" baseline="0" noProof="0" dirty="0">
                <a:ln>
                  <a:noFill/>
                </a:ln>
                <a:solidFill>
                  <a:prstClr val="black"/>
                </a:solidFill>
                <a:effectLst/>
                <a:uLnTx/>
                <a:uFillTx/>
                <a:latin typeface="Calibri"/>
                <a:ea typeface="+mn-ea"/>
                <a:cs typeface="+mn-cs"/>
              </a:rPr>
              <a:t>deaths per 1,000</a:t>
            </a:r>
          </a:p>
        </p:txBody>
      </p:sp>
      <p:sp>
        <p:nvSpPr>
          <p:cNvPr id="41" name="Right Brace 40"/>
          <p:cNvSpPr/>
          <p:nvPr/>
        </p:nvSpPr>
        <p:spPr>
          <a:xfrm>
            <a:off x="9235581" y="2435413"/>
            <a:ext cx="192576" cy="200193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Rounded Rectangle 41"/>
          <p:cNvSpPr/>
          <p:nvPr/>
        </p:nvSpPr>
        <p:spPr>
          <a:xfrm>
            <a:off x="9472869" y="1927608"/>
            <a:ext cx="2578333" cy="310854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TextBox 42"/>
          <p:cNvSpPr txBox="1"/>
          <p:nvPr/>
        </p:nvSpPr>
        <p:spPr>
          <a:xfrm>
            <a:off x="9556140" y="2361173"/>
            <a:ext cx="2495062"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Calibri"/>
                <a:ea typeface="+mn-ea"/>
                <a:cs typeface="+mn-cs"/>
              </a:rPr>
              <a:t>Excess Deaths among Black Fetuses/Infants:</a:t>
            </a:r>
            <a:r>
              <a:rPr kumimoji="0" lang="en-US" sz="2800" b="1" i="1" u="none" strike="noStrike" kern="1200" cap="none" spc="0" normalizeH="0" baseline="0" noProof="0" dirty="0">
                <a:ln>
                  <a:noFill/>
                </a:ln>
                <a:solidFill>
                  <a:prstClr val="white"/>
                </a:solidFill>
                <a:effectLst/>
                <a:uLnTx/>
                <a:uFillTx/>
                <a:latin typeface="Calibri"/>
                <a:ea typeface="+mn-ea"/>
                <a:cs typeface="+mn-cs"/>
              </a:rPr>
              <a:t>9</a:t>
            </a:r>
            <a:r>
              <a:rPr kumimoji="0" lang="en-US" sz="2800" b="1" i="0" u="none" strike="noStrike" kern="1200" cap="none" spc="0" normalizeH="0" baseline="0" noProof="0" dirty="0">
                <a:ln>
                  <a:noFill/>
                </a:ln>
                <a:solidFill>
                  <a:prstClr val="white"/>
                </a:solidFill>
                <a:effectLst/>
                <a:uLnTx/>
                <a:uFillTx/>
                <a:latin typeface="Calibri"/>
                <a:ea typeface="+mn-ea"/>
                <a:cs typeface="+mn-cs"/>
              </a:rPr>
              <a:t> deaths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per 1,000</a:t>
            </a:r>
          </a:p>
        </p:txBody>
      </p:sp>
      <p:sp>
        <p:nvSpPr>
          <p:cNvPr id="28" name="TextBox 27">
            <a:extLst>
              <a:ext uri="{FF2B5EF4-FFF2-40B4-BE49-F238E27FC236}">
                <a16:creationId xmlns:a16="http://schemas.microsoft.com/office/drawing/2014/main" id="{C7F673DB-DE02-40DB-947D-AEF919698F64}"/>
              </a:ext>
            </a:extLst>
          </p:cNvPr>
          <p:cNvSpPr txBox="1"/>
          <p:nvPr/>
        </p:nvSpPr>
        <p:spPr>
          <a:xfrm>
            <a:off x="609600" y="5981689"/>
            <a:ext cx="7924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Data Source: Illinois Death, Birth, and Fetal Death Certificates, 2019-2020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 Some numbers may not exactly add up due to rounding errors</a:t>
            </a:r>
          </a:p>
        </p:txBody>
      </p:sp>
      <p:sp>
        <p:nvSpPr>
          <p:cNvPr id="5" name="Title 4">
            <a:extLst>
              <a:ext uri="{FF2B5EF4-FFF2-40B4-BE49-F238E27FC236}">
                <a16:creationId xmlns:a16="http://schemas.microsoft.com/office/drawing/2014/main" id="{73BA38C5-2A9E-45EE-A74E-2FFEB610C5C5}"/>
              </a:ext>
            </a:extLst>
          </p:cNvPr>
          <p:cNvSpPr>
            <a:spLocks noGrp="1"/>
          </p:cNvSpPr>
          <p:nvPr>
            <p:ph type="title"/>
          </p:nvPr>
        </p:nvSpPr>
        <p:spPr/>
        <p:txBody>
          <a:bodyPr/>
          <a:lstStyle/>
          <a:p>
            <a:r>
              <a:rPr lang="en-US" dirty="0"/>
              <a:t>Illinois Perinatal Periods of Risk Analysis</a:t>
            </a:r>
          </a:p>
        </p:txBody>
      </p:sp>
      <p:sp>
        <p:nvSpPr>
          <p:cNvPr id="2" name="Slide Number Placeholder 1">
            <a:extLst>
              <a:ext uri="{FF2B5EF4-FFF2-40B4-BE49-F238E27FC236}">
                <a16:creationId xmlns:a16="http://schemas.microsoft.com/office/drawing/2014/main" id="{D0CDA831-5722-BFDC-2314-E46C1728377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27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9" grpId="0" animBg="1"/>
      <p:bldP spid="40" grpId="0" animBg="1"/>
      <p:bldP spid="41" grpId="0" animBg="1"/>
      <p:bldP spid="42" grpId="0" animBg="1"/>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A3913E46-60D3-4073-8278-1EFA1D194419}"/>
              </a:ext>
            </a:extLst>
          </p:cNvPr>
          <p:cNvGraphicFramePr>
            <a:graphicFrameLocks noGrp="1"/>
          </p:cNvGraphicFramePr>
          <p:nvPr/>
        </p:nvGraphicFramePr>
        <p:xfrm>
          <a:off x="419100" y="2095568"/>
          <a:ext cx="11353800" cy="4084320"/>
        </p:xfrm>
        <a:graphic>
          <a:graphicData uri="http://schemas.openxmlformats.org/drawingml/2006/table">
            <a:tbl>
              <a:tblPr firstRow="1" bandRow="1">
                <a:tableStyleId>{5C22544A-7EE6-4342-B048-85BDC9FD1C3A}</a:tableStyleId>
              </a:tblPr>
              <a:tblGrid>
                <a:gridCol w="2270760">
                  <a:extLst>
                    <a:ext uri="{9D8B030D-6E8A-4147-A177-3AD203B41FA5}">
                      <a16:colId xmlns:a16="http://schemas.microsoft.com/office/drawing/2014/main" val="20000"/>
                    </a:ext>
                  </a:extLst>
                </a:gridCol>
                <a:gridCol w="2270760">
                  <a:extLst>
                    <a:ext uri="{9D8B030D-6E8A-4147-A177-3AD203B41FA5}">
                      <a16:colId xmlns:a16="http://schemas.microsoft.com/office/drawing/2014/main" val="20001"/>
                    </a:ext>
                  </a:extLst>
                </a:gridCol>
                <a:gridCol w="2270760">
                  <a:extLst>
                    <a:ext uri="{9D8B030D-6E8A-4147-A177-3AD203B41FA5}">
                      <a16:colId xmlns:a16="http://schemas.microsoft.com/office/drawing/2014/main" val="20002"/>
                    </a:ext>
                  </a:extLst>
                </a:gridCol>
                <a:gridCol w="2270760">
                  <a:extLst>
                    <a:ext uri="{9D8B030D-6E8A-4147-A177-3AD203B41FA5}">
                      <a16:colId xmlns:a16="http://schemas.microsoft.com/office/drawing/2014/main" val="20003"/>
                    </a:ext>
                  </a:extLst>
                </a:gridCol>
                <a:gridCol w="2270760">
                  <a:extLst>
                    <a:ext uri="{9D8B030D-6E8A-4147-A177-3AD203B41FA5}">
                      <a16:colId xmlns:a16="http://schemas.microsoft.com/office/drawing/2014/main" val="20004"/>
                    </a:ext>
                  </a:extLst>
                </a:gridCol>
              </a:tblGrid>
              <a:tr h="293458">
                <a:tc>
                  <a:txBody>
                    <a:bodyPr/>
                    <a:lstStyle/>
                    <a:p>
                      <a:pPr algn="ctr"/>
                      <a:r>
                        <a:rPr lang="en-US" sz="2000" dirty="0"/>
                        <a:t>Period of Risk</a:t>
                      </a:r>
                    </a:p>
                  </a:txBody>
                  <a:tcPr anchor="ctr">
                    <a:solidFill>
                      <a:schemeClr val="bg1">
                        <a:lumMod val="50000"/>
                      </a:schemeClr>
                    </a:solidFill>
                  </a:tcPr>
                </a:tc>
                <a:tc>
                  <a:txBody>
                    <a:bodyPr/>
                    <a:lstStyle/>
                    <a:p>
                      <a:pPr algn="ctr"/>
                      <a:r>
                        <a:rPr lang="en-US" sz="2200" dirty="0">
                          <a:solidFill>
                            <a:schemeClr val="tx1"/>
                          </a:solidFill>
                        </a:rPr>
                        <a:t>Maternal</a:t>
                      </a:r>
                      <a:r>
                        <a:rPr lang="en-US" sz="2200" baseline="0" dirty="0">
                          <a:solidFill>
                            <a:schemeClr val="tx1"/>
                          </a:solidFill>
                        </a:rPr>
                        <a:t> Health &amp; Prematurity</a:t>
                      </a:r>
                      <a:endParaRPr lang="en-US" sz="2200" dirty="0">
                        <a:solidFill>
                          <a:schemeClr val="tx1"/>
                        </a:solidFill>
                      </a:endParaRPr>
                    </a:p>
                  </a:txBody>
                  <a:tcPr anchor="ctr">
                    <a:solidFill>
                      <a:schemeClr val="accent5">
                        <a:lumMod val="60000"/>
                        <a:lumOff val="40000"/>
                      </a:schemeClr>
                    </a:solidFill>
                  </a:tcPr>
                </a:tc>
                <a:tc>
                  <a:txBody>
                    <a:bodyPr/>
                    <a:lstStyle/>
                    <a:p>
                      <a:pPr algn="ctr"/>
                      <a:r>
                        <a:rPr lang="en-US" sz="2200" dirty="0">
                          <a:solidFill>
                            <a:schemeClr val="tx1"/>
                          </a:solidFill>
                        </a:rPr>
                        <a:t>Maternal Care</a:t>
                      </a:r>
                    </a:p>
                  </a:txBody>
                  <a:tcPr anchor="ctr">
                    <a:solidFill>
                      <a:srgbClr val="FFCCFF"/>
                    </a:solidFill>
                  </a:tcPr>
                </a:tc>
                <a:tc>
                  <a:txBody>
                    <a:bodyPr/>
                    <a:lstStyle/>
                    <a:p>
                      <a:pPr algn="ctr"/>
                      <a:r>
                        <a:rPr lang="en-US" sz="2200" dirty="0">
                          <a:solidFill>
                            <a:schemeClr val="tx1"/>
                          </a:solidFill>
                        </a:rPr>
                        <a:t>Newborn</a:t>
                      </a:r>
                      <a:r>
                        <a:rPr lang="en-US" sz="2200" baseline="0" dirty="0">
                          <a:solidFill>
                            <a:schemeClr val="tx1"/>
                          </a:solidFill>
                        </a:rPr>
                        <a:t> Care</a:t>
                      </a:r>
                      <a:endParaRPr lang="en-US" sz="2200" dirty="0">
                        <a:solidFill>
                          <a:schemeClr val="tx1"/>
                        </a:solidFill>
                      </a:endParaRPr>
                    </a:p>
                  </a:txBody>
                  <a:tcPr anchor="ctr">
                    <a:solidFill>
                      <a:srgbClr val="FFFF99"/>
                    </a:solidFill>
                  </a:tcPr>
                </a:tc>
                <a:tc>
                  <a:txBody>
                    <a:bodyPr/>
                    <a:lstStyle/>
                    <a:p>
                      <a:pPr algn="ctr"/>
                      <a:r>
                        <a:rPr lang="en-US" sz="2200" dirty="0">
                          <a:solidFill>
                            <a:schemeClr val="tx1"/>
                          </a:solidFill>
                        </a:rPr>
                        <a:t>Infant Health</a:t>
                      </a:r>
                    </a:p>
                  </a:txBody>
                  <a:tcPr anchor="ctr">
                    <a:solidFill>
                      <a:srgbClr val="99FF99"/>
                    </a:solidFill>
                  </a:tcPr>
                </a:tc>
                <a:extLst>
                  <a:ext uri="{0D108BD9-81ED-4DB2-BD59-A6C34878D82A}">
                    <a16:rowId xmlns:a16="http://schemas.microsoft.com/office/drawing/2014/main" val="10000"/>
                  </a:ext>
                </a:extLst>
              </a:tr>
              <a:tr h="421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Excess Death Rate for Black Infants</a:t>
                      </a:r>
                    </a:p>
                  </a:txBody>
                  <a:tcPr anchor="b">
                    <a:solidFill>
                      <a:schemeClr val="bg1">
                        <a:lumMod val="50000"/>
                      </a:schemeClr>
                    </a:solidFill>
                  </a:tcPr>
                </a:tc>
                <a:tc>
                  <a:txBody>
                    <a:bodyPr/>
                    <a:lstStyle/>
                    <a:p>
                      <a:pPr algn="ctr"/>
                      <a:r>
                        <a:rPr lang="en-US" sz="2400" b="1" dirty="0">
                          <a:solidFill>
                            <a:schemeClr val="tx1"/>
                          </a:solidFill>
                        </a:rPr>
                        <a:t>3.5 per 1,000</a:t>
                      </a:r>
                    </a:p>
                  </a:txBody>
                  <a:tcPr anchor="ctr">
                    <a:solidFill>
                      <a:srgbClr val="93CDDD"/>
                    </a:solidFill>
                  </a:tcPr>
                </a:tc>
                <a:tc>
                  <a:txBody>
                    <a:bodyPr/>
                    <a:lstStyle/>
                    <a:p>
                      <a:pPr algn="ctr"/>
                      <a:r>
                        <a:rPr lang="en-US" sz="2400" b="1" dirty="0">
                          <a:solidFill>
                            <a:schemeClr val="tx1"/>
                          </a:solidFill>
                        </a:rPr>
                        <a:t>1.9 per 1,000</a:t>
                      </a:r>
                    </a:p>
                  </a:txBody>
                  <a:tcPr anchor="ctr">
                    <a:solidFill>
                      <a:srgbClr val="FFCCFF"/>
                    </a:solidFill>
                  </a:tcPr>
                </a:tc>
                <a:tc>
                  <a:txBody>
                    <a:bodyPr/>
                    <a:lstStyle/>
                    <a:p>
                      <a:pPr algn="ctr"/>
                      <a:r>
                        <a:rPr lang="en-US" sz="2400" b="1" dirty="0">
                          <a:solidFill>
                            <a:schemeClr val="tx1"/>
                          </a:solidFill>
                        </a:rPr>
                        <a:t>0.7 per 1,000</a:t>
                      </a:r>
                    </a:p>
                  </a:txBody>
                  <a:tcPr anchor="ctr">
                    <a:solidFill>
                      <a:srgbClr val="FFFF99"/>
                    </a:solidFill>
                  </a:tcPr>
                </a:tc>
                <a:tc>
                  <a:txBody>
                    <a:bodyPr/>
                    <a:lstStyle/>
                    <a:p>
                      <a:pPr algn="ctr"/>
                      <a:r>
                        <a:rPr lang="en-US" sz="2400" b="1" dirty="0">
                          <a:solidFill>
                            <a:schemeClr val="tx1"/>
                          </a:solidFill>
                        </a:rPr>
                        <a:t>2.8 per 1,000</a:t>
                      </a:r>
                    </a:p>
                  </a:txBody>
                  <a:tcPr anchor="ctr">
                    <a:solidFill>
                      <a:srgbClr val="99FF99"/>
                    </a:solidFill>
                  </a:tcPr>
                </a:tc>
                <a:extLst>
                  <a:ext uri="{0D108BD9-81ED-4DB2-BD59-A6C34878D82A}">
                    <a16:rowId xmlns:a16="http://schemas.microsoft.com/office/drawing/2014/main" val="497623322"/>
                  </a:ext>
                </a:extLst>
              </a:tr>
              <a:tr h="421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rPr>
                        <a:t># Excess</a:t>
                      </a:r>
                      <a:r>
                        <a:rPr lang="en-US" sz="2000" b="1" baseline="0" dirty="0">
                          <a:solidFill>
                            <a:schemeClr val="bg1"/>
                          </a:solidFill>
                        </a:rPr>
                        <a:t> Deaths for Black Infants per Year </a:t>
                      </a:r>
                      <a:endParaRPr lang="en-US" sz="2000" b="1" dirty="0">
                        <a:solidFill>
                          <a:schemeClr val="bg1"/>
                        </a:solidFill>
                      </a:endParaRPr>
                    </a:p>
                  </a:txBody>
                  <a:tcPr anchor="b">
                    <a:solidFill>
                      <a:schemeClr val="bg1">
                        <a:lumMod val="50000"/>
                      </a:schemeClr>
                    </a:solidFill>
                  </a:tcPr>
                </a:tc>
                <a:tc>
                  <a:txBody>
                    <a:bodyPr/>
                    <a:lstStyle/>
                    <a:p>
                      <a:pPr algn="ctr"/>
                      <a:r>
                        <a:rPr lang="en-US" sz="3200" b="1" dirty="0">
                          <a:solidFill>
                            <a:schemeClr val="tx1"/>
                          </a:solidFill>
                        </a:rPr>
                        <a:t>79</a:t>
                      </a:r>
                      <a:endParaRPr lang="en-US" sz="2400" b="1" dirty="0">
                        <a:solidFill>
                          <a:schemeClr val="tx1"/>
                        </a:solidFill>
                      </a:endParaRPr>
                    </a:p>
                  </a:txBody>
                  <a:tcPr anchor="ctr">
                    <a:solidFill>
                      <a:srgbClr val="93CDDD"/>
                    </a:solidFill>
                  </a:tcPr>
                </a:tc>
                <a:tc>
                  <a:txBody>
                    <a:bodyPr/>
                    <a:lstStyle/>
                    <a:p>
                      <a:pPr algn="ctr"/>
                      <a:r>
                        <a:rPr lang="en-US" sz="3200" b="1" dirty="0">
                          <a:solidFill>
                            <a:schemeClr val="tx1"/>
                          </a:solidFill>
                        </a:rPr>
                        <a:t>44</a:t>
                      </a:r>
                      <a:endParaRPr lang="en-US" sz="2400" b="1" dirty="0">
                        <a:solidFill>
                          <a:schemeClr val="tx1"/>
                        </a:solidFill>
                      </a:endParaRPr>
                    </a:p>
                  </a:txBody>
                  <a:tcPr anchor="ctr">
                    <a:solidFill>
                      <a:srgbClr val="FFCCFF"/>
                    </a:solidFill>
                  </a:tcPr>
                </a:tc>
                <a:tc>
                  <a:txBody>
                    <a:bodyPr/>
                    <a:lstStyle/>
                    <a:p>
                      <a:pPr algn="ctr"/>
                      <a:r>
                        <a:rPr lang="en-US" sz="3200" b="1" dirty="0">
                          <a:solidFill>
                            <a:schemeClr val="tx1"/>
                          </a:solidFill>
                        </a:rPr>
                        <a:t>16</a:t>
                      </a:r>
                      <a:endParaRPr lang="en-US" sz="2400" b="1" dirty="0">
                        <a:solidFill>
                          <a:schemeClr val="tx1"/>
                        </a:solidFill>
                      </a:endParaRPr>
                    </a:p>
                  </a:txBody>
                  <a:tcPr anchor="ctr">
                    <a:solidFill>
                      <a:srgbClr val="FFFF99"/>
                    </a:solidFill>
                  </a:tcPr>
                </a:tc>
                <a:tc>
                  <a:txBody>
                    <a:bodyPr/>
                    <a:lstStyle/>
                    <a:p>
                      <a:pPr algn="ctr"/>
                      <a:r>
                        <a:rPr lang="en-US" sz="3200" b="1" dirty="0">
                          <a:solidFill>
                            <a:schemeClr val="tx1"/>
                          </a:solidFill>
                        </a:rPr>
                        <a:t>64</a:t>
                      </a:r>
                    </a:p>
                  </a:txBody>
                  <a:tcPr anchor="ctr">
                    <a:solidFill>
                      <a:srgbClr val="99FF99"/>
                    </a:solidFill>
                  </a:tcPr>
                </a:tc>
                <a:extLst>
                  <a:ext uri="{0D108BD9-81ED-4DB2-BD59-A6C34878D82A}">
                    <a16:rowId xmlns:a16="http://schemas.microsoft.com/office/drawing/2014/main" val="10001"/>
                  </a:ext>
                </a:extLst>
              </a:tr>
              <a:tr h="931412">
                <a:tc>
                  <a:txBody>
                    <a:bodyPr/>
                    <a:lstStyle/>
                    <a:p>
                      <a:pPr algn="ctr"/>
                      <a:r>
                        <a:rPr lang="en-US" sz="2000" b="1" dirty="0">
                          <a:solidFill>
                            <a:schemeClr val="bg1"/>
                          </a:solidFill>
                        </a:rPr>
                        <a:t>Targets for</a:t>
                      </a:r>
                      <a:r>
                        <a:rPr lang="en-US" sz="2000" b="1" baseline="0" dirty="0">
                          <a:solidFill>
                            <a:schemeClr val="bg1"/>
                          </a:solidFill>
                        </a:rPr>
                        <a:t> Action</a:t>
                      </a:r>
                      <a:endParaRPr lang="en-US" sz="2000" b="1" dirty="0">
                        <a:solidFill>
                          <a:schemeClr val="bg1"/>
                        </a:solidFill>
                      </a:endParaRPr>
                    </a:p>
                  </a:txBody>
                  <a:tcPr anchor="ctr">
                    <a:solidFill>
                      <a:schemeClr val="bg1">
                        <a:lumMod val="50000"/>
                      </a:schemeClr>
                    </a:solidFill>
                  </a:tcPr>
                </a:tc>
                <a:tc>
                  <a:txBody>
                    <a:bodyPr/>
                    <a:lstStyle/>
                    <a:p>
                      <a:pPr marL="285750" indent="-285750">
                        <a:buFont typeface="Arial" panose="020B0604020202020204" pitchFamily="34" charset="0"/>
                        <a:buChar char="•"/>
                      </a:pPr>
                      <a:r>
                        <a:rPr lang="en-US" sz="2000" dirty="0">
                          <a:solidFill>
                            <a:schemeClr val="tx1"/>
                          </a:solidFill>
                        </a:rPr>
                        <a:t>Pre-conception health</a:t>
                      </a:r>
                    </a:p>
                    <a:p>
                      <a:pPr marL="285750" indent="-285750">
                        <a:buFont typeface="Arial" panose="020B0604020202020204" pitchFamily="34" charset="0"/>
                        <a:buChar char="•"/>
                      </a:pPr>
                      <a:r>
                        <a:rPr lang="en-US" sz="2000" dirty="0">
                          <a:solidFill>
                            <a:schemeClr val="tx1"/>
                          </a:solidFill>
                        </a:rPr>
                        <a:t>Prenatal smoking</a:t>
                      </a:r>
                    </a:p>
                    <a:p>
                      <a:pPr marL="285750" indent="-285750">
                        <a:buFont typeface="Arial" panose="020B0604020202020204" pitchFamily="34" charset="0"/>
                        <a:buChar char="•"/>
                      </a:pPr>
                      <a:r>
                        <a:rPr lang="en-US" sz="2000" dirty="0">
                          <a:solidFill>
                            <a:schemeClr val="tx1"/>
                          </a:solidFill>
                        </a:rPr>
                        <a:t>Risk-appropriate</a:t>
                      </a:r>
                      <a:r>
                        <a:rPr lang="en-US" sz="2000" baseline="0" dirty="0">
                          <a:solidFill>
                            <a:schemeClr val="tx1"/>
                          </a:solidFill>
                        </a:rPr>
                        <a:t> care</a:t>
                      </a:r>
                    </a:p>
                  </a:txBody>
                  <a:tcPr>
                    <a:solidFill>
                      <a:schemeClr val="accent5">
                        <a:lumMod val="60000"/>
                        <a:lumOff val="40000"/>
                      </a:schemeClr>
                    </a:solidFill>
                  </a:tcPr>
                </a:tc>
                <a:tc>
                  <a:txBody>
                    <a:bodyPr/>
                    <a:lstStyle/>
                    <a:p>
                      <a:pPr marL="285750" indent="-285750">
                        <a:buFont typeface="Arial" panose="020B0604020202020204" pitchFamily="34" charset="0"/>
                        <a:buChar char="•"/>
                      </a:pPr>
                      <a:r>
                        <a:rPr lang="en-US" sz="2000" dirty="0">
                          <a:solidFill>
                            <a:schemeClr val="tx1"/>
                          </a:solidFill>
                        </a:rPr>
                        <a:t>Prenatal care</a:t>
                      </a:r>
                    </a:p>
                    <a:p>
                      <a:pPr marL="285750" indent="-285750">
                        <a:buFont typeface="Arial" panose="020B0604020202020204" pitchFamily="34" charset="0"/>
                        <a:buChar char="•"/>
                      </a:pPr>
                      <a:r>
                        <a:rPr lang="en-US" sz="2000" dirty="0">
                          <a:solidFill>
                            <a:schemeClr val="tx1"/>
                          </a:solidFill>
                        </a:rPr>
                        <a:t>High risk referral</a:t>
                      </a:r>
                    </a:p>
                    <a:p>
                      <a:pPr marL="285750" indent="-285750">
                        <a:buFont typeface="Arial" panose="020B0604020202020204" pitchFamily="34" charset="0"/>
                        <a:buChar char="•"/>
                      </a:pPr>
                      <a:r>
                        <a:rPr lang="en-US" sz="2000" dirty="0">
                          <a:solidFill>
                            <a:schemeClr val="tx1"/>
                          </a:solidFill>
                        </a:rPr>
                        <a:t>Obstetric</a:t>
                      </a:r>
                      <a:r>
                        <a:rPr lang="en-US" sz="2000" baseline="0" dirty="0">
                          <a:solidFill>
                            <a:schemeClr val="tx1"/>
                          </a:solidFill>
                        </a:rPr>
                        <a:t> care</a:t>
                      </a:r>
                    </a:p>
                  </a:txBody>
                  <a:tcPr>
                    <a:solidFill>
                      <a:srgbClr val="FFCCFF"/>
                    </a:solidFill>
                  </a:tcPr>
                </a:tc>
                <a:tc>
                  <a:txBody>
                    <a:bodyPr/>
                    <a:lstStyle/>
                    <a:p>
                      <a:pPr marL="285750" indent="-285750">
                        <a:buFont typeface="Arial" panose="020B0604020202020204" pitchFamily="34" charset="0"/>
                        <a:buChar char="•"/>
                      </a:pPr>
                      <a:r>
                        <a:rPr lang="en-US" sz="2000" dirty="0">
                          <a:solidFill>
                            <a:schemeClr val="tx1"/>
                          </a:solidFill>
                        </a:rPr>
                        <a:t>Neonatal care</a:t>
                      </a:r>
                    </a:p>
                    <a:p>
                      <a:pPr marL="285750" indent="-285750">
                        <a:buFont typeface="Arial" panose="020B0604020202020204" pitchFamily="34" charset="0"/>
                        <a:buChar char="•"/>
                      </a:pPr>
                      <a:r>
                        <a:rPr lang="en-US" sz="2000" dirty="0">
                          <a:solidFill>
                            <a:schemeClr val="tx1"/>
                          </a:solidFill>
                        </a:rPr>
                        <a:t>NICU quality</a:t>
                      </a:r>
                    </a:p>
                    <a:p>
                      <a:pPr marL="285750" indent="-285750">
                        <a:buFont typeface="Arial" panose="020B0604020202020204" pitchFamily="34" charset="0"/>
                        <a:buChar char="•"/>
                      </a:pPr>
                      <a:r>
                        <a:rPr lang="en-US" sz="2000" dirty="0">
                          <a:solidFill>
                            <a:schemeClr val="tx1"/>
                          </a:solidFill>
                        </a:rPr>
                        <a:t>Pediatric surgery</a:t>
                      </a:r>
                    </a:p>
                  </a:txBody>
                  <a:tcPr>
                    <a:solidFill>
                      <a:srgbClr val="FFFF99"/>
                    </a:solidFill>
                  </a:tcPr>
                </a:tc>
                <a:tc>
                  <a:txBody>
                    <a:bodyPr/>
                    <a:lstStyle/>
                    <a:p>
                      <a:pPr marL="285750" indent="-285750">
                        <a:buFont typeface="Arial" panose="020B0604020202020204" pitchFamily="34" charset="0"/>
                        <a:buChar char="•"/>
                      </a:pPr>
                      <a:r>
                        <a:rPr lang="en-US" sz="2000" dirty="0">
                          <a:solidFill>
                            <a:schemeClr val="tx1"/>
                          </a:solidFill>
                        </a:rPr>
                        <a:t>Safe Sleep</a:t>
                      </a:r>
                    </a:p>
                    <a:p>
                      <a:pPr marL="285750" indent="-285750">
                        <a:buFont typeface="Arial" panose="020B0604020202020204" pitchFamily="34" charset="0"/>
                        <a:buChar char="•"/>
                      </a:pPr>
                      <a:r>
                        <a:rPr lang="en-US" sz="2000" dirty="0">
                          <a:solidFill>
                            <a:schemeClr val="tx1"/>
                          </a:solidFill>
                        </a:rPr>
                        <a:t>Breastfeeding</a:t>
                      </a:r>
                    </a:p>
                    <a:p>
                      <a:pPr marL="285750" indent="-285750">
                        <a:buFont typeface="Arial" panose="020B0604020202020204" pitchFamily="34" charset="0"/>
                        <a:buChar char="•"/>
                      </a:pPr>
                      <a:r>
                        <a:rPr lang="en-US" sz="2000" dirty="0">
                          <a:solidFill>
                            <a:schemeClr val="tx1"/>
                          </a:solidFill>
                        </a:rPr>
                        <a:t>Injury prevention</a:t>
                      </a:r>
                    </a:p>
                  </a:txBody>
                  <a:tcPr>
                    <a:solidFill>
                      <a:srgbClr val="99FF99"/>
                    </a:solidFill>
                  </a:tcPr>
                </a:tc>
                <a:extLst>
                  <a:ext uri="{0D108BD9-81ED-4DB2-BD59-A6C34878D82A}">
                    <a16:rowId xmlns:a16="http://schemas.microsoft.com/office/drawing/2014/main" val="10002"/>
                  </a:ext>
                </a:extLst>
              </a:tr>
            </a:tbl>
          </a:graphicData>
        </a:graphic>
      </p:graphicFrame>
      <p:sp>
        <p:nvSpPr>
          <p:cNvPr id="37" name="Rectangle 36">
            <a:extLst>
              <a:ext uri="{FF2B5EF4-FFF2-40B4-BE49-F238E27FC236}">
                <a16:creationId xmlns:a16="http://schemas.microsoft.com/office/drawing/2014/main" id="{ADB49593-DDD7-4B64-B3B6-E51AC672B8E1}"/>
              </a:ext>
            </a:extLst>
          </p:cNvPr>
          <p:cNvSpPr/>
          <p:nvPr/>
        </p:nvSpPr>
        <p:spPr>
          <a:xfrm>
            <a:off x="2667000" y="2864303"/>
            <a:ext cx="9105900" cy="71709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Slide Number Placeholder 6">
            <a:extLst>
              <a:ext uri="{FF2B5EF4-FFF2-40B4-BE49-F238E27FC236}">
                <a16:creationId xmlns:a16="http://schemas.microsoft.com/office/drawing/2014/main" id="{90985D5C-D717-4DF6-89DB-4E14CE1E7FB2}"/>
              </a:ext>
            </a:extLst>
          </p:cNvPr>
          <p:cNvSpPr>
            <a:spLocks noGrp="1"/>
          </p:cNvSpPr>
          <p:nvPr>
            <p:ph type="sldNum" sz="quarter" idx="12"/>
          </p:nvPr>
        </p:nvSpPr>
        <p:spPr>
          <a:xfrm>
            <a:off x="397329" y="5484291"/>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EE609E90-C03B-4519-8DE7-ADD95F878F37}"/>
              </a:ext>
            </a:extLst>
          </p:cNvPr>
          <p:cNvSpPr txBox="1"/>
          <p:nvPr/>
        </p:nvSpPr>
        <p:spPr>
          <a:xfrm>
            <a:off x="647700" y="6164172"/>
            <a:ext cx="792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Data Source: Illinois Death, Birth, and Fetal Death Certificates, 2017-2018</a:t>
            </a:r>
          </a:p>
        </p:txBody>
      </p:sp>
      <p:sp>
        <p:nvSpPr>
          <p:cNvPr id="45" name="Content Placeholder 2">
            <a:extLst>
              <a:ext uri="{FF2B5EF4-FFF2-40B4-BE49-F238E27FC236}">
                <a16:creationId xmlns:a16="http://schemas.microsoft.com/office/drawing/2014/main" id="{577932A6-2E88-42B4-9880-0AB3E67BF61F}"/>
              </a:ext>
            </a:extLst>
          </p:cNvPr>
          <p:cNvSpPr txBox="1">
            <a:spLocks/>
          </p:cNvSpPr>
          <p:nvPr/>
        </p:nvSpPr>
        <p:spPr>
          <a:xfrm>
            <a:off x="609600" y="533400"/>
            <a:ext cx="10972800" cy="466180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If Black infants had the same mortality rates as low-risk White infants, 203 deaths would have been prevented each year</a:t>
            </a:r>
          </a:p>
        </p:txBody>
      </p:sp>
    </p:spTree>
    <p:extLst>
      <p:ext uri="{BB962C8B-B14F-4D97-AF65-F5344CB8AC3E}">
        <p14:creationId xmlns:p14="http://schemas.microsoft.com/office/powerpoint/2010/main" val="381974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C8B2-F85C-BD80-C6C6-FFDE112EEBA6}"/>
              </a:ext>
            </a:extLst>
          </p:cNvPr>
          <p:cNvSpPr>
            <a:spLocks noGrp="1"/>
          </p:cNvSpPr>
          <p:nvPr>
            <p:ph type="title"/>
          </p:nvPr>
        </p:nvSpPr>
        <p:spPr/>
        <p:txBody>
          <a:bodyPr>
            <a:normAutofit fontScale="90000"/>
          </a:bodyPr>
          <a:lstStyle/>
          <a:p>
            <a:r>
              <a:rPr lang="en-US" dirty="0"/>
              <a:t>Safe Sleep + Health Equity Lens: Shifting the Narrative</a:t>
            </a:r>
          </a:p>
        </p:txBody>
      </p:sp>
      <p:sp>
        <p:nvSpPr>
          <p:cNvPr id="4" name="Slide Number Placeholder 3">
            <a:extLst>
              <a:ext uri="{FF2B5EF4-FFF2-40B4-BE49-F238E27FC236}">
                <a16:creationId xmlns:a16="http://schemas.microsoft.com/office/drawing/2014/main" id="{903C8898-F24E-BFBC-18B9-466DC50AC2A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170" name="Picture 2" descr="Social Determinants of Health at CDC | About | CDC">
            <a:extLst>
              <a:ext uri="{FF2B5EF4-FFF2-40B4-BE49-F238E27FC236}">
                <a16:creationId xmlns:a16="http://schemas.microsoft.com/office/drawing/2014/main" id="{E150AB95-7FC4-B4D7-D8AD-50A6E0CA2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027" y="1398588"/>
            <a:ext cx="6048375" cy="541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264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8543-33BB-EB9E-4934-746790B6E5E1}"/>
              </a:ext>
            </a:extLst>
          </p:cNvPr>
          <p:cNvSpPr>
            <a:spLocks noGrp="1"/>
          </p:cNvSpPr>
          <p:nvPr>
            <p:ph type="title"/>
          </p:nvPr>
        </p:nvSpPr>
        <p:spPr/>
        <p:txBody>
          <a:bodyPr/>
          <a:lstStyle/>
          <a:p>
            <a:r>
              <a:rPr lang="en-US" dirty="0"/>
              <a:t>SUID Prevention in Action</a:t>
            </a:r>
          </a:p>
        </p:txBody>
      </p:sp>
      <p:sp>
        <p:nvSpPr>
          <p:cNvPr id="4" name="Slide Number Placeholder 3">
            <a:extLst>
              <a:ext uri="{FF2B5EF4-FFF2-40B4-BE49-F238E27FC236}">
                <a16:creationId xmlns:a16="http://schemas.microsoft.com/office/drawing/2014/main" id="{6F815CE0-35B7-C50B-A3DA-5EECC4C7227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9260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8543-33BB-EB9E-4934-746790B6E5E1}"/>
              </a:ext>
            </a:extLst>
          </p:cNvPr>
          <p:cNvSpPr>
            <a:spLocks noGrp="1"/>
          </p:cNvSpPr>
          <p:nvPr>
            <p:ph type="title"/>
          </p:nvPr>
        </p:nvSpPr>
        <p:spPr/>
        <p:txBody>
          <a:bodyPr/>
          <a:lstStyle/>
          <a:p>
            <a:r>
              <a:rPr lang="en-US" dirty="0"/>
              <a:t>SUID Prevention in Action</a:t>
            </a:r>
          </a:p>
        </p:txBody>
      </p:sp>
      <p:sp>
        <p:nvSpPr>
          <p:cNvPr id="4" name="Slide Number Placeholder 3">
            <a:extLst>
              <a:ext uri="{FF2B5EF4-FFF2-40B4-BE49-F238E27FC236}">
                <a16:creationId xmlns:a16="http://schemas.microsoft.com/office/drawing/2014/main" id="{6F815CE0-35B7-C50B-A3DA-5EECC4C7227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descr="Graphical user interface, text&#10;&#10;Description automatically generated">
            <a:extLst>
              <a:ext uri="{FF2B5EF4-FFF2-40B4-BE49-F238E27FC236}">
                <a16:creationId xmlns:a16="http://schemas.microsoft.com/office/drawing/2014/main" id="{04C34882-E4D0-F251-EB08-3AC962CF6D5E}"/>
              </a:ext>
            </a:extLst>
          </p:cNvPr>
          <p:cNvPicPr>
            <a:picLocks noChangeAspect="1"/>
          </p:cNvPicPr>
          <p:nvPr/>
        </p:nvPicPr>
        <p:blipFill rotWithShape="1">
          <a:blip r:embed="rId3">
            <a:extLst>
              <a:ext uri="{28A0092B-C50C-407E-A947-70E740481C1C}">
                <a14:useLocalDpi xmlns:a14="http://schemas.microsoft.com/office/drawing/2010/main" val="0"/>
              </a:ext>
            </a:extLst>
          </a:blip>
          <a:srcRect l="30625" t="25620" r="33125" b="38391"/>
          <a:stretch/>
        </p:blipFill>
        <p:spPr>
          <a:xfrm rot="21280301">
            <a:off x="118800" y="1289779"/>
            <a:ext cx="6417150" cy="3429858"/>
          </a:xfrm>
          <a:prstGeom prst="rect">
            <a:avLst/>
          </a:prstGeom>
        </p:spPr>
      </p:pic>
    </p:spTree>
    <p:extLst>
      <p:ext uri="{BB962C8B-B14F-4D97-AF65-F5344CB8AC3E}">
        <p14:creationId xmlns:p14="http://schemas.microsoft.com/office/powerpoint/2010/main" val="589571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8543-33BB-EB9E-4934-746790B6E5E1}"/>
              </a:ext>
            </a:extLst>
          </p:cNvPr>
          <p:cNvSpPr>
            <a:spLocks noGrp="1"/>
          </p:cNvSpPr>
          <p:nvPr>
            <p:ph type="title"/>
          </p:nvPr>
        </p:nvSpPr>
        <p:spPr/>
        <p:txBody>
          <a:bodyPr/>
          <a:lstStyle/>
          <a:p>
            <a:r>
              <a:rPr lang="en-US" dirty="0"/>
              <a:t>SUID Prevention in Action</a:t>
            </a:r>
          </a:p>
        </p:txBody>
      </p:sp>
      <p:sp>
        <p:nvSpPr>
          <p:cNvPr id="4" name="Slide Number Placeholder 3">
            <a:extLst>
              <a:ext uri="{FF2B5EF4-FFF2-40B4-BE49-F238E27FC236}">
                <a16:creationId xmlns:a16="http://schemas.microsoft.com/office/drawing/2014/main" id="{6F815CE0-35B7-C50B-A3DA-5EECC4C7227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descr="Graphical user interface, text&#10;&#10;Description automatically generated">
            <a:extLst>
              <a:ext uri="{FF2B5EF4-FFF2-40B4-BE49-F238E27FC236}">
                <a16:creationId xmlns:a16="http://schemas.microsoft.com/office/drawing/2014/main" id="{04C34882-E4D0-F251-EB08-3AC962CF6D5E}"/>
              </a:ext>
            </a:extLst>
          </p:cNvPr>
          <p:cNvPicPr>
            <a:picLocks noChangeAspect="1"/>
          </p:cNvPicPr>
          <p:nvPr/>
        </p:nvPicPr>
        <p:blipFill rotWithShape="1">
          <a:blip r:embed="rId3">
            <a:extLst>
              <a:ext uri="{28A0092B-C50C-407E-A947-70E740481C1C}">
                <a14:useLocalDpi xmlns:a14="http://schemas.microsoft.com/office/drawing/2010/main" val="0"/>
              </a:ext>
            </a:extLst>
          </a:blip>
          <a:srcRect l="30625" t="25620" r="33125" b="38391"/>
          <a:stretch/>
        </p:blipFill>
        <p:spPr>
          <a:xfrm rot="21280301">
            <a:off x="118800" y="1289779"/>
            <a:ext cx="6417150" cy="3429858"/>
          </a:xfrm>
          <a:prstGeom prst="rect">
            <a:avLst/>
          </a:prstGeom>
        </p:spPr>
      </p:pic>
      <p:pic>
        <p:nvPicPr>
          <p:cNvPr id="9" name="Picture 8" descr="Graphical user interface, application, PowerPoint&#10;&#10;Description automatically generated">
            <a:extLst>
              <a:ext uri="{FF2B5EF4-FFF2-40B4-BE49-F238E27FC236}">
                <a16:creationId xmlns:a16="http://schemas.microsoft.com/office/drawing/2014/main" id="{5B3C43AA-4306-3E01-F468-3648B52D2E1B}"/>
              </a:ext>
            </a:extLst>
          </p:cNvPr>
          <p:cNvPicPr>
            <a:picLocks noChangeAspect="1"/>
          </p:cNvPicPr>
          <p:nvPr/>
        </p:nvPicPr>
        <p:blipFill rotWithShape="1">
          <a:blip r:embed="rId4">
            <a:extLst>
              <a:ext uri="{28A0092B-C50C-407E-A947-70E740481C1C}">
                <a14:useLocalDpi xmlns:a14="http://schemas.microsoft.com/office/drawing/2010/main" val="0"/>
              </a:ext>
            </a:extLst>
          </a:blip>
          <a:srcRect l="2708" t="38890" r="64375" b="30263"/>
          <a:stretch/>
        </p:blipFill>
        <p:spPr>
          <a:xfrm rot="443253">
            <a:off x="5655027" y="1602839"/>
            <a:ext cx="4013202" cy="2024571"/>
          </a:xfrm>
          <a:prstGeom prst="rect">
            <a:avLst/>
          </a:prstGeom>
        </p:spPr>
      </p:pic>
    </p:spTree>
    <p:extLst>
      <p:ext uri="{BB962C8B-B14F-4D97-AF65-F5344CB8AC3E}">
        <p14:creationId xmlns:p14="http://schemas.microsoft.com/office/powerpoint/2010/main" val="1672661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8543-33BB-EB9E-4934-746790B6E5E1}"/>
              </a:ext>
            </a:extLst>
          </p:cNvPr>
          <p:cNvSpPr>
            <a:spLocks noGrp="1"/>
          </p:cNvSpPr>
          <p:nvPr>
            <p:ph type="title"/>
          </p:nvPr>
        </p:nvSpPr>
        <p:spPr/>
        <p:txBody>
          <a:bodyPr/>
          <a:lstStyle/>
          <a:p>
            <a:r>
              <a:rPr lang="en-US" dirty="0"/>
              <a:t>SUID Prevention in Action</a:t>
            </a:r>
          </a:p>
        </p:txBody>
      </p:sp>
      <p:sp>
        <p:nvSpPr>
          <p:cNvPr id="4" name="Slide Number Placeholder 3">
            <a:extLst>
              <a:ext uri="{FF2B5EF4-FFF2-40B4-BE49-F238E27FC236}">
                <a16:creationId xmlns:a16="http://schemas.microsoft.com/office/drawing/2014/main" id="{6F815CE0-35B7-C50B-A3DA-5EECC4C7227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descr="Graphical user interface, text&#10;&#10;Description automatically generated">
            <a:extLst>
              <a:ext uri="{FF2B5EF4-FFF2-40B4-BE49-F238E27FC236}">
                <a16:creationId xmlns:a16="http://schemas.microsoft.com/office/drawing/2014/main" id="{04C34882-E4D0-F251-EB08-3AC962CF6D5E}"/>
              </a:ext>
            </a:extLst>
          </p:cNvPr>
          <p:cNvPicPr>
            <a:picLocks noChangeAspect="1"/>
          </p:cNvPicPr>
          <p:nvPr/>
        </p:nvPicPr>
        <p:blipFill rotWithShape="1">
          <a:blip r:embed="rId3">
            <a:extLst>
              <a:ext uri="{28A0092B-C50C-407E-A947-70E740481C1C}">
                <a14:useLocalDpi xmlns:a14="http://schemas.microsoft.com/office/drawing/2010/main" val="0"/>
              </a:ext>
            </a:extLst>
          </a:blip>
          <a:srcRect l="30625" t="25620" r="33125" b="38391"/>
          <a:stretch/>
        </p:blipFill>
        <p:spPr>
          <a:xfrm rot="21280301">
            <a:off x="118800" y="1289779"/>
            <a:ext cx="6417150" cy="3429858"/>
          </a:xfrm>
          <a:prstGeom prst="rect">
            <a:avLst/>
          </a:prstGeom>
        </p:spPr>
      </p:pic>
      <p:pic>
        <p:nvPicPr>
          <p:cNvPr id="9" name="Picture 8" descr="Graphical user interface, application, PowerPoint&#10;&#10;Description automatically generated">
            <a:extLst>
              <a:ext uri="{FF2B5EF4-FFF2-40B4-BE49-F238E27FC236}">
                <a16:creationId xmlns:a16="http://schemas.microsoft.com/office/drawing/2014/main" id="{5B3C43AA-4306-3E01-F468-3648B52D2E1B}"/>
              </a:ext>
            </a:extLst>
          </p:cNvPr>
          <p:cNvPicPr>
            <a:picLocks noChangeAspect="1"/>
          </p:cNvPicPr>
          <p:nvPr/>
        </p:nvPicPr>
        <p:blipFill rotWithShape="1">
          <a:blip r:embed="rId4">
            <a:extLst>
              <a:ext uri="{28A0092B-C50C-407E-A947-70E740481C1C}">
                <a14:useLocalDpi xmlns:a14="http://schemas.microsoft.com/office/drawing/2010/main" val="0"/>
              </a:ext>
            </a:extLst>
          </a:blip>
          <a:srcRect l="2708" t="38890" r="64375" b="30263"/>
          <a:stretch/>
        </p:blipFill>
        <p:spPr>
          <a:xfrm rot="443253">
            <a:off x="5655027" y="1602839"/>
            <a:ext cx="4013202" cy="2024571"/>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1449AB83-22E7-ACFD-4C35-64C5021CB09B}"/>
              </a:ext>
            </a:extLst>
          </p:cNvPr>
          <p:cNvPicPr>
            <a:picLocks noChangeAspect="1"/>
          </p:cNvPicPr>
          <p:nvPr/>
        </p:nvPicPr>
        <p:blipFill rotWithShape="1">
          <a:blip r:embed="rId5">
            <a:extLst>
              <a:ext uri="{28A0092B-C50C-407E-A947-70E740481C1C}">
                <a14:useLocalDpi xmlns:a14="http://schemas.microsoft.com/office/drawing/2010/main" val="0"/>
              </a:ext>
            </a:extLst>
          </a:blip>
          <a:srcRect l="46250" t="27942" r="25833" b="7598"/>
          <a:stretch/>
        </p:blipFill>
        <p:spPr>
          <a:xfrm>
            <a:off x="8595883" y="1828800"/>
            <a:ext cx="3403602" cy="4230882"/>
          </a:xfrm>
          <a:prstGeom prst="rect">
            <a:avLst/>
          </a:prstGeom>
        </p:spPr>
      </p:pic>
    </p:spTree>
    <p:extLst>
      <p:ext uri="{BB962C8B-B14F-4D97-AF65-F5344CB8AC3E}">
        <p14:creationId xmlns:p14="http://schemas.microsoft.com/office/powerpoint/2010/main" val="935247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ctrTitle"/>
          </p:nvPr>
        </p:nvSpPr>
        <p:spPr>
          <a:xfrm>
            <a:off x="1295400" y="2468880"/>
            <a:ext cx="9601200" cy="2209800"/>
          </a:xfrm>
        </p:spPr>
        <p:txBody>
          <a:bodyPr>
            <a:normAutofit/>
          </a:bodyPr>
          <a:lstStyle/>
          <a:p>
            <a:r>
              <a:rPr lang="en-US" dirty="0">
                <a:latin typeface="Segoe UI Semibold" pitchFamily="34" charset="0"/>
              </a:rPr>
              <a:t>Safe Sleep Prevention and Health Equity: Putting it All Together</a:t>
            </a:r>
          </a:p>
        </p:txBody>
      </p:sp>
      <p:sp>
        <p:nvSpPr>
          <p:cNvPr id="2" name="Subtitle 1"/>
          <p:cNvSpPr>
            <a:spLocks noGrp="1"/>
          </p:cNvSpPr>
          <p:nvPr>
            <p:ph type="subTitle" idx="1"/>
          </p:nvPr>
        </p:nvSpPr>
        <p:spPr>
          <a:xfrm>
            <a:off x="1828800" y="4648200"/>
            <a:ext cx="8534400" cy="1524000"/>
          </a:xfrm>
        </p:spPr>
        <p:txBody>
          <a:bodyPr>
            <a:normAutofit fontScale="85000" lnSpcReduction="20000"/>
          </a:bodyPr>
          <a:lstStyle/>
          <a:p>
            <a:r>
              <a:rPr lang="en-US" dirty="0"/>
              <a:t>Ashley Horne, MSPH</a:t>
            </a:r>
          </a:p>
          <a:p>
            <a:r>
              <a:rPr lang="en-US" sz="2800" dirty="0"/>
              <a:t>IDPH Office of Women’s Health and Family Services</a:t>
            </a:r>
            <a:endParaRPr lang="en-US" dirty="0"/>
          </a:p>
          <a:p>
            <a:r>
              <a:rPr lang="en-US" dirty="0"/>
              <a:t>ILPQC Neonatal Face-to-Face Meeting</a:t>
            </a:r>
          </a:p>
          <a:p>
            <a:r>
              <a:rPr lang="en-US" dirty="0"/>
              <a:t>May 25, 2023</a:t>
            </a:r>
          </a:p>
        </p:txBody>
      </p:sp>
      <p:sp>
        <p:nvSpPr>
          <p:cNvPr id="3" name="Slide Number Placeholder 2">
            <a:extLst>
              <a:ext uri="{FF2B5EF4-FFF2-40B4-BE49-F238E27FC236}">
                <a16:creationId xmlns:a16="http://schemas.microsoft.com/office/drawing/2014/main" id="{1A8A59A8-29B4-E77B-A73F-E1A57969114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8543-33BB-EB9E-4934-746790B6E5E1}"/>
              </a:ext>
            </a:extLst>
          </p:cNvPr>
          <p:cNvSpPr>
            <a:spLocks noGrp="1"/>
          </p:cNvSpPr>
          <p:nvPr>
            <p:ph type="title"/>
          </p:nvPr>
        </p:nvSpPr>
        <p:spPr/>
        <p:txBody>
          <a:bodyPr/>
          <a:lstStyle/>
          <a:p>
            <a:r>
              <a:rPr lang="en-US" dirty="0"/>
              <a:t>SUID Prevention in Action</a:t>
            </a:r>
          </a:p>
        </p:txBody>
      </p:sp>
      <p:sp>
        <p:nvSpPr>
          <p:cNvPr id="4" name="Slide Number Placeholder 3">
            <a:extLst>
              <a:ext uri="{FF2B5EF4-FFF2-40B4-BE49-F238E27FC236}">
                <a16:creationId xmlns:a16="http://schemas.microsoft.com/office/drawing/2014/main" id="{6F815CE0-35B7-C50B-A3DA-5EECC4C7227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descr="Graphical user interface, text&#10;&#10;Description automatically generated">
            <a:extLst>
              <a:ext uri="{FF2B5EF4-FFF2-40B4-BE49-F238E27FC236}">
                <a16:creationId xmlns:a16="http://schemas.microsoft.com/office/drawing/2014/main" id="{04C34882-E4D0-F251-EB08-3AC962CF6D5E}"/>
              </a:ext>
            </a:extLst>
          </p:cNvPr>
          <p:cNvPicPr>
            <a:picLocks noChangeAspect="1"/>
          </p:cNvPicPr>
          <p:nvPr/>
        </p:nvPicPr>
        <p:blipFill rotWithShape="1">
          <a:blip r:embed="rId3">
            <a:extLst>
              <a:ext uri="{28A0092B-C50C-407E-A947-70E740481C1C}">
                <a14:useLocalDpi xmlns:a14="http://schemas.microsoft.com/office/drawing/2010/main" val="0"/>
              </a:ext>
            </a:extLst>
          </a:blip>
          <a:srcRect l="30625" t="25620" r="33125" b="38391"/>
          <a:stretch/>
        </p:blipFill>
        <p:spPr>
          <a:xfrm rot="21280301">
            <a:off x="118800" y="1289779"/>
            <a:ext cx="6417150" cy="3429858"/>
          </a:xfrm>
          <a:prstGeom prst="rect">
            <a:avLst/>
          </a:prstGeom>
        </p:spPr>
      </p:pic>
      <p:pic>
        <p:nvPicPr>
          <p:cNvPr id="9" name="Picture 8" descr="Graphical user interface, application, PowerPoint&#10;&#10;Description automatically generated">
            <a:extLst>
              <a:ext uri="{FF2B5EF4-FFF2-40B4-BE49-F238E27FC236}">
                <a16:creationId xmlns:a16="http://schemas.microsoft.com/office/drawing/2014/main" id="{5B3C43AA-4306-3E01-F468-3648B52D2E1B}"/>
              </a:ext>
            </a:extLst>
          </p:cNvPr>
          <p:cNvPicPr>
            <a:picLocks noChangeAspect="1"/>
          </p:cNvPicPr>
          <p:nvPr/>
        </p:nvPicPr>
        <p:blipFill rotWithShape="1">
          <a:blip r:embed="rId4">
            <a:extLst>
              <a:ext uri="{28A0092B-C50C-407E-A947-70E740481C1C}">
                <a14:useLocalDpi xmlns:a14="http://schemas.microsoft.com/office/drawing/2010/main" val="0"/>
              </a:ext>
            </a:extLst>
          </a:blip>
          <a:srcRect l="2708" t="38890" r="64375" b="30263"/>
          <a:stretch/>
        </p:blipFill>
        <p:spPr>
          <a:xfrm rot="443253">
            <a:off x="5655027" y="1602839"/>
            <a:ext cx="4013202" cy="2024571"/>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1449AB83-22E7-ACFD-4C35-64C5021CB09B}"/>
              </a:ext>
            </a:extLst>
          </p:cNvPr>
          <p:cNvPicPr>
            <a:picLocks noChangeAspect="1"/>
          </p:cNvPicPr>
          <p:nvPr/>
        </p:nvPicPr>
        <p:blipFill rotWithShape="1">
          <a:blip r:embed="rId5">
            <a:extLst>
              <a:ext uri="{28A0092B-C50C-407E-A947-70E740481C1C}">
                <a14:useLocalDpi xmlns:a14="http://schemas.microsoft.com/office/drawing/2010/main" val="0"/>
              </a:ext>
            </a:extLst>
          </a:blip>
          <a:srcRect l="46250" t="27942" r="25833" b="7598"/>
          <a:stretch/>
        </p:blipFill>
        <p:spPr>
          <a:xfrm>
            <a:off x="8595883" y="1828800"/>
            <a:ext cx="3403602" cy="4230882"/>
          </a:xfrm>
          <a:prstGeom prst="rect">
            <a:avLst/>
          </a:prstGeom>
        </p:spPr>
      </p:pic>
      <p:pic>
        <p:nvPicPr>
          <p:cNvPr id="13" name="Picture 12" descr="Graphical user interface, text, website&#10;&#10;Description automatically generated">
            <a:extLst>
              <a:ext uri="{FF2B5EF4-FFF2-40B4-BE49-F238E27FC236}">
                <a16:creationId xmlns:a16="http://schemas.microsoft.com/office/drawing/2014/main" id="{9E382A20-C44A-CD68-0096-6A8373E2C3CB}"/>
              </a:ext>
            </a:extLst>
          </p:cNvPr>
          <p:cNvPicPr>
            <a:picLocks noChangeAspect="1"/>
          </p:cNvPicPr>
          <p:nvPr/>
        </p:nvPicPr>
        <p:blipFill rotWithShape="1">
          <a:blip r:embed="rId6">
            <a:extLst>
              <a:ext uri="{28A0092B-C50C-407E-A947-70E740481C1C}">
                <a14:useLocalDpi xmlns:a14="http://schemas.microsoft.com/office/drawing/2010/main" val="0"/>
              </a:ext>
            </a:extLst>
          </a:blip>
          <a:srcRect l="1026" t="26781" r="57500" b="58135"/>
          <a:stretch/>
        </p:blipFill>
        <p:spPr>
          <a:xfrm>
            <a:off x="470521" y="4806637"/>
            <a:ext cx="7532258" cy="1474868"/>
          </a:xfrm>
          <a:prstGeom prst="rect">
            <a:avLst/>
          </a:prstGeom>
        </p:spPr>
      </p:pic>
    </p:spTree>
    <p:extLst>
      <p:ext uri="{BB962C8B-B14F-4D97-AF65-F5344CB8AC3E}">
        <p14:creationId xmlns:p14="http://schemas.microsoft.com/office/powerpoint/2010/main" val="3774850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8543-33BB-EB9E-4934-746790B6E5E1}"/>
              </a:ext>
            </a:extLst>
          </p:cNvPr>
          <p:cNvSpPr>
            <a:spLocks noGrp="1"/>
          </p:cNvSpPr>
          <p:nvPr>
            <p:ph type="title"/>
          </p:nvPr>
        </p:nvSpPr>
        <p:spPr/>
        <p:txBody>
          <a:bodyPr/>
          <a:lstStyle/>
          <a:p>
            <a:r>
              <a:rPr lang="en-US" dirty="0"/>
              <a:t>SUID Prevention in Action</a:t>
            </a:r>
          </a:p>
        </p:txBody>
      </p:sp>
      <p:sp>
        <p:nvSpPr>
          <p:cNvPr id="4" name="Slide Number Placeholder 3">
            <a:extLst>
              <a:ext uri="{FF2B5EF4-FFF2-40B4-BE49-F238E27FC236}">
                <a16:creationId xmlns:a16="http://schemas.microsoft.com/office/drawing/2014/main" id="{6F815CE0-35B7-C50B-A3DA-5EECC4C7227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descr="Graphical user interface, text&#10;&#10;Description automatically generated">
            <a:extLst>
              <a:ext uri="{FF2B5EF4-FFF2-40B4-BE49-F238E27FC236}">
                <a16:creationId xmlns:a16="http://schemas.microsoft.com/office/drawing/2014/main" id="{04C34882-E4D0-F251-EB08-3AC962CF6D5E}"/>
              </a:ext>
            </a:extLst>
          </p:cNvPr>
          <p:cNvPicPr>
            <a:picLocks noChangeAspect="1"/>
          </p:cNvPicPr>
          <p:nvPr/>
        </p:nvPicPr>
        <p:blipFill rotWithShape="1">
          <a:blip r:embed="rId3">
            <a:extLst>
              <a:ext uri="{28A0092B-C50C-407E-A947-70E740481C1C}">
                <a14:useLocalDpi xmlns:a14="http://schemas.microsoft.com/office/drawing/2010/main" val="0"/>
              </a:ext>
            </a:extLst>
          </a:blip>
          <a:srcRect l="30625" t="25620" r="33125" b="38391"/>
          <a:stretch/>
        </p:blipFill>
        <p:spPr>
          <a:xfrm rot="21280301">
            <a:off x="118800" y="1289779"/>
            <a:ext cx="6417150" cy="3429858"/>
          </a:xfrm>
          <a:prstGeom prst="rect">
            <a:avLst/>
          </a:prstGeom>
        </p:spPr>
      </p:pic>
      <p:pic>
        <p:nvPicPr>
          <p:cNvPr id="9" name="Picture 8" descr="Graphical user interface, application, PowerPoint&#10;&#10;Description automatically generated">
            <a:extLst>
              <a:ext uri="{FF2B5EF4-FFF2-40B4-BE49-F238E27FC236}">
                <a16:creationId xmlns:a16="http://schemas.microsoft.com/office/drawing/2014/main" id="{5B3C43AA-4306-3E01-F468-3648B52D2E1B}"/>
              </a:ext>
            </a:extLst>
          </p:cNvPr>
          <p:cNvPicPr>
            <a:picLocks noChangeAspect="1"/>
          </p:cNvPicPr>
          <p:nvPr/>
        </p:nvPicPr>
        <p:blipFill rotWithShape="1">
          <a:blip r:embed="rId4">
            <a:extLst>
              <a:ext uri="{28A0092B-C50C-407E-A947-70E740481C1C}">
                <a14:useLocalDpi xmlns:a14="http://schemas.microsoft.com/office/drawing/2010/main" val="0"/>
              </a:ext>
            </a:extLst>
          </a:blip>
          <a:srcRect l="2708" t="38890" r="64375" b="30263"/>
          <a:stretch/>
        </p:blipFill>
        <p:spPr>
          <a:xfrm rot="443253">
            <a:off x="5655027" y="1602839"/>
            <a:ext cx="4013202" cy="2024571"/>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1449AB83-22E7-ACFD-4C35-64C5021CB09B}"/>
              </a:ext>
            </a:extLst>
          </p:cNvPr>
          <p:cNvPicPr>
            <a:picLocks noChangeAspect="1"/>
          </p:cNvPicPr>
          <p:nvPr/>
        </p:nvPicPr>
        <p:blipFill rotWithShape="1">
          <a:blip r:embed="rId5">
            <a:extLst>
              <a:ext uri="{28A0092B-C50C-407E-A947-70E740481C1C}">
                <a14:useLocalDpi xmlns:a14="http://schemas.microsoft.com/office/drawing/2010/main" val="0"/>
              </a:ext>
            </a:extLst>
          </a:blip>
          <a:srcRect l="46250" t="27942" r="25833" b="7598"/>
          <a:stretch/>
        </p:blipFill>
        <p:spPr>
          <a:xfrm>
            <a:off x="8595883" y="1828800"/>
            <a:ext cx="3403602" cy="4230882"/>
          </a:xfrm>
          <a:prstGeom prst="rect">
            <a:avLst/>
          </a:prstGeom>
        </p:spPr>
      </p:pic>
      <p:pic>
        <p:nvPicPr>
          <p:cNvPr id="13" name="Picture 12" descr="Graphical user interface, text, website&#10;&#10;Description automatically generated">
            <a:extLst>
              <a:ext uri="{FF2B5EF4-FFF2-40B4-BE49-F238E27FC236}">
                <a16:creationId xmlns:a16="http://schemas.microsoft.com/office/drawing/2014/main" id="{9E382A20-C44A-CD68-0096-6A8373E2C3CB}"/>
              </a:ext>
            </a:extLst>
          </p:cNvPr>
          <p:cNvPicPr>
            <a:picLocks noChangeAspect="1"/>
          </p:cNvPicPr>
          <p:nvPr/>
        </p:nvPicPr>
        <p:blipFill rotWithShape="1">
          <a:blip r:embed="rId6">
            <a:extLst>
              <a:ext uri="{28A0092B-C50C-407E-A947-70E740481C1C}">
                <a14:useLocalDpi xmlns:a14="http://schemas.microsoft.com/office/drawing/2010/main" val="0"/>
              </a:ext>
            </a:extLst>
          </a:blip>
          <a:srcRect l="1026" t="26781" r="57500" b="58135"/>
          <a:stretch/>
        </p:blipFill>
        <p:spPr>
          <a:xfrm>
            <a:off x="470521" y="4806637"/>
            <a:ext cx="7532258" cy="1474868"/>
          </a:xfrm>
          <a:prstGeom prst="rect">
            <a:avLst/>
          </a:prstGeom>
        </p:spPr>
      </p:pic>
      <p:pic>
        <p:nvPicPr>
          <p:cNvPr id="5" name="Picture 4" descr="Graphical user interface, text, application, Word&#10;&#10;Description automatically generated">
            <a:extLst>
              <a:ext uri="{FF2B5EF4-FFF2-40B4-BE49-F238E27FC236}">
                <a16:creationId xmlns:a16="http://schemas.microsoft.com/office/drawing/2014/main" id="{A563D837-B08C-2F60-50B6-9A751BBFE9EA}"/>
              </a:ext>
            </a:extLst>
          </p:cNvPr>
          <p:cNvPicPr>
            <a:picLocks noChangeAspect="1"/>
          </p:cNvPicPr>
          <p:nvPr/>
        </p:nvPicPr>
        <p:blipFill rotWithShape="1">
          <a:blip r:embed="rId7">
            <a:extLst>
              <a:ext uri="{28A0092B-C50C-407E-A947-70E740481C1C}">
                <a14:useLocalDpi xmlns:a14="http://schemas.microsoft.com/office/drawing/2010/main" val="0"/>
              </a:ext>
            </a:extLst>
          </a:blip>
          <a:srcRect l="42499" t="42529" r="13126" b="19535"/>
          <a:stretch/>
        </p:blipFill>
        <p:spPr>
          <a:xfrm rot="20893615">
            <a:off x="5489988" y="3421412"/>
            <a:ext cx="6019800" cy="2770449"/>
          </a:xfrm>
          <a:prstGeom prst="rect">
            <a:avLst/>
          </a:prstGeom>
        </p:spPr>
      </p:pic>
    </p:spTree>
    <p:extLst>
      <p:ext uri="{BB962C8B-B14F-4D97-AF65-F5344CB8AC3E}">
        <p14:creationId xmlns:p14="http://schemas.microsoft.com/office/powerpoint/2010/main" val="2339506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8543-33BB-EB9E-4934-746790B6E5E1}"/>
              </a:ext>
            </a:extLst>
          </p:cNvPr>
          <p:cNvSpPr>
            <a:spLocks noGrp="1"/>
          </p:cNvSpPr>
          <p:nvPr>
            <p:ph type="title"/>
          </p:nvPr>
        </p:nvSpPr>
        <p:spPr/>
        <p:txBody>
          <a:bodyPr/>
          <a:lstStyle/>
          <a:p>
            <a:r>
              <a:rPr lang="en-US" dirty="0"/>
              <a:t>SUID Prevention in Action</a:t>
            </a:r>
          </a:p>
        </p:txBody>
      </p:sp>
      <p:sp>
        <p:nvSpPr>
          <p:cNvPr id="4" name="Slide Number Placeholder 3">
            <a:extLst>
              <a:ext uri="{FF2B5EF4-FFF2-40B4-BE49-F238E27FC236}">
                <a16:creationId xmlns:a16="http://schemas.microsoft.com/office/drawing/2014/main" id="{6F815CE0-35B7-C50B-A3DA-5EECC4C7227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descr="Graphical user interface, text&#10;&#10;Description automatically generated">
            <a:extLst>
              <a:ext uri="{FF2B5EF4-FFF2-40B4-BE49-F238E27FC236}">
                <a16:creationId xmlns:a16="http://schemas.microsoft.com/office/drawing/2014/main" id="{04C34882-E4D0-F251-EB08-3AC962CF6D5E}"/>
              </a:ext>
            </a:extLst>
          </p:cNvPr>
          <p:cNvPicPr>
            <a:picLocks noChangeAspect="1"/>
          </p:cNvPicPr>
          <p:nvPr/>
        </p:nvPicPr>
        <p:blipFill rotWithShape="1">
          <a:blip r:embed="rId3">
            <a:extLst>
              <a:ext uri="{28A0092B-C50C-407E-A947-70E740481C1C}">
                <a14:useLocalDpi xmlns:a14="http://schemas.microsoft.com/office/drawing/2010/main" val="0"/>
              </a:ext>
            </a:extLst>
          </a:blip>
          <a:srcRect l="30625" t="25620" r="33125" b="38391"/>
          <a:stretch/>
        </p:blipFill>
        <p:spPr>
          <a:xfrm rot="21280301">
            <a:off x="118800" y="1289779"/>
            <a:ext cx="6417150" cy="3429858"/>
          </a:xfrm>
          <a:prstGeom prst="rect">
            <a:avLst/>
          </a:prstGeom>
        </p:spPr>
      </p:pic>
      <p:pic>
        <p:nvPicPr>
          <p:cNvPr id="9" name="Picture 8" descr="Graphical user interface, application, PowerPoint&#10;&#10;Description automatically generated">
            <a:extLst>
              <a:ext uri="{FF2B5EF4-FFF2-40B4-BE49-F238E27FC236}">
                <a16:creationId xmlns:a16="http://schemas.microsoft.com/office/drawing/2014/main" id="{5B3C43AA-4306-3E01-F468-3648B52D2E1B}"/>
              </a:ext>
            </a:extLst>
          </p:cNvPr>
          <p:cNvPicPr>
            <a:picLocks noChangeAspect="1"/>
          </p:cNvPicPr>
          <p:nvPr/>
        </p:nvPicPr>
        <p:blipFill rotWithShape="1">
          <a:blip r:embed="rId4">
            <a:extLst>
              <a:ext uri="{28A0092B-C50C-407E-A947-70E740481C1C}">
                <a14:useLocalDpi xmlns:a14="http://schemas.microsoft.com/office/drawing/2010/main" val="0"/>
              </a:ext>
            </a:extLst>
          </a:blip>
          <a:srcRect l="2708" t="38890" r="64375" b="30263"/>
          <a:stretch/>
        </p:blipFill>
        <p:spPr>
          <a:xfrm rot="443253">
            <a:off x="5655027" y="1602839"/>
            <a:ext cx="4013202" cy="2024571"/>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1449AB83-22E7-ACFD-4C35-64C5021CB09B}"/>
              </a:ext>
            </a:extLst>
          </p:cNvPr>
          <p:cNvPicPr>
            <a:picLocks noChangeAspect="1"/>
          </p:cNvPicPr>
          <p:nvPr/>
        </p:nvPicPr>
        <p:blipFill rotWithShape="1">
          <a:blip r:embed="rId5">
            <a:extLst>
              <a:ext uri="{28A0092B-C50C-407E-A947-70E740481C1C}">
                <a14:useLocalDpi xmlns:a14="http://schemas.microsoft.com/office/drawing/2010/main" val="0"/>
              </a:ext>
            </a:extLst>
          </a:blip>
          <a:srcRect l="46250" t="27942" r="25833" b="7598"/>
          <a:stretch/>
        </p:blipFill>
        <p:spPr>
          <a:xfrm>
            <a:off x="8595883" y="1828800"/>
            <a:ext cx="3403602" cy="4230882"/>
          </a:xfrm>
          <a:prstGeom prst="rect">
            <a:avLst/>
          </a:prstGeom>
        </p:spPr>
      </p:pic>
      <p:pic>
        <p:nvPicPr>
          <p:cNvPr id="13" name="Picture 12" descr="Graphical user interface, text, website&#10;&#10;Description automatically generated">
            <a:extLst>
              <a:ext uri="{FF2B5EF4-FFF2-40B4-BE49-F238E27FC236}">
                <a16:creationId xmlns:a16="http://schemas.microsoft.com/office/drawing/2014/main" id="{9E382A20-C44A-CD68-0096-6A8373E2C3CB}"/>
              </a:ext>
            </a:extLst>
          </p:cNvPr>
          <p:cNvPicPr>
            <a:picLocks noChangeAspect="1"/>
          </p:cNvPicPr>
          <p:nvPr/>
        </p:nvPicPr>
        <p:blipFill rotWithShape="1">
          <a:blip r:embed="rId6">
            <a:extLst>
              <a:ext uri="{28A0092B-C50C-407E-A947-70E740481C1C}">
                <a14:useLocalDpi xmlns:a14="http://schemas.microsoft.com/office/drawing/2010/main" val="0"/>
              </a:ext>
            </a:extLst>
          </a:blip>
          <a:srcRect l="1026" t="26781" r="57500" b="58135"/>
          <a:stretch/>
        </p:blipFill>
        <p:spPr>
          <a:xfrm>
            <a:off x="470521" y="4806637"/>
            <a:ext cx="7532258" cy="1474868"/>
          </a:xfrm>
          <a:prstGeom prst="rect">
            <a:avLst/>
          </a:prstGeom>
        </p:spPr>
      </p:pic>
      <p:pic>
        <p:nvPicPr>
          <p:cNvPr id="15" name="Picture 14" descr="Graphical user interface, text, application&#10;&#10;Description automatically generated">
            <a:extLst>
              <a:ext uri="{FF2B5EF4-FFF2-40B4-BE49-F238E27FC236}">
                <a16:creationId xmlns:a16="http://schemas.microsoft.com/office/drawing/2014/main" id="{B3692AB9-9215-07FA-D690-9BC06C609523}"/>
              </a:ext>
            </a:extLst>
          </p:cNvPr>
          <p:cNvPicPr>
            <a:picLocks noChangeAspect="1"/>
          </p:cNvPicPr>
          <p:nvPr/>
        </p:nvPicPr>
        <p:blipFill rotWithShape="1">
          <a:blip r:embed="rId7">
            <a:extLst>
              <a:ext uri="{28A0092B-C50C-407E-A947-70E740481C1C}">
                <a14:useLocalDpi xmlns:a14="http://schemas.microsoft.com/office/drawing/2010/main" val="0"/>
              </a:ext>
            </a:extLst>
          </a:blip>
          <a:srcRect l="34533" t="15312" r="33772" b="63522"/>
          <a:stretch/>
        </p:blipFill>
        <p:spPr>
          <a:xfrm>
            <a:off x="609600" y="3385072"/>
            <a:ext cx="4460074" cy="1603457"/>
          </a:xfrm>
          <a:prstGeom prst="rect">
            <a:avLst/>
          </a:prstGeom>
        </p:spPr>
      </p:pic>
      <p:pic>
        <p:nvPicPr>
          <p:cNvPr id="5" name="Picture 4" descr="Graphical user interface, text, application, Word&#10;&#10;Description automatically generated">
            <a:extLst>
              <a:ext uri="{FF2B5EF4-FFF2-40B4-BE49-F238E27FC236}">
                <a16:creationId xmlns:a16="http://schemas.microsoft.com/office/drawing/2014/main" id="{A563D837-B08C-2F60-50B6-9A751BBFE9EA}"/>
              </a:ext>
            </a:extLst>
          </p:cNvPr>
          <p:cNvPicPr>
            <a:picLocks noChangeAspect="1"/>
          </p:cNvPicPr>
          <p:nvPr/>
        </p:nvPicPr>
        <p:blipFill rotWithShape="1">
          <a:blip r:embed="rId8">
            <a:extLst>
              <a:ext uri="{28A0092B-C50C-407E-A947-70E740481C1C}">
                <a14:useLocalDpi xmlns:a14="http://schemas.microsoft.com/office/drawing/2010/main" val="0"/>
              </a:ext>
            </a:extLst>
          </a:blip>
          <a:srcRect l="42499" t="42529" r="13126" b="19535"/>
          <a:stretch/>
        </p:blipFill>
        <p:spPr>
          <a:xfrm rot="20893615">
            <a:off x="5489988" y="3421412"/>
            <a:ext cx="6019800" cy="2770449"/>
          </a:xfrm>
          <a:prstGeom prst="rect">
            <a:avLst/>
          </a:prstGeom>
        </p:spPr>
      </p:pic>
    </p:spTree>
    <p:extLst>
      <p:ext uri="{BB962C8B-B14F-4D97-AF65-F5344CB8AC3E}">
        <p14:creationId xmlns:p14="http://schemas.microsoft.com/office/powerpoint/2010/main" val="2182926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48543-33BB-EB9E-4934-746790B6E5E1}"/>
              </a:ext>
            </a:extLst>
          </p:cNvPr>
          <p:cNvSpPr>
            <a:spLocks noGrp="1"/>
          </p:cNvSpPr>
          <p:nvPr>
            <p:ph type="title"/>
          </p:nvPr>
        </p:nvSpPr>
        <p:spPr/>
        <p:txBody>
          <a:bodyPr/>
          <a:lstStyle/>
          <a:p>
            <a:r>
              <a:rPr lang="en-US" dirty="0"/>
              <a:t>SUID Prevention in Action</a:t>
            </a:r>
          </a:p>
        </p:txBody>
      </p:sp>
      <p:sp>
        <p:nvSpPr>
          <p:cNvPr id="4" name="Slide Number Placeholder 3">
            <a:extLst>
              <a:ext uri="{FF2B5EF4-FFF2-40B4-BE49-F238E27FC236}">
                <a16:creationId xmlns:a16="http://schemas.microsoft.com/office/drawing/2014/main" id="{6F815CE0-35B7-C50B-A3DA-5EECC4C7227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7" descr="Graphical user interface, text&#10;&#10;Description automatically generated">
            <a:extLst>
              <a:ext uri="{FF2B5EF4-FFF2-40B4-BE49-F238E27FC236}">
                <a16:creationId xmlns:a16="http://schemas.microsoft.com/office/drawing/2014/main" id="{04C34882-E4D0-F251-EB08-3AC962CF6D5E}"/>
              </a:ext>
            </a:extLst>
          </p:cNvPr>
          <p:cNvPicPr>
            <a:picLocks noChangeAspect="1"/>
          </p:cNvPicPr>
          <p:nvPr/>
        </p:nvPicPr>
        <p:blipFill rotWithShape="1">
          <a:blip r:embed="rId3">
            <a:extLst>
              <a:ext uri="{28A0092B-C50C-407E-A947-70E740481C1C}">
                <a14:useLocalDpi xmlns:a14="http://schemas.microsoft.com/office/drawing/2010/main" val="0"/>
              </a:ext>
            </a:extLst>
          </a:blip>
          <a:srcRect l="30625" t="25620" r="33125" b="38391"/>
          <a:stretch/>
        </p:blipFill>
        <p:spPr>
          <a:xfrm rot="21280301">
            <a:off x="118800" y="1289779"/>
            <a:ext cx="6417150" cy="3429858"/>
          </a:xfrm>
          <a:prstGeom prst="rect">
            <a:avLst/>
          </a:prstGeom>
        </p:spPr>
      </p:pic>
      <p:pic>
        <p:nvPicPr>
          <p:cNvPr id="9" name="Picture 8" descr="Graphical user interface, application, PowerPoint&#10;&#10;Description automatically generated">
            <a:extLst>
              <a:ext uri="{FF2B5EF4-FFF2-40B4-BE49-F238E27FC236}">
                <a16:creationId xmlns:a16="http://schemas.microsoft.com/office/drawing/2014/main" id="{5B3C43AA-4306-3E01-F468-3648B52D2E1B}"/>
              </a:ext>
            </a:extLst>
          </p:cNvPr>
          <p:cNvPicPr>
            <a:picLocks noChangeAspect="1"/>
          </p:cNvPicPr>
          <p:nvPr/>
        </p:nvPicPr>
        <p:blipFill rotWithShape="1">
          <a:blip r:embed="rId4">
            <a:extLst>
              <a:ext uri="{28A0092B-C50C-407E-A947-70E740481C1C}">
                <a14:useLocalDpi xmlns:a14="http://schemas.microsoft.com/office/drawing/2010/main" val="0"/>
              </a:ext>
            </a:extLst>
          </a:blip>
          <a:srcRect l="2708" t="38890" r="64375" b="30263"/>
          <a:stretch/>
        </p:blipFill>
        <p:spPr>
          <a:xfrm rot="443253">
            <a:off x="5655027" y="1602839"/>
            <a:ext cx="4013202" cy="2024571"/>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1449AB83-22E7-ACFD-4C35-64C5021CB09B}"/>
              </a:ext>
            </a:extLst>
          </p:cNvPr>
          <p:cNvPicPr>
            <a:picLocks noChangeAspect="1"/>
          </p:cNvPicPr>
          <p:nvPr/>
        </p:nvPicPr>
        <p:blipFill rotWithShape="1">
          <a:blip r:embed="rId5">
            <a:extLst>
              <a:ext uri="{28A0092B-C50C-407E-A947-70E740481C1C}">
                <a14:useLocalDpi xmlns:a14="http://schemas.microsoft.com/office/drawing/2010/main" val="0"/>
              </a:ext>
            </a:extLst>
          </a:blip>
          <a:srcRect l="46250" t="27942" r="25833" b="7598"/>
          <a:stretch/>
        </p:blipFill>
        <p:spPr>
          <a:xfrm>
            <a:off x="8595883" y="1828800"/>
            <a:ext cx="3403602" cy="4230882"/>
          </a:xfrm>
          <a:prstGeom prst="rect">
            <a:avLst/>
          </a:prstGeom>
        </p:spPr>
      </p:pic>
      <p:pic>
        <p:nvPicPr>
          <p:cNvPr id="13" name="Picture 12" descr="Graphical user interface, text, website&#10;&#10;Description automatically generated">
            <a:extLst>
              <a:ext uri="{FF2B5EF4-FFF2-40B4-BE49-F238E27FC236}">
                <a16:creationId xmlns:a16="http://schemas.microsoft.com/office/drawing/2014/main" id="{9E382A20-C44A-CD68-0096-6A8373E2C3CB}"/>
              </a:ext>
            </a:extLst>
          </p:cNvPr>
          <p:cNvPicPr>
            <a:picLocks noChangeAspect="1"/>
          </p:cNvPicPr>
          <p:nvPr/>
        </p:nvPicPr>
        <p:blipFill rotWithShape="1">
          <a:blip r:embed="rId6">
            <a:extLst>
              <a:ext uri="{28A0092B-C50C-407E-A947-70E740481C1C}">
                <a14:useLocalDpi xmlns:a14="http://schemas.microsoft.com/office/drawing/2010/main" val="0"/>
              </a:ext>
            </a:extLst>
          </a:blip>
          <a:srcRect l="1026" t="26781" r="57500" b="58135"/>
          <a:stretch/>
        </p:blipFill>
        <p:spPr>
          <a:xfrm>
            <a:off x="470521" y="4806637"/>
            <a:ext cx="7532258" cy="1474868"/>
          </a:xfrm>
          <a:prstGeom prst="rect">
            <a:avLst/>
          </a:prstGeom>
        </p:spPr>
      </p:pic>
      <p:pic>
        <p:nvPicPr>
          <p:cNvPr id="15" name="Picture 14" descr="Graphical user interface, text, application&#10;&#10;Description automatically generated">
            <a:extLst>
              <a:ext uri="{FF2B5EF4-FFF2-40B4-BE49-F238E27FC236}">
                <a16:creationId xmlns:a16="http://schemas.microsoft.com/office/drawing/2014/main" id="{B3692AB9-9215-07FA-D690-9BC06C609523}"/>
              </a:ext>
            </a:extLst>
          </p:cNvPr>
          <p:cNvPicPr>
            <a:picLocks noChangeAspect="1"/>
          </p:cNvPicPr>
          <p:nvPr/>
        </p:nvPicPr>
        <p:blipFill rotWithShape="1">
          <a:blip r:embed="rId7">
            <a:extLst>
              <a:ext uri="{28A0092B-C50C-407E-A947-70E740481C1C}">
                <a14:useLocalDpi xmlns:a14="http://schemas.microsoft.com/office/drawing/2010/main" val="0"/>
              </a:ext>
            </a:extLst>
          </a:blip>
          <a:srcRect l="34533" t="15312" r="33772" b="63522"/>
          <a:stretch/>
        </p:blipFill>
        <p:spPr>
          <a:xfrm>
            <a:off x="609600" y="3385072"/>
            <a:ext cx="4460074" cy="1603457"/>
          </a:xfrm>
          <a:prstGeom prst="rect">
            <a:avLst/>
          </a:prstGeom>
        </p:spPr>
      </p:pic>
      <p:pic>
        <p:nvPicPr>
          <p:cNvPr id="5" name="Picture 4" descr="Graphical user interface, text, application, Word&#10;&#10;Description automatically generated">
            <a:extLst>
              <a:ext uri="{FF2B5EF4-FFF2-40B4-BE49-F238E27FC236}">
                <a16:creationId xmlns:a16="http://schemas.microsoft.com/office/drawing/2014/main" id="{A563D837-B08C-2F60-50B6-9A751BBFE9EA}"/>
              </a:ext>
            </a:extLst>
          </p:cNvPr>
          <p:cNvPicPr>
            <a:picLocks noChangeAspect="1"/>
          </p:cNvPicPr>
          <p:nvPr/>
        </p:nvPicPr>
        <p:blipFill rotWithShape="1">
          <a:blip r:embed="rId8">
            <a:extLst>
              <a:ext uri="{28A0092B-C50C-407E-A947-70E740481C1C}">
                <a14:useLocalDpi xmlns:a14="http://schemas.microsoft.com/office/drawing/2010/main" val="0"/>
              </a:ext>
            </a:extLst>
          </a:blip>
          <a:srcRect l="42499" t="42529" r="13126" b="19535"/>
          <a:stretch/>
        </p:blipFill>
        <p:spPr>
          <a:xfrm rot="20893615">
            <a:off x="5489988" y="3421412"/>
            <a:ext cx="6019800" cy="2770449"/>
          </a:xfrm>
          <a:prstGeom prst="rect">
            <a:avLst/>
          </a:prstGeom>
        </p:spPr>
      </p:pic>
      <p:pic>
        <p:nvPicPr>
          <p:cNvPr id="5122" name="Picture 2" descr="NowPow">
            <a:extLst>
              <a:ext uri="{FF2B5EF4-FFF2-40B4-BE49-F238E27FC236}">
                <a16:creationId xmlns:a16="http://schemas.microsoft.com/office/drawing/2014/main" id="{9104EE5F-804D-B09A-3F8C-9F94BDBC0C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0233" y="2070400"/>
            <a:ext cx="5732783" cy="286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824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050" name="Picture 2" descr="Vegetable Beef Alphabet Soup image 1">
            <a:extLst>
              <a:ext uri="{FF2B5EF4-FFF2-40B4-BE49-F238E27FC236}">
                <a16:creationId xmlns:a16="http://schemas.microsoft.com/office/drawing/2014/main" id="{C89EA2C8-FD5A-C44B-5A47-F2F2B6FB06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87" r="13646"/>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057" name="Freeform: Shape 2056">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059" name="Freeform: Shape 2058">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5240" y="1057387"/>
            <a:ext cx="4948887" cy="3204134"/>
          </a:xfrm>
        </p:spPr>
        <p:txBody>
          <a:bodyPr vert="horz" lIns="91440" tIns="45720" rIns="91440" bIns="45720" rtlCol="0" anchor="b">
            <a:normAutofit/>
          </a:bodyPr>
          <a:lstStyle/>
          <a:p>
            <a:pPr algn="ctr">
              <a:lnSpc>
                <a:spcPct val="90000"/>
              </a:lnSpc>
            </a:pPr>
            <a:r>
              <a:rPr lang="en-US" sz="3200" cap="none" dirty="0">
                <a:solidFill>
                  <a:schemeClr val="tx1"/>
                </a:solidFill>
              </a:rPr>
              <a:t>Questions? </a:t>
            </a:r>
            <a:br>
              <a:rPr lang="en-US" sz="3200" cap="none" dirty="0">
                <a:solidFill>
                  <a:schemeClr val="tx1"/>
                </a:solidFill>
              </a:rPr>
            </a:br>
            <a:br>
              <a:rPr lang="en-US" sz="3200" cap="none" dirty="0">
                <a:solidFill>
                  <a:schemeClr val="tx1"/>
                </a:solidFill>
              </a:rPr>
            </a:br>
            <a:br>
              <a:rPr lang="en-US" sz="3200" b="0" cap="none" dirty="0">
                <a:solidFill>
                  <a:schemeClr val="tx1"/>
                </a:solidFill>
              </a:rPr>
            </a:br>
            <a:r>
              <a:rPr lang="en-US" sz="3200" b="0" cap="none" dirty="0">
                <a:solidFill>
                  <a:schemeClr val="tx1"/>
                </a:solidFill>
              </a:rPr>
              <a:t>ashley.horne@illinois.gov</a:t>
            </a:r>
          </a:p>
        </p:txBody>
      </p:sp>
      <p:sp>
        <p:nvSpPr>
          <p:cNvPr id="2061" name="Rectangle 206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63" name="Rectangle 206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D822890E-04E9-77A6-AB82-C179DB3F601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pic>
        <p:nvPicPr>
          <p:cNvPr id="2147" name="Google Shape;2147;p250" descr="Mother holding baby's hand"/>
          <p:cNvPicPr preferRelativeResize="0"/>
          <p:nvPr/>
        </p:nvPicPr>
        <p:blipFill rotWithShape="1">
          <a:blip r:embed="rId3">
            <a:alphaModFix amt="50000"/>
          </a:blip>
          <a:srcRect/>
          <a:stretch/>
        </p:blipFill>
        <p:spPr>
          <a:xfrm>
            <a:off x="20" y="1"/>
            <a:ext cx="12191980" cy="6857999"/>
          </a:xfrm>
          <a:prstGeom prst="rect">
            <a:avLst/>
          </a:prstGeom>
          <a:noFill/>
          <a:ln>
            <a:noFill/>
          </a:ln>
          <a:effectLst>
            <a:outerShdw blurRad="50800" dist="50800" dir="5400000" algn="ctr" rotWithShape="0">
              <a:srgbClr val="000000"/>
            </a:outerShdw>
          </a:effectLst>
        </p:spPr>
      </p:pic>
      <p:sp>
        <p:nvSpPr>
          <p:cNvPr id="2148" name="Google Shape;2148;p250"/>
          <p:cNvSpPr txBox="1">
            <a:spLocks noGrp="1"/>
          </p:cNvSpPr>
          <p:nvPr>
            <p:ph type="title"/>
          </p:nvPr>
        </p:nvSpPr>
        <p:spPr>
          <a:xfrm>
            <a:off x="1524000" y="1372393"/>
            <a:ext cx="9144000" cy="290051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SzPct val="33333"/>
              <a:buNone/>
            </a:pPr>
            <a:r>
              <a:rPr lang="en-US" sz="6000">
                <a:solidFill>
                  <a:schemeClr val="lt1"/>
                </a:solidFill>
              </a:rPr>
              <a:t>Looking to the Future</a:t>
            </a:r>
            <a:br>
              <a:rPr lang="en-US" sz="6000">
                <a:solidFill>
                  <a:schemeClr val="lt1"/>
                </a:solidFill>
              </a:rPr>
            </a:br>
            <a:r>
              <a:rPr lang="en-US" sz="6000" b="0">
                <a:solidFill>
                  <a:schemeClr val="lt1"/>
                </a:solidFill>
              </a:rPr>
              <a:t>The</a:t>
            </a:r>
            <a:r>
              <a:rPr lang="en-US" sz="6000">
                <a:solidFill>
                  <a:schemeClr val="lt1"/>
                </a:solidFill>
              </a:rPr>
              <a:t> </a:t>
            </a:r>
            <a:r>
              <a:rPr lang="en-US" sz="6000" b="0">
                <a:solidFill>
                  <a:schemeClr val="lt1"/>
                </a:solidFill>
              </a:rPr>
              <a:t>Foundation of the Next Neonatal QI Initiative</a:t>
            </a:r>
            <a:r>
              <a:rPr lang="en-US" sz="6000">
                <a:solidFill>
                  <a:schemeClr val="lt1"/>
                </a:solidFill>
              </a:rPr>
              <a:t> </a:t>
            </a:r>
            <a:endParaRPr/>
          </a:p>
        </p:txBody>
      </p:sp>
      <p:sp>
        <p:nvSpPr>
          <p:cNvPr id="2149" name="Google Shape;2149;p250"/>
          <p:cNvSpPr txBox="1">
            <a:spLocks noGrp="1"/>
          </p:cNvSpPr>
          <p:nvPr>
            <p:ph type="body" idx="1"/>
          </p:nvPr>
        </p:nvSpPr>
        <p:spPr>
          <a:xfrm>
            <a:off x="1524000" y="4730904"/>
            <a:ext cx="9144000" cy="109839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1800"/>
              <a:buNone/>
            </a:pPr>
            <a:r>
              <a:rPr lang="en-US">
                <a:solidFill>
                  <a:schemeClr val="lt1"/>
                </a:solidFill>
              </a:rPr>
              <a:t>ILPQC is committed to continuing to equitably improve outcomes and reduce disparities for birthing people and newborns in Illinois.</a:t>
            </a:r>
            <a:endParaRPr>
              <a:solidFill>
                <a:schemeClr val="lt1"/>
              </a:solidFill>
            </a:endParaRPr>
          </a:p>
        </p:txBody>
      </p:sp>
      <p:sp>
        <p:nvSpPr>
          <p:cNvPr id="2150" name="Google Shape;2150;p2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600"/>
              </a:spcAft>
              <a:buSzPts val="1400"/>
              <a:buNone/>
            </a:pPr>
            <a:r>
              <a:rPr lang="en-US">
                <a:solidFill>
                  <a:srgbClr val="FFFFFF"/>
                </a:solidFill>
                <a:latin typeface="Calibri"/>
                <a:ea typeface="Calibri"/>
                <a:cs typeface="Calibri"/>
                <a:sym typeface="Calibri"/>
              </a:rPr>
              <a:t>Illinois Perinatal Quality Collaborative</a:t>
            </a:r>
            <a:endParaRPr/>
          </a:p>
        </p:txBody>
      </p:sp>
      <p:sp>
        <p:nvSpPr>
          <p:cNvPr id="2151" name="Google Shape;2151;p250"/>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F6F8FC"/>
                </a:solidFill>
                <a:latin typeface="Arial"/>
                <a:ea typeface="Arial"/>
                <a:cs typeface="Arial"/>
                <a:sym typeface="Arial"/>
              </a:rPr>
              <a:t>25</a:t>
            </a:fld>
            <a:endParaRPr sz="12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48"/>
                                        </p:tgtEl>
                                        <p:attrNameLst>
                                          <p:attrName>style.visibility</p:attrName>
                                        </p:attrNameLst>
                                      </p:cBhvr>
                                      <p:to>
                                        <p:strVal val="visible"/>
                                      </p:to>
                                    </p:set>
                                    <p:animEffect transition="in" filter="fade">
                                      <p:cBhvr>
                                        <p:cTn id="7" dur="400"/>
                                        <p:tgtEl>
                                          <p:spTgt spid="2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55"/>
        <p:cNvGrpSpPr/>
        <p:nvPr/>
      </p:nvGrpSpPr>
      <p:grpSpPr>
        <a:xfrm>
          <a:off x="0" y="0"/>
          <a:ext cx="0" cy="0"/>
          <a:chOff x="0" y="0"/>
          <a:chExt cx="0" cy="0"/>
        </a:xfrm>
      </p:grpSpPr>
      <p:sp>
        <p:nvSpPr>
          <p:cNvPr id="2156" name="Google Shape;2156;p4"/>
          <p:cNvSpPr txBox="1">
            <a:spLocks noGrp="1"/>
          </p:cNvSpPr>
          <p:nvPr>
            <p:ph type="title"/>
          </p:nvPr>
        </p:nvSpPr>
        <p:spPr>
          <a:xfrm>
            <a:off x="1016449" y="1414200"/>
            <a:ext cx="10494000" cy="2014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accent1"/>
              </a:buClr>
              <a:buSzPts val="3600"/>
              <a:buFont typeface="Calibri"/>
              <a:buNone/>
            </a:pPr>
            <a:r>
              <a:rPr lang="en-US" sz="4800" dirty="0"/>
              <a:t>Introducing our </a:t>
            </a:r>
            <a:br>
              <a:rPr lang="en-US" sz="4800" dirty="0"/>
            </a:br>
            <a:r>
              <a:rPr lang="en-US" sz="4800" dirty="0"/>
              <a:t>Next Neonatal Initiative</a:t>
            </a:r>
            <a:endParaRPr sz="4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1"/>
        <p:cNvGrpSpPr/>
        <p:nvPr/>
      </p:nvGrpSpPr>
      <p:grpSpPr>
        <a:xfrm>
          <a:off x="0" y="0"/>
          <a:ext cx="0" cy="0"/>
          <a:chOff x="0" y="0"/>
          <a:chExt cx="0" cy="0"/>
        </a:xfrm>
      </p:grpSpPr>
      <p:sp>
        <p:nvSpPr>
          <p:cNvPr id="2162" name="Google Shape;2162;p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3" name="Google Shape;2163;p6"/>
          <p:cNvSpPr txBox="1">
            <a:spLocks noGrp="1"/>
          </p:cNvSpPr>
          <p:nvPr>
            <p:ph type="title"/>
          </p:nvPr>
        </p:nvSpPr>
        <p:spPr>
          <a:xfrm>
            <a:off x="5312140" y="444203"/>
            <a:ext cx="8565864" cy="178308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3200"/>
              <a:buFont typeface="Calibri"/>
              <a:buNone/>
            </a:pPr>
            <a:r>
              <a:rPr lang="en-US" sz="3200"/>
              <a:t>Next Neonatal Initiative</a:t>
            </a:r>
            <a:endParaRPr/>
          </a:p>
        </p:txBody>
      </p:sp>
      <p:pic>
        <p:nvPicPr>
          <p:cNvPr id="2164" name="Google Shape;2164;p6" descr="A picture containing diagram&#10;&#10;Description automatically generated"/>
          <p:cNvPicPr preferRelativeResize="0"/>
          <p:nvPr/>
        </p:nvPicPr>
        <p:blipFill rotWithShape="1">
          <a:blip r:embed="rId3">
            <a:alphaModFix/>
          </a:blip>
          <a:srcRect t="3811" b="3811"/>
          <a:stretch/>
        </p:blipFill>
        <p:spPr>
          <a:xfrm>
            <a:off x="-3938" y="10"/>
            <a:ext cx="5261192" cy="6829235"/>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2165" name="Google Shape;2165;p6"/>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6" name="Google Shape;2166;p6"/>
          <p:cNvSpPr txBox="1">
            <a:spLocks noGrp="1"/>
          </p:cNvSpPr>
          <p:nvPr>
            <p:ph type="ftr" idx="11"/>
          </p:nvPr>
        </p:nvSpPr>
        <p:spPr>
          <a:xfrm>
            <a:off x="5297762" y="6356350"/>
            <a:ext cx="4114800" cy="3651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Illinois Perinatal Quality Collaborative</a:t>
            </a:r>
            <a:endParaRPr/>
          </a:p>
        </p:txBody>
      </p:sp>
      <p:sp>
        <p:nvSpPr>
          <p:cNvPr id="2167" name="Google Shape;2167;p6"/>
          <p:cNvSpPr txBox="1">
            <a:spLocks noGrp="1"/>
          </p:cNvSpPr>
          <p:nvPr>
            <p:ph type="sldNum" idx="12"/>
          </p:nvPr>
        </p:nvSpPr>
        <p:spPr>
          <a:xfrm>
            <a:off x="10052978" y="6356350"/>
            <a:ext cx="1300821"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sp>
        <p:nvSpPr>
          <p:cNvPr id="2168" name="Google Shape;2168;p6"/>
          <p:cNvSpPr/>
          <p:nvPr/>
        </p:nvSpPr>
        <p:spPr>
          <a:xfrm rot="1560000">
            <a:off x="3001374" y="5717287"/>
            <a:ext cx="1538378" cy="416943"/>
          </a:xfrm>
          <a:prstGeom prst="mathMinus">
            <a:avLst>
              <a:gd name="adj1" fmla="val 2352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9" name="Google Shape;2169;p6"/>
          <p:cNvSpPr txBox="1"/>
          <p:nvPr/>
        </p:nvSpPr>
        <p:spPr>
          <a:xfrm>
            <a:off x="5452404" y="1335475"/>
            <a:ext cx="6351900" cy="2329500"/>
          </a:xfrm>
          <a:prstGeom prst="rect">
            <a:avLst/>
          </a:prstGeom>
          <a:noFill/>
          <a:ln>
            <a:noFill/>
          </a:ln>
        </p:spPr>
        <p:txBody>
          <a:bodyPr spcFirstLastPara="1" wrap="square" lIns="91425" tIns="45700" rIns="91425" bIns="45700" anchor="b" anchorCtr="0">
            <a:normAutofit/>
          </a:bodyPr>
          <a:lstStyle/>
          <a:p>
            <a:pPr marL="0" marR="0" lvl="0" indent="0" algn="ctr" rtl="0">
              <a:lnSpc>
                <a:spcPct val="100000"/>
              </a:lnSpc>
              <a:spcBef>
                <a:spcPts val="0"/>
              </a:spcBef>
              <a:spcAft>
                <a:spcPts val="0"/>
              </a:spcAft>
              <a:buClr>
                <a:schemeClr val="accent1"/>
              </a:buClr>
              <a:buSzPts val="3700"/>
              <a:buFont typeface="Calibri"/>
              <a:buNone/>
            </a:pPr>
            <a:r>
              <a:rPr lang="en-US" sz="3700" b="1" i="0" u="none" strike="noStrike" cap="none">
                <a:solidFill>
                  <a:schemeClr val="accent1"/>
                </a:solidFill>
                <a:latin typeface="Calibri"/>
                <a:ea typeface="Calibri"/>
                <a:cs typeface="Calibri"/>
                <a:sym typeface="Calibri"/>
              </a:rPr>
              <a:t>Equity and Safe Sleep in Infants</a:t>
            </a:r>
            <a:endParaRPr sz="3600" b="1" i="0" u="none" strike="noStrike" cap="none">
              <a:solidFill>
                <a:schemeClr val="accen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74"/>
        <p:cNvGrpSpPr/>
        <p:nvPr/>
      </p:nvGrpSpPr>
      <p:grpSpPr>
        <a:xfrm>
          <a:off x="0" y="0"/>
          <a:ext cx="0" cy="0"/>
          <a:chOff x="0" y="0"/>
          <a:chExt cx="0" cy="0"/>
        </a:xfrm>
      </p:grpSpPr>
      <p:sp>
        <p:nvSpPr>
          <p:cNvPr id="2175" name="Google Shape;2175;p5"/>
          <p:cNvSpPr txBox="1">
            <a:spLocks noGrp="1"/>
          </p:cNvSpPr>
          <p:nvPr>
            <p:ph type="body" idx="1"/>
          </p:nvPr>
        </p:nvSpPr>
        <p:spPr>
          <a:xfrm>
            <a:off x="7302725" y="2133599"/>
            <a:ext cx="4629600" cy="5042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400"/>
              <a:buNone/>
            </a:pPr>
            <a:r>
              <a:rPr lang="en-US" sz="2900"/>
              <a:t>The goal of the next ILPQC neonatal initiative is to better equip hospitals to address the issues that contribute to these disparities.</a:t>
            </a:r>
            <a:endParaRPr sz="2900"/>
          </a:p>
          <a:p>
            <a:pPr marL="228600" lvl="0" indent="-76200" algn="l" rtl="0">
              <a:lnSpc>
                <a:spcPct val="100000"/>
              </a:lnSpc>
              <a:spcBef>
                <a:spcPts val="2000"/>
              </a:spcBef>
              <a:spcAft>
                <a:spcPts val="0"/>
              </a:spcAft>
              <a:buSzPts val="2400"/>
              <a:buNone/>
            </a:pPr>
            <a:endParaRPr/>
          </a:p>
          <a:p>
            <a:pPr marL="228600" lvl="0" indent="-50800" algn="l" rtl="0">
              <a:lnSpc>
                <a:spcPct val="100000"/>
              </a:lnSpc>
              <a:spcBef>
                <a:spcPts val="2000"/>
              </a:spcBef>
              <a:spcAft>
                <a:spcPts val="0"/>
              </a:spcAft>
              <a:buSzPts val="2800"/>
              <a:buNone/>
            </a:pPr>
            <a:endParaRPr sz="2800"/>
          </a:p>
        </p:txBody>
      </p:sp>
      <p:sp>
        <p:nvSpPr>
          <p:cNvPr id="2176" name="Google Shape;2176;p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sp>
        <p:nvSpPr>
          <p:cNvPr id="2177" name="Google Shape;2177;p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sp>
        <p:nvSpPr>
          <p:cNvPr id="2178" name="Google Shape;2178;p5" descr="https://usc-powerpoint.officeapps.live.com/pods/GetClipboardImage.ashx?Id=5ceb49b5-a84b-43cc-a243-53b54dce9c7e&amp;DC=PUS6&amp;pkey=72ad52c9-342b-4945-8f9f-de143e77756c&amp;wdwaccluster=PUS6"/>
          <p:cNvSpPr/>
          <p:nvPr/>
        </p:nvSpPr>
        <p:spPr>
          <a:xfrm>
            <a:off x="2127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179" name="Google Shape;2179;p5" descr="Shape&#10;&#10;Description automatically generated"/>
          <p:cNvPicPr preferRelativeResize="0"/>
          <p:nvPr/>
        </p:nvPicPr>
        <p:blipFill rotWithShape="1">
          <a:blip r:embed="rId3">
            <a:alphaModFix/>
          </a:blip>
          <a:srcRect/>
          <a:stretch/>
        </p:blipFill>
        <p:spPr>
          <a:xfrm>
            <a:off x="2498" y="-3747"/>
            <a:ext cx="6865495" cy="6853003"/>
          </a:xfrm>
          <a:prstGeom prst="rect">
            <a:avLst/>
          </a:prstGeom>
          <a:noFill/>
          <a:ln>
            <a:noFill/>
          </a:ln>
        </p:spPr>
      </p:pic>
      <p:sp>
        <p:nvSpPr>
          <p:cNvPr id="2180" name="Google Shape;2180;p5"/>
          <p:cNvSpPr txBox="1"/>
          <p:nvPr/>
        </p:nvSpPr>
        <p:spPr>
          <a:xfrm>
            <a:off x="1526498" y="1646640"/>
            <a:ext cx="3817495" cy="37856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444C55"/>
                </a:solidFill>
                <a:latin typeface="Calibri"/>
                <a:ea typeface="Calibri"/>
                <a:cs typeface="Calibri"/>
                <a:sym typeface="Calibri"/>
              </a:rPr>
              <a:t> ILPQC has an opportunity to prevent infant deaths and reduce racial disparities through a quality framework. Our next initiative will address infant safe sleep environment, racial equity, social determinants of health, and other contributing factors. ​</a:t>
            </a:r>
            <a:endParaRPr sz="1600" b="0" i="0" u="none" strike="noStrike" cap="none">
              <a:solidFill>
                <a:srgbClr val="444C55"/>
              </a:solidFill>
              <a:latin typeface="Calibri"/>
              <a:ea typeface="Calibri"/>
              <a:cs typeface="Calibri"/>
              <a:sym typeface="Calibri"/>
            </a:endParaRPr>
          </a:p>
        </p:txBody>
      </p:sp>
      <p:sp>
        <p:nvSpPr>
          <p:cNvPr id="2181" name="Google Shape;2181;p5"/>
          <p:cNvSpPr txBox="1">
            <a:spLocks noGrp="1"/>
          </p:cNvSpPr>
          <p:nvPr>
            <p:ph type="title"/>
          </p:nvPr>
        </p:nvSpPr>
        <p:spPr>
          <a:xfrm>
            <a:off x="284813" y="2863"/>
            <a:ext cx="4342263" cy="1325563"/>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Calibri"/>
              <a:buNone/>
            </a:pPr>
            <a:r>
              <a:rPr lang="en-US">
                <a:solidFill>
                  <a:schemeClr val="lt1"/>
                </a:solidFill>
              </a:rPr>
              <a:t>ESSI Initiative Vision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6"/>
        <p:cNvGrpSpPr/>
        <p:nvPr/>
      </p:nvGrpSpPr>
      <p:grpSpPr>
        <a:xfrm>
          <a:off x="0" y="0"/>
          <a:ext cx="0" cy="0"/>
          <a:chOff x="0" y="0"/>
          <a:chExt cx="0" cy="0"/>
        </a:xfrm>
      </p:grpSpPr>
      <p:sp>
        <p:nvSpPr>
          <p:cNvPr id="2187" name="Google Shape;2187;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8" name="Google Shape;2188;p7"/>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9" name="Google Shape;2189;p7"/>
          <p:cNvSpPr/>
          <p:nvPr/>
        </p:nvSpPr>
        <p:spPr>
          <a:xfrm rot="-2700000" flipH="1">
            <a:off x="891641" y="422146"/>
            <a:ext cx="645368" cy="64536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0" name="Google Shape;2190;p7"/>
          <p:cNvSpPr/>
          <p:nvPr/>
        </p:nvSpPr>
        <p:spPr>
          <a:xfrm rot="-2700000" flipH="1">
            <a:off x="10043482" y="655140"/>
            <a:ext cx="687472" cy="687472"/>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1" name="Google Shape;2191;p7"/>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2" name="Google Shape;219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solidFill>
                  <a:srgbClr val="919497"/>
                </a:solidFill>
                <a:latin typeface="Calibri"/>
                <a:ea typeface="Calibri"/>
                <a:cs typeface="Calibri"/>
                <a:sym typeface="Calibri"/>
              </a:rPr>
              <a:t>Illinois Perinatal Quality Collaborative</a:t>
            </a:r>
            <a:endParaRPr/>
          </a:p>
        </p:txBody>
      </p:sp>
      <p:sp>
        <p:nvSpPr>
          <p:cNvPr id="2193" name="Google Shape;2193;p7"/>
          <p:cNvSpPr txBox="1">
            <a:spLocks noGrp="1"/>
          </p:cNvSpPr>
          <p:nvPr>
            <p:ph type="sldNum" idx="12"/>
          </p:nvPr>
        </p:nvSpPr>
        <p:spPr>
          <a:xfrm>
            <a:off x="8805333"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solidFill>
                  <a:srgbClr val="919497"/>
                </a:solidFill>
              </a:rPr>
              <a:t>29</a:t>
            </a:fld>
            <a:endParaRPr>
              <a:solidFill>
                <a:srgbClr val="919497"/>
              </a:solidFill>
            </a:endParaRPr>
          </a:p>
        </p:txBody>
      </p:sp>
      <p:sp>
        <p:nvSpPr>
          <p:cNvPr id="2194" name="Google Shape;2194;p7"/>
          <p:cNvSpPr/>
          <p:nvPr/>
        </p:nvSpPr>
        <p:spPr>
          <a:xfrm flipH="1">
            <a:off x="7976344" y="6115501"/>
            <a:ext cx="1494513" cy="742499"/>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5" name="Google Shape;2195;p7"/>
          <p:cNvSpPr/>
          <p:nvPr/>
        </p:nvSpPr>
        <p:spPr>
          <a:xfrm flipH="1">
            <a:off x="7604080" y="6453143"/>
            <a:ext cx="814903" cy="404857"/>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6" name="Google Shape;2196;p7"/>
          <p:cNvSpPr txBox="1">
            <a:spLocks noGrp="1"/>
          </p:cNvSpPr>
          <p:nvPr>
            <p:ph type="title"/>
          </p:nvPr>
        </p:nvSpPr>
        <p:spPr>
          <a:xfrm>
            <a:off x="537713" y="1486559"/>
            <a:ext cx="3180273" cy="336714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5000"/>
              <a:buFont typeface="Calibri"/>
              <a:buNone/>
            </a:pPr>
            <a:r>
              <a:rPr lang="en-US" sz="5000"/>
              <a:t>Putting it Together </a:t>
            </a:r>
            <a:endParaRPr sz="5000"/>
          </a:p>
        </p:txBody>
      </p:sp>
      <p:grpSp>
        <p:nvGrpSpPr>
          <p:cNvPr id="2197" name="Google Shape;2197;p7"/>
          <p:cNvGrpSpPr/>
          <p:nvPr/>
        </p:nvGrpSpPr>
        <p:grpSpPr>
          <a:xfrm>
            <a:off x="3717986" y="334295"/>
            <a:ext cx="7784221" cy="6022055"/>
            <a:chOff x="4114800" y="-96728"/>
            <a:chExt cx="7784221" cy="6022055"/>
          </a:xfrm>
        </p:grpSpPr>
        <p:sp>
          <p:nvSpPr>
            <p:cNvPr id="2198" name="Google Shape;2198;p7"/>
            <p:cNvSpPr/>
            <p:nvPr/>
          </p:nvSpPr>
          <p:spPr>
            <a:xfrm>
              <a:off x="4177064" y="-96728"/>
              <a:ext cx="2307081" cy="2254265"/>
            </a:xfrm>
            <a:prstGeom prst="ellipse">
              <a:avLst/>
            </a:prstGeom>
            <a:solidFill>
              <a:srgbClr val="6A95F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9" name="Google Shape;2199;p7"/>
            <p:cNvSpPr txBox="1"/>
            <p:nvPr/>
          </p:nvSpPr>
          <p:spPr>
            <a:xfrm>
              <a:off x="4461551" y="299748"/>
              <a:ext cx="1800022" cy="149118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accent1"/>
                </a:buClr>
                <a:buSzPts val="1200"/>
                <a:buFont typeface="Rockwell"/>
                <a:buNone/>
              </a:pPr>
              <a:r>
                <a:rPr lang="en-US" sz="2800" b="1" i="0" u="none" strike="noStrike" cap="none">
                  <a:solidFill>
                    <a:schemeClr val="accent1"/>
                  </a:solidFill>
                  <a:latin typeface="Rockwell"/>
                  <a:ea typeface="Rockwell"/>
                  <a:cs typeface="Rockwell"/>
                  <a:sym typeface="Rockwell"/>
                </a:rPr>
                <a:t>Equitable Care Delivery </a:t>
              </a:r>
              <a:endParaRPr sz="2800" b="0" i="0" u="none" strike="noStrike" cap="none">
                <a:solidFill>
                  <a:srgbClr val="000000"/>
                </a:solidFill>
                <a:latin typeface="Arial"/>
                <a:ea typeface="Arial"/>
                <a:cs typeface="Arial"/>
                <a:sym typeface="Arial"/>
              </a:endParaRPr>
            </a:p>
          </p:txBody>
        </p:sp>
        <p:sp>
          <p:nvSpPr>
            <p:cNvPr id="2200" name="Google Shape;2200;p7"/>
            <p:cNvSpPr/>
            <p:nvPr/>
          </p:nvSpPr>
          <p:spPr>
            <a:xfrm>
              <a:off x="4749994" y="2282967"/>
              <a:ext cx="1223137" cy="1223137"/>
            </a:xfrm>
            <a:prstGeom prst="mathPlus">
              <a:avLst>
                <a:gd name="adj1" fmla="val 23520"/>
              </a:avLst>
            </a:prstGeom>
            <a:solidFill>
              <a:srgbClr val="6A95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1" name="Google Shape;2201;p7"/>
            <p:cNvSpPr txBox="1"/>
            <p:nvPr/>
          </p:nvSpPr>
          <p:spPr>
            <a:xfrm>
              <a:off x="4912121" y="2750695"/>
              <a:ext cx="898883" cy="28768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Calibri"/>
                <a:buNone/>
              </a:pPr>
              <a:endParaRPr sz="1000" b="0" i="0" u="none" strike="noStrike" cap="none">
                <a:solidFill>
                  <a:schemeClr val="lt1"/>
                </a:solidFill>
                <a:latin typeface="Calibri"/>
                <a:ea typeface="Calibri"/>
                <a:cs typeface="Calibri"/>
                <a:sym typeface="Calibri"/>
              </a:endParaRPr>
            </a:p>
          </p:txBody>
        </p:sp>
        <p:sp>
          <p:nvSpPr>
            <p:cNvPr id="2202" name="Google Shape;2202;p7"/>
            <p:cNvSpPr/>
            <p:nvPr/>
          </p:nvSpPr>
          <p:spPr>
            <a:xfrm>
              <a:off x="4114800" y="3506104"/>
              <a:ext cx="2499415" cy="2419223"/>
            </a:xfrm>
            <a:prstGeom prst="ellipse">
              <a:avLst/>
            </a:prstGeom>
            <a:solidFill>
              <a:srgbClr val="50DF8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3" name="Google Shape;2203;p7"/>
            <p:cNvSpPr txBox="1"/>
            <p:nvPr/>
          </p:nvSpPr>
          <p:spPr>
            <a:xfrm>
              <a:off x="4177064" y="3862455"/>
              <a:ext cx="2437151" cy="149130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accent1"/>
                </a:buClr>
                <a:buSzPts val="1200"/>
                <a:buFont typeface="Rockwell"/>
                <a:buNone/>
              </a:pPr>
              <a:r>
                <a:rPr lang="en-US" sz="2800" b="1" i="0" u="none" strike="noStrike" cap="none">
                  <a:solidFill>
                    <a:schemeClr val="accent1"/>
                  </a:solidFill>
                  <a:latin typeface="Rockwell"/>
                  <a:ea typeface="Rockwell"/>
                  <a:cs typeface="Rockwell"/>
                  <a:sym typeface="Rockwell"/>
                </a:rPr>
                <a:t>Safe Sleep </a:t>
              </a:r>
              <a:endParaRPr sz="2800" b="1" i="0" u="none" strike="noStrike" cap="none">
                <a:solidFill>
                  <a:schemeClr val="accent1"/>
                </a:solidFill>
                <a:latin typeface="Rockwell"/>
                <a:ea typeface="Rockwell"/>
                <a:cs typeface="Rockwell"/>
                <a:sym typeface="Rockwell"/>
              </a:endParaRPr>
            </a:p>
            <a:p>
              <a:pPr marL="0" marR="0" lvl="0" indent="0" algn="ctr" rtl="0">
                <a:lnSpc>
                  <a:spcPct val="90000"/>
                </a:lnSpc>
                <a:spcBef>
                  <a:spcPts val="0"/>
                </a:spcBef>
                <a:spcAft>
                  <a:spcPts val="0"/>
                </a:spcAft>
                <a:buClr>
                  <a:schemeClr val="accent1"/>
                </a:buClr>
                <a:buSzPts val="1200"/>
                <a:buFont typeface="Rockwell"/>
                <a:buNone/>
              </a:pPr>
              <a:r>
                <a:rPr lang="en-US" sz="2800" b="1" i="0" u="none" strike="noStrike" cap="none">
                  <a:solidFill>
                    <a:schemeClr val="accent1"/>
                  </a:solidFill>
                  <a:latin typeface="Rockwell"/>
                  <a:ea typeface="Rockwell"/>
                  <a:cs typeface="Rockwell"/>
                  <a:sym typeface="Rockwell"/>
                </a:rPr>
                <a:t>Environment </a:t>
              </a:r>
              <a:endParaRPr sz="2800" b="0" i="0" u="none" strike="noStrike" cap="none">
                <a:solidFill>
                  <a:srgbClr val="000000"/>
                </a:solidFill>
                <a:latin typeface="Arial"/>
                <a:ea typeface="Arial"/>
                <a:cs typeface="Arial"/>
                <a:sym typeface="Arial"/>
              </a:endParaRPr>
            </a:p>
          </p:txBody>
        </p:sp>
        <p:sp>
          <p:nvSpPr>
            <p:cNvPr id="2204" name="Google Shape;2204;p7"/>
            <p:cNvSpPr/>
            <p:nvPr/>
          </p:nvSpPr>
          <p:spPr>
            <a:xfrm>
              <a:off x="6732320" y="2502288"/>
              <a:ext cx="670616" cy="784495"/>
            </a:xfrm>
            <a:prstGeom prst="rightArrow">
              <a:avLst>
                <a:gd name="adj1" fmla="val 60000"/>
                <a:gd name="adj2" fmla="val 50000"/>
              </a:avLst>
            </a:prstGeom>
            <a:solidFill>
              <a:srgbClr val="A1B3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5" name="Google Shape;2205;p7"/>
            <p:cNvSpPr txBox="1"/>
            <p:nvPr/>
          </p:nvSpPr>
          <p:spPr>
            <a:xfrm>
              <a:off x="6732320" y="2659187"/>
              <a:ext cx="469431" cy="47069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Calibri"/>
                <a:buNone/>
              </a:pPr>
              <a:endParaRPr sz="1000" b="0" i="0" u="none" strike="noStrike" cap="none">
                <a:solidFill>
                  <a:schemeClr val="lt1"/>
                </a:solidFill>
                <a:latin typeface="Calibri"/>
                <a:ea typeface="Calibri"/>
                <a:cs typeface="Calibri"/>
                <a:sym typeface="Calibri"/>
              </a:endParaRPr>
            </a:p>
          </p:txBody>
        </p:sp>
        <p:sp>
          <p:nvSpPr>
            <p:cNvPr id="2206" name="Google Shape;2206;p7"/>
            <p:cNvSpPr/>
            <p:nvPr/>
          </p:nvSpPr>
          <p:spPr>
            <a:xfrm>
              <a:off x="7681306" y="785678"/>
              <a:ext cx="4217715" cy="4217715"/>
            </a:xfrm>
            <a:prstGeom prst="ellipse">
              <a:avLst/>
            </a:prstGeom>
            <a:solidFill>
              <a:srgbClr val="A1B3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7" name="Google Shape;2207;p7"/>
            <p:cNvSpPr txBox="1"/>
            <p:nvPr/>
          </p:nvSpPr>
          <p:spPr>
            <a:xfrm>
              <a:off x="8298976" y="1403348"/>
              <a:ext cx="2982375" cy="2982375"/>
            </a:xfrm>
            <a:prstGeom prst="rect">
              <a:avLst/>
            </a:prstGeom>
            <a:noFill/>
            <a:ln>
              <a:noFill/>
            </a:ln>
          </p:spPr>
          <p:txBody>
            <a:bodyPr spcFirstLastPara="1" wrap="square" lIns="44450" tIns="44450" rIns="44450" bIns="44450" anchor="ctr" anchorCtr="0">
              <a:noAutofit/>
            </a:bodyPr>
            <a:lstStyle/>
            <a:p>
              <a:pPr marL="0" marR="0" lvl="0" indent="0" algn="ctr" rtl="0">
                <a:lnSpc>
                  <a:spcPct val="90000"/>
                </a:lnSpc>
                <a:spcBef>
                  <a:spcPts val="0"/>
                </a:spcBef>
                <a:spcAft>
                  <a:spcPts val="0"/>
                </a:spcAft>
                <a:buClr>
                  <a:schemeClr val="accent1"/>
                </a:buClr>
                <a:buSzPts val="3500"/>
                <a:buFont typeface="Rockwell"/>
                <a:buNone/>
              </a:pPr>
              <a:r>
                <a:rPr lang="en-US" sz="3500" b="1" i="0" u="none" strike="noStrike" cap="none">
                  <a:solidFill>
                    <a:schemeClr val="accent1"/>
                  </a:solidFill>
                  <a:latin typeface="Rockwell"/>
                  <a:ea typeface="Rockwell"/>
                  <a:cs typeface="Rockwell"/>
                  <a:sym typeface="Rockwell"/>
                </a:rPr>
                <a:t>Neonatal Equity with a focus on a Safe Sleep Environment</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07344-D816-C453-B634-3285E90541DD}"/>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C0ACACA0-4A02-A790-5A83-EFF4952D7F35}"/>
              </a:ext>
            </a:extLst>
          </p:cNvPr>
          <p:cNvSpPr>
            <a:spLocks noGrp="1"/>
          </p:cNvSpPr>
          <p:nvPr>
            <p:ph idx="1"/>
          </p:nvPr>
        </p:nvSpPr>
        <p:spPr>
          <a:xfrm>
            <a:off x="228600" y="1600201"/>
            <a:ext cx="11734800" cy="4876799"/>
          </a:xfrm>
        </p:spPr>
        <p:txBody>
          <a:bodyPr>
            <a:normAutofit lnSpcReduction="10000"/>
          </a:bodyPr>
          <a:lstStyle/>
          <a:p>
            <a:r>
              <a:rPr lang="en-US" b="1" dirty="0"/>
              <a:t>Infant Death</a:t>
            </a:r>
          </a:p>
          <a:p>
            <a:pPr lvl="1"/>
            <a:r>
              <a:rPr lang="en-US" dirty="0"/>
              <a:t> any live-born infant who dies within the first year of life</a:t>
            </a:r>
          </a:p>
          <a:p>
            <a:pPr lvl="1"/>
            <a:r>
              <a:rPr lang="en-US" dirty="0"/>
              <a:t>Neonatal Death: any live-born infant who dies during days 0-27 of life</a:t>
            </a:r>
          </a:p>
          <a:p>
            <a:pPr lvl="1"/>
            <a:r>
              <a:rPr lang="en-US" dirty="0"/>
              <a:t>Post-Neonatal Death: any live-born infant who dies during days 28-364 of life</a:t>
            </a:r>
          </a:p>
          <a:p>
            <a:r>
              <a:rPr lang="en-US" sz="2800" b="1" dirty="0"/>
              <a:t>Sudden Unexpected Infant Death (SUID)</a:t>
            </a:r>
          </a:p>
          <a:p>
            <a:pPr lvl="1"/>
            <a:r>
              <a:rPr lang="en-US" dirty="0"/>
              <a:t>Determined using death certificate cause of death</a:t>
            </a:r>
          </a:p>
          <a:p>
            <a:pPr lvl="1"/>
            <a:r>
              <a:rPr lang="en-US" b="0" i="0" dirty="0">
                <a:solidFill>
                  <a:srgbClr val="1A1A1A"/>
                </a:solidFill>
                <a:effectLst/>
              </a:rPr>
              <a:t>sudden infant death syndrome (SIDS) (ICD*-10* R95), ill-defined deaths (ICD-10 R99), and accidental suffocation and strangulation in bed (ICD-10 W75)</a:t>
            </a:r>
            <a:endParaRPr lang="en-US" dirty="0"/>
          </a:p>
          <a:p>
            <a:pPr marL="457200" lvl="1" indent="0">
              <a:buNone/>
            </a:pPr>
            <a:endParaRPr lang="en-US" dirty="0"/>
          </a:p>
        </p:txBody>
      </p:sp>
      <p:sp>
        <p:nvSpPr>
          <p:cNvPr id="6" name="TextBox 5">
            <a:extLst>
              <a:ext uri="{FF2B5EF4-FFF2-40B4-BE49-F238E27FC236}">
                <a16:creationId xmlns:a16="http://schemas.microsoft.com/office/drawing/2014/main" id="{2A7B0C9F-80D4-6517-2450-748F47E01235}"/>
              </a:ext>
            </a:extLst>
          </p:cNvPr>
          <p:cNvSpPr txBox="1"/>
          <p:nvPr/>
        </p:nvSpPr>
        <p:spPr>
          <a:xfrm>
            <a:off x="228600" y="6292334"/>
            <a:ext cx="7848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1A1A"/>
                </a:solidFill>
                <a:effectLst/>
                <a:uLnTx/>
                <a:uFillTx/>
                <a:latin typeface="Open Sans" panose="020B0606030504020204" pitchFamily="34" charset="0"/>
                <a:ea typeface="+mn-ea"/>
                <a:cs typeface="+mn-cs"/>
              </a:rPr>
              <a:t>*International Classification of Diseases, 10</a:t>
            </a:r>
            <a:r>
              <a:rPr kumimoji="0" lang="en-US" sz="1800" b="0" i="0" u="none" strike="noStrike" kern="1200" cap="none" spc="0" normalizeH="0" baseline="30000" noProof="0" dirty="0">
                <a:ln>
                  <a:noFill/>
                </a:ln>
                <a:solidFill>
                  <a:srgbClr val="1A1A1A"/>
                </a:solidFill>
                <a:effectLst/>
                <a:uLnTx/>
                <a:uFillTx/>
                <a:latin typeface="Open Sans" panose="020B0606030504020204" pitchFamily="34" charset="0"/>
                <a:ea typeface="+mn-ea"/>
                <a:cs typeface="+mn-cs"/>
              </a:rPr>
              <a:t>th</a:t>
            </a:r>
            <a:r>
              <a:rPr kumimoji="0" lang="en-US" sz="1800" b="0" i="0" u="none" strike="noStrike" kern="1200" cap="none" spc="0" normalizeH="0" baseline="0" noProof="0" dirty="0">
                <a:ln>
                  <a:noFill/>
                </a:ln>
                <a:solidFill>
                  <a:srgbClr val="1A1A1A"/>
                </a:solidFill>
                <a:effectLst/>
                <a:uLnTx/>
                <a:uFillTx/>
                <a:latin typeface="Open Sans" panose="020B0606030504020204" pitchFamily="34" charset="0"/>
                <a:ea typeface="+mn-ea"/>
                <a:cs typeface="+mn-cs"/>
              </a:rPr>
              <a:t> Revision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47001A54-CD1E-6FC3-4DED-78EB4216D84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0698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1"/>
        <p:cNvGrpSpPr/>
        <p:nvPr/>
      </p:nvGrpSpPr>
      <p:grpSpPr>
        <a:xfrm>
          <a:off x="0" y="0"/>
          <a:ext cx="0" cy="0"/>
          <a:chOff x="0" y="0"/>
          <a:chExt cx="0" cy="0"/>
        </a:xfrm>
      </p:grpSpPr>
      <p:sp>
        <p:nvSpPr>
          <p:cNvPr id="2212" name="Google Shape;2212;p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213" name="Google Shape;2213;p8"/>
          <p:cNvGrpSpPr/>
          <p:nvPr/>
        </p:nvGrpSpPr>
        <p:grpSpPr>
          <a:xfrm flipH="1">
            <a:off x="10741136" y="-454724"/>
            <a:ext cx="2323655" cy="2323656"/>
            <a:chOff x="-872270" y="-454724"/>
            <a:chExt cx="2323655" cy="2323656"/>
          </a:xfrm>
        </p:grpSpPr>
        <p:sp>
          <p:nvSpPr>
            <p:cNvPr id="2214" name="Google Shape;2214;p8"/>
            <p:cNvSpPr/>
            <p:nvPr/>
          </p:nvSpPr>
          <p:spPr>
            <a:xfrm rot="2700000">
              <a:off x="-415188" y="-231223"/>
              <a:ext cx="1409491" cy="1876653"/>
            </a:xfrm>
            <a:custGeom>
              <a:avLst/>
              <a:gdLst/>
              <a:ahLst/>
              <a:cxnLst/>
              <a:rect l="l" t="t" r="r" b="b"/>
              <a:pathLst>
                <a:path w="1409491" h="1876653" extrusionOk="0">
                  <a:moveTo>
                    <a:pt x="0" y="643075"/>
                  </a:moveTo>
                  <a:lnTo>
                    <a:pt x="643075" y="0"/>
                  </a:lnTo>
                  <a:lnTo>
                    <a:pt x="1409491" y="0"/>
                  </a:lnTo>
                  <a:lnTo>
                    <a:pt x="1409491" y="1876653"/>
                  </a:lnTo>
                  <a:lnTo>
                    <a:pt x="1233578" y="1876653"/>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5" name="Google Shape;2215;p8"/>
            <p:cNvSpPr/>
            <p:nvPr/>
          </p:nvSpPr>
          <p:spPr>
            <a:xfrm rot="2700000">
              <a:off x="301285" y="1282788"/>
              <a:ext cx="485578" cy="48557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216" name="Google Shape;2216;p8"/>
          <p:cNvSpPr/>
          <p:nvPr/>
        </p:nvSpPr>
        <p:spPr>
          <a:xfrm rot="2700000">
            <a:off x="2737196" y="6033666"/>
            <a:ext cx="645368" cy="645368"/>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7" name="Google Shape;2217;p8"/>
          <p:cNvSpPr/>
          <p:nvPr/>
        </p:nvSpPr>
        <p:spPr>
          <a:xfrm>
            <a:off x="1343436" y="5721108"/>
            <a:ext cx="2261965" cy="1136891"/>
          </a:xfrm>
          <a:prstGeom prst="triangle">
            <a:avLst>
              <a:gd name="adj" fmla="val 50000"/>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8" name="Google Shape;221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solidFill>
                  <a:srgbClr val="919497"/>
                </a:solidFill>
                <a:latin typeface="Calibri"/>
                <a:ea typeface="Calibri"/>
                <a:cs typeface="Calibri"/>
                <a:sym typeface="Calibri"/>
              </a:rPr>
              <a:t>Illinois Perinatal Quality Collaborative</a:t>
            </a:r>
            <a:endParaRPr/>
          </a:p>
        </p:txBody>
      </p:sp>
      <p:sp>
        <p:nvSpPr>
          <p:cNvPr id="2219" name="Google Shape;2219;p8"/>
          <p:cNvSpPr txBox="1">
            <a:spLocks noGrp="1"/>
          </p:cNvSpPr>
          <p:nvPr>
            <p:ph type="sldNum" idx="12"/>
          </p:nvPr>
        </p:nvSpPr>
        <p:spPr>
          <a:xfrm>
            <a:off x="8805333"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solidFill>
                  <a:srgbClr val="919497"/>
                </a:solidFill>
              </a:rPr>
              <a:t>30</a:t>
            </a:fld>
            <a:endParaRPr>
              <a:solidFill>
                <a:srgbClr val="919497"/>
              </a:solidFill>
            </a:endParaRPr>
          </a:p>
        </p:txBody>
      </p:sp>
      <p:sp>
        <p:nvSpPr>
          <p:cNvPr id="2220" name="Google Shape;2220;p8"/>
          <p:cNvSpPr txBox="1">
            <a:spLocks noGrp="1"/>
          </p:cNvSpPr>
          <p:nvPr>
            <p:ph type="title"/>
          </p:nvPr>
        </p:nvSpPr>
        <p:spPr>
          <a:xfrm>
            <a:off x="609600" y="365125"/>
            <a:ext cx="2944192" cy="498095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a:t>Advancing a QI Initiative </a:t>
            </a:r>
            <a:r>
              <a:rPr lang="en-US" i="1" u="sng"/>
              <a:t>Together</a:t>
            </a:r>
            <a:endParaRPr i="1" u="sng"/>
          </a:p>
        </p:txBody>
      </p:sp>
      <p:grpSp>
        <p:nvGrpSpPr>
          <p:cNvPr id="2221" name="Google Shape;2221;p8"/>
          <p:cNvGrpSpPr/>
          <p:nvPr/>
        </p:nvGrpSpPr>
        <p:grpSpPr>
          <a:xfrm>
            <a:off x="4203108" y="170831"/>
            <a:ext cx="6403087" cy="6181099"/>
            <a:chOff x="3449942" y="1727"/>
            <a:chExt cx="6403087" cy="6181099"/>
          </a:xfrm>
        </p:grpSpPr>
        <p:sp>
          <p:nvSpPr>
            <p:cNvPr id="2222" name="Google Shape;2222;p8"/>
            <p:cNvSpPr/>
            <p:nvPr/>
          </p:nvSpPr>
          <p:spPr>
            <a:xfrm>
              <a:off x="5717745" y="1727"/>
              <a:ext cx="1867482" cy="1867482"/>
            </a:xfrm>
            <a:prstGeom prst="ellipse">
              <a:avLst/>
            </a:prstGeom>
            <a:solidFill>
              <a:srgbClr val="F5658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3" name="Google Shape;2223;p8"/>
            <p:cNvSpPr txBox="1"/>
            <p:nvPr/>
          </p:nvSpPr>
          <p:spPr>
            <a:xfrm>
              <a:off x="5991231" y="275213"/>
              <a:ext cx="1320510" cy="132051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accent1"/>
                </a:buClr>
                <a:buSzPts val="2100"/>
                <a:buFont typeface="Calibri"/>
                <a:buNone/>
              </a:pPr>
              <a:r>
                <a:rPr lang="en-US" sz="2100" b="0" i="0" u="none" strike="noStrike" cap="none">
                  <a:solidFill>
                    <a:schemeClr val="accent1"/>
                  </a:solidFill>
                  <a:latin typeface="Calibri"/>
                  <a:ea typeface="Calibri"/>
                  <a:cs typeface="Calibri"/>
                  <a:sym typeface="Calibri"/>
                </a:rPr>
                <a:t>ILPQC internal team</a:t>
              </a:r>
              <a:endParaRPr sz="2100" b="0" i="0" u="none" strike="noStrike" cap="none">
                <a:solidFill>
                  <a:schemeClr val="accent1"/>
                </a:solidFill>
                <a:latin typeface="Calibri"/>
                <a:ea typeface="Calibri"/>
                <a:cs typeface="Calibri"/>
                <a:sym typeface="Calibri"/>
              </a:endParaRPr>
            </a:p>
          </p:txBody>
        </p:sp>
        <p:sp>
          <p:nvSpPr>
            <p:cNvPr id="2224" name="Google Shape;2224;p8"/>
            <p:cNvSpPr/>
            <p:nvPr/>
          </p:nvSpPr>
          <p:spPr>
            <a:xfrm rot="2160000">
              <a:off x="7526079" y="1435909"/>
              <a:ext cx="495907" cy="630275"/>
            </a:xfrm>
            <a:prstGeom prst="rightArrow">
              <a:avLst>
                <a:gd name="adj1" fmla="val 60000"/>
                <a:gd name="adj2" fmla="val 50000"/>
              </a:avLst>
            </a:prstGeom>
            <a:solidFill>
              <a:srgbClr val="F5658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5" name="Google Shape;2225;p8"/>
            <p:cNvSpPr txBox="1"/>
            <p:nvPr/>
          </p:nvSpPr>
          <p:spPr>
            <a:xfrm rot="2160000">
              <a:off x="7540285" y="1518241"/>
              <a:ext cx="347135" cy="3781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700"/>
                <a:buFont typeface="Calibri"/>
                <a:buNone/>
              </a:pPr>
              <a:endParaRPr sz="1700" b="0" i="0" u="none" strike="noStrike" cap="none">
                <a:solidFill>
                  <a:schemeClr val="lt1"/>
                </a:solidFill>
                <a:latin typeface="Calibri"/>
                <a:ea typeface="Calibri"/>
                <a:cs typeface="Calibri"/>
                <a:sym typeface="Calibri"/>
              </a:endParaRPr>
            </a:p>
          </p:txBody>
        </p:sp>
        <p:sp>
          <p:nvSpPr>
            <p:cNvPr id="2226" name="Google Shape;2226;p8"/>
            <p:cNvSpPr/>
            <p:nvPr/>
          </p:nvSpPr>
          <p:spPr>
            <a:xfrm>
              <a:off x="7985547" y="1649382"/>
              <a:ext cx="1867482" cy="1867482"/>
            </a:xfrm>
            <a:prstGeom prst="ellipse">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7" name="Google Shape;2227;p8"/>
            <p:cNvSpPr txBox="1"/>
            <p:nvPr/>
          </p:nvSpPr>
          <p:spPr>
            <a:xfrm>
              <a:off x="8259033" y="1922868"/>
              <a:ext cx="1320510" cy="132051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accent1"/>
                </a:buClr>
                <a:buSzPts val="2100"/>
                <a:buFont typeface="Calibri"/>
                <a:buNone/>
              </a:pPr>
              <a:r>
                <a:rPr lang="en-US" sz="2100" b="0" i="0" u="none" strike="noStrike" cap="none">
                  <a:solidFill>
                    <a:schemeClr val="accent1"/>
                  </a:solidFill>
                  <a:latin typeface="Calibri"/>
                  <a:ea typeface="Calibri"/>
                  <a:cs typeface="Calibri"/>
                  <a:sym typeface="Calibri"/>
                </a:rPr>
                <a:t>Neonatal Community</a:t>
              </a:r>
              <a:endParaRPr sz="2100" b="0" i="0" u="none" strike="noStrike" cap="none">
                <a:solidFill>
                  <a:schemeClr val="accent1"/>
                </a:solidFill>
                <a:latin typeface="Calibri"/>
                <a:ea typeface="Calibri"/>
                <a:cs typeface="Calibri"/>
                <a:sym typeface="Calibri"/>
              </a:endParaRPr>
            </a:p>
            <a:p>
              <a:pPr marL="0" marR="0" lvl="0" indent="0" algn="ctr" rtl="0">
                <a:lnSpc>
                  <a:spcPct val="90000"/>
                </a:lnSpc>
                <a:spcBef>
                  <a:spcPts val="0"/>
                </a:spcBef>
                <a:spcAft>
                  <a:spcPts val="0"/>
                </a:spcAft>
                <a:buClr>
                  <a:schemeClr val="accent1"/>
                </a:buClr>
                <a:buSzPts val="2100"/>
                <a:buFont typeface="Calibri"/>
                <a:buNone/>
              </a:pPr>
              <a:r>
                <a:rPr lang="en-US" sz="2100" b="0" i="0" u="none" strike="noStrike" cap="none">
                  <a:solidFill>
                    <a:schemeClr val="accent1"/>
                  </a:solidFill>
                  <a:latin typeface="Calibri"/>
                  <a:ea typeface="Calibri"/>
                  <a:cs typeface="Calibri"/>
                  <a:sym typeface="Calibri"/>
                </a:rPr>
                <a:t>Advisory Board</a:t>
              </a:r>
              <a:endParaRPr sz="1400" b="0" i="0" u="none" strike="noStrike" cap="none">
                <a:solidFill>
                  <a:srgbClr val="000000"/>
                </a:solidFill>
                <a:latin typeface="Arial"/>
                <a:ea typeface="Arial"/>
                <a:cs typeface="Arial"/>
                <a:sym typeface="Arial"/>
              </a:endParaRPr>
            </a:p>
          </p:txBody>
        </p:sp>
        <p:sp>
          <p:nvSpPr>
            <p:cNvPr id="2228" name="Google Shape;2228;p8"/>
            <p:cNvSpPr/>
            <p:nvPr/>
          </p:nvSpPr>
          <p:spPr>
            <a:xfrm rot="6480000">
              <a:off x="8242560" y="3587619"/>
              <a:ext cx="495907" cy="630275"/>
            </a:xfrm>
            <a:prstGeom prst="rightArrow">
              <a:avLst>
                <a:gd name="adj1" fmla="val 60000"/>
                <a:gd name="adj2" fmla="val 50000"/>
              </a:avLst>
            </a:prstGeom>
            <a:solidFill>
              <a:srgbClr val="F583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9" name="Google Shape;2229;p8"/>
            <p:cNvSpPr txBox="1"/>
            <p:nvPr/>
          </p:nvSpPr>
          <p:spPr>
            <a:xfrm rot="-4320000">
              <a:off x="8339933" y="3642929"/>
              <a:ext cx="347135" cy="3781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700"/>
                <a:buFont typeface="Calibri"/>
                <a:buNone/>
              </a:pPr>
              <a:endParaRPr sz="1700" b="0" i="0" u="none" strike="noStrike" cap="none">
                <a:solidFill>
                  <a:schemeClr val="lt1"/>
                </a:solidFill>
                <a:latin typeface="Calibri"/>
                <a:ea typeface="Calibri"/>
                <a:cs typeface="Calibri"/>
                <a:sym typeface="Calibri"/>
              </a:endParaRPr>
            </a:p>
          </p:txBody>
        </p:sp>
        <p:sp>
          <p:nvSpPr>
            <p:cNvPr id="2230" name="Google Shape;2230;p8"/>
            <p:cNvSpPr/>
            <p:nvPr/>
          </p:nvSpPr>
          <p:spPr>
            <a:xfrm>
              <a:off x="7119324" y="4315344"/>
              <a:ext cx="1867482" cy="1867482"/>
            </a:xfrm>
            <a:prstGeom prst="ellipse">
              <a:avLst/>
            </a:prstGeom>
            <a:solidFill>
              <a:srgbClr val="FDD7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1" name="Google Shape;2231;p8"/>
            <p:cNvSpPr txBox="1"/>
            <p:nvPr/>
          </p:nvSpPr>
          <p:spPr>
            <a:xfrm>
              <a:off x="7392810" y="4588830"/>
              <a:ext cx="1320510" cy="132051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accent1"/>
                </a:buClr>
                <a:buSzPts val="2100"/>
                <a:buFont typeface="Calibri"/>
                <a:buNone/>
              </a:pPr>
              <a:r>
                <a:rPr lang="en-US" sz="2100" b="0" i="0" u="none" strike="noStrike" cap="none">
                  <a:solidFill>
                    <a:schemeClr val="accent1"/>
                  </a:solidFill>
                  <a:latin typeface="Calibri"/>
                  <a:ea typeface="Calibri"/>
                  <a:cs typeface="Calibri"/>
                  <a:sym typeface="Calibri"/>
                </a:rPr>
                <a:t>Neonatal Advisory Workgroup</a:t>
              </a:r>
              <a:endParaRPr sz="2100" b="0" i="0" u="none" strike="noStrike" cap="none">
                <a:solidFill>
                  <a:schemeClr val="accent1"/>
                </a:solidFill>
                <a:latin typeface="Calibri"/>
                <a:ea typeface="Calibri"/>
                <a:cs typeface="Calibri"/>
                <a:sym typeface="Calibri"/>
              </a:endParaRPr>
            </a:p>
          </p:txBody>
        </p:sp>
        <p:sp>
          <p:nvSpPr>
            <p:cNvPr id="2232" name="Google Shape;2232;p8"/>
            <p:cNvSpPr/>
            <p:nvPr/>
          </p:nvSpPr>
          <p:spPr>
            <a:xfrm rot="10800000">
              <a:off x="6417567" y="4933948"/>
              <a:ext cx="495907" cy="630275"/>
            </a:xfrm>
            <a:prstGeom prst="rightArrow">
              <a:avLst>
                <a:gd name="adj1" fmla="val 60000"/>
                <a:gd name="adj2" fmla="val 50000"/>
              </a:avLst>
            </a:prstGeom>
            <a:solidFill>
              <a:srgbClr val="FDD7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3" name="Google Shape;2233;p8"/>
            <p:cNvSpPr txBox="1"/>
            <p:nvPr/>
          </p:nvSpPr>
          <p:spPr>
            <a:xfrm>
              <a:off x="6566339" y="5060003"/>
              <a:ext cx="347135" cy="3781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700"/>
                <a:buFont typeface="Calibri"/>
                <a:buNone/>
              </a:pPr>
              <a:endParaRPr sz="1700" b="0" i="0" u="none" strike="noStrike" cap="none">
                <a:solidFill>
                  <a:schemeClr val="lt1"/>
                </a:solidFill>
                <a:latin typeface="Calibri"/>
                <a:ea typeface="Calibri"/>
                <a:cs typeface="Calibri"/>
                <a:sym typeface="Calibri"/>
              </a:endParaRPr>
            </a:p>
          </p:txBody>
        </p:sp>
        <p:sp>
          <p:nvSpPr>
            <p:cNvPr id="2234" name="Google Shape;2234;p8"/>
            <p:cNvSpPr/>
            <p:nvPr/>
          </p:nvSpPr>
          <p:spPr>
            <a:xfrm>
              <a:off x="4316166" y="4315344"/>
              <a:ext cx="1867482" cy="1867482"/>
            </a:xfrm>
            <a:prstGeom prst="ellipse">
              <a:avLst/>
            </a:prstGeom>
            <a:solidFill>
              <a:srgbClr val="6A95F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5" name="Google Shape;2235;p8"/>
            <p:cNvSpPr txBox="1"/>
            <p:nvPr/>
          </p:nvSpPr>
          <p:spPr>
            <a:xfrm>
              <a:off x="4589652" y="4588830"/>
              <a:ext cx="1320510" cy="132051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accent1"/>
                </a:buClr>
                <a:buSzPts val="2100"/>
                <a:buFont typeface="Calibri"/>
                <a:buNone/>
              </a:pPr>
              <a:r>
                <a:rPr lang="en-US" sz="2100" b="0" i="0" u="none" strike="noStrike" cap="none">
                  <a:solidFill>
                    <a:schemeClr val="accent1"/>
                  </a:solidFill>
                  <a:latin typeface="Calibri"/>
                  <a:ea typeface="Calibri"/>
                  <a:cs typeface="Calibri"/>
                  <a:sym typeface="Calibri"/>
                </a:rPr>
                <a:t> ESSI</a:t>
              </a:r>
              <a:endParaRPr/>
            </a:p>
            <a:p>
              <a:pPr marL="0" marR="0" lvl="0" indent="0" algn="ctr" rtl="0">
                <a:lnSpc>
                  <a:spcPct val="90000"/>
                </a:lnSpc>
                <a:spcBef>
                  <a:spcPts val="0"/>
                </a:spcBef>
                <a:spcAft>
                  <a:spcPts val="0"/>
                </a:spcAft>
                <a:buClr>
                  <a:schemeClr val="accent1"/>
                </a:buClr>
                <a:buSzPts val="2100"/>
                <a:buFont typeface="Calibri"/>
                <a:buNone/>
              </a:pPr>
              <a:r>
                <a:rPr lang="en-US" sz="2100" b="0" i="0" u="none" strike="noStrike" cap="none">
                  <a:solidFill>
                    <a:schemeClr val="accent1"/>
                  </a:solidFill>
                  <a:latin typeface="Calibri"/>
                  <a:ea typeface="Calibri"/>
                  <a:cs typeface="Calibri"/>
                  <a:sym typeface="Calibri"/>
                </a:rPr>
                <a:t>Planning Group</a:t>
              </a:r>
              <a:endParaRPr sz="2100" b="0" i="0" u="none" strike="noStrike" cap="none">
                <a:solidFill>
                  <a:schemeClr val="accent1"/>
                </a:solidFill>
                <a:latin typeface="Calibri"/>
                <a:ea typeface="Calibri"/>
                <a:cs typeface="Calibri"/>
                <a:sym typeface="Calibri"/>
              </a:endParaRPr>
            </a:p>
          </p:txBody>
        </p:sp>
        <p:sp>
          <p:nvSpPr>
            <p:cNvPr id="2236" name="Google Shape;2236;p8"/>
            <p:cNvSpPr/>
            <p:nvPr/>
          </p:nvSpPr>
          <p:spPr>
            <a:xfrm rot="-6480000">
              <a:off x="4573178" y="3614315"/>
              <a:ext cx="495907" cy="630275"/>
            </a:xfrm>
            <a:prstGeom prst="rightArrow">
              <a:avLst>
                <a:gd name="adj1" fmla="val 60000"/>
                <a:gd name="adj2" fmla="val 50000"/>
              </a:avLst>
            </a:prstGeom>
            <a:solidFill>
              <a:srgbClr val="6A95F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7" name="Google Shape;2237;p8"/>
            <p:cNvSpPr txBox="1"/>
            <p:nvPr/>
          </p:nvSpPr>
          <p:spPr>
            <a:xfrm rot="4320000">
              <a:off x="4670551" y="3811115"/>
              <a:ext cx="347135" cy="3781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700"/>
                <a:buFont typeface="Calibri"/>
                <a:buNone/>
              </a:pPr>
              <a:endParaRPr sz="1700" b="0" i="0" u="none" strike="noStrike" cap="none">
                <a:solidFill>
                  <a:schemeClr val="lt1"/>
                </a:solidFill>
                <a:latin typeface="Calibri"/>
                <a:ea typeface="Calibri"/>
                <a:cs typeface="Calibri"/>
                <a:sym typeface="Calibri"/>
              </a:endParaRPr>
            </a:p>
          </p:txBody>
        </p:sp>
        <p:sp>
          <p:nvSpPr>
            <p:cNvPr id="2238" name="Google Shape;2238;p8"/>
            <p:cNvSpPr/>
            <p:nvPr/>
          </p:nvSpPr>
          <p:spPr>
            <a:xfrm>
              <a:off x="3449942" y="1649382"/>
              <a:ext cx="1867482" cy="1867482"/>
            </a:xfrm>
            <a:prstGeom prst="ellipse">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9" name="Google Shape;2239;p8"/>
            <p:cNvSpPr txBox="1"/>
            <p:nvPr/>
          </p:nvSpPr>
          <p:spPr>
            <a:xfrm>
              <a:off x="3723428" y="1922868"/>
              <a:ext cx="1320510" cy="1320510"/>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accent1"/>
                </a:buClr>
                <a:buSzPts val="2100"/>
                <a:buFont typeface="Calibri"/>
                <a:buNone/>
              </a:pPr>
              <a:r>
                <a:rPr lang="en-US" sz="2100" b="0" i="0" u="none" strike="noStrike" cap="none">
                  <a:solidFill>
                    <a:schemeClr val="accent1"/>
                  </a:solidFill>
                  <a:latin typeface="Calibri"/>
                  <a:ea typeface="Calibri"/>
                  <a:cs typeface="Calibri"/>
                  <a:sym typeface="Calibri"/>
                </a:rPr>
                <a:t>ILPQC hospital teams</a:t>
              </a:r>
              <a:endParaRPr sz="2100" b="0" i="0" u="none" strike="noStrike" cap="none">
                <a:solidFill>
                  <a:schemeClr val="accent1"/>
                </a:solidFill>
                <a:latin typeface="Calibri"/>
                <a:ea typeface="Calibri"/>
                <a:cs typeface="Calibri"/>
                <a:sym typeface="Calibri"/>
              </a:endParaRPr>
            </a:p>
          </p:txBody>
        </p:sp>
        <p:sp>
          <p:nvSpPr>
            <p:cNvPr id="2240" name="Google Shape;2240;p8"/>
            <p:cNvSpPr/>
            <p:nvPr/>
          </p:nvSpPr>
          <p:spPr>
            <a:xfrm rot="-2160000">
              <a:off x="5258276" y="1452408"/>
              <a:ext cx="495907" cy="630275"/>
            </a:xfrm>
            <a:prstGeom prst="rightArrow">
              <a:avLst>
                <a:gd name="adj1" fmla="val 60000"/>
                <a:gd name="adj2" fmla="val 50000"/>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1" name="Google Shape;2241;p8"/>
            <p:cNvSpPr txBox="1"/>
            <p:nvPr/>
          </p:nvSpPr>
          <p:spPr>
            <a:xfrm rot="-2160000">
              <a:off x="5272482" y="1622186"/>
              <a:ext cx="347135" cy="37816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700"/>
                <a:buFont typeface="Calibri"/>
                <a:buNone/>
              </a:pPr>
              <a:endParaRPr sz="17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5"/>
        <p:cNvGrpSpPr/>
        <p:nvPr/>
      </p:nvGrpSpPr>
      <p:grpSpPr>
        <a:xfrm>
          <a:off x="0" y="0"/>
          <a:ext cx="0" cy="0"/>
          <a:chOff x="0" y="0"/>
          <a:chExt cx="0" cy="0"/>
        </a:xfrm>
      </p:grpSpPr>
      <p:sp>
        <p:nvSpPr>
          <p:cNvPr id="2246" name="Google Shape;2246;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7" name="Google Shape;2247;p9"/>
          <p:cNvSpPr txBox="1">
            <a:spLocks noGrp="1"/>
          </p:cNvSpPr>
          <p:nvPr>
            <p:ph type="title"/>
          </p:nvPr>
        </p:nvSpPr>
        <p:spPr>
          <a:xfrm>
            <a:off x="6739125" y="1075352"/>
            <a:ext cx="4818900" cy="15963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00000"/>
              <a:buFont typeface="Calibri"/>
              <a:buNone/>
            </a:pPr>
            <a:r>
              <a:rPr lang="en-US" sz="5000"/>
              <a:t>Neonatal Community Advisory Board</a:t>
            </a:r>
            <a:endParaRPr sz="5000"/>
          </a:p>
        </p:txBody>
      </p:sp>
      <p:pic>
        <p:nvPicPr>
          <p:cNvPr id="2248" name="Google Shape;2248;p9"/>
          <p:cNvPicPr preferRelativeResize="0"/>
          <p:nvPr/>
        </p:nvPicPr>
        <p:blipFill rotWithShape="1">
          <a:blip r:embed="rId3">
            <a:alphaModFix/>
          </a:blip>
          <a:srcRect/>
          <a:stretch/>
        </p:blipFill>
        <p:spPr>
          <a:xfrm>
            <a:off x="718769" y="640080"/>
            <a:ext cx="5283301" cy="5577840"/>
          </a:xfrm>
          <a:prstGeom prst="rect">
            <a:avLst/>
          </a:prstGeom>
          <a:noFill/>
          <a:ln>
            <a:noFill/>
          </a:ln>
        </p:spPr>
      </p:pic>
      <p:sp>
        <p:nvSpPr>
          <p:cNvPr id="2249" name="Google Shape;2249;p9"/>
          <p:cNvSpPr/>
          <p:nvPr/>
        </p:nvSpPr>
        <p:spPr>
          <a:xfrm>
            <a:off x="6739128" y="2945443"/>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0" name="Google Shape;2250;p9"/>
          <p:cNvSpPr txBox="1">
            <a:spLocks noGrp="1"/>
          </p:cNvSpPr>
          <p:nvPr>
            <p:ph type="body" idx="1"/>
          </p:nvPr>
        </p:nvSpPr>
        <p:spPr>
          <a:xfrm>
            <a:off x="6739128" y="3237486"/>
            <a:ext cx="4818900" cy="3550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800"/>
              <a:buNone/>
            </a:pPr>
            <a:r>
              <a:rPr lang="en-US" sz="2800"/>
              <a:t>We are excited to have formed our first Neonatal Community Advisory Board to prioritize community input during the development of the initiative </a:t>
            </a:r>
            <a:endParaRPr/>
          </a:p>
          <a:p>
            <a:pPr marL="228600" lvl="0" indent="-50800" algn="ctr" rtl="0">
              <a:lnSpc>
                <a:spcPct val="100000"/>
              </a:lnSpc>
              <a:spcBef>
                <a:spcPts val="2000"/>
              </a:spcBef>
              <a:spcAft>
                <a:spcPts val="0"/>
              </a:spcAft>
              <a:buSzPts val="2800"/>
              <a:buNone/>
            </a:pPr>
            <a:endParaRPr sz="2800"/>
          </a:p>
        </p:txBody>
      </p:sp>
      <p:sp>
        <p:nvSpPr>
          <p:cNvPr id="2251" name="Google Shape;225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Illinois Perinatal Quality Collaborative</a:t>
            </a:r>
            <a:endParaRPr/>
          </a:p>
        </p:txBody>
      </p:sp>
      <p:sp>
        <p:nvSpPr>
          <p:cNvPr id="2252" name="Google Shape;225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6"/>
        <p:cNvGrpSpPr/>
        <p:nvPr/>
      </p:nvGrpSpPr>
      <p:grpSpPr>
        <a:xfrm>
          <a:off x="0" y="0"/>
          <a:ext cx="0" cy="0"/>
          <a:chOff x="0" y="0"/>
          <a:chExt cx="0" cy="0"/>
        </a:xfrm>
      </p:grpSpPr>
      <p:sp>
        <p:nvSpPr>
          <p:cNvPr id="2257" name="Google Shape;2257;p1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8" name="Google Shape;2258;p10"/>
          <p:cNvSpPr txBox="1">
            <a:spLocks noGrp="1"/>
          </p:cNvSpPr>
          <p:nvPr>
            <p:ph type="title"/>
          </p:nvPr>
        </p:nvSpPr>
        <p:spPr>
          <a:xfrm>
            <a:off x="6248400" y="365125"/>
            <a:ext cx="5586046" cy="2579692"/>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accent1"/>
              </a:buClr>
              <a:buSzPts val="3600"/>
              <a:buFont typeface="Calibri"/>
              <a:buNone/>
            </a:pPr>
            <a:r>
              <a:rPr lang="en-US" sz="3800" dirty="0"/>
              <a:t>Neonatal Community Advisory Board</a:t>
            </a:r>
            <a:endParaRPr sz="3800" dirty="0"/>
          </a:p>
        </p:txBody>
      </p:sp>
      <p:pic>
        <p:nvPicPr>
          <p:cNvPr id="2259" name="Google Shape;2259;p10" descr="Multi-colored dialogue boxes"/>
          <p:cNvPicPr preferRelativeResize="0"/>
          <p:nvPr/>
        </p:nvPicPr>
        <p:blipFill rotWithShape="1">
          <a:blip r:embed="rId3">
            <a:alphaModFix/>
          </a:blip>
          <a:srcRect t="11407" r="1" b="1"/>
          <a:stretch/>
        </p:blipFill>
        <p:spPr>
          <a:xfrm>
            <a:off x="20" y="10"/>
            <a:ext cx="6105116" cy="4191736"/>
          </a:xfrm>
          <a:custGeom>
            <a:avLst/>
            <a:gdLst/>
            <a:ahLst/>
            <a:cxnLst/>
            <a:rect l="l" t="t" r="r" b="b"/>
            <a:pathLst>
              <a:path w="6105136" h="4191746" extrusionOk="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a:noFill/>
          <a:ln>
            <a:noFill/>
          </a:ln>
        </p:spPr>
      </p:pic>
      <p:sp>
        <p:nvSpPr>
          <p:cNvPr id="2260" name="Google Shape;2260;p10"/>
          <p:cNvSpPr txBox="1">
            <a:spLocks noGrp="1"/>
          </p:cNvSpPr>
          <p:nvPr>
            <p:ph type="body" idx="1"/>
          </p:nvPr>
        </p:nvSpPr>
        <p:spPr>
          <a:xfrm>
            <a:off x="6248399" y="3124205"/>
            <a:ext cx="5105400" cy="305275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sz="2800" dirty="0"/>
              <a:t>Community partners representing diverse perspectives from around the state who meet regularly with ILPQC to collaborate on current and future quality improvement projects </a:t>
            </a:r>
            <a:endParaRPr sz="2800" dirty="0"/>
          </a:p>
        </p:txBody>
      </p:sp>
      <p:sp>
        <p:nvSpPr>
          <p:cNvPr id="2261" name="Google Shape;2261;p10"/>
          <p:cNvSpPr txBox="1">
            <a:spLocks noGrp="1"/>
          </p:cNvSpPr>
          <p:nvPr>
            <p:ph type="ftr" idx="11"/>
          </p:nvPr>
        </p:nvSpPr>
        <p:spPr>
          <a:xfrm>
            <a:off x="6248398" y="6356350"/>
            <a:ext cx="3960877" cy="3651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Illinois Perinatal Quality Collaborative</a:t>
            </a:r>
            <a:endParaRPr/>
          </a:p>
        </p:txBody>
      </p:sp>
      <p:sp>
        <p:nvSpPr>
          <p:cNvPr id="2262" name="Google Shape;2262;p10"/>
          <p:cNvSpPr txBox="1">
            <a:spLocks noGrp="1"/>
          </p:cNvSpPr>
          <p:nvPr>
            <p:ph type="sldNum" idx="12"/>
          </p:nvPr>
        </p:nvSpPr>
        <p:spPr>
          <a:xfrm>
            <a:off x="10209276" y="6356350"/>
            <a:ext cx="1144524"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7" name="Google Shape;2267;p25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1800"/>
              <a:buNone/>
            </a:pPr>
            <a:r>
              <a:rPr lang="en-US"/>
              <a:t>Neonatal Community Advisory Board</a:t>
            </a:r>
            <a:endParaRPr/>
          </a:p>
        </p:txBody>
      </p:sp>
      <p:sp>
        <p:nvSpPr>
          <p:cNvPr id="2268" name="Google Shape;2268;p251"/>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1000"/>
              </a:spcBef>
              <a:spcAft>
                <a:spcPts val="0"/>
              </a:spcAft>
              <a:buSzPts val="1800"/>
              <a:buNone/>
            </a:pPr>
            <a:endParaRPr/>
          </a:p>
        </p:txBody>
      </p:sp>
      <p:sp>
        <p:nvSpPr>
          <p:cNvPr id="2269" name="Google Shape;2269;p25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graphicFrame>
        <p:nvGraphicFramePr>
          <p:cNvPr id="2270" name="Google Shape;2270;p251"/>
          <p:cNvGraphicFramePr/>
          <p:nvPr/>
        </p:nvGraphicFramePr>
        <p:xfrm>
          <a:off x="1051774" y="1770844"/>
          <a:ext cx="10375025" cy="4387250"/>
        </p:xfrm>
        <a:graphic>
          <a:graphicData uri="http://schemas.openxmlformats.org/drawingml/2006/table">
            <a:tbl>
              <a:tblPr firstRow="1" bandRow="1">
                <a:noFill/>
                <a:tableStyleId>{CCD8F6DF-70F9-4B9E-976E-EFF68607CF89}</a:tableStyleId>
              </a:tblPr>
              <a:tblGrid>
                <a:gridCol w="4733200">
                  <a:extLst>
                    <a:ext uri="{9D8B030D-6E8A-4147-A177-3AD203B41FA5}">
                      <a16:colId xmlns:a16="http://schemas.microsoft.com/office/drawing/2014/main" val="20000"/>
                    </a:ext>
                  </a:extLst>
                </a:gridCol>
                <a:gridCol w="5641825">
                  <a:extLst>
                    <a:ext uri="{9D8B030D-6E8A-4147-A177-3AD203B41FA5}">
                      <a16:colId xmlns:a16="http://schemas.microsoft.com/office/drawing/2014/main" val="20001"/>
                    </a:ext>
                  </a:extLst>
                </a:gridCol>
              </a:tblGrid>
              <a:tr h="22807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Name</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chemeClr val="dk1"/>
                        </a:buClr>
                        <a:buSzPts val="2000"/>
                        <a:buFont typeface="Calibri"/>
                        <a:buNone/>
                      </a:pPr>
                      <a:r>
                        <a:rPr lang="en-US" sz="2000" u="none" strike="noStrike" cap="none"/>
                        <a:t>Organization</a:t>
                      </a:r>
                      <a:endParaRPr sz="3600" u="none" strike="noStrike" cap="none"/>
                    </a:p>
                  </a:txBody>
                  <a:tcPr marL="9525" marR="9525" marT="9525" marB="45725" anchor="b"/>
                </a:tc>
                <a:extLst>
                  <a:ext uri="{0D108BD9-81ED-4DB2-BD59-A6C34878D82A}">
                    <a16:rowId xmlns:a16="http://schemas.microsoft.com/office/drawing/2014/main" val="10000"/>
                  </a:ext>
                </a:extLst>
              </a:tr>
              <a:tr h="190500">
                <a:tc>
                  <a:txBody>
                    <a:bodyPr/>
                    <a:lstStyle/>
                    <a:p>
                      <a:pPr marL="0" marR="0" lvl="0" indent="0" algn="ctr" rtl="0">
                        <a:lnSpc>
                          <a:spcPct val="100000"/>
                        </a:lnSpc>
                        <a:spcBef>
                          <a:spcPts val="0"/>
                        </a:spcBef>
                        <a:spcAft>
                          <a:spcPts val="0"/>
                        </a:spcAft>
                        <a:buClr>
                          <a:schemeClr val="dk1"/>
                        </a:buClr>
                        <a:buSzPts val="2000"/>
                        <a:buFont typeface="Calibri"/>
                        <a:buNone/>
                      </a:pPr>
                      <a:r>
                        <a:rPr lang="en-US" sz="2000" u="none" strike="noStrike" cap="none"/>
                        <a:t>Timika Anderson and Keyonna Tompkins </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chemeClr val="dk1"/>
                        </a:buClr>
                        <a:buSzPts val="2000"/>
                        <a:buFont typeface="Calibri"/>
                        <a:buNone/>
                      </a:pPr>
                      <a:r>
                        <a:rPr lang="en-US" sz="2000" u="none" strike="noStrike" cap="none"/>
                        <a:t>Access Westside Healthy Start </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1"/>
                  </a:ext>
                </a:extLst>
              </a:tr>
              <a:tr h="366350">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Tia Britton  </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Outreach/Education Coordinator for ESL Healthy Start </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2"/>
                  </a:ext>
                </a:extLst>
              </a:tr>
              <a:tr h="190500">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Jennifer Graham and Erin Miller </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Family Connects Peoria  </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3"/>
                  </a:ext>
                </a:extLst>
              </a:tr>
              <a:tr h="190500">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Ashley Horne</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IDPH</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4"/>
                  </a:ext>
                </a:extLst>
              </a:tr>
              <a:tr h="190500">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Nancy Maruyama </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SIDS Illinois </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5"/>
                  </a:ext>
                </a:extLst>
              </a:tr>
              <a:tr h="39052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Charisse Montgomery </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Black Butterfly Doula and Grandmother </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6"/>
                  </a:ext>
                </a:extLst>
              </a:tr>
              <a:tr h="39052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Jose Ortiz  </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FIMR Chicago </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7"/>
                  </a:ext>
                </a:extLst>
              </a:tr>
              <a:tr h="39052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Bridget Patrick  </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FIMR East St. Louis, Program Manager </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8"/>
                  </a:ext>
                </a:extLst>
              </a:tr>
              <a:tr h="39052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Kakuna Smith  </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Community Member, Bereaved Parent </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9"/>
                  </a:ext>
                </a:extLst>
              </a:tr>
              <a:tr h="190500">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Shanice Williams  </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Community Coordinator, Ingalls Memorial </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10"/>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5"/>
        <p:cNvGrpSpPr/>
        <p:nvPr/>
      </p:nvGrpSpPr>
      <p:grpSpPr>
        <a:xfrm>
          <a:off x="0" y="0"/>
          <a:ext cx="0" cy="0"/>
          <a:chOff x="0" y="0"/>
          <a:chExt cx="0" cy="0"/>
        </a:xfrm>
      </p:grpSpPr>
      <p:sp>
        <p:nvSpPr>
          <p:cNvPr id="2276" name="Google Shape;2276;p1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77" name="Google Shape;2277;p12"/>
          <p:cNvSpPr txBox="1">
            <a:spLocks noGrp="1"/>
          </p:cNvSpPr>
          <p:nvPr>
            <p:ph type="title"/>
          </p:nvPr>
        </p:nvSpPr>
        <p:spPr>
          <a:xfrm>
            <a:off x="572493" y="238539"/>
            <a:ext cx="11018520" cy="1434415"/>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accent1"/>
              </a:buClr>
              <a:buSzPts val="5400"/>
              <a:buFont typeface="Calibri"/>
              <a:buNone/>
            </a:pPr>
            <a:r>
              <a:rPr lang="en-US" sz="5400"/>
              <a:t>ESSI Planning Group </a:t>
            </a:r>
            <a:endParaRPr sz="5400"/>
          </a:p>
        </p:txBody>
      </p:sp>
      <p:sp>
        <p:nvSpPr>
          <p:cNvPr id="2278" name="Google Shape;2278;p12"/>
          <p:cNvSpPr/>
          <p:nvPr/>
        </p:nvSpPr>
        <p:spPr>
          <a:xfrm>
            <a:off x="572493" y="1681544"/>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509"/>
            </a:schemeClr>
          </a:solidFill>
          <a:ln w="44450" cap="rnd" cmpd="sng">
            <a:solidFill>
              <a:schemeClr val="accent2">
                <a:alpha val="74509"/>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79" name="Google Shape;2279;p12"/>
          <p:cNvSpPr txBox="1">
            <a:spLocks noGrp="1"/>
          </p:cNvSpPr>
          <p:nvPr>
            <p:ph type="body" idx="1"/>
          </p:nvPr>
        </p:nvSpPr>
        <p:spPr>
          <a:xfrm>
            <a:off x="572493" y="1976836"/>
            <a:ext cx="10911740" cy="4104795"/>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600"/>
              <a:buNone/>
            </a:pPr>
            <a:r>
              <a:rPr lang="en-US" sz="2600"/>
              <a:t>A group made up of neonatologists, pediatricians, family practice providers, nurses, doulas, public health, and quality improvement professionals representing diverse perspectives from around the state who collaborate on the development and planning with the ILPQC Central team on the ESSI initiative</a:t>
            </a:r>
            <a:endParaRPr sz="2600"/>
          </a:p>
        </p:txBody>
      </p:sp>
      <p:pic>
        <p:nvPicPr>
          <p:cNvPr id="2280" name="Google Shape;2280;p12" descr="Beach cabins in different colors"/>
          <p:cNvPicPr preferRelativeResize="0"/>
          <p:nvPr/>
        </p:nvPicPr>
        <p:blipFill rotWithShape="1">
          <a:blip r:embed="rId3">
            <a:alphaModFix/>
          </a:blip>
          <a:srcRect/>
          <a:stretch/>
        </p:blipFill>
        <p:spPr>
          <a:xfrm>
            <a:off x="573243" y="4394353"/>
            <a:ext cx="11072234" cy="1954286"/>
          </a:xfrm>
          <a:prstGeom prst="rect">
            <a:avLst/>
          </a:prstGeom>
          <a:noFill/>
          <a:ln>
            <a:noFill/>
          </a:ln>
        </p:spPr>
      </p:pic>
      <p:sp>
        <p:nvSpPr>
          <p:cNvPr id="2281" name="Google Shape;228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Illinois Perinatal Quality Collaborative</a:t>
            </a:r>
            <a:endParaRPr/>
          </a:p>
        </p:txBody>
      </p:sp>
      <p:sp>
        <p:nvSpPr>
          <p:cNvPr id="2282" name="Google Shape;228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86"/>
        <p:cNvGrpSpPr/>
        <p:nvPr/>
      </p:nvGrpSpPr>
      <p:grpSpPr>
        <a:xfrm>
          <a:off x="0" y="0"/>
          <a:ext cx="0" cy="0"/>
          <a:chOff x="0" y="0"/>
          <a:chExt cx="0" cy="0"/>
        </a:xfrm>
      </p:grpSpPr>
      <p:sp>
        <p:nvSpPr>
          <p:cNvPr id="2287" name="Google Shape;2287;p25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1800"/>
              <a:buNone/>
            </a:pPr>
            <a:r>
              <a:rPr lang="en-US"/>
              <a:t>ESSI Planning Workgroup</a:t>
            </a:r>
            <a:endParaRPr/>
          </a:p>
        </p:txBody>
      </p:sp>
      <p:sp>
        <p:nvSpPr>
          <p:cNvPr id="2288" name="Google Shape;2288;p252"/>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1000"/>
              </a:spcBef>
              <a:spcAft>
                <a:spcPts val="0"/>
              </a:spcAft>
              <a:buSzPts val="1800"/>
              <a:buNone/>
            </a:pPr>
            <a:endParaRPr/>
          </a:p>
        </p:txBody>
      </p:sp>
      <p:sp>
        <p:nvSpPr>
          <p:cNvPr id="2289" name="Google Shape;2289;p25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graphicFrame>
        <p:nvGraphicFramePr>
          <p:cNvPr id="2290" name="Google Shape;2290;p252"/>
          <p:cNvGraphicFramePr/>
          <p:nvPr/>
        </p:nvGraphicFramePr>
        <p:xfrm>
          <a:off x="1430215" y="1582615"/>
          <a:ext cx="9287275" cy="4427200"/>
        </p:xfrm>
        <a:graphic>
          <a:graphicData uri="http://schemas.openxmlformats.org/drawingml/2006/table">
            <a:tbl>
              <a:tblPr firstRow="1" bandRow="1">
                <a:noFill/>
                <a:tableStyleId>{CCD8F6DF-70F9-4B9E-976E-EFF68607CF89}</a:tableStyleId>
              </a:tblPr>
              <a:tblGrid>
                <a:gridCol w="4308225">
                  <a:extLst>
                    <a:ext uri="{9D8B030D-6E8A-4147-A177-3AD203B41FA5}">
                      <a16:colId xmlns:a16="http://schemas.microsoft.com/office/drawing/2014/main" val="20000"/>
                    </a:ext>
                  </a:extLst>
                </a:gridCol>
                <a:gridCol w="4979050">
                  <a:extLst>
                    <a:ext uri="{9D8B030D-6E8A-4147-A177-3AD203B41FA5}">
                      <a16:colId xmlns:a16="http://schemas.microsoft.com/office/drawing/2014/main" val="20001"/>
                    </a:ext>
                  </a:extLst>
                </a:gridCol>
              </a:tblGrid>
              <a:tr h="413350">
                <a:tc>
                  <a:txBody>
                    <a:bodyPr/>
                    <a:lstStyle/>
                    <a:p>
                      <a:pPr marL="0" marR="0" lvl="0" indent="0" algn="ctr" rtl="0">
                        <a:lnSpc>
                          <a:spcPct val="100000"/>
                        </a:lnSpc>
                        <a:spcBef>
                          <a:spcPts val="0"/>
                        </a:spcBef>
                        <a:spcAft>
                          <a:spcPts val="0"/>
                        </a:spcAft>
                        <a:buClr>
                          <a:schemeClr val="dk1"/>
                        </a:buClr>
                        <a:buSzPts val="2000"/>
                        <a:buFont typeface="Calibri"/>
                        <a:buNone/>
                      </a:pPr>
                      <a:r>
                        <a:rPr lang="en-US" sz="2000" u="none" strike="noStrike" cap="none"/>
                        <a:t>Name</a:t>
                      </a:r>
                      <a:endParaRPr sz="2000" u="none" strike="noStrike" cap="none"/>
                    </a:p>
                  </a:txBody>
                  <a:tcPr marL="9525" marR="9525" marT="9525" marB="45725" anchor="b"/>
                </a:tc>
                <a:tc>
                  <a:txBody>
                    <a:bodyPr/>
                    <a:lstStyle/>
                    <a:p>
                      <a:pPr marL="0" marR="0" lvl="0" indent="0" algn="ctr" rtl="0">
                        <a:lnSpc>
                          <a:spcPct val="100000"/>
                        </a:lnSpc>
                        <a:spcBef>
                          <a:spcPts val="0"/>
                        </a:spcBef>
                        <a:spcAft>
                          <a:spcPts val="0"/>
                        </a:spcAft>
                        <a:buClr>
                          <a:schemeClr val="dk1"/>
                        </a:buClr>
                        <a:buSzPts val="2000"/>
                        <a:buFont typeface="Calibri"/>
                        <a:buNone/>
                      </a:pPr>
                      <a:r>
                        <a:rPr lang="en-US" sz="2000" u="none" strike="noStrike" cap="none"/>
                        <a:t>Institution</a:t>
                      </a:r>
                      <a:endParaRPr sz="2000" u="none" strike="noStrike" cap="none"/>
                    </a:p>
                  </a:txBody>
                  <a:tcPr marL="9525" marR="9525" marT="9525" marB="45725" anchor="b"/>
                </a:tc>
                <a:extLst>
                  <a:ext uri="{0D108BD9-81ED-4DB2-BD59-A6C34878D82A}">
                    <a16:rowId xmlns:a16="http://schemas.microsoft.com/office/drawing/2014/main" val="10000"/>
                  </a:ext>
                </a:extLst>
              </a:tr>
              <a:tr h="413350">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Stephanie Atella</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ICAAP</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1"/>
                  </a:ext>
                </a:extLst>
              </a:tr>
              <a:tr h="34807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Kyra Betts</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Divine Flower Child Doula</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2"/>
                  </a:ext>
                </a:extLst>
              </a:tr>
              <a:tr h="34807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Tonia Branche</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Northwestern University</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3"/>
                  </a:ext>
                </a:extLst>
              </a:tr>
              <a:tr h="34807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Paula Brodie</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FIMR ESL</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4"/>
                  </a:ext>
                </a:extLst>
              </a:tr>
              <a:tr h="34807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Andrea Cross</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Stroger Hospital</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5"/>
                  </a:ext>
                </a:extLst>
              </a:tr>
              <a:tr h="34807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Donna Lemmenes</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UChicago</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6"/>
                  </a:ext>
                </a:extLst>
              </a:tr>
              <a:tr h="34807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Cecilia Lopez</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Carle &amp; Carbondale</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7"/>
                  </a:ext>
                </a:extLst>
              </a:tr>
              <a:tr h="34807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Jennie Pinkwater</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ICAAP</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8"/>
                  </a:ext>
                </a:extLst>
              </a:tr>
              <a:tr h="348075">
                <a:tc>
                  <a:txBody>
                    <a:bodyPr/>
                    <a:lstStyle/>
                    <a:p>
                      <a:pPr marL="0" marR="0" lvl="0" indent="0" algn="ctr" rtl="0">
                        <a:lnSpc>
                          <a:spcPct val="100000"/>
                        </a:lnSpc>
                        <a:spcBef>
                          <a:spcPts val="0"/>
                        </a:spcBef>
                        <a:spcAft>
                          <a:spcPts val="0"/>
                        </a:spcAft>
                        <a:buClr>
                          <a:schemeClr val="dk1"/>
                        </a:buClr>
                        <a:buSzPts val="2000"/>
                        <a:buFont typeface="Calibri"/>
                        <a:buNone/>
                      </a:pPr>
                      <a:r>
                        <a:rPr lang="en-US" sz="2000" u="none" strike="noStrike" cap="none"/>
                        <a:t>Kyran Quinlan</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chemeClr val="dk1"/>
                        </a:buClr>
                        <a:buSzPts val="2000"/>
                        <a:buFont typeface="Calibri"/>
                        <a:buNone/>
                      </a:pPr>
                      <a:r>
                        <a:rPr lang="en-US" sz="2000" u="none" strike="noStrike" cap="none"/>
                        <a:t>Rush University Medical Center</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09"/>
                  </a:ext>
                </a:extLst>
              </a:tr>
              <a:tr h="34807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Shelly Shallat</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OSF St. Francis Medical Center</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10"/>
                  </a:ext>
                </a:extLst>
              </a:tr>
              <a:tr h="34807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Jan Southard</a:t>
                      </a:r>
                      <a:endParaRPr sz="2000" u="none" strike="noStrike" cap="none">
                        <a:latin typeface="Calibri"/>
                        <a:ea typeface="Calibri"/>
                        <a:cs typeface="Calibri"/>
                        <a:sym typeface="Calibri"/>
                      </a:endParaRPr>
                    </a:p>
                  </a:txBody>
                  <a:tcPr marL="9525" marR="9525" marT="9525" marB="45725" anchor="b"/>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Swedish American</a:t>
                      </a:r>
                      <a:endParaRPr sz="2000" u="none" strike="noStrike" cap="none">
                        <a:latin typeface="Calibri"/>
                        <a:ea typeface="Calibri"/>
                        <a:cs typeface="Calibri"/>
                        <a:sym typeface="Calibri"/>
                      </a:endParaRPr>
                    </a:p>
                  </a:txBody>
                  <a:tcPr marL="9525" marR="9525" marT="9525" marB="45725" anchor="b"/>
                </a:tc>
                <a:extLst>
                  <a:ext uri="{0D108BD9-81ED-4DB2-BD59-A6C34878D82A}">
                    <a16:rowId xmlns:a16="http://schemas.microsoft.com/office/drawing/2014/main" val="10011"/>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5"/>
        <p:cNvGrpSpPr/>
        <p:nvPr/>
      </p:nvGrpSpPr>
      <p:grpSpPr>
        <a:xfrm>
          <a:off x="0" y="0"/>
          <a:ext cx="0" cy="0"/>
          <a:chOff x="0" y="0"/>
          <a:chExt cx="0" cy="0"/>
        </a:xfrm>
      </p:grpSpPr>
      <p:pic>
        <p:nvPicPr>
          <p:cNvPr id="2296" name="Google Shape;2296;p15" descr="A picture containing text, person, indoor&#10;&#10;Description automatically generated"/>
          <p:cNvPicPr preferRelativeResize="0"/>
          <p:nvPr/>
        </p:nvPicPr>
        <p:blipFill rotWithShape="1">
          <a:blip r:embed="rId3">
            <a:alphaModFix/>
          </a:blip>
          <a:srcRect r="607"/>
          <a:stretch/>
        </p:blipFill>
        <p:spPr>
          <a:xfrm>
            <a:off x="20" y="10"/>
            <a:ext cx="12191980" cy="3710603"/>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w="9525" cap="flat" cmpd="sng">
            <a:solidFill>
              <a:schemeClr val="dk1"/>
            </a:solidFill>
            <a:prstDash val="solid"/>
            <a:round/>
            <a:headEnd type="none" w="sm" len="sm"/>
            <a:tailEnd type="none" w="sm" len="sm"/>
          </a:ln>
        </p:spPr>
      </p:pic>
      <p:sp>
        <p:nvSpPr>
          <p:cNvPr id="2297" name="Google Shape;2297;p15"/>
          <p:cNvSpPr txBox="1">
            <a:spLocks noGrp="1"/>
          </p:cNvSpPr>
          <p:nvPr>
            <p:ph type="body" idx="1"/>
          </p:nvPr>
        </p:nvSpPr>
        <p:spPr>
          <a:xfrm>
            <a:off x="4223982" y="3752850"/>
            <a:ext cx="7485413" cy="2452687"/>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600"/>
              <a:buNone/>
            </a:pPr>
            <a:r>
              <a:rPr lang="en-US" sz="3600"/>
              <a:t>ESSI will build on the foundation of the OB Birth Equity Initiative</a:t>
            </a:r>
            <a:endParaRPr sz="3600"/>
          </a:p>
        </p:txBody>
      </p:sp>
      <p:sp>
        <p:nvSpPr>
          <p:cNvPr id="2298" name="Google Shape;229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solidFill>
                  <a:srgbClr val="6C7885"/>
                </a:solidFill>
              </a:rPr>
              <a:t>Illinois Perinatal Quality Collaborative</a:t>
            </a:r>
            <a:endParaRPr/>
          </a:p>
        </p:txBody>
      </p:sp>
      <p:sp>
        <p:nvSpPr>
          <p:cNvPr id="2299" name="Google Shape;2299;p15"/>
          <p:cNvSpPr txBox="1">
            <a:spLocks noGrp="1"/>
          </p:cNvSpPr>
          <p:nvPr>
            <p:ph type="sldNum" idx="12"/>
          </p:nvPr>
        </p:nvSpPr>
        <p:spPr>
          <a:xfrm>
            <a:off x="8864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solidFill>
                  <a:srgbClr val="6C7885"/>
                </a:solidFill>
              </a:rPr>
              <a:t>36</a:t>
            </a:fld>
            <a:endParaRPr>
              <a:solidFill>
                <a:srgbClr val="6C7885"/>
              </a:solidFill>
            </a:endParaRPr>
          </a:p>
        </p:txBody>
      </p:sp>
      <p:pic>
        <p:nvPicPr>
          <p:cNvPr id="2300" name="Google Shape;2300;p15" descr="Building Brick Wall with solid fill"/>
          <p:cNvPicPr preferRelativeResize="0"/>
          <p:nvPr/>
        </p:nvPicPr>
        <p:blipFill rotWithShape="1">
          <a:blip r:embed="rId4">
            <a:alphaModFix/>
          </a:blip>
          <a:srcRect/>
          <a:stretch/>
        </p:blipFill>
        <p:spPr>
          <a:xfrm>
            <a:off x="926123" y="3382109"/>
            <a:ext cx="2731476" cy="27314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04"/>
        <p:cNvGrpSpPr/>
        <p:nvPr/>
      </p:nvGrpSpPr>
      <p:grpSpPr>
        <a:xfrm>
          <a:off x="0" y="0"/>
          <a:ext cx="0" cy="0"/>
          <a:chOff x="0" y="0"/>
          <a:chExt cx="0" cy="0"/>
        </a:xfrm>
      </p:grpSpPr>
      <p:sp>
        <p:nvSpPr>
          <p:cNvPr id="2305" name="Google Shape;2305;p253"/>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1800"/>
              <a:buNone/>
            </a:pPr>
            <a:r>
              <a:rPr lang="en-US"/>
              <a:t>ILPQC Birth Equity Initiative</a:t>
            </a:r>
            <a:endParaRPr/>
          </a:p>
        </p:txBody>
      </p:sp>
      <p:sp>
        <p:nvSpPr>
          <p:cNvPr id="2306" name="Google Shape;2306;p253"/>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1000"/>
              </a:spcBef>
              <a:spcAft>
                <a:spcPts val="0"/>
              </a:spcAft>
              <a:buSzPts val="1800"/>
              <a:buChar char="•"/>
            </a:pPr>
            <a:r>
              <a:rPr lang="en-US" sz="3200"/>
              <a:t>Prioritized because of identified disparities in maternal health outcomes including:</a:t>
            </a:r>
            <a:endParaRPr/>
          </a:p>
          <a:p>
            <a:pPr marL="914400" lvl="1" indent="-342900" algn="l" rtl="0">
              <a:lnSpc>
                <a:spcPct val="100000"/>
              </a:lnSpc>
              <a:spcBef>
                <a:spcPts val="1000"/>
              </a:spcBef>
              <a:spcAft>
                <a:spcPts val="0"/>
              </a:spcAft>
              <a:buSzPts val="1800"/>
              <a:buChar char="•"/>
            </a:pPr>
            <a:r>
              <a:rPr lang="en-US" sz="2800" b="1"/>
              <a:t>Black women are about 3x more likely than white women to die </a:t>
            </a:r>
            <a:r>
              <a:rPr lang="en-US" sz="2800"/>
              <a:t>during or within a year of pregnancy from a related complication</a:t>
            </a:r>
            <a:endParaRPr/>
          </a:p>
          <a:p>
            <a:pPr marL="914400" lvl="1" indent="-342900" algn="l" rtl="0">
              <a:lnSpc>
                <a:spcPct val="100000"/>
              </a:lnSpc>
              <a:spcBef>
                <a:spcPts val="1000"/>
              </a:spcBef>
              <a:spcAft>
                <a:spcPts val="0"/>
              </a:spcAft>
              <a:buSzPts val="1800"/>
              <a:buChar char="•"/>
            </a:pPr>
            <a:r>
              <a:rPr lang="en-US" sz="2800"/>
              <a:t>Compared to white women, </a:t>
            </a:r>
            <a:r>
              <a:rPr lang="en-US" sz="2800" b="1"/>
              <a:t>all other racial and ethnic groups have higher rates of severe complications </a:t>
            </a:r>
            <a:r>
              <a:rPr lang="en-US" sz="2800"/>
              <a:t>during pregnancy and in the year postpartum</a:t>
            </a:r>
            <a:endParaRPr/>
          </a:p>
          <a:p>
            <a:pPr marL="457200" lvl="0" indent="-228600" algn="l" rtl="0">
              <a:lnSpc>
                <a:spcPct val="100000"/>
              </a:lnSpc>
              <a:spcBef>
                <a:spcPts val="1000"/>
              </a:spcBef>
              <a:spcAft>
                <a:spcPts val="0"/>
              </a:spcAft>
              <a:buSzPts val="1800"/>
              <a:buNone/>
            </a:pPr>
            <a:endParaRPr/>
          </a:p>
          <a:p>
            <a:pPr marL="457200" lvl="0" indent="-228600" algn="l" rtl="0">
              <a:lnSpc>
                <a:spcPct val="100000"/>
              </a:lnSpc>
              <a:spcBef>
                <a:spcPts val="1000"/>
              </a:spcBef>
              <a:spcAft>
                <a:spcPts val="0"/>
              </a:spcAft>
              <a:buSzPts val="1800"/>
              <a:buNone/>
            </a:pPr>
            <a:endParaRPr/>
          </a:p>
        </p:txBody>
      </p:sp>
      <p:sp>
        <p:nvSpPr>
          <p:cNvPr id="2307" name="Google Shape;2307;p253"/>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11"/>
        <p:cNvGrpSpPr/>
        <p:nvPr/>
      </p:nvGrpSpPr>
      <p:grpSpPr>
        <a:xfrm>
          <a:off x="0" y="0"/>
          <a:ext cx="0" cy="0"/>
          <a:chOff x="0" y="0"/>
          <a:chExt cx="0" cy="0"/>
        </a:xfrm>
      </p:grpSpPr>
      <p:sp>
        <p:nvSpPr>
          <p:cNvPr id="2312" name="Google Shape;2312;p254"/>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1800"/>
              <a:buNone/>
            </a:pPr>
            <a:r>
              <a:rPr lang="en-US"/>
              <a:t>ILPQC Birth Equity Engagement</a:t>
            </a:r>
            <a:endParaRPr/>
          </a:p>
        </p:txBody>
      </p:sp>
      <p:sp>
        <p:nvSpPr>
          <p:cNvPr id="2313" name="Google Shape;2313;p254"/>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1000"/>
              </a:spcBef>
              <a:spcAft>
                <a:spcPts val="0"/>
              </a:spcAft>
              <a:buSzPts val="1800"/>
              <a:buChar char="•"/>
            </a:pPr>
            <a:r>
              <a:rPr lang="en-US" sz="3200" b="1" i="0" u="sng">
                <a:solidFill>
                  <a:schemeClr val="dk1"/>
                </a:solidFill>
                <a:latin typeface="Calibri"/>
                <a:ea typeface="Calibri"/>
                <a:cs typeface="Calibri"/>
                <a:sym typeface="Calibri"/>
              </a:rPr>
              <a:t>81 OB teams</a:t>
            </a:r>
            <a:r>
              <a:rPr lang="en-US" sz="3200" b="0" i="0">
                <a:solidFill>
                  <a:schemeClr val="dk1"/>
                </a:solidFill>
                <a:latin typeface="Calibri"/>
                <a:ea typeface="Calibri"/>
                <a:cs typeface="Calibri"/>
                <a:sym typeface="Calibri"/>
              </a:rPr>
              <a:t> have been participating in the Birth Equity Initiative since 2021</a:t>
            </a:r>
            <a:endParaRPr/>
          </a:p>
          <a:p>
            <a:pPr marL="114300" lvl="0" indent="0" algn="l" rtl="0">
              <a:lnSpc>
                <a:spcPct val="100000"/>
              </a:lnSpc>
              <a:spcBef>
                <a:spcPts val="1000"/>
              </a:spcBef>
              <a:spcAft>
                <a:spcPts val="0"/>
              </a:spcAft>
              <a:buSzPts val="1800"/>
              <a:buNone/>
            </a:pPr>
            <a:endParaRPr sz="3200" b="0" i="0">
              <a:solidFill>
                <a:schemeClr val="dk1"/>
              </a:solidFill>
              <a:latin typeface="Calibri"/>
              <a:ea typeface="Calibri"/>
              <a:cs typeface="Calibri"/>
              <a:sym typeface="Calibri"/>
            </a:endParaRPr>
          </a:p>
          <a:p>
            <a:pPr marL="457200" lvl="0" indent="-342900" algn="l" rtl="0">
              <a:lnSpc>
                <a:spcPct val="100000"/>
              </a:lnSpc>
              <a:spcBef>
                <a:spcPts val="1000"/>
              </a:spcBef>
              <a:spcAft>
                <a:spcPts val="0"/>
              </a:spcAft>
              <a:buSzPts val="1800"/>
              <a:buChar char="•"/>
            </a:pPr>
            <a:r>
              <a:rPr lang="en-US" sz="3200" b="1" i="0">
                <a:solidFill>
                  <a:schemeClr val="dk1"/>
                </a:solidFill>
                <a:latin typeface="Calibri"/>
                <a:ea typeface="Calibri"/>
                <a:cs typeface="Calibri"/>
                <a:sym typeface="Calibri"/>
              </a:rPr>
              <a:t>Aim: </a:t>
            </a:r>
            <a:r>
              <a:rPr lang="en-US" sz="3200" b="0" i="0">
                <a:solidFill>
                  <a:schemeClr val="dk1"/>
                </a:solidFill>
                <a:latin typeface="Calibri"/>
                <a:ea typeface="Calibri"/>
                <a:cs typeface="Calibri"/>
                <a:sym typeface="Calibri"/>
              </a:rPr>
              <a:t>By December 2023, 75% of Illinois hospitals will have actively participated in the Birth Equity Initiative to address maternal disparities and promote birth equity</a:t>
            </a:r>
            <a:endParaRPr/>
          </a:p>
          <a:p>
            <a:pPr marL="457200" lvl="0" indent="-228600" algn="l" rtl="0">
              <a:lnSpc>
                <a:spcPct val="100000"/>
              </a:lnSpc>
              <a:spcBef>
                <a:spcPts val="1000"/>
              </a:spcBef>
              <a:spcAft>
                <a:spcPts val="0"/>
              </a:spcAft>
              <a:buSzPts val="1800"/>
              <a:buNone/>
            </a:pPr>
            <a:endParaRPr sz="3200" b="0" i="0">
              <a:solidFill>
                <a:schemeClr val="dk1"/>
              </a:solidFill>
              <a:latin typeface="Calibri"/>
              <a:ea typeface="Calibri"/>
              <a:cs typeface="Calibri"/>
              <a:sym typeface="Calibri"/>
            </a:endParaRPr>
          </a:p>
          <a:p>
            <a:pPr marL="457200" lvl="0" indent="-228600" algn="l" rtl="0">
              <a:lnSpc>
                <a:spcPct val="100000"/>
              </a:lnSpc>
              <a:spcBef>
                <a:spcPts val="1000"/>
              </a:spcBef>
              <a:spcAft>
                <a:spcPts val="0"/>
              </a:spcAft>
              <a:buSzPts val="1800"/>
              <a:buNone/>
            </a:pPr>
            <a:endParaRPr sz="2400"/>
          </a:p>
          <a:p>
            <a:pPr marL="457200" lvl="0" indent="-228600" algn="l" rtl="0">
              <a:lnSpc>
                <a:spcPct val="100000"/>
              </a:lnSpc>
              <a:spcBef>
                <a:spcPts val="1000"/>
              </a:spcBef>
              <a:spcAft>
                <a:spcPts val="0"/>
              </a:spcAft>
              <a:buSzPts val="1800"/>
              <a:buNone/>
            </a:pPr>
            <a:endParaRPr/>
          </a:p>
        </p:txBody>
      </p:sp>
      <p:sp>
        <p:nvSpPr>
          <p:cNvPr id="2314" name="Google Shape;2314;p254"/>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19"/>
        <p:cNvGrpSpPr/>
        <p:nvPr/>
      </p:nvGrpSpPr>
      <p:grpSpPr>
        <a:xfrm>
          <a:off x="0" y="0"/>
          <a:ext cx="0" cy="0"/>
          <a:chOff x="0" y="0"/>
          <a:chExt cx="0" cy="0"/>
        </a:xfrm>
      </p:grpSpPr>
      <p:sp>
        <p:nvSpPr>
          <p:cNvPr id="2320" name="Google Shape;2320;p255"/>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1800"/>
              <a:buNone/>
            </a:pPr>
            <a:r>
              <a:rPr lang="en-US"/>
              <a:t>QI and SMART Aim for ESSI </a:t>
            </a:r>
            <a:endParaRPr/>
          </a:p>
        </p:txBody>
      </p:sp>
      <p:grpSp>
        <p:nvGrpSpPr>
          <p:cNvPr id="2321" name="Google Shape;2321;p255"/>
          <p:cNvGrpSpPr/>
          <p:nvPr/>
        </p:nvGrpSpPr>
        <p:grpSpPr>
          <a:xfrm>
            <a:off x="4238785" y="1554404"/>
            <a:ext cx="7343615" cy="4622558"/>
            <a:chOff x="0" y="0"/>
            <a:chExt cx="7343615" cy="4622558"/>
          </a:xfrm>
        </p:grpSpPr>
        <p:sp>
          <p:nvSpPr>
            <p:cNvPr id="2322" name="Google Shape;2322;p255"/>
            <p:cNvSpPr/>
            <p:nvPr/>
          </p:nvSpPr>
          <p:spPr>
            <a:xfrm>
              <a:off x="0" y="0"/>
              <a:ext cx="7343615" cy="1386767"/>
            </a:xfrm>
            <a:prstGeom prst="rect">
              <a:avLst/>
            </a:prstGeom>
            <a:solidFill>
              <a:srgbClr val="194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55"/>
            <p:cNvSpPr txBox="1"/>
            <p:nvPr/>
          </p:nvSpPr>
          <p:spPr>
            <a:xfrm>
              <a:off x="0" y="0"/>
              <a:ext cx="7343615" cy="1386767"/>
            </a:xfrm>
            <a:prstGeom prst="rect">
              <a:avLst/>
            </a:prstGeom>
            <a:noFill/>
            <a:ln>
              <a:noFill/>
            </a:ln>
          </p:spPr>
          <p:txBody>
            <a:bodyPr spcFirstLastPara="1" wrap="square" lIns="243825" tIns="243825" rIns="243825" bIns="243825" anchor="ctr" anchorCtr="0">
              <a:noAutofit/>
            </a:bodyPr>
            <a:lstStyle/>
            <a:p>
              <a:pPr marL="0" marR="0" lvl="0" indent="0" algn="ctr" rtl="0">
                <a:lnSpc>
                  <a:spcPct val="90000"/>
                </a:lnSpc>
                <a:spcBef>
                  <a:spcPts val="0"/>
                </a:spcBef>
                <a:spcAft>
                  <a:spcPts val="0"/>
                </a:spcAft>
                <a:buClr>
                  <a:srgbClr val="000000"/>
                </a:buClr>
                <a:buSzPts val="6400"/>
                <a:buFont typeface="Arial"/>
                <a:buNone/>
              </a:pPr>
              <a:r>
                <a:rPr lang="en-US" sz="6400" b="0" i="0" u="none" strike="noStrike" cap="none" dirty="0">
                  <a:solidFill>
                    <a:schemeClr val="bg1"/>
                  </a:solidFill>
                  <a:latin typeface="Calibri"/>
                  <a:ea typeface="Calibri"/>
                  <a:cs typeface="Calibri"/>
                  <a:sym typeface="Calibri"/>
                </a:rPr>
                <a:t>SMART Aim</a:t>
              </a:r>
              <a:endParaRPr sz="6400" b="0" i="0" u="none" strike="noStrike" cap="none" dirty="0">
                <a:solidFill>
                  <a:schemeClr val="bg1"/>
                </a:solidFill>
                <a:latin typeface="Arial"/>
                <a:ea typeface="Arial"/>
                <a:cs typeface="Arial"/>
                <a:sym typeface="Arial"/>
              </a:endParaRPr>
            </a:p>
          </p:txBody>
        </p:sp>
        <p:sp>
          <p:nvSpPr>
            <p:cNvPr id="2324" name="Google Shape;2324;p255"/>
            <p:cNvSpPr/>
            <p:nvPr/>
          </p:nvSpPr>
          <p:spPr>
            <a:xfrm>
              <a:off x="46107" y="1387990"/>
              <a:ext cx="1468364" cy="2912212"/>
            </a:xfrm>
            <a:prstGeom prst="rect">
              <a:avLst/>
            </a:prstGeom>
            <a:solidFill>
              <a:srgbClr val="1949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55"/>
            <p:cNvSpPr txBox="1"/>
            <p:nvPr/>
          </p:nvSpPr>
          <p:spPr>
            <a:xfrm>
              <a:off x="46107" y="1387990"/>
              <a:ext cx="1468364" cy="291221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Specific</a:t>
              </a:r>
              <a:endParaRPr sz="2000" b="1" i="0" u="none" strike="noStrike" cap="none">
                <a:solidFill>
                  <a:schemeClr val="lt1"/>
                </a:solidFill>
                <a:latin typeface="Arial"/>
                <a:ea typeface="Arial"/>
                <a:cs typeface="Arial"/>
                <a:sym typeface="Arial"/>
              </a:endParaRPr>
            </a:p>
          </p:txBody>
        </p:sp>
        <p:sp>
          <p:nvSpPr>
            <p:cNvPr id="2326" name="Google Shape;2326;p255"/>
            <p:cNvSpPr/>
            <p:nvPr/>
          </p:nvSpPr>
          <p:spPr>
            <a:xfrm>
              <a:off x="1469260" y="1386767"/>
              <a:ext cx="1468364" cy="2912212"/>
            </a:xfrm>
            <a:prstGeom prst="rect">
              <a:avLst/>
            </a:prstGeom>
            <a:solidFill>
              <a:srgbClr val="1949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55"/>
            <p:cNvSpPr txBox="1"/>
            <p:nvPr/>
          </p:nvSpPr>
          <p:spPr>
            <a:xfrm>
              <a:off x="1469260" y="1386767"/>
              <a:ext cx="1468364" cy="291221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Measurable</a:t>
              </a:r>
              <a:endParaRPr sz="2000" b="1" i="0" u="none" strike="noStrike" cap="none">
                <a:solidFill>
                  <a:schemeClr val="lt1"/>
                </a:solidFill>
                <a:latin typeface="Arial"/>
                <a:ea typeface="Arial"/>
                <a:cs typeface="Arial"/>
                <a:sym typeface="Arial"/>
              </a:endParaRPr>
            </a:p>
          </p:txBody>
        </p:sp>
        <p:sp>
          <p:nvSpPr>
            <p:cNvPr id="2328" name="Google Shape;2328;p255"/>
            <p:cNvSpPr/>
            <p:nvPr/>
          </p:nvSpPr>
          <p:spPr>
            <a:xfrm>
              <a:off x="2937625" y="1386767"/>
              <a:ext cx="1468364" cy="2912212"/>
            </a:xfrm>
            <a:prstGeom prst="rect">
              <a:avLst/>
            </a:prstGeom>
            <a:solidFill>
              <a:srgbClr val="1949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55"/>
            <p:cNvSpPr txBox="1"/>
            <p:nvPr/>
          </p:nvSpPr>
          <p:spPr>
            <a:xfrm>
              <a:off x="2937625" y="1386767"/>
              <a:ext cx="1468364" cy="291221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Achievable</a:t>
              </a:r>
              <a:endParaRPr sz="2000" b="0" i="0" u="none" strike="noStrike" cap="none">
                <a:solidFill>
                  <a:schemeClr val="lt1"/>
                </a:solidFill>
                <a:latin typeface="Arial"/>
                <a:ea typeface="Arial"/>
                <a:cs typeface="Arial"/>
                <a:sym typeface="Arial"/>
              </a:endParaRPr>
            </a:p>
          </p:txBody>
        </p:sp>
        <p:sp>
          <p:nvSpPr>
            <p:cNvPr id="2330" name="Google Shape;2330;p255"/>
            <p:cNvSpPr/>
            <p:nvPr/>
          </p:nvSpPr>
          <p:spPr>
            <a:xfrm>
              <a:off x="4405989" y="1386767"/>
              <a:ext cx="1468364" cy="2912212"/>
            </a:xfrm>
            <a:prstGeom prst="rect">
              <a:avLst/>
            </a:prstGeom>
            <a:solidFill>
              <a:srgbClr val="1949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55"/>
            <p:cNvSpPr txBox="1"/>
            <p:nvPr/>
          </p:nvSpPr>
          <p:spPr>
            <a:xfrm>
              <a:off x="4405989" y="1386767"/>
              <a:ext cx="1468364" cy="291221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Relevant</a:t>
              </a:r>
              <a:endParaRPr sz="2000" b="0" i="0" u="none" strike="noStrike" cap="none">
                <a:solidFill>
                  <a:schemeClr val="lt1"/>
                </a:solidFill>
                <a:latin typeface="Calibri"/>
                <a:ea typeface="Calibri"/>
                <a:cs typeface="Calibri"/>
                <a:sym typeface="Calibri"/>
              </a:endParaRPr>
            </a:p>
          </p:txBody>
        </p:sp>
        <p:sp>
          <p:nvSpPr>
            <p:cNvPr id="2332" name="Google Shape;2332;p255"/>
            <p:cNvSpPr/>
            <p:nvPr/>
          </p:nvSpPr>
          <p:spPr>
            <a:xfrm>
              <a:off x="5874354" y="1386767"/>
              <a:ext cx="1468364" cy="2912212"/>
            </a:xfrm>
            <a:prstGeom prst="rect">
              <a:avLst/>
            </a:prstGeom>
            <a:solidFill>
              <a:srgbClr val="1949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55"/>
            <p:cNvSpPr txBox="1"/>
            <p:nvPr/>
          </p:nvSpPr>
          <p:spPr>
            <a:xfrm>
              <a:off x="5874354" y="1386767"/>
              <a:ext cx="1468364" cy="2912212"/>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lt1"/>
                  </a:solidFill>
                  <a:latin typeface="Calibri"/>
                  <a:ea typeface="Calibri"/>
                  <a:cs typeface="Calibri"/>
                  <a:sym typeface="Calibri"/>
                </a:rPr>
                <a:t>Timebound</a:t>
              </a:r>
              <a:endParaRPr/>
            </a:p>
          </p:txBody>
        </p:sp>
        <p:sp>
          <p:nvSpPr>
            <p:cNvPr id="2334" name="Google Shape;2334;p255"/>
            <p:cNvSpPr/>
            <p:nvPr/>
          </p:nvSpPr>
          <p:spPr>
            <a:xfrm>
              <a:off x="0" y="4298979"/>
              <a:ext cx="7343615" cy="323579"/>
            </a:xfrm>
            <a:prstGeom prst="rect">
              <a:avLst/>
            </a:prstGeom>
            <a:solidFill>
              <a:srgbClr val="1941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5" name="Google Shape;2335;p255"/>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F6F8FC"/>
                </a:solidFill>
                <a:latin typeface="Arial"/>
                <a:ea typeface="Arial"/>
                <a:cs typeface="Arial"/>
                <a:sym typeface="Arial"/>
              </a:rPr>
              <a:t>39</a:t>
            </a:fld>
            <a:endParaRPr sz="1200" b="0" i="0" u="none" strike="noStrike" cap="none">
              <a:solidFill>
                <a:srgbClr val="F6F8FC"/>
              </a:solidFill>
              <a:latin typeface="Arial"/>
              <a:ea typeface="Arial"/>
              <a:cs typeface="Arial"/>
              <a:sym typeface="Arial"/>
            </a:endParaRPr>
          </a:p>
        </p:txBody>
      </p:sp>
      <p:sp>
        <p:nvSpPr>
          <p:cNvPr id="2336" name="Google Shape;2336;p255"/>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pic>
        <p:nvPicPr>
          <p:cNvPr id="2337" name="Google Shape;2337;p255"/>
          <p:cNvPicPr preferRelativeResize="0"/>
          <p:nvPr/>
        </p:nvPicPr>
        <p:blipFill rotWithShape="1">
          <a:blip r:embed="rId3">
            <a:alphaModFix/>
          </a:blip>
          <a:srcRect/>
          <a:stretch/>
        </p:blipFill>
        <p:spPr>
          <a:xfrm>
            <a:off x="1323235" y="1396241"/>
            <a:ext cx="2369812" cy="4862334"/>
          </a:xfrm>
          <a:prstGeom prst="rect">
            <a:avLst/>
          </a:prstGeom>
          <a:noFill/>
          <a:ln>
            <a:noFill/>
          </a:ln>
        </p:spPr>
      </p:pic>
      <p:sp>
        <p:nvSpPr>
          <p:cNvPr id="2338" name="Google Shape;2338;p255"/>
          <p:cNvSpPr/>
          <p:nvPr/>
        </p:nvSpPr>
        <p:spPr>
          <a:xfrm>
            <a:off x="9959749" y="6363036"/>
            <a:ext cx="259332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chemeClr val="dk1"/>
                </a:solidFill>
                <a:latin typeface="Arial"/>
                <a:ea typeface="Arial"/>
                <a:cs typeface="Arial"/>
                <a:sym typeface="Arial"/>
              </a:rPr>
              <a:t>Langley GL MR, Nolan TW, Norman CL, Provost LP,. 2009</a:t>
            </a:r>
            <a:endParaRPr sz="1200" b="0" i="0" u="none" strike="noStrike" cap="none" dirty="0">
              <a:solidFill>
                <a:schemeClr val="dk1"/>
              </a:solidFill>
              <a:latin typeface="Arial"/>
              <a:ea typeface="Arial"/>
              <a:cs typeface="Arial"/>
              <a:sym typeface="Arial"/>
            </a:endParaRPr>
          </a:p>
        </p:txBody>
      </p:sp>
      <p:sp>
        <p:nvSpPr>
          <p:cNvPr id="2339" name="Google Shape;2339;p255"/>
          <p:cNvSpPr/>
          <p:nvPr/>
        </p:nvSpPr>
        <p:spPr>
          <a:xfrm>
            <a:off x="1365788" y="1691897"/>
            <a:ext cx="2382864" cy="671593"/>
          </a:xfrm>
          <a:prstGeom prst="ellipse">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340" name="Google Shape;2340;p255"/>
          <p:cNvCxnSpPr/>
          <p:nvPr/>
        </p:nvCxnSpPr>
        <p:spPr>
          <a:xfrm>
            <a:off x="5638800" y="2971799"/>
            <a:ext cx="914399" cy="914399"/>
          </a:xfrm>
          <a:prstGeom prst="straightConnector1">
            <a:avLst/>
          </a:prstGeom>
          <a:noFill/>
          <a:ln w="9525" cap="flat" cmpd="sng">
            <a:solidFill>
              <a:srgbClr val="184689"/>
            </a:solidFill>
            <a:prstDash val="solid"/>
            <a:round/>
            <a:headEnd type="none" w="sm" len="sm"/>
            <a:tailEnd type="triangle" w="med" len="med"/>
          </a:ln>
        </p:spPr>
      </p:cxnSp>
      <p:cxnSp>
        <p:nvCxnSpPr>
          <p:cNvPr id="2341" name="Google Shape;2341;p255"/>
          <p:cNvCxnSpPr/>
          <p:nvPr/>
        </p:nvCxnSpPr>
        <p:spPr>
          <a:xfrm>
            <a:off x="3753981" y="2087912"/>
            <a:ext cx="1999280" cy="184687"/>
          </a:xfrm>
          <a:prstGeom prst="straightConnector1">
            <a:avLst/>
          </a:prstGeom>
          <a:noFill/>
          <a:ln w="57150" cap="flat" cmpd="sng">
            <a:solidFill>
              <a:schemeClr val="accent2"/>
            </a:solidFill>
            <a:prstDash val="solid"/>
            <a:round/>
            <a:headEnd type="none" w="sm" len="sm"/>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07344-D816-C453-B634-3285E90541DD}"/>
              </a:ext>
            </a:extLst>
          </p:cNvPr>
          <p:cNvSpPr>
            <a:spLocks noGrp="1"/>
          </p:cNvSpPr>
          <p:nvPr>
            <p:ph type="title"/>
          </p:nvPr>
        </p:nvSpPr>
        <p:spPr/>
        <p:txBody>
          <a:bodyPr/>
          <a:lstStyle/>
          <a:p>
            <a:r>
              <a:rPr lang="en-US" dirty="0"/>
              <a:t>Definitions</a:t>
            </a:r>
          </a:p>
        </p:txBody>
      </p:sp>
      <mc:AlternateContent xmlns:mc="http://schemas.openxmlformats.org/markup-compatibility/2006" xmlns:a14="http://schemas.microsoft.com/office/drawing/2010/main">
        <mc:Choice Requires="a14">
          <p:graphicFrame>
            <p:nvGraphicFramePr>
              <p:cNvPr id="9" name="Table 10">
                <a:extLst>
                  <a:ext uri="{FF2B5EF4-FFF2-40B4-BE49-F238E27FC236}">
                    <a16:creationId xmlns:a16="http://schemas.microsoft.com/office/drawing/2014/main" id="{4692D1D8-8B91-E970-C144-2D0B52498C34}"/>
                  </a:ext>
                </a:extLst>
              </p:cNvPr>
              <p:cNvGraphicFramePr>
                <a:graphicFrameLocks noGrp="1"/>
              </p:cNvGraphicFramePr>
              <p:nvPr/>
            </p:nvGraphicFramePr>
            <p:xfrm>
              <a:off x="381000" y="1905000"/>
              <a:ext cx="11430000" cy="3261759"/>
            </p:xfrm>
            <a:graphic>
              <a:graphicData uri="http://schemas.openxmlformats.org/drawingml/2006/table">
                <a:tbl>
                  <a:tblPr firstRow="1" bandRow="1">
                    <a:tableStyleId>{5C22544A-7EE6-4342-B048-85BDC9FD1C3A}</a:tableStyleId>
                  </a:tblPr>
                  <a:tblGrid>
                    <a:gridCol w="5715000">
                      <a:extLst>
                        <a:ext uri="{9D8B030D-6E8A-4147-A177-3AD203B41FA5}">
                          <a16:colId xmlns:a16="http://schemas.microsoft.com/office/drawing/2014/main" val="2897734731"/>
                        </a:ext>
                      </a:extLst>
                    </a:gridCol>
                    <a:gridCol w="5715000">
                      <a:extLst>
                        <a:ext uri="{9D8B030D-6E8A-4147-A177-3AD203B41FA5}">
                          <a16:colId xmlns:a16="http://schemas.microsoft.com/office/drawing/2014/main" val="1042312844"/>
                        </a:ext>
                      </a:extLst>
                    </a:gridCol>
                  </a:tblGrid>
                  <a:tr h="888023">
                    <a:tc>
                      <a:txBody>
                        <a:bodyPr/>
                        <a:lstStyle/>
                        <a:p>
                          <a:pPr algn="ctr"/>
                          <a:r>
                            <a:rPr lang="en-US" sz="3200" b="1" dirty="0"/>
                            <a:t>Infant Mortality Ratio (IMR)</a:t>
                          </a:r>
                        </a:p>
                      </a:txBody>
                      <a:tcPr/>
                    </a:tc>
                    <a:tc>
                      <a:txBody>
                        <a:bodyPr/>
                        <a:lstStyle/>
                        <a:p>
                          <a:pPr algn="ctr"/>
                          <a:r>
                            <a:rPr lang="en-US" sz="3200" b="1" dirty="0"/>
                            <a:t>SUID Mortality Ratio (IMR-SUID)</a:t>
                          </a:r>
                        </a:p>
                      </a:txBody>
                      <a:tcPr/>
                    </a:tc>
                    <a:extLst>
                      <a:ext uri="{0D108BD9-81ED-4DB2-BD59-A6C34878D82A}">
                        <a16:rowId xmlns:a16="http://schemas.microsoft.com/office/drawing/2014/main" val="989801608"/>
                      </a:ext>
                    </a:extLst>
                  </a:tr>
                  <a:tr h="1045316">
                    <a:tc>
                      <a:txBody>
                        <a:bodyPr/>
                        <a:lstStyle/>
                        <a:p>
                          <a:pPr algn="ctr"/>
                          <a:r>
                            <a:rPr lang="en-US" sz="2800" dirty="0"/>
                            <a:t>The number of all infant deaths for every 1,000 live births </a:t>
                          </a:r>
                          <a:endParaRPr lang="en-US" sz="2800" i="0" dirty="0"/>
                        </a:p>
                      </a:txBody>
                      <a:tcPr/>
                    </a:tc>
                    <a:tc>
                      <a:txBody>
                        <a:bodyPr/>
                        <a:lstStyle/>
                        <a:p>
                          <a:pPr algn="ctr"/>
                          <a:r>
                            <a:rPr lang="en-US" sz="2800" dirty="0"/>
                            <a:t>The number of </a:t>
                          </a:r>
                          <a:r>
                            <a:rPr lang="en-US" sz="2800" b="1" dirty="0"/>
                            <a:t>infant deaths due to SUID </a:t>
                          </a:r>
                          <a:r>
                            <a:rPr lang="en-US" sz="2800" dirty="0"/>
                            <a:t>for every 1,000 live births </a:t>
                          </a:r>
                          <a:endParaRPr lang="en-US" sz="2800" i="0" dirty="0"/>
                        </a:p>
                      </a:txBody>
                      <a:tcPr/>
                    </a:tc>
                    <a:extLst>
                      <a:ext uri="{0D108BD9-81ED-4DB2-BD59-A6C34878D82A}">
                        <a16:rowId xmlns:a16="http://schemas.microsoft.com/office/drawing/2014/main" val="2022823696"/>
                      </a:ext>
                    </a:extLst>
                  </a:tr>
                  <a:tr h="892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r>
                                      <a:rPr lang="en-US" sz="2800">
                                        <a:latin typeface="Cambria Math" panose="02040503050406030204" pitchFamily="18" charset="0"/>
                                      </a:rPr>
                                      <m:t># </m:t>
                                    </m:r>
                                    <m:r>
                                      <a:rPr lang="en-US" sz="2800">
                                        <a:latin typeface="Cambria Math" panose="02040503050406030204" pitchFamily="18" charset="0"/>
                                      </a:rPr>
                                      <m:t>𝑑𝑒𝑎𝑡h𝑠</m:t>
                                    </m:r>
                                  </m:num>
                                  <m:den>
                                    <m:r>
                                      <a:rPr lang="en-US" sz="2800">
                                        <a:latin typeface="Cambria Math" panose="02040503050406030204" pitchFamily="18" charset="0"/>
                                      </a:rPr>
                                      <m:t># </m:t>
                                    </m:r>
                                    <m:r>
                                      <a:rPr lang="en-US" sz="2800">
                                        <a:latin typeface="Cambria Math" panose="02040503050406030204" pitchFamily="18" charset="0"/>
                                      </a:rPr>
                                      <m:t>𝑏𝑖𝑟𝑡h𝑠</m:t>
                                    </m:r>
                                  </m:den>
                                </m:f>
                                <m:r>
                                  <a:rPr lang="en-US" sz="2800">
                                    <a:latin typeface="Cambria Math" panose="02040503050406030204" pitchFamily="18" charset="0"/>
                                  </a:rPr>
                                  <m:t>∗1</m:t>
                                </m:r>
                                <m:r>
                                  <a:rPr lang="en-US" sz="2800" b="0" smtClean="0">
                                    <a:latin typeface="Cambria Math" panose="02040503050406030204" pitchFamily="18" charset="0"/>
                                  </a:rPr>
                                  <m:t>,</m:t>
                                </m:r>
                                <m:r>
                                  <a:rPr lang="en-US" sz="2800">
                                    <a:latin typeface="Cambria Math" panose="02040503050406030204" pitchFamily="18" charset="0"/>
                                  </a:rPr>
                                  <m:t>000=</m:t>
                                </m:r>
                                <m:r>
                                  <a:rPr lang="en-US" sz="2800">
                                    <a:latin typeface="Cambria Math" panose="02040503050406030204" pitchFamily="18" charset="0"/>
                                  </a:rPr>
                                  <m:t>𝐼𝑀𝑅</m:t>
                                </m:r>
                              </m:oMath>
                            </m:oMathPara>
                          </a14:m>
                          <a:endParaRPr lang="en-US" sz="2800" dirty="0"/>
                        </a:p>
                        <a:p>
                          <a:pPr algn="ctr"/>
                          <a:endParaRPr 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sz="2800" i="1" smtClean="0">
                                      <a:latin typeface="Cambria Math" panose="02040503050406030204" pitchFamily="18" charset="0"/>
                                    </a:rPr>
                                  </m:ctrlPr>
                                </m:fPr>
                                <m:num>
                                  <m:r>
                                    <a:rPr lang="en-US" sz="2800">
                                      <a:latin typeface="Cambria Math" panose="02040503050406030204" pitchFamily="18" charset="0"/>
                                    </a:rPr>
                                    <m:t># </m:t>
                                  </m:r>
                                  <m:r>
                                    <a:rPr lang="en-US" sz="2800">
                                      <a:latin typeface="Cambria Math" panose="02040503050406030204" pitchFamily="18" charset="0"/>
                                    </a:rPr>
                                    <m:t>𝑑𝑒𝑎𝑡h𝑠𝑤𝑖𝑡h</m:t>
                                  </m:r>
                                  <m:r>
                                    <a:rPr lang="en-US" sz="2800" b="0" smtClean="0">
                                      <a:latin typeface="Cambria Math" panose="02040503050406030204" pitchFamily="18" charset="0"/>
                                    </a:rPr>
                                    <m:t> </m:t>
                                  </m:r>
                                  <m:r>
                                    <a:rPr lang="en-US" sz="2800" b="0" smtClean="0">
                                      <a:latin typeface="Cambria Math" panose="02040503050406030204" pitchFamily="18" charset="0"/>
                                    </a:rPr>
                                    <m:t>𝐶𝑂𝐷</m:t>
                                  </m:r>
                                  <m:r>
                                    <a:rPr lang="en-US" sz="2800" b="0" smtClean="0">
                                      <a:latin typeface="Cambria Math" panose="02040503050406030204" pitchFamily="18" charset="0"/>
                                    </a:rPr>
                                    <m:t> </m:t>
                                  </m:r>
                                  <m:r>
                                    <a:rPr lang="en-US" sz="2800" b="0" smtClean="0">
                                      <a:latin typeface="Cambria Math" panose="02040503050406030204" pitchFamily="18" charset="0"/>
                                    </a:rPr>
                                    <m:t>𝑆𝑈𝐼𝐷</m:t>
                                  </m:r>
                                </m:num>
                                <m:den>
                                  <m:r>
                                    <a:rPr lang="en-US" sz="2800">
                                      <a:latin typeface="Cambria Math" panose="02040503050406030204" pitchFamily="18" charset="0"/>
                                    </a:rPr>
                                    <m:t># </m:t>
                                  </m:r>
                                  <m:r>
                                    <a:rPr lang="en-US" sz="2800">
                                      <a:latin typeface="Cambria Math" panose="02040503050406030204" pitchFamily="18" charset="0"/>
                                    </a:rPr>
                                    <m:t>𝑏𝑖𝑟𝑡h𝑠</m:t>
                                  </m:r>
                                </m:den>
                              </m:f>
                              <m:r>
                                <a:rPr lang="en-US" sz="2800">
                                  <a:latin typeface="Cambria Math" panose="02040503050406030204" pitchFamily="18" charset="0"/>
                                </a:rPr>
                                <m:t>∗1</m:t>
                              </m:r>
                              <m:r>
                                <a:rPr lang="en-US" sz="2800" b="0" smtClean="0">
                                  <a:latin typeface="Cambria Math" panose="02040503050406030204" pitchFamily="18" charset="0"/>
                                </a:rPr>
                                <m:t>,</m:t>
                              </m:r>
                              <m:r>
                                <a:rPr lang="en-US" sz="2800">
                                  <a:latin typeface="Cambria Math" panose="02040503050406030204" pitchFamily="18" charset="0"/>
                                </a:rPr>
                                <m:t>000=</m:t>
                              </m:r>
                              <m:r>
                                <a:rPr lang="en-US" sz="2800">
                                  <a:latin typeface="Cambria Math" panose="02040503050406030204" pitchFamily="18" charset="0"/>
                                </a:rPr>
                                <m:t>𝐼𝑀𝑅</m:t>
                              </m:r>
                            </m:oMath>
                          </a14:m>
                          <a:r>
                            <a:rPr lang="en-US" sz="2800" dirty="0"/>
                            <a:t>-SUID</a:t>
                          </a:r>
                        </a:p>
                      </a:txBody>
                      <a:tcPr/>
                    </a:tc>
                    <a:extLst>
                      <a:ext uri="{0D108BD9-81ED-4DB2-BD59-A6C34878D82A}">
                        <a16:rowId xmlns:a16="http://schemas.microsoft.com/office/drawing/2014/main" val="697106045"/>
                      </a:ext>
                    </a:extLst>
                  </a:tr>
                </a:tbl>
              </a:graphicData>
            </a:graphic>
          </p:graphicFrame>
        </mc:Choice>
        <mc:Fallback xmlns="">
          <p:graphicFrame>
            <p:nvGraphicFramePr>
              <p:cNvPr id="9" name="Table 10">
                <a:extLst>
                  <a:ext uri="{FF2B5EF4-FFF2-40B4-BE49-F238E27FC236}">
                    <a16:creationId xmlns:a16="http://schemas.microsoft.com/office/drawing/2014/main" id="{4692D1D8-8B91-E970-C144-2D0B52498C34}"/>
                  </a:ext>
                </a:extLst>
              </p:cNvPr>
              <p:cNvGraphicFramePr>
                <a:graphicFrameLocks noGrp="1"/>
              </p:cNvGraphicFramePr>
              <p:nvPr>
                <p:extLst>
                  <p:ext uri="{D42A27DB-BD31-4B8C-83A1-F6EECF244321}">
                    <p14:modId xmlns:p14="http://schemas.microsoft.com/office/powerpoint/2010/main" val="4116416804"/>
                  </p:ext>
                </p:extLst>
              </p:nvPr>
            </p:nvGraphicFramePr>
            <p:xfrm>
              <a:off x="381000" y="1905000"/>
              <a:ext cx="11430000" cy="3261759"/>
            </p:xfrm>
            <a:graphic>
              <a:graphicData uri="http://schemas.openxmlformats.org/drawingml/2006/table">
                <a:tbl>
                  <a:tblPr firstRow="1" bandRow="1">
                    <a:tableStyleId>{5C22544A-7EE6-4342-B048-85BDC9FD1C3A}</a:tableStyleId>
                  </a:tblPr>
                  <a:tblGrid>
                    <a:gridCol w="5715000">
                      <a:extLst>
                        <a:ext uri="{9D8B030D-6E8A-4147-A177-3AD203B41FA5}">
                          <a16:colId xmlns:a16="http://schemas.microsoft.com/office/drawing/2014/main" val="2897734731"/>
                        </a:ext>
                      </a:extLst>
                    </a:gridCol>
                    <a:gridCol w="5715000">
                      <a:extLst>
                        <a:ext uri="{9D8B030D-6E8A-4147-A177-3AD203B41FA5}">
                          <a16:colId xmlns:a16="http://schemas.microsoft.com/office/drawing/2014/main" val="1042312844"/>
                        </a:ext>
                      </a:extLst>
                    </a:gridCol>
                  </a:tblGrid>
                  <a:tr h="888023">
                    <a:tc>
                      <a:txBody>
                        <a:bodyPr/>
                        <a:lstStyle/>
                        <a:p>
                          <a:pPr algn="ctr"/>
                          <a:r>
                            <a:rPr lang="en-US" sz="3200" b="1" dirty="0"/>
                            <a:t>Infant Mortality Ratio (IMR)</a:t>
                          </a:r>
                        </a:p>
                      </a:txBody>
                      <a:tcPr/>
                    </a:tc>
                    <a:tc>
                      <a:txBody>
                        <a:bodyPr/>
                        <a:lstStyle/>
                        <a:p>
                          <a:pPr algn="ctr"/>
                          <a:r>
                            <a:rPr lang="en-US" sz="3200" b="1" dirty="0"/>
                            <a:t>SUID Mortality Ratio (IMR-SUID)</a:t>
                          </a:r>
                        </a:p>
                      </a:txBody>
                      <a:tcPr/>
                    </a:tc>
                    <a:extLst>
                      <a:ext uri="{0D108BD9-81ED-4DB2-BD59-A6C34878D82A}">
                        <a16:rowId xmlns:a16="http://schemas.microsoft.com/office/drawing/2014/main" val="989801608"/>
                      </a:ext>
                    </a:extLst>
                  </a:tr>
                  <a:tr h="1045316">
                    <a:tc>
                      <a:txBody>
                        <a:bodyPr/>
                        <a:lstStyle/>
                        <a:p>
                          <a:pPr algn="ctr"/>
                          <a:r>
                            <a:rPr lang="en-US" sz="2800" dirty="0"/>
                            <a:t>The number of all infant deaths for every 1,000 live births </a:t>
                          </a:r>
                          <a:endParaRPr lang="en-US" sz="2800" i="0" dirty="0"/>
                        </a:p>
                      </a:txBody>
                      <a:tcPr/>
                    </a:tc>
                    <a:tc>
                      <a:txBody>
                        <a:bodyPr/>
                        <a:lstStyle/>
                        <a:p>
                          <a:pPr algn="ctr"/>
                          <a:r>
                            <a:rPr lang="en-US" sz="2800" dirty="0"/>
                            <a:t>The number of </a:t>
                          </a:r>
                          <a:r>
                            <a:rPr lang="en-US" sz="2800" b="1" dirty="0"/>
                            <a:t>infant deaths due to SUID </a:t>
                          </a:r>
                          <a:r>
                            <a:rPr lang="en-US" sz="2800" dirty="0"/>
                            <a:t>for every 1,000 live births </a:t>
                          </a:r>
                          <a:endParaRPr lang="en-US" sz="2800" i="0" dirty="0"/>
                        </a:p>
                      </a:txBody>
                      <a:tcPr/>
                    </a:tc>
                    <a:extLst>
                      <a:ext uri="{0D108BD9-81ED-4DB2-BD59-A6C34878D82A}">
                        <a16:rowId xmlns:a16="http://schemas.microsoft.com/office/drawing/2014/main" val="2022823696"/>
                      </a:ext>
                    </a:extLst>
                  </a:tr>
                  <a:tr h="1328420">
                    <a:tc>
                      <a:txBody>
                        <a:bodyPr/>
                        <a:lstStyle/>
                        <a:p>
                          <a:endParaRPr lang="en-US"/>
                        </a:p>
                      </a:txBody>
                      <a:tcPr>
                        <a:blipFill>
                          <a:blip r:embed="rId2"/>
                          <a:stretch>
                            <a:fillRect l="-107" t="-151376" r="-100426" b="-917"/>
                          </a:stretch>
                        </a:blipFill>
                      </a:tcPr>
                    </a:tc>
                    <a:tc>
                      <a:txBody>
                        <a:bodyPr/>
                        <a:lstStyle/>
                        <a:p>
                          <a:endParaRPr lang="en-US"/>
                        </a:p>
                      </a:txBody>
                      <a:tcPr>
                        <a:blipFill>
                          <a:blip r:embed="rId2"/>
                          <a:stretch>
                            <a:fillRect l="-100107" t="-151376" r="-426" b="-917"/>
                          </a:stretch>
                        </a:blipFill>
                      </a:tcPr>
                    </a:tc>
                    <a:extLst>
                      <a:ext uri="{0D108BD9-81ED-4DB2-BD59-A6C34878D82A}">
                        <a16:rowId xmlns:a16="http://schemas.microsoft.com/office/drawing/2014/main" val="697106045"/>
                      </a:ext>
                    </a:extLst>
                  </a:tr>
                </a:tbl>
              </a:graphicData>
            </a:graphic>
          </p:graphicFrame>
        </mc:Fallback>
      </mc:AlternateContent>
      <p:sp>
        <p:nvSpPr>
          <p:cNvPr id="22" name="Slide Number Placeholder 21">
            <a:extLst>
              <a:ext uri="{FF2B5EF4-FFF2-40B4-BE49-F238E27FC236}">
                <a16:creationId xmlns:a16="http://schemas.microsoft.com/office/drawing/2014/main" id="{D883C973-05B4-9606-7B95-19D3702EF0B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8308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46"/>
        <p:cNvGrpSpPr/>
        <p:nvPr/>
      </p:nvGrpSpPr>
      <p:grpSpPr>
        <a:xfrm>
          <a:off x="0" y="0"/>
          <a:ext cx="0" cy="0"/>
          <a:chOff x="0" y="0"/>
          <a:chExt cx="0" cy="0"/>
        </a:xfrm>
      </p:grpSpPr>
      <p:sp>
        <p:nvSpPr>
          <p:cNvPr id="2347" name="Google Shape;2347;p256"/>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1800"/>
              <a:buNone/>
            </a:pPr>
            <a:r>
              <a:rPr lang="en-US" sz="4800"/>
              <a:t>Draft ESSI Aims</a:t>
            </a:r>
            <a:endParaRPr/>
          </a:p>
        </p:txBody>
      </p:sp>
      <p:sp>
        <p:nvSpPr>
          <p:cNvPr id="2348" name="Google Shape;2348;p256"/>
          <p:cNvSpPr txBox="1">
            <a:spLocks noGrp="1"/>
          </p:cNvSpPr>
          <p:nvPr>
            <p:ph type="body" idx="1"/>
          </p:nvPr>
        </p:nvSpPr>
        <p:spPr>
          <a:xfrm>
            <a:off x="609600" y="1435881"/>
            <a:ext cx="10972800" cy="4351338"/>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1000"/>
              </a:spcBef>
              <a:spcAft>
                <a:spcPts val="0"/>
              </a:spcAft>
              <a:buSzPts val="1800"/>
              <a:buChar char="•"/>
            </a:pPr>
            <a:r>
              <a:rPr lang="en-US" sz="2800" b="1"/>
              <a:t>By 2025, 80% of eligible infants will have an ESSI bundle completed.</a:t>
            </a:r>
            <a:endParaRPr/>
          </a:p>
          <a:p>
            <a:pPr marL="914400" lvl="1" indent="-342900" algn="l" rtl="0">
              <a:lnSpc>
                <a:spcPct val="100000"/>
              </a:lnSpc>
              <a:spcBef>
                <a:spcPts val="1000"/>
              </a:spcBef>
              <a:spcAft>
                <a:spcPts val="0"/>
              </a:spcAft>
              <a:buSzPts val="1800"/>
              <a:buChar char="•"/>
            </a:pPr>
            <a:r>
              <a:rPr lang="en-US" sz="2400" b="1"/>
              <a:t>ESSI Bundle:</a:t>
            </a:r>
            <a:endParaRPr/>
          </a:p>
          <a:p>
            <a:pPr marL="1371600" lvl="2" indent="-342900" algn="l" rtl="0">
              <a:lnSpc>
                <a:spcPct val="100000"/>
              </a:lnSpc>
              <a:spcBef>
                <a:spcPts val="1000"/>
              </a:spcBef>
              <a:spcAft>
                <a:spcPts val="0"/>
              </a:spcAft>
              <a:buSzPts val="1800"/>
              <a:buChar char="•"/>
            </a:pPr>
            <a:r>
              <a:rPr lang="en-US" sz="2000"/>
              <a:t>Safe Sleep Awareness: Parents or caregivers reporting an understanding of a safe sleep environment prior to discharge </a:t>
            </a:r>
            <a:endParaRPr/>
          </a:p>
          <a:p>
            <a:pPr marL="1371600" lvl="2" indent="-342900" algn="l" rtl="0">
              <a:lnSpc>
                <a:spcPct val="100000"/>
              </a:lnSpc>
              <a:spcBef>
                <a:spcPts val="1000"/>
              </a:spcBef>
              <a:spcAft>
                <a:spcPts val="0"/>
              </a:spcAft>
              <a:buSzPts val="1800"/>
              <a:buChar char="•"/>
            </a:pPr>
            <a:r>
              <a:rPr lang="en-US" sz="2000"/>
              <a:t>Safe Sleep Readiness: Completed Social Determinants of Health screening and linkage to appropriate resources</a:t>
            </a:r>
            <a:endParaRPr/>
          </a:p>
          <a:p>
            <a:pPr marL="1371600" lvl="2" indent="-342900" algn="l" rtl="0">
              <a:lnSpc>
                <a:spcPct val="100000"/>
              </a:lnSpc>
              <a:spcBef>
                <a:spcPts val="1000"/>
              </a:spcBef>
              <a:spcAft>
                <a:spcPts val="0"/>
              </a:spcAft>
              <a:buSzPts val="1800"/>
              <a:buChar char="•"/>
            </a:pPr>
            <a:r>
              <a:rPr lang="en-US" sz="2000"/>
              <a:t>Safe Sleep Transfer of Care: Home safe sleep plan documented in the discharge summary</a:t>
            </a:r>
            <a:endParaRPr/>
          </a:p>
          <a:p>
            <a:pPr marL="457200" lvl="0" indent="-342900" algn="l" rtl="0">
              <a:lnSpc>
                <a:spcPct val="100000"/>
              </a:lnSpc>
              <a:spcBef>
                <a:spcPts val="1000"/>
              </a:spcBef>
              <a:spcAft>
                <a:spcPts val="0"/>
              </a:spcAft>
              <a:buSzPts val="1800"/>
              <a:buChar char="•"/>
            </a:pPr>
            <a:r>
              <a:rPr lang="en-US" sz="2800" b="1"/>
              <a:t>By 2025, 70% of Illinois birthing and children’s hospitals will have actively participated in the ESSI initiative to address disparities and promote neonatal equity.</a:t>
            </a:r>
            <a:endParaRPr/>
          </a:p>
          <a:p>
            <a:pPr marL="457200" lvl="0" indent="-228600" algn="l" rtl="0">
              <a:lnSpc>
                <a:spcPct val="100000"/>
              </a:lnSpc>
              <a:spcBef>
                <a:spcPts val="1000"/>
              </a:spcBef>
              <a:spcAft>
                <a:spcPts val="0"/>
              </a:spcAft>
              <a:buSzPts val="1800"/>
              <a:buNone/>
            </a:pPr>
            <a:endParaRPr/>
          </a:p>
          <a:p>
            <a:pPr marL="457200" lvl="0" indent="-228600" algn="l" rtl="0">
              <a:lnSpc>
                <a:spcPct val="100000"/>
              </a:lnSpc>
              <a:spcBef>
                <a:spcPts val="1000"/>
              </a:spcBef>
              <a:spcAft>
                <a:spcPts val="0"/>
              </a:spcAft>
              <a:buSzPts val="1800"/>
              <a:buNone/>
            </a:pPr>
            <a:endParaRPr/>
          </a:p>
        </p:txBody>
      </p:sp>
      <p:sp>
        <p:nvSpPr>
          <p:cNvPr id="2349" name="Google Shape;2349;p256"/>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sp>
        <p:nvSpPr>
          <p:cNvPr id="2354" name="Google Shape;2354;p20"/>
          <p:cNvSpPr txBox="1">
            <a:spLocks noGrp="1"/>
          </p:cNvSpPr>
          <p:nvPr>
            <p:ph type="ctrTitle" idx="4294967295"/>
          </p:nvPr>
        </p:nvSpPr>
        <p:spPr>
          <a:xfrm>
            <a:off x="158151" y="1130779"/>
            <a:ext cx="2649508" cy="184000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1"/>
              </a:buClr>
              <a:buSzPts val="4200"/>
              <a:buFont typeface="Calibri"/>
              <a:buNone/>
            </a:pPr>
            <a:r>
              <a:rPr lang="en-US" sz="4400" b="1" i="0" u="none" strike="noStrike" cap="none">
                <a:solidFill>
                  <a:schemeClr val="accent1"/>
                </a:solidFill>
                <a:latin typeface="Calibri"/>
                <a:ea typeface="Calibri"/>
                <a:cs typeface="Calibri"/>
                <a:sym typeface="Calibri"/>
              </a:rPr>
              <a:t>ESSI Key Drivers</a:t>
            </a:r>
            <a:endParaRPr sz="4400" b="1" i="0" u="none" strike="noStrike" cap="none">
              <a:solidFill>
                <a:schemeClr val="accent1"/>
              </a:solidFill>
              <a:latin typeface="Calibri"/>
              <a:ea typeface="Calibri"/>
              <a:cs typeface="Calibri"/>
              <a:sym typeface="Calibri"/>
            </a:endParaRPr>
          </a:p>
        </p:txBody>
      </p:sp>
      <p:sp>
        <p:nvSpPr>
          <p:cNvPr id="2355" name="Google Shape;2355;p20"/>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sp>
        <p:nvSpPr>
          <p:cNvPr id="2356" name="Google Shape;2356;p20"/>
          <p:cNvSpPr txBox="1">
            <a:spLocks noGrp="1"/>
          </p:cNvSpPr>
          <p:nvPr>
            <p:ph type="ftr" idx="4294967295"/>
          </p:nvPr>
        </p:nvSpPr>
        <p:spPr>
          <a:xfrm>
            <a:off x="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sp>
        <p:nvSpPr>
          <p:cNvPr id="2357" name="Google Shape;2357;p20"/>
          <p:cNvSpPr/>
          <p:nvPr/>
        </p:nvSpPr>
        <p:spPr>
          <a:xfrm>
            <a:off x="2087217" y="3362738"/>
            <a:ext cx="402566" cy="86264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8" name="Google Shape;2358;p20"/>
          <p:cNvSpPr/>
          <p:nvPr/>
        </p:nvSpPr>
        <p:spPr>
          <a:xfrm>
            <a:off x="4632009" y="3362737"/>
            <a:ext cx="503207" cy="86264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59" name="Google Shape;2359;p20"/>
          <p:cNvSpPr/>
          <p:nvPr/>
        </p:nvSpPr>
        <p:spPr>
          <a:xfrm>
            <a:off x="7148046" y="3305227"/>
            <a:ext cx="503207" cy="86264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0" name="Google Shape;2360;p20"/>
          <p:cNvSpPr/>
          <p:nvPr/>
        </p:nvSpPr>
        <p:spPr>
          <a:xfrm>
            <a:off x="9707216" y="3362737"/>
            <a:ext cx="503207" cy="86264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61" name="Google Shape;2361;p20" descr="Diagram&#10;&#10;Description automatically generated"/>
          <p:cNvPicPr preferRelativeResize="0"/>
          <p:nvPr/>
        </p:nvPicPr>
        <p:blipFill rotWithShape="1">
          <a:blip r:embed="rId3">
            <a:alphaModFix/>
          </a:blip>
          <a:srcRect l="11673" r="19486" b="14388"/>
          <a:stretch/>
        </p:blipFill>
        <p:spPr>
          <a:xfrm>
            <a:off x="2881251" y="102901"/>
            <a:ext cx="9310749" cy="6519672"/>
          </a:xfrm>
          <a:prstGeom prst="rect">
            <a:avLst/>
          </a:prstGeom>
          <a:noFill/>
          <a:ln>
            <a:noFill/>
          </a:ln>
        </p:spPr>
      </p:pic>
      <p:sp>
        <p:nvSpPr>
          <p:cNvPr id="2362" name="Google Shape;2362;p20"/>
          <p:cNvSpPr txBox="1"/>
          <p:nvPr/>
        </p:nvSpPr>
        <p:spPr>
          <a:xfrm>
            <a:off x="7854845" y="5550788"/>
            <a:ext cx="2893102" cy="55399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rgbClr val="5A6067"/>
                </a:solidFill>
                <a:latin typeface="Calibri"/>
                <a:ea typeface="Calibri"/>
                <a:cs typeface="Calibri"/>
                <a:sym typeface="Calibri"/>
              </a:rPr>
              <a:t>Healthcare </a:t>
            </a:r>
            <a:r>
              <a:rPr lang="en-US" sz="3000" b="0" i="0" u="none" strike="noStrike" cap="none">
                <a:solidFill>
                  <a:srgbClr val="5A6067"/>
                </a:solidFill>
                <a:latin typeface="Calibri"/>
                <a:ea typeface="Calibri"/>
                <a:cs typeface="Calibri"/>
                <a:sym typeface="Calibri"/>
              </a:rPr>
              <a:t>Data</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6"/>
        <p:cNvGrpSpPr/>
        <p:nvPr/>
      </p:nvGrpSpPr>
      <p:grpSpPr>
        <a:xfrm>
          <a:off x="0" y="0"/>
          <a:ext cx="0" cy="0"/>
          <a:chOff x="0" y="0"/>
          <a:chExt cx="0" cy="0"/>
        </a:xfrm>
      </p:grpSpPr>
      <p:sp>
        <p:nvSpPr>
          <p:cNvPr id="2367" name="Google Shape;2367;p2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8" name="Google Shape;2368;p22"/>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69" name="Google Shape;2369;p22"/>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70" name="Google Shape;2370;p22" descr="Text&#10;&#10;Description automatically generated"/>
          <p:cNvPicPr preferRelativeResize="0"/>
          <p:nvPr/>
        </p:nvPicPr>
        <p:blipFill rotWithShape="1">
          <a:blip r:embed="rId3">
            <a:alphaModFix/>
          </a:blip>
          <a:srcRect t="22123" r="58200" b="21658"/>
          <a:stretch/>
        </p:blipFill>
        <p:spPr>
          <a:xfrm>
            <a:off x="388706" y="1524967"/>
            <a:ext cx="4777381" cy="3614131"/>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371" name="Google Shape;237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Illinois Perinatal Quality Collaborative</a:t>
            </a:r>
            <a:endParaRPr/>
          </a:p>
        </p:txBody>
      </p:sp>
      <p:sp>
        <p:nvSpPr>
          <p:cNvPr id="2372" name="Google Shape;237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grpSp>
        <p:nvGrpSpPr>
          <p:cNvPr id="2373" name="Google Shape;2373;p22"/>
          <p:cNvGrpSpPr/>
          <p:nvPr/>
        </p:nvGrpSpPr>
        <p:grpSpPr>
          <a:xfrm>
            <a:off x="5379147" y="1140995"/>
            <a:ext cx="5998099" cy="5023631"/>
            <a:chOff x="0" y="613"/>
            <a:chExt cx="5998099" cy="5023631"/>
          </a:xfrm>
        </p:grpSpPr>
        <p:cxnSp>
          <p:nvCxnSpPr>
            <p:cNvPr id="2374" name="Google Shape;2374;p22"/>
            <p:cNvCxnSpPr/>
            <p:nvPr/>
          </p:nvCxnSpPr>
          <p:spPr>
            <a:xfrm>
              <a:off x="0" y="613"/>
              <a:ext cx="5998099" cy="0"/>
            </a:xfrm>
            <a:prstGeom prst="straightConnector1">
              <a:avLst/>
            </a:prstGeom>
            <a:solidFill>
              <a:srgbClr val="F5658F"/>
            </a:solidFill>
            <a:ln w="12700" cap="flat" cmpd="sng">
              <a:solidFill>
                <a:srgbClr val="F5658F"/>
              </a:solidFill>
              <a:prstDash val="solid"/>
              <a:miter lim="800000"/>
              <a:headEnd type="none" w="sm" len="sm"/>
              <a:tailEnd type="none" w="sm" len="sm"/>
            </a:ln>
          </p:spPr>
        </p:cxnSp>
        <p:sp>
          <p:nvSpPr>
            <p:cNvPr id="2375" name="Google Shape;2375;p22"/>
            <p:cNvSpPr/>
            <p:nvPr/>
          </p:nvSpPr>
          <p:spPr>
            <a:xfrm>
              <a:off x="0" y="613"/>
              <a:ext cx="5998099" cy="100472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p22"/>
            <p:cNvSpPr txBox="1"/>
            <p:nvPr/>
          </p:nvSpPr>
          <p:spPr>
            <a:xfrm>
              <a:off x="0" y="613"/>
              <a:ext cx="5998099" cy="1004726"/>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Listening to parents and families</a:t>
              </a:r>
              <a:endParaRPr sz="2000" b="0" i="0" u="none" strike="noStrike" cap="none">
                <a:solidFill>
                  <a:schemeClr val="dk1"/>
                </a:solidFill>
                <a:latin typeface="Calibri"/>
                <a:ea typeface="Calibri"/>
                <a:cs typeface="Calibri"/>
                <a:sym typeface="Calibri"/>
              </a:endParaRPr>
            </a:p>
          </p:txBody>
        </p:sp>
        <p:cxnSp>
          <p:nvCxnSpPr>
            <p:cNvPr id="2377" name="Google Shape;2377;p22"/>
            <p:cNvCxnSpPr/>
            <p:nvPr/>
          </p:nvCxnSpPr>
          <p:spPr>
            <a:xfrm>
              <a:off x="0" y="1005339"/>
              <a:ext cx="5998099" cy="0"/>
            </a:xfrm>
            <a:prstGeom prst="straightConnector1">
              <a:avLst/>
            </a:prstGeom>
            <a:solidFill>
              <a:srgbClr val="F58365"/>
            </a:solidFill>
            <a:ln w="12700" cap="flat" cmpd="sng">
              <a:solidFill>
                <a:srgbClr val="F58365"/>
              </a:solidFill>
              <a:prstDash val="solid"/>
              <a:miter lim="800000"/>
              <a:headEnd type="none" w="sm" len="sm"/>
              <a:tailEnd type="none" w="sm" len="sm"/>
            </a:ln>
          </p:spPr>
        </p:cxnSp>
        <p:sp>
          <p:nvSpPr>
            <p:cNvPr id="2378" name="Google Shape;2378;p22"/>
            <p:cNvSpPr/>
            <p:nvPr/>
          </p:nvSpPr>
          <p:spPr>
            <a:xfrm>
              <a:off x="0" y="1005339"/>
              <a:ext cx="5998099" cy="100472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22"/>
            <p:cNvSpPr txBox="1"/>
            <p:nvPr/>
          </p:nvSpPr>
          <p:spPr>
            <a:xfrm>
              <a:off x="0" y="1005339"/>
              <a:ext cx="5998099" cy="1004726"/>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Providing respectful care and building trust </a:t>
              </a:r>
              <a:endParaRPr sz="2000" b="0" i="0" u="none" strike="noStrike" cap="none">
                <a:solidFill>
                  <a:schemeClr val="dk1"/>
                </a:solidFill>
                <a:latin typeface="Calibri"/>
                <a:ea typeface="Calibri"/>
                <a:cs typeface="Calibri"/>
                <a:sym typeface="Calibri"/>
              </a:endParaRPr>
            </a:p>
          </p:txBody>
        </p:sp>
        <p:cxnSp>
          <p:nvCxnSpPr>
            <p:cNvPr id="2380" name="Google Shape;2380;p22"/>
            <p:cNvCxnSpPr/>
            <p:nvPr/>
          </p:nvCxnSpPr>
          <p:spPr>
            <a:xfrm>
              <a:off x="0" y="2010065"/>
              <a:ext cx="5998099" cy="0"/>
            </a:xfrm>
            <a:prstGeom prst="straightConnector1">
              <a:avLst/>
            </a:prstGeom>
            <a:solidFill>
              <a:srgbClr val="FDD700"/>
            </a:solidFill>
            <a:ln w="12700" cap="flat" cmpd="sng">
              <a:solidFill>
                <a:srgbClr val="FDD700"/>
              </a:solidFill>
              <a:prstDash val="solid"/>
              <a:miter lim="800000"/>
              <a:headEnd type="none" w="sm" len="sm"/>
              <a:tailEnd type="none" w="sm" len="sm"/>
            </a:ln>
          </p:spPr>
        </p:cxnSp>
        <p:sp>
          <p:nvSpPr>
            <p:cNvPr id="2381" name="Google Shape;2381;p22"/>
            <p:cNvSpPr/>
            <p:nvPr/>
          </p:nvSpPr>
          <p:spPr>
            <a:xfrm>
              <a:off x="0" y="2010065"/>
              <a:ext cx="5998099" cy="100472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22"/>
            <p:cNvSpPr txBox="1"/>
            <p:nvPr/>
          </p:nvSpPr>
          <p:spPr>
            <a:xfrm>
              <a:off x="0" y="2010065"/>
              <a:ext cx="5998099" cy="1004726"/>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Addressing implicit bias and engaging in anti-racism</a:t>
              </a:r>
              <a:endParaRPr sz="1400" b="0" i="0" u="none" strike="noStrike" cap="none">
                <a:solidFill>
                  <a:srgbClr val="000000"/>
                </a:solidFill>
                <a:latin typeface="Arial"/>
                <a:ea typeface="Arial"/>
                <a:cs typeface="Arial"/>
                <a:sym typeface="Arial"/>
              </a:endParaRPr>
            </a:p>
          </p:txBody>
        </p:sp>
        <p:cxnSp>
          <p:nvCxnSpPr>
            <p:cNvPr id="2383" name="Google Shape;2383;p22"/>
            <p:cNvCxnSpPr/>
            <p:nvPr/>
          </p:nvCxnSpPr>
          <p:spPr>
            <a:xfrm>
              <a:off x="0" y="3014792"/>
              <a:ext cx="5998099" cy="0"/>
            </a:xfrm>
            <a:prstGeom prst="straightConnector1">
              <a:avLst/>
            </a:prstGeom>
            <a:solidFill>
              <a:srgbClr val="6A95FB"/>
            </a:solidFill>
            <a:ln w="12700" cap="flat" cmpd="sng">
              <a:solidFill>
                <a:srgbClr val="6A95FB"/>
              </a:solidFill>
              <a:prstDash val="solid"/>
              <a:miter lim="800000"/>
              <a:headEnd type="none" w="sm" len="sm"/>
              <a:tailEnd type="none" w="sm" len="sm"/>
            </a:ln>
          </p:spPr>
        </p:cxnSp>
        <p:sp>
          <p:nvSpPr>
            <p:cNvPr id="2384" name="Google Shape;2384;p22"/>
            <p:cNvSpPr/>
            <p:nvPr/>
          </p:nvSpPr>
          <p:spPr>
            <a:xfrm>
              <a:off x="0" y="3014792"/>
              <a:ext cx="5998099" cy="100472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22"/>
            <p:cNvSpPr txBox="1"/>
            <p:nvPr/>
          </p:nvSpPr>
          <p:spPr>
            <a:xfrm>
              <a:off x="0" y="3014792"/>
              <a:ext cx="5998099" cy="1004726"/>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Promoting open discussions about equitable and respectful care</a:t>
              </a:r>
              <a:endParaRPr sz="1400" b="0" i="0" u="none" strike="noStrike" cap="none">
                <a:solidFill>
                  <a:srgbClr val="000000"/>
                </a:solidFill>
                <a:latin typeface="Arial"/>
                <a:ea typeface="Arial"/>
                <a:cs typeface="Arial"/>
                <a:sym typeface="Arial"/>
              </a:endParaRPr>
            </a:p>
          </p:txBody>
        </p:sp>
        <p:cxnSp>
          <p:nvCxnSpPr>
            <p:cNvPr id="2386" name="Google Shape;2386;p22"/>
            <p:cNvCxnSpPr/>
            <p:nvPr/>
          </p:nvCxnSpPr>
          <p:spPr>
            <a:xfrm>
              <a:off x="0" y="4019518"/>
              <a:ext cx="5998099" cy="0"/>
            </a:xfrm>
            <a:prstGeom prst="straightConnector1">
              <a:avLst/>
            </a:prstGeom>
            <a:solidFill>
              <a:schemeClr val="accent6"/>
            </a:solidFill>
            <a:ln w="12700" cap="flat" cmpd="sng">
              <a:solidFill>
                <a:schemeClr val="accent6"/>
              </a:solidFill>
              <a:prstDash val="solid"/>
              <a:miter lim="800000"/>
              <a:headEnd type="none" w="sm" len="sm"/>
              <a:tailEnd type="none" w="sm" len="sm"/>
            </a:ln>
          </p:spPr>
        </p:cxnSp>
        <p:sp>
          <p:nvSpPr>
            <p:cNvPr id="2387" name="Google Shape;2387;p22"/>
            <p:cNvSpPr/>
            <p:nvPr/>
          </p:nvSpPr>
          <p:spPr>
            <a:xfrm>
              <a:off x="0" y="4019518"/>
              <a:ext cx="5998099" cy="100472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p22"/>
            <p:cNvSpPr txBox="1"/>
            <p:nvPr/>
          </p:nvSpPr>
          <p:spPr>
            <a:xfrm>
              <a:off x="0" y="4019518"/>
              <a:ext cx="5998099" cy="1004726"/>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a:solidFill>
                    <a:schemeClr val="dk1"/>
                  </a:solidFill>
                  <a:latin typeface="Calibri"/>
                  <a:ea typeface="Calibri"/>
                  <a:cs typeface="Calibri"/>
                  <a:sym typeface="Calibri"/>
                </a:rPr>
                <a:t>Having meaningful, culturally appropriate, respectful, nonjudgmental conversations about a safe sleep environment</a:t>
              </a:r>
              <a:endParaRPr sz="1400" b="0" i="0" u="none" strike="noStrike" cap="none">
                <a:solidFill>
                  <a:srgbClr val="000000"/>
                </a:solidFill>
                <a:latin typeface="Arial"/>
                <a:ea typeface="Arial"/>
                <a:cs typeface="Arial"/>
                <a:sym typeface="Arial"/>
              </a:endParaRPr>
            </a:p>
          </p:txBody>
        </p:sp>
      </p:grpSp>
      <p:sp>
        <p:nvSpPr>
          <p:cNvPr id="2389" name="Google Shape;2389;p22"/>
          <p:cNvSpPr txBox="1"/>
          <p:nvPr/>
        </p:nvSpPr>
        <p:spPr>
          <a:xfrm>
            <a:off x="348349" y="416924"/>
            <a:ext cx="771024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0000"/>
                </a:solidFill>
                <a:latin typeface="Calibri"/>
                <a:ea typeface="Calibri"/>
                <a:cs typeface="Calibri"/>
                <a:sym typeface="Calibri"/>
              </a:rPr>
              <a:t>Driver 1: Healthcare Professionals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4"/>
        <p:cNvGrpSpPr/>
        <p:nvPr/>
      </p:nvGrpSpPr>
      <p:grpSpPr>
        <a:xfrm>
          <a:off x="0" y="0"/>
          <a:ext cx="0" cy="0"/>
          <a:chOff x="0" y="0"/>
          <a:chExt cx="0" cy="0"/>
        </a:xfrm>
      </p:grpSpPr>
      <p:sp>
        <p:nvSpPr>
          <p:cNvPr id="2395" name="Google Shape;2395;p23"/>
          <p:cNvSpPr/>
          <p:nvPr/>
        </p:nvSpPr>
        <p:spPr>
          <a:xfrm>
            <a:off x="0" y="2998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6" name="Google Shape;2396;p23"/>
          <p:cNvSpPr/>
          <p:nvPr/>
        </p:nvSpPr>
        <p:spPr>
          <a:xfrm flipH="1">
            <a:off x="616533" y="1944913"/>
            <a:ext cx="4023360" cy="2743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7" name="Google Shape;2397;p23"/>
          <p:cNvSpPr txBox="1">
            <a:spLocks noGrp="1"/>
          </p:cNvSpPr>
          <p:nvPr>
            <p:ph type="body" idx="1"/>
          </p:nvPr>
        </p:nvSpPr>
        <p:spPr>
          <a:xfrm>
            <a:off x="645066" y="2031101"/>
            <a:ext cx="4282984" cy="351194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800"/>
              <a:buNone/>
            </a:pPr>
            <a:r>
              <a:rPr lang="en-US" sz="2800"/>
              <a:t>Obtain organizational leadership commitment to equitable and respectful healthcare delivery  </a:t>
            </a:r>
            <a:endParaRPr sz="2800"/>
          </a:p>
        </p:txBody>
      </p:sp>
      <p:sp>
        <p:nvSpPr>
          <p:cNvPr id="2398" name="Google Shape;2398;p23"/>
          <p:cNvSpPr/>
          <p:nvPr/>
        </p:nvSpPr>
        <p:spPr>
          <a:xfrm rot="5400000">
            <a:off x="-225843" y="6053360"/>
            <a:ext cx="740664" cy="15412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9" name="Google Shape;2399;p23"/>
          <p:cNvSpPr/>
          <p:nvPr/>
        </p:nvSpPr>
        <p:spPr>
          <a:xfrm rot="5400000">
            <a:off x="5904923" y="215201"/>
            <a:ext cx="740664" cy="1183349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00" name="Google Shape;2400;p23"/>
          <p:cNvSpPr/>
          <p:nvPr/>
        </p:nvSpPr>
        <p:spPr>
          <a:xfrm>
            <a:off x="5703224" y="-10"/>
            <a:ext cx="6185100" cy="5915100"/>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01" name="Google Shape;2401;p23" descr="A picture containing timeline&#10;&#10;Description automatically generated"/>
          <p:cNvPicPr preferRelativeResize="0"/>
          <p:nvPr/>
        </p:nvPicPr>
        <p:blipFill rotWithShape="1">
          <a:blip r:embed="rId3">
            <a:alphaModFix/>
          </a:blip>
          <a:srcRect t="19975" r="60688" b="20741"/>
          <a:stretch/>
        </p:blipFill>
        <p:spPr>
          <a:xfrm>
            <a:off x="6035944" y="796843"/>
            <a:ext cx="5519511" cy="4680946"/>
          </a:xfrm>
          <a:prstGeom prst="rect">
            <a:avLst/>
          </a:prstGeom>
          <a:noFill/>
          <a:ln>
            <a:noFill/>
          </a:ln>
        </p:spPr>
      </p:pic>
      <p:sp>
        <p:nvSpPr>
          <p:cNvPr id="2402" name="Google Shape;2402;p23"/>
          <p:cNvSpPr txBox="1">
            <a:spLocks noGrp="1"/>
          </p:cNvSpPr>
          <p:nvPr>
            <p:ph type="ftr" idx="11"/>
          </p:nvPr>
        </p:nvSpPr>
        <p:spPr>
          <a:xfrm>
            <a:off x="4038600" y="649224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Illinois Perinatal Quality Collaborative</a:t>
            </a:r>
            <a:endParaRPr/>
          </a:p>
        </p:txBody>
      </p:sp>
      <p:sp>
        <p:nvSpPr>
          <p:cNvPr id="2403" name="Google Shape;2403;p23"/>
          <p:cNvSpPr txBox="1">
            <a:spLocks noGrp="1"/>
          </p:cNvSpPr>
          <p:nvPr>
            <p:ph type="sldNum" idx="12"/>
          </p:nvPr>
        </p:nvSpPr>
        <p:spPr>
          <a:xfrm>
            <a:off x="8610600" y="649224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sp>
        <p:nvSpPr>
          <p:cNvPr id="2404" name="Google Shape;2404;p23"/>
          <p:cNvSpPr txBox="1"/>
          <p:nvPr/>
        </p:nvSpPr>
        <p:spPr>
          <a:xfrm>
            <a:off x="464696" y="633504"/>
            <a:ext cx="4779248"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0000"/>
                </a:solidFill>
                <a:latin typeface="Calibri"/>
                <a:ea typeface="Calibri"/>
                <a:cs typeface="Calibri"/>
                <a:sym typeface="Calibri"/>
              </a:rPr>
              <a:t>Driver 2:</a:t>
            </a:r>
            <a:endParaRPr/>
          </a:p>
          <a:p>
            <a:pPr marL="0" marR="0" lvl="0" indent="0" algn="l" rtl="0">
              <a:lnSpc>
                <a:spcPct val="100000"/>
              </a:lnSpc>
              <a:spcBef>
                <a:spcPts val="0"/>
              </a:spcBef>
              <a:spcAft>
                <a:spcPts val="0"/>
              </a:spcAft>
              <a:buNone/>
            </a:pPr>
            <a:r>
              <a:rPr lang="en-US" sz="4000" b="1" i="0" u="none" strike="noStrike" cap="none">
                <a:solidFill>
                  <a:srgbClr val="000000"/>
                </a:solidFill>
                <a:latin typeface="Calibri"/>
                <a:ea typeface="Calibri"/>
                <a:cs typeface="Calibri"/>
                <a:sym typeface="Calibri"/>
              </a:rPr>
              <a:t>Clinical Environment</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9"/>
        <p:cNvGrpSpPr/>
        <p:nvPr/>
      </p:nvGrpSpPr>
      <p:grpSpPr>
        <a:xfrm>
          <a:off x="0" y="0"/>
          <a:ext cx="0" cy="0"/>
          <a:chOff x="0" y="0"/>
          <a:chExt cx="0" cy="0"/>
        </a:xfrm>
      </p:grpSpPr>
      <p:sp>
        <p:nvSpPr>
          <p:cNvPr id="2410" name="Google Shape;2410;p24"/>
          <p:cNvSpPr/>
          <p:nvPr/>
        </p:nvSpPr>
        <p:spPr>
          <a:xfrm>
            <a:off x="35597" y="-13597"/>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11" name="Google Shape;2411;p24"/>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12" name="Google Shape;2412;p24"/>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13" name="Google Shape;2413;p24" descr="A picture containing text, businesscard, screenshot&#10;&#10;Description automatically generated"/>
          <p:cNvPicPr preferRelativeResize="0"/>
          <p:nvPr/>
        </p:nvPicPr>
        <p:blipFill rotWithShape="1">
          <a:blip r:embed="rId3">
            <a:alphaModFix/>
          </a:blip>
          <a:srcRect t="16667" r="62393" b="19695"/>
          <a:stretch/>
        </p:blipFill>
        <p:spPr>
          <a:xfrm>
            <a:off x="218431" y="939173"/>
            <a:ext cx="4777381" cy="4547227"/>
          </a:xfrm>
          <a:custGeom>
            <a:avLst/>
            <a:gdLst/>
            <a:ahLst/>
            <a:cxnLst/>
            <a:rect l="l" t="t" r="r" b="b"/>
            <a:pathLst>
              <a:path w="4777381" h="5643794" extrusionOk="0">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414" name="Google Shape;241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Illinois Perinatal Quality Collaborative</a:t>
            </a:r>
            <a:endParaRPr/>
          </a:p>
        </p:txBody>
      </p:sp>
      <p:sp>
        <p:nvSpPr>
          <p:cNvPr id="2415" name="Google Shape;241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grpSp>
        <p:nvGrpSpPr>
          <p:cNvPr id="2416" name="Google Shape;2416;p24"/>
          <p:cNvGrpSpPr/>
          <p:nvPr/>
        </p:nvGrpSpPr>
        <p:grpSpPr>
          <a:xfrm>
            <a:off x="5256075" y="1725196"/>
            <a:ext cx="6719442" cy="4159654"/>
            <a:chOff x="818" y="159280"/>
            <a:chExt cx="6719442" cy="4159654"/>
          </a:xfrm>
        </p:grpSpPr>
        <p:sp>
          <p:nvSpPr>
            <p:cNvPr id="2417" name="Google Shape;2417;p24"/>
            <p:cNvSpPr/>
            <p:nvPr/>
          </p:nvSpPr>
          <p:spPr>
            <a:xfrm>
              <a:off x="820" y="159280"/>
              <a:ext cx="3199733" cy="1919840"/>
            </a:xfrm>
            <a:prstGeom prst="rect">
              <a:avLst/>
            </a:prstGeom>
            <a:solidFill>
              <a:srgbClr val="6A95F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24"/>
            <p:cNvSpPr txBox="1"/>
            <p:nvPr/>
          </p:nvSpPr>
          <p:spPr>
            <a:xfrm>
              <a:off x="818" y="159284"/>
              <a:ext cx="3306000" cy="191970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Engage parents and caregivers in conversations to understand challenges and barriers to providing a safe sleep environment</a:t>
              </a:r>
              <a:endParaRPr sz="1400" b="0" i="0" u="none" strike="noStrike" cap="none">
                <a:solidFill>
                  <a:srgbClr val="000000"/>
                </a:solidFill>
                <a:latin typeface="Arial"/>
                <a:ea typeface="Arial"/>
                <a:cs typeface="Arial"/>
                <a:sym typeface="Arial"/>
              </a:endParaRPr>
            </a:p>
          </p:txBody>
        </p:sp>
        <p:sp>
          <p:nvSpPr>
            <p:cNvPr id="2419" name="Google Shape;2419;p24"/>
            <p:cNvSpPr/>
            <p:nvPr/>
          </p:nvSpPr>
          <p:spPr>
            <a:xfrm>
              <a:off x="3520527" y="159280"/>
              <a:ext cx="3199733" cy="1919840"/>
            </a:xfrm>
            <a:prstGeom prst="rect">
              <a:avLst/>
            </a:prstGeom>
            <a:solidFill>
              <a:srgbClr val="6A95F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24"/>
            <p:cNvSpPr txBox="1"/>
            <p:nvPr/>
          </p:nvSpPr>
          <p:spPr>
            <a:xfrm>
              <a:off x="3520527" y="159280"/>
              <a:ext cx="3199733" cy="191984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Collect parent and caregiver feedback on their hospital experience</a:t>
              </a:r>
              <a:endParaRPr sz="1400" b="0" i="0" u="none" strike="noStrike" cap="none">
                <a:solidFill>
                  <a:srgbClr val="000000"/>
                </a:solidFill>
                <a:latin typeface="Arial"/>
                <a:ea typeface="Arial"/>
                <a:cs typeface="Arial"/>
                <a:sym typeface="Arial"/>
              </a:endParaRPr>
            </a:p>
          </p:txBody>
        </p:sp>
        <p:sp>
          <p:nvSpPr>
            <p:cNvPr id="2421" name="Google Shape;2421;p24"/>
            <p:cNvSpPr/>
            <p:nvPr/>
          </p:nvSpPr>
          <p:spPr>
            <a:xfrm>
              <a:off x="1760674" y="2399094"/>
              <a:ext cx="3199733" cy="1919840"/>
            </a:xfrm>
            <a:prstGeom prst="rect">
              <a:avLst/>
            </a:prstGeom>
            <a:solidFill>
              <a:srgbClr val="6A95F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2" name="Google Shape;2422;p24"/>
            <p:cNvSpPr txBox="1"/>
            <p:nvPr/>
          </p:nvSpPr>
          <p:spPr>
            <a:xfrm>
              <a:off x="1760674" y="2399094"/>
              <a:ext cx="3199733" cy="1919840"/>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Calibri"/>
                <a:buNone/>
              </a:pPr>
              <a:r>
                <a:rPr lang="en-US" sz="2200" b="0" i="0" u="none" strike="noStrike" cap="none">
                  <a:solidFill>
                    <a:schemeClr val="lt1"/>
                  </a:solidFill>
                  <a:latin typeface="Calibri"/>
                  <a:ea typeface="Calibri"/>
                  <a:cs typeface="Calibri"/>
                  <a:sym typeface="Calibri"/>
                </a:rPr>
                <a:t>Review, share, and discuss feedback with providers nurses and other staff</a:t>
              </a:r>
              <a:endParaRPr sz="2200" b="0" i="0" u="none" strike="noStrike" cap="none">
                <a:solidFill>
                  <a:schemeClr val="lt1"/>
                </a:solidFill>
                <a:latin typeface="Calibri"/>
                <a:ea typeface="Calibri"/>
                <a:cs typeface="Calibri"/>
                <a:sym typeface="Calibri"/>
              </a:endParaRPr>
            </a:p>
          </p:txBody>
        </p:sp>
      </p:grpSp>
      <p:sp>
        <p:nvSpPr>
          <p:cNvPr id="2423" name="Google Shape;2423;p24"/>
          <p:cNvSpPr txBox="1"/>
          <p:nvPr/>
        </p:nvSpPr>
        <p:spPr>
          <a:xfrm>
            <a:off x="348349" y="416924"/>
            <a:ext cx="771024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0000"/>
                </a:solidFill>
                <a:latin typeface="Calibri"/>
                <a:ea typeface="Calibri"/>
                <a:cs typeface="Calibri"/>
                <a:sym typeface="Calibri"/>
              </a:rPr>
              <a:t>Driver 3: Parents and Caregivers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8"/>
        <p:cNvGrpSpPr/>
        <p:nvPr/>
      </p:nvGrpSpPr>
      <p:grpSpPr>
        <a:xfrm>
          <a:off x="0" y="0"/>
          <a:ext cx="0" cy="0"/>
          <a:chOff x="0" y="0"/>
          <a:chExt cx="0" cy="0"/>
        </a:xfrm>
      </p:grpSpPr>
      <p:sp>
        <p:nvSpPr>
          <p:cNvPr id="2429" name="Google Shape;2429;p2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0" name="Google Shape;2430;p25"/>
          <p:cNvSpPr/>
          <p:nvPr/>
        </p:nvSpPr>
        <p:spPr>
          <a:xfrm rot="3186173" flipH="1">
            <a:off x="3930947" y="651615"/>
            <a:ext cx="4083433" cy="4083433"/>
          </a:xfrm>
          <a:prstGeom prst="arc">
            <a:avLst>
              <a:gd name="adj1" fmla="val 16200000"/>
              <a:gd name="adj2" fmla="val 20093138"/>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1" name="Google Shape;2431;p25"/>
          <p:cNvSpPr/>
          <p:nvPr/>
        </p:nvSpPr>
        <p:spPr>
          <a:xfrm>
            <a:off x="10677008" y="5228027"/>
            <a:ext cx="1107241" cy="1077204"/>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432" name="Google Shape;2432;p25" descr="A picture containing text&#10;&#10;Description automatically generated"/>
          <p:cNvPicPr preferRelativeResize="0"/>
          <p:nvPr/>
        </p:nvPicPr>
        <p:blipFill rotWithShape="1">
          <a:blip r:embed="rId3">
            <a:alphaModFix/>
          </a:blip>
          <a:srcRect l="10438" t="5586" r="62944" b="42672"/>
          <a:stretch/>
        </p:blipFill>
        <p:spPr>
          <a:xfrm>
            <a:off x="8016723" y="1284798"/>
            <a:ext cx="3561020" cy="3905328"/>
          </a:xfrm>
          <a:custGeom>
            <a:avLst/>
            <a:gdLst/>
            <a:ahLst/>
            <a:cxnLst/>
            <a:rect l="l" t="t" r="r" b="b"/>
            <a:pathLst>
              <a:path w="4221597" h="4303912" extrusionOk="0">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noFill/>
          <a:ln>
            <a:noFill/>
          </a:ln>
        </p:spPr>
      </p:pic>
      <p:sp>
        <p:nvSpPr>
          <p:cNvPr id="2433" name="Google Shape;243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Illinois Perinatal Quality Collaborative</a:t>
            </a:r>
            <a:endParaRPr/>
          </a:p>
        </p:txBody>
      </p:sp>
      <p:sp>
        <p:nvSpPr>
          <p:cNvPr id="2434" name="Google Shape;243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grpSp>
        <p:nvGrpSpPr>
          <p:cNvPr id="2435" name="Google Shape;2435;p25"/>
          <p:cNvGrpSpPr/>
          <p:nvPr/>
        </p:nvGrpSpPr>
        <p:grpSpPr>
          <a:xfrm>
            <a:off x="650631" y="1016733"/>
            <a:ext cx="5393361" cy="5113337"/>
            <a:chOff x="0" y="0"/>
            <a:chExt cx="5393361" cy="5113337"/>
          </a:xfrm>
        </p:grpSpPr>
        <p:sp>
          <p:nvSpPr>
            <p:cNvPr id="2436" name="Google Shape;2436;p25"/>
            <p:cNvSpPr/>
            <p:nvPr/>
          </p:nvSpPr>
          <p:spPr>
            <a:xfrm>
              <a:off x="0" y="0"/>
              <a:ext cx="5393361" cy="153400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25"/>
            <p:cNvSpPr txBox="1"/>
            <p:nvPr/>
          </p:nvSpPr>
          <p:spPr>
            <a:xfrm>
              <a:off x="0" y="0"/>
              <a:ext cx="5393361" cy="1534001"/>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dk1"/>
                </a:buClr>
                <a:buSzPts val="3100"/>
                <a:buFont typeface="Calibri"/>
                <a:buNone/>
              </a:pPr>
              <a:r>
                <a:rPr lang="en-US" sz="3100" b="0" i="0" u="none" strike="noStrike" cap="none" dirty="0">
                  <a:solidFill>
                    <a:schemeClr val="bg1"/>
                  </a:solidFill>
                  <a:latin typeface="Calibri"/>
                  <a:ea typeface="Calibri"/>
                  <a:cs typeface="Calibri"/>
                  <a:sym typeface="Calibri"/>
                </a:rPr>
                <a:t>Partner with local community agencies, organizations, and champions to:</a:t>
              </a:r>
              <a:endParaRPr sz="1400" b="0" i="0" u="none" strike="noStrike" cap="none" dirty="0">
                <a:solidFill>
                  <a:schemeClr val="bg1"/>
                </a:solidFill>
                <a:latin typeface="Arial"/>
                <a:ea typeface="Arial"/>
                <a:cs typeface="Arial"/>
                <a:sym typeface="Arial"/>
              </a:endParaRPr>
            </a:p>
          </p:txBody>
        </p:sp>
        <p:sp>
          <p:nvSpPr>
            <p:cNvPr id="2438" name="Google Shape;2438;p25"/>
            <p:cNvSpPr/>
            <p:nvPr/>
          </p:nvSpPr>
          <p:spPr>
            <a:xfrm>
              <a:off x="0" y="1534001"/>
              <a:ext cx="2696680" cy="3221402"/>
            </a:xfrm>
            <a:prstGeom prst="rect">
              <a:avLst/>
            </a:prstGeom>
            <a:solidFill>
              <a:srgbClr val="F5658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25"/>
            <p:cNvSpPr txBox="1"/>
            <p:nvPr/>
          </p:nvSpPr>
          <p:spPr>
            <a:xfrm>
              <a:off x="0" y="1534001"/>
              <a:ext cx="2696680" cy="3221402"/>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b="0" i="0" u="none" strike="noStrike" cap="none">
                  <a:solidFill>
                    <a:schemeClr val="lt1"/>
                  </a:solidFill>
                  <a:latin typeface="Calibri"/>
                  <a:ea typeface="Calibri"/>
                  <a:cs typeface="Calibri"/>
                  <a:sym typeface="Calibri"/>
                </a:rPr>
                <a:t>Understand challenges and barriers to a safe sleep environment</a:t>
              </a:r>
              <a:endParaRPr sz="1400" b="0" i="0" u="none" strike="noStrike" cap="none">
                <a:solidFill>
                  <a:srgbClr val="000000"/>
                </a:solidFill>
                <a:latin typeface="Arial"/>
                <a:ea typeface="Arial"/>
                <a:cs typeface="Arial"/>
                <a:sym typeface="Arial"/>
              </a:endParaRPr>
            </a:p>
          </p:txBody>
        </p:sp>
        <p:sp>
          <p:nvSpPr>
            <p:cNvPr id="2440" name="Google Shape;2440;p25"/>
            <p:cNvSpPr/>
            <p:nvPr/>
          </p:nvSpPr>
          <p:spPr>
            <a:xfrm>
              <a:off x="2696680" y="1534001"/>
              <a:ext cx="2696680" cy="3221402"/>
            </a:xfrm>
            <a:prstGeom prst="rect">
              <a:avLst/>
            </a:prstGeom>
            <a:solidFill>
              <a:srgbClr val="F5836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1" name="Google Shape;2441;p25"/>
            <p:cNvSpPr txBox="1"/>
            <p:nvPr/>
          </p:nvSpPr>
          <p:spPr>
            <a:xfrm>
              <a:off x="2696680" y="1534001"/>
              <a:ext cx="2696680" cy="3221402"/>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b="0" i="0" u="none" strike="noStrike" cap="none">
                  <a:solidFill>
                    <a:schemeClr val="lt1"/>
                  </a:solidFill>
                  <a:latin typeface="Calibri"/>
                  <a:ea typeface="Calibri"/>
                  <a:cs typeface="Calibri"/>
                  <a:sym typeface="Calibri"/>
                </a:rPr>
                <a:t>Support and endorse consistent safe sleep environment messaging and education</a:t>
              </a:r>
              <a:endParaRPr sz="2500" b="0" i="0" u="none" strike="noStrike" cap="none">
                <a:solidFill>
                  <a:schemeClr val="lt1"/>
                </a:solidFill>
                <a:latin typeface="Calibri"/>
                <a:ea typeface="Calibri"/>
                <a:cs typeface="Calibri"/>
                <a:sym typeface="Calibri"/>
              </a:endParaRPr>
            </a:p>
          </p:txBody>
        </p:sp>
        <p:sp>
          <p:nvSpPr>
            <p:cNvPr id="2442" name="Google Shape;2442;p25"/>
            <p:cNvSpPr/>
            <p:nvPr/>
          </p:nvSpPr>
          <p:spPr>
            <a:xfrm>
              <a:off x="0" y="4755404"/>
              <a:ext cx="5393361" cy="357933"/>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443" name="Google Shape;2443;p25" descr="Text&#10;&#10;Description automatically generated"/>
          <p:cNvPicPr preferRelativeResize="0"/>
          <p:nvPr/>
        </p:nvPicPr>
        <p:blipFill rotWithShape="1">
          <a:blip r:embed="rId4">
            <a:alphaModFix/>
          </a:blip>
          <a:srcRect l="9195" t="22303" r="65352" b="42177"/>
          <a:stretch/>
        </p:blipFill>
        <p:spPr>
          <a:xfrm>
            <a:off x="8088942" y="2339927"/>
            <a:ext cx="3632497" cy="2858720"/>
          </a:xfrm>
          <a:prstGeom prst="rect">
            <a:avLst/>
          </a:prstGeom>
          <a:noFill/>
          <a:ln>
            <a:noFill/>
          </a:ln>
        </p:spPr>
      </p:pic>
      <p:sp>
        <p:nvSpPr>
          <p:cNvPr id="2444" name="Google Shape;2444;p25"/>
          <p:cNvSpPr txBox="1"/>
          <p:nvPr/>
        </p:nvSpPr>
        <p:spPr>
          <a:xfrm>
            <a:off x="650631" y="269823"/>
            <a:ext cx="471584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dirty="0">
                <a:solidFill>
                  <a:srgbClr val="000000"/>
                </a:solidFill>
                <a:latin typeface="Calibri"/>
                <a:ea typeface="Calibri"/>
                <a:cs typeface="Calibri"/>
                <a:sym typeface="Calibri"/>
              </a:rPr>
              <a:t>Driver 4: Community</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8"/>
        <p:cNvGrpSpPr/>
        <p:nvPr/>
      </p:nvGrpSpPr>
      <p:grpSpPr>
        <a:xfrm>
          <a:off x="0" y="0"/>
          <a:ext cx="0" cy="0"/>
          <a:chOff x="0" y="0"/>
          <a:chExt cx="0" cy="0"/>
        </a:xfrm>
      </p:grpSpPr>
      <p:sp>
        <p:nvSpPr>
          <p:cNvPr id="2449" name="Google Shape;2449;p26"/>
          <p:cNvSpPr/>
          <p:nvPr/>
        </p:nvSpPr>
        <p:spPr>
          <a:xfrm>
            <a:off x="0" y="-13597"/>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50" name="Google Shape;2450;p26"/>
          <p:cNvSpPr/>
          <p:nvPr/>
        </p:nvSpPr>
        <p:spPr>
          <a:xfrm rot="3967198" flipH="1">
            <a:off x="8631348" y="490493"/>
            <a:ext cx="2987899" cy="2987899"/>
          </a:xfrm>
          <a:prstGeom prst="arc">
            <a:avLst>
              <a:gd name="adj1" fmla="val 14441841"/>
              <a:gd name="adj2" fmla="val 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51" name="Google Shape;2451;p26"/>
          <p:cNvSpPr/>
          <p:nvPr/>
        </p:nvSpPr>
        <p:spPr>
          <a:xfrm flipH="1">
            <a:off x="0" y="5486400"/>
            <a:ext cx="2672863" cy="1371600"/>
          </a:xfrm>
          <a:custGeom>
            <a:avLst/>
            <a:gdLst/>
            <a:ahLst/>
            <a:cxnLst/>
            <a:rect l="l" t="t" r="r" b="b"/>
            <a:pathLst>
              <a:path w="2672863" h="1371600" extrusionOk="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52" name="Google Shape;24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t>Illinois Perinatal Quality Collaborative</a:t>
            </a:r>
            <a:endParaRPr/>
          </a:p>
        </p:txBody>
      </p:sp>
      <p:sp>
        <p:nvSpPr>
          <p:cNvPr id="2453" name="Google Shape;24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grpSp>
        <p:nvGrpSpPr>
          <p:cNvPr id="2454" name="Google Shape;2454;p26"/>
          <p:cNvGrpSpPr/>
          <p:nvPr/>
        </p:nvGrpSpPr>
        <p:grpSpPr>
          <a:xfrm>
            <a:off x="5379147" y="1412134"/>
            <a:ext cx="5998099" cy="4340677"/>
            <a:chOff x="0" y="2121"/>
            <a:chExt cx="5998099" cy="4340677"/>
          </a:xfrm>
        </p:grpSpPr>
        <p:cxnSp>
          <p:nvCxnSpPr>
            <p:cNvPr id="2455" name="Google Shape;2455;p26"/>
            <p:cNvCxnSpPr/>
            <p:nvPr/>
          </p:nvCxnSpPr>
          <p:spPr>
            <a:xfrm>
              <a:off x="0" y="2121"/>
              <a:ext cx="5998099" cy="0"/>
            </a:xfrm>
            <a:prstGeom prst="straightConnector1">
              <a:avLst/>
            </a:prstGeom>
            <a:solidFill>
              <a:srgbClr val="F5658F"/>
            </a:solidFill>
            <a:ln w="12700" cap="flat" cmpd="sng">
              <a:solidFill>
                <a:srgbClr val="F5658F"/>
              </a:solidFill>
              <a:prstDash val="solid"/>
              <a:miter lim="800000"/>
              <a:headEnd type="none" w="sm" len="sm"/>
              <a:tailEnd type="none" w="sm" len="sm"/>
            </a:ln>
          </p:spPr>
        </p:cxnSp>
        <p:sp>
          <p:nvSpPr>
            <p:cNvPr id="2456" name="Google Shape;2456;p26"/>
            <p:cNvSpPr/>
            <p:nvPr/>
          </p:nvSpPr>
          <p:spPr>
            <a:xfrm>
              <a:off x="0" y="2121"/>
              <a:ext cx="5998099" cy="144689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26"/>
            <p:cNvSpPr txBox="1"/>
            <p:nvPr/>
          </p:nvSpPr>
          <p:spPr>
            <a:xfrm>
              <a:off x="0" y="2121"/>
              <a:ext cx="5998099" cy="1446892"/>
            </a:xfrm>
            <a:prstGeom prst="rect">
              <a:avLst/>
            </a:prstGeom>
            <a:noFill/>
            <a:ln>
              <a:noFill/>
            </a:ln>
          </p:spPr>
          <p:txBody>
            <a:bodyPr spcFirstLastPara="1" wrap="square" lIns="133350" tIns="133350" rIns="133350" bIns="133350" anchor="t" anchorCtr="0">
              <a:noAutofit/>
            </a:bodyPr>
            <a:lstStyle/>
            <a:p>
              <a:pPr marL="0" marR="0" lvl="0" indent="0" algn="l" rtl="0">
                <a:lnSpc>
                  <a:spcPct val="90000"/>
                </a:lnSpc>
                <a:spcBef>
                  <a:spcPts val="0"/>
                </a:spcBef>
                <a:spcAft>
                  <a:spcPts val="0"/>
                </a:spcAft>
                <a:buClr>
                  <a:srgbClr val="444C55"/>
                </a:buClr>
                <a:buSzPts val="3500"/>
                <a:buFont typeface="Calibri"/>
                <a:buNone/>
              </a:pPr>
              <a:r>
                <a:rPr lang="en-US" sz="3500" b="0" i="0" u="none" strike="noStrike" cap="none">
                  <a:solidFill>
                    <a:srgbClr val="444C55"/>
                  </a:solidFill>
                  <a:latin typeface="Calibri"/>
                  <a:ea typeface="Calibri"/>
                  <a:cs typeface="Calibri"/>
                  <a:sym typeface="Calibri"/>
                </a:rPr>
                <a:t>Screen for social determinants of health</a:t>
              </a:r>
              <a:endParaRPr sz="1400" b="0" i="0" u="none" strike="noStrike" cap="none">
                <a:solidFill>
                  <a:srgbClr val="000000"/>
                </a:solidFill>
                <a:latin typeface="Arial"/>
                <a:ea typeface="Arial"/>
                <a:cs typeface="Arial"/>
                <a:sym typeface="Arial"/>
              </a:endParaRPr>
            </a:p>
          </p:txBody>
        </p:sp>
        <p:cxnSp>
          <p:nvCxnSpPr>
            <p:cNvPr id="2458" name="Google Shape;2458;p26"/>
            <p:cNvCxnSpPr/>
            <p:nvPr/>
          </p:nvCxnSpPr>
          <p:spPr>
            <a:xfrm>
              <a:off x="0" y="1449013"/>
              <a:ext cx="5998099" cy="0"/>
            </a:xfrm>
            <a:prstGeom prst="straightConnector1">
              <a:avLst/>
            </a:prstGeom>
            <a:solidFill>
              <a:srgbClr val="F58365"/>
            </a:solidFill>
            <a:ln w="12700" cap="flat" cmpd="sng">
              <a:solidFill>
                <a:srgbClr val="F58365"/>
              </a:solidFill>
              <a:prstDash val="solid"/>
              <a:miter lim="800000"/>
              <a:headEnd type="none" w="sm" len="sm"/>
              <a:tailEnd type="none" w="sm" len="sm"/>
            </a:ln>
          </p:spPr>
        </p:cxnSp>
        <p:sp>
          <p:nvSpPr>
            <p:cNvPr id="2459" name="Google Shape;2459;p26"/>
            <p:cNvSpPr/>
            <p:nvPr/>
          </p:nvSpPr>
          <p:spPr>
            <a:xfrm>
              <a:off x="0" y="1449013"/>
              <a:ext cx="5998099" cy="144689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26"/>
            <p:cNvSpPr txBox="1"/>
            <p:nvPr/>
          </p:nvSpPr>
          <p:spPr>
            <a:xfrm>
              <a:off x="0" y="1449013"/>
              <a:ext cx="5998099" cy="1446892"/>
            </a:xfrm>
            <a:prstGeom prst="rect">
              <a:avLst/>
            </a:prstGeom>
            <a:noFill/>
            <a:ln>
              <a:noFill/>
            </a:ln>
          </p:spPr>
          <p:txBody>
            <a:bodyPr spcFirstLastPara="1" wrap="square" lIns="133350" tIns="133350" rIns="133350" bIns="133350" anchor="t" anchorCtr="0">
              <a:noAutofit/>
            </a:bodyPr>
            <a:lstStyle/>
            <a:p>
              <a:pPr marL="0" marR="0" lvl="0" indent="0" algn="l" rtl="0">
                <a:lnSpc>
                  <a:spcPct val="90000"/>
                </a:lnSpc>
                <a:spcBef>
                  <a:spcPts val="0"/>
                </a:spcBef>
                <a:spcAft>
                  <a:spcPts val="0"/>
                </a:spcAft>
                <a:buClr>
                  <a:srgbClr val="444C55"/>
                </a:buClr>
                <a:buSzPts val="3500"/>
                <a:buFont typeface="Calibri"/>
                <a:buNone/>
              </a:pPr>
              <a:r>
                <a:rPr lang="en-US" sz="3500" b="0" i="0" u="none" strike="noStrike" cap="none">
                  <a:solidFill>
                    <a:srgbClr val="444C55"/>
                  </a:solidFill>
                  <a:latin typeface="Calibri"/>
                  <a:ea typeface="Calibri"/>
                  <a:cs typeface="Calibri"/>
                  <a:sym typeface="Calibri"/>
                </a:rPr>
                <a:t>Connect parents and caregivers to needed resources</a:t>
              </a:r>
              <a:endParaRPr sz="1400" b="0" i="0" u="none" strike="noStrike" cap="none">
                <a:solidFill>
                  <a:srgbClr val="000000"/>
                </a:solidFill>
                <a:latin typeface="Arial"/>
                <a:ea typeface="Arial"/>
                <a:cs typeface="Arial"/>
                <a:sym typeface="Arial"/>
              </a:endParaRPr>
            </a:p>
          </p:txBody>
        </p:sp>
        <p:cxnSp>
          <p:nvCxnSpPr>
            <p:cNvPr id="2461" name="Google Shape;2461;p26"/>
            <p:cNvCxnSpPr/>
            <p:nvPr/>
          </p:nvCxnSpPr>
          <p:spPr>
            <a:xfrm>
              <a:off x="0" y="2895906"/>
              <a:ext cx="5998099" cy="0"/>
            </a:xfrm>
            <a:prstGeom prst="straightConnector1">
              <a:avLst/>
            </a:prstGeom>
            <a:solidFill>
              <a:srgbClr val="FDD700"/>
            </a:solidFill>
            <a:ln w="12700" cap="flat" cmpd="sng">
              <a:solidFill>
                <a:srgbClr val="FDD700"/>
              </a:solidFill>
              <a:prstDash val="solid"/>
              <a:miter lim="800000"/>
              <a:headEnd type="none" w="sm" len="sm"/>
              <a:tailEnd type="none" w="sm" len="sm"/>
            </a:ln>
          </p:spPr>
        </p:cxnSp>
        <p:sp>
          <p:nvSpPr>
            <p:cNvPr id="2462" name="Google Shape;2462;p26"/>
            <p:cNvSpPr/>
            <p:nvPr/>
          </p:nvSpPr>
          <p:spPr>
            <a:xfrm>
              <a:off x="0" y="2895906"/>
              <a:ext cx="5998099" cy="144689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26"/>
            <p:cNvSpPr txBox="1"/>
            <p:nvPr/>
          </p:nvSpPr>
          <p:spPr>
            <a:xfrm>
              <a:off x="0" y="2895906"/>
              <a:ext cx="5998099" cy="1446892"/>
            </a:xfrm>
            <a:prstGeom prst="rect">
              <a:avLst/>
            </a:prstGeom>
            <a:noFill/>
            <a:ln>
              <a:noFill/>
            </a:ln>
          </p:spPr>
          <p:txBody>
            <a:bodyPr spcFirstLastPara="1" wrap="square" lIns="133350" tIns="133350" rIns="133350" bIns="133350" anchor="t" anchorCtr="0">
              <a:noAutofit/>
            </a:bodyPr>
            <a:lstStyle/>
            <a:p>
              <a:pPr marL="0" marR="0" lvl="0" indent="0" algn="l" rtl="0">
                <a:lnSpc>
                  <a:spcPct val="90000"/>
                </a:lnSpc>
                <a:spcBef>
                  <a:spcPts val="0"/>
                </a:spcBef>
                <a:spcAft>
                  <a:spcPts val="0"/>
                </a:spcAft>
                <a:buClr>
                  <a:srgbClr val="444C55"/>
                </a:buClr>
                <a:buSzPts val="3500"/>
                <a:buFont typeface="Calibri"/>
                <a:buNone/>
              </a:pPr>
              <a:r>
                <a:rPr lang="en-US" sz="3500" b="0" i="0" u="none" strike="noStrike" cap="none">
                  <a:solidFill>
                    <a:srgbClr val="444C55"/>
                  </a:solidFill>
                  <a:latin typeface="Calibri"/>
                  <a:ea typeface="Calibri"/>
                  <a:cs typeface="Calibri"/>
                  <a:sym typeface="Calibri"/>
                </a:rPr>
                <a:t>Coordinate family care plan to community provider if needed</a:t>
              </a:r>
              <a:endParaRPr sz="3500" b="0" i="0" u="none" strike="noStrike" cap="none">
                <a:solidFill>
                  <a:schemeClr val="dk1"/>
                </a:solidFill>
                <a:latin typeface="Calibri"/>
                <a:ea typeface="Calibri"/>
                <a:cs typeface="Calibri"/>
                <a:sym typeface="Calibri"/>
              </a:endParaRPr>
            </a:p>
          </p:txBody>
        </p:sp>
      </p:grpSp>
      <p:pic>
        <p:nvPicPr>
          <p:cNvPr id="2464" name="Google Shape;2464;p26" descr="Text&#10;&#10;Description automatically generated"/>
          <p:cNvPicPr preferRelativeResize="0"/>
          <p:nvPr/>
        </p:nvPicPr>
        <p:blipFill rotWithShape="1">
          <a:blip r:embed="rId3">
            <a:alphaModFix/>
          </a:blip>
          <a:srcRect r="58581" b="38636"/>
          <a:stretch/>
        </p:blipFill>
        <p:spPr>
          <a:xfrm>
            <a:off x="574450" y="1320018"/>
            <a:ext cx="4196121" cy="3502856"/>
          </a:xfrm>
          <a:prstGeom prst="rect">
            <a:avLst/>
          </a:prstGeom>
          <a:noFill/>
          <a:ln>
            <a:noFill/>
          </a:ln>
        </p:spPr>
      </p:pic>
      <p:sp>
        <p:nvSpPr>
          <p:cNvPr id="2465" name="Google Shape;2465;p26"/>
          <p:cNvSpPr txBox="1"/>
          <p:nvPr/>
        </p:nvSpPr>
        <p:spPr>
          <a:xfrm>
            <a:off x="574450" y="449705"/>
            <a:ext cx="480469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a:latin typeface="Calibri"/>
                <a:ea typeface="Calibri"/>
                <a:cs typeface="Calibri"/>
                <a:sym typeface="Calibri"/>
              </a:rPr>
              <a:t>Driver 4: </a:t>
            </a:r>
            <a:r>
              <a:rPr lang="en-US" sz="4000" b="1" i="0" u="none" strike="noStrike" cap="none">
                <a:solidFill>
                  <a:srgbClr val="000000"/>
                </a:solidFill>
                <a:latin typeface="Calibri"/>
                <a:ea typeface="Calibri"/>
                <a:cs typeface="Calibri"/>
                <a:sym typeface="Calibri"/>
              </a:rPr>
              <a:t>Community</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0"/>
        <p:cNvGrpSpPr/>
        <p:nvPr/>
      </p:nvGrpSpPr>
      <p:grpSpPr>
        <a:xfrm>
          <a:off x="0" y="0"/>
          <a:ext cx="0" cy="0"/>
          <a:chOff x="0" y="0"/>
          <a:chExt cx="0" cy="0"/>
        </a:xfrm>
      </p:grpSpPr>
      <p:sp>
        <p:nvSpPr>
          <p:cNvPr id="2471" name="Google Shape;2471;p2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2" name="Google Shape;2472;p27"/>
          <p:cNvSpPr/>
          <p:nvPr/>
        </p:nvSpPr>
        <p:spPr>
          <a:xfrm rot="6269068">
            <a:off x="8717845" y="3339275"/>
            <a:ext cx="2987899" cy="2987899"/>
          </a:xfrm>
          <a:prstGeom prst="arc">
            <a:avLst>
              <a:gd name="adj1" fmla="val 14441841"/>
              <a:gd name="adj2" fmla="val 0"/>
            </a:avLst>
          </a:prstGeom>
          <a:noFill/>
          <a:ln w="127000" cap="rnd" cmpd="sng">
            <a:solidFill>
              <a:schemeClr val="accent4">
                <a:alpha val="94509"/>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73" name="Google Shape;2473;p27"/>
          <p:cNvSpPr txBox="1">
            <a:spLocks noGrp="1"/>
          </p:cNvSpPr>
          <p:nvPr>
            <p:ph type="body" idx="1"/>
          </p:nvPr>
        </p:nvSpPr>
        <p:spPr>
          <a:xfrm>
            <a:off x="6769570" y="1825625"/>
            <a:ext cx="4771178" cy="438890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SzPts val="2400"/>
              <a:buChar char="•"/>
            </a:pPr>
            <a:r>
              <a:rPr lang="en-US"/>
              <a:t>Standardize processes for improving the collection and accuracy of reported race and ethnicity data</a:t>
            </a:r>
            <a:endParaRPr/>
          </a:p>
          <a:p>
            <a:pPr marL="228600" lvl="0" indent="-228600" algn="l" rtl="0">
              <a:lnSpc>
                <a:spcPct val="100000"/>
              </a:lnSpc>
              <a:spcBef>
                <a:spcPts val="2000"/>
              </a:spcBef>
              <a:spcAft>
                <a:spcPts val="0"/>
              </a:spcAft>
              <a:buSzPts val="2400"/>
              <a:buChar char="•"/>
            </a:pPr>
            <a:r>
              <a:rPr lang="en-US"/>
              <a:t>Standardize the processes to review, analyze, and share data stratified by race, ethnicity and insurance status</a:t>
            </a:r>
            <a:endParaRPr/>
          </a:p>
          <a:p>
            <a:pPr marL="228600" lvl="0" indent="-228600" algn="l" rtl="0">
              <a:lnSpc>
                <a:spcPct val="100000"/>
              </a:lnSpc>
              <a:spcBef>
                <a:spcPts val="2000"/>
              </a:spcBef>
              <a:spcAft>
                <a:spcPts val="0"/>
              </a:spcAft>
              <a:buSzPts val="2400"/>
              <a:buChar char="•"/>
            </a:pPr>
            <a:r>
              <a:rPr lang="en-US"/>
              <a:t>Develop strategies to address identified bias, inequities, and disparities</a:t>
            </a:r>
            <a:endParaRPr/>
          </a:p>
        </p:txBody>
      </p:sp>
      <p:sp>
        <p:nvSpPr>
          <p:cNvPr id="2474" name="Google Shape;247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solidFill>
                  <a:srgbClr val="9CA5AE"/>
                </a:solidFill>
              </a:rPr>
              <a:t>Illinois Perinatal Quality Collaborative</a:t>
            </a:r>
            <a:endParaRPr/>
          </a:p>
        </p:txBody>
      </p:sp>
      <p:sp>
        <p:nvSpPr>
          <p:cNvPr id="2475" name="Google Shape;247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solidFill>
                  <a:srgbClr val="9CA5AE"/>
                </a:solidFill>
              </a:rPr>
              <a:t>47</a:t>
            </a:fld>
            <a:endParaRPr>
              <a:solidFill>
                <a:srgbClr val="9CA5AE"/>
              </a:solidFill>
            </a:endParaRPr>
          </a:p>
        </p:txBody>
      </p:sp>
      <p:pic>
        <p:nvPicPr>
          <p:cNvPr id="2476" name="Google Shape;2476;p27" descr="A picture containing icon&#10;&#10;Description automatically generated"/>
          <p:cNvPicPr preferRelativeResize="0"/>
          <p:nvPr/>
        </p:nvPicPr>
        <p:blipFill rotWithShape="1">
          <a:blip r:embed="rId3">
            <a:alphaModFix/>
          </a:blip>
          <a:srcRect r="41361" b="926"/>
          <a:stretch/>
        </p:blipFill>
        <p:spPr>
          <a:xfrm>
            <a:off x="238664" y="673400"/>
            <a:ext cx="6051184" cy="5784461"/>
          </a:xfrm>
          <a:prstGeom prst="rect">
            <a:avLst/>
          </a:prstGeom>
          <a:noFill/>
          <a:ln>
            <a:noFill/>
          </a:ln>
        </p:spPr>
      </p:pic>
      <p:sp>
        <p:nvSpPr>
          <p:cNvPr id="2477" name="Google Shape;2477;p27"/>
          <p:cNvSpPr txBox="1"/>
          <p:nvPr/>
        </p:nvSpPr>
        <p:spPr>
          <a:xfrm>
            <a:off x="974361" y="400139"/>
            <a:ext cx="579520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0000"/>
                </a:solidFill>
                <a:latin typeface="Calibri"/>
                <a:ea typeface="Calibri"/>
                <a:cs typeface="Calibri"/>
                <a:sym typeface="Calibri"/>
              </a:rPr>
              <a:t>Driver 5: Healthcare Data</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81"/>
        <p:cNvGrpSpPr/>
        <p:nvPr/>
      </p:nvGrpSpPr>
      <p:grpSpPr>
        <a:xfrm>
          <a:off x="0" y="0"/>
          <a:ext cx="0" cy="0"/>
          <a:chOff x="0" y="0"/>
          <a:chExt cx="0" cy="0"/>
        </a:xfrm>
      </p:grpSpPr>
      <p:sp>
        <p:nvSpPr>
          <p:cNvPr id="2482" name="Google Shape;2482;p18"/>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3" name="Google Shape;248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FFFF"/>
              </a:buClr>
              <a:buSzPts val="5400"/>
              <a:buFont typeface="Calibri"/>
              <a:buNone/>
            </a:pPr>
            <a:r>
              <a:rPr lang="en-US" sz="5400">
                <a:solidFill>
                  <a:srgbClr val="FFFFFF"/>
                </a:solidFill>
              </a:rPr>
              <a:t>Draft ESSI Measures</a:t>
            </a:r>
            <a:endParaRPr sz="5400">
              <a:solidFill>
                <a:srgbClr val="FFFFFF"/>
              </a:solidFill>
            </a:endParaRPr>
          </a:p>
        </p:txBody>
      </p:sp>
      <p:sp>
        <p:nvSpPr>
          <p:cNvPr id="2484" name="Google Shape;2484;p18"/>
          <p:cNvSpPr/>
          <p:nvPr/>
        </p:nvSpPr>
        <p:spPr>
          <a:xfrm>
            <a:off x="914399" y="1681544"/>
            <a:ext cx="9692640" cy="18288"/>
          </a:xfrm>
          <a:custGeom>
            <a:avLst/>
            <a:gdLst/>
            <a:ahLst/>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4509"/>
            </a:srgbClr>
          </a:solidFill>
          <a:ln w="44450" cap="rnd" cmpd="sng">
            <a:solidFill>
              <a:srgbClr val="FFFFFF">
                <a:alpha val="74509"/>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485" name="Google Shape;2485;p18"/>
          <p:cNvGrpSpPr/>
          <p:nvPr/>
        </p:nvGrpSpPr>
        <p:grpSpPr>
          <a:xfrm>
            <a:off x="838200" y="2027995"/>
            <a:ext cx="10515600" cy="4129798"/>
            <a:chOff x="0" y="23549"/>
            <a:chExt cx="10515600" cy="4129798"/>
          </a:xfrm>
        </p:grpSpPr>
        <p:sp>
          <p:nvSpPr>
            <p:cNvPr id="2486" name="Google Shape;2486;p18"/>
            <p:cNvSpPr/>
            <p:nvPr/>
          </p:nvSpPr>
          <p:spPr>
            <a:xfrm>
              <a:off x="0" y="23549"/>
              <a:ext cx="8727948" cy="1469697"/>
            </a:xfrm>
            <a:prstGeom prst="roundRect">
              <a:avLst>
                <a:gd name="adj" fmla="val 10000"/>
              </a:avLst>
            </a:prstGeom>
            <a:gradFill>
              <a:gsLst>
                <a:gs pos="0">
                  <a:srgbClr val="F7789B"/>
                </a:gs>
                <a:gs pos="50000">
                  <a:srgbClr val="FC5C8B"/>
                </a:gs>
                <a:gs pos="100000">
                  <a:srgbClr val="E34976"/>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18"/>
            <p:cNvSpPr txBox="1"/>
            <p:nvPr/>
          </p:nvSpPr>
          <p:spPr>
            <a:xfrm>
              <a:off x="0" y="23549"/>
              <a:ext cx="8727948" cy="979798"/>
            </a:xfrm>
            <a:prstGeom prst="rect">
              <a:avLst/>
            </a:prstGeom>
            <a:noFill/>
            <a:ln>
              <a:noFill/>
            </a:ln>
          </p:spPr>
          <p:txBody>
            <a:bodyPr spcFirstLastPara="1" wrap="square" lIns="177800" tIns="177800" rIns="177800" bIns="95250" anchor="t" anchorCtr="0">
              <a:noAutofit/>
            </a:bodyPr>
            <a:lstStyle/>
            <a:p>
              <a:pPr marL="0" marR="0" lvl="0" indent="0" algn="l" rtl="0">
                <a:lnSpc>
                  <a:spcPct val="90000"/>
                </a:lnSpc>
                <a:spcBef>
                  <a:spcPts val="0"/>
                </a:spcBef>
                <a:spcAft>
                  <a:spcPts val="0"/>
                </a:spcAft>
                <a:buClr>
                  <a:schemeClr val="lt1"/>
                </a:buClr>
                <a:buSzPts val="2500"/>
                <a:buFont typeface="Calibri"/>
                <a:buNone/>
              </a:pPr>
              <a:r>
                <a:rPr lang="en-US" sz="2500" b="0" i="0" u="sng" strike="noStrike" cap="none" dirty="0">
                  <a:solidFill>
                    <a:schemeClr val="lt1"/>
                  </a:solidFill>
                  <a:latin typeface="Calibri"/>
                  <a:ea typeface="Calibri"/>
                  <a:cs typeface="Calibri"/>
                  <a:sym typeface="Calibri"/>
                </a:rPr>
                <a:t>Structure Measure:</a:t>
              </a:r>
              <a:r>
                <a:rPr lang="en-US" sz="2500" b="0" i="0" strike="noStrike" cap="none" dirty="0">
                  <a:solidFill>
                    <a:schemeClr val="lt1"/>
                  </a:solidFill>
                  <a:latin typeface="Calibri"/>
                  <a:ea typeface="Calibri"/>
                  <a:cs typeface="Calibri"/>
                  <a:sym typeface="Calibri"/>
                </a:rPr>
                <a:t> </a:t>
              </a:r>
              <a:r>
                <a:rPr lang="en-US" sz="2500" b="0" i="0" u="none" strike="noStrike" cap="none" dirty="0">
                  <a:solidFill>
                    <a:schemeClr val="lt1"/>
                  </a:solidFill>
                  <a:latin typeface="Calibri"/>
                  <a:ea typeface="Calibri"/>
                  <a:cs typeface="Calibri"/>
                  <a:sym typeface="Calibri"/>
                </a:rPr>
                <a:t>Standardize process to complete the ESSI Bundle</a:t>
              </a:r>
              <a:endParaRPr sz="1400" b="0" i="0" u="none" strike="noStrike" cap="none" dirty="0">
                <a:solidFill>
                  <a:srgbClr val="000000"/>
                </a:solidFill>
                <a:latin typeface="Arial"/>
                <a:ea typeface="Arial"/>
                <a:cs typeface="Arial"/>
                <a:sym typeface="Arial"/>
              </a:endParaRPr>
            </a:p>
          </p:txBody>
        </p:sp>
        <p:sp>
          <p:nvSpPr>
            <p:cNvPr id="2488" name="Google Shape;2488;p18"/>
            <p:cNvSpPr/>
            <p:nvPr/>
          </p:nvSpPr>
          <p:spPr>
            <a:xfrm>
              <a:off x="1787652" y="1003347"/>
              <a:ext cx="8727948" cy="3150000"/>
            </a:xfrm>
            <a:prstGeom prst="roundRect">
              <a:avLst>
                <a:gd name="adj" fmla="val 10000"/>
              </a:avLst>
            </a:prstGeom>
            <a:solidFill>
              <a:schemeClr val="lt1">
                <a:alpha val="89411"/>
              </a:schemeClr>
            </a:solidFill>
            <a:ln w="9525" cap="flat" cmpd="sng">
              <a:solidFill>
                <a:srgbClr val="F5658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18"/>
            <p:cNvSpPr txBox="1"/>
            <p:nvPr/>
          </p:nvSpPr>
          <p:spPr>
            <a:xfrm>
              <a:off x="1879912" y="1095607"/>
              <a:ext cx="8543428" cy="2965480"/>
            </a:xfrm>
            <a:prstGeom prst="rect">
              <a:avLst/>
            </a:prstGeom>
            <a:noFill/>
            <a:ln>
              <a:noFill/>
            </a:ln>
          </p:spPr>
          <p:txBody>
            <a:bodyPr spcFirstLastPara="1" wrap="square" lIns="177800" tIns="177800" rIns="177800" bIns="177800" anchor="t" anchorCtr="0">
              <a:noAutofit/>
            </a:bodyPr>
            <a:lstStyle/>
            <a:p>
              <a:pPr marL="228600" marR="0" lvl="1" indent="-228600" algn="l" rtl="0">
                <a:lnSpc>
                  <a:spcPct val="90000"/>
                </a:lnSpc>
                <a:spcBef>
                  <a:spcPts val="0"/>
                </a:spcBef>
                <a:spcAft>
                  <a:spcPts val="0"/>
                </a:spcAft>
                <a:buClr>
                  <a:schemeClr val="dk1"/>
                </a:buClr>
                <a:buSzPts val="2500"/>
                <a:buFont typeface="Calibri"/>
                <a:buChar char="•"/>
              </a:pPr>
              <a:r>
                <a:rPr lang="en-US" sz="2500" b="0" i="0" u="sng" strike="noStrike" cap="none" dirty="0">
                  <a:solidFill>
                    <a:schemeClr val="dk1"/>
                  </a:solidFill>
                  <a:latin typeface="Calibri"/>
                  <a:ea typeface="Calibri"/>
                  <a:cs typeface="Calibri"/>
                  <a:sym typeface="Calibri"/>
                </a:rPr>
                <a:t>Process Measure:</a:t>
              </a:r>
              <a:r>
                <a:rPr lang="en-US" sz="2500" b="0" i="0" strike="noStrike" cap="none" dirty="0">
                  <a:solidFill>
                    <a:schemeClr val="dk1"/>
                  </a:solidFill>
                  <a:latin typeface="Calibri"/>
                  <a:ea typeface="Calibri"/>
                  <a:cs typeface="Calibri"/>
                  <a:sym typeface="Calibri"/>
                </a:rPr>
                <a:t> </a:t>
              </a:r>
              <a:r>
                <a:rPr lang="en-US" sz="2500" b="0" i="0" u="none" strike="noStrike" cap="none" dirty="0">
                  <a:solidFill>
                    <a:schemeClr val="dk1"/>
                  </a:solidFill>
                  <a:latin typeface="Calibri"/>
                  <a:ea typeface="Calibri"/>
                  <a:cs typeface="Calibri"/>
                  <a:sym typeface="Calibri"/>
                </a:rPr>
                <a:t>Percent of parents or caregivers reporting an understanding of a safe sleep environment prior to discharge </a:t>
              </a:r>
              <a:endParaRPr sz="1400" b="0" i="0" u="none" strike="noStrike" cap="none" dirty="0">
                <a:solidFill>
                  <a:schemeClr val="dk1"/>
                </a:solidFill>
                <a:latin typeface="Arial"/>
                <a:ea typeface="Arial"/>
                <a:cs typeface="Arial"/>
                <a:sym typeface="Arial"/>
              </a:endParaRPr>
            </a:p>
            <a:p>
              <a:pPr marL="228600" marR="0" lvl="1" indent="-228600" algn="l" rtl="0">
                <a:lnSpc>
                  <a:spcPct val="90000"/>
                </a:lnSpc>
                <a:spcBef>
                  <a:spcPts val="375"/>
                </a:spcBef>
                <a:spcAft>
                  <a:spcPts val="0"/>
                </a:spcAft>
                <a:buClr>
                  <a:schemeClr val="dk1"/>
                </a:buClr>
                <a:buSzPts val="2500"/>
                <a:buFont typeface="Calibri"/>
                <a:buChar char="•"/>
              </a:pPr>
              <a:r>
                <a:rPr lang="en-US" sz="2500" b="0" i="0" u="sng" strike="noStrike" cap="none" dirty="0">
                  <a:solidFill>
                    <a:schemeClr val="dk1"/>
                  </a:solidFill>
                  <a:latin typeface="Calibri"/>
                  <a:ea typeface="Calibri"/>
                  <a:cs typeface="Calibri"/>
                  <a:sym typeface="Calibri"/>
                </a:rPr>
                <a:t>Process Measure:</a:t>
              </a:r>
              <a:r>
                <a:rPr lang="en-US" sz="2500" b="0" i="0" strike="noStrike" cap="none" dirty="0">
                  <a:solidFill>
                    <a:schemeClr val="dk1"/>
                  </a:solidFill>
                  <a:latin typeface="Calibri"/>
                  <a:ea typeface="Calibri"/>
                  <a:cs typeface="Calibri"/>
                  <a:sym typeface="Calibri"/>
                </a:rPr>
                <a:t> </a:t>
              </a:r>
              <a:r>
                <a:rPr lang="en-US" sz="2500" b="0" i="0" u="none" strike="noStrike" cap="none" dirty="0">
                  <a:solidFill>
                    <a:schemeClr val="dk1"/>
                  </a:solidFill>
                  <a:latin typeface="Calibri"/>
                  <a:ea typeface="Calibri"/>
                  <a:cs typeface="Calibri"/>
                  <a:sym typeface="Calibri"/>
                </a:rPr>
                <a:t>Percent of completed </a:t>
              </a:r>
              <a:r>
                <a:rPr lang="en-US" sz="2500" b="0" i="0" u="none" strike="noStrike" cap="none" dirty="0" err="1">
                  <a:solidFill>
                    <a:schemeClr val="dk1"/>
                  </a:solidFill>
                  <a:latin typeface="Calibri"/>
                  <a:ea typeface="Calibri"/>
                  <a:cs typeface="Calibri"/>
                  <a:sym typeface="Calibri"/>
                </a:rPr>
                <a:t>SDoH</a:t>
              </a:r>
              <a:r>
                <a:rPr lang="en-US" sz="2500" b="0" i="0" u="none" strike="noStrike" cap="none" dirty="0">
                  <a:solidFill>
                    <a:schemeClr val="dk1"/>
                  </a:solidFill>
                  <a:latin typeface="Calibri"/>
                  <a:ea typeface="Calibri"/>
                  <a:cs typeface="Calibri"/>
                  <a:sym typeface="Calibri"/>
                </a:rPr>
                <a:t> screening and linkage to appropriate resources</a:t>
              </a:r>
              <a:endParaRPr sz="2500" b="0" i="0" u="none" strike="noStrike" cap="none" dirty="0">
                <a:solidFill>
                  <a:schemeClr val="dk1"/>
                </a:solidFill>
                <a:latin typeface="Calibri"/>
                <a:ea typeface="Calibri"/>
                <a:cs typeface="Calibri"/>
                <a:sym typeface="Calibri"/>
              </a:endParaRPr>
            </a:p>
            <a:p>
              <a:pPr marL="228600" marR="0" lvl="1" indent="-228600" algn="l" rtl="0">
                <a:lnSpc>
                  <a:spcPct val="90000"/>
                </a:lnSpc>
                <a:spcBef>
                  <a:spcPts val="375"/>
                </a:spcBef>
                <a:spcAft>
                  <a:spcPts val="0"/>
                </a:spcAft>
                <a:buClr>
                  <a:schemeClr val="dk1"/>
                </a:buClr>
                <a:buSzPts val="2500"/>
                <a:buFont typeface="Calibri"/>
                <a:buChar char="•"/>
              </a:pPr>
              <a:r>
                <a:rPr lang="en-US" sz="2500" b="0" i="0" u="sng" strike="noStrike" cap="none" dirty="0">
                  <a:solidFill>
                    <a:schemeClr val="dk1"/>
                  </a:solidFill>
                  <a:latin typeface="Calibri"/>
                  <a:ea typeface="Calibri"/>
                  <a:cs typeface="Calibri"/>
                  <a:sym typeface="Calibri"/>
                </a:rPr>
                <a:t>Process Measure:</a:t>
              </a:r>
              <a:r>
                <a:rPr lang="en-US" sz="2500" b="0" i="0" strike="noStrike" cap="none" dirty="0">
                  <a:solidFill>
                    <a:schemeClr val="dk1"/>
                  </a:solidFill>
                  <a:latin typeface="Calibri"/>
                  <a:ea typeface="Calibri"/>
                  <a:cs typeface="Calibri"/>
                  <a:sym typeface="Calibri"/>
                </a:rPr>
                <a:t> </a:t>
              </a:r>
              <a:r>
                <a:rPr lang="en-US" sz="2500" b="0" i="0" u="none" strike="noStrike" cap="none" dirty="0">
                  <a:solidFill>
                    <a:schemeClr val="dk1"/>
                  </a:solidFill>
                  <a:latin typeface="Calibri"/>
                  <a:ea typeface="Calibri"/>
                  <a:cs typeface="Calibri"/>
                  <a:sym typeface="Calibri"/>
                </a:rPr>
                <a:t>Percent of infants with a home safe sleep plan documented in the discharge summary</a:t>
              </a:r>
              <a:endParaRPr sz="2500" b="0" i="0" u="none" strike="noStrike" cap="none" dirty="0">
                <a:solidFill>
                  <a:schemeClr val="dk1"/>
                </a:solidFill>
                <a:latin typeface="Calibri"/>
                <a:ea typeface="Calibri"/>
                <a:cs typeface="Calibri"/>
                <a:sym typeface="Calibri"/>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493"/>
        <p:cNvGrpSpPr/>
        <p:nvPr/>
      </p:nvGrpSpPr>
      <p:grpSpPr>
        <a:xfrm>
          <a:off x="0" y="0"/>
          <a:ext cx="0" cy="0"/>
          <a:chOff x="0" y="0"/>
          <a:chExt cx="0" cy="0"/>
        </a:xfrm>
      </p:grpSpPr>
      <p:sp>
        <p:nvSpPr>
          <p:cNvPr id="2494" name="Google Shape;2494;p19"/>
          <p:cNvSpPr/>
          <p:nvPr/>
        </p:nvSpPr>
        <p:spPr>
          <a:xfrm>
            <a:off x="0" y="0"/>
            <a:ext cx="12189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5" name="Google Shape;249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FFFF"/>
              </a:buClr>
              <a:buSzPts val="5400"/>
              <a:buFont typeface="Calibri"/>
              <a:buNone/>
            </a:pPr>
            <a:r>
              <a:rPr lang="en-US" sz="5400">
                <a:solidFill>
                  <a:srgbClr val="FFFFFF"/>
                </a:solidFill>
              </a:rPr>
              <a:t>Draft ESSI Measures</a:t>
            </a:r>
            <a:endParaRPr sz="5400">
              <a:solidFill>
                <a:srgbClr val="FFFFFF"/>
              </a:solidFill>
            </a:endParaRPr>
          </a:p>
        </p:txBody>
      </p:sp>
      <p:sp>
        <p:nvSpPr>
          <p:cNvPr id="2496" name="Google Shape;2496;p19"/>
          <p:cNvSpPr/>
          <p:nvPr/>
        </p:nvSpPr>
        <p:spPr>
          <a:xfrm>
            <a:off x="914399" y="1681544"/>
            <a:ext cx="9692640" cy="18288"/>
          </a:xfrm>
          <a:custGeom>
            <a:avLst/>
            <a:gdLst/>
            <a:ahLst/>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4509"/>
            </a:srgbClr>
          </a:solidFill>
          <a:ln w="44450" cap="rnd" cmpd="sng">
            <a:solidFill>
              <a:srgbClr val="FFFFFF">
                <a:alpha val="74509"/>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97" name="Google Shape;249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solidFill>
                  <a:srgbClr val="FFFFFF"/>
                </a:solidFill>
              </a:rPr>
              <a:t>Illinois Perinatal Quality Collaborative</a:t>
            </a:r>
            <a:endParaRPr/>
          </a:p>
        </p:txBody>
      </p:sp>
      <p:sp>
        <p:nvSpPr>
          <p:cNvPr id="2498" name="Google Shape;249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solidFill>
                  <a:srgbClr val="FFFFFF"/>
                </a:solidFill>
              </a:rPr>
              <a:t>49</a:t>
            </a:fld>
            <a:endParaRPr>
              <a:solidFill>
                <a:srgbClr val="FFFFFF"/>
              </a:solidFill>
            </a:endParaRPr>
          </a:p>
        </p:txBody>
      </p:sp>
      <p:grpSp>
        <p:nvGrpSpPr>
          <p:cNvPr id="2499" name="Google Shape;2499;p19"/>
          <p:cNvGrpSpPr/>
          <p:nvPr/>
        </p:nvGrpSpPr>
        <p:grpSpPr>
          <a:xfrm>
            <a:off x="321211" y="2611539"/>
            <a:ext cx="11032589" cy="2696320"/>
            <a:chOff x="-153574" y="432168"/>
            <a:chExt cx="11032589" cy="2696320"/>
          </a:xfrm>
        </p:grpSpPr>
        <p:sp>
          <p:nvSpPr>
            <p:cNvPr id="2500" name="Google Shape;2500;p19"/>
            <p:cNvSpPr/>
            <p:nvPr/>
          </p:nvSpPr>
          <p:spPr>
            <a:xfrm>
              <a:off x="0" y="1314088"/>
              <a:ext cx="10879015" cy="1814400"/>
            </a:xfrm>
            <a:prstGeom prst="rect">
              <a:avLst/>
            </a:prstGeom>
            <a:solidFill>
              <a:schemeClr val="lt1">
                <a:alpha val="89411"/>
              </a:schemeClr>
            </a:solidFill>
            <a:ln w="9525" cap="flat" cmpd="sng">
              <a:solidFill>
                <a:srgbClr val="6A95F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19"/>
            <p:cNvSpPr txBox="1"/>
            <p:nvPr/>
          </p:nvSpPr>
          <p:spPr>
            <a:xfrm>
              <a:off x="-153574" y="1005443"/>
              <a:ext cx="10879015" cy="1814400"/>
            </a:xfrm>
            <a:prstGeom prst="rect">
              <a:avLst/>
            </a:prstGeom>
            <a:noFill/>
            <a:ln>
              <a:noFill/>
            </a:ln>
          </p:spPr>
          <p:txBody>
            <a:bodyPr spcFirstLastPara="1" wrap="square" lIns="844325" tIns="374900" rIns="844325" bIns="128000" anchor="t" anchorCtr="0">
              <a:noAutofit/>
            </a:bodyPr>
            <a:lstStyle/>
            <a:p>
              <a:pPr marL="171450" marR="0" lvl="1" indent="-171450" algn="l" rtl="0">
                <a:lnSpc>
                  <a:spcPct val="90000"/>
                </a:lnSpc>
                <a:spcBef>
                  <a:spcPts val="0"/>
                </a:spcBef>
                <a:spcAft>
                  <a:spcPts val="0"/>
                </a:spcAft>
                <a:buClr>
                  <a:schemeClr val="dk1"/>
                </a:buClr>
                <a:buSzPts val="1800"/>
                <a:buFont typeface="Calibri"/>
                <a:buChar char="•"/>
              </a:pPr>
              <a:r>
                <a:rPr lang="en-US" sz="2400" dirty="0">
                  <a:solidFill>
                    <a:schemeClr val="dk1"/>
                  </a:solidFill>
                  <a:latin typeface="Calibri"/>
                  <a:ea typeface="Calibri"/>
                  <a:cs typeface="Calibri"/>
                  <a:sym typeface="Calibri"/>
                </a:rPr>
                <a:t>l</a:t>
              </a:r>
              <a:r>
                <a:rPr lang="en-US" sz="2400" b="0" i="0" u="none" strike="noStrike" cap="none" dirty="0">
                  <a:solidFill>
                    <a:schemeClr val="dk1"/>
                  </a:solidFill>
                  <a:latin typeface="Calibri"/>
                  <a:ea typeface="Calibri"/>
                  <a:cs typeface="Calibri"/>
                  <a:sym typeface="Calibri"/>
                </a:rPr>
                <a:t>istening to patients, providing respectful care, addressing implicit bias and engaging in anti-racism</a:t>
              </a:r>
              <a:endParaRPr sz="1800" b="0" i="0" u="none" strike="noStrike" cap="none" dirty="0">
                <a:solidFill>
                  <a:schemeClr val="dk1"/>
                </a:solidFill>
                <a:latin typeface="Arial"/>
                <a:ea typeface="Arial"/>
                <a:cs typeface="Arial"/>
                <a:sym typeface="Arial"/>
              </a:endParaRPr>
            </a:p>
            <a:p>
              <a:pPr marL="171450" marR="0" lvl="1" indent="-171450" algn="l" rtl="0">
                <a:lnSpc>
                  <a:spcPct val="90000"/>
                </a:lnSpc>
                <a:spcBef>
                  <a:spcPts val="270"/>
                </a:spcBef>
                <a:spcAft>
                  <a:spcPts val="0"/>
                </a:spcAft>
                <a:buClr>
                  <a:schemeClr val="dk1"/>
                </a:buClr>
                <a:buSzPts val="1800"/>
                <a:buFont typeface="Calibri"/>
                <a:buChar char="•"/>
              </a:pPr>
              <a:r>
                <a:rPr lang="en-US" sz="2400" b="0" i="0" u="none" strike="noStrike" cap="none" dirty="0">
                  <a:solidFill>
                    <a:schemeClr val="dk1"/>
                  </a:solidFill>
                  <a:latin typeface="Calibri"/>
                  <a:ea typeface="Calibri"/>
                  <a:cs typeface="Calibri"/>
                  <a:sym typeface="Calibri"/>
                </a:rPr>
                <a:t>the importance of a safe sleep environment and engaging in meaningful, culturally appropriate, respectful, nonjudgmental conversations with parents or care givers about safe sleep </a:t>
              </a:r>
              <a:endParaRPr sz="2400" b="0" i="0" u="none" strike="noStrike" cap="none" dirty="0">
                <a:solidFill>
                  <a:schemeClr val="dk1"/>
                </a:solidFill>
                <a:latin typeface="Calibri"/>
                <a:ea typeface="Calibri"/>
                <a:cs typeface="Calibri"/>
                <a:sym typeface="Calibri"/>
              </a:endParaRPr>
            </a:p>
          </p:txBody>
        </p:sp>
        <p:sp>
          <p:nvSpPr>
            <p:cNvPr id="2502" name="Google Shape;2502;p19"/>
            <p:cNvSpPr/>
            <p:nvPr/>
          </p:nvSpPr>
          <p:spPr>
            <a:xfrm>
              <a:off x="697575" y="479604"/>
              <a:ext cx="9343500" cy="683100"/>
            </a:xfrm>
            <a:prstGeom prst="roundRect">
              <a:avLst>
                <a:gd name="adj" fmla="val 16667"/>
              </a:avLst>
            </a:prstGeom>
            <a:gradFill>
              <a:gsLst>
                <a:gs pos="0">
                  <a:srgbClr val="7DA1FD"/>
                </a:gs>
                <a:gs pos="50000">
                  <a:srgbClr val="6292FE"/>
                </a:gs>
                <a:gs pos="100000">
                  <a:srgbClr val="4D7DE3"/>
                </a:gs>
              </a:gsLst>
              <a:lin ang="5400000" scaled="0"/>
            </a:gradFill>
            <a:ln>
              <a:noFill/>
            </a:ln>
            <a:effectLst>
              <a:outerShdw blurRad="57150" dist="19050" dir="5400000" algn="ctr" rotWithShape="0">
                <a:srgbClr val="000000">
                  <a:alpha val="6235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19"/>
            <p:cNvSpPr txBox="1"/>
            <p:nvPr/>
          </p:nvSpPr>
          <p:spPr>
            <a:xfrm>
              <a:off x="697575" y="432168"/>
              <a:ext cx="10181440" cy="816587"/>
            </a:xfrm>
            <a:prstGeom prst="rect">
              <a:avLst/>
            </a:prstGeom>
            <a:noFill/>
            <a:ln>
              <a:noFill/>
            </a:ln>
          </p:spPr>
          <p:txBody>
            <a:bodyPr spcFirstLastPara="1" wrap="square" lIns="287825" tIns="0" rIns="287825" bIns="0" anchor="ctr" anchorCtr="0">
              <a:noAutofit/>
            </a:bodyPr>
            <a:lstStyle/>
            <a:p>
              <a:pPr marL="0" marR="0" lvl="0" indent="0" algn="l" rtl="0">
                <a:lnSpc>
                  <a:spcPct val="90000"/>
                </a:lnSpc>
                <a:spcBef>
                  <a:spcPts val="0"/>
                </a:spcBef>
                <a:spcAft>
                  <a:spcPts val="0"/>
                </a:spcAft>
                <a:buClr>
                  <a:schemeClr val="lt1"/>
                </a:buClr>
                <a:buSzPts val="1800"/>
                <a:buFont typeface="Calibri"/>
                <a:buNone/>
              </a:pPr>
              <a:r>
                <a:rPr lang="en-US" sz="2300" b="0" i="0" u="sng" strike="noStrike" cap="none" dirty="0">
                  <a:solidFill>
                    <a:schemeClr val="lt1"/>
                  </a:solidFill>
                  <a:latin typeface="Calibri"/>
                  <a:ea typeface="Calibri"/>
                  <a:cs typeface="Calibri"/>
                  <a:sym typeface="Calibri"/>
                </a:rPr>
                <a:t>Structure Measure:</a:t>
              </a:r>
              <a:r>
                <a:rPr lang="en-US" sz="2300" b="0" i="0" strike="noStrike" cap="none" dirty="0">
                  <a:solidFill>
                    <a:schemeClr val="lt1"/>
                  </a:solidFill>
                  <a:latin typeface="Calibri"/>
                  <a:ea typeface="Calibri"/>
                  <a:cs typeface="Calibri"/>
                  <a:sym typeface="Calibri"/>
                </a:rPr>
                <a:t> </a:t>
              </a:r>
              <a:r>
                <a:rPr lang="en-US" sz="2300" b="0" i="0" u="none" strike="noStrike" cap="none" dirty="0">
                  <a:solidFill>
                    <a:schemeClr val="lt1"/>
                  </a:solidFill>
                  <a:latin typeface="Calibri"/>
                  <a:ea typeface="Calibri"/>
                  <a:cs typeface="Calibri"/>
                  <a:sym typeface="Calibri"/>
                </a:rPr>
                <a:t>Standardized healthcare professional education about:</a:t>
              </a:r>
              <a:endParaRPr sz="23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0B847-0AA7-E14C-F77F-73FB59DDB0D6}"/>
              </a:ext>
            </a:extLst>
          </p:cNvPr>
          <p:cNvSpPr>
            <a:spLocks noGrp="1"/>
          </p:cNvSpPr>
          <p:nvPr>
            <p:ph type="title"/>
          </p:nvPr>
        </p:nvSpPr>
        <p:spPr/>
        <p:txBody>
          <a:bodyPr/>
          <a:lstStyle/>
          <a:p>
            <a:r>
              <a:rPr lang="en-US" dirty="0"/>
              <a:t>Data Sources: Vital Records </a:t>
            </a:r>
          </a:p>
        </p:txBody>
      </p:sp>
      <p:sp>
        <p:nvSpPr>
          <p:cNvPr id="3" name="Content Placeholder 2">
            <a:extLst>
              <a:ext uri="{FF2B5EF4-FFF2-40B4-BE49-F238E27FC236}">
                <a16:creationId xmlns:a16="http://schemas.microsoft.com/office/drawing/2014/main" id="{7E5B2873-8B18-9192-2A26-42E09B4BCA35}"/>
              </a:ext>
            </a:extLst>
          </p:cNvPr>
          <p:cNvSpPr>
            <a:spLocks noGrp="1"/>
          </p:cNvSpPr>
          <p:nvPr>
            <p:ph idx="1"/>
          </p:nvPr>
        </p:nvSpPr>
        <p:spPr/>
        <p:txBody>
          <a:bodyPr>
            <a:normAutofit/>
          </a:bodyPr>
          <a:lstStyle/>
          <a:p>
            <a:r>
              <a:rPr lang="en-US" b="1" dirty="0"/>
              <a:t>Birth Certificates</a:t>
            </a:r>
          </a:p>
          <a:p>
            <a:pPr lvl="1"/>
            <a:r>
              <a:rPr lang="en-US" dirty="0"/>
              <a:t>Any live born infant </a:t>
            </a:r>
          </a:p>
          <a:p>
            <a:pPr lvl="1"/>
            <a:r>
              <a:rPr lang="en-US" dirty="0"/>
              <a:t>Total live births = denominator in rates </a:t>
            </a:r>
          </a:p>
          <a:p>
            <a:r>
              <a:rPr lang="en-US" b="1" dirty="0"/>
              <a:t>Death Certificates</a:t>
            </a:r>
          </a:p>
          <a:p>
            <a:pPr lvl="1"/>
            <a:r>
              <a:rPr lang="en-US" dirty="0"/>
              <a:t>Deaths to live born infants</a:t>
            </a:r>
          </a:p>
          <a:p>
            <a:pPr lvl="1"/>
            <a:r>
              <a:rPr lang="en-US" dirty="0"/>
              <a:t>Cause of death listed based on ICD-10 codes</a:t>
            </a:r>
          </a:p>
          <a:p>
            <a:r>
              <a:rPr lang="en-US" b="1" dirty="0"/>
              <a:t>Fetal Death Certificates (Stillbirths)</a:t>
            </a:r>
          </a:p>
          <a:p>
            <a:pPr lvl="1"/>
            <a:r>
              <a:rPr lang="en-US" dirty="0"/>
              <a:t>Not used in Infant Mortality Rate calculation</a:t>
            </a:r>
          </a:p>
        </p:txBody>
      </p:sp>
      <p:sp>
        <p:nvSpPr>
          <p:cNvPr id="4" name="Slide Number Placeholder 3">
            <a:extLst>
              <a:ext uri="{FF2B5EF4-FFF2-40B4-BE49-F238E27FC236}">
                <a16:creationId xmlns:a16="http://schemas.microsoft.com/office/drawing/2014/main" id="{E7F5DAC0-38DD-5190-6513-E58C0777420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76500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508"/>
        <p:cNvGrpSpPr/>
        <p:nvPr/>
      </p:nvGrpSpPr>
      <p:grpSpPr>
        <a:xfrm>
          <a:off x="0" y="0"/>
          <a:ext cx="0" cy="0"/>
          <a:chOff x="0" y="0"/>
          <a:chExt cx="0" cy="0"/>
        </a:xfrm>
      </p:grpSpPr>
      <p:sp>
        <p:nvSpPr>
          <p:cNvPr id="2509" name="Google Shape;2509;p257"/>
          <p:cNvSpPr txBox="1">
            <a:spLocks noGrp="1"/>
          </p:cNvSpPr>
          <p:nvPr>
            <p:ph type="title"/>
          </p:nvPr>
        </p:nvSpPr>
        <p:spPr>
          <a:xfrm>
            <a:off x="297084" y="275160"/>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1800"/>
              <a:buNone/>
            </a:pPr>
            <a:r>
              <a:rPr lang="en-US" sz="4400"/>
              <a:t>ILPQC ESSI Initiative Development</a:t>
            </a:r>
            <a:endParaRPr/>
          </a:p>
        </p:txBody>
      </p:sp>
      <p:grpSp>
        <p:nvGrpSpPr>
          <p:cNvPr id="2510" name="Google Shape;2510;p257"/>
          <p:cNvGrpSpPr/>
          <p:nvPr/>
        </p:nvGrpSpPr>
        <p:grpSpPr>
          <a:xfrm>
            <a:off x="610501" y="1310194"/>
            <a:ext cx="11050588" cy="2514491"/>
            <a:chOff x="901" y="-134474"/>
            <a:chExt cx="11050588" cy="2514491"/>
          </a:xfrm>
        </p:grpSpPr>
        <p:sp>
          <p:nvSpPr>
            <p:cNvPr id="2511" name="Google Shape;2511;p257"/>
            <p:cNvSpPr/>
            <p:nvPr/>
          </p:nvSpPr>
          <p:spPr>
            <a:xfrm>
              <a:off x="901" y="36416"/>
              <a:ext cx="3801978" cy="907200"/>
            </a:xfrm>
            <a:prstGeom prst="roundRect">
              <a:avLst>
                <a:gd name="adj" fmla="val 10000"/>
              </a:avLst>
            </a:prstGeom>
            <a:solidFill>
              <a:srgbClr val="F5836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57"/>
            <p:cNvSpPr txBox="1"/>
            <p:nvPr/>
          </p:nvSpPr>
          <p:spPr>
            <a:xfrm>
              <a:off x="901" y="36416"/>
              <a:ext cx="3801978" cy="604800"/>
            </a:xfrm>
            <a:prstGeom prst="rect">
              <a:avLst/>
            </a:prstGeom>
            <a:noFill/>
            <a:ln>
              <a:noFill/>
            </a:ln>
          </p:spPr>
          <p:txBody>
            <a:bodyPr spcFirstLastPara="1" wrap="square" lIns="149350" tIns="149350" rIns="149350" bIns="80000"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0" i="0" u="none" strike="noStrike" cap="none">
                  <a:solidFill>
                    <a:schemeClr val="accent1"/>
                  </a:solidFill>
                  <a:latin typeface="Calibri"/>
                  <a:ea typeface="Calibri"/>
                  <a:cs typeface="Calibri"/>
                  <a:sym typeface="Calibri"/>
                </a:rPr>
                <a:t>Winter 2023</a:t>
              </a:r>
              <a:endParaRPr sz="2100" b="0" i="0" u="none" strike="noStrike" cap="none">
                <a:solidFill>
                  <a:schemeClr val="accent1"/>
                </a:solidFill>
                <a:latin typeface="Arial"/>
                <a:ea typeface="Arial"/>
                <a:cs typeface="Arial"/>
                <a:sym typeface="Arial"/>
              </a:endParaRPr>
            </a:p>
          </p:txBody>
        </p:sp>
        <p:sp>
          <p:nvSpPr>
            <p:cNvPr id="2513" name="Google Shape;2513;p257"/>
            <p:cNvSpPr/>
            <p:nvPr/>
          </p:nvSpPr>
          <p:spPr>
            <a:xfrm>
              <a:off x="484472" y="641217"/>
              <a:ext cx="4392273" cy="1738800"/>
            </a:xfrm>
            <a:prstGeom prst="roundRect">
              <a:avLst>
                <a:gd name="adj" fmla="val 10000"/>
              </a:avLst>
            </a:prstGeom>
            <a:solidFill>
              <a:schemeClr val="lt1">
                <a:alpha val="89803"/>
              </a:schemeClr>
            </a:solidFill>
            <a:ln w="25400" cap="flat" cmpd="sng">
              <a:solidFill>
                <a:srgbClr val="F583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57"/>
            <p:cNvSpPr txBox="1"/>
            <p:nvPr/>
          </p:nvSpPr>
          <p:spPr>
            <a:xfrm>
              <a:off x="535400" y="692145"/>
              <a:ext cx="4290417" cy="1636944"/>
            </a:xfrm>
            <a:prstGeom prst="rect">
              <a:avLst/>
            </a:prstGeom>
            <a:noFill/>
            <a:ln>
              <a:noFill/>
            </a:ln>
          </p:spPr>
          <p:txBody>
            <a:bodyPr spcFirstLastPara="1" wrap="square" lIns="149350" tIns="149350" rIns="149350" bIns="149350" anchor="t" anchorCtr="0">
              <a:noAutofit/>
            </a:bodyPr>
            <a:lstStyle/>
            <a:p>
              <a:pPr marL="228600" marR="0" lvl="1" indent="-228600" algn="l" rtl="0">
                <a:lnSpc>
                  <a:spcPct val="90000"/>
                </a:lnSpc>
                <a:spcBef>
                  <a:spcPts val="0"/>
                </a:spcBef>
                <a:spcAft>
                  <a:spcPts val="0"/>
                </a:spcAft>
                <a:buClr>
                  <a:srgbClr val="000000"/>
                </a:buClr>
                <a:buSzPts val="2100"/>
                <a:buFont typeface="Arial"/>
                <a:buChar char="•"/>
              </a:pPr>
              <a:r>
                <a:rPr lang="en-US" sz="2100" b="0" i="0" u="none" strike="noStrike" cap="none">
                  <a:solidFill>
                    <a:srgbClr val="000000"/>
                  </a:solidFill>
                  <a:latin typeface="Calibri"/>
                  <a:ea typeface="Calibri"/>
                  <a:cs typeface="Calibri"/>
                  <a:sym typeface="Calibri"/>
                </a:rPr>
                <a:t>Collaboration with:</a:t>
              </a:r>
              <a:endParaRPr/>
            </a:p>
            <a:p>
              <a:pPr marL="457200" marR="0" lvl="2" indent="-228600" algn="l" rtl="0">
                <a:lnSpc>
                  <a:spcPct val="90000"/>
                </a:lnSpc>
                <a:spcBef>
                  <a:spcPts val="315"/>
                </a:spcBef>
                <a:spcAft>
                  <a:spcPts val="0"/>
                </a:spcAft>
                <a:buClr>
                  <a:srgbClr val="000000"/>
                </a:buClr>
                <a:buSzPts val="2100"/>
                <a:buFont typeface="Arial"/>
                <a:buChar char="•"/>
              </a:pPr>
              <a:r>
                <a:rPr lang="en-US" sz="2100" b="0" i="0" u="none" strike="noStrike" cap="none">
                  <a:solidFill>
                    <a:srgbClr val="000000"/>
                  </a:solidFill>
                  <a:latin typeface="Calibri"/>
                  <a:ea typeface="Calibri"/>
                  <a:cs typeface="Calibri"/>
                  <a:sym typeface="Calibri"/>
                </a:rPr>
                <a:t>Neonatal Advisory</a:t>
              </a:r>
              <a:endParaRPr/>
            </a:p>
            <a:p>
              <a:pPr marL="457200" marR="0" lvl="2" indent="-228600" algn="l" rtl="0">
                <a:lnSpc>
                  <a:spcPct val="90000"/>
                </a:lnSpc>
                <a:spcBef>
                  <a:spcPts val="315"/>
                </a:spcBef>
                <a:spcAft>
                  <a:spcPts val="0"/>
                </a:spcAft>
                <a:buClr>
                  <a:srgbClr val="000000"/>
                </a:buClr>
                <a:buSzPts val="2100"/>
                <a:buFont typeface="Arial"/>
                <a:buChar char="•"/>
              </a:pPr>
              <a:r>
                <a:rPr lang="en-US" sz="2100" b="0" i="0" u="none" strike="noStrike" cap="none">
                  <a:solidFill>
                    <a:srgbClr val="000000"/>
                  </a:solidFill>
                  <a:latin typeface="Calibri"/>
                  <a:ea typeface="Calibri"/>
                  <a:cs typeface="Calibri"/>
                  <a:sym typeface="Calibri"/>
                </a:rPr>
                <a:t>Neonatal CAB</a:t>
              </a:r>
              <a:endParaRPr sz="2100" b="0" i="0" u="none" strike="noStrike" cap="none">
                <a:solidFill>
                  <a:srgbClr val="000000"/>
                </a:solidFill>
                <a:latin typeface="Arial"/>
                <a:ea typeface="Arial"/>
                <a:cs typeface="Arial"/>
                <a:sym typeface="Arial"/>
              </a:endParaRPr>
            </a:p>
            <a:p>
              <a:pPr marL="457200" marR="0" lvl="2" indent="-228600" algn="l" rtl="0">
                <a:lnSpc>
                  <a:spcPct val="90000"/>
                </a:lnSpc>
                <a:spcBef>
                  <a:spcPts val="315"/>
                </a:spcBef>
                <a:spcAft>
                  <a:spcPts val="0"/>
                </a:spcAft>
                <a:buClr>
                  <a:srgbClr val="000000"/>
                </a:buClr>
                <a:buSzPts val="2100"/>
                <a:buFont typeface="Arial"/>
                <a:buChar char="•"/>
              </a:pPr>
              <a:r>
                <a:rPr lang="en-US" sz="2100" b="0" i="0" u="none" strike="noStrike" cap="none">
                  <a:solidFill>
                    <a:srgbClr val="000000"/>
                  </a:solidFill>
                  <a:latin typeface="Calibri"/>
                  <a:ea typeface="Calibri"/>
                  <a:cs typeface="Calibri"/>
                  <a:sym typeface="Calibri"/>
                </a:rPr>
                <a:t>ESSI Planning group </a:t>
              </a:r>
              <a:endParaRPr/>
            </a:p>
          </p:txBody>
        </p:sp>
        <p:sp>
          <p:nvSpPr>
            <p:cNvPr id="2515" name="Google Shape;2515;p257"/>
            <p:cNvSpPr/>
            <p:nvPr/>
          </p:nvSpPr>
          <p:spPr>
            <a:xfrm>
              <a:off x="4453032" y="-134474"/>
              <a:ext cx="1378324" cy="946582"/>
            </a:xfrm>
            <a:prstGeom prst="rightArrow">
              <a:avLst>
                <a:gd name="adj1" fmla="val 60000"/>
                <a:gd name="adj2" fmla="val 50000"/>
              </a:avLst>
            </a:prstGeom>
            <a:solidFill>
              <a:srgbClr val="F58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57"/>
            <p:cNvSpPr txBox="1"/>
            <p:nvPr/>
          </p:nvSpPr>
          <p:spPr>
            <a:xfrm>
              <a:off x="4453032" y="54842"/>
              <a:ext cx="1094349" cy="56795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700"/>
                <a:buFont typeface="Arial"/>
                <a:buNone/>
              </a:pPr>
              <a:endParaRPr sz="1700" b="0" i="0" u="none" strike="noStrike" cap="none">
                <a:solidFill>
                  <a:schemeClr val="lt1"/>
                </a:solidFill>
                <a:latin typeface="Arial"/>
                <a:ea typeface="Arial"/>
                <a:cs typeface="Arial"/>
                <a:sym typeface="Arial"/>
              </a:endParaRPr>
            </a:p>
          </p:txBody>
        </p:sp>
        <p:sp>
          <p:nvSpPr>
            <p:cNvPr id="2517" name="Google Shape;2517;p257"/>
            <p:cNvSpPr/>
            <p:nvPr/>
          </p:nvSpPr>
          <p:spPr>
            <a:xfrm>
              <a:off x="6403491" y="36416"/>
              <a:ext cx="3801978" cy="907200"/>
            </a:xfrm>
            <a:prstGeom prst="roundRect">
              <a:avLst>
                <a:gd name="adj" fmla="val 10000"/>
              </a:avLst>
            </a:prstGeom>
            <a:solidFill>
              <a:srgbClr val="F9D50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57"/>
            <p:cNvSpPr txBox="1"/>
            <p:nvPr/>
          </p:nvSpPr>
          <p:spPr>
            <a:xfrm>
              <a:off x="6403491" y="36416"/>
              <a:ext cx="3801978" cy="604800"/>
            </a:xfrm>
            <a:prstGeom prst="rect">
              <a:avLst/>
            </a:prstGeom>
            <a:noFill/>
            <a:ln>
              <a:noFill/>
            </a:ln>
          </p:spPr>
          <p:txBody>
            <a:bodyPr spcFirstLastPara="1" wrap="square" lIns="149350" tIns="149350" rIns="149350" bIns="80000" anchor="t" anchorCtr="0">
              <a:noAutofit/>
            </a:bodyPr>
            <a:lstStyle/>
            <a:p>
              <a:pPr>
                <a:lnSpc>
                  <a:spcPct val="90000"/>
                </a:lnSpc>
                <a:buSzPts val="2100"/>
              </a:pPr>
              <a:r>
                <a:rPr lang="en-US" sz="2100" dirty="0">
                  <a:solidFill>
                    <a:schemeClr val="accent1"/>
                  </a:solidFill>
                  <a:latin typeface="Calibri"/>
                  <a:cs typeface="Calibri"/>
                  <a:sym typeface="Calibri"/>
                </a:rPr>
                <a:t>Spring 2023</a:t>
              </a:r>
              <a:endParaRPr lang="en-US" sz="2100" b="0" i="0" u="none" strike="noStrike" cap="none" dirty="0">
                <a:solidFill>
                  <a:schemeClr val="accent1"/>
                </a:solidFill>
                <a:latin typeface="Calibri"/>
                <a:ea typeface="Arial"/>
                <a:cs typeface="Calibri"/>
              </a:endParaRPr>
            </a:p>
          </p:txBody>
        </p:sp>
        <p:sp>
          <p:nvSpPr>
            <p:cNvPr id="2519" name="Google Shape;2519;p257"/>
            <p:cNvSpPr/>
            <p:nvPr/>
          </p:nvSpPr>
          <p:spPr>
            <a:xfrm>
              <a:off x="7182210" y="641217"/>
              <a:ext cx="3801978" cy="1738800"/>
            </a:xfrm>
            <a:prstGeom prst="roundRect">
              <a:avLst>
                <a:gd name="adj" fmla="val 10000"/>
              </a:avLst>
            </a:prstGeom>
            <a:solidFill>
              <a:schemeClr val="lt1">
                <a:alpha val="89803"/>
              </a:schemeClr>
            </a:solidFill>
            <a:ln w="25400" cap="flat" cmpd="sng">
              <a:solidFill>
                <a:srgbClr val="F9D50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57"/>
            <p:cNvSpPr txBox="1"/>
            <p:nvPr/>
          </p:nvSpPr>
          <p:spPr>
            <a:xfrm>
              <a:off x="7174080" y="692157"/>
              <a:ext cx="3877409" cy="1636800"/>
            </a:xfrm>
            <a:prstGeom prst="rect">
              <a:avLst/>
            </a:prstGeom>
            <a:noFill/>
            <a:ln>
              <a:noFill/>
            </a:ln>
          </p:spPr>
          <p:txBody>
            <a:bodyPr spcFirstLastPara="1" wrap="square" lIns="149350" tIns="149350" rIns="149350" bIns="149350" anchor="t" anchorCtr="0">
              <a:noAutofit/>
            </a:bodyPr>
            <a:lstStyle/>
            <a:p>
              <a:pPr marL="0" lvl="0" indent="0" algn="l" rtl="0">
                <a:lnSpc>
                  <a:spcPct val="90000"/>
                </a:lnSpc>
                <a:spcBef>
                  <a:spcPts val="315"/>
                </a:spcBef>
                <a:spcAft>
                  <a:spcPts val="0"/>
                </a:spcAft>
                <a:buNone/>
              </a:pPr>
              <a:endParaRPr sz="2100">
                <a:latin typeface="Calibri"/>
                <a:ea typeface="Calibri"/>
                <a:cs typeface="Calibri"/>
                <a:sym typeface="Calibri"/>
              </a:endParaRPr>
            </a:p>
            <a:p>
              <a:pPr marL="228600" marR="0" lvl="1" indent="-228600" algn="l" rtl="0">
                <a:lnSpc>
                  <a:spcPct val="90000"/>
                </a:lnSpc>
                <a:spcBef>
                  <a:spcPts val="0"/>
                </a:spcBef>
                <a:spcAft>
                  <a:spcPts val="0"/>
                </a:spcAft>
                <a:buClr>
                  <a:srgbClr val="000000"/>
                </a:buClr>
                <a:buSzPts val="2100"/>
                <a:buFont typeface="Arial"/>
                <a:buChar char="•"/>
              </a:pPr>
              <a:r>
                <a:rPr lang="en-US" sz="2100" dirty="0">
                  <a:latin typeface="Calibri"/>
                  <a:ea typeface="Calibri"/>
                  <a:cs typeface="Calibri"/>
                  <a:sym typeface="Calibri"/>
                </a:rPr>
                <a:t>Driver Diagram development</a:t>
              </a:r>
              <a:endParaRPr sz="2100">
                <a:latin typeface="Calibri"/>
                <a:ea typeface="Calibri"/>
                <a:cs typeface="Calibri"/>
                <a:sym typeface="Calibri"/>
              </a:endParaRPr>
            </a:p>
            <a:p>
              <a:pPr marL="228600" marR="0" lvl="1" indent="-228600" algn="l" rtl="0">
                <a:lnSpc>
                  <a:spcPct val="90000"/>
                </a:lnSpc>
                <a:spcBef>
                  <a:spcPts val="0"/>
                </a:spcBef>
                <a:spcAft>
                  <a:spcPts val="0"/>
                </a:spcAft>
                <a:buClr>
                  <a:srgbClr val="000000"/>
                </a:buClr>
                <a:buSzPts val="2100"/>
                <a:buFont typeface="Arial"/>
                <a:buChar char="•"/>
              </a:pPr>
              <a:r>
                <a:rPr lang="en-US" sz="2100" b="0" i="0" u="none" strike="noStrike" cap="none" dirty="0">
                  <a:solidFill>
                    <a:srgbClr val="000000"/>
                  </a:solidFill>
                  <a:latin typeface="Calibri"/>
                  <a:ea typeface="Calibri"/>
                  <a:cs typeface="Calibri"/>
                  <a:sym typeface="Calibri"/>
                </a:rPr>
                <a:t>Measure identification</a:t>
              </a:r>
              <a:endParaRPr sz="2100" b="0" i="0" u="none" strike="noStrike" cap="none">
                <a:solidFill>
                  <a:srgbClr val="000000"/>
                </a:solidFill>
                <a:latin typeface="Arial"/>
                <a:ea typeface="Arial"/>
                <a:cs typeface="Arial"/>
                <a:sym typeface="Arial"/>
              </a:endParaRPr>
            </a:p>
            <a:p>
              <a:pPr marL="228600" lvl="1" indent="-228600">
                <a:lnSpc>
                  <a:spcPct val="90000"/>
                </a:lnSpc>
                <a:spcBef>
                  <a:spcPts val="315"/>
                </a:spcBef>
                <a:buSzPts val="2100"/>
                <a:buFont typeface="Arial"/>
                <a:buChar char="•"/>
              </a:pPr>
              <a:r>
                <a:rPr lang="en-US" sz="2100" dirty="0">
                  <a:latin typeface="Calibri"/>
                  <a:ea typeface="Calibri"/>
                  <a:cs typeface="Calibri"/>
                  <a:sym typeface="Calibri"/>
                </a:rPr>
                <a:t>Initiative strategy development</a:t>
              </a:r>
              <a:endParaRPr sz="2100" b="0" i="0" u="none" strike="noStrike" cap="none">
                <a:solidFill>
                  <a:srgbClr val="000000"/>
                </a:solidFill>
                <a:latin typeface="Arial"/>
                <a:ea typeface="Arial"/>
                <a:cs typeface="Arial"/>
                <a:sym typeface="Arial"/>
              </a:endParaRPr>
            </a:p>
            <a:p>
              <a:pPr marL="914400" marR="0" lvl="0" indent="0" algn="l" rtl="0">
                <a:lnSpc>
                  <a:spcPct val="90000"/>
                </a:lnSpc>
                <a:spcBef>
                  <a:spcPts val="315"/>
                </a:spcBef>
                <a:spcAft>
                  <a:spcPts val="0"/>
                </a:spcAft>
                <a:buNone/>
              </a:pPr>
              <a:endParaRPr/>
            </a:p>
          </p:txBody>
        </p:sp>
      </p:grpSp>
      <p:sp>
        <p:nvSpPr>
          <p:cNvPr id="2521" name="Google Shape;2521;p25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F6F8FC"/>
                </a:solidFill>
                <a:latin typeface="Arial"/>
                <a:ea typeface="Arial"/>
                <a:cs typeface="Arial"/>
                <a:sym typeface="Arial"/>
              </a:rPr>
              <a:t>50</a:t>
            </a:fld>
            <a:endParaRPr sz="1200" b="0" i="0" u="none" strike="noStrike" cap="none">
              <a:solidFill>
                <a:srgbClr val="F6F8FC"/>
              </a:solidFill>
              <a:latin typeface="Arial"/>
              <a:ea typeface="Arial"/>
              <a:cs typeface="Arial"/>
              <a:sym typeface="Arial"/>
            </a:endParaRPr>
          </a:p>
        </p:txBody>
      </p:sp>
      <p:sp>
        <p:nvSpPr>
          <p:cNvPr id="2522" name="Google Shape;2522;p25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grpSp>
        <p:nvGrpSpPr>
          <p:cNvPr id="2523" name="Google Shape;2523;p257"/>
          <p:cNvGrpSpPr/>
          <p:nvPr/>
        </p:nvGrpSpPr>
        <p:grpSpPr>
          <a:xfrm>
            <a:off x="882290" y="4089133"/>
            <a:ext cx="10963713" cy="2148694"/>
            <a:chOff x="4543" y="-6838"/>
            <a:chExt cx="10963713" cy="2148694"/>
          </a:xfrm>
        </p:grpSpPr>
        <p:sp>
          <p:nvSpPr>
            <p:cNvPr id="2524" name="Google Shape;2524;p257"/>
            <p:cNvSpPr/>
            <p:nvPr/>
          </p:nvSpPr>
          <p:spPr>
            <a:xfrm>
              <a:off x="4543" y="176255"/>
              <a:ext cx="3900005" cy="907200"/>
            </a:xfrm>
            <a:prstGeom prst="roundRect">
              <a:avLst>
                <a:gd name="adj" fmla="val 10000"/>
              </a:avLst>
            </a:prstGeom>
            <a:solidFill>
              <a:srgbClr val="FDD7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57"/>
            <p:cNvSpPr txBox="1"/>
            <p:nvPr/>
          </p:nvSpPr>
          <p:spPr>
            <a:xfrm>
              <a:off x="4543" y="176255"/>
              <a:ext cx="3900005" cy="604800"/>
            </a:xfrm>
            <a:prstGeom prst="rect">
              <a:avLst/>
            </a:prstGeom>
            <a:noFill/>
            <a:ln>
              <a:noFill/>
            </a:ln>
          </p:spPr>
          <p:txBody>
            <a:bodyPr spcFirstLastPara="1" wrap="square" lIns="149350" tIns="149350" rIns="149350" bIns="80000"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0" i="0" u="none" strike="noStrike" cap="none">
                  <a:solidFill>
                    <a:schemeClr val="accent1"/>
                  </a:solidFill>
                  <a:latin typeface="Calibri"/>
                  <a:ea typeface="Calibri"/>
                  <a:cs typeface="Calibri"/>
                  <a:sym typeface="Calibri"/>
                </a:rPr>
                <a:t>Summer 2023</a:t>
              </a:r>
              <a:endParaRPr sz="2100" b="0" i="0" u="none" strike="noStrike" cap="none">
                <a:solidFill>
                  <a:schemeClr val="accent1"/>
                </a:solidFill>
                <a:latin typeface="Arial"/>
                <a:ea typeface="Arial"/>
                <a:cs typeface="Arial"/>
                <a:sym typeface="Arial"/>
              </a:endParaRPr>
            </a:p>
          </p:txBody>
        </p:sp>
        <p:sp>
          <p:nvSpPr>
            <p:cNvPr id="2526" name="Google Shape;2526;p257"/>
            <p:cNvSpPr/>
            <p:nvPr/>
          </p:nvSpPr>
          <p:spPr>
            <a:xfrm>
              <a:off x="803339" y="781056"/>
              <a:ext cx="3900005" cy="1360800"/>
            </a:xfrm>
            <a:prstGeom prst="roundRect">
              <a:avLst>
                <a:gd name="adj" fmla="val 10000"/>
              </a:avLst>
            </a:prstGeom>
            <a:solidFill>
              <a:schemeClr val="lt1">
                <a:alpha val="89803"/>
              </a:schemeClr>
            </a:solidFill>
            <a:ln w="25400" cap="flat" cmpd="sng">
              <a:solidFill>
                <a:srgbClr val="FDD7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57"/>
            <p:cNvSpPr txBox="1"/>
            <p:nvPr/>
          </p:nvSpPr>
          <p:spPr>
            <a:xfrm>
              <a:off x="843195" y="820912"/>
              <a:ext cx="3820293" cy="1281088"/>
            </a:xfrm>
            <a:prstGeom prst="rect">
              <a:avLst/>
            </a:prstGeom>
            <a:noFill/>
            <a:ln>
              <a:noFill/>
            </a:ln>
          </p:spPr>
          <p:txBody>
            <a:bodyPr spcFirstLastPara="1" wrap="square" lIns="149350" tIns="149350" rIns="149350" bIns="149350" anchor="t" anchorCtr="0">
              <a:noAutofit/>
            </a:bodyPr>
            <a:lstStyle/>
            <a:p>
              <a:pPr marL="228600" marR="0" lvl="1" indent="-228600" algn="l" rtl="0">
                <a:lnSpc>
                  <a:spcPct val="90000"/>
                </a:lnSpc>
                <a:spcBef>
                  <a:spcPts val="0"/>
                </a:spcBef>
                <a:spcAft>
                  <a:spcPts val="0"/>
                </a:spcAft>
                <a:buClr>
                  <a:srgbClr val="000000"/>
                </a:buClr>
                <a:buSzPts val="2100"/>
                <a:buFont typeface="Arial"/>
                <a:buChar char="•"/>
              </a:pPr>
              <a:r>
                <a:rPr lang="en-US" sz="2100" b="0" i="0" u="none" strike="noStrike" cap="none" dirty="0">
                  <a:solidFill>
                    <a:srgbClr val="000000"/>
                  </a:solidFill>
                  <a:latin typeface="Calibri"/>
                  <a:ea typeface="Calibri"/>
                  <a:cs typeface="Calibri"/>
                  <a:sym typeface="Calibri"/>
                </a:rPr>
                <a:t>Toolkit development</a:t>
              </a:r>
              <a:endParaRPr dirty="0"/>
            </a:p>
            <a:p>
              <a:pPr marL="228600" marR="0" lvl="1" indent="-228600" algn="l" rtl="0">
                <a:lnSpc>
                  <a:spcPct val="90000"/>
                </a:lnSpc>
                <a:spcBef>
                  <a:spcPts val="315"/>
                </a:spcBef>
                <a:spcAft>
                  <a:spcPts val="0"/>
                </a:spcAft>
                <a:buClr>
                  <a:srgbClr val="000000"/>
                </a:buClr>
                <a:buSzPts val="2100"/>
                <a:buFont typeface="Arial"/>
                <a:buChar char="•"/>
              </a:pPr>
              <a:r>
                <a:rPr lang="en-US" sz="2100" b="0" i="0" u="none" strike="noStrike" cap="none" dirty="0">
                  <a:solidFill>
                    <a:srgbClr val="000000"/>
                  </a:solidFill>
                  <a:latin typeface="Calibri"/>
                  <a:ea typeface="Calibri"/>
                  <a:cs typeface="Calibri"/>
                  <a:sym typeface="Calibri"/>
                </a:rPr>
                <a:t>Wave 1 data form testing</a:t>
              </a:r>
              <a:endParaRPr sz="2100" b="0" i="0" u="none" strike="noStrike" cap="none" dirty="0">
                <a:solidFill>
                  <a:srgbClr val="000000"/>
                </a:solidFill>
                <a:sym typeface="Arial"/>
              </a:endParaRPr>
            </a:p>
            <a:p>
              <a:pPr marL="228600" marR="0" lvl="1" indent="-228600" algn="l" rtl="0">
                <a:lnSpc>
                  <a:spcPct val="90000"/>
                </a:lnSpc>
                <a:spcBef>
                  <a:spcPts val="315"/>
                </a:spcBef>
                <a:spcAft>
                  <a:spcPts val="0"/>
                </a:spcAft>
                <a:buClr>
                  <a:srgbClr val="000000"/>
                </a:buClr>
                <a:buSzPts val="2100"/>
                <a:buFont typeface="Arial"/>
                <a:buChar char="•"/>
              </a:pPr>
              <a:r>
                <a:rPr lang="en-US" sz="2100" b="0" i="0" u="none" strike="noStrike" cap="none" dirty="0">
                  <a:solidFill>
                    <a:srgbClr val="000000"/>
                  </a:solidFill>
                  <a:latin typeface="Calibri"/>
                  <a:ea typeface="Calibri"/>
                  <a:cs typeface="Calibri"/>
                  <a:sym typeface="Calibri"/>
                </a:rPr>
                <a:t>Recruitment of hospital teams</a:t>
              </a:r>
              <a:endParaRPr dirty="0"/>
            </a:p>
          </p:txBody>
        </p:sp>
        <p:sp>
          <p:nvSpPr>
            <p:cNvPr id="2528" name="Google Shape;2528;p257"/>
            <p:cNvSpPr/>
            <p:nvPr/>
          </p:nvSpPr>
          <p:spPr>
            <a:xfrm>
              <a:off x="4495775" y="-6838"/>
              <a:ext cx="1253400" cy="970988"/>
            </a:xfrm>
            <a:prstGeom prst="rightArrow">
              <a:avLst>
                <a:gd name="adj1" fmla="val 60000"/>
                <a:gd name="adj2" fmla="val 50000"/>
              </a:avLst>
            </a:prstGeom>
            <a:solidFill>
              <a:srgbClr val="FDD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57"/>
            <p:cNvSpPr txBox="1"/>
            <p:nvPr/>
          </p:nvSpPr>
          <p:spPr>
            <a:xfrm>
              <a:off x="4495775" y="187360"/>
              <a:ext cx="962104" cy="58259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700"/>
                <a:buFont typeface="Arial"/>
                <a:buNone/>
              </a:pPr>
              <a:endParaRPr sz="1700" b="0" i="0" u="none" strike="noStrike" cap="none">
                <a:solidFill>
                  <a:schemeClr val="lt1"/>
                </a:solidFill>
                <a:latin typeface="Arial"/>
                <a:ea typeface="Arial"/>
                <a:cs typeface="Arial"/>
                <a:sym typeface="Arial"/>
              </a:endParaRPr>
            </a:p>
          </p:txBody>
        </p:sp>
        <p:sp>
          <p:nvSpPr>
            <p:cNvPr id="2530" name="Google Shape;2530;p257"/>
            <p:cNvSpPr/>
            <p:nvPr/>
          </p:nvSpPr>
          <p:spPr>
            <a:xfrm>
              <a:off x="6269455" y="176255"/>
              <a:ext cx="3900005" cy="907200"/>
            </a:xfrm>
            <a:prstGeom prst="roundRect">
              <a:avLst>
                <a:gd name="adj" fmla="val 10000"/>
              </a:avLst>
            </a:prstGeom>
            <a:solidFill>
              <a:srgbClr val="6893F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57"/>
            <p:cNvSpPr txBox="1"/>
            <p:nvPr/>
          </p:nvSpPr>
          <p:spPr>
            <a:xfrm>
              <a:off x="6269455" y="176255"/>
              <a:ext cx="3900005" cy="604800"/>
            </a:xfrm>
            <a:prstGeom prst="rect">
              <a:avLst/>
            </a:prstGeom>
            <a:noFill/>
            <a:ln>
              <a:noFill/>
            </a:ln>
          </p:spPr>
          <p:txBody>
            <a:bodyPr spcFirstLastPara="1" wrap="square" lIns="149350" tIns="149350" rIns="149350" bIns="80000" anchor="t" anchorCtr="0">
              <a:noAutofit/>
            </a:bodyPr>
            <a:lstStyle/>
            <a:p>
              <a:pPr marL="0" marR="0" lvl="0" indent="0" algn="l" rtl="0">
                <a:lnSpc>
                  <a:spcPct val="90000"/>
                </a:lnSpc>
                <a:spcBef>
                  <a:spcPts val="0"/>
                </a:spcBef>
                <a:spcAft>
                  <a:spcPts val="0"/>
                </a:spcAft>
                <a:buClr>
                  <a:srgbClr val="000000"/>
                </a:buClr>
                <a:buSzPts val="2100"/>
                <a:buFont typeface="Arial"/>
                <a:buNone/>
              </a:pPr>
              <a:r>
                <a:rPr lang="en-US" sz="2100" b="0" i="0" u="none" strike="noStrike" cap="none">
                  <a:solidFill>
                    <a:schemeClr val="accent1"/>
                  </a:solidFill>
                  <a:latin typeface="Calibri"/>
                  <a:ea typeface="Calibri"/>
                  <a:cs typeface="Calibri"/>
                  <a:sym typeface="Calibri"/>
                </a:rPr>
                <a:t>Fall 2023</a:t>
              </a:r>
              <a:endParaRPr sz="2100" b="0" i="0" u="none" strike="noStrike" cap="none">
                <a:solidFill>
                  <a:schemeClr val="accent1"/>
                </a:solidFill>
                <a:latin typeface="Arial"/>
                <a:ea typeface="Arial"/>
                <a:cs typeface="Arial"/>
                <a:sym typeface="Arial"/>
              </a:endParaRPr>
            </a:p>
          </p:txBody>
        </p:sp>
        <p:sp>
          <p:nvSpPr>
            <p:cNvPr id="2532" name="Google Shape;2532;p257"/>
            <p:cNvSpPr/>
            <p:nvPr/>
          </p:nvSpPr>
          <p:spPr>
            <a:xfrm>
              <a:off x="7068251" y="781056"/>
              <a:ext cx="3900005" cy="1360800"/>
            </a:xfrm>
            <a:prstGeom prst="roundRect">
              <a:avLst>
                <a:gd name="adj" fmla="val 10000"/>
              </a:avLst>
            </a:prstGeom>
            <a:solidFill>
              <a:schemeClr val="lt1">
                <a:alpha val="89803"/>
              </a:schemeClr>
            </a:solidFill>
            <a:ln w="25400" cap="flat" cmpd="sng">
              <a:solidFill>
                <a:srgbClr val="6893F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57"/>
            <p:cNvSpPr txBox="1"/>
            <p:nvPr/>
          </p:nvSpPr>
          <p:spPr>
            <a:xfrm>
              <a:off x="7108107" y="820912"/>
              <a:ext cx="3820293" cy="1281088"/>
            </a:xfrm>
            <a:prstGeom prst="rect">
              <a:avLst/>
            </a:prstGeom>
            <a:noFill/>
            <a:ln>
              <a:noFill/>
            </a:ln>
          </p:spPr>
          <p:txBody>
            <a:bodyPr spcFirstLastPara="1" wrap="square" lIns="149350" tIns="149350" rIns="149350" bIns="149350" anchor="t" anchorCtr="0">
              <a:noAutofit/>
            </a:bodyPr>
            <a:lstStyle/>
            <a:p>
              <a:pPr marL="228600" marR="0" lvl="1" indent="-228600" algn="l" rtl="0">
                <a:lnSpc>
                  <a:spcPct val="90000"/>
                </a:lnSpc>
                <a:spcBef>
                  <a:spcPts val="0"/>
                </a:spcBef>
                <a:spcAft>
                  <a:spcPts val="0"/>
                </a:spcAft>
                <a:buClr>
                  <a:srgbClr val="000000"/>
                </a:buClr>
                <a:buSzPts val="2100"/>
                <a:buFont typeface="Arial"/>
                <a:buChar char="•"/>
              </a:pPr>
              <a:r>
                <a:rPr lang="en-US" sz="2100" b="0" i="0" u="none" strike="noStrike" cap="none">
                  <a:solidFill>
                    <a:srgbClr val="000000"/>
                  </a:solidFill>
                  <a:latin typeface="Calibri"/>
                  <a:ea typeface="Calibri"/>
                  <a:cs typeface="Calibri"/>
                  <a:sym typeface="Calibri"/>
                </a:rPr>
                <a:t>Initiative launch at Annual Conference</a:t>
              </a:r>
              <a:endParaRPr sz="2100" b="0" i="0" u="none" strike="noStrike" cap="none">
                <a:solidFill>
                  <a:srgbClr val="000000"/>
                </a:solidFill>
                <a:latin typeface="Arial"/>
                <a:ea typeface="Arial"/>
                <a:cs typeface="Arial"/>
                <a:sym typeface="Arial"/>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538"/>
        <p:cNvGrpSpPr/>
        <p:nvPr/>
      </p:nvGrpSpPr>
      <p:grpSpPr>
        <a:xfrm>
          <a:off x="0" y="0"/>
          <a:ext cx="0" cy="0"/>
          <a:chOff x="0" y="0"/>
          <a:chExt cx="0" cy="0"/>
        </a:xfrm>
      </p:grpSpPr>
      <p:sp>
        <p:nvSpPr>
          <p:cNvPr id="2539" name="Google Shape;2539;p2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a:t>ESSI Launch Timeline</a:t>
            </a:r>
            <a:endParaRPr/>
          </a:p>
        </p:txBody>
      </p:sp>
      <p:sp>
        <p:nvSpPr>
          <p:cNvPr id="2540" name="Google Shape;2540;p2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51</a:t>
            </a:fld>
            <a:endParaRPr/>
          </a:p>
        </p:txBody>
      </p:sp>
      <p:sp>
        <p:nvSpPr>
          <p:cNvPr id="2541" name="Google Shape;2541;p2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pic>
        <p:nvPicPr>
          <p:cNvPr id="2542" name="Google Shape;2542;p28"/>
          <p:cNvPicPr preferRelativeResize="0">
            <a:picLocks noGrp="1"/>
          </p:cNvPicPr>
          <p:nvPr>
            <p:ph type="body" idx="1"/>
          </p:nvPr>
        </p:nvPicPr>
        <p:blipFill rotWithShape="1">
          <a:blip r:embed="rId3">
            <a:alphaModFix/>
          </a:blip>
          <a:srcRect t="19513" r="126" b="18039"/>
          <a:stretch/>
        </p:blipFill>
        <p:spPr>
          <a:xfrm>
            <a:off x="-346" y="1776925"/>
            <a:ext cx="12209868" cy="430539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7"/>
        <p:cNvGrpSpPr/>
        <p:nvPr/>
      </p:nvGrpSpPr>
      <p:grpSpPr>
        <a:xfrm>
          <a:off x="0" y="0"/>
          <a:ext cx="0" cy="0"/>
          <a:chOff x="0" y="0"/>
          <a:chExt cx="0" cy="0"/>
        </a:xfrm>
      </p:grpSpPr>
      <p:sp>
        <p:nvSpPr>
          <p:cNvPr id="2548" name="Google Shape;2548;p3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49" name="Google Shape;2549;p30"/>
          <p:cNvSpPr txBox="1">
            <a:spLocks noGrp="1"/>
          </p:cNvSpPr>
          <p:nvPr>
            <p:ph type="title"/>
          </p:nvPr>
        </p:nvSpPr>
        <p:spPr>
          <a:xfrm>
            <a:off x="630936" y="640080"/>
            <a:ext cx="4818888" cy="14813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5000"/>
              <a:buFont typeface="Calibri"/>
              <a:buNone/>
            </a:pPr>
            <a:r>
              <a:rPr lang="en-US" sz="5000">
                <a:latin typeface="Calibri"/>
                <a:ea typeface="Calibri"/>
                <a:cs typeface="Calibri"/>
                <a:sym typeface="Calibri"/>
              </a:rPr>
              <a:t>Wave 1</a:t>
            </a:r>
            <a:r>
              <a:rPr lang="en-US" sz="5000"/>
              <a:t> Teams needed!</a:t>
            </a:r>
            <a:endParaRPr sz="5000">
              <a:latin typeface="Calibri"/>
              <a:ea typeface="Calibri"/>
              <a:cs typeface="Calibri"/>
              <a:sym typeface="Calibri"/>
            </a:endParaRPr>
          </a:p>
        </p:txBody>
      </p:sp>
      <p:sp>
        <p:nvSpPr>
          <p:cNvPr id="2550" name="Google Shape;2550;p30"/>
          <p:cNvSpPr/>
          <p:nvPr/>
        </p:nvSpPr>
        <p:spPr>
          <a:xfrm>
            <a:off x="643278" y="2372868"/>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1" name="Google Shape;2551;p30"/>
          <p:cNvSpPr txBox="1">
            <a:spLocks noGrp="1"/>
          </p:cNvSpPr>
          <p:nvPr>
            <p:ph type="body" idx="1"/>
          </p:nvPr>
        </p:nvSpPr>
        <p:spPr>
          <a:xfrm>
            <a:off x="630936" y="2660904"/>
            <a:ext cx="4818888" cy="3547872"/>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2200"/>
              <a:buChar char="•"/>
            </a:pPr>
            <a:r>
              <a:rPr lang="en-US" sz="2200"/>
              <a:t>What happens during Wave 1?</a:t>
            </a:r>
            <a:endParaRPr sz="2200"/>
          </a:p>
          <a:p>
            <a:pPr marL="685800" lvl="1" indent="-228600" algn="l" rtl="0">
              <a:lnSpc>
                <a:spcPct val="100000"/>
              </a:lnSpc>
              <a:spcBef>
                <a:spcPts val="1500"/>
              </a:spcBef>
              <a:spcAft>
                <a:spcPts val="0"/>
              </a:spcAft>
              <a:buSzPts val="2200"/>
              <a:buChar char="•"/>
            </a:pPr>
            <a:r>
              <a:rPr lang="en-US" sz="2200"/>
              <a:t>3-5 Monthly Webinars to review the data forms and measures</a:t>
            </a:r>
            <a:endParaRPr/>
          </a:p>
          <a:p>
            <a:pPr marL="685800" lvl="1" indent="-228600" algn="l" rtl="0">
              <a:lnSpc>
                <a:spcPct val="100000"/>
              </a:lnSpc>
              <a:spcBef>
                <a:spcPts val="1500"/>
              </a:spcBef>
              <a:spcAft>
                <a:spcPts val="0"/>
              </a:spcAft>
              <a:buSzPts val="2200"/>
              <a:buChar char="•"/>
            </a:pPr>
            <a:r>
              <a:rPr lang="en-US" sz="2200"/>
              <a:t>Testing data form with the QI Team at your hospital</a:t>
            </a:r>
            <a:endParaRPr/>
          </a:p>
          <a:p>
            <a:pPr marL="685800" lvl="1" indent="-228600" algn="l" rtl="0">
              <a:lnSpc>
                <a:spcPct val="100000"/>
              </a:lnSpc>
              <a:spcBef>
                <a:spcPts val="1500"/>
              </a:spcBef>
              <a:spcAft>
                <a:spcPts val="0"/>
              </a:spcAft>
              <a:buSzPts val="2200"/>
              <a:buChar char="•"/>
            </a:pPr>
            <a:r>
              <a:rPr lang="en-US" sz="2200"/>
              <a:t>Sharing and discussing you feedback on the data forms</a:t>
            </a:r>
            <a:endParaRPr sz="2200"/>
          </a:p>
        </p:txBody>
      </p:sp>
      <p:sp>
        <p:nvSpPr>
          <p:cNvPr id="2552" name="Google Shape;255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a:latin typeface="Calibri"/>
                <a:ea typeface="Calibri"/>
                <a:cs typeface="Calibri"/>
                <a:sym typeface="Calibri"/>
              </a:rPr>
              <a:t>Illinois Perinatal Quality Collaborative</a:t>
            </a:r>
            <a:endParaRPr/>
          </a:p>
        </p:txBody>
      </p:sp>
      <p:sp>
        <p:nvSpPr>
          <p:cNvPr id="2553" name="Google Shape;255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52</a:t>
            </a:fld>
            <a:endParaRPr/>
          </a:p>
        </p:txBody>
      </p:sp>
      <p:pic>
        <p:nvPicPr>
          <p:cNvPr id="2554" name="Google Shape;2554;p30" descr="Diagram&#10;&#10;Description automatically generated"/>
          <p:cNvPicPr preferRelativeResize="0"/>
          <p:nvPr/>
        </p:nvPicPr>
        <p:blipFill rotWithShape="1">
          <a:blip r:embed="rId3">
            <a:alphaModFix/>
          </a:blip>
          <a:srcRect/>
          <a:stretch/>
        </p:blipFill>
        <p:spPr>
          <a:xfrm>
            <a:off x="5759570" y="368060"/>
            <a:ext cx="6093124" cy="612187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559"/>
        <p:cNvGrpSpPr/>
        <p:nvPr/>
      </p:nvGrpSpPr>
      <p:grpSpPr>
        <a:xfrm>
          <a:off x="0" y="0"/>
          <a:ext cx="0" cy="0"/>
          <a:chOff x="0" y="0"/>
          <a:chExt cx="0" cy="0"/>
        </a:xfrm>
      </p:grpSpPr>
      <p:sp>
        <p:nvSpPr>
          <p:cNvPr id="2560" name="Google Shape;2560;p3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sz="4800"/>
              <a:t>Next Steps for </a:t>
            </a:r>
            <a:br>
              <a:rPr lang="en-US" sz="4800"/>
            </a:br>
            <a:r>
              <a:rPr lang="en-US" sz="4800"/>
              <a:t>Equity and Safe Sleep in Infants</a:t>
            </a:r>
            <a:endParaRPr sz="4800"/>
          </a:p>
        </p:txBody>
      </p:sp>
      <p:grpSp>
        <p:nvGrpSpPr>
          <p:cNvPr id="2561" name="Google Shape;2561;p31"/>
          <p:cNvGrpSpPr/>
          <p:nvPr/>
        </p:nvGrpSpPr>
        <p:grpSpPr>
          <a:xfrm>
            <a:off x="240055" y="2395336"/>
            <a:ext cx="11338078" cy="2981878"/>
            <a:chOff x="4266" y="1159181"/>
            <a:chExt cx="11338078" cy="2981878"/>
          </a:xfrm>
        </p:grpSpPr>
        <p:sp>
          <p:nvSpPr>
            <p:cNvPr id="2562" name="Google Shape;2562;p31"/>
            <p:cNvSpPr/>
            <p:nvPr/>
          </p:nvSpPr>
          <p:spPr>
            <a:xfrm>
              <a:off x="4266" y="1159181"/>
              <a:ext cx="2565176" cy="1012341"/>
            </a:xfrm>
            <a:prstGeom prst="rect">
              <a:avLst/>
            </a:prstGeom>
            <a:solidFill>
              <a:srgbClr val="F5658F"/>
            </a:solidFill>
            <a:ln w="12700" cap="flat" cmpd="sng">
              <a:solidFill>
                <a:srgbClr val="F5658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31"/>
            <p:cNvSpPr txBox="1"/>
            <p:nvPr/>
          </p:nvSpPr>
          <p:spPr>
            <a:xfrm>
              <a:off x="4266" y="1159181"/>
              <a:ext cx="2565176" cy="1012341"/>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Breakout Sessions</a:t>
              </a:r>
              <a:endParaRPr sz="1400" b="0" i="0" u="none" strike="noStrike" cap="none">
                <a:solidFill>
                  <a:srgbClr val="000000"/>
                </a:solidFill>
                <a:latin typeface="Arial"/>
                <a:ea typeface="Arial"/>
                <a:cs typeface="Arial"/>
                <a:sym typeface="Arial"/>
              </a:endParaRPr>
            </a:p>
          </p:txBody>
        </p:sp>
        <p:sp>
          <p:nvSpPr>
            <p:cNvPr id="2564" name="Google Shape;2564;p31"/>
            <p:cNvSpPr/>
            <p:nvPr/>
          </p:nvSpPr>
          <p:spPr>
            <a:xfrm>
              <a:off x="4266" y="2171522"/>
              <a:ext cx="2565176" cy="1969537"/>
            </a:xfrm>
            <a:prstGeom prst="rect">
              <a:avLst/>
            </a:prstGeom>
            <a:solidFill>
              <a:srgbClr val="FBD2DB">
                <a:alpha val="89411"/>
              </a:srgbClr>
            </a:solidFill>
            <a:ln w="12700" cap="flat" cmpd="sng">
              <a:solidFill>
                <a:srgbClr val="FBD2DB">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31"/>
            <p:cNvSpPr txBox="1"/>
            <p:nvPr/>
          </p:nvSpPr>
          <p:spPr>
            <a:xfrm>
              <a:off x="4266" y="2171522"/>
              <a:ext cx="2565176" cy="1969537"/>
            </a:xfrm>
            <a:prstGeom prst="rect">
              <a:avLst/>
            </a:prstGeom>
            <a:noFill/>
            <a:ln>
              <a:noFill/>
            </a:ln>
          </p:spPr>
          <p:txBody>
            <a:bodyPr spcFirstLastPara="1" wrap="square" lIns="149350" tIns="149350" rIns="199125" bIns="224025" anchor="t" anchorCtr="0">
              <a:noAutofit/>
            </a:bodyPr>
            <a:lstStyle/>
            <a:p>
              <a:pPr marL="285750" marR="0" lvl="1" indent="-285750" algn="l" rtl="0">
                <a:lnSpc>
                  <a:spcPct val="90000"/>
                </a:lnSpc>
                <a:spcBef>
                  <a:spcPts val="0"/>
                </a:spcBef>
                <a:spcAft>
                  <a:spcPts val="0"/>
                </a:spcAft>
                <a:buClr>
                  <a:schemeClr val="dk1"/>
                </a:buClr>
                <a:buSzPts val="2800"/>
                <a:buFont typeface="Calibri"/>
                <a:buChar char="•"/>
              </a:pPr>
              <a:r>
                <a:rPr lang="en-US" sz="2800" b="0" i="0" u="none" strike="noStrike" cap="none">
                  <a:solidFill>
                    <a:schemeClr val="dk1"/>
                  </a:solidFill>
                  <a:latin typeface="Calibri"/>
                  <a:ea typeface="Calibri"/>
                  <a:cs typeface="Calibri"/>
                  <a:sym typeface="Calibri"/>
                </a:rPr>
                <a:t>Get ready to learn and share</a:t>
              </a:r>
              <a:endParaRPr sz="1400" b="0" i="0" u="none" strike="noStrike" cap="none">
                <a:solidFill>
                  <a:srgbClr val="000000"/>
                </a:solidFill>
                <a:latin typeface="Arial"/>
                <a:ea typeface="Arial"/>
                <a:cs typeface="Arial"/>
                <a:sym typeface="Arial"/>
              </a:endParaRPr>
            </a:p>
          </p:txBody>
        </p:sp>
        <p:sp>
          <p:nvSpPr>
            <p:cNvPr id="2566" name="Google Shape;2566;p31"/>
            <p:cNvSpPr/>
            <p:nvPr/>
          </p:nvSpPr>
          <p:spPr>
            <a:xfrm>
              <a:off x="2928566" y="1159181"/>
              <a:ext cx="2565176" cy="1012341"/>
            </a:xfrm>
            <a:prstGeom prst="rect">
              <a:avLst/>
            </a:prstGeom>
            <a:solidFill>
              <a:srgbClr val="F58365"/>
            </a:solidFill>
            <a:ln w="12700" cap="flat" cmpd="sng">
              <a:solidFill>
                <a:srgbClr val="F58365"/>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7" name="Google Shape;2567;p31"/>
            <p:cNvSpPr txBox="1"/>
            <p:nvPr/>
          </p:nvSpPr>
          <p:spPr>
            <a:xfrm>
              <a:off x="2928566" y="1159181"/>
              <a:ext cx="2565176" cy="1012341"/>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Wave 1</a:t>
              </a:r>
              <a:endParaRPr sz="2800" b="0" i="0" u="none" strike="noStrike" cap="none">
                <a:solidFill>
                  <a:schemeClr val="lt1"/>
                </a:solidFill>
                <a:latin typeface="Calibri"/>
                <a:ea typeface="Calibri"/>
                <a:cs typeface="Calibri"/>
                <a:sym typeface="Calibri"/>
              </a:endParaRPr>
            </a:p>
          </p:txBody>
        </p:sp>
        <p:sp>
          <p:nvSpPr>
            <p:cNvPr id="2568" name="Google Shape;2568;p31"/>
            <p:cNvSpPr/>
            <p:nvPr/>
          </p:nvSpPr>
          <p:spPr>
            <a:xfrm>
              <a:off x="2928566" y="2171522"/>
              <a:ext cx="2565176" cy="1969537"/>
            </a:xfrm>
            <a:prstGeom prst="rect">
              <a:avLst/>
            </a:prstGeom>
            <a:solidFill>
              <a:srgbClr val="FBD8D2">
                <a:alpha val="89411"/>
              </a:srgbClr>
            </a:solidFill>
            <a:ln w="12700" cap="flat" cmpd="sng">
              <a:solidFill>
                <a:srgbClr val="FBD8D2">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9" name="Google Shape;2569;p31"/>
            <p:cNvSpPr txBox="1"/>
            <p:nvPr/>
          </p:nvSpPr>
          <p:spPr>
            <a:xfrm>
              <a:off x="2928566" y="2171522"/>
              <a:ext cx="2565176" cy="1969537"/>
            </a:xfrm>
            <a:prstGeom prst="rect">
              <a:avLst/>
            </a:prstGeom>
            <a:noFill/>
            <a:ln>
              <a:noFill/>
            </a:ln>
          </p:spPr>
          <p:txBody>
            <a:bodyPr spcFirstLastPara="1" wrap="square" lIns="149350" tIns="149350" rIns="199125" bIns="224025" anchor="t" anchorCtr="0">
              <a:noAutofit/>
            </a:bodyPr>
            <a:lstStyle/>
            <a:p>
              <a:pPr marL="285750" marR="0" lvl="1" indent="-285750" algn="l" rtl="0">
                <a:lnSpc>
                  <a:spcPct val="90000"/>
                </a:lnSpc>
                <a:spcBef>
                  <a:spcPts val="0"/>
                </a:spcBef>
                <a:spcAft>
                  <a:spcPts val="0"/>
                </a:spcAft>
                <a:buClr>
                  <a:schemeClr val="dk1"/>
                </a:buClr>
                <a:buSzPts val="2800"/>
                <a:buFont typeface="Calibri"/>
                <a:buChar char="•"/>
              </a:pPr>
              <a:r>
                <a:rPr lang="en-US" sz="2800" b="0" i="0" u="none" strike="noStrike" cap="none">
                  <a:solidFill>
                    <a:schemeClr val="dk1"/>
                  </a:solidFill>
                  <a:latin typeface="Calibri"/>
                  <a:ea typeface="Calibri"/>
                  <a:cs typeface="Calibri"/>
                  <a:sym typeface="Calibri"/>
                </a:rPr>
                <a:t>Join to help test and improve the data forms</a:t>
              </a:r>
              <a:endParaRPr sz="1400" b="0" i="0" u="none" strike="noStrike" cap="none">
                <a:solidFill>
                  <a:srgbClr val="000000"/>
                </a:solidFill>
                <a:latin typeface="Arial"/>
                <a:ea typeface="Arial"/>
                <a:cs typeface="Arial"/>
                <a:sym typeface="Arial"/>
              </a:endParaRPr>
            </a:p>
          </p:txBody>
        </p:sp>
        <p:sp>
          <p:nvSpPr>
            <p:cNvPr id="2570" name="Google Shape;2570;p31"/>
            <p:cNvSpPr/>
            <p:nvPr/>
          </p:nvSpPr>
          <p:spPr>
            <a:xfrm>
              <a:off x="5852867" y="1159181"/>
              <a:ext cx="2565176" cy="1012341"/>
            </a:xfrm>
            <a:prstGeom prst="rect">
              <a:avLst/>
            </a:prstGeom>
            <a:solidFill>
              <a:srgbClr val="FDD700"/>
            </a:solidFill>
            <a:ln w="12700" cap="flat" cmpd="sng">
              <a:solidFill>
                <a:srgbClr val="FDD7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1" name="Google Shape;2571;p31"/>
            <p:cNvSpPr txBox="1"/>
            <p:nvPr/>
          </p:nvSpPr>
          <p:spPr>
            <a:xfrm>
              <a:off x="5852867" y="1159181"/>
              <a:ext cx="2565176" cy="1012341"/>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Neonatal Advisory</a:t>
              </a:r>
              <a:endParaRPr sz="1400" b="0" i="0" u="none" strike="noStrike" cap="none">
                <a:solidFill>
                  <a:srgbClr val="000000"/>
                </a:solidFill>
                <a:latin typeface="Arial"/>
                <a:ea typeface="Arial"/>
                <a:cs typeface="Arial"/>
                <a:sym typeface="Arial"/>
              </a:endParaRPr>
            </a:p>
          </p:txBody>
        </p:sp>
        <p:sp>
          <p:nvSpPr>
            <p:cNvPr id="2572" name="Google Shape;2572;p31"/>
            <p:cNvSpPr/>
            <p:nvPr/>
          </p:nvSpPr>
          <p:spPr>
            <a:xfrm>
              <a:off x="5852867" y="2171522"/>
              <a:ext cx="2565176" cy="1969537"/>
            </a:xfrm>
            <a:prstGeom prst="rect">
              <a:avLst/>
            </a:prstGeom>
            <a:solidFill>
              <a:srgbClr val="FEF0C8">
                <a:alpha val="89411"/>
              </a:srgbClr>
            </a:solidFill>
            <a:ln w="12700" cap="flat" cmpd="sng">
              <a:solidFill>
                <a:srgbClr val="FEF0C8">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3" name="Google Shape;2573;p31"/>
            <p:cNvSpPr txBox="1"/>
            <p:nvPr/>
          </p:nvSpPr>
          <p:spPr>
            <a:xfrm>
              <a:off x="5852867" y="2171522"/>
              <a:ext cx="2565176" cy="1969537"/>
            </a:xfrm>
            <a:prstGeom prst="rect">
              <a:avLst/>
            </a:prstGeom>
            <a:noFill/>
            <a:ln>
              <a:noFill/>
            </a:ln>
          </p:spPr>
          <p:txBody>
            <a:bodyPr spcFirstLastPara="1" wrap="square" lIns="149350" tIns="149350" rIns="199125" bIns="224025" anchor="t" anchorCtr="0">
              <a:noAutofit/>
            </a:bodyPr>
            <a:lstStyle/>
            <a:p>
              <a:pPr marL="285750" marR="0" lvl="1" indent="-285750" algn="l" rtl="0">
                <a:lnSpc>
                  <a:spcPct val="90000"/>
                </a:lnSpc>
                <a:spcBef>
                  <a:spcPts val="0"/>
                </a:spcBef>
                <a:spcAft>
                  <a:spcPts val="0"/>
                </a:spcAft>
                <a:buClr>
                  <a:schemeClr val="dk1"/>
                </a:buClr>
                <a:buSzPts val="2800"/>
                <a:buFont typeface="Calibri"/>
                <a:buChar char="•"/>
              </a:pPr>
              <a:r>
                <a:rPr lang="en-US" sz="2800" b="0" i="0" u="none" strike="noStrike" cap="none">
                  <a:solidFill>
                    <a:schemeClr val="dk1"/>
                  </a:solidFill>
                  <a:latin typeface="Calibri"/>
                  <a:ea typeface="Calibri"/>
                  <a:cs typeface="Calibri"/>
                  <a:sym typeface="Calibri"/>
                </a:rPr>
                <a:t>Join to help with initiative planning </a:t>
              </a:r>
              <a:endParaRPr sz="1400" b="0" i="0" u="none" strike="noStrike" cap="none">
                <a:solidFill>
                  <a:srgbClr val="000000"/>
                </a:solidFill>
                <a:latin typeface="Arial"/>
                <a:ea typeface="Arial"/>
                <a:cs typeface="Arial"/>
                <a:sym typeface="Arial"/>
              </a:endParaRPr>
            </a:p>
          </p:txBody>
        </p:sp>
        <p:sp>
          <p:nvSpPr>
            <p:cNvPr id="2574" name="Google Shape;2574;p31"/>
            <p:cNvSpPr/>
            <p:nvPr/>
          </p:nvSpPr>
          <p:spPr>
            <a:xfrm>
              <a:off x="8777168" y="1159181"/>
              <a:ext cx="2565176" cy="1012341"/>
            </a:xfrm>
            <a:prstGeom prst="rect">
              <a:avLst/>
            </a:prstGeom>
            <a:solidFill>
              <a:srgbClr val="6A95FB"/>
            </a:solidFill>
            <a:ln w="12700" cap="flat" cmpd="sng">
              <a:solidFill>
                <a:srgbClr val="6A95FB"/>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31"/>
            <p:cNvSpPr txBox="1"/>
            <p:nvPr/>
          </p:nvSpPr>
          <p:spPr>
            <a:xfrm>
              <a:off x="8777168" y="1159181"/>
              <a:ext cx="2565176" cy="1012341"/>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Birth Equity</a:t>
              </a:r>
              <a:endParaRPr sz="1400" b="0" i="0" u="none" strike="noStrike" cap="none">
                <a:solidFill>
                  <a:srgbClr val="000000"/>
                </a:solidFill>
                <a:latin typeface="Arial"/>
                <a:ea typeface="Arial"/>
                <a:cs typeface="Arial"/>
                <a:sym typeface="Arial"/>
              </a:endParaRPr>
            </a:p>
          </p:txBody>
        </p:sp>
        <p:sp>
          <p:nvSpPr>
            <p:cNvPr id="2576" name="Google Shape;2576;p31"/>
            <p:cNvSpPr/>
            <p:nvPr/>
          </p:nvSpPr>
          <p:spPr>
            <a:xfrm>
              <a:off x="8777168" y="2171522"/>
              <a:ext cx="2565176" cy="1969537"/>
            </a:xfrm>
            <a:prstGeom prst="rect">
              <a:avLst/>
            </a:prstGeom>
            <a:solidFill>
              <a:srgbClr val="D2DCFC">
                <a:alpha val="89411"/>
              </a:srgbClr>
            </a:solidFill>
            <a:ln w="12700" cap="flat" cmpd="sng">
              <a:solidFill>
                <a:srgbClr val="D2DCFC">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7" name="Google Shape;2577;p31"/>
            <p:cNvSpPr txBox="1"/>
            <p:nvPr/>
          </p:nvSpPr>
          <p:spPr>
            <a:xfrm>
              <a:off x="8777168" y="2171522"/>
              <a:ext cx="2565176" cy="1969537"/>
            </a:xfrm>
            <a:prstGeom prst="rect">
              <a:avLst/>
            </a:prstGeom>
            <a:noFill/>
            <a:ln>
              <a:noFill/>
            </a:ln>
          </p:spPr>
          <p:txBody>
            <a:bodyPr spcFirstLastPara="1" wrap="square" lIns="149350" tIns="149350" rIns="199125" bIns="224025" anchor="t" anchorCtr="0">
              <a:noAutofit/>
            </a:bodyPr>
            <a:lstStyle/>
            <a:p>
              <a:pPr marL="285750" marR="0" lvl="1" indent="-285750" algn="l" rtl="0">
                <a:lnSpc>
                  <a:spcPct val="90000"/>
                </a:lnSpc>
                <a:spcBef>
                  <a:spcPts val="0"/>
                </a:spcBef>
                <a:spcAft>
                  <a:spcPts val="0"/>
                </a:spcAft>
                <a:buClr>
                  <a:schemeClr val="dk1"/>
                </a:buClr>
                <a:buSzPts val="2800"/>
                <a:buFont typeface="Calibri"/>
                <a:buChar char="•"/>
              </a:pPr>
              <a:r>
                <a:rPr lang="en-US" sz="2800" b="0" i="0" u="none" strike="noStrike" cap="none">
                  <a:solidFill>
                    <a:schemeClr val="dk1"/>
                  </a:solidFill>
                  <a:latin typeface="Calibri"/>
                  <a:ea typeface="Calibri"/>
                  <a:cs typeface="Calibri"/>
                  <a:sym typeface="Calibri"/>
                </a:rPr>
                <a:t>Connect and collaborate with your BE Team</a:t>
              </a:r>
              <a:endParaRPr sz="2800" b="0" i="0" u="none" strike="noStrike" cap="none">
                <a:solidFill>
                  <a:schemeClr val="dk1"/>
                </a:solidFill>
                <a:latin typeface="Calibri"/>
                <a:ea typeface="Calibri"/>
                <a:cs typeface="Calibri"/>
                <a:sym typeface="Calibri"/>
              </a:endParaRPr>
            </a:p>
          </p:txBody>
        </p:sp>
      </p:grpSp>
      <p:sp>
        <p:nvSpPr>
          <p:cNvPr id="2578" name="Google Shape;2578;p3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53</a:t>
            </a:fld>
            <a:endParaRPr/>
          </a:p>
        </p:txBody>
      </p:sp>
      <p:sp>
        <p:nvSpPr>
          <p:cNvPr id="2579" name="Google Shape;2579;p3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584"/>
        <p:cNvGrpSpPr/>
        <p:nvPr/>
      </p:nvGrpSpPr>
      <p:grpSpPr>
        <a:xfrm>
          <a:off x="0" y="0"/>
          <a:ext cx="0" cy="0"/>
          <a:chOff x="0" y="0"/>
          <a:chExt cx="0" cy="0"/>
        </a:xfrm>
      </p:grpSpPr>
      <p:sp>
        <p:nvSpPr>
          <p:cNvPr id="2585" name="Google Shape;2585;p25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1800"/>
              <a:buNone/>
            </a:pPr>
            <a:r>
              <a:rPr lang="en-US"/>
              <a:t>ILPQC Initiative Vision</a:t>
            </a:r>
            <a:endParaRPr/>
          </a:p>
        </p:txBody>
      </p:sp>
      <p:sp>
        <p:nvSpPr>
          <p:cNvPr id="2586" name="Google Shape;2586;p258"/>
          <p:cNvSpPr txBox="1">
            <a:spLocks noGrp="1"/>
          </p:cNvSpPr>
          <p:nvPr>
            <p:ph type="body" idx="1"/>
          </p:nvPr>
        </p:nvSpPr>
        <p:spPr>
          <a:xfrm>
            <a:off x="707065" y="1825625"/>
            <a:ext cx="10875335"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00"/>
              <a:buNone/>
            </a:pPr>
            <a:r>
              <a:rPr lang="en-US"/>
              <a:t>ILPQC is planning our next neonatal initiative to better equip hospitals to address the issues that contribute to these disparities.</a:t>
            </a:r>
            <a:endParaRPr/>
          </a:p>
          <a:p>
            <a:pPr marL="457200" lvl="0" indent="-228600" algn="l" rtl="0">
              <a:lnSpc>
                <a:spcPct val="100000"/>
              </a:lnSpc>
              <a:spcBef>
                <a:spcPts val="1000"/>
              </a:spcBef>
              <a:spcAft>
                <a:spcPts val="0"/>
              </a:spcAft>
              <a:buSzPts val="1800"/>
              <a:buNone/>
            </a:pPr>
            <a:endParaRPr/>
          </a:p>
          <a:p>
            <a:pPr marL="457200" lvl="0" indent="-228600" algn="l" rtl="0">
              <a:lnSpc>
                <a:spcPct val="100000"/>
              </a:lnSpc>
              <a:spcBef>
                <a:spcPts val="1000"/>
              </a:spcBef>
              <a:spcAft>
                <a:spcPts val="0"/>
              </a:spcAft>
              <a:buSzPts val="1800"/>
              <a:buNone/>
            </a:pPr>
            <a:endParaRPr sz="2800"/>
          </a:p>
        </p:txBody>
      </p:sp>
      <p:sp>
        <p:nvSpPr>
          <p:cNvPr id="2587" name="Google Shape;2587;p25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F6F8FC"/>
                </a:solidFill>
                <a:latin typeface="Arial"/>
                <a:ea typeface="Arial"/>
                <a:cs typeface="Arial"/>
                <a:sym typeface="Arial"/>
              </a:rPr>
              <a:t>54</a:t>
            </a:fld>
            <a:endParaRPr sz="1200" b="0" i="0" u="none" strike="noStrike" cap="none">
              <a:solidFill>
                <a:srgbClr val="F6F8FC"/>
              </a:solidFill>
              <a:latin typeface="Arial"/>
              <a:ea typeface="Arial"/>
              <a:cs typeface="Arial"/>
              <a:sym typeface="Arial"/>
            </a:endParaRPr>
          </a:p>
        </p:txBody>
      </p:sp>
      <p:sp>
        <p:nvSpPr>
          <p:cNvPr id="2588" name="Google Shape;2588;p25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Illinois Perinatal Quality Collaborative</a:t>
            </a:r>
            <a:endParaRPr/>
          </a:p>
        </p:txBody>
      </p:sp>
      <p:sp>
        <p:nvSpPr>
          <p:cNvPr id="2589" name="Google Shape;2589;p258"/>
          <p:cNvSpPr/>
          <p:nvPr/>
        </p:nvSpPr>
        <p:spPr>
          <a:xfrm>
            <a:off x="1640641" y="3051110"/>
            <a:ext cx="8910717" cy="2930659"/>
          </a:xfrm>
          <a:prstGeom prst="roundRect">
            <a:avLst>
              <a:gd name="adj" fmla="val 16667"/>
            </a:avLst>
          </a:prstGeom>
          <a:solidFill>
            <a:schemeClr val="accent1"/>
          </a:solidFill>
          <a:ln w="57150" cap="flat" cmpd="sng">
            <a:solidFill>
              <a:srgbClr val="EF14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lt1"/>
                </a:solidFill>
                <a:latin typeface="Arial"/>
                <a:ea typeface="Arial"/>
                <a:cs typeface="Arial"/>
                <a:sym typeface="Arial"/>
              </a:rPr>
              <a:t> ILPQC has an opportunity to prevent infant deaths and reduce racial disparities through a quality framework. Our next initiative will address infant safe sleep environment, racial equity, social determinants of health, and other contributing factors. </a:t>
            </a:r>
            <a:endParaRPr/>
          </a:p>
        </p:txBody>
      </p:sp>
      <p:sp>
        <p:nvSpPr>
          <p:cNvPr id="2590" name="Google Shape;2590;p258" descr="https://usc-powerpoint.officeapps.live.com/pods/GetClipboardImage.ashx?Id=5ceb49b5-a84b-43cc-a243-53b54dce9c7e&amp;DC=PUS6&amp;pkey=72ad52c9-342b-4945-8f9f-de143e77756c&amp;wdwaccluster=PUS6"/>
          <p:cNvSpPr/>
          <p:nvPr/>
        </p:nvSpPr>
        <p:spPr>
          <a:xfrm>
            <a:off x="2127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594"/>
        <p:cNvGrpSpPr/>
        <p:nvPr/>
      </p:nvGrpSpPr>
      <p:grpSpPr>
        <a:xfrm>
          <a:off x="0" y="0"/>
          <a:ext cx="0" cy="0"/>
          <a:chOff x="0" y="0"/>
          <a:chExt cx="0" cy="0"/>
        </a:xfrm>
      </p:grpSpPr>
      <p:sp>
        <p:nvSpPr>
          <p:cNvPr id="2595" name="Google Shape;2595;p25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1800"/>
              <a:buNone/>
            </a:pPr>
            <a:r>
              <a:rPr lang="en-US" sz="4400"/>
              <a:t>The Birth of ESSI</a:t>
            </a:r>
            <a:endParaRPr/>
          </a:p>
        </p:txBody>
      </p:sp>
      <p:sp>
        <p:nvSpPr>
          <p:cNvPr id="2596" name="Google Shape;2596;p259"/>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1000"/>
              </a:spcBef>
              <a:spcAft>
                <a:spcPts val="0"/>
              </a:spcAft>
              <a:buSzPts val="1800"/>
              <a:buNone/>
            </a:pPr>
            <a:endParaRPr dirty="0"/>
          </a:p>
          <a:p>
            <a:pPr marL="457200" lvl="0" indent="-342900" algn="l" rtl="0">
              <a:lnSpc>
                <a:spcPct val="100000"/>
              </a:lnSpc>
              <a:spcBef>
                <a:spcPts val="1000"/>
              </a:spcBef>
              <a:spcAft>
                <a:spcPts val="0"/>
              </a:spcAft>
              <a:buSzPts val="1800"/>
              <a:buChar char="•"/>
            </a:pPr>
            <a:r>
              <a:rPr lang="en-US" sz="4000" dirty="0"/>
              <a:t>You are part of the solution!</a:t>
            </a:r>
          </a:p>
          <a:p>
            <a:pPr marL="457200" lvl="0" indent="-342900" algn="l" rtl="0">
              <a:lnSpc>
                <a:spcPct val="100000"/>
              </a:lnSpc>
              <a:spcBef>
                <a:spcPts val="1000"/>
              </a:spcBef>
              <a:spcAft>
                <a:spcPts val="0"/>
              </a:spcAft>
              <a:buSzPts val="1800"/>
              <a:buChar char="•"/>
            </a:pPr>
            <a:endParaRPr dirty="0"/>
          </a:p>
          <a:p>
            <a:pPr marL="457200" lvl="0" indent="-342900" algn="l" rtl="0">
              <a:lnSpc>
                <a:spcPct val="100000"/>
              </a:lnSpc>
              <a:spcBef>
                <a:spcPts val="1000"/>
              </a:spcBef>
              <a:spcAft>
                <a:spcPts val="0"/>
              </a:spcAft>
              <a:buSzPts val="1800"/>
              <a:buChar char="•"/>
            </a:pPr>
            <a:r>
              <a:rPr lang="en-US" sz="4000" dirty="0"/>
              <a:t>Using our ILPQC Collaborative QI methods we CAN make a difference!</a:t>
            </a:r>
            <a:endParaRPr dirty="0"/>
          </a:p>
          <a:p>
            <a:pPr marL="457200" lvl="0" indent="-228600" algn="l" rtl="0">
              <a:lnSpc>
                <a:spcPct val="100000"/>
              </a:lnSpc>
              <a:spcBef>
                <a:spcPts val="1000"/>
              </a:spcBef>
              <a:spcAft>
                <a:spcPts val="0"/>
              </a:spcAft>
              <a:buSzPts val="1800"/>
              <a:buNone/>
            </a:pPr>
            <a:endParaRPr dirty="0"/>
          </a:p>
          <a:p>
            <a:pPr marL="457200" lvl="0" indent="-228600" algn="l" rtl="0">
              <a:lnSpc>
                <a:spcPct val="100000"/>
              </a:lnSpc>
              <a:spcBef>
                <a:spcPts val="1000"/>
              </a:spcBef>
              <a:spcAft>
                <a:spcPts val="0"/>
              </a:spcAft>
              <a:buSzPts val="1800"/>
              <a:buNone/>
            </a:pPr>
            <a:endParaRPr dirty="0"/>
          </a:p>
          <a:p>
            <a:pPr marL="457200" lvl="0" indent="-228600" algn="l" rtl="0">
              <a:lnSpc>
                <a:spcPct val="100000"/>
              </a:lnSpc>
              <a:spcBef>
                <a:spcPts val="1000"/>
              </a:spcBef>
              <a:spcAft>
                <a:spcPts val="0"/>
              </a:spcAft>
              <a:buSzPts val="1800"/>
              <a:buNone/>
            </a:pPr>
            <a:endParaRPr dirty="0"/>
          </a:p>
          <a:p>
            <a:pPr marL="457200" lvl="0" indent="-228600" algn="l" rtl="0">
              <a:lnSpc>
                <a:spcPct val="100000"/>
              </a:lnSpc>
              <a:spcBef>
                <a:spcPts val="1000"/>
              </a:spcBef>
              <a:spcAft>
                <a:spcPts val="0"/>
              </a:spcAft>
              <a:buSzPts val="1800"/>
              <a:buNone/>
            </a:pPr>
            <a:endParaRPr dirty="0"/>
          </a:p>
        </p:txBody>
      </p:sp>
      <p:sp>
        <p:nvSpPr>
          <p:cNvPr id="2597" name="Google Shape;2597;p25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602"/>
        <p:cNvGrpSpPr/>
        <p:nvPr/>
      </p:nvGrpSpPr>
      <p:grpSpPr>
        <a:xfrm>
          <a:off x="0" y="0"/>
          <a:ext cx="0" cy="0"/>
          <a:chOff x="0" y="0"/>
          <a:chExt cx="0" cy="0"/>
        </a:xfrm>
      </p:grpSpPr>
      <p:sp>
        <p:nvSpPr>
          <p:cNvPr id="2603" name="Google Shape;2603;p260"/>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Arial"/>
              <a:buNone/>
            </a:pPr>
            <a:r>
              <a:rPr lang="en-US" b="1"/>
              <a:t>Welcome ESSI</a:t>
            </a:r>
            <a:endParaRPr/>
          </a:p>
        </p:txBody>
      </p:sp>
      <p:sp>
        <p:nvSpPr>
          <p:cNvPr id="2604" name="Google Shape;2604;p260"/>
          <p:cNvSpPr txBox="1">
            <a:spLocks noGrp="1"/>
          </p:cNvSpPr>
          <p:nvPr>
            <p:ph type="subTitle" idx="1"/>
          </p:nvPr>
        </p:nvSpPr>
        <p:spPr>
          <a:xfrm>
            <a:off x="513348" y="5400325"/>
            <a:ext cx="3866147" cy="986569"/>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000"/>
              </a:spcBef>
              <a:spcAft>
                <a:spcPts val="0"/>
              </a:spcAft>
              <a:buSzPts val="2400"/>
              <a:buNone/>
            </a:pPr>
            <a:r>
              <a:rPr lang="en-US"/>
              <a:t>Arriving Late 2023</a:t>
            </a:r>
            <a:endParaRPr/>
          </a:p>
        </p:txBody>
      </p:sp>
      <p:sp>
        <p:nvSpPr>
          <p:cNvPr id="2605" name="Google Shape;2605;p260"/>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56</a:t>
            </a:fld>
            <a:endParaRPr/>
          </a:p>
        </p:txBody>
      </p:sp>
      <p:pic>
        <p:nvPicPr>
          <p:cNvPr id="2606" name="Google Shape;2606;p260" descr="A white stork carrying a baby&#10;&#10;Description automatically generated with medium confidence"/>
          <p:cNvPicPr preferRelativeResize="0"/>
          <p:nvPr/>
        </p:nvPicPr>
        <p:blipFill rotWithShape="1">
          <a:blip r:embed="rId3">
            <a:alphaModFix/>
          </a:blip>
          <a:srcRect b="9487"/>
          <a:stretch/>
        </p:blipFill>
        <p:spPr>
          <a:xfrm>
            <a:off x="4590918" y="805687"/>
            <a:ext cx="7396516" cy="5354481"/>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610"/>
        <p:cNvGrpSpPr/>
        <p:nvPr/>
      </p:nvGrpSpPr>
      <p:grpSpPr>
        <a:xfrm>
          <a:off x="0" y="0"/>
          <a:ext cx="0" cy="0"/>
          <a:chOff x="0" y="0"/>
          <a:chExt cx="0" cy="0"/>
        </a:xfrm>
      </p:grpSpPr>
      <p:pic>
        <p:nvPicPr>
          <p:cNvPr id="2611" name="Google Shape;2611;p261" descr="Thank you note with a cup of coffee - ID: 107004"/>
          <p:cNvPicPr preferRelativeResize="0"/>
          <p:nvPr/>
        </p:nvPicPr>
        <p:blipFill rotWithShape="1">
          <a:blip r:embed="rId3">
            <a:alphaModFix/>
          </a:blip>
          <a:srcRect b="2609"/>
          <a:stretch/>
        </p:blipFill>
        <p:spPr>
          <a:xfrm>
            <a:off x="20" y="10"/>
            <a:ext cx="12191980" cy="3710603"/>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2612" name="Google Shape;2612;p261"/>
          <p:cNvSpPr txBox="1">
            <a:spLocks noGrp="1"/>
          </p:cNvSpPr>
          <p:nvPr>
            <p:ph type="body" idx="1"/>
          </p:nvPr>
        </p:nvSpPr>
        <p:spPr>
          <a:xfrm>
            <a:off x="747358" y="3967163"/>
            <a:ext cx="10962037" cy="247649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1000"/>
              </a:spcBef>
              <a:spcAft>
                <a:spcPts val="0"/>
              </a:spcAft>
              <a:buSzPts val="1800"/>
              <a:buNone/>
            </a:pPr>
            <a:r>
              <a:rPr lang="en-US" sz="3200" b="1">
                <a:solidFill>
                  <a:schemeClr val="accent1"/>
                </a:solidFill>
              </a:rPr>
              <a:t>We look forward to continuing this great work together in 2023 and thank you for your continued support and dedication to make Illinois the best place to give birth and be born! </a:t>
            </a:r>
            <a:endParaRPr sz="3200" b="1">
              <a:solidFill>
                <a:schemeClr val="accent1"/>
              </a:solidFill>
            </a:endParaRPr>
          </a:p>
          <a:p>
            <a:pPr marL="0" lvl="0" indent="0" algn="l" rtl="0">
              <a:lnSpc>
                <a:spcPct val="90000"/>
              </a:lnSpc>
              <a:spcBef>
                <a:spcPts val="1000"/>
              </a:spcBef>
              <a:spcAft>
                <a:spcPts val="0"/>
              </a:spcAft>
              <a:buSzPts val="1800"/>
              <a:buNone/>
            </a:pPr>
            <a:endParaRPr sz="1800"/>
          </a:p>
        </p:txBody>
      </p:sp>
      <p:sp>
        <p:nvSpPr>
          <p:cNvPr id="2613" name="Google Shape;2613;p2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600"/>
              </a:spcAft>
              <a:buSzPts val="1400"/>
              <a:buNone/>
            </a:pPr>
            <a:r>
              <a:rPr lang="en-US">
                <a:solidFill>
                  <a:srgbClr val="6C7885"/>
                </a:solidFill>
              </a:rPr>
              <a:t>Illinois Perinatal Quality Collaborative</a:t>
            </a:r>
            <a:endParaRPr/>
          </a:p>
        </p:txBody>
      </p:sp>
      <p:sp>
        <p:nvSpPr>
          <p:cNvPr id="2614" name="Google Shape;2614;p26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F6F8FC"/>
                </a:solidFill>
                <a:latin typeface="Arial"/>
                <a:ea typeface="Arial"/>
                <a:cs typeface="Arial"/>
                <a:sym typeface="Arial"/>
              </a:rPr>
              <a:t>57</a:t>
            </a:fld>
            <a:endParaRPr sz="1200" b="0" i="0" u="none" strike="noStrike" cap="none">
              <a:solidFill>
                <a:srgbClr val="6C7885"/>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0B847-0AA7-E14C-F77F-73FB59DDB0D6}"/>
              </a:ext>
            </a:extLst>
          </p:cNvPr>
          <p:cNvSpPr>
            <a:spLocks noGrp="1"/>
          </p:cNvSpPr>
          <p:nvPr>
            <p:ph type="title"/>
          </p:nvPr>
        </p:nvSpPr>
        <p:spPr/>
        <p:txBody>
          <a:bodyPr/>
          <a:lstStyle/>
          <a:p>
            <a:r>
              <a:rPr lang="en-US" dirty="0"/>
              <a:t>Data Sources: PRAMS </a:t>
            </a:r>
          </a:p>
        </p:txBody>
      </p:sp>
      <p:sp>
        <p:nvSpPr>
          <p:cNvPr id="3" name="Content Placeholder 2">
            <a:extLst>
              <a:ext uri="{FF2B5EF4-FFF2-40B4-BE49-F238E27FC236}">
                <a16:creationId xmlns:a16="http://schemas.microsoft.com/office/drawing/2014/main" id="{7E5B2873-8B18-9192-2A26-42E09B4BCA35}"/>
              </a:ext>
            </a:extLst>
          </p:cNvPr>
          <p:cNvSpPr>
            <a:spLocks noGrp="1"/>
          </p:cNvSpPr>
          <p:nvPr>
            <p:ph idx="1"/>
          </p:nvPr>
        </p:nvSpPr>
        <p:spPr>
          <a:xfrm>
            <a:off x="6324600" y="1600200"/>
            <a:ext cx="5867400" cy="4525963"/>
          </a:xfrm>
        </p:spPr>
        <p:txBody>
          <a:bodyPr>
            <a:normAutofit/>
          </a:bodyPr>
          <a:lstStyle/>
          <a:p>
            <a:r>
              <a:rPr lang="en-US" dirty="0"/>
              <a:t>Pregnancy Risk Assessment Monitoring System (PRAMS)</a:t>
            </a:r>
          </a:p>
          <a:p>
            <a:pPr lvl="1"/>
            <a:r>
              <a:rPr lang="en-US" dirty="0">
                <a:solidFill>
                  <a:srgbClr val="000E14"/>
                </a:solidFill>
                <a:latin typeface="-apple-system"/>
              </a:rPr>
              <a:t>Annual </a:t>
            </a:r>
            <a:r>
              <a:rPr lang="en-US" b="0" i="0" dirty="0">
                <a:solidFill>
                  <a:srgbClr val="000E14"/>
                </a:solidFill>
                <a:effectLst/>
                <a:latin typeface="-apple-system"/>
              </a:rPr>
              <a:t>population-based survey</a:t>
            </a:r>
          </a:p>
          <a:p>
            <a:pPr lvl="1"/>
            <a:r>
              <a:rPr lang="en-US" b="0" i="0" dirty="0">
                <a:solidFill>
                  <a:srgbClr val="000E14"/>
                </a:solidFill>
                <a:effectLst/>
                <a:latin typeface="-apple-system"/>
              </a:rPr>
              <a:t>women who have recently delivered a live born infant in Illinois</a:t>
            </a:r>
          </a:p>
          <a:p>
            <a:r>
              <a:rPr lang="en-US" dirty="0">
                <a:solidFill>
                  <a:srgbClr val="000E14"/>
                </a:solidFill>
                <a:latin typeface="-apple-system"/>
              </a:rPr>
              <a:t>Includes questions about safe sleep practices and risk factors </a:t>
            </a:r>
            <a:endParaRPr lang="en-US" dirty="0"/>
          </a:p>
        </p:txBody>
      </p:sp>
      <p:pic>
        <p:nvPicPr>
          <p:cNvPr id="3074" name="Picture 2" descr="Pregnancy Risk Assessment Monitoring System | CDC">
            <a:extLst>
              <a:ext uri="{FF2B5EF4-FFF2-40B4-BE49-F238E27FC236}">
                <a16:creationId xmlns:a16="http://schemas.microsoft.com/office/drawing/2014/main" id="{5C0C9F4E-2B2F-5EBA-63E5-9C0CE89C6E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17" b="18736"/>
          <a:stretch/>
        </p:blipFill>
        <p:spPr bwMode="auto">
          <a:xfrm>
            <a:off x="261690" y="2334638"/>
            <a:ext cx="6279611" cy="293824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3993790-9EE6-EC2A-B8E6-D881A6D4002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3962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E3F10-EFDE-F5B5-0A75-5777CC10E38B}"/>
              </a:ext>
            </a:extLst>
          </p:cNvPr>
          <p:cNvSpPr>
            <a:spLocks noGrp="1"/>
          </p:cNvSpPr>
          <p:nvPr>
            <p:ph type="title"/>
          </p:nvPr>
        </p:nvSpPr>
        <p:spPr>
          <a:xfrm>
            <a:off x="457200" y="184805"/>
            <a:ext cx="10896600" cy="1505883"/>
          </a:xfrm>
        </p:spPr>
        <p:txBody>
          <a:bodyPr vert="horz" lIns="91440" tIns="45720" rIns="91440" bIns="45720" rtlCol="0" anchor="ctr">
            <a:normAutofit/>
          </a:bodyPr>
          <a:lstStyle/>
          <a:p>
            <a:pPr algn="l">
              <a:lnSpc>
                <a:spcPct val="90000"/>
              </a:lnSpc>
            </a:pPr>
            <a:r>
              <a:rPr lang="en-US" kern="1200" dirty="0">
                <a:latin typeface="+mj-lt"/>
                <a:ea typeface="+mj-ea"/>
                <a:cs typeface="+mj-cs"/>
              </a:rPr>
              <a:t>Infant Mortality by Cause of Death, 2017-2021</a:t>
            </a:r>
          </a:p>
        </p:txBody>
      </p:sp>
      <p:sp>
        <p:nvSpPr>
          <p:cNvPr id="4" name="Slide Number Placeholder 3">
            <a:extLst>
              <a:ext uri="{FF2B5EF4-FFF2-40B4-BE49-F238E27FC236}">
                <a16:creationId xmlns:a16="http://schemas.microsoft.com/office/drawing/2014/main" id="{E74C22EB-5AB7-53BC-A0EF-45D7C97F952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7038434-C2CC-4028-AD72-886E4ED36FC6}"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6" name="Chart 5">
            <a:extLst>
              <a:ext uri="{FF2B5EF4-FFF2-40B4-BE49-F238E27FC236}">
                <a16:creationId xmlns:a16="http://schemas.microsoft.com/office/drawing/2014/main" id="{1604D999-4749-8C0D-2304-AEA0C0295188}"/>
              </a:ext>
            </a:extLst>
          </p:cNvPr>
          <p:cNvGraphicFramePr>
            <a:graphicFrameLocks/>
          </p:cNvGraphicFramePr>
          <p:nvPr/>
        </p:nvGraphicFramePr>
        <p:xfrm>
          <a:off x="533400" y="1295400"/>
          <a:ext cx="11201400" cy="50003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132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8190-FD32-2D37-8270-7E1F2E295E4C}"/>
              </a:ext>
            </a:extLst>
          </p:cNvPr>
          <p:cNvSpPr>
            <a:spLocks noGrp="1"/>
          </p:cNvSpPr>
          <p:nvPr>
            <p:ph type="title"/>
          </p:nvPr>
        </p:nvSpPr>
        <p:spPr>
          <a:xfrm>
            <a:off x="609600" y="-27562"/>
            <a:ext cx="10972800" cy="1379731"/>
          </a:xfrm>
        </p:spPr>
        <p:txBody>
          <a:bodyPr>
            <a:normAutofit fontScale="90000"/>
          </a:bodyPr>
          <a:lstStyle/>
          <a:p>
            <a:r>
              <a:rPr lang="en-US" dirty="0"/>
              <a:t>Breaking Down Disparities: </a:t>
            </a:r>
            <a:br>
              <a:rPr lang="en-US" dirty="0"/>
            </a:br>
            <a:r>
              <a:rPr lang="en-US" dirty="0"/>
              <a:t>Perinatal Periods of Risk </a:t>
            </a:r>
          </a:p>
        </p:txBody>
      </p:sp>
      <p:sp>
        <p:nvSpPr>
          <p:cNvPr id="4" name="Slide Number Placeholder 3">
            <a:extLst>
              <a:ext uri="{FF2B5EF4-FFF2-40B4-BE49-F238E27FC236}">
                <a16:creationId xmlns:a16="http://schemas.microsoft.com/office/drawing/2014/main" id="{28E24AD4-FEA4-3A24-3570-5F4A906BE46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146" name="Picture 2" descr="Children Hitting Pinata At Birthday Party Stock Photo, Picture And Royalty  Free Image. Image 42307576.">
            <a:extLst>
              <a:ext uri="{FF2B5EF4-FFF2-40B4-BE49-F238E27FC236}">
                <a16:creationId xmlns:a16="http://schemas.microsoft.com/office/drawing/2014/main" id="{F59BCAD1-75D8-BB03-B968-C0C1B4DF8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722" y="2057400"/>
            <a:ext cx="6243373" cy="415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199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1F8F2-D041-BAC3-4C39-06B8D527E591}"/>
              </a:ext>
            </a:extLst>
          </p:cNvPr>
          <p:cNvSpPr>
            <a:spLocks noGrp="1"/>
          </p:cNvSpPr>
          <p:nvPr>
            <p:ph type="title"/>
          </p:nvPr>
        </p:nvSpPr>
        <p:spPr>
          <a:xfrm>
            <a:off x="340895" y="2552699"/>
            <a:ext cx="3545305" cy="1143000"/>
          </a:xfrm>
        </p:spPr>
        <p:txBody>
          <a:bodyPr>
            <a:noAutofit/>
          </a:bodyPr>
          <a:lstStyle/>
          <a:p>
            <a:r>
              <a:rPr lang="en-US" sz="3600" dirty="0"/>
              <a:t>Illinois Infant Mortality Rate by Maternal and Infant Characteristics, 2017-2018 Birth Cohorts</a:t>
            </a:r>
          </a:p>
        </p:txBody>
      </p:sp>
      <p:sp>
        <p:nvSpPr>
          <p:cNvPr id="3" name="Slide Number Placeholder 2">
            <a:extLst>
              <a:ext uri="{FF2B5EF4-FFF2-40B4-BE49-F238E27FC236}">
                <a16:creationId xmlns:a16="http://schemas.microsoft.com/office/drawing/2014/main" id="{32DB6552-71F4-4357-47BB-F10053F08DD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descr="Graphical user interface, text&#10;&#10;Description automatically generated">
            <a:extLst>
              <a:ext uri="{FF2B5EF4-FFF2-40B4-BE49-F238E27FC236}">
                <a16:creationId xmlns:a16="http://schemas.microsoft.com/office/drawing/2014/main" id="{44891F66-4105-3C81-1D71-1BD1E4C8D1DF}"/>
              </a:ext>
            </a:extLst>
          </p:cNvPr>
          <p:cNvPicPr>
            <a:picLocks noChangeAspect="1"/>
          </p:cNvPicPr>
          <p:nvPr/>
        </p:nvPicPr>
        <p:blipFill rotWithShape="1">
          <a:blip r:embed="rId3">
            <a:extLst>
              <a:ext uri="{28A0092B-C50C-407E-A947-70E740481C1C}">
                <a14:useLocalDpi xmlns:a14="http://schemas.microsoft.com/office/drawing/2010/main" val="0"/>
              </a:ext>
            </a:extLst>
          </a:blip>
          <a:srcRect l="46138" t="29811" r="35751" b="33619"/>
          <a:stretch/>
        </p:blipFill>
        <p:spPr>
          <a:xfrm>
            <a:off x="3886200" y="1544117"/>
            <a:ext cx="4851402" cy="5273266"/>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035EC909-5E15-159A-B0D8-ED4C0CDAFE70}"/>
              </a:ext>
            </a:extLst>
          </p:cNvPr>
          <p:cNvPicPr>
            <a:picLocks noChangeAspect="1"/>
          </p:cNvPicPr>
          <p:nvPr/>
        </p:nvPicPr>
        <p:blipFill rotWithShape="1">
          <a:blip r:embed="rId4">
            <a:extLst>
              <a:ext uri="{28A0092B-C50C-407E-A947-70E740481C1C}">
                <a14:useLocalDpi xmlns:a14="http://schemas.microsoft.com/office/drawing/2010/main" val="0"/>
              </a:ext>
            </a:extLst>
          </a:blip>
          <a:srcRect l="46282" t="76477" r="24125" b="15296"/>
          <a:stretch/>
        </p:blipFill>
        <p:spPr>
          <a:xfrm>
            <a:off x="4038600" y="463357"/>
            <a:ext cx="7595633" cy="1136843"/>
          </a:xfrm>
          <a:prstGeom prst="rect">
            <a:avLst/>
          </a:prstGeom>
        </p:spPr>
      </p:pic>
    </p:spTree>
    <p:extLst>
      <p:ext uri="{BB962C8B-B14F-4D97-AF65-F5344CB8AC3E}">
        <p14:creationId xmlns:p14="http://schemas.microsoft.com/office/powerpoint/2010/main" val="629095003"/>
      </p:ext>
    </p:extLst>
  </p:cSld>
  <p:clrMapOvr>
    <a:masterClrMapping/>
  </p:clrMapOvr>
</p:sld>
</file>

<file path=ppt/theme/theme1.xml><?xml version="1.0" encoding="utf-8"?>
<a:theme xmlns:a="http://schemas.openxmlformats.org/drawingml/2006/main" name="3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3160</Words>
  <Application>Microsoft Office PowerPoint</Application>
  <PresentationFormat>Widescreen</PresentationFormat>
  <Paragraphs>599</Paragraphs>
  <Slides>57</Slides>
  <Notes>52</Notes>
  <HiddenSlides>0</HiddenSlides>
  <MMClips>0</MMClips>
  <ScaleCrop>false</ScaleCrop>
  <HeadingPairs>
    <vt:vector size="4" baseType="variant">
      <vt:variant>
        <vt:lpstr>Theme</vt:lpstr>
      </vt:variant>
      <vt:variant>
        <vt:i4>4</vt:i4>
      </vt:variant>
      <vt:variant>
        <vt:lpstr>Slide Titles</vt:lpstr>
      </vt:variant>
      <vt:variant>
        <vt:i4>57</vt:i4>
      </vt:variant>
    </vt:vector>
  </HeadingPairs>
  <TitlesOfParts>
    <vt:vector size="61" baseType="lpstr">
      <vt:lpstr>3_Office Theme</vt:lpstr>
      <vt:lpstr>3_Office Theme</vt:lpstr>
      <vt:lpstr>2_Office Theme</vt:lpstr>
      <vt:lpstr>Office Theme</vt:lpstr>
      <vt:lpstr>Setting the Stage for the Equity and Safe Sleep in Infants (ESSI) Initiative </vt:lpstr>
      <vt:lpstr>Safe Sleep Prevention and Health Equity: Putting it All Together</vt:lpstr>
      <vt:lpstr>Definitions</vt:lpstr>
      <vt:lpstr>Definitions</vt:lpstr>
      <vt:lpstr>Data Sources: Vital Records </vt:lpstr>
      <vt:lpstr>Data Sources: PRAMS </vt:lpstr>
      <vt:lpstr>Infant Mortality by Cause of Death, 2017-2021</vt:lpstr>
      <vt:lpstr>Breaking Down Disparities:  Perinatal Periods of Risk </vt:lpstr>
      <vt:lpstr>Illinois Infant Mortality Rate by Maternal and Infant Characteristics, 2017-2018 Birth Cohorts</vt:lpstr>
      <vt:lpstr>PowerPoint Presentation</vt:lpstr>
      <vt:lpstr>Illinois Perinatal Periods of Risk Analysis</vt:lpstr>
      <vt:lpstr>Illinois Perinatal Periods of Risk Analysis</vt:lpstr>
      <vt:lpstr>Illinois Perinatal Periods of Risk Analysis</vt:lpstr>
      <vt:lpstr>PowerPoint Presentation</vt:lpstr>
      <vt:lpstr>Safe Sleep + Health Equity Lens: Shifting the Narrative</vt:lpstr>
      <vt:lpstr>SUID Prevention in Action</vt:lpstr>
      <vt:lpstr>SUID Prevention in Action</vt:lpstr>
      <vt:lpstr>SUID Prevention in Action</vt:lpstr>
      <vt:lpstr>SUID Prevention in Action</vt:lpstr>
      <vt:lpstr>SUID Prevention in Action</vt:lpstr>
      <vt:lpstr>SUID Prevention in Action</vt:lpstr>
      <vt:lpstr>SUID Prevention in Action</vt:lpstr>
      <vt:lpstr>SUID Prevention in Action</vt:lpstr>
      <vt:lpstr>Questions?    ashley.horne@illinois.gov</vt:lpstr>
      <vt:lpstr>Looking to the Future The Foundation of the Next Neonatal QI Initiative </vt:lpstr>
      <vt:lpstr>Introducing our  Next Neonatal Initiative</vt:lpstr>
      <vt:lpstr>Next Neonatal Initiative</vt:lpstr>
      <vt:lpstr>ESSI Initiative Vision</vt:lpstr>
      <vt:lpstr>Putting it Together </vt:lpstr>
      <vt:lpstr>Advancing a QI Initiative Together</vt:lpstr>
      <vt:lpstr>Neonatal Community Advisory Board</vt:lpstr>
      <vt:lpstr>Neonatal Community Advisory Board</vt:lpstr>
      <vt:lpstr>Neonatal Community Advisory Board</vt:lpstr>
      <vt:lpstr>ESSI Planning Group </vt:lpstr>
      <vt:lpstr>ESSI Planning Workgroup</vt:lpstr>
      <vt:lpstr>PowerPoint Presentation</vt:lpstr>
      <vt:lpstr>ILPQC Birth Equity Initiative</vt:lpstr>
      <vt:lpstr>ILPQC Birth Equity Engagement</vt:lpstr>
      <vt:lpstr>QI and SMART Aim for ESSI </vt:lpstr>
      <vt:lpstr>Draft ESSI Aims</vt:lpstr>
      <vt:lpstr>ESSI Key Drivers</vt:lpstr>
      <vt:lpstr>PowerPoint Presentation</vt:lpstr>
      <vt:lpstr>PowerPoint Presentation</vt:lpstr>
      <vt:lpstr>PowerPoint Presentation</vt:lpstr>
      <vt:lpstr>PowerPoint Presentation</vt:lpstr>
      <vt:lpstr>PowerPoint Presentation</vt:lpstr>
      <vt:lpstr>PowerPoint Presentation</vt:lpstr>
      <vt:lpstr>Draft ESSI Measures</vt:lpstr>
      <vt:lpstr>Draft ESSI Measures</vt:lpstr>
      <vt:lpstr>ILPQC ESSI Initiative Development</vt:lpstr>
      <vt:lpstr>ESSI Launch Timeline</vt:lpstr>
      <vt:lpstr>Wave 1 Teams needed!</vt:lpstr>
      <vt:lpstr>Next Steps for  Equity and Safe Sleep in Infants</vt:lpstr>
      <vt:lpstr>ILPQC Initiative Vision</vt:lpstr>
      <vt:lpstr>The Birth of ESSI</vt:lpstr>
      <vt:lpstr>Welcome ESSI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the Stage for the Equity and Safe Sleep in Infants (ESSI) Initiative </dc:title>
  <cp:lastModifiedBy>Surenian, Aleena Lida</cp:lastModifiedBy>
  <cp:revision>18</cp:revision>
  <dcterms:created xsi:type="dcterms:W3CDTF">2023-05-11T19:56:14Z</dcterms:created>
  <dcterms:modified xsi:type="dcterms:W3CDTF">2023-06-12T18:19:52Z</dcterms:modified>
</cp:coreProperties>
</file>