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86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Zq/8fI5l9iC69mGEBxP5MB/qX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466AE-F3BA-3236-F66C-2B80034DB13A}" v="3" dt="2023-06-12T18:16:28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3"/>
  </p:normalViewPr>
  <p:slideViewPr>
    <p:cSldViewPr snapToGrid="0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a Rivera" userId="S::arg3669@ads.northwestern.edu::fc8b707a-b7e9-4f2a-8d71-2d76819b7881" providerId="AD" clId="Web-{CB8466AE-F3BA-3236-F66C-2B80034DB13A}"/>
    <pc:docChg chg="delSld">
      <pc:chgData name="Alana Rivera" userId="S::arg3669@ads.northwestern.edu::fc8b707a-b7e9-4f2a-8d71-2d76819b7881" providerId="AD" clId="Web-{CB8466AE-F3BA-3236-F66C-2B80034DB13A}" dt="2023-06-12T18:16:28.162" v="2"/>
      <pc:docMkLst>
        <pc:docMk/>
      </pc:docMkLst>
      <pc:sldChg chg="del">
        <pc:chgData name="Alana Rivera" userId="S::arg3669@ads.northwestern.edu::fc8b707a-b7e9-4f2a-8d71-2d76819b7881" providerId="AD" clId="Web-{CB8466AE-F3BA-3236-F66C-2B80034DB13A}" dt="2023-06-12T18:16:16.521" v="0"/>
        <pc:sldMkLst>
          <pc:docMk/>
          <pc:sldMk cId="0" sldId="259"/>
        </pc:sldMkLst>
      </pc:sldChg>
      <pc:sldChg chg="del">
        <pc:chgData name="Alana Rivera" userId="S::arg3669@ads.northwestern.edu::fc8b707a-b7e9-4f2a-8d71-2d76819b7881" providerId="AD" clId="Web-{CB8466AE-F3BA-3236-F66C-2B80034DB13A}" dt="2023-06-12T18:16:28.162" v="2"/>
        <pc:sldMkLst>
          <pc:docMk/>
          <pc:sldMk cId="0" sldId="265"/>
        </pc:sldMkLst>
      </pc:sldChg>
      <pc:sldChg chg="del">
        <pc:chgData name="Alana Rivera" userId="S::arg3669@ads.northwestern.edu::fc8b707a-b7e9-4f2a-8d71-2d76819b7881" providerId="AD" clId="Web-{CB8466AE-F3BA-3236-F66C-2B80034DB13A}" dt="2023-06-12T18:16:23.630" v="1"/>
        <pc:sldMkLst>
          <pc:docMk/>
          <pc:sldMk cId="1276123099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7" name="Google Shape;20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7" name="Google Shape;21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Team, let's us this slide for sponsors</a:t>
            </a:r>
            <a:endParaRPr/>
          </a:p>
        </p:txBody>
      </p:sp>
      <p:sp>
        <p:nvSpPr>
          <p:cNvPr id="2128" name="Google Shape;21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24933f601ba_0_2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5" name="Google Shape;2015;g24933f601ba_0_20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2016" name="Google Shape;2016;g24933f601ba_0_20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7" name="Google Shape;20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028" name="Google Shape;20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5" name="Google Shape;254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46" name="Google Shape;254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0" name="Google Shape;20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3" name="Google Shape;20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9" name="Google Shape;20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2" name="Google Shape;21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" name="Google Shape;19;p16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0" name="Google Shape;20;p1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2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2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4" name="Google Shape;114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5" name="Google Shape;115;p2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6" name="Google Shape;116;p2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8" name="Google Shape;118;p25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9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15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5" name="Google Shape;1055;p115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56" name="Google Shape;1056;p115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057" name="Google Shape;1057;p115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15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9" name="Google Shape;1059;p115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5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11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1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11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6" name="Google Shape;1066;p11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7" name="Google Shape;1067;p1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8" name="Google Shape;1068;p11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69" name="Google Shape;1069;p1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0" name="Google Shape;1070;p11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71" name="Google Shape;1071;p11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73" name="Google Shape;1073;p11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9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11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76" name="Google Shape;1076;p1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7" name="Google Shape;1077;p11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78" name="Google Shape;1078;p11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0" name="Google Shape;1080;p11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1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1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83" name="Google Shape;1083;p11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4" name="Google Shape;1084;p1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9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1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1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88" name="Google Shape;1088;p11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89" name="Google Shape;1089;p1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0" name="Google Shape;1090;p11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91" name="Google Shape;1091;p11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3" name="Google Shape;1093;p118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118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5" name="Google Shape;1095;p11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6" name="Google Shape;1096;p1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8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1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99" name="Google Shape;1099;p1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0" name="Google Shape;1100;p1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01" name="Google Shape;1101;p1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03" name="Google Shape;1103;p11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19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5" name="Google Shape;1105;p119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6" name="Google Shape;1106;p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7" name="Google Shape;1107;p1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09" name="Google Shape;1109;p1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0" name="Google Shape;1110;p1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9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1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13" name="Google Shape;1113;p1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14" name="Google Shape;1114;p1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15" name="Google Shape;1115;p1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7" name="Google Shape;1117;p12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1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9" name="Google Shape;1119;p1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0" name="Google Shape;1120;p1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9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121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123" name="Google Shape;1123;p121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1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5" name="Google Shape;1125;p121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121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7" name="Google Shape;1127;p121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8" name="Google Shape;1128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121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8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2" name="Google Shape;1132;p12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3" name="Google Shape;1133;p1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4" name="Google Shape;1134;p12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35" name="Google Shape;1135;p1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6" name="Google Shape;1136;p12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37" name="Google Shape;1137;p12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2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23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123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23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3" name="Google Shape;1143;p12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44" name="Google Shape;1144;p123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145" name="Google Shape;1145;p12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23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7" name="Google Shape;1147;p1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0">
    <p:bg>
      <p:bgPr>
        <a:solidFill>
          <a:schemeClr val="lt2"/>
        </a:solidFill>
        <a:effectLst/>
      </p:bgPr>
    </p:bg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124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150" name="Google Shape;1150;p124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24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24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3" name="Google Shape;1153;p1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4" name="Google Shape;1154;p124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24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1" name="Google Shape;121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" name="Google Shape;122;p2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3" name="Google Shape;123;p2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" name="Google Shape;128;p2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0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25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58" name="Google Shape;1158;p125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59" name="Google Shape;1159;p125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60" name="Google Shape;1160;p125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25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2" name="Google Shape;1162;p125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63" name="Google Shape;1163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2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12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12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8" name="Google Shape;1168;p12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9" name="Google Shape;1169;p12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0" name="Google Shape;1170;p12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1" name="Google Shape;1171;p12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72" name="Google Shape;1172;p1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3" name="Google Shape;1173;p12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74" name="Google Shape;1174;p12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12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76" name="Google Shape;1176;p12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0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2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79" name="Google Shape;1179;p1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0" name="Google Shape;1180;p12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81" name="Google Shape;1181;p12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2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3" name="Google Shape;1183;p12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2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5" name="Google Shape;1185;p12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6" name="Google Shape;1186;p12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7" name="Google Shape;1187;p1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0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2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2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91" name="Google Shape;1191;p12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92" name="Google Shape;1192;p1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93" name="Google Shape;1193;p12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94" name="Google Shape;1194;p12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12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6" name="Google Shape;1196;p128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7" name="Google Shape;1197;p128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8" name="Google Shape;1198;p12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9" name="Google Shape;1199;p1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9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p12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02" name="Google Shape;1202;p1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3" name="Google Shape;1203;p12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04" name="Google Shape;1204;p12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2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6" name="Google Shape;1206;p12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129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8" name="Google Shape;1208;p129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9" name="Google Shape;1209;p1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0" name="Google Shape;1210;p1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1" name="Google Shape;1211;p12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2" name="Google Shape;1212;p12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3" name="Google Shape;1213;p12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0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13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16" name="Google Shape;1216;p1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7" name="Google Shape;1217;p13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18" name="Google Shape;1218;p13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3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0" name="Google Shape;1220;p13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3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22" name="Google Shape;1222;p13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3" name="Google Shape;1223;p13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0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131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226" name="Google Shape;1226;p131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31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8" name="Google Shape;1228;p131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131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0" name="Google Shape;1230;p131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1" name="Google Shape;1231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131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9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3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5" name="Google Shape;1235;p13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6" name="Google Shape;1236;p13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7" name="Google Shape;1237;p13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38" name="Google Shape;1238;p13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39" name="Google Shape;1239;p13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40" name="Google Shape;1240;p13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3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 3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3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13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13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6" name="Google Shape;1246;p1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7" name="Google Shape;1247;p13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8" name="Google Shape;1248;p1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9" name="Google Shape;1249;p13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50" name="Google Shape;1250;p1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1" name="Google Shape;1251;p13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52" name="Google Shape;1252;p13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3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54" name="Google Shape;1254;p13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8" name="Google Shape;1258;p1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9" name="Google Shape;1259;p13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3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3" name="Google Shape;133;p2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4" name="Google Shape;134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5" name="Google Shape;135;p2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6" name="Google Shape;136;p2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p2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35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3" name="Google Shape;1263;p135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3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p13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13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7" name="Google Shape;1267;p135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135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135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0" name="Google Shape;1270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2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36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3" name="Google Shape;1273;p136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3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5" name="Google Shape;1275;p13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13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7" name="Google Shape;1277;p136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136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136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80" name="Google Shape;1280;p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37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3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3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37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86" name="Google Shape;1286;p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38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9" name="Google Shape;1289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38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138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38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9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139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139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7" name="Google Shape;1297;p139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139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99" name="Google Shape;1299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3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40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2" name="Google Shape;1302;p140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p14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14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6" name="Google Shape;1306;p140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140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140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9" name="Google Shape;1309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2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41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41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141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141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5" name="Google Shape;1315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42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8" name="Google Shape;1318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142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142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142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2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43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143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143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143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43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8" name="Google Shape;1328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4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44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1" name="Google Shape;1331;p144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p1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1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5" name="Google Shape;1335;p144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144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144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8" name="Google Shape;1338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4" name="Google Shape;144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5" name="Google Shape;145;p2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6" name="Google Shape;146;p2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" name="Google Shape;154;p2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3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45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" name="Google Shape;1341;p145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145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145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4" name="Google Shape;1344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3"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46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7" name="Google Shape;1347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46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146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146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3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4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14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147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p147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6" name="Google Shape;1356;p147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7" name="Google Shape;1357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5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48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p148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1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2" name="Google Shape;1362;p14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14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4" name="Google Shape;1364;p148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148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148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67" name="Google Shape;1367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6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49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p149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1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2" name="Google Shape;1372;p14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14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4" name="Google Shape;1374;p149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149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149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7" name="Google Shape;1377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4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50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150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150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150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3" name="Google Shape;1383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4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51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6" name="Google Shape;1386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51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51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51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4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52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152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152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4" name="Google Shape;1394;p152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5" name="Google Shape;1395;p152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6" name="Google Shape;1396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7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53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53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15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1" name="Google Shape;1401;p15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15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3" name="Google Shape;1403;p153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53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153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06" name="Google Shape;1406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5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54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154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154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154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2" name="Google Shape;1412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29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9" name="Google Shape;159;p29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60" name="Google Shape;160;p29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9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5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55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5" name="Google Shape;1415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155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155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155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5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56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56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56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156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4" name="Google Shape;1424;p156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25" name="Google Shape;1425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6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57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15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15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157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1" name="Google Shape;1431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6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58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4" name="Google Shape;1434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158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58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158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6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59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159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159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2" name="Google Shape;1442;p159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3" name="Google Shape;1443;p159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4" name="Google Shape;1444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2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16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16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9" name="Google Shape;1449;p16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50" name="Google Shape;1450;p16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451" name="Google Shape;1451;p16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6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3" name="Google Shape;1453;p1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1">
    <p:bg>
      <p:bgPr>
        <a:solidFill>
          <a:schemeClr val="lt2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16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456" name="Google Shape;1456;p16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6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6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9" name="Google Shape;1459;p16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0" name="Google Shape;1460;p16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16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1"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6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64" name="Google Shape;1464;p16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65" name="Google Shape;1465;p16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466" name="Google Shape;1466;p16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6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8" name="Google Shape;1468;p16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469" name="Google Shape;1469;p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7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6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16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16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4" name="Google Shape;1474;p16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75" name="Google Shape;1475;p16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6" name="Google Shape;1476;p16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7" name="Google Shape;1477;p16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78" name="Google Shape;1478;p1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9" name="Google Shape;1479;p16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80" name="Google Shape;1480;p16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16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82" name="Google Shape;1482;p16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1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16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85" name="Google Shape;1485;p1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86" name="Google Shape;1486;p16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87" name="Google Shape;1487;p16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16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9" name="Google Shape;1489;p16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16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1" name="Google Shape;1491;p16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2" name="Google Shape;1492;p16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3" name="Google Shape;1493;p16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3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9" name="Google Shape;169;p3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70" name="Google Shape;170;p3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" name="Google Shape;172;p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1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6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16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97" name="Google Shape;1497;p16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98" name="Google Shape;1498;p1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9" name="Google Shape;1499;p16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00" name="Google Shape;1500;p16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16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2" name="Google Shape;1502;p16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3" name="Google Shape;1503;p165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4" name="Google Shape;1504;p16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5" name="Google Shape;1505;p16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0"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7" name="Google Shape;1507;p16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08" name="Google Shape;1508;p16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09" name="Google Shape;1509;p16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10" name="Google Shape;1510;p16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16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2" name="Google Shape;1512;p16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166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4" name="Google Shape;1514;p166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5" name="Google Shape;1515;p1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6" name="Google Shape;1516;p16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7" name="Google Shape;1517;p16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18" name="Google Shape;1518;p16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9" name="Google Shape;1519;p16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1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16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22" name="Google Shape;1522;p1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23" name="Google Shape;1523;p16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24" name="Google Shape;1524;p16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16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6" name="Google Shape;1526;p16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16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28" name="Google Shape;1528;p16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9" name="Google Shape;1529;p16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1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168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532" name="Google Shape;1532;p168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68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4" name="Google Shape;1534;p168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168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p168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37" name="Google Shape;1537;p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p168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0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6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1" name="Google Shape;1541;p16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2" name="Google Shape;1542;p16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3" name="Google Shape;1543;p16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44" name="Google Shape;1544;p1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45" name="Google Shape;1545;p16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46" name="Google Shape;1546;p16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16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3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7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7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17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2" name="Google Shape;1552;p17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53" name="Google Shape;1553;p17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554" name="Google Shape;1554;p17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7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6" name="Google Shape;1556;p17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2">
    <p:bg>
      <p:bgPr>
        <a:solidFill>
          <a:schemeClr val="lt2"/>
        </a:solidFill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17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559" name="Google Shape;1559;p17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7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7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2" name="Google Shape;1562;p17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3" name="Google Shape;1563;p17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17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2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7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67" name="Google Shape;1567;p17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68" name="Google Shape;1568;p17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569" name="Google Shape;1569;p17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7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1" name="Google Shape;1571;p17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572" name="Google Shape;1572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8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7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17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7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7" name="Google Shape;1577;p17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8" name="Google Shape;1578;p17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9" name="Google Shape;1579;p17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0" name="Google Shape;1580;p17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81" name="Google Shape;1581;p17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2" name="Google Shape;1582;p17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83" name="Google Shape;1583;p17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17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85" name="Google Shape;1585;p17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2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17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88" name="Google Shape;1588;p1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9" name="Google Shape;1589;p17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90" name="Google Shape;1590;p17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17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92" name="Google Shape;1592;p17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3" name="Google Shape;1593;p17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4" name="Google Shape;1594;p17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95" name="Google Shape;1595;p17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6" name="Google Shape;1596;p17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2"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3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75" name="Google Shape;175;p3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2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7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17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00" name="Google Shape;1600;p17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01" name="Google Shape;1601;p17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2" name="Google Shape;1602;p17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03" name="Google Shape;1603;p17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17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5" name="Google Shape;1605;p17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6" name="Google Shape;1606;p175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07" name="Google Shape;1607;p17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8" name="Google Shape;1608;p17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1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0" name="Google Shape;1610;p17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11" name="Google Shape;1611;p1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12" name="Google Shape;1612;p17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13" name="Google Shape;1613;p17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7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15" name="Google Shape;1615;p17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176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7" name="Google Shape;1617;p176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17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9" name="Google Shape;1619;p17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0" name="Google Shape;1620;p17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21" name="Google Shape;1621;p17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2" name="Google Shape;1622;p17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2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17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25" name="Google Shape;1625;p17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6" name="Google Shape;1626;p17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27" name="Google Shape;1627;p17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17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9" name="Google Shape;1629;p17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0" name="Google Shape;1630;p17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31" name="Google Shape;1631;p17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2" name="Google Shape;1632;p17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2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178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635" name="Google Shape;1635;p178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78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7" name="Google Shape;1637;p178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178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178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0" name="Google Shape;1640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178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1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7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44" name="Google Shape;1644;p17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5" name="Google Shape;1645;p17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6" name="Google Shape;1646;p17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47" name="Google Shape;1647;p17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48" name="Google Shape;1648;p17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49" name="Google Shape;1649;p17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17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80"/>
          <p:cNvSpPr/>
          <p:nvPr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3" name="Google Shape;1653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4" name="Google Shape;1654;p180"/>
          <p:cNvGrpSpPr/>
          <p:nvPr/>
        </p:nvGrpSpPr>
        <p:grpSpPr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655" name="Google Shape;1655;p180"/>
            <p:cNvSpPr/>
            <p:nvPr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6" name="Google Shape;1656;p180"/>
            <p:cNvPicPr preferRelativeResize="0"/>
            <p:nvPr/>
          </p:nvPicPr>
          <p:blipFill rotWithShape="1">
            <a:blip r:embed="rId3">
              <a:alphaModFix/>
            </a:blip>
            <a:srcRect l="7219" t="16937" r="72250" b="20588"/>
            <a:stretch/>
          </p:blipFill>
          <p:spPr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1657" name="Google Shape;1657;p180"/>
          <p:cNvSpPr txBox="1"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8" name="Google Shape;1658;p180"/>
          <p:cNvSpPr txBox="1"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33"/>
              <a:buFont typeface="Calibri"/>
              <a:buNone/>
              <a:defRPr sz="5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180"/>
          <p:cNvSpPr txBox="1">
            <a:spLocks noGrp="1"/>
          </p:cNvSpPr>
          <p:nvPr>
            <p:ph type="body" idx="2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0" name="Google Shape;1660;p180"/>
          <p:cNvSpPr txBox="1">
            <a:spLocks noGrp="1"/>
          </p:cNvSpPr>
          <p:nvPr>
            <p:ph type="body" idx="3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">
  <p:cSld name="Table of Content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81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181"/>
          <p:cNvSpPr txBox="1"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33"/>
              <a:buFont typeface="Calibri"/>
              <a:buNone/>
              <a:defRPr sz="29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181"/>
          <p:cNvSpPr txBox="1">
            <a:spLocks noGrp="1"/>
          </p:cNvSpPr>
          <p:nvPr>
            <p:ph type="body"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▪"/>
              <a:defRPr sz="1867" b="1"/>
            </a:lvl1pPr>
            <a:lvl2pPr marL="914400" lvl="1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̶"/>
              <a:defRPr sz="1867"/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•"/>
              <a:defRPr sz="1867"/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✔"/>
              <a:defRPr sz="1867"/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5" name="Google Shape;1665;p181"/>
          <p:cNvSpPr txBox="1">
            <a:spLocks noGrp="1"/>
          </p:cNvSpPr>
          <p:nvPr>
            <p:ph type="body" idx="2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132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33"/>
              <a:buChar char="•"/>
              <a:defRPr sz="1333" b="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6" name="Google Shape;1666;p18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7" name="Google Shape;1667;p181" descr="M:\Marketing Communication and Referral Access\Luis\newbrand\UCM_logo\master\horizontal\UCM_Logo_Master_Brand_Horizontal_Tagline_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1" y="5969000"/>
            <a:ext cx="3704343" cy="65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8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82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0" name="Google Shape;1670;p182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1" name="Google Shape;1671;p18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2" name="Google Shape;1672;p18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18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4" name="Google Shape;1674;p182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82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82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77" name="Google Shape;1677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 2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83"/>
          <p:cNvSpPr/>
          <p:nvPr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0" name="Google Shape;1680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1" name="Google Shape;1681;p183"/>
          <p:cNvGrpSpPr/>
          <p:nvPr/>
        </p:nvGrpSpPr>
        <p:grpSpPr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682" name="Google Shape;1682;p183"/>
            <p:cNvSpPr/>
            <p:nvPr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83" name="Google Shape;1683;p183"/>
            <p:cNvPicPr preferRelativeResize="0"/>
            <p:nvPr/>
          </p:nvPicPr>
          <p:blipFill rotWithShape="1">
            <a:blip r:embed="rId3">
              <a:alphaModFix/>
            </a:blip>
            <a:srcRect l="7219" t="16937" r="72250" b="20588"/>
            <a:stretch/>
          </p:blipFill>
          <p:spPr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1684" name="Google Shape;1684;p183"/>
          <p:cNvSpPr txBox="1"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5" name="Google Shape;1685;p183"/>
          <p:cNvSpPr txBox="1"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33"/>
              <a:buFont typeface="Calibri"/>
              <a:buNone/>
              <a:defRPr sz="5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183"/>
          <p:cNvSpPr txBox="1">
            <a:spLocks noGrp="1"/>
          </p:cNvSpPr>
          <p:nvPr>
            <p:ph type="body" idx="2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7" name="Google Shape;1687;p183"/>
          <p:cNvSpPr txBox="1">
            <a:spLocks noGrp="1"/>
          </p:cNvSpPr>
          <p:nvPr>
            <p:ph type="body" idx="3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">
  <p:cSld name="Table of Content 2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84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184"/>
          <p:cNvSpPr txBox="1"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33"/>
              <a:buFont typeface="Calibri"/>
              <a:buNone/>
              <a:defRPr sz="29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184"/>
          <p:cNvSpPr txBox="1">
            <a:spLocks noGrp="1"/>
          </p:cNvSpPr>
          <p:nvPr>
            <p:ph type="body"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▪"/>
              <a:defRPr sz="1867" b="1"/>
            </a:lvl1pPr>
            <a:lvl2pPr marL="914400" lvl="1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̶"/>
              <a:defRPr sz="1867"/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•"/>
              <a:defRPr sz="1867"/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✔"/>
              <a:defRPr sz="1867"/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2" name="Google Shape;1692;p184"/>
          <p:cNvSpPr txBox="1">
            <a:spLocks noGrp="1"/>
          </p:cNvSpPr>
          <p:nvPr>
            <p:ph type="body" idx="2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132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33"/>
              <a:buChar char="•"/>
              <a:defRPr sz="1333" b="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3" name="Google Shape;1693;p18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4" name="Google Shape;1694;p184" descr="M:\Marketing Communication and Referral Access\Luis\newbrand\UCM_logo\master\horizontal\UCM_Logo_Master_Brand_Horizontal_Tagline_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1" y="5969000"/>
            <a:ext cx="3704343" cy="65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3" name="Google Shape;183;p3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4" name="Google Shape;184;p3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85" name="Google Shape;185;p3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3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9"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85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7" name="Google Shape;1697;p185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1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9" name="Google Shape;1699;p18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18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1" name="Google Shape;1701;p185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185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185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4" name="Google Shape;1704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7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86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186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186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186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0" name="Google Shape;1710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7"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8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3" name="Google Shape;1713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714" name="Google Shape;1714;p18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187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187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7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88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188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188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1" name="Google Shape;1721;p188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2" name="Google Shape;1722;p188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3" name="Google Shape;1723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189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18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1949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19497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19497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19497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194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9pPr>
          </a:lstStyle>
          <a:p>
            <a:endParaRPr/>
          </a:p>
        </p:txBody>
      </p:sp>
      <p:sp>
        <p:nvSpPr>
          <p:cNvPr id="1727" name="Google Shape;1727;p18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8" name="Google Shape;1728;p18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9" name="Google Shape;1729;p18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90"/>
          <p:cNvSpPr txBox="1"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190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3" name="Google Shape;1733;p190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34" name="Google Shape;1734;p19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5" name="Google Shape;1735;p19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19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VERYDAY - CONTENT ONLY">
  <p:cSld name="EVERYDAY - CONTENT ONLY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91"/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191"/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0" name="Google Shape;1740;p191"/>
          <p:cNvSpPr txBox="1">
            <a:spLocks noGrp="1"/>
          </p:cNvSpPr>
          <p:nvPr>
            <p:ph type="body" idx="1"/>
          </p:nvPr>
        </p:nvSpPr>
        <p:spPr>
          <a:xfrm>
            <a:off x="508540" y="1707786"/>
            <a:ext cx="11203664" cy="464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4B545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4B545E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B545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1" name="Google Shape;1741;p191"/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2" name="Google Shape;1742;p191"/>
          <p:cNvSpPr txBox="1"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3" name="Google Shape;1743;p191"/>
          <p:cNvSpPr txBox="1">
            <a:spLocks noGrp="1"/>
          </p:cNvSpPr>
          <p:nvPr>
            <p:ph type="body" idx="2"/>
          </p:nvPr>
        </p:nvSpPr>
        <p:spPr>
          <a:xfrm>
            <a:off x="332187" y="953346"/>
            <a:ext cx="1143011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44" name="Google Shape;1744;p191"/>
          <p:cNvCxnSpPr/>
          <p:nvPr/>
        </p:nvCxnSpPr>
        <p:spPr>
          <a:xfrm>
            <a:off x="11311725" y="6447272"/>
            <a:ext cx="0" cy="26788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5" name="Google Shape;1745;p191"/>
          <p:cNvSpPr txBox="1">
            <a:spLocks noGrp="1"/>
          </p:cNvSpPr>
          <p:nvPr>
            <p:ph type="sldNum" idx="12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6" name="Google Shape;1746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6461" y="6492240"/>
            <a:ext cx="1606135" cy="22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ation">
  <p:cSld name="4_Quotation"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9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19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19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1" name="Google Shape;1751;p19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52" name="Google Shape;1752;p19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3" name="Google Shape;1753;p19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54" name="Google Shape;1754;p19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55" name="Google Shape;1755;p19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6" name="Google Shape;1756;p19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57" name="Google Shape;1757;p19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19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59" name="Google Shape;1759;p19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VERYDAY - CONTENT ONLY">
  <p:cSld name="EVERYDAY - CONTENT ONLY 2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93"/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193"/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3" name="Google Shape;1763;p193"/>
          <p:cNvSpPr txBox="1">
            <a:spLocks noGrp="1"/>
          </p:cNvSpPr>
          <p:nvPr>
            <p:ph type="body" idx="1"/>
          </p:nvPr>
        </p:nvSpPr>
        <p:spPr>
          <a:xfrm>
            <a:off x="508540" y="1707786"/>
            <a:ext cx="11203664" cy="464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4B545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4B545E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B545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4" name="Google Shape;1764;p193"/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5" name="Google Shape;1765;p193"/>
          <p:cNvSpPr txBox="1"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6" name="Google Shape;1766;p193"/>
          <p:cNvSpPr txBox="1">
            <a:spLocks noGrp="1"/>
          </p:cNvSpPr>
          <p:nvPr>
            <p:ph type="body" idx="2"/>
          </p:nvPr>
        </p:nvSpPr>
        <p:spPr>
          <a:xfrm>
            <a:off x="332187" y="953346"/>
            <a:ext cx="1143011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67" name="Google Shape;1767;p193"/>
          <p:cNvCxnSpPr/>
          <p:nvPr/>
        </p:nvCxnSpPr>
        <p:spPr>
          <a:xfrm>
            <a:off x="11311725" y="6447272"/>
            <a:ext cx="0" cy="26788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8" name="Google Shape;1768;p193"/>
          <p:cNvSpPr txBox="1">
            <a:spLocks noGrp="1"/>
          </p:cNvSpPr>
          <p:nvPr>
            <p:ph type="sldNum" idx="12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9" name="Google Shape;1769;p1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6461" y="6492240"/>
            <a:ext cx="1606135" cy="22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3">
    <p:bg>
      <p:bgPr>
        <a:solidFill>
          <a:schemeClr val="lt2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194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772" name="Google Shape;1772;p194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94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94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5" name="Google Shape;1775;p19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6" name="Google Shape;1776;p194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7" name="Google Shape;1777;p194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4" name="Google Shape;194;p3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3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7" name="Google Shape;197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198;p3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9" name="Google Shape;199;p3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1" name="Google Shape;201;p3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3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95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0" name="Google Shape;1780;p195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81" name="Google Shape;1781;p195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782" name="Google Shape;1782;p195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95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4" name="Google Shape;1784;p195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785" name="Google Shape;1785;p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2"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19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88" name="Google Shape;1788;p19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9" name="Google Shape;1789;p19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0" name="Google Shape;1790;p19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91" name="Google Shape;1791;p19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2" name="Google Shape;1792;p19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93" name="Google Shape;1793;p19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19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9"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19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19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19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9" name="Google Shape;1799;p19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00" name="Google Shape;1800;p19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1" name="Google Shape;1801;p19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02" name="Google Shape;1802;p19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03" name="Google Shape;1803;p19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4" name="Google Shape;1804;p19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05" name="Google Shape;1805;p19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19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07" name="Google Shape;1807;p19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2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9" name="Google Shape;1809;p19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10" name="Google Shape;1810;p19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11" name="Google Shape;1811;p19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12" name="Google Shape;1812;p19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19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4" name="Google Shape;1814;p19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198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6" name="Google Shape;1816;p198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7" name="Google Shape;1817;p1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8" name="Google Shape;1818;p1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9" name="Google Shape;1819;p19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20" name="Google Shape;1820;p19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1" name="Google Shape;1821;p19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3"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Google Shape;1823;p199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824" name="Google Shape;1824;p199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99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199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199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8" name="Google Shape;1828;p199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9" name="Google Shape;1829;p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0" name="Google Shape;1830;p19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ation">
  <p:cSld name="4_Quotation 2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20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0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20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p20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36" name="Google Shape;1836;p20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7" name="Google Shape;1837;p20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8" name="Google Shape;1838;p20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39" name="Google Shape;1839;p2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40" name="Google Shape;1840;p20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41" name="Google Shape;1841;p20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0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43" name="Google Shape;1843;p20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 3"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201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201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47" name="Google Shape;1847;p201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1848" name="Google Shape;1848;p201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01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0" name="Google Shape;1850;p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4"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202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202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2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5" name="Google Shape;1855;p202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856" name="Google Shape;1856;p202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857" name="Google Shape;1857;p202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02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9" name="Google Shape;1859;p20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4">
    <p:bg>
      <p:bgPr>
        <a:solidFill>
          <a:schemeClr val="lt2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1" name="Google Shape;1861;p203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862" name="Google Shape;1862;p203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0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03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5" name="Google Shape;1865;p20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6" name="Google Shape;1866;p203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203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4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204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70" name="Google Shape;1870;p204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71" name="Google Shape;1871;p204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872" name="Google Shape;1872;p204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04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4" name="Google Shape;1874;p204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875" name="Google Shape;1875;p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3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4" name="Google Shape;204;p3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5" name="Google Shape;205;p3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06" name="Google Shape;206;p3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1" name="Google Shape;211;p3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3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0"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05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205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9" name="Google Shape;1879;p205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20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81" name="Google Shape;1881;p20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2" name="Google Shape;1882;p20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3" name="Google Shape;1883;p20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84" name="Google Shape;1884;p20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5" name="Google Shape;1885;p20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86" name="Google Shape;1886;p20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0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88" name="Google Shape;1888;p205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1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20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20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2" name="Google Shape;1892;p20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3" name="Google Shape;1893;p20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94" name="Google Shape;1894;p20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5" name="Google Shape;1895;p20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96" name="Google Shape;1896;p20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97" name="Google Shape;1897;p20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98" name="Google Shape;1898;p20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99" name="Google Shape;1899;p20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20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01" name="Google Shape;1901;p20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3"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20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04" name="Google Shape;1904;p20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5" name="Google Shape;1905;p20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06" name="Google Shape;1906;p20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20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08" name="Google Shape;1908;p20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9" name="Google Shape;1909;p20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0" name="Google Shape;1910;p20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11" name="Google Shape;1911;p20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2" name="Google Shape;1912;p20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3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20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5" name="Google Shape;1915;p20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16" name="Google Shape;1916;p20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17" name="Google Shape;1917;p20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18" name="Google Shape;1918;p20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19" name="Google Shape;1919;p20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0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21" name="Google Shape;1921;p208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p208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23" name="Google Shape;1923;p20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4" name="Google Shape;1924;p20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3"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6" name="Google Shape;1926;p20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27" name="Google Shape;1927;p20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28" name="Google Shape;1928;p20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29" name="Google Shape;1929;p20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20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1" name="Google Shape;1931;p2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209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3" name="Google Shape;1933;p209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4" name="Google Shape;1934;p20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5" name="Google Shape;1935;p20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6" name="Google Shape;1936;p20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37" name="Google Shape;1937;p20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8" name="Google Shape;1938;p20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3"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0" name="Google Shape;1940;p21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41" name="Google Shape;1941;p2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42" name="Google Shape;1942;p21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43" name="Google Shape;1943;p21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21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5" name="Google Shape;1945;p21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21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47" name="Google Shape;1947;p21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8" name="Google Shape;1948;p2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4"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211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951" name="Google Shape;1951;p211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11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3" name="Google Shape;1953;p211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211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5" name="Google Shape;1955;p211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6" name="Google Shape;1956;p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211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3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21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60" name="Google Shape;1960;p2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1" name="Google Shape;1961;p2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62" name="Google Shape;1962;p2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63" name="Google Shape;1963;p2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4" name="Google Shape;1964;p2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65" name="Google Shape;1965;p2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2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 2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213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 extrusionOk="0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0" name="Google Shape;1970;p2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41899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213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 extrusionOk="0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2" name="Google Shape;1972;p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56" y="5564123"/>
            <a:ext cx="2025383" cy="9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3" name="Google Shape;1973;p213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120000" extrusionOk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2000" cap="flat" cmpd="sng">
            <a:solidFill>
              <a:srgbClr val="F58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213"/>
          <p:cNvSpPr txBox="1"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5" name="Google Shape;1975;p213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6" name="Google Shape;1976;p2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7" name="Google Shape;1977;p2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8" name="Google Shape;1978;p21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 3"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1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21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21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3" name="Google Shape;1983;p21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84" name="Google Shape;1984;p21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5" name="Google Shape;1985;p2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6" name="Google Shape;1986;p21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87" name="Google Shape;1987;p2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8" name="Google Shape;1988;p21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989" name="Google Shape;1989;p21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1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91" name="Google Shape;1991;p21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1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1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8" name="Google Shape;28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" name="Google Shape;29;p1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6" name="Google Shape;216;p3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17" name="Google Shape;217;p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8" name="Google Shape;218;p3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19" name="Google Shape;219;p3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" name="Google Shape;221;p3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3" name="Google Shape;223;p3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3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ation">
  <p:cSld name="1_Quotation"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215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215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5" name="Google Shape;1995;p215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6" name="Google Shape;1996;p21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97" name="Google Shape;1997;p21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8" name="Google Shape;1998;p2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9" name="Google Shape;1999;p21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00" name="Google Shape;2000;p2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1" name="Google Shape;2001;p21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002" name="Google Shape;2002;p21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21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04" name="Google Shape;2004;p215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3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7" name="Google Shape;227;p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3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9" name="Google Shape;229;p3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3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7" name="Google Shape;237;p3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3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1" name="Google Shape;241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2" name="Google Shape;242;p3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43" name="Google Shape;243;p3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7" name="Google Shape;247;p3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8" name="Google Shape;248;p3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38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251" name="Google Shape;251;p38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8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38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6" name="Google Shape;2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0" name="Google Shape;260;p3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3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3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3" name="Google Shape;263;p3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4" name="Google Shape;264;p3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5" name="Google Shape;265;p3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0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269" name="Google Shape;269;p40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40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8" name="Google Shape;278;p4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4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4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81" name="Google Shape;281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2" name="Google Shape;282;p4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3" name="Google Shape;283;p4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4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0" name="Google Shape;290;p4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p4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2" name="Google Shape;292;p4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93" name="Google Shape;293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4" name="Google Shape;294;p4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95" name="Google Shape;295;p4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4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97" name="Google Shape;297;p4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4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3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2" name="Google Shape;302;p4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03" name="Google Shape;303;p43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304" name="Google Shape;304;p4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6" name="Google Shape;306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4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09" name="Google Shape;309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0" name="Google Shape;310;p4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11" name="Google Shape;311;p4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3" name="Google Shape;313;p4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5" name="Google Shape;315;p4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Google Shape;34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oogle Shape;35;p1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Google Shape;36;p1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3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5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319" name="Google Shape;319;p45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4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5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3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7" name="Google Shape;327;p46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8" name="Google Shape;328;p46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329" name="Google Shape;329;p46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6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46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332" name="Google Shape;33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5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8" name="Google Shape;338;p4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p4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0" name="Google Shape;340;p4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1" name="Google Shape;341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2" name="Google Shape;342;p4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43" name="Google Shape;343;p4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4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45" name="Google Shape;345;p4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6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1" name="Google Shape;351;p4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2" name="Google Shape;352;p4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4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54" name="Google Shape;354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5" name="Google Shape;355;p4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56" name="Google Shape;356;p4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4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58" name="Google Shape;358;p4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4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61" name="Google Shape;361;p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2" name="Google Shape;362;p4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3" name="Google Shape;363;p4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4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5" name="Google Shape;365;p4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8" name="Google Shape;368;p4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9" name="Google Shape;369;p4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3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73" name="Google Shape;373;p5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74" name="Google Shape;374;p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5" name="Google Shape;375;p5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76" name="Google Shape;376;p5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5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8" name="Google Shape;378;p50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0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0" name="Google Shape;380;p5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5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5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84" name="Google Shape;384;p5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5" name="Google Shape;385;p5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86" name="Google Shape;386;p5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5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8" name="Google Shape;388;p5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1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0" name="Google Shape;390;p51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2" name="Google Shape;392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5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4" name="Google Shape;394;p5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p5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3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5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98" name="Google Shape;398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9" name="Google Shape;399;p5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00" name="Google Shape;400;p5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5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4" name="Google Shape;404;p5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5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3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53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08" name="Google Shape;408;p53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3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53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3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53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3" name="Google Shape;41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3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7" name="Google Shape;417;p5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8" name="Google Shape;418;p5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9" name="Google Shape;419;p5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20" name="Google Shape;420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1" name="Google Shape;421;p5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2" name="Google Shape;422;p5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" name="Google Shape;46;p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7" name="Google Shape;47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" name="Google Shape;48;p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9" name="Google Shape;49;p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5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55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5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29" name="Google Shape;429;p55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430" name="Google Shape;430;p5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5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2" name="Google Shape;432;p5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4">
    <p:bg>
      <p:bgPr>
        <a:solidFill>
          <a:schemeClr val="lt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56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435" name="Google Shape;435;p56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6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8" name="Google Shape;438;p5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9" name="Google Shape;439;p56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6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7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6" name="Google Shape;446;p5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7" name="Google Shape;447;p5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8" name="Google Shape;448;p5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49" name="Google Shape;449;p5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0" name="Google Shape;450;p5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51" name="Google Shape;451;p5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3" name="Google Shape;453;p5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5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5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56" name="Google Shape;456;p5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7" name="Google Shape;457;p5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58" name="Google Shape;458;p5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5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5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3" name="Google Shape;463;p5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" name="Google Shape;464;p5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4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8" name="Google Shape;468;p5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69" name="Google Shape;469;p5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0" name="Google Shape;470;p5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71" name="Google Shape;471;p5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5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3" name="Google Shape;473;p59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5" name="Google Shape;475;p5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6" name="Google Shape;476;p5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6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79" name="Google Shape;479;p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0" name="Google Shape;480;p6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81" name="Google Shape;481;p6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6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3" name="Google Shape;483;p6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5" name="Google Shape;485;p6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7" name="Google Shape;487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6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9" name="Google Shape;489;p6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0" name="Google Shape;490;p6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4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93" name="Google Shape;493;p6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94" name="Google Shape;494;p6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495" name="Google Shape;495;p6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6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498" name="Google Shape;49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4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62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501" name="Google Shape;501;p62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2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62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2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62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6" name="Google Shape;50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2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4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0" name="Google Shape;510;p6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1" name="Google Shape;511;p6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6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13" name="Google Shape;513;p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4" name="Google Shape;514;p6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15" name="Google Shape;515;p6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6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4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6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19" name="Google Shape;519;p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0" name="Google Shape;520;p6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21" name="Google Shape;521;p6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6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3" name="Google Shape;523;p6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5" name="Google Shape;525;p6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6" name="Google Shape;526;p6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7" name="Google Shape;57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Google Shape;58;p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9" name="Google Shape;59;p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6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5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5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5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1" name="Google Shape;531;p6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32" name="Google Shape;532;p65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533" name="Google Shape;533;p6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65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5" name="Google Shape;535;p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5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66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538" name="Google Shape;538;p66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6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1" name="Google Shape;541;p6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2" name="Google Shape;542;p66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6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6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9" name="Google Shape;549;p6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0" name="Google Shape;550;p6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6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52" name="Google Shape;552;p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3" name="Google Shape;553;p6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54" name="Google Shape;554;p6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56" name="Google Shape;556;p6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6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6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59" name="Google Shape;559;p6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0" name="Google Shape;560;p6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61" name="Google Shape;561;p6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3" name="Google Shape;563;p6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6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6" name="Google Shape;566;p6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7" name="Google Shape;567;p6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5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6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71" name="Google Shape;571;p6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72" name="Google Shape;572;p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3" name="Google Shape;573;p6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74" name="Google Shape;574;p6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6" name="Google Shape;576;p69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6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8" name="Google Shape;578;p6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9" name="Google Shape;579;p6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4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7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82" name="Google Shape;582;p7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3" name="Google Shape;583;p7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84" name="Google Shape;584;p7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7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6" name="Google Shape;586;p7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7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8" name="Google Shape;588;p7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0" name="Google Shape;590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7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2" name="Google Shape;592;p7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3" name="Google Shape;593;p7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5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6" name="Google Shape;596;p7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97" name="Google Shape;597;p7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598" name="Google Shape;598;p7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7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7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601" name="Google Shape;601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9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7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7" name="Google Shape;607;p7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8" name="Google Shape;608;p7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9" name="Google Shape;609;p7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10" name="Google Shape;610;p7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1" name="Google Shape;611;p7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2" name="Google Shape;612;p7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14" name="Google Shape;614;p7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5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73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617" name="Google Shape;617;p73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3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9" name="Google Shape;619;p73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73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73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2" name="Google Shape;622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5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6" name="Google Shape;626;p7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627;p7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8" name="Google Shape;628;p7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29" name="Google Shape;629;p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0" name="Google Shape;630;p7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31" name="Google Shape;631;p7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7" name="Google Shape;67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" name="Google Shape;68;p2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9" name="Google Shape;69;p2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5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7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35" name="Google Shape;635;p7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6" name="Google Shape;636;p7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37" name="Google Shape;637;p7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9" name="Google Shape;639;p7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7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1" name="Google Shape;641;p7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2" name="Google Shape;642;p7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7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6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76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76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7" name="Google Shape;647;p76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48" name="Google Shape;648;p76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649" name="Google Shape;649;p7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6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1" name="Google Shape;651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6">
    <p:bg>
      <p:bgPr>
        <a:solidFill>
          <a:schemeClr val="lt2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77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654" name="Google Shape;654;p77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7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77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7" name="Google Shape;657;p7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8" name="Google Shape;658;p77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77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6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8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2" name="Google Shape;662;p78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63" name="Google Shape;663;p78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664" name="Google Shape;664;p78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78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78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667" name="Google Shape;66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0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9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9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79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7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3" name="Google Shape;673;p7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4" name="Google Shape;674;p7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7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76" name="Google Shape;676;p7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7" name="Google Shape;677;p7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8" name="Google Shape;678;p7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7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80" name="Google Shape;680;p79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8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8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5" name="Google Shape;685;p8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6" name="Google Shape;686;p8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7" name="Google Shape;687;p8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8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89" name="Google Shape;689;p8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0" name="Google Shape;690;p8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91" name="Google Shape;691;p8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8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93" name="Google Shape;693;p8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6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8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97" name="Google Shape;697;p8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98" name="Google Shape;698;p8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9" name="Google Shape;699;p8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00" name="Google Shape;700;p8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8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2" name="Google Shape;702;p81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81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4" name="Google Shape;704;p8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5" name="Google Shape;705;p8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5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8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08" name="Google Shape;708;p8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9" name="Google Shape;709;p8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10" name="Google Shape;710;p8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8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2" name="Google Shape;712;p8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82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4" name="Google Shape;714;p82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6" name="Google Shape;716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8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8" name="Google Shape;718;p8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9" name="Google Shape;719;p8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6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8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22" name="Google Shape;722;p8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3" name="Google Shape;723;p8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24" name="Google Shape;724;p8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8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26" name="Google Shape;726;p8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8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8" name="Google Shape;728;p8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9" name="Google Shape;729;p8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6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84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732" name="Google Shape;732;p84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4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84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84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84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7" name="Google Shape;737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4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2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2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" name="Google Shape;81;p22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82" name="Google Shape;82;p22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2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" name="Google Shape;84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6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1" name="Google Shape;741;p8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2" name="Google Shape;742;p8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3" name="Google Shape;743;p8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44" name="Google Shape;744;p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5" name="Google Shape;745;p8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46" name="Google Shape;746;p8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6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86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51" name="Google Shape;751;p86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752" name="Google Shape;752;p86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6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54" name="Google Shape;754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7">
    <p:bg>
      <p:bgPr>
        <a:solidFill>
          <a:schemeClr val="lt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87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757" name="Google Shape;757;p87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7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0" name="Google Shape;760;p8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1" name="Google Shape;761;p87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87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7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5" name="Google Shape;765;p88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66" name="Google Shape;766;p88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767" name="Google Shape;767;p88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88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88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770" name="Google Shape;770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8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9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89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89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5" name="Google Shape;775;p8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76" name="Google Shape;776;p89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777" name="Google Shape;777;p89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89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9" name="Google Shape;779;p8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7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9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82" name="Google Shape;782;p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3" name="Google Shape;783;p9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84" name="Google Shape;784;p9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9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6" name="Google Shape;786;p9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9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9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9" name="Google Shape;789;p9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0" name="Google Shape;790;p9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7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9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94" name="Google Shape;794;p9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95" name="Google Shape;795;p9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6" name="Google Shape;796;p9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7" name="Google Shape;797;p9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9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9" name="Google Shape;799;p91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0" name="Google Shape;800;p91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1" name="Google Shape;801;p9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2" name="Google Shape;802;p9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6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9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05" name="Google Shape;805;p9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6" name="Google Shape;806;p9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07" name="Google Shape;807;p9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9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9" name="Google Shape;809;p9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92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1" name="Google Shape;811;p92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2" name="Google Shape;812;p9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3" name="Google Shape;813;p9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9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5" name="Google Shape;815;p9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6" name="Google Shape;816;p9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2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9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9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2" name="Google Shape;822;p9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3" name="Google Shape;823;p9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4" name="Google Shape;824;p9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25" name="Google Shape;825;p9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6" name="Google Shape;826;p9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27" name="Google Shape;827;p9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9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29" name="Google Shape;829;p9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7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94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832" name="Google Shape;832;p94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94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4" name="Google Shape;834;p94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94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6" name="Google Shape;836;p94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7" name="Google Shape;837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94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2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2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3" name="Google Shape;93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2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5" name="Google Shape;95;p2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7" name="Google Shape;97;p2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7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9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41" name="Google Shape;841;p9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2" name="Google Shape;842;p9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43" name="Google Shape;843;p9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9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5" name="Google Shape;845;p9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9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7" name="Google Shape;847;p9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8" name="Google Shape;848;p9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 2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6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96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52" name="Google Shape;852;p96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853" name="Google Shape;853;p96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96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55" name="Google Shape;855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9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7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97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97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0" name="Google Shape;860;p97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61" name="Google Shape;861;p97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862" name="Google Shape;862;p9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97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4" name="Google Shape;864;p9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9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9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9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0" name="Google Shape;870;p9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1" name="Google Shape;871;p9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9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73" name="Google Shape;873;p9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4" name="Google Shape;874;p9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75" name="Google Shape;875;p9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9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77" name="Google Shape;877;p9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8">
    <p:bg>
      <p:bgPr>
        <a:solidFill>
          <a:schemeClr val="lt2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99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880" name="Google Shape;880;p99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99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99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3" name="Google Shape;883;p9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4" name="Google Shape;884;p99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99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8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00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8" name="Google Shape;888;p100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89" name="Google Shape;889;p100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890" name="Google Shape;890;p100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00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2" name="Google Shape;892;p100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893" name="Google Shape;893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3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10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0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10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9" name="Google Shape;899;p10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0" name="Google Shape;900;p10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1" name="Google Shape;901;p10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02" name="Google Shape;902;p10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3" name="Google Shape;903;p10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04" name="Google Shape;904;p10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10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06" name="Google Shape;906;p10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8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10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09" name="Google Shape;909;p10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10" name="Google Shape;910;p10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11" name="Google Shape;911;p10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0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3" name="Google Shape;913;p10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0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10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6" name="Google Shape;916;p10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7" name="Google Shape;917;p10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4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0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0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2" name="Google Shape;922;p10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3" name="Google Shape;923;p10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4" name="Google Shape;924;p10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5" name="Google Shape;925;p10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26" name="Google Shape;926;p10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7" name="Google Shape;927;p10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28" name="Google Shape;928;p10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0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30" name="Google Shape;930;p10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0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104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 extrusionOk="0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4" name="Google Shape;93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41899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104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 extrusionOk="0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6" name="Google Shape;936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56" y="5564123"/>
            <a:ext cx="2025383" cy="9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04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120000" extrusionOk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2000" cap="flat" cmpd="sng">
            <a:solidFill>
              <a:srgbClr val="F58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04"/>
          <p:cNvSpPr txBox="1"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0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10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0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10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4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00" name="Google Shape;100;p24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05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05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05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10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8" name="Google Shape;948;p10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9" name="Google Shape;949;p10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0" name="Google Shape;950;p10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51" name="Google Shape;951;p10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2" name="Google Shape;952;p10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53" name="Google Shape;953;p10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0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55" name="Google Shape;955;p105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8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0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0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59" name="Google Shape;959;p10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60" name="Google Shape;960;p10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61" name="Google Shape;961;p10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62" name="Google Shape;962;p10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10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4" name="Google Shape;964;p106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5" name="Google Shape;965;p106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66" name="Google Shape;966;p10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7" name="Google Shape;967;p10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7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10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70" name="Google Shape;970;p10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1" name="Google Shape;971;p10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72" name="Google Shape;972;p10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0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4" name="Google Shape;974;p10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07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6" name="Google Shape;976;p107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7" name="Google Shape;977;p10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8" name="Google Shape;978;p10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9" name="Google Shape;979;p10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0" name="Google Shape;980;p10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1" name="Google Shape;981;p10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8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0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84" name="Google Shape;984;p10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5" name="Google Shape;985;p10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86" name="Google Shape;986;p10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0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8" name="Google Shape;988;p10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0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0" name="Google Shape;990;p10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1" name="Google Shape;991;p10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8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109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994" name="Google Shape;994;p109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09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6" name="Google Shape;996;p109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109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109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9" name="Google Shape;999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0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7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1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3" name="Google Shape;1003;p11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4" name="Google Shape;1004;p1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5" name="Google Shape;1005;p11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06" name="Google Shape;1006;p1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7" name="Google Shape;1007;p11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08" name="Google Shape;1008;p11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1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 2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1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11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1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p1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5" name="Google Shape;1015;p1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6" name="Google Shape;1016;p1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7" name="Google Shape;1017;p1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18" name="Google Shape;1018;p1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9" name="Google Shape;1019;p1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20" name="Google Shape;1020;p1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22" name="Google Shape;1022;p11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 2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11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1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7" name="Google Shape;1027;p11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8" name="Google Shape;1028;p1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9" name="Google Shape;1029;p1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0" name="Google Shape;1030;p1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31" name="Google Shape;1031;p1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2" name="Google Shape;1032;p1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33" name="Google Shape;1033;p1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35" name="Google Shape;1035;p11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0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3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13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13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0" name="Google Shape;1040;p11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41" name="Google Shape;1041;p113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042" name="Google Shape;1042;p11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13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4" name="Google Shape;1044;p1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9">
    <p:bg>
      <p:bgPr>
        <a:solidFill>
          <a:schemeClr val="lt2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114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047" name="Google Shape;1047;p114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14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14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0" name="Google Shape;1050;p1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1" name="Google Shape;1051;p114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14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gif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ILPQC: Wrap-up &amp;</a:t>
            </a:r>
            <a:br>
              <a:rPr lang="en-US"/>
            </a:br>
            <a:r>
              <a:rPr lang="en-US"/>
              <a:t>Next Steps for 2023</a:t>
            </a:r>
            <a:r>
              <a:rPr lang="en-US" b="0"/>
              <a:t> </a:t>
            </a:r>
            <a:endParaRPr/>
          </a:p>
        </p:txBody>
      </p:sp>
      <p:sp>
        <p:nvSpPr>
          <p:cNvPr id="2011" name="Google Shape;2011;p1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2023 Neonatal Face-to-Face Meeting</a:t>
            </a:r>
            <a:endParaRPr dirty="0"/>
          </a:p>
        </p:txBody>
      </p:sp>
      <p:pic>
        <p:nvPicPr>
          <p:cNvPr id="2012" name="Google Shape;20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118" y="1374501"/>
            <a:ext cx="5388633" cy="3605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1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31" name="Google Shape;2131;p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2132" name="Google Shape;2132;p14"/>
          <p:cNvSpPr txBox="1"/>
          <p:nvPr/>
        </p:nvSpPr>
        <p:spPr>
          <a:xfrm>
            <a:off x="3048000" y="193881"/>
            <a:ext cx="5306742" cy="59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5"/>
              </a:buClr>
              <a:buSzPct val="100000"/>
              <a:buFont typeface="Calibri"/>
              <a:buNone/>
            </a:pPr>
            <a:r>
              <a:rPr lang="en-US" sz="3600" b="1" i="0">
                <a:solidFill>
                  <a:srgbClr val="3C4045"/>
                </a:solidFill>
                <a:latin typeface="Calibri"/>
                <a:ea typeface="Calibri"/>
                <a:cs typeface="Calibri"/>
                <a:sym typeface="Calibri"/>
              </a:rPr>
              <a:t>Thanks to our Funders</a:t>
            </a:r>
            <a:endParaRPr/>
          </a:p>
        </p:txBody>
      </p:sp>
      <p:pic>
        <p:nvPicPr>
          <p:cNvPr id="2133" name="Google Shape;2133;p14" descr="IDPH | Protecting health, improving liv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421" y="1065887"/>
            <a:ext cx="2558009" cy="6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14" descr="File:US CDC logo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4582" y="908330"/>
            <a:ext cx="1398959" cy="10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1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9515" y="838118"/>
            <a:ext cx="1161691" cy="115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14" descr="https://cpcqc.org/wp-content/uploads/2021/03/aim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2684" y="1018321"/>
            <a:ext cx="1684846" cy="90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7" name="Google Shape;2137;p14"/>
          <p:cNvSpPr txBox="1"/>
          <p:nvPr/>
        </p:nvSpPr>
        <p:spPr>
          <a:xfrm>
            <a:off x="3008923" y="2079341"/>
            <a:ext cx="5306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5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3C4045"/>
                </a:solidFill>
                <a:latin typeface="Calibri"/>
                <a:ea typeface="Calibri"/>
                <a:cs typeface="Calibri"/>
                <a:sym typeface="Calibri"/>
              </a:rPr>
              <a:t>CME Provider</a:t>
            </a:r>
            <a:r>
              <a:rPr lang="en-US" sz="3600" b="1" i="0">
                <a:solidFill>
                  <a:srgbClr val="3C4045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600" b="1" i="0">
              <a:solidFill>
                <a:srgbClr val="3C40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8" name="Google Shape;2138;p14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79517" y="4838846"/>
            <a:ext cx="1997974" cy="46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14" descr="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30117" y="5475300"/>
            <a:ext cx="2098063" cy="62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14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42063" y="2662506"/>
            <a:ext cx="2146800" cy="98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14"/>
          <p:cNvSpPr txBox="1"/>
          <p:nvPr/>
        </p:nvSpPr>
        <p:spPr>
          <a:xfrm>
            <a:off x="3048000" y="3531454"/>
            <a:ext cx="5306742" cy="59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5"/>
              </a:buClr>
              <a:buSzPct val="100000"/>
              <a:buFont typeface="Calibri"/>
              <a:buNone/>
            </a:pPr>
            <a:r>
              <a:rPr lang="en-US" sz="3600" b="1" i="0">
                <a:solidFill>
                  <a:srgbClr val="3C4045"/>
                </a:solidFill>
                <a:latin typeface="Calibri"/>
                <a:ea typeface="Calibri"/>
                <a:cs typeface="Calibri"/>
                <a:sym typeface="Calibri"/>
              </a:rPr>
              <a:t>Supporters:</a:t>
            </a:r>
            <a:endParaRPr sz="3600" b="1" i="0">
              <a:solidFill>
                <a:srgbClr val="3C40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2" name="Google Shape;2142;p14" descr="Graphical user interface,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8479" y="4839534"/>
            <a:ext cx="1949464" cy="60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3" name="Google Shape;2143;p14" descr="Laboratory of Neurogenomics and Novel Therapies Web Site – Research and  Patient Care at Northwester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19576" y="4812977"/>
            <a:ext cx="1627118" cy="59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4" name="Google Shape;2144;p14" descr="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68663" y="4839998"/>
            <a:ext cx="1364749" cy="59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18844" y="4923984"/>
            <a:ext cx="2140342" cy="42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14" descr="A picture containing text, sig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8884" y="4044970"/>
            <a:ext cx="1664899" cy="59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14" descr="Text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96743" y="3922201"/>
            <a:ext cx="2743200" cy="73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8" name="Google Shape;2148;p14" descr="Graphical user interface, text, applicatio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87513" y="4004943"/>
            <a:ext cx="2743200" cy="7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14" descr="A picture containing icon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60069" y="4042826"/>
            <a:ext cx="1905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" name="Google Shape;2150;p1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46029" y="5567481"/>
            <a:ext cx="2401277" cy="6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" name="Google Shape;2151;p1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48605" y="5480746"/>
            <a:ext cx="2137508" cy="7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" name="Google Shape;2152;p14" descr="Logo, company name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577457" y="5519059"/>
            <a:ext cx="2098431" cy="78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" name="Google Shape;2153;p14" descr="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061356" y="5541092"/>
            <a:ext cx="1432414" cy="62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24933f601ba_0_2030"/>
          <p:cNvSpPr/>
          <p:nvPr/>
        </p:nvSpPr>
        <p:spPr>
          <a:xfrm>
            <a:off x="3049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9" name="Google Shape;2019;g24933f601ba_0_2030"/>
          <p:cNvPicPr preferRelativeResize="0"/>
          <p:nvPr/>
        </p:nvPicPr>
        <p:blipFill rotWithShape="1">
          <a:blip r:embed="rId3">
            <a:alphaModFix/>
          </a:blip>
          <a:srcRect l="14566" r="11078" b="6252"/>
          <a:stretch/>
        </p:blipFill>
        <p:spPr>
          <a:xfrm>
            <a:off x="2522356" y="10"/>
            <a:ext cx="9669642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g24933f601ba_0_2030"/>
          <p:cNvSpPr/>
          <p:nvPr/>
        </p:nvSpPr>
        <p:spPr>
          <a:xfrm>
            <a:off x="-1" y="0"/>
            <a:ext cx="73902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g24933f601ba_0_20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3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/>
              <a:t>What’s Next for BASIC: Sustainability </a:t>
            </a:r>
            <a:endParaRPr sz="4000"/>
          </a:p>
        </p:txBody>
      </p:sp>
      <p:sp>
        <p:nvSpPr>
          <p:cNvPr id="2022" name="Google Shape;2022;g24933f601ba_0_2030"/>
          <p:cNvSpPr txBox="1">
            <a:spLocks noGrp="1"/>
          </p:cNvSpPr>
          <p:nvPr>
            <p:ph type="body" idx="1"/>
          </p:nvPr>
        </p:nvSpPr>
        <p:spPr>
          <a:xfrm>
            <a:off x="838200" y="2434201"/>
            <a:ext cx="3822300" cy="3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Work with your hospital team to complete your BASIC Sustainability Plan and submit it to ILPQC and your network administrator by June 30, 2023</a:t>
            </a:r>
            <a:endParaRPr sz="2000" dirty="0"/>
          </a:p>
          <a:p>
            <a:pPr marL="228600" lvl="0" indent="-203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Continue monitoring your achievements for changes</a:t>
            </a:r>
            <a:endParaRPr sz="2000" dirty="0"/>
          </a:p>
          <a:p>
            <a:pPr marL="228600" lvl="0" indent="-203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Take notes from the Storyboard Session back to your team to implement</a:t>
            </a:r>
            <a:endParaRPr sz="2000" dirty="0"/>
          </a:p>
          <a:p>
            <a:pPr marL="228600" lvl="0" indent="-107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00"/>
              <a:buNone/>
            </a:pPr>
            <a:endParaRPr sz="1900" dirty="0"/>
          </a:p>
        </p:txBody>
      </p:sp>
      <p:sp>
        <p:nvSpPr>
          <p:cNvPr id="2023" name="Google Shape;2023;g24933f601ba_0_20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sp>
        <p:nvSpPr>
          <p:cNvPr id="2024" name="Google Shape;2024;g24933f601ba_0_20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6"/>
          <p:cNvSpPr txBox="1">
            <a:spLocks noGrp="1"/>
          </p:cNvSpPr>
          <p:nvPr>
            <p:ph type="title"/>
          </p:nvPr>
        </p:nvSpPr>
        <p:spPr>
          <a:xfrm>
            <a:off x="231228" y="277196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What Can I Do Tomorrow?</a:t>
            </a:r>
            <a:endParaRPr/>
          </a:p>
        </p:txBody>
      </p:sp>
      <p:sp>
        <p:nvSpPr>
          <p:cNvPr id="2031" name="Google Shape;2031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AEB3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sp>
        <p:nvSpPr>
          <p:cNvPr id="2033" name="Google Shape;2033;p6"/>
          <p:cNvSpPr txBox="1">
            <a:spLocks noGrp="1"/>
          </p:cNvSpPr>
          <p:nvPr>
            <p:ph type="body" idx="1"/>
          </p:nvPr>
        </p:nvSpPr>
        <p:spPr>
          <a:xfrm>
            <a:off x="231228" y="1602759"/>
            <a:ext cx="7239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Take a minute to reflect on today's general sessions, team storyboards, and breakout sessions.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Write down one thing that you are going to do to work towards </a:t>
            </a:r>
            <a:r>
              <a:rPr lang="en-US" sz="3600" b="1" dirty="0">
                <a:solidFill>
                  <a:schemeClr val="accent3"/>
                </a:solidFill>
              </a:rPr>
              <a:t>BASIC sustainability</a:t>
            </a:r>
            <a:r>
              <a:rPr lang="en-US" sz="3600" dirty="0"/>
              <a:t> and the next neonatal initiative, </a:t>
            </a:r>
            <a:r>
              <a:rPr lang="en-US" sz="3600" b="1" dirty="0">
                <a:solidFill>
                  <a:schemeClr val="accent3"/>
                </a:solidFill>
              </a:rPr>
              <a:t>ESSI,</a:t>
            </a:r>
            <a:r>
              <a:rPr lang="en-US" sz="3600" dirty="0"/>
              <a:t> tomorrow or next week.</a:t>
            </a:r>
            <a:endParaRPr dirty="0"/>
          </a:p>
        </p:txBody>
      </p:sp>
      <p:pic>
        <p:nvPicPr>
          <p:cNvPr id="2034" name="Google Shape;2034;p6" descr="Person writing on not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04" y="2608400"/>
            <a:ext cx="4317023" cy="234005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9" name="Google Shape;2549;p30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libri"/>
              <a:buNone/>
            </a:pPr>
            <a:r>
              <a:rPr lang="en-US" sz="5000" dirty="0">
                <a:latin typeface="Calibri"/>
                <a:ea typeface="Calibri"/>
                <a:cs typeface="Calibri"/>
                <a:sym typeface="Calibri"/>
              </a:rPr>
              <a:t>Wave 1</a:t>
            </a:r>
            <a:r>
              <a:rPr lang="en-US" sz="5000" dirty="0"/>
              <a:t> Teams needed!</a:t>
            </a:r>
            <a:endParaRPr lang="en-US" sz="5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0" name="Google Shape;2550;p30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1" name="Google Shape;2551;p30"/>
          <p:cNvSpPr txBox="1"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What happens during Wave 1?</a:t>
            </a:r>
            <a:endParaRPr sz="2200"/>
          </a:p>
          <a:p>
            <a:pPr marL="68580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3-5 Monthly Webinars to review the data forms and measures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Testing data form with the QI Team at your hospital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Sharing and discussing you feedback on the data forms</a:t>
            </a:r>
            <a:endParaRPr sz="2200"/>
          </a:p>
        </p:txBody>
      </p:sp>
      <p:sp>
        <p:nvSpPr>
          <p:cNvPr id="2552" name="Google Shape;25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sp>
        <p:nvSpPr>
          <p:cNvPr id="2553" name="Google Shape;25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554" name="Google Shape;2554;p30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9570" y="368060"/>
            <a:ext cx="6093124" cy="612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7"/>
          <p:cNvSpPr/>
          <p:nvPr/>
        </p:nvSpPr>
        <p:spPr>
          <a:xfrm>
            <a:off x="5700712" y="0"/>
            <a:ext cx="6484188" cy="155275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AEB3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5" name="Google Shape;2065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sp>
        <p:nvSpPr>
          <p:cNvPr id="2066" name="Google Shape;2066;p7"/>
          <p:cNvSpPr txBox="1">
            <a:spLocks noGrp="1"/>
          </p:cNvSpPr>
          <p:nvPr>
            <p:ph type="body" idx="1"/>
          </p:nvPr>
        </p:nvSpPr>
        <p:spPr>
          <a:xfrm>
            <a:off x="2100981" y="2339825"/>
            <a:ext cx="6170258" cy="368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547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0600" b="1" dirty="0">
                <a:solidFill>
                  <a:schemeClr val="accent1"/>
                </a:solidFill>
              </a:rPr>
              <a:t>Ashley Horne</a:t>
            </a:r>
            <a:endParaRPr sz="10600" b="1" dirty="0">
              <a:solidFill>
                <a:schemeClr val="accent1"/>
              </a:solidFill>
            </a:endParaRPr>
          </a:p>
          <a:p>
            <a:pPr marL="228600" lvl="0" indent="-2547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0600" b="1" dirty="0">
                <a:solidFill>
                  <a:schemeClr val="accent1"/>
                </a:solidFill>
              </a:rPr>
              <a:t>Dr. Gina Lowell</a:t>
            </a:r>
            <a:endParaRPr sz="10600" dirty="0"/>
          </a:p>
          <a:p>
            <a:pPr marL="228600" lvl="0" indent="-2547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0600" b="1" dirty="0">
                <a:solidFill>
                  <a:schemeClr val="accent1"/>
                </a:solidFill>
              </a:rPr>
              <a:t>Dr. </a:t>
            </a:r>
            <a:r>
              <a:rPr lang="en-US" sz="10600" b="1" dirty="0" err="1">
                <a:solidFill>
                  <a:schemeClr val="accent1"/>
                </a:solidFill>
              </a:rPr>
              <a:t>Kyran</a:t>
            </a:r>
            <a:r>
              <a:rPr lang="en-US" sz="10600" b="1" dirty="0">
                <a:solidFill>
                  <a:schemeClr val="accent1"/>
                </a:solidFill>
              </a:rPr>
              <a:t> Quinlan</a:t>
            </a:r>
            <a:endParaRPr sz="10600" dirty="0"/>
          </a:p>
          <a:p>
            <a:pPr marL="228600" lvl="0" indent="-2547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0600" b="1" dirty="0">
                <a:solidFill>
                  <a:schemeClr val="accent1"/>
                </a:solidFill>
              </a:rPr>
              <a:t>Dr. Stacy Scott</a:t>
            </a:r>
            <a:endParaRPr sz="106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  <p:sp>
        <p:nvSpPr>
          <p:cNvPr id="2067" name="Google Shape;2067;p7"/>
          <p:cNvSpPr txBox="1"/>
          <p:nvPr/>
        </p:nvSpPr>
        <p:spPr>
          <a:xfrm>
            <a:off x="6896351" y="1471147"/>
            <a:ext cx="553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800"/>
              <a:buFont typeface="Arial"/>
              <a:buNone/>
            </a:pPr>
            <a:endParaRPr sz="2800" b="1" i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8" name="Google Shape;20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1238" y="3174375"/>
            <a:ext cx="3879125" cy="36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9" name="Google Shape;2069;p7"/>
          <p:cNvSpPr/>
          <p:nvPr/>
        </p:nvSpPr>
        <p:spPr>
          <a:xfrm>
            <a:off x="142884" y="93740"/>
            <a:ext cx="11992496" cy="1256658"/>
          </a:xfrm>
          <a:prstGeom prst="ribbon2">
            <a:avLst>
              <a:gd name="adj1" fmla="val 16667"/>
              <a:gd name="adj2" fmla="val 7456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7"/>
          <p:cNvSpPr txBox="1">
            <a:spLocks noGrp="1"/>
          </p:cNvSpPr>
          <p:nvPr>
            <p:ph type="title"/>
          </p:nvPr>
        </p:nvSpPr>
        <p:spPr>
          <a:xfrm>
            <a:off x="2100980" y="126804"/>
            <a:ext cx="8475680" cy="92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/>
              <a:t>Thank You to our Amazing Speakers!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AEB3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sp>
        <p:nvSpPr>
          <p:cNvPr id="2078" name="Google Shape;2078;p8"/>
          <p:cNvSpPr txBox="1"/>
          <p:nvPr/>
        </p:nvSpPr>
        <p:spPr>
          <a:xfrm>
            <a:off x="3049486" y="1543204"/>
            <a:ext cx="3573615" cy="47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6200"/>
              <a:buFont typeface="Arial"/>
              <a:buNone/>
            </a:pPr>
            <a:endParaRPr sz="62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>
              <a:solidFill>
                <a:srgbClr val="444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8"/>
          <p:cNvSpPr txBox="1"/>
          <p:nvPr/>
        </p:nvSpPr>
        <p:spPr>
          <a:xfrm>
            <a:off x="166200" y="1510391"/>
            <a:ext cx="12250390" cy="483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</a:pPr>
            <a:endParaRPr sz="24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0" name="Google Shape;2080;p8" descr="Ευχαριστούμε για την αγορά σας ⋆ Epixeirein | Σύμβουλοι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7473" y="4696100"/>
            <a:ext cx="2548365" cy="20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81" name="Google Shape;2081;p8"/>
          <p:cNvSpPr txBox="1"/>
          <p:nvPr/>
        </p:nvSpPr>
        <p:spPr>
          <a:xfrm>
            <a:off x="9075323" y="1543204"/>
            <a:ext cx="35863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8"/>
          <p:cNvSpPr txBox="1"/>
          <p:nvPr/>
        </p:nvSpPr>
        <p:spPr>
          <a:xfrm>
            <a:off x="0" y="0"/>
            <a:ext cx="12192000" cy="1472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8"/>
          <p:cNvSpPr/>
          <p:nvPr/>
        </p:nvSpPr>
        <p:spPr>
          <a:xfrm>
            <a:off x="0" y="0"/>
            <a:ext cx="12192000" cy="1256658"/>
          </a:xfrm>
          <a:prstGeom prst="ribbon2">
            <a:avLst>
              <a:gd name="adj1" fmla="val 16667"/>
              <a:gd name="adj2" fmla="val 7456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8"/>
          <p:cNvSpPr txBox="1">
            <a:spLocks noGrp="1"/>
          </p:cNvSpPr>
          <p:nvPr>
            <p:ph type="title"/>
          </p:nvPr>
        </p:nvSpPr>
        <p:spPr>
          <a:xfrm>
            <a:off x="1557824" y="12734"/>
            <a:ext cx="10155955" cy="107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Thank You Breakout Facilitators &amp; Discussants!</a:t>
            </a:r>
            <a:endParaRPr/>
          </a:p>
        </p:txBody>
      </p:sp>
      <p:sp>
        <p:nvSpPr>
          <p:cNvPr id="2085" name="Google Shape;2085;p8"/>
          <p:cNvSpPr txBox="1">
            <a:spLocks noGrp="1"/>
          </p:cNvSpPr>
          <p:nvPr>
            <p:ph type="body" idx="1"/>
          </p:nvPr>
        </p:nvSpPr>
        <p:spPr>
          <a:xfrm>
            <a:off x="1637240" y="1718511"/>
            <a:ext cx="4032276" cy="453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3100" b="1">
                <a:solidFill>
                  <a:schemeClr val="accent1"/>
                </a:solidFill>
              </a:rPr>
              <a:t>Dr. Kyran Quinlan 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</a:pPr>
            <a:r>
              <a:rPr lang="en-US" sz="3100" b="1">
                <a:solidFill>
                  <a:schemeClr val="accent1"/>
                </a:solidFill>
              </a:rPr>
              <a:t>Dr. Joseph Hageman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</a:pPr>
            <a:r>
              <a:rPr lang="en-US" sz="3100" b="1">
                <a:solidFill>
                  <a:schemeClr val="accent1"/>
                </a:solidFill>
              </a:rPr>
              <a:t>Dr. Gina Lowell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</a:pPr>
            <a:r>
              <a:rPr lang="en-US" sz="3100" b="1">
                <a:solidFill>
                  <a:schemeClr val="accent1"/>
                </a:solidFill>
              </a:rPr>
              <a:t>Natosha McEvers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</a:pPr>
            <a:r>
              <a:rPr lang="en-US" sz="3100" b="1">
                <a:solidFill>
                  <a:schemeClr val="accent1"/>
                </a:solidFill>
              </a:rPr>
              <a:t>Adelaide Caprio</a:t>
            </a:r>
            <a:endParaRPr sz="31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</a:pPr>
            <a:r>
              <a:rPr lang="en-US" sz="3100" b="1">
                <a:solidFill>
                  <a:schemeClr val="accent1"/>
                </a:solidFill>
              </a:rPr>
              <a:t>Donna Lemmenes</a:t>
            </a:r>
            <a:endParaRPr sz="31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</a:pPr>
            <a:endParaRPr sz="31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2086" name="Google Shape;2086;p8"/>
          <p:cNvSpPr txBox="1"/>
          <p:nvPr/>
        </p:nvSpPr>
        <p:spPr>
          <a:xfrm>
            <a:off x="6334663" y="1719533"/>
            <a:ext cx="6711351" cy="350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Dr. Ann Borders 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Dr. Patti Lee King​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Ashley Horne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Aleena Surenian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Dr. Stacy Scott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9"/>
          <p:cNvSpPr txBox="1">
            <a:spLocks noGrp="1"/>
          </p:cNvSpPr>
          <p:nvPr>
            <p:ph type="body" idx="1"/>
          </p:nvPr>
        </p:nvSpPr>
        <p:spPr>
          <a:xfrm>
            <a:off x="1012301" y="1587594"/>
            <a:ext cx="66110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7000"/>
              </a:lnSpc>
              <a:spcBef>
                <a:spcPts val="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Ana Flores</a:t>
            </a:r>
            <a:endParaRPr dirty="0"/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Andrea Cross </a:t>
            </a:r>
            <a:endParaRPr b="1" dirty="0">
              <a:solidFill>
                <a:schemeClr val="accent1"/>
              </a:solidFill>
            </a:endParaRPr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Autumn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Mels</a:t>
            </a:r>
            <a:endParaRPr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Daniell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Ashford</a:t>
            </a:r>
            <a:endParaRPr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Deborah Miller </a:t>
            </a:r>
            <a:endParaRPr dirty="0"/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Donna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Lemmenes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Joanne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Sorce</a:t>
            </a:r>
            <a:endParaRPr dirty="0"/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Dr. Joseph Hageman</a:t>
            </a:r>
            <a:endParaRPr b="1" dirty="0">
              <a:solidFill>
                <a:schemeClr val="accent1"/>
              </a:solidFill>
            </a:endParaRPr>
          </a:p>
          <a:p>
            <a:pPr marL="342900">
              <a:lnSpc>
                <a:spcPct val="107000"/>
              </a:lnSpc>
              <a:spcBef>
                <a:spcPts val="800"/>
              </a:spcBef>
              <a:buSzPts val="2400"/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Keri Benbrook </a:t>
            </a:r>
            <a:endParaRPr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093" name="Google Shape;2093;p9"/>
          <p:cNvSpPr txBox="1">
            <a:spLocks noGrp="1"/>
          </p:cNvSpPr>
          <p:nvPr>
            <p:ph type="body" idx="2"/>
          </p:nvPr>
        </p:nvSpPr>
        <p:spPr>
          <a:xfrm>
            <a:off x="6490452" y="1658299"/>
            <a:ext cx="50804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Kshama Shah</a:t>
            </a:r>
            <a:endParaRPr b="1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Laura Peters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Mary Jarvis</a:t>
            </a:r>
            <a:endParaRPr b="1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Myra </a:t>
            </a:r>
            <a:r>
              <a:rPr lang="en-US" b="1" dirty="0" err="1">
                <a:solidFill>
                  <a:schemeClr val="accent1"/>
                </a:solidFill>
              </a:rPr>
              <a:t>Sabini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 err="1">
                <a:solidFill>
                  <a:schemeClr val="accent1"/>
                </a:solidFill>
              </a:rPr>
              <a:t>Nenette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Cacal</a:t>
            </a:r>
            <a:endParaRPr b="1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Dr. Sherry Jones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 err="1">
                <a:solidFill>
                  <a:schemeClr val="accent1"/>
                </a:solidFill>
              </a:rPr>
              <a:t>Sogi</a:t>
            </a:r>
            <a:r>
              <a:rPr lang="en-US" b="1" dirty="0">
                <a:solidFill>
                  <a:schemeClr val="accent1"/>
                </a:solidFill>
              </a:rPr>
              <a:t> </a:t>
            </a:r>
            <a:r>
              <a:rPr lang="en-US" b="1" dirty="0" err="1">
                <a:solidFill>
                  <a:schemeClr val="accent1"/>
                </a:solidFill>
              </a:rPr>
              <a:t>Skariah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094" name="Google Shape;2094;p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AEB3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/>
          </a:p>
        </p:txBody>
      </p:sp>
      <p:sp>
        <p:nvSpPr>
          <p:cNvPr id="2096" name="Google Shape;2096;p9"/>
          <p:cNvSpPr txBox="1"/>
          <p:nvPr/>
        </p:nvSpPr>
        <p:spPr>
          <a:xfrm>
            <a:off x="43132" y="21489"/>
            <a:ext cx="12192000" cy="16822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9"/>
          <p:cNvSpPr/>
          <p:nvPr/>
        </p:nvSpPr>
        <p:spPr>
          <a:xfrm>
            <a:off x="0" y="175"/>
            <a:ext cx="12192000" cy="1256658"/>
          </a:xfrm>
          <a:prstGeom prst="ribbon2">
            <a:avLst>
              <a:gd name="adj1" fmla="val 16667"/>
              <a:gd name="adj2" fmla="val 74569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9"/>
          <p:cNvSpPr txBox="1">
            <a:spLocks noGrp="1"/>
          </p:cNvSpPr>
          <p:nvPr>
            <p:ph type="title"/>
          </p:nvPr>
        </p:nvSpPr>
        <p:spPr>
          <a:xfrm>
            <a:off x="1856390" y="-104925"/>
            <a:ext cx="81612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/>
              <a:t>Thank You Planning Committee!!!</a:t>
            </a:r>
            <a:endParaRPr/>
          </a:p>
        </p:txBody>
      </p:sp>
      <p:pic>
        <p:nvPicPr>
          <p:cNvPr id="2099" name="Google Shape;20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9220" y="4338046"/>
            <a:ext cx="2929882" cy="265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AEB3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p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pic>
        <p:nvPicPr>
          <p:cNvPr id="2107" name="Google Shape;2107;p1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"/>
            <a:ext cx="6018675" cy="628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8" name="Google Shape;210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675" y="0"/>
            <a:ext cx="6173326" cy="628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13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sx="102000" sy="102000" algn="ctr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2" name="Google Shape;2122;p1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2165" t="15217" r="-2164" b="15652"/>
          <a:stretch/>
        </p:blipFill>
        <p:spPr>
          <a:xfrm>
            <a:off x="898766" y="10"/>
            <a:ext cx="10394576" cy="6870372"/>
          </a:xfrm>
          <a:custGeom>
            <a:avLst/>
            <a:gdLst/>
            <a:ahLst/>
            <a:cxnLst/>
            <a:rect l="l" t="t" r="r" b="b"/>
            <a:pathLst>
              <a:path w="9948672" h="6858000" extrusionOk="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23" name="Google Shape;2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sldNum" idx="12"/>
          </p:nvPr>
        </p:nvSpPr>
        <p:spPr>
          <a:xfrm>
            <a:off x="10290810" y="6356350"/>
            <a:ext cx="1062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9CA5AE"/>
                </a:solidFill>
              </a:rPr>
              <a:t>9</a:t>
            </a:fld>
            <a:endParaRPr>
              <a:solidFill>
                <a:srgbClr val="9CA5A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379</Words>
  <Application>Microsoft Office PowerPoint</Application>
  <PresentationFormat>Widescreen</PresentationFormat>
  <Paragraphs>108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3_Office Theme</vt:lpstr>
      <vt:lpstr>ILPQC: Wrap-up &amp; Next Steps for 2023 </vt:lpstr>
      <vt:lpstr>What’s Next for BASIC: Sustainability </vt:lpstr>
      <vt:lpstr>What Can I Do Tomorrow?</vt:lpstr>
      <vt:lpstr>Wave 1 Teams needed!</vt:lpstr>
      <vt:lpstr>Thank You to our Amazing Speakers! </vt:lpstr>
      <vt:lpstr>Thank You Breakout Facilitators &amp; Discussants!</vt:lpstr>
      <vt:lpstr>Thank You Planning Committee!!!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ILPQC: Wrap-up &amp; Next Steps for 2023 </dc:title>
  <dc:creator>Todd Hilgert</dc:creator>
  <cp:lastModifiedBy>Surenian, Aleena Lida</cp:lastModifiedBy>
  <cp:revision>4</cp:revision>
  <dcterms:created xsi:type="dcterms:W3CDTF">2021-03-16T18:30:39Z</dcterms:created>
  <dcterms:modified xsi:type="dcterms:W3CDTF">2023-06-12T18:16:31Z</dcterms:modified>
</cp:coreProperties>
</file>