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663" r:id="rId3"/>
  </p:sldMasterIdLst>
  <p:notesMasterIdLst>
    <p:notesMasterId r:id="rId40"/>
  </p:notesMasterIdLst>
  <p:sldIdLst>
    <p:sldId id="257" r:id="rId4"/>
    <p:sldId id="292" r:id="rId5"/>
    <p:sldId id="291" r:id="rId6"/>
    <p:sldId id="290" r:id="rId7"/>
    <p:sldId id="289" r:id="rId8"/>
    <p:sldId id="288" r:id="rId9"/>
    <p:sldId id="287" r:id="rId10"/>
    <p:sldId id="286" r:id="rId11"/>
    <p:sldId id="285" r:id="rId12"/>
    <p:sldId id="284" r:id="rId13"/>
    <p:sldId id="283" r:id="rId14"/>
    <p:sldId id="282" r:id="rId15"/>
    <p:sldId id="281" r:id="rId16"/>
    <p:sldId id="280" r:id="rId17"/>
    <p:sldId id="279" r:id="rId18"/>
    <p:sldId id="278" r:id="rId19"/>
    <p:sldId id="277" r:id="rId20"/>
    <p:sldId id="276" r:id="rId21"/>
    <p:sldId id="275" r:id="rId22"/>
    <p:sldId id="274" r:id="rId23"/>
    <p:sldId id="273" r:id="rId24"/>
    <p:sldId id="272" r:id="rId25"/>
    <p:sldId id="271" r:id="rId26"/>
    <p:sldId id="270" r:id="rId27"/>
    <p:sldId id="269" r:id="rId28"/>
    <p:sldId id="268" r:id="rId29"/>
    <p:sldId id="267" r:id="rId30"/>
    <p:sldId id="266" r:id="rId31"/>
    <p:sldId id="265" r:id="rId32"/>
    <p:sldId id="264" r:id="rId33"/>
    <p:sldId id="263" r:id="rId34"/>
    <p:sldId id="262" r:id="rId35"/>
    <p:sldId id="261" r:id="rId36"/>
    <p:sldId id="260" r:id="rId37"/>
    <p:sldId id="259" r:id="rId38"/>
    <p:sldId id="25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ECA5E-EA93-4B9D-8234-DC69C0F4FFE8}" v="22" dt="2023-05-16T19:50:14.320"/>
    <p1510:client id="{66A39B2A-4BDF-F7B2-0CF5-7241C642774A}" v="9" dt="2023-06-12T17:46:08.421"/>
    <p1510:client id="{A5510274-F5A9-B634-B0DA-A84A928D5B30}" v="35" dt="2023-05-18T19:52:19.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a Rivera" userId="S::arg3669@ads.northwestern.edu::fc8b707a-b7e9-4f2a-8d71-2d76819b7881" providerId="AD" clId="Web-{429ECA5E-EA93-4B9D-8234-DC69C0F4FFE8}"/>
    <pc:docChg chg="addSld delSld modSld addMainMaster modMainMaster">
      <pc:chgData name="Alana Rivera" userId="S::arg3669@ads.northwestern.edu::fc8b707a-b7e9-4f2a-8d71-2d76819b7881" providerId="AD" clId="Web-{429ECA5E-EA93-4B9D-8234-DC69C0F4FFE8}" dt="2023-05-16T19:50:14.320" v="20" actId="1076"/>
      <pc:docMkLst>
        <pc:docMk/>
      </pc:docMkLst>
      <pc:sldChg chg="del">
        <pc:chgData name="Alana Rivera" userId="S::arg3669@ads.northwestern.edu::fc8b707a-b7e9-4f2a-8d71-2d76819b7881" providerId="AD" clId="Web-{429ECA5E-EA93-4B9D-8234-DC69C0F4FFE8}" dt="2023-05-16T19:48:15.503" v="1"/>
        <pc:sldMkLst>
          <pc:docMk/>
          <pc:sldMk cId="109857222" sldId="256"/>
        </pc:sldMkLst>
      </pc:sldChg>
      <pc:sldChg chg="modSp add">
        <pc:chgData name="Alana Rivera" userId="S::arg3669@ads.northwestern.edu::fc8b707a-b7e9-4f2a-8d71-2d76819b7881" providerId="AD" clId="Web-{429ECA5E-EA93-4B9D-8234-DC69C0F4FFE8}" dt="2023-05-16T19:50:14.320" v="20" actId="1076"/>
        <pc:sldMkLst>
          <pc:docMk/>
          <pc:sldMk cId="4277771863" sldId="257"/>
        </pc:sldMkLst>
        <pc:spChg chg="mod">
          <ac:chgData name="Alana Rivera" userId="S::arg3669@ads.northwestern.edu::fc8b707a-b7e9-4f2a-8d71-2d76819b7881" providerId="AD" clId="Web-{429ECA5E-EA93-4B9D-8234-DC69C0F4FFE8}" dt="2023-05-16T19:50:14.320" v="20" actId="1076"/>
          <ac:spMkLst>
            <pc:docMk/>
            <pc:sldMk cId="4277771863" sldId="257"/>
            <ac:spMk id="2" creationId="{599FCEC9-0EC9-374D-959D-7AB59467C1BA}"/>
          </ac:spMkLst>
        </pc:spChg>
        <pc:spChg chg="mod">
          <ac:chgData name="Alana Rivera" userId="S::arg3669@ads.northwestern.edu::fc8b707a-b7e9-4f2a-8d71-2d76819b7881" providerId="AD" clId="Web-{429ECA5E-EA93-4B9D-8234-DC69C0F4FFE8}" dt="2023-05-16T19:50:10.648" v="19" actId="1076"/>
          <ac:spMkLst>
            <pc:docMk/>
            <pc:sldMk cId="4277771863" sldId="257"/>
            <ac:spMk id="3" creationId="{B3A6EC5C-75A9-6841-A232-CD6FE289C3AE}"/>
          </ac:spMkLst>
        </pc:spChg>
      </pc:sldChg>
      <pc:sldChg chg="add del">
        <pc:chgData name="Alana Rivera" userId="S::arg3669@ads.northwestern.edu::fc8b707a-b7e9-4f2a-8d71-2d76819b7881" providerId="AD" clId="Web-{429ECA5E-EA93-4B9D-8234-DC69C0F4FFE8}" dt="2023-05-16T19:48:29.035" v="4"/>
        <pc:sldMkLst>
          <pc:docMk/>
          <pc:sldMk cId="3401215118" sldId="258"/>
        </pc:sldMkLst>
      </pc:sldChg>
      <pc:sldMasterChg chg="modSldLayout">
        <pc:chgData name="Alana Rivera" userId="S::arg3669@ads.northwestern.edu::fc8b707a-b7e9-4f2a-8d71-2d76819b7881" providerId="AD" clId="Web-{429ECA5E-EA93-4B9D-8234-DC69C0F4FFE8}" dt="2023-05-16T19:48:11.518" v="0"/>
        <pc:sldMasterMkLst>
          <pc:docMk/>
          <pc:sldMasterMk cId="2460954070" sldId="2147483660"/>
        </pc:sldMasterMkLst>
        <pc:sldLayoutChg chg="replId">
          <pc:chgData name="Alana Rivera" userId="S::arg3669@ads.northwestern.edu::fc8b707a-b7e9-4f2a-8d71-2d76819b7881" providerId="AD" clId="Web-{429ECA5E-EA93-4B9D-8234-DC69C0F4FFE8}" dt="2023-05-16T19:48:11.518" v="0"/>
          <pc:sldLayoutMkLst>
            <pc:docMk/>
            <pc:sldMasterMk cId="2460954070" sldId="2147483660"/>
            <pc:sldLayoutMk cId="3171841454" sldId="2147485215"/>
          </pc:sldLayoutMkLst>
        </pc:sldLayoutChg>
        <pc:sldLayoutChg chg="replId">
          <pc:chgData name="Alana Rivera" userId="S::arg3669@ads.northwestern.edu::fc8b707a-b7e9-4f2a-8d71-2d76819b7881" providerId="AD" clId="Web-{429ECA5E-EA93-4B9D-8234-DC69C0F4FFE8}" dt="2023-05-16T19:48:11.518" v="0"/>
          <pc:sldLayoutMkLst>
            <pc:docMk/>
            <pc:sldMasterMk cId="2460954070" sldId="2147483660"/>
            <pc:sldLayoutMk cId="1718958274" sldId="2147485216"/>
          </pc:sldLayoutMkLst>
        </pc:sldLayoutChg>
        <pc:sldLayoutChg chg="replId">
          <pc:chgData name="Alana Rivera" userId="S::arg3669@ads.northwestern.edu::fc8b707a-b7e9-4f2a-8d71-2d76819b7881" providerId="AD" clId="Web-{429ECA5E-EA93-4B9D-8234-DC69C0F4FFE8}" dt="2023-05-16T19:48:11.518" v="0"/>
          <pc:sldLayoutMkLst>
            <pc:docMk/>
            <pc:sldMasterMk cId="2460954070" sldId="2147483660"/>
            <pc:sldLayoutMk cId="3479445657" sldId="2147485217"/>
          </pc:sldLayoutMkLst>
        </pc:sldLayoutChg>
      </pc:sldMasterChg>
      <pc:sldMasterChg chg="add addSldLayout">
        <pc:chgData name="Alana Rivera" userId="S::arg3669@ads.northwestern.edu::fc8b707a-b7e9-4f2a-8d71-2d76819b7881" providerId="AD" clId="Web-{429ECA5E-EA93-4B9D-8234-DC69C0F4FFE8}" dt="2023-05-16T19:48:11.518" v="0"/>
        <pc:sldMasterMkLst>
          <pc:docMk/>
          <pc:sldMasterMk cId="3378073280" sldId="2147483695"/>
        </pc:sldMasterMkLst>
        <pc:sldLayoutChg chg="add">
          <pc:chgData name="Alana Rivera" userId="S::arg3669@ads.northwestern.edu::fc8b707a-b7e9-4f2a-8d71-2d76819b7881" providerId="AD" clId="Web-{429ECA5E-EA93-4B9D-8234-DC69C0F4FFE8}" dt="2023-05-16T19:48:11.518" v="0"/>
          <pc:sldLayoutMkLst>
            <pc:docMk/>
            <pc:sldMasterMk cId="3378073280" sldId="2147483695"/>
            <pc:sldLayoutMk cId="1896678177" sldId="214748368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395275237" sldId="214748368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4028031746" sldId="214748368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088139573" sldId="214748368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984675199" sldId="214748368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820512167" sldId="214748369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61587433" sldId="214748369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092582184" sldId="214748369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63702241" sldId="214748369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351936377" sldId="214748369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9868767" sldId="214748369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1337409" sldId="214748369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75216660" sldId="214748369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76272431" sldId="214748369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59781530" sldId="214748380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855494103" sldId="214748380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39295337" sldId="214748380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253572214" sldId="214748380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02549073" sldId="214748380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58542806" sldId="214748380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339690513" sldId="214748381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220637423" sldId="214748381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9320368" sldId="214748381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10496501" sldId="214748381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10130633" sldId="214748381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629644005" sldId="214748386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3753234" sldId="214748387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30479694" sldId="214748387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9868767" sldId="214748420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1337409" sldId="214748420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75216660" sldId="214748420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76272431" sldId="214748420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8157548" sldId="214748420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80140117" sldId="214748420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69300124" sldId="214748420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657904224" sldId="214748422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30801759" sldId="214748423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59781530" sldId="214748423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8157548" sldId="214748423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59781530" sldId="214748423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30801759" sldId="214748423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1337409" sldId="214748424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8157548" sldId="214748426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75216660" sldId="214748426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75216660" sldId="214748426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9868767" sldId="214748426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9320368" sldId="214748432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10496501" sldId="214748433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10130633" sldId="214748433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698059872" sldId="214748433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30801759" sldId="214748433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9868767" sldId="214748433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8157548" sldId="214748433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1337409" sldId="214748433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75216660" sldId="214748434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76272431" sldId="214748434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69300124" sldId="214748434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80140117" sldId="214748434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59781530" sldId="214748434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698059872" sldId="214748434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02549073" sldId="214748435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253572214" sldId="214748435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39295337" sldId="214748435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437652033" sldId="214748435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4103439267" sldId="214748435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847879164" sldId="214748435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79302691" sldId="214748435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435420318" sldId="214748435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665852557" sldId="214748435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855494103" sldId="214748437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9320368" sldId="214748438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76272431" sldId="214748440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69300124" sldId="214748440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80140117" sldId="214748440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30801759" sldId="214748447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9868767" sldId="214748447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1337409" sldId="214748448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76272431" sldId="214748448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69300124" sldId="214748448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80140117" sldId="214748448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59781530" sldId="214748448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9320368" sldId="214748460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3753234" sldId="214748460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30479694" sldId="214748460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979200564" sldId="214748462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732483557" sldId="214748462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26228292" sldId="214748463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138240366" sldId="214748463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9320368" sldId="214748465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10496501" sldId="214748465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10130633" sldId="214748465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698059872" sldId="214748465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10496501" sldId="214748481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10130633" sldId="214748481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698059872" sldId="214748481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30801759" sldId="214748482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59781530" sldId="214748482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58542806" sldId="214748482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967421487" sldId="214748483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83143663" sldId="214748483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803572776" sldId="214748483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10496501" sldId="214748483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10130633" sldId="214748483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4040902241" sldId="214748483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838803846" sldId="214748483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546898753" sldId="214748483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80529727" sldId="214748483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80529727" sldId="214748483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80529727" sldId="214748484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377496322" sldId="214748484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5532739" sldId="214748484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72630080" sldId="214748484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195676063" sldId="214748484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80529727" sldId="214748484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80529727" sldId="214748484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83420" sldId="214748484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36500789" sldId="214748485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422401269" sldId="214748485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80529727" sldId="214748485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82224325" sldId="214748485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610812348" sldId="214748485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546532180" sldId="214748485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80529727" sldId="214748485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76272431" sldId="214748504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69300124" sldId="214748504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9868767" sldId="214748504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1337409" sldId="214748504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75216660" sldId="214748504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30801759" sldId="214748505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9868767" sldId="214748505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8157548" sldId="214748505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1337409" sldId="214748505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75216660" sldId="214748505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76272431" sldId="214748505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69300124" sldId="214748505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80140117" sldId="214748505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59781530" sldId="214748505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783658486" sldId="214748505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30801759" sldId="214748506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9868767" sldId="214748506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1337409" sldId="214748506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75216660" sldId="214748506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76272431" sldId="214748506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8157548" sldId="214748506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80140117" sldId="214748507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69300124" sldId="214748507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657904224" sldId="214748507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377496322" sldId="214748507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4291076637" sldId="214748507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4040902241" sldId="214748507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781420108" sldId="214748507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979200564" sldId="214748507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838803846" sldId="214748507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546898753" sldId="214748507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210091495" sldId="214748508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314599787" sldId="214748508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791682188" sldId="214748508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98148766" sldId="214748508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28347992" sldId="214748508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195676063" sldId="214748509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30801759" sldId="214748511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9868767" sldId="214748511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8157548" sldId="214748512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80529727" sldId="214748512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1337409" sldId="214748512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75216660" sldId="214748512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476272431" sldId="214748512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69300124" sldId="214748512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80140117" sldId="214748512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705532739" sldId="214748512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967421487" sldId="214748512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83143663" sldId="214748512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803572776" sldId="214748513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698059872" sldId="214748513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339690513" sldId="214748515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220637423" sldId="214748515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59781530" sldId="214748515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29018680" sldId="214748516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980529727" sldId="214748516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80140117" sldId="214748517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8157548" sldId="214748517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287509848" sldId="214748517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9320368" sldId="214748518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10496501" sldId="214748518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10130633" sldId="214748518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698059872" sldId="214748518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9320368" sldId="214748518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10496501" sldId="214748518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10130633" sldId="214748518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698059872" sldId="214748519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4291076637" sldId="214748519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781420108" sldId="214748519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210091495" sldId="214748519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314599787" sldId="214748519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791682188" sldId="2147485195"/>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98148766" sldId="214748519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213127956" sldId="2147485197"/>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630801759" sldId="214748519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979200564" sldId="214748521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72630080" sldId="214748521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287509848" sldId="214748521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36500789" sldId="214748521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855494103" sldId="214748521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480140117" sldId="214748522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422401269" sldId="2147485221"/>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2921204023" sldId="2147485222"/>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75424671" sldId="2147485223"/>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9320368" sldId="2147485224"/>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998157548" sldId="2147485226"/>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069300124" sldId="2147485228"/>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059781530" sldId="2147485229"/>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383736861" sldId="2147485230"/>
          </pc:sldLayoutMkLst>
        </pc:sldLayoutChg>
        <pc:sldLayoutChg chg="add">
          <pc:chgData name="Alana Rivera" userId="S::arg3669@ads.northwestern.edu::fc8b707a-b7e9-4f2a-8d71-2d76819b7881" providerId="AD" clId="Web-{429ECA5E-EA93-4B9D-8234-DC69C0F4FFE8}" dt="2023-05-16T19:48:11.518" v="0"/>
          <pc:sldLayoutMkLst>
            <pc:docMk/>
            <pc:sldMasterMk cId="3378073280" sldId="2147483695"/>
            <pc:sldLayoutMk cId="1546532180" sldId="2147485231"/>
          </pc:sldLayoutMkLst>
        </pc:sldLayoutChg>
      </pc:sldMasterChg>
    </pc:docChg>
  </pc:docChgLst>
  <pc:docChgLst>
    <pc:chgData name="Alana Rivera" userId="S::arg3669@ads.northwestern.edu::fc8b707a-b7e9-4f2a-8d71-2d76819b7881" providerId="AD" clId="Web-{A5510274-F5A9-B634-B0DA-A84A928D5B30}"/>
    <pc:docChg chg="addSld addMainMaster modMainMaster">
      <pc:chgData name="Alana Rivera" userId="S::arg3669@ads.northwestern.edu::fc8b707a-b7e9-4f2a-8d71-2d76819b7881" providerId="AD" clId="Web-{A5510274-F5A9-B634-B0DA-A84A928D5B30}" dt="2023-05-18T19:52:19.645" v="34"/>
      <pc:docMkLst>
        <pc:docMk/>
      </pc:docMkLst>
      <pc:sldChg chg="add">
        <pc:chgData name="Alana Rivera" userId="S::arg3669@ads.northwestern.edu::fc8b707a-b7e9-4f2a-8d71-2d76819b7881" providerId="AD" clId="Web-{A5510274-F5A9-B634-B0DA-A84A928D5B30}" dt="2023-05-18T19:52:17.238" v="0"/>
        <pc:sldMkLst>
          <pc:docMk/>
          <pc:sldMk cId="301836018" sldId="258"/>
        </pc:sldMkLst>
      </pc:sldChg>
      <pc:sldChg chg="add">
        <pc:chgData name="Alana Rivera" userId="S::arg3669@ads.northwestern.edu::fc8b707a-b7e9-4f2a-8d71-2d76819b7881" providerId="AD" clId="Web-{A5510274-F5A9-B634-B0DA-A84A928D5B30}" dt="2023-05-18T19:52:17.316" v="1"/>
        <pc:sldMkLst>
          <pc:docMk/>
          <pc:sldMk cId="2308147755" sldId="259"/>
        </pc:sldMkLst>
      </pc:sldChg>
      <pc:sldChg chg="add">
        <pc:chgData name="Alana Rivera" userId="S::arg3669@ads.northwestern.edu::fc8b707a-b7e9-4f2a-8d71-2d76819b7881" providerId="AD" clId="Web-{A5510274-F5A9-B634-B0DA-A84A928D5B30}" dt="2023-05-18T19:52:17.379" v="2"/>
        <pc:sldMkLst>
          <pc:docMk/>
          <pc:sldMk cId="2629260657" sldId="260"/>
        </pc:sldMkLst>
      </pc:sldChg>
      <pc:sldChg chg="add">
        <pc:chgData name="Alana Rivera" userId="S::arg3669@ads.northwestern.edu::fc8b707a-b7e9-4f2a-8d71-2d76819b7881" providerId="AD" clId="Web-{A5510274-F5A9-B634-B0DA-A84A928D5B30}" dt="2023-05-18T19:52:17.457" v="3"/>
        <pc:sldMkLst>
          <pc:docMk/>
          <pc:sldMk cId="2069613082" sldId="261"/>
        </pc:sldMkLst>
      </pc:sldChg>
      <pc:sldChg chg="add">
        <pc:chgData name="Alana Rivera" userId="S::arg3669@ads.northwestern.edu::fc8b707a-b7e9-4f2a-8d71-2d76819b7881" providerId="AD" clId="Web-{A5510274-F5A9-B634-B0DA-A84A928D5B30}" dt="2023-05-18T19:52:17.582" v="4"/>
        <pc:sldMkLst>
          <pc:docMk/>
          <pc:sldMk cId="1205500610" sldId="262"/>
        </pc:sldMkLst>
      </pc:sldChg>
      <pc:sldChg chg="add">
        <pc:chgData name="Alana Rivera" userId="S::arg3669@ads.northwestern.edu::fc8b707a-b7e9-4f2a-8d71-2d76819b7881" providerId="AD" clId="Web-{A5510274-F5A9-B634-B0DA-A84A928D5B30}" dt="2023-05-18T19:52:17.644" v="5"/>
        <pc:sldMkLst>
          <pc:docMk/>
          <pc:sldMk cId="533522521" sldId="263"/>
        </pc:sldMkLst>
      </pc:sldChg>
      <pc:sldChg chg="add">
        <pc:chgData name="Alana Rivera" userId="S::arg3669@ads.northwestern.edu::fc8b707a-b7e9-4f2a-8d71-2d76819b7881" providerId="AD" clId="Web-{A5510274-F5A9-B634-B0DA-A84A928D5B30}" dt="2023-05-18T19:52:17.832" v="6"/>
        <pc:sldMkLst>
          <pc:docMk/>
          <pc:sldMk cId="4277670344" sldId="264"/>
        </pc:sldMkLst>
      </pc:sldChg>
      <pc:sldChg chg="add">
        <pc:chgData name="Alana Rivera" userId="S::arg3669@ads.northwestern.edu::fc8b707a-b7e9-4f2a-8d71-2d76819b7881" providerId="AD" clId="Web-{A5510274-F5A9-B634-B0DA-A84A928D5B30}" dt="2023-05-18T19:52:17.910" v="7"/>
        <pc:sldMkLst>
          <pc:docMk/>
          <pc:sldMk cId="860528356" sldId="265"/>
        </pc:sldMkLst>
      </pc:sldChg>
      <pc:sldChg chg="add">
        <pc:chgData name="Alana Rivera" userId="S::arg3669@ads.northwestern.edu::fc8b707a-b7e9-4f2a-8d71-2d76819b7881" providerId="AD" clId="Web-{A5510274-F5A9-B634-B0DA-A84A928D5B30}" dt="2023-05-18T19:52:17.973" v="8"/>
        <pc:sldMkLst>
          <pc:docMk/>
          <pc:sldMk cId="2438701776" sldId="266"/>
        </pc:sldMkLst>
      </pc:sldChg>
      <pc:sldChg chg="add">
        <pc:chgData name="Alana Rivera" userId="S::arg3669@ads.northwestern.edu::fc8b707a-b7e9-4f2a-8d71-2d76819b7881" providerId="AD" clId="Web-{A5510274-F5A9-B634-B0DA-A84A928D5B30}" dt="2023-05-18T19:52:18.035" v="9"/>
        <pc:sldMkLst>
          <pc:docMk/>
          <pc:sldMk cId="1132895517" sldId="267"/>
        </pc:sldMkLst>
      </pc:sldChg>
      <pc:sldChg chg="add">
        <pc:chgData name="Alana Rivera" userId="S::arg3669@ads.northwestern.edu::fc8b707a-b7e9-4f2a-8d71-2d76819b7881" providerId="AD" clId="Web-{A5510274-F5A9-B634-B0DA-A84A928D5B30}" dt="2023-05-18T19:52:18.113" v="10"/>
        <pc:sldMkLst>
          <pc:docMk/>
          <pc:sldMk cId="1624967671" sldId="268"/>
        </pc:sldMkLst>
      </pc:sldChg>
      <pc:sldChg chg="add">
        <pc:chgData name="Alana Rivera" userId="S::arg3669@ads.northwestern.edu::fc8b707a-b7e9-4f2a-8d71-2d76819b7881" providerId="AD" clId="Web-{A5510274-F5A9-B634-B0DA-A84A928D5B30}" dt="2023-05-18T19:52:18.144" v="11"/>
        <pc:sldMkLst>
          <pc:docMk/>
          <pc:sldMk cId="1790520266" sldId="269"/>
        </pc:sldMkLst>
      </pc:sldChg>
      <pc:sldChg chg="add">
        <pc:chgData name="Alana Rivera" userId="S::arg3669@ads.northwestern.edu::fc8b707a-b7e9-4f2a-8d71-2d76819b7881" providerId="AD" clId="Web-{A5510274-F5A9-B634-B0DA-A84A928D5B30}" dt="2023-05-18T19:52:18.191" v="12"/>
        <pc:sldMkLst>
          <pc:docMk/>
          <pc:sldMk cId="3151457964" sldId="270"/>
        </pc:sldMkLst>
      </pc:sldChg>
      <pc:sldChg chg="add">
        <pc:chgData name="Alana Rivera" userId="S::arg3669@ads.northwestern.edu::fc8b707a-b7e9-4f2a-8d71-2d76819b7881" providerId="AD" clId="Web-{A5510274-F5A9-B634-B0DA-A84A928D5B30}" dt="2023-05-18T19:52:18.238" v="13"/>
        <pc:sldMkLst>
          <pc:docMk/>
          <pc:sldMk cId="3678493627" sldId="271"/>
        </pc:sldMkLst>
      </pc:sldChg>
      <pc:sldChg chg="add">
        <pc:chgData name="Alana Rivera" userId="S::arg3669@ads.northwestern.edu::fc8b707a-b7e9-4f2a-8d71-2d76819b7881" providerId="AD" clId="Web-{A5510274-F5A9-B634-B0DA-A84A928D5B30}" dt="2023-05-18T19:52:18.285" v="14"/>
        <pc:sldMkLst>
          <pc:docMk/>
          <pc:sldMk cId="1825582807" sldId="272"/>
        </pc:sldMkLst>
      </pc:sldChg>
      <pc:sldChg chg="add">
        <pc:chgData name="Alana Rivera" userId="S::arg3669@ads.northwestern.edu::fc8b707a-b7e9-4f2a-8d71-2d76819b7881" providerId="AD" clId="Web-{A5510274-F5A9-B634-B0DA-A84A928D5B30}" dt="2023-05-18T19:52:18.426" v="15"/>
        <pc:sldMkLst>
          <pc:docMk/>
          <pc:sldMk cId="2800244287" sldId="273"/>
        </pc:sldMkLst>
      </pc:sldChg>
      <pc:sldChg chg="add">
        <pc:chgData name="Alana Rivera" userId="S::arg3669@ads.northwestern.edu::fc8b707a-b7e9-4f2a-8d71-2d76819b7881" providerId="AD" clId="Web-{A5510274-F5A9-B634-B0DA-A84A928D5B30}" dt="2023-05-18T19:52:18.504" v="16"/>
        <pc:sldMkLst>
          <pc:docMk/>
          <pc:sldMk cId="995610881" sldId="274"/>
        </pc:sldMkLst>
      </pc:sldChg>
      <pc:sldChg chg="add">
        <pc:chgData name="Alana Rivera" userId="S::arg3669@ads.northwestern.edu::fc8b707a-b7e9-4f2a-8d71-2d76819b7881" providerId="AD" clId="Web-{A5510274-F5A9-B634-B0DA-A84A928D5B30}" dt="2023-05-18T19:52:18.551" v="17"/>
        <pc:sldMkLst>
          <pc:docMk/>
          <pc:sldMk cId="2040474635" sldId="275"/>
        </pc:sldMkLst>
      </pc:sldChg>
      <pc:sldChg chg="add">
        <pc:chgData name="Alana Rivera" userId="S::arg3669@ads.northwestern.edu::fc8b707a-b7e9-4f2a-8d71-2d76819b7881" providerId="AD" clId="Web-{A5510274-F5A9-B634-B0DA-A84A928D5B30}" dt="2023-05-18T19:52:18.629" v="18"/>
        <pc:sldMkLst>
          <pc:docMk/>
          <pc:sldMk cId="1655811734" sldId="276"/>
        </pc:sldMkLst>
      </pc:sldChg>
      <pc:sldChg chg="add">
        <pc:chgData name="Alana Rivera" userId="S::arg3669@ads.northwestern.edu::fc8b707a-b7e9-4f2a-8d71-2d76819b7881" providerId="AD" clId="Web-{A5510274-F5A9-B634-B0DA-A84A928D5B30}" dt="2023-05-18T19:52:18.691" v="19"/>
        <pc:sldMkLst>
          <pc:docMk/>
          <pc:sldMk cId="1607029652" sldId="277"/>
        </pc:sldMkLst>
      </pc:sldChg>
      <pc:sldChg chg="add">
        <pc:chgData name="Alana Rivera" userId="S::arg3669@ads.northwestern.edu::fc8b707a-b7e9-4f2a-8d71-2d76819b7881" providerId="AD" clId="Web-{A5510274-F5A9-B634-B0DA-A84A928D5B30}" dt="2023-05-18T19:52:18.754" v="20"/>
        <pc:sldMkLst>
          <pc:docMk/>
          <pc:sldMk cId="968947056" sldId="278"/>
        </pc:sldMkLst>
      </pc:sldChg>
      <pc:sldChg chg="add">
        <pc:chgData name="Alana Rivera" userId="S::arg3669@ads.northwestern.edu::fc8b707a-b7e9-4f2a-8d71-2d76819b7881" providerId="AD" clId="Web-{A5510274-F5A9-B634-B0DA-A84A928D5B30}" dt="2023-05-18T19:52:18.801" v="21"/>
        <pc:sldMkLst>
          <pc:docMk/>
          <pc:sldMk cId="925539447" sldId="279"/>
        </pc:sldMkLst>
      </pc:sldChg>
      <pc:sldChg chg="add">
        <pc:chgData name="Alana Rivera" userId="S::arg3669@ads.northwestern.edu::fc8b707a-b7e9-4f2a-8d71-2d76819b7881" providerId="AD" clId="Web-{A5510274-F5A9-B634-B0DA-A84A928D5B30}" dt="2023-05-18T19:52:18.926" v="22"/>
        <pc:sldMkLst>
          <pc:docMk/>
          <pc:sldMk cId="2986061865" sldId="280"/>
        </pc:sldMkLst>
      </pc:sldChg>
      <pc:sldChg chg="add">
        <pc:chgData name="Alana Rivera" userId="S::arg3669@ads.northwestern.edu::fc8b707a-b7e9-4f2a-8d71-2d76819b7881" providerId="AD" clId="Web-{A5510274-F5A9-B634-B0DA-A84A928D5B30}" dt="2023-05-18T19:52:18.973" v="23"/>
        <pc:sldMkLst>
          <pc:docMk/>
          <pc:sldMk cId="167723855" sldId="281"/>
        </pc:sldMkLst>
      </pc:sldChg>
      <pc:sldChg chg="add">
        <pc:chgData name="Alana Rivera" userId="S::arg3669@ads.northwestern.edu::fc8b707a-b7e9-4f2a-8d71-2d76819b7881" providerId="AD" clId="Web-{A5510274-F5A9-B634-B0DA-A84A928D5B30}" dt="2023-05-18T19:52:19.035" v="24"/>
        <pc:sldMkLst>
          <pc:docMk/>
          <pc:sldMk cId="1538623353" sldId="282"/>
        </pc:sldMkLst>
      </pc:sldChg>
      <pc:sldChg chg="add">
        <pc:chgData name="Alana Rivera" userId="S::arg3669@ads.northwestern.edu::fc8b707a-b7e9-4f2a-8d71-2d76819b7881" providerId="AD" clId="Web-{A5510274-F5A9-B634-B0DA-A84A928D5B30}" dt="2023-05-18T19:52:19.082" v="25"/>
        <pc:sldMkLst>
          <pc:docMk/>
          <pc:sldMk cId="2352632683" sldId="283"/>
        </pc:sldMkLst>
      </pc:sldChg>
      <pc:sldChg chg="add">
        <pc:chgData name="Alana Rivera" userId="S::arg3669@ads.northwestern.edu::fc8b707a-b7e9-4f2a-8d71-2d76819b7881" providerId="AD" clId="Web-{A5510274-F5A9-B634-B0DA-A84A928D5B30}" dt="2023-05-18T19:52:19.129" v="26"/>
        <pc:sldMkLst>
          <pc:docMk/>
          <pc:sldMk cId="669487467" sldId="284"/>
        </pc:sldMkLst>
      </pc:sldChg>
      <pc:sldChg chg="add">
        <pc:chgData name="Alana Rivera" userId="S::arg3669@ads.northwestern.edu::fc8b707a-b7e9-4f2a-8d71-2d76819b7881" providerId="AD" clId="Web-{A5510274-F5A9-B634-B0DA-A84A928D5B30}" dt="2023-05-18T19:52:19.191" v="27"/>
        <pc:sldMkLst>
          <pc:docMk/>
          <pc:sldMk cId="3521671814" sldId="285"/>
        </pc:sldMkLst>
      </pc:sldChg>
      <pc:sldChg chg="add">
        <pc:chgData name="Alana Rivera" userId="S::arg3669@ads.northwestern.edu::fc8b707a-b7e9-4f2a-8d71-2d76819b7881" providerId="AD" clId="Web-{A5510274-F5A9-B634-B0DA-A84A928D5B30}" dt="2023-05-18T19:52:19.285" v="28"/>
        <pc:sldMkLst>
          <pc:docMk/>
          <pc:sldMk cId="777685854" sldId="286"/>
        </pc:sldMkLst>
      </pc:sldChg>
      <pc:sldChg chg="add">
        <pc:chgData name="Alana Rivera" userId="S::arg3669@ads.northwestern.edu::fc8b707a-b7e9-4f2a-8d71-2d76819b7881" providerId="AD" clId="Web-{A5510274-F5A9-B634-B0DA-A84A928D5B30}" dt="2023-05-18T19:52:19.316" v="29"/>
        <pc:sldMkLst>
          <pc:docMk/>
          <pc:sldMk cId="2659981538" sldId="287"/>
        </pc:sldMkLst>
      </pc:sldChg>
      <pc:sldChg chg="add">
        <pc:chgData name="Alana Rivera" userId="S::arg3669@ads.northwestern.edu::fc8b707a-b7e9-4f2a-8d71-2d76819b7881" providerId="AD" clId="Web-{A5510274-F5A9-B634-B0DA-A84A928D5B30}" dt="2023-05-18T19:52:19.379" v="30"/>
        <pc:sldMkLst>
          <pc:docMk/>
          <pc:sldMk cId="3900877120" sldId="288"/>
        </pc:sldMkLst>
      </pc:sldChg>
      <pc:sldChg chg="add">
        <pc:chgData name="Alana Rivera" userId="S::arg3669@ads.northwestern.edu::fc8b707a-b7e9-4f2a-8d71-2d76819b7881" providerId="AD" clId="Web-{A5510274-F5A9-B634-B0DA-A84A928D5B30}" dt="2023-05-18T19:52:19.441" v="31"/>
        <pc:sldMkLst>
          <pc:docMk/>
          <pc:sldMk cId="1319618645" sldId="289"/>
        </pc:sldMkLst>
      </pc:sldChg>
      <pc:sldChg chg="add">
        <pc:chgData name="Alana Rivera" userId="S::arg3669@ads.northwestern.edu::fc8b707a-b7e9-4f2a-8d71-2d76819b7881" providerId="AD" clId="Web-{A5510274-F5A9-B634-B0DA-A84A928D5B30}" dt="2023-05-18T19:52:19.519" v="32"/>
        <pc:sldMkLst>
          <pc:docMk/>
          <pc:sldMk cId="2335989748" sldId="290"/>
        </pc:sldMkLst>
      </pc:sldChg>
      <pc:sldChg chg="add">
        <pc:chgData name="Alana Rivera" userId="S::arg3669@ads.northwestern.edu::fc8b707a-b7e9-4f2a-8d71-2d76819b7881" providerId="AD" clId="Web-{A5510274-F5A9-B634-B0DA-A84A928D5B30}" dt="2023-05-18T19:52:19.551" v="33"/>
        <pc:sldMkLst>
          <pc:docMk/>
          <pc:sldMk cId="3709134040" sldId="291"/>
        </pc:sldMkLst>
      </pc:sldChg>
      <pc:sldChg chg="add">
        <pc:chgData name="Alana Rivera" userId="S::arg3669@ads.northwestern.edu::fc8b707a-b7e9-4f2a-8d71-2d76819b7881" providerId="AD" clId="Web-{A5510274-F5A9-B634-B0DA-A84A928D5B30}" dt="2023-05-18T19:52:19.645" v="34"/>
        <pc:sldMkLst>
          <pc:docMk/>
          <pc:sldMk cId="4246573992" sldId="292"/>
        </pc:sldMkLst>
      </pc:sldChg>
      <pc:sldMasterChg chg="modSldLayout">
        <pc:chgData name="Alana Rivera" userId="S::arg3669@ads.northwestern.edu::fc8b707a-b7e9-4f2a-8d71-2d76819b7881" providerId="AD" clId="Web-{A5510274-F5A9-B634-B0DA-A84A928D5B30}" dt="2023-05-18T19:52:17.238" v="0"/>
        <pc:sldMasterMkLst>
          <pc:docMk/>
          <pc:sldMasterMk cId="2460954070" sldId="2147483660"/>
        </pc:sldMasterMkLst>
        <pc:sldLayoutChg chg="replId">
          <pc:chgData name="Alana Rivera" userId="S::arg3669@ads.northwestern.edu::fc8b707a-b7e9-4f2a-8d71-2d76819b7881" providerId="AD" clId="Web-{A5510274-F5A9-B634-B0DA-A84A928D5B30}" dt="2023-05-18T19:52:17.238" v="0"/>
          <pc:sldLayoutMkLst>
            <pc:docMk/>
            <pc:sldMasterMk cId="2460954070" sldId="2147483660"/>
            <pc:sldLayoutMk cId="2591524520" sldId="2147485218"/>
          </pc:sldLayoutMkLst>
        </pc:sldLayoutChg>
        <pc:sldLayoutChg chg="replId">
          <pc:chgData name="Alana Rivera" userId="S::arg3669@ads.northwestern.edu::fc8b707a-b7e9-4f2a-8d71-2d76819b7881" providerId="AD" clId="Web-{A5510274-F5A9-B634-B0DA-A84A928D5B30}" dt="2023-05-18T19:52:17.238" v="0"/>
          <pc:sldLayoutMkLst>
            <pc:docMk/>
            <pc:sldMasterMk cId="2460954070" sldId="2147483660"/>
            <pc:sldLayoutMk cId="3733172339" sldId="2147485225"/>
          </pc:sldLayoutMkLst>
        </pc:sldLayoutChg>
        <pc:sldLayoutChg chg="replId">
          <pc:chgData name="Alana Rivera" userId="S::arg3669@ads.northwestern.edu::fc8b707a-b7e9-4f2a-8d71-2d76819b7881" providerId="AD" clId="Web-{A5510274-F5A9-B634-B0DA-A84A928D5B30}" dt="2023-05-18T19:52:17.238" v="0"/>
          <pc:sldLayoutMkLst>
            <pc:docMk/>
            <pc:sldMasterMk cId="2460954070" sldId="2147483660"/>
            <pc:sldLayoutMk cId="3146388984" sldId="2147485227"/>
          </pc:sldLayoutMkLst>
        </pc:sldLayoutChg>
      </pc:sldMasterChg>
      <pc:sldMasterChg chg="add addSldLayout">
        <pc:chgData name="Alana Rivera" userId="S::arg3669@ads.northwestern.edu::fc8b707a-b7e9-4f2a-8d71-2d76819b7881" providerId="AD" clId="Web-{A5510274-F5A9-B634-B0DA-A84A928D5B30}" dt="2023-05-18T19:52:17.238" v="0"/>
        <pc:sldMasterMkLst>
          <pc:docMk/>
          <pc:sldMasterMk cId="2675617345" sldId="2147483663"/>
        </pc:sldMasterMkLst>
        <pc:sldLayoutChg chg="add">
          <pc:chgData name="Alana Rivera" userId="S::arg3669@ads.northwestern.edu::fc8b707a-b7e9-4f2a-8d71-2d76819b7881" providerId="AD" clId="Web-{A5510274-F5A9-B634-B0DA-A84A928D5B30}" dt="2023-05-18T19:52:17.238" v="0"/>
          <pc:sldLayoutMkLst>
            <pc:docMk/>
            <pc:sldMasterMk cId="2675617345" sldId="2147483663"/>
            <pc:sldLayoutMk cId="2341797722" sldId="2147483649"/>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2484935921" sldId="2147483650"/>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372378268" sldId="2147483665"/>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3979314477" sldId="2147483667"/>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3420752788" sldId="2147483668"/>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1872025494" sldId="2147483669"/>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1062256072" sldId="2147483671"/>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1475961943" sldId="2147483672"/>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579186613" sldId="2147483673"/>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2879262808" sldId="2147483674"/>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2802176823" sldId="2147483675"/>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1820204138" sldId="2147483676"/>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2973644437" sldId="2147483677"/>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496206281" sldId="2147483678"/>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2806527555" sldId="2147483679"/>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2375017399" sldId="2147483680"/>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1384468910" sldId="2147483681"/>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3045447442" sldId="2147483682"/>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34471560" sldId="2147483683"/>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3772828834" sldId="2147483684"/>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0" sldId="2147483762"/>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1214162347" sldId="2147483785"/>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2294281110" sldId="2147483786"/>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230866014" sldId="2147483787"/>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3977898629" sldId="2147483788"/>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825944395" sldId="2147483789"/>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3418378179" sldId="2147483790"/>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1763517568" sldId="2147483793"/>
          </pc:sldLayoutMkLst>
        </pc:sldLayoutChg>
        <pc:sldLayoutChg chg="add">
          <pc:chgData name="Alana Rivera" userId="S::arg3669@ads.northwestern.edu::fc8b707a-b7e9-4f2a-8d71-2d76819b7881" providerId="AD" clId="Web-{A5510274-F5A9-B634-B0DA-A84A928D5B30}" dt="2023-05-18T19:52:17.238" v="0"/>
          <pc:sldLayoutMkLst>
            <pc:docMk/>
            <pc:sldMasterMk cId="2675617345" sldId="2147483663"/>
            <pc:sldLayoutMk cId="357996991" sldId="2147483794"/>
          </pc:sldLayoutMkLst>
        </pc:sldLayoutChg>
      </pc:sldMasterChg>
      <pc:sldMasterChg chg="modSldLayout">
        <pc:chgData name="Alana Rivera" userId="S::arg3669@ads.northwestern.edu::fc8b707a-b7e9-4f2a-8d71-2d76819b7881" providerId="AD" clId="Web-{A5510274-F5A9-B634-B0DA-A84A928D5B30}" dt="2023-05-18T19:52:17.238" v="0"/>
        <pc:sldMasterMkLst>
          <pc:docMk/>
          <pc:sldMasterMk cId="3378073280" sldId="2147483695"/>
        </pc:sldMasterMkLst>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1855494103" sldId="2147485219"/>
          </pc:sldLayoutMkLst>
        </pc:sldLayoutChg>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1480140117" sldId="2147485220"/>
          </pc:sldLayoutMkLst>
        </pc:sldLayoutChg>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2422401269" sldId="2147485221"/>
          </pc:sldLayoutMkLst>
        </pc:sldLayoutChg>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2921204023" sldId="2147485222"/>
          </pc:sldLayoutMkLst>
        </pc:sldLayoutChg>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75424671" sldId="2147485223"/>
          </pc:sldLayoutMkLst>
        </pc:sldLayoutChg>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309320368" sldId="2147485224"/>
          </pc:sldLayoutMkLst>
        </pc:sldLayoutChg>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1998157548" sldId="2147485226"/>
          </pc:sldLayoutMkLst>
        </pc:sldLayoutChg>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3069300124" sldId="2147485228"/>
          </pc:sldLayoutMkLst>
        </pc:sldLayoutChg>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1059781530" sldId="2147485229"/>
          </pc:sldLayoutMkLst>
        </pc:sldLayoutChg>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383736861" sldId="2147485230"/>
          </pc:sldLayoutMkLst>
        </pc:sldLayoutChg>
        <pc:sldLayoutChg chg="replId">
          <pc:chgData name="Alana Rivera" userId="S::arg3669@ads.northwestern.edu::fc8b707a-b7e9-4f2a-8d71-2d76819b7881" providerId="AD" clId="Web-{A5510274-F5A9-B634-B0DA-A84A928D5B30}" dt="2023-05-18T19:52:17.238" v="0"/>
          <pc:sldLayoutMkLst>
            <pc:docMk/>
            <pc:sldMasterMk cId="3378073280" sldId="2147483695"/>
            <pc:sldLayoutMk cId="1546532180" sldId="2147485231"/>
          </pc:sldLayoutMkLst>
        </pc:sldLayoutChg>
      </pc:sldMasterChg>
    </pc:docChg>
  </pc:docChgLst>
  <pc:docChgLst>
    <pc:chgData name="Alana Rivera" userId="S::arg3669@ads.northwestern.edu::fc8b707a-b7e9-4f2a-8d71-2d76819b7881" providerId="AD" clId="Web-{66A39B2A-4BDF-F7B2-0CF5-7241C642774A}"/>
    <pc:docChg chg="modSld">
      <pc:chgData name="Alana Rivera" userId="S::arg3669@ads.northwestern.edu::fc8b707a-b7e9-4f2a-8d71-2d76819b7881" providerId="AD" clId="Web-{66A39B2A-4BDF-F7B2-0CF5-7241C642774A}" dt="2023-06-12T17:46:08.421" v="7"/>
      <pc:docMkLst>
        <pc:docMk/>
      </pc:docMkLst>
      <pc:sldChg chg="delSp">
        <pc:chgData name="Alana Rivera" userId="S::arg3669@ads.northwestern.edu::fc8b707a-b7e9-4f2a-8d71-2d76819b7881" providerId="AD" clId="Web-{66A39B2A-4BDF-F7B2-0CF5-7241C642774A}" dt="2023-06-12T17:46:08.421" v="7"/>
        <pc:sldMkLst>
          <pc:docMk/>
          <pc:sldMk cId="2629260657" sldId="260"/>
        </pc:sldMkLst>
        <pc:spChg chg="del">
          <ac:chgData name="Alana Rivera" userId="S::arg3669@ads.northwestern.edu::fc8b707a-b7e9-4f2a-8d71-2d76819b7881" providerId="AD" clId="Web-{66A39B2A-4BDF-F7B2-0CF5-7241C642774A}" dt="2023-06-12T17:46:08.421" v="7"/>
          <ac:spMkLst>
            <pc:docMk/>
            <pc:sldMk cId="2629260657" sldId="260"/>
            <ac:spMk id="6" creationId="{345DA1BE-2A3B-2CB9-F15B-503D16D81B77}"/>
          </ac:spMkLst>
        </pc:spChg>
        <pc:picChg chg="del">
          <ac:chgData name="Alana Rivera" userId="S::arg3669@ads.northwestern.edu::fc8b707a-b7e9-4f2a-8d71-2d76819b7881" providerId="AD" clId="Web-{66A39B2A-4BDF-F7B2-0CF5-7241C642774A}" dt="2023-06-12T17:46:08.421" v="7"/>
          <ac:picMkLst>
            <pc:docMk/>
            <pc:sldMk cId="2629260657" sldId="260"/>
            <ac:picMk id="5" creationId="{BD9AEB14-8BED-EDB7-AD37-C73717CF9FAD}"/>
          </ac:picMkLst>
        </pc:picChg>
      </pc:sldChg>
      <pc:sldChg chg="delSp">
        <pc:chgData name="Alana Rivera" userId="S::arg3669@ads.northwestern.edu::fc8b707a-b7e9-4f2a-8d71-2d76819b7881" providerId="AD" clId="Web-{66A39B2A-4BDF-F7B2-0CF5-7241C642774A}" dt="2023-06-12T17:46:04.249" v="6"/>
        <pc:sldMkLst>
          <pc:docMk/>
          <pc:sldMk cId="2069613082" sldId="261"/>
        </pc:sldMkLst>
        <pc:spChg chg="del">
          <ac:chgData name="Alana Rivera" userId="S::arg3669@ads.northwestern.edu::fc8b707a-b7e9-4f2a-8d71-2d76819b7881" providerId="AD" clId="Web-{66A39B2A-4BDF-F7B2-0CF5-7241C642774A}" dt="2023-06-12T17:46:04.249" v="6"/>
          <ac:spMkLst>
            <pc:docMk/>
            <pc:sldMk cId="2069613082" sldId="261"/>
            <ac:spMk id="6" creationId="{AD643D35-2A4E-4ABF-8982-59E315096BBC}"/>
          </ac:spMkLst>
        </pc:spChg>
        <pc:picChg chg="del">
          <ac:chgData name="Alana Rivera" userId="S::arg3669@ads.northwestern.edu::fc8b707a-b7e9-4f2a-8d71-2d76819b7881" providerId="AD" clId="Web-{66A39B2A-4BDF-F7B2-0CF5-7241C642774A}" dt="2023-06-12T17:46:04.249" v="6"/>
          <ac:picMkLst>
            <pc:docMk/>
            <pc:sldMk cId="2069613082" sldId="261"/>
            <ac:picMk id="5" creationId="{984300C0-6335-4836-A4AF-126CFABBE8A3}"/>
          </ac:picMkLst>
        </pc:picChg>
      </pc:sldChg>
      <pc:sldChg chg="delSp">
        <pc:chgData name="Alana Rivera" userId="S::arg3669@ads.northwestern.edu::fc8b707a-b7e9-4f2a-8d71-2d76819b7881" providerId="AD" clId="Web-{66A39B2A-4BDF-F7B2-0CF5-7241C642774A}" dt="2023-06-12T17:45:56.374" v="5"/>
        <pc:sldMkLst>
          <pc:docMk/>
          <pc:sldMk cId="1132895517" sldId="267"/>
        </pc:sldMkLst>
        <pc:picChg chg="del">
          <ac:chgData name="Alana Rivera" userId="S::arg3669@ads.northwestern.edu::fc8b707a-b7e9-4f2a-8d71-2d76819b7881" providerId="AD" clId="Web-{66A39B2A-4BDF-F7B2-0CF5-7241C642774A}" dt="2023-06-12T17:45:56.374" v="5"/>
          <ac:picMkLst>
            <pc:docMk/>
            <pc:sldMk cId="1132895517" sldId="267"/>
            <ac:picMk id="8" creationId="{6A70E39E-481F-42E4-B2C3-6A21073C923F}"/>
          </ac:picMkLst>
        </pc:picChg>
      </pc:sldChg>
      <pc:sldChg chg="delSp modSp">
        <pc:chgData name="Alana Rivera" userId="S::arg3669@ads.northwestern.edu::fc8b707a-b7e9-4f2a-8d71-2d76819b7881" providerId="AD" clId="Web-{66A39B2A-4BDF-F7B2-0CF5-7241C642774A}" dt="2023-06-12T17:45:51.405" v="4" actId="20577"/>
        <pc:sldMkLst>
          <pc:docMk/>
          <pc:sldMk cId="3678493627" sldId="271"/>
        </pc:sldMkLst>
        <pc:spChg chg="mod">
          <ac:chgData name="Alana Rivera" userId="S::arg3669@ads.northwestern.edu::fc8b707a-b7e9-4f2a-8d71-2d76819b7881" providerId="AD" clId="Web-{66A39B2A-4BDF-F7B2-0CF5-7241C642774A}" dt="2023-06-12T17:45:51.405" v="4" actId="20577"/>
          <ac:spMkLst>
            <pc:docMk/>
            <pc:sldMk cId="3678493627" sldId="271"/>
            <ac:spMk id="3" creationId="{05980782-9581-E1EF-7E28-753344AB100B}"/>
          </ac:spMkLst>
        </pc:spChg>
        <pc:picChg chg="del">
          <ac:chgData name="Alana Rivera" userId="S::arg3669@ads.northwestern.edu::fc8b707a-b7e9-4f2a-8d71-2d76819b7881" providerId="AD" clId="Web-{66A39B2A-4BDF-F7B2-0CF5-7241C642774A}" dt="2023-06-12T17:45:47.889" v="3"/>
          <ac:picMkLst>
            <pc:docMk/>
            <pc:sldMk cId="3678493627" sldId="271"/>
            <ac:picMk id="5" creationId="{2E9932BA-65DE-9B58-6F0D-477F14FB5D7A}"/>
          </ac:picMkLst>
        </pc:picChg>
      </pc:sldChg>
      <pc:sldChg chg="delSp">
        <pc:chgData name="Alana Rivera" userId="S::arg3669@ads.northwestern.edu::fc8b707a-b7e9-4f2a-8d71-2d76819b7881" providerId="AD" clId="Web-{66A39B2A-4BDF-F7B2-0CF5-7241C642774A}" dt="2023-06-12T17:45:41.186" v="2"/>
        <pc:sldMkLst>
          <pc:docMk/>
          <pc:sldMk cId="2800244287" sldId="273"/>
        </pc:sldMkLst>
        <pc:picChg chg="del">
          <ac:chgData name="Alana Rivera" userId="S::arg3669@ads.northwestern.edu::fc8b707a-b7e9-4f2a-8d71-2d76819b7881" providerId="AD" clId="Web-{66A39B2A-4BDF-F7B2-0CF5-7241C642774A}" dt="2023-06-12T17:45:41.186" v="2"/>
          <ac:picMkLst>
            <pc:docMk/>
            <pc:sldMk cId="2800244287" sldId="273"/>
            <ac:picMk id="8" creationId="{92231DC2-0BA8-7B68-D547-6C761B449FEA}"/>
          </ac:picMkLst>
        </pc:picChg>
      </pc:sldChg>
      <pc:sldChg chg="delSp">
        <pc:chgData name="Alana Rivera" userId="S::arg3669@ads.northwestern.edu::fc8b707a-b7e9-4f2a-8d71-2d76819b7881" providerId="AD" clId="Web-{66A39B2A-4BDF-F7B2-0CF5-7241C642774A}" dt="2023-06-12T17:45:37.717" v="1"/>
        <pc:sldMkLst>
          <pc:docMk/>
          <pc:sldMk cId="995610881" sldId="274"/>
        </pc:sldMkLst>
        <pc:picChg chg="del">
          <ac:chgData name="Alana Rivera" userId="S::arg3669@ads.northwestern.edu::fc8b707a-b7e9-4f2a-8d71-2d76819b7881" providerId="AD" clId="Web-{66A39B2A-4BDF-F7B2-0CF5-7241C642774A}" dt="2023-06-12T17:45:37.717" v="1"/>
          <ac:picMkLst>
            <pc:docMk/>
            <pc:sldMk cId="995610881" sldId="274"/>
            <ac:picMk id="8" creationId="{D7C36EFA-F5B2-A46F-BA80-B425835789BE}"/>
          </ac:picMkLst>
        </pc:picChg>
      </pc:sldChg>
      <pc:sldChg chg="delSp">
        <pc:chgData name="Alana Rivera" userId="S::arg3669@ads.northwestern.edu::fc8b707a-b7e9-4f2a-8d71-2d76819b7881" providerId="AD" clId="Web-{66A39B2A-4BDF-F7B2-0CF5-7241C642774A}" dt="2023-06-12T17:45:16.185" v="0"/>
        <pc:sldMkLst>
          <pc:docMk/>
          <pc:sldMk cId="2335989748" sldId="290"/>
        </pc:sldMkLst>
        <pc:spChg chg="del">
          <ac:chgData name="Alana Rivera" userId="S::arg3669@ads.northwestern.edu::fc8b707a-b7e9-4f2a-8d71-2d76819b7881" providerId="AD" clId="Web-{66A39B2A-4BDF-F7B2-0CF5-7241C642774A}" dt="2023-06-12T17:45:16.185" v="0"/>
          <ac:spMkLst>
            <pc:docMk/>
            <pc:sldMk cId="2335989748" sldId="290"/>
            <ac:spMk id="11" creationId="{9AEAE6E5-5B4A-B02E-F3D2-E0C473C2AD17}"/>
          </ac:spMkLst>
        </pc:spChg>
        <pc:picChg chg="del">
          <ac:chgData name="Alana Rivera" userId="S::arg3669@ads.northwestern.edu::fc8b707a-b7e9-4f2a-8d71-2d76819b7881" providerId="AD" clId="Web-{66A39B2A-4BDF-F7B2-0CF5-7241C642774A}" dt="2023-06-12T17:45:16.185" v="0"/>
          <ac:picMkLst>
            <pc:docMk/>
            <pc:sldMk cId="2335989748" sldId="290"/>
            <ac:picMk id="10" creationId="{153A9FD3-6F7E-0D8F-3B78-44558FB2ADF2}"/>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E33FA-F94A-4FF5-B5D1-BEFD69FC871B}" type="doc">
      <dgm:prSet loTypeId="urn:microsoft.com/office/officeart/2009/3/layout/StepUpProcess" loCatId="process" qsTypeId="urn:microsoft.com/office/officeart/2005/8/quickstyle/3d2" qsCatId="3D" csTypeId="urn:microsoft.com/office/officeart/2005/8/colors/accent1_3" csCatId="accent1" phldr="1"/>
      <dgm:spPr/>
      <dgm:t>
        <a:bodyPr/>
        <a:lstStyle/>
        <a:p>
          <a:endParaRPr lang="en-US"/>
        </a:p>
      </dgm:t>
    </dgm:pt>
    <dgm:pt modelId="{07695BAA-D00F-4A09-A79D-73294BF02CBB}">
      <dgm:prSet phldrT="[Text]"/>
      <dgm:spPr/>
      <dgm:t>
        <a:bodyPr/>
        <a:lstStyle/>
        <a:p>
          <a:r>
            <a:rPr lang="en-US" b="1" dirty="0">
              <a:solidFill>
                <a:schemeClr val="tx2"/>
              </a:solidFill>
            </a:rPr>
            <a:t>Awareness</a:t>
          </a:r>
        </a:p>
      </dgm:t>
    </dgm:pt>
    <dgm:pt modelId="{FC530BE6-39C1-4128-AA7E-A5971FFB4BA1}" type="parTrans" cxnId="{644C35BD-46A3-4077-9FF9-71BCD47FFDEF}">
      <dgm:prSet/>
      <dgm:spPr/>
      <dgm:t>
        <a:bodyPr/>
        <a:lstStyle/>
        <a:p>
          <a:endParaRPr lang="en-US"/>
        </a:p>
      </dgm:t>
    </dgm:pt>
    <dgm:pt modelId="{1FBE7EB1-EF87-4DB8-8C39-AFD0841B6051}" type="sibTrans" cxnId="{644C35BD-46A3-4077-9FF9-71BCD47FFDEF}">
      <dgm:prSet/>
      <dgm:spPr/>
      <dgm:t>
        <a:bodyPr/>
        <a:lstStyle/>
        <a:p>
          <a:endParaRPr lang="en-US"/>
        </a:p>
      </dgm:t>
    </dgm:pt>
    <dgm:pt modelId="{FB8EC51E-A24D-4961-9FE2-9DC73CCFB0A4}">
      <dgm:prSet phldrT="[Text]"/>
      <dgm:spPr/>
      <dgm:t>
        <a:bodyPr/>
        <a:lstStyle/>
        <a:p>
          <a:r>
            <a:rPr lang="en-US" b="1" dirty="0">
              <a:solidFill>
                <a:schemeClr val="tx2"/>
              </a:solidFill>
            </a:rPr>
            <a:t>Understanding own bias</a:t>
          </a:r>
        </a:p>
      </dgm:t>
    </dgm:pt>
    <dgm:pt modelId="{2FCACCBD-F707-43D2-BC99-DBDC26BF7BF9}" type="parTrans" cxnId="{E953CD0E-8FE3-431C-83C5-5D3A295C47B6}">
      <dgm:prSet/>
      <dgm:spPr/>
      <dgm:t>
        <a:bodyPr/>
        <a:lstStyle/>
        <a:p>
          <a:endParaRPr lang="en-US"/>
        </a:p>
      </dgm:t>
    </dgm:pt>
    <dgm:pt modelId="{6F556028-891C-4BDE-91B5-312D048E94C7}" type="sibTrans" cxnId="{E953CD0E-8FE3-431C-83C5-5D3A295C47B6}">
      <dgm:prSet/>
      <dgm:spPr/>
      <dgm:t>
        <a:bodyPr/>
        <a:lstStyle/>
        <a:p>
          <a:endParaRPr lang="en-US"/>
        </a:p>
      </dgm:t>
    </dgm:pt>
    <dgm:pt modelId="{90C34B99-F4A5-40B3-8399-69AE57C808DB}">
      <dgm:prSet phldrT="[Text]"/>
      <dgm:spPr/>
      <dgm:t>
        <a:bodyPr/>
        <a:lstStyle/>
        <a:p>
          <a:r>
            <a:rPr lang="en-US" b="1" dirty="0">
              <a:solidFill>
                <a:schemeClr val="tx2"/>
              </a:solidFill>
            </a:rPr>
            <a:t>Developing skills and interventions</a:t>
          </a:r>
        </a:p>
      </dgm:t>
    </dgm:pt>
    <dgm:pt modelId="{E5836F56-1513-4EDA-9621-A7C5739B2E1A}" type="parTrans" cxnId="{789E7D48-24EE-4E85-A6C7-855748F41758}">
      <dgm:prSet/>
      <dgm:spPr/>
      <dgm:t>
        <a:bodyPr/>
        <a:lstStyle/>
        <a:p>
          <a:endParaRPr lang="en-US"/>
        </a:p>
      </dgm:t>
    </dgm:pt>
    <dgm:pt modelId="{5CC2DEA0-A4D7-4DB0-AB61-74C15D2F00EA}" type="sibTrans" cxnId="{789E7D48-24EE-4E85-A6C7-855748F41758}">
      <dgm:prSet/>
      <dgm:spPr/>
      <dgm:t>
        <a:bodyPr/>
        <a:lstStyle/>
        <a:p>
          <a:endParaRPr lang="en-US"/>
        </a:p>
      </dgm:t>
    </dgm:pt>
    <dgm:pt modelId="{505FF39B-5095-4638-8A25-5D5B6FD5C316}">
      <dgm:prSet/>
      <dgm:spPr/>
      <dgm:t>
        <a:bodyPr/>
        <a:lstStyle/>
        <a:p>
          <a:r>
            <a:rPr lang="en-US" b="1" dirty="0">
              <a:solidFill>
                <a:schemeClr val="tx2"/>
              </a:solidFill>
            </a:rPr>
            <a:t>Disrupting systems</a:t>
          </a:r>
        </a:p>
      </dgm:t>
    </dgm:pt>
    <dgm:pt modelId="{7E066C00-21E9-42A7-9D2B-AC45702165CA}" type="parTrans" cxnId="{1DA31C1F-BF98-420D-8928-30E9BD262753}">
      <dgm:prSet/>
      <dgm:spPr/>
      <dgm:t>
        <a:bodyPr/>
        <a:lstStyle/>
        <a:p>
          <a:endParaRPr lang="en-US"/>
        </a:p>
      </dgm:t>
    </dgm:pt>
    <dgm:pt modelId="{FD395E4A-D4EC-4E06-BB98-6BF6598DA452}" type="sibTrans" cxnId="{1DA31C1F-BF98-420D-8928-30E9BD262753}">
      <dgm:prSet/>
      <dgm:spPr/>
      <dgm:t>
        <a:bodyPr/>
        <a:lstStyle/>
        <a:p>
          <a:endParaRPr lang="en-US"/>
        </a:p>
      </dgm:t>
    </dgm:pt>
    <dgm:pt modelId="{501C0BBB-002A-4AD0-AA49-B5FD7E6ABC63}" type="pres">
      <dgm:prSet presAssocID="{842E33FA-F94A-4FF5-B5D1-BEFD69FC871B}" presName="rootnode" presStyleCnt="0">
        <dgm:presLayoutVars>
          <dgm:chMax/>
          <dgm:chPref/>
          <dgm:dir/>
          <dgm:animLvl val="lvl"/>
        </dgm:presLayoutVars>
      </dgm:prSet>
      <dgm:spPr/>
    </dgm:pt>
    <dgm:pt modelId="{5948B23F-0724-4676-9D66-676E0484E07F}" type="pres">
      <dgm:prSet presAssocID="{07695BAA-D00F-4A09-A79D-73294BF02CBB}" presName="composite" presStyleCnt="0"/>
      <dgm:spPr/>
    </dgm:pt>
    <dgm:pt modelId="{048909E6-9220-4662-AB4B-57C224BA229A}" type="pres">
      <dgm:prSet presAssocID="{07695BAA-D00F-4A09-A79D-73294BF02CBB}" presName="LShape" presStyleLbl="alignNode1" presStyleIdx="0" presStyleCnt="7"/>
      <dgm:spPr/>
    </dgm:pt>
    <dgm:pt modelId="{C48BBD98-4421-46F5-BA70-5CFEE36F5E79}" type="pres">
      <dgm:prSet presAssocID="{07695BAA-D00F-4A09-A79D-73294BF02CBB}" presName="ParentText" presStyleLbl="revTx" presStyleIdx="0" presStyleCnt="4">
        <dgm:presLayoutVars>
          <dgm:chMax val="0"/>
          <dgm:chPref val="0"/>
          <dgm:bulletEnabled val="1"/>
        </dgm:presLayoutVars>
      </dgm:prSet>
      <dgm:spPr/>
    </dgm:pt>
    <dgm:pt modelId="{03CF7717-344C-4329-9D61-A7821F17FB53}" type="pres">
      <dgm:prSet presAssocID="{07695BAA-D00F-4A09-A79D-73294BF02CBB}" presName="Triangle" presStyleLbl="alignNode1" presStyleIdx="1" presStyleCnt="7"/>
      <dgm:spPr/>
    </dgm:pt>
    <dgm:pt modelId="{2354A0E7-C1D0-48B9-9BE0-BA2C298E5764}" type="pres">
      <dgm:prSet presAssocID="{1FBE7EB1-EF87-4DB8-8C39-AFD0841B6051}" presName="sibTrans" presStyleCnt="0"/>
      <dgm:spPr/>
    </dgm:pt>
    <dgm:pt modelId="{B4D1FB3F-9B72-445D-AF48-2465174BD788}" type="pres">
      <dgm:prSet presAssocID="{1FBE7EB1-EF87-4DB8-8C39-AFD0841B6051}" presName="space" presStyleCnt="0"/>
      <dgm:spPr/>
    </dgm:pt>
    <dgm:pt modelId="{7BBAF7BA-EB41-418A-ADCB-CCF3E6AD57A4}" type="pres">
      <dgm:prSet presAssocID="{FB8EC51E-A24D-4961-9FE2-9DC73CCFB0A4}" presName="composite" presStyleCnt="0"/>
      <dgm:spPr/>
    </dgm:pt>
    <dgm:pt modelId="{DBAA5EF2-8CC7-4523-99EA-9079AF7C7251}" type="pres">
      <dgm:prSet presAssocID="{FB8EC51E-A24D-4961-9FE2-9DC73CCFB0A4}" presName="LShape" presStyleLbl="alignNode1" presStyleIdx="2" presStyleCnt="7"/>
      <dgm:spPr/>
    </dgm:pt>
    <dgm:pt modelId="{66ADFB66-C32B-4A8E-9FA2-1F6059AD7583}" type="pres">
      <dgm:prSet presAssocID="{FB8EC51E-A24D-4961-9FE2-9DC73CCFB0A4}" presName="ParentText" presStyleLbl="revTx" presStyleIdx="1" presStyleCnt="4">
        <dgm:presLayoutVars>
          <dgm:chMax val="0"/>
          <dgm:chPref val="0"/>
          <dgm:bulletEnabled val="1"/>
        </dgm:presLayoutVars>
      </dgm:prSet>
      <dgm:spPr/>
    </dgm:pt>
    <dgm:pt modelId="{1FB2F9D1-AE28-4804-9CED-D5B1832ECFF6}" type="pres">
      <dgm:prSet presAssocID="{FB8EC51E-A24D-4961-9FE2-9DC73CCFB0A4}" presName="Triangle" presStyleLbl="alignNode1" presStyleIdx="3" presStyleCnt="7"/>
      <dgm:spPr/>
    </dgm:pt>
    <dgm:pt modelId="{92F719E2-12B2-452E-85D8-CDAF401C3522}" type="pres">
      <dgm:prSet presAssocID="{6F556028-891C-4BDE-91B5-312D048E94C7}" presName="sibTrans" presStyleCnt="0"/>
      <dgm:spPr/>
    </dgm:pt>
    <dgm:pt modelId="{911B48AA-9CA1-4E4E-B93B-BDA6248108D7}" type="pres">
      <dgm:prSet presAssocID="{6F556028-891C-4BDE-91B5-312D048E94C7}" presName="space" presStyleCnt="0"/>
      <dgm:spPr/>
    </dgm:pt>
    <dgm:pt modelId="{1051CC51-35B0-45BF-910F-D4449FD9BF01}" type="pres">
      <dgm:prSet presAssocID="{90C34B99-F4A5-40B3-8399-69AE57C808DB}" presName="composite" presStyleCnt="0"/>
      <dgm:spPr/>
    </dgm:pt>
    <dgm:pt modelId="{53AB8E85-BD92-4C69-AF00-F3BAB4FAC603}" type="pres">
      <dgm:prSet presAssocID="{90C34B99-F4A5-40B3-8399-69AE57C808DB}" presName="LShape" presStyleLbl="alignNode1" presStyleIdx="4" presStyleCnt="7"/>
      <dgm:spPr/>
    </dgm:pt>
    <dgm:pt modelId="{FAB05A69-0669-4F6C-9164-91CD8CEFB8FE}" type="pres">
      <dgm:prSet presAssocID="{90C34B99-F4A5-40B3-8399-69AE57C808DB}" presName="ParentText" presStyleLbl="revTx" presStyleIdx="2" presStyleCnt="4">
        <dgm:presLayoutVars>
          <dgm:chMax val="0"/>
          <dgm:chPref val="0"/>
          <dgm:bulletEnabled val="1"/>
        </dgm:presLayoutVars>
      </dgm:prSet>
      <dgm:spPr/>
    </dgm:pt>
    <dgm:pt modelId="{3A2B980D-29A9-4639-BED3-C03EEC58ACF0}" type="pres">
      <dgm:prSet presAssocID="{90C34B99-F4A5-40B3-8399-69AE57C808DB}" presName="Triangle" presStyleLbl="alignNode1" presStyleIdx="5" presStyleCnt="7"/>
      <dgm:spPr/>
    </dgm:pt>
    <dgm:pt modelId="{7B9130BC-5984-4907-9665-D90B2178B0F0}" type="pres">
      <dgm:prSet presAssocID="{5CC2DEA0-A4D7-4DB0-AB61-74C15D2F00EA}" presName="sibTrans" presStyleCnt="0"/>
      <dgm:spPr/>
    </dgm:pt>
    <dgm:pt modelId="{5C09295A-7C1D-4136-B490-FEF44C0032E6}" type="pres">
      <dgm:prSet presAssocID="{5CC2DEA0-A4D7-4DB0-AB61-74C15D2F00EA}" presName="space" presStyleCnt="0"/>
      <dgm:spPr/>
    </dgm:pt>
    <dgm:pt modelId="{4385EE85-C348-4D43-AA4C-F65D5920D399}" type="pres">
      <dgm:prSet presAssocID="{505FF39B-5095-4638-8A25-5D5B6FD5C316}" presName="composite" presStyleCnt="0"/>
      <dgm:spPr/>
    </dgm:pt>
    <dgm:pt modelId="{031CF1AB-F045-4C6B-B581-20147D29F44C}" type="pres">
      <dgm:prSet presAssocID="{505FF39B-5095-4638-8A25-5D5B6FD5C316}" presName="LShape" presStyleLbl="alignNode1" presStyleIdx="6" presStyleCnt="7"/>
      <dgm:spPr/>
    </dgm:pt>
    <dgm:pt modelId="{ECC2D184-9DED-4FF6-816D-60BE19C06C4E}" type="pres">
      <dgm:prSet presAssocID="{505FF39B-5095-4638-8A25-5D5B6FD5C316}" presName="ParentText" presStyleLbl="revTx" presStyleIdx="3" presStyleCnt="4">
        <dgm:presLayoutVars>
          <dgm:chMax val="0"/>
          <dgm:chPref val="0"/>
          <dgm:bulletEnabled val="1"/>
        </dgm:presLayoutVars>
      </dgm:prSet>
      <dgm:spPr/>
    </dgm:pt>
  </dgm:ptLst>
  <dgm:cxnLst>
    <dgm:cxn modelId="{E953CD0E-8FE3-431C-83C5-5D3A295C47B6}" srcId="{842E33FA-F94A-4FF5-B5D1-BEFD69FC871B}" destId="{FB8EC51E-A24D-4961-9FE2-9DC73CCFB0A4}" srcOrd="1" destOrd="0" parTransId="{2FCACCBD-F707-43D2-BC99-DBDC26BF7BF9}" sibTransId="{6F556028-891C-4BDE-91B5-312D048E94C7}"/>
    <dgm:cxn modelId="{1DA31C1F-BF98-420D-8928-30E9BD262753}" srcId="{842E33FA-F94A-4FF5-B5D1-BEFD69FC871B}" destId="{505FF39B-5095-4638-8A25-5D5B6FD5C316}" srcOrd="3" destOrd="0" parTransId="{7E066C00-21E9-42A7-9D2B-AC45702165CA}" sibTransId="{FD395E4A-D4EC-4E06-BB98-6BF6598DA452}"/>
    <dgm:cxn modelId="{789E7D48-24EE-4E85-A6C7-855748F41758}" srcId="{842E33FA-F94A-4FF5-B5D1-BEFD69FC871B}" destId="{90C34B99-F4A5-40B3-8399-69AE57C808DB}" srcOrd="2" destOrd="0" parTransId="{E5836F56-1513-4EDA-9621-A7C5739B2E1A}" sibTransId="{5CC2DEA0-A4D7-4DB0-AB61-74C15D2F00EA}"/>
    <dgm:cxn modelId="{3D186574-BDFC-433E-8265-A8A49A990445}" type="presOf" srcId="{07695BAA-D00F-4A09-A79D-73294BF02CBB}" destId="{C48BBD98-4421-46F5-BA70-5CFEE36F5E79}" srcOrd="0" destOrd="0" presId="urn:microsoft.com/office/officeart/2009/3/layout/StepUpProcess"/>
    <dgm:cxn modelId="{69AED557-8243-43AF-8691-E5903492671A}" type="presOf" srcId="{505FF39B-5095-4638-8A25-5D5B6FD5C316}" destId="{ECC2D184-9DED-4FF6-816D-60BE19C06C4E}" srcOrd="0" destOrd="0" presId="urn:microsoft.com/office/officeart/2009/3/layout/StepUpProcess"/>
    <dgm:cxn modelId="{0A6FE99E-607F-4E86-9B9C-A88609A27696}" type="presOf" srcId="{FB8EC51E-A24D-4961-9FE2-9DC73CCFB0A4}" destId="{66ADFB66-C32B-4A8E-9FA2-1F6059AD7583}" srcOrd="0" destOrd="0" presId="urn:microsoft.com/office/officeart/2009/3/layout/StepUpProcess"/>
    <dgm:cxn modelId="{CEFBCBA4-D566-44DF-86A7-545CA5F2E047}" type="presOf" srcId="{90C34B99-F4A5-40B3-8399-69AE57C808DB}" destId="{FAB05A69-0669-4F6C-9164-91CD8CEFB8FE}" srcOrd="0" destOrd="0" presId="urn:microsoft.com/office/officeart/2009/3/layout/StepUpProcess"/>
    <dgm:cxn modelId="{644C35BD-46A3-4077-9FF9-71BCD47FFDEF}" srcId="{842E33FA-F94A-4FF5-B5D1-BEFD69FC871B}" destId="{07695BAA-D00F-4A09-A79D-73294BF02CBB}" srcOrd="0" destOrd="0" parTransId="{FC530BE6-39C1-4128-AA7E-A5971FFB4BA1}" sibTransId="{1FBE7EB1-EF87-4DB8-8C39-AFD0841B6051}"/>
    <dgm:cxn modelId="{4F7DF6E7-5174-4D1A-947A-4FF29225DB59}" type="presOf" srcId="{842E33FA-F94A-4FF5-B5D1-BEFD69FC871B}" destId="{501C0BBB-002A-4AD0-AA49-B5FD7E6ABC63}" srcOrd="0" destOrd="0" presId="urn:microsoft.com/office/officeart/2009/3/layout/StepUpProcess"/>
    <dgm:cxn modelId="{72EFE627-2E85-4908-B722-7424F21FBE37}" type="presParOf" srcId="{501C0BBB-002A-4AD0-AA49-B5FD7E6ABC63}" destId="{5948B23F-0724-4676-9D66-676E0484E07F}" srcOrd="0" destOrd="0" presId="urn:microsoft.com/office/officeart/2009/3/layout/StepUpProcess"/>
    <dgm:cxn modelId="{EFCE93C6-AD0D-4264-A4C5-E65DC988BA56}" type="presParOf" srcId="{5948B23F-0724-4676-9D66-676E0484E07F}" destId="{048909E6-9220-4662-AB4B-57C224BA229A}" srcOrd="0" destOrd="0" presId="urn:microsoft.com/office/officeart/2009/3/layout/StepUpProcess"/>
    <dgm:cxn modelId="{9A6E809A-2DCB-4B37-AA8D-509FDFACFD85}" type="presParOf" srcId="{5948B23F-0724-4676-9D66-676E0484E07F}" destId="{C48BBD98-4421-46F5-BA70-5CFEE36F5E79}" srcOrd="1" destOrd="0" presId="urn:microsoft.com/office/officeart/2009/3/layout/StepUpProcess"/>
    <dgm:cxn modelId="{ABDC2529-460E-4AA3-956A-42BC26CC12BC}" type="presParOf" srcId="{5948B23F-0724-4676-9D66-676E0484E07F}" destId="{03CF7717-344C-4329-9D61-A7821F17FB53}" srcOrd="2" destOrd="0" presId="urn:microsoft.com/office/officeart/2009/3/layout/StepUpProcess"/>
    <dgm:cxn modelId="{54274BF0-3397-434D-B295-75A95609E424}" type="presParOf" srcId="{501C0BBB-002A-4AD0-AA49-B5FD7E6ABC63}" destId="{2354A0E7-C1D0-48B9-9BE0-BA2C298E5764}" srcOrd="1" destOrd="0" presId="urn:microsoft.com/office/officeart/2009/3/layout/StepUpProcess"/>
    <dgm:cxn modelId="{EED9175C-4CFD-43AF-8347-B68340AFDE89}" type="presParOf" srcId="{2354A0E7-C1D0-48B9-9BE0-BA2C298E5764}" destId="{B4D1FB3F-9B72-445D-AF48-2465174BD788}" srcOrd="0" destOrd="0" presId="urn:microsoft.com/office/officeart/2009/3/layout/StepUpProcess"/>
    <dgm:cxn modelId="{FF713C40-0306-4608-8742-5A7787FA6C94}" type="presParOf" srcId="{501C0BBB-002A-4AD0-AA49-B5FD7E6ABC63}" destId="{7BBAF7BA-EB41-418A-ADCB-CCF3E6AD57A4}" srcOrd="2" destOrd="0" presId="urn:microsoft.com/office/officeart/2009/3/layout/StepUpProcess"/>
    <dgm:cxn modelId="{92901F70-DBB7-4770-AF81-31A0CDE95694}" type="presParOf" srcId="{7BBAF7BA-EB41-418A-ADCB-CCF3E6AD57A4}" destId="{DBAA5EF2-8CC7-4523-99EA-9079AF7C7251}" srcOrd="0" destOrd="0" presId="urn:microsoft.com/office/officeart/2009/3/layout/StepUpProcess"/>
    <dgm:cxn modelId="{77F79E95-AE15-485C-B7CF-A377BD21ACB0}" type="presParOf" srcId="{7BBAF7BA-EB41-418A-ADCB-CCF3E6AD57A4}" destId="{66ADFB66-C32B-4A8E-9FA2-1F6059AD7583}" srcOrd="1" destOrd="0" presId="urn:microsoft.com/office/officeart/2009/3/layout/StepUpProcess"/>
    <dgm:cxn modelId="{803A9B78-D224-4FAD-8651-450D048CE908}" type="presParOf" srcId="{7BBAF7BA-EB41-418A-ADCB-CCF3E6AD57A4}" destId="{1FB2F9D1-AE28-4804-9CED-D5B1832ECFF6}" srcOrd="2" destOrd="0" presId="urn:microsoft.com/office/officeart/2009/3/layout/StepUpProcess"/>
    <dgm:cxn modelId="{B410CD3F-76EB-466D-B5C2-9A8689A9EDE7}" type="presParOf" srcId="{501C0BBB-002A-4AD0-AA49-B5FD7E6ABC63}" destId="{92F719E2-12B2-452E-85D8-CDAF401C3522}" srcOrd="3" destOrd="0" presId="urn:microsoft.com/office/officeart/2009/3/layout/StepUpProcess"/>
    <dgm:cxn modelId="{F997FD4A-996D-4F49-9793-B8B20C9DA38E}" type="presParOf" srcId="{92F719E2-12B2-452E-85D8-CDAF401C3522}" destId="{911B48AA-9CA1-4E4E-B93B-BDA6248108D7}" srcOrd="0" destOrd="0" presId="urn:microsoft.com/office/officeart/2009/3/layout/StepUpProcess"/>
    <dgm:cxn modelId="{3DE89198-74D4-4B68-969B-E3E7B2781343}" type="presParOf" srcId="{501C0BBB-002A-4AD0-AA49-B5FD7E6ABC63}" destId="{1051CC51-35B0-45BF-910F-D4449FD9BF01}" srcOrd="4" destOrd="0" presId="urn:microsoft.com/office/officeart/2009/3/layout/StepUpProcess"/>
    <dgm:cxn modelId="{36A7BE74-9F35-4A1A-A77D-05EA2D0AE11C}" type="presParOf" srcId="{1051CC51-35B0-45BF-910F-D4449FD9BF01}" destId="{53AB8E85-BD92-4C69-AF00-F3BAB4FAC603}" srcOrd="0" destOrd="0" presId="urn:microsoft.com/office/officeart/2009/3/layout/StepUpProcess"/>
    <dgm:cxn modelId="{275D37F8-A913-4B50-8124-86E1AD7036A0}" type="presParOf" srcId="{1051CC51-35B0-45BF-910F-D4449FD9BF01}" destId="{FAB05A69-0669-4F6C-9164-91CD8CEFB8FE}" srcOrd="1" destOrd="0" presId="urn:microsoft.com/office/officeart/2009/3/layout/StepUpProcess"/>
    <dgm:cxn modelId="{37818DC5-4BC9-43D0-9ED5-32FF707C4976}" type="presParOf" srcId="{1051CC51-35B0-45BF-910F-D4449FD9BF01}" destId="{3A2B980D-29A9-4639-BED3-C03EEC58ACF0}" srcOrd="2" destOrd="0" presId="urn:microsoft.com/office/officeart/2009/3/layout/StepUpProcess"/>
    <dgm:cxn modelId="{93E9D143-B67A-4349-9986-49E7B7A59F73}" type="presParOf" srcId="{501C0BBB-002A-4AD0-AA49-B5FD7E6ABC63}" destId="{7B9130BC-5984-4907-9665-D90B2178B0F0}" srcOrd="5" destOrd="0" presId="urn:microsoft.com/office/officeart/2009/3/layout/StepUpProcess"/>
    <dgm:cxn modelId="{A1C139AF-6CAC-43A5-8945-D77E67B171AA}" type="presParOf" srcId="{7B9130BC-5984-4907-9665-D90B2178B0F0}" destId="{5C09295A-7C1D-4136-B490-FEF44C0032E6}" srcOrd="0" destOrd="0" presId="urn:microsoft.com/office/officeart/2009/3/layout/StepUpProcess"/>
    <dgm:cxn modelId="{7ACBEEB7-E126-4279-A54F-5A684FC66953}" type="presParOf" srcId="{501C0BBB-002A-4AD0-AA49-B5FD7E6ABC63}" destId="{4385EE85-C348-4D43-AA4C-F65D5920D399}" srcOrd="6" destOrd="0" presId="urn:microsoft.com/office/officeart/2009/3/layout/StepUpProcess"/>
    <dgm:cxn modelId="{170BB58B-3A2C-4F8A-97E1-7591DB585508}" type="presParOf" srcId="{4385EE85-C348-4D43-AA4C-F65D5920D399}" destId="{031CF1AB-F045-4C6B-B581-20147D29F44C}" srcOrd="0" destOrd="0" presId="urn:microsoft.com/office/officeart/2009/3/layout/StepUpProcess"/>
    <dgm:cxn modelId="{C30A743D-4F08-402A-B587-B61BCF2C9D7D}" type="presParOf" srcId="{4385EE85-C348-4D43-AA4C-F65D5920D399}" destId="{ECC2D184-9DED-4FF6-816D-60BE19C06C4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E8BED-E85D-4373-A29D-0ACCB673BF92}" type="doc">
      <dgm:prSet loTypeId="urn:microsoft.com/office/officeart/2005/8/layout/default" loCatId="list" qsTypeId="urn:microsoft.com/office/officeart/2005/8/quickstyle/3d3" qsCatId="3D" csTypeId="urn:microsoft.com/office/officeart/2005/8/colors/colorful4" csCatId="colorful" phldr="1"/>
      <dgm:spPr/>
      <dgm:t>
        <a:bodyPr/>
        <a:lstStyle/>
        <a:p>
          <a:endParaRPr lang="en-US"/>
        </a:p>
      </dgm:t>
    </dgm:pt>
    <dgm:pt modelId="{23E57003-D094-4A77-83DE-B49FF2ED387B}">
      <dgm:prSet phldrT="[Text]"/>
      <dgm:spPr/>
      <dgm:t>
        <a:bodyPr/>
        <a:lstStyle/>
        <a:p>
          <a:r>
            <a:rPr lang="en-US" dirty="0"/>
            <a:t>Participation</a:t>
          </a:r>
        </a:p>
      </dgm:t>
    </dgm:pt>
    <dgm:pt modelId="{D0D5F680-46A4-4C10-9573-652875E2B0AD}" type="parTrans" cxnId="{3C9B8A3B-67D5-4230-82D0-1F300AC7598B}">
      <dgm:prSet/>
      <dgm:spPr/>
      <dgm:t>
        <a:bodyPr/>
        <a:lstStyle/>
        <a:p>
          <a:endParaRPr lang="en-US"/>
        </a:p>
      </dgm:t>
    </dgm:pt>
    <dgm:pt modelId="{3E765BE1-050A-4034-8E86-9DF168FC51BB}" type="sibTrans" cxnId="{3C9B8A3B-67D5-4230-82D0-1F300AC7598B}">
      <dgm:prSet/>
      <dgm:spPr/>
      <dgm:t>
        <a:bodyPr/>
        <a:lstStyle/>
        <a:p>
          <a:endParaRPr lang="en-US"/>
        </a:p>
      </dgm:t>
    </dgm:pt>
    <dgm:pt modelId="{5457303A-CE83-4C71-9420-1CAC5BA504D1}">
      <dgm:prSet phldrT="[Text]"/>
      <dgm:spPr/>
      <dgm:t>
        <a:bodyPr/>
        <a:lstStyle/>
        <a:p>
          <a:r>
            <a:rPr lang="en-US" dirty="0"/>
            <a:t>Equity and Patient Partnership</a:t>
          </a:r>
        </a:p>
      </dgm:t>
    </dgm:pt>
    <dgm:pt modelId="{D0B05B3B-67B6-41D1-BFE7-B9AEA97E41B8}" type="parTrans" cxnId="{4F256E03-24D7-46D8-A2F3-32AF0C2978DD}">
      <dgm:prSet/>
      <dgm:spPr/>
      <dgm:t>
        <a:bodyPr/>
        <a:lstStyle/>
        <a:p>
          <a:endParaRPr lang="en-US"/>
        </a:p>
      </dgm:t>
    </dgm:pt>
    <dgm:pt modelId="{4B5BC119-2E9C-47B8-95A8-0BCEA8A25E21}" type="sibTrans" cxnId="{4F256E03-24D7-46D8-A2F3-32AF0C2978DD}">
      <dgm:prSet/>
      <dgm:spPr/>
      <dgm:t>
        <a:bodyPr/>
        <a:lstStyle/>
        <a:p>
          <a:endParaRPr lang="en-US"/>
        </a:p>
      </dgm:t>
    </dgm:pt>
    <dgm:pt modelId="{8EAB2072-E07C-458E-891B-CE041C89C420}">
      <dgm:prSet phldrT="[Text]"/>
      <dgm:spPr/>
      <dgm:t>
        <a:bodyPr/>
        <a:lstStyle/>
        <a:p>
          <a:r>
            <a:rPr lang="en-US" dirty="0"/>
            <a:t>Policy and Procedure</a:t>
          </a:r>
        </a:p>
      </dgm:t>
    </dgm:pt>
    <dgm:pt modelId="{D1AE0293-1353-4C57-8787-FABA89CEA65D}" type="parTrans" cxnId="{7E22987C-FF62-407A-AA43-A0DB0368DAEF}">
      <dgm:prSet/>
      <dgm:spPr/>
      <dgm:t>
        <a:bodyPr/>
        <a:lstStyle/>
        <a:p>
          <a:endParaRPr lang="en-US"/>
        </a:p>
      </dgm:t>
    </dgm:pt>
    <dgm:pt modelId="{07A87896-508F-44FE-9743-AEFB428F9243}" type="sibTrans" cxnId="{7E22987C-FF62-407A-AA43-A0DB0368DAEF}">
      <dgm:prSet/>
      <dgm:spPr/>
      <dgm:t>
        <a:bodyPr/>
        <a:lstStyle/>
        <a:p>
          <a:endParaRPr lang="en-US"/>
        </a:p>
      </dgm:t>
    </dgm:pt>
    <dgm:pt modelId="{4FEC8DD0-25F6-4354-B9F0-454BD4A8B602}">
      <dgm:prSet phldrT="[Text]"/>
      <dgm:spPr/>
      <dgm:t>
        <a:bodyPr/>
        <a:lstStyle/>
        <a:p>
          <a:r>
            <a:rPr lang="en-US" dirty="0"/>
            <a:t>Structure Measures and Education </a:t>
          </a:r>
        </a:p>
      </dgm:t>
    </dgm:pt>
    <dgm:pt modelId="{85B5A962-9170-40F1-B7D9-0EC60DF48C97}" type="parTrans" cxnId="{1AB07A5D-5F3D-44DA-A310-44F51DCFE092}">
      <dgm:prSet/>
      <dgm:spPr/>
      <dgm:t>
        <a:bodyPr/>
        <a:lstStyle/>
        <a:p>
          <a:endParaRPr lang="en-US"/>
        </a:p>
      </dgm:t>
    </dgm:pt>
    <dgm:pt modelId="{52442FD9-87E0-43A2-B4B5-141D1EA107F6}" type="sibTrans" cxnId="{1AB07A5D-5F3D-44DA-A310-44F51DCFE092}">
      <dgm:prSet/>
      <dgm:spPr/>
      <dgm:t>
        <a:bodyPr/>
        <a:lstStyle/>
        <a:p>
          <a:endParaRPr lang="en-US"/>
        </a:p>
      </dgm:t>
    </dgm:pt>
    <dgm:pt modelId="{ED05E9C9-A2C2-4C3F-8A1C-5E8DDC12FBB2}">
      <dgm:prSet phldrT="[Text]"/>
      <dgm:spPr/>
      <dgm:t>
        <a:bodyPr/>
        <a:lstStyle/>
        <a:p>
          <a:r>
            <a:rPr lang="en-US" dirty="0"/>
            <a:t>Outcome and Process Measures</a:t>
          </a:r>
        </a:p>
      </dgm:t>
    </dgm:pt>
    <dgm:pt modelId="{D3DFC4FE-DBEC-427C-A35E-E1C5266E830F}" type="parTrans" cxnId="{AAF23FA3-F38C-41AC-BDBF-887F4690E92F}">
      <dgm:prSet/>
      <dgm:spPr/>
      <dgm:t>
        <a:bodyPr/>
        <a:lstStyle/>
        <a:p>
          <a:endParaRPr lang="en-US"/>
        </a:p>
      </dgm:t>
    </dgm:pt>
    <dgm:pt modelId="{29611C86-CD9A-4464-9F64-41E8C4CA9191}" type="sibTrans" cxnId="{AAF23FA3-F38C-41AC-BDBF-887F4690E92F}">
      <dgm:prSet/>
      <dgm:spPr/>
      <dgm:t>
        <a:bodyPr/>
        <a:lstStyle/>
        <a:p>
          <a:endParaRPr lang="en-US"/>
        </a:p>
      </dgm:t>
    </dgm:pt>
    <dgm:pt modelId="{6C4D5571-FF60-4754-BC34-D41CD3F0380E}" type="pres">
      <dgm:prSet presAssocID="{866E8BED-E85D-4373-A29D-0ACCB673BF92}" presName="diagram" presStyleCnt="0">
        <dgm:presLayoutVars>
          <dgm:dir/>
          <dgm:resizeHandles val="exact"/>
        </dgm:presLayoutVars>
      </dgm:prSet>
      <dgm:spPr/>
    </dgm:pt>
    <dgm:pt modelId="{22785D41-942E-456E-85D8-E83C6255DCBB}" type="pres">
      <dgm:prSet presAssocID="{23E57003-D094-4A77-83DE-B49FF2ED387B}" presName="node" presStyleLbl="node1" presStyleIdx="0" presStyleCnt="5">
        <dgm:presLayoutVars>
          <dgm:bulletEnabled val="1"/>
        </dgm:presLayoutVars>
      </dgm:prSet>
      <dgm:spPr/>
    </dgm:pt>
    <dgm:pt modelId="{A488E9AD-0C07-45BB-BB23-FA9918BA9A6B}" type="pres">
      <dgm:prSet presAssocID="{3E765BE1-050A-4034-8E86-9DF168FC51BB}" presName="sibTrans" presStyleCnt="0"/>
      <dgm:spPr/>
    </dgm:pt>
    <dgm:pt modelId="{23716A0A-733A-4526-B2D9-ECC89A84999B}" type="pres">
      <dgm:prSet presAssocID="{5457303A-CE83-4C71-9420-1CAC5BA504D1}" presName="node" presStyleLbl="node1" presStyleIdx="1" presStyleCnt="5">
        <dgm:presLayoutVars>
          <dgm:bulletEnabled val="1"/>
        </dgm:presLayoutVars>
      </dgm:prSet>
      <dgm:spPr/>
    </dgm:pt>
    <dgm:pt modelId="{33E80ACF-F78D-4CE3-9FA9-4CFB82ACB4CB}" type="pres">
      <dgm:prSet presAssocID="{4B5BC119-2E9C-47B8-95A8-0BCEA8A25E21}" presName="sibTrans" presStyleCnt="0"/>
      <dgm:spPr/>
    </dgm:pt>
    <dgm:pt modelId="{83679D49-2886-4F8C-8F62-48A4919837B8}" type="pres">
      <dgm:prSet presAssocID="{8EAB2072-E07C-458E-891B-CE041C89C420}" presName="node" presStyleLbl="node1" presStyleIdx="2" presStyleCnt="5">
        <dgm:presLayoutVars>
          <dgm:bulletEnabled val="1"/>
        </dgm:presLayoutVars>
      </dgm:prSet>
      <dgm:spPr/>
    </dgm:pt>
    <dgm:pt modelId="{BEE845B0-B7CB-4AC9-AD45-3C938902F3BF}" type="pres">
      <dgm:prSet presAssocID="{07A87896-508F-44FE-9743-AEFB428F9243}" presName="sibTrans" presStyleCnt="0"/>
      <dgm:spPr/>
    </dgm:pt>
    <dgm:pt modelId="{A1E63209-3D25-4399-9A33-45724410DA6A}" type="pres">
      <dgm:prSet presAssocID="{4FEC8DD0-25F6-4354-B9F0-454BD4A8B602}" presName="node" presStyleLbl="node1" presStyleIdx="3" presStyleCnt="5">
        <dgm:presLayoutVars>
          <dgm:bulletEnabled val="1"/>
        </dgm:presLayoutVars>
      </dgm:prSet>
      <dgm:spPr/>
    </dgm:pt>
    <dgm:pt modelId="{B2F3B12D-58B2-4F28-ADC7-2A1FCAA47414}" type="pres">
      <dgm:prSet presAssocID="{52442FD9-87E0-43A2-B4B5-141D1EA107F6}" presName="sibTrans" presStyleCnt="0"/>
      <dgm:spPr/>
    </dgm:pt>
    <dgm:pt modelId="{49F6E258-01AA-47AF-AA89-10EEB584086A}" type="pres">
      <dgm:prSet presAssocID="{ED05E9C9-A2C2-4C3F-8A1C-5E8DDC12FBB2}" presName="node" presStyleLbl="node1" presStyleIdx="4" presStyleCnt="5">
        <dgm:presLayoutVars>
          <dgm:bulletEnabled val="1"/>
        </dgm:presLayoutVars>
      </dgm:prSet>
      <dgm:spPr/>
    </dgm:pt>
  </dgm:ptLst>
  <dgm:cxnLst>
    <dgm:cxn modelId="{4F256E03-24D7-46D8-A2F3-32AF0C2978DD}" srcId="{866E8BED-E85D-4373-A29D-0ACCB673BF92}" destId="{5457303A-CE83-4C71-9420-1CAC5BA504D1}" srcOrd="1" destOrd="0" parTransId="{D0B05B3B-67B6-41D1-BFE7-B9AEA97E41B8}" sibTransId="{4B5BC119-2E9C-47B8-95A8-0BCEA8A25E21}"/>
    <dgm:cxn modelId="{3C9B8A3B-67D5-4230-82D0-1F300AC7598B}" srcId="{866E8BED-E85D-4373-A29D-0ACCB673BF92}" destId="{23E57003-D094-4A77-83DE-B49FF2ED387B}" srcOrd="0" destOrd="0" parTransId="{D0D5F680-46A4-4C10-9573-652875E2B0AD}" sibTransId="{3E765BE1-050A-4034-8E86-9DF168FC51BB}"/>
    <dgm:cxn modelId="{1AB07A5D-5F3D-44DA-A310-44F51DCFE092}" srcId="{866E8BED-E85D-4373-A29D-0ACCB673BF92}" destId="{4FEC8DD0-25F6-4354-B9F0-454BD4A8B602}" srcOrd="3" destOrd="0" parTransId="{85B5A962-9170-40F1-B7D9-0EC60DF48C97}" sibTransId="{52442FD9-87E0-43A2-B4B5-141D1EA107F6}"/>
    <dgm:cxn modelId="{40E12D64-EC78-4D6C-9006-B341F4063939}" type="presOf" srcId="{8EAB2072-E07C-458E-891B-CE041C89C420}" destId="{83679D49-2886-4F8C-8F62-48A4919837B8}" srcOrd="0" destOrd="0" presId="urn:microsoft.com/office/officeart/2005/8/layout/default"/>
    <dgm:cxn modelId="{D74E8D4D-E14D-4BF4-896F-C7F8B7145412}" type="presOf" srcId="{ED05E9C9-A2C2-4C3F-8A1C-5E8DDC12FBB2}" destId="{49F6E258-01AA-47AF-AA89-10EEB584086A}" srcOrd="0" destOrd="0" presId="urn:microsoft.com/office/officeart/2005/8/layout/default"/>
    <dgm:cxn modelId="{6D3D6057-B3C2-40BD-AE4F-4A423EECC51E}" type="presOf" srcId="{866E8BED-E85D-4373-A29D-0ACCB673BF92}" destId="{6C4D5571-FF60-4754-BC34-D41CD3F0380E}" srcOrd="0" destOrd="0" presId="urn:microsoft.com/office/officeart/2005/8/layout/default"/>
    <dgm:cxn modelId="{291A137C-E768-4BF7-9C7E-B471933CA74A}" type="presOf" srcId="{5457303A-CE83-4C71-9420-1CAC5BA504D1}" destId="{23716A0A-733A-4526-B2D9-ECC89A84999B}" srcOrd="0" destOrd="0" presId="urn:microsoft.com/office/officeart/2005/8/layout/default"/>
    <dgm:cxn modelId="{7E22987C-FF62-407A-AA43-A0DB0368DAEF}" srcId="{866E8BED-E85D-4373-A29D-0ACCB673BF92}" destId="{8EAB2072-E07C-458E-891B-CE041C89C420}" srcOrd="2" destOrd="0" parTransId="{D1AE0293-1353-4C57-8787-FABA89CEA65D}" sibTransId="{07A87896-508F-44FE-9743-AEFB428F9243}"/>
    <dgm:cxn modelId="{A0186580-183C-42F1-B72F-C7D36C0F2F64}" type="presOf" srcId="{4FEC8DD0-25F6-4354-B9F0-454BD4A8B602}" destId="{A1E63209-3D25-4399-9A33-45724410DA6A}" srcOrd="0" destOrd="0" presId="urn:microsoft.com/office/officeart/2005/8/layout/default"/>
    <dgm:cxn modelId="{AAF23FA3-F38C-41AC-BDBF-887F4690E92F}" srcId="{866E8BED-E85D-4373-A29D-0ACCB673BF92}" destId="{ED05E9C9-A2C2-4C3F-8A1C-5E8DDC12FBB2}" srcOrd="4" destOrd="0" parTransId="{D3DFC4FE-DBEC-427C-A35E-E1C5266E830F}" sibTransId="{29611C86-CD9A-4464-9F64-41E8C4CA9191}"/>
    <dgm:cxn modelId="{959A4BB4-C1F9-46B1-9269-1E802F09A444}" type="presOf" srcId="{23E57003-D094-4A77-83DE-B49FF2ED387B}" destId="{22785D41-942E-456E-85D8-E83C6255DCBB}" srcOrd="0" destOrd="0" presId="urn:microsoft.com/office/officeart/2005/8/layout/default"/>
    <dgm:cxn modelId="{1C3CB5CB-11A4-41DE-8B7B-C14C76ED48AD}" type="presParOf" srcId="{6C4D5571-FF60-4754-BC34-D41CD3F0380E}" destId="{22785D41-942E-456E-85D8-E83C6255DCBB}" srcOrd="0" destOrd="0" presId="urn:microsoft.com/office/officeart/2005/8/layout/default"/>
    <dgm:cxn modelId="{CCA6CC0A-B223-4872-969E-9CDD58AA6EC1}" type="presParOf" srcId="{6C4D5571-FF60-4754-BC34-D41CD3F0380E}" destId="{A488E9AD-0C07-45BB-BB23-FA9918BA9A6B}" srcOrd="1" destOrd="0" presId="urn:microsoft.com/office/officeart/2005/8/layout/default"/>
    <dgm:cxn modelId="{FAB82031-4F71-44E4-98DA-07F323DBEE89}" type="presParOf" srcId="{6C4D5571-FF60-4754-BC34-D41CD3F0380E}" destId="{23716A0A-733A-4526-B2D9-ECC89A84999B}" srcOrd="2" destOrd="0" presId="urn:microsoft.com/office/officeart/2005/8/layout/default"/>
    <dgm:cxn modelId="{C3E0DCE5-B577-426E-B111-A18CA1EA738A}" type="presParOf" srcId="{6C4D5571-FF60-4754-BC34-D41CD3F0380E}" destId="{33E80ACF-F78D-4CE3-9FA9-4CFB82ACB4CB}" srcOrd="3" destOrd="0" presId="urn:microsoft.com/office/officeart/2005/8/layout/default"/>
    <dgm:cxn modelId="{3B078F4D-1293-4A48-9D60-569410C66D3D}" type="presParOf" srcId="{6C4D5571-FF60-4754-BC34-D41CD3F0380E}" destId="{83679D49-2886-4F8C-8F62-48A4919837B8}" srcOrd="4" destOrd="0" presId="urn:microsoft.com/office/officeart/2005/8/layout/default"/>
    <dgm:cxn modelId="{C33ACCC6-96A9-4175-9D53-DCEE9CC3F828}" type="presParOf" srcId="{6C4D5571-FF60-4754-BC34-D41CD3F0380E}" destId="{BEE845B0-B7CB-4AC9-AD45-3C938902F3BF}" srcOrd="5" destOrd="0" presId="urn:microsoft.com/office/officeart/2005/8/layout/default"/>
    <dgm:cxn modelId="{A68127B7-057D-4024-B160-063941BB6369}" type="presParOf" srcId="{6C4D5571-FF60-4754-BC34-D41CD3F0380E}" destId="{A1E63209-3D25-4399-9A33-45724410DA6A}" srcOrd="6" destOrd="0" presId="urn:microsoft.com/office/officeart/2005/8/layout/default"/>
    <dgm:cxn modelId="{03BF0ED0-B598-47C4-ACD7-2415F3FD9C61}" type="presParOf" srcId="{6C4D5571-FF60-4754-BC34-D41CD3F0380E}" destId="{B2F3B12D-58B2-4F28-ADC7-2A1FCAA47414}" srcOrd="7" destOrd="0" presId="urn:microsoft.com/office/officeart/2005/8/layout/default"/>
    <dgm:cxn modelId="{0B8DDA08-A0FF-4239-82CA-99F42358B45D}" type="presParOf" srcId="{6C4D5571-FF60-4754-BC34-D41CD3F0380E}" destId="{49F6E258-01AA-47AF-AA89-10EEB584086A}"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385CB1-E053-42B9-8D96-F37B9D11834F}" type="doc">
      <dgm:prSet loTypeId="urn:microsoft.com/office/officeart/2008/layout/PictureStrips" loCatId="list" qsTypeId="urn:microsoft.com/office/officeart/2005/8/quickstyle/simple2" qsCatId="simple" csTypeId="urn:microsoft.com/office/officeart/2005/8/colors/accent0_1" csCatId="mainScheme" phldr="1"/>
      <dgm:spPr/>
    </dgm:pt>
    <dgm:pt modelId="{1AC67C83-43DA-4899-AAF6-8985848F03C9}">
      <dgm:prSet phldrT="[Text]"/>
      <dgm:spPr/>
      <dgm:t>
        <a:bodyPr/>
        <a:lstStyle/>
        <a:p>
          <a:r>
            <a:rPr lang="en-US" dirty="0"/>
            <a:t>Risk assessment on admission </a:t>
          </a:r>
        </a:p>
        <a:p>
          <a:r>
            <a:rPr lang="en-US" b="1" dirty="0"/>
            <a:t>Increased by 78.3% </a:t>
          </a:r>
        </a:p>
      </dgm:t>
    </dgm:pt>
    <dgm:pt modelId="{913AAC8A-EF49-468A-851C-445B53270A25}" type="parTrans" cxnId="{D0335B15-8DD7-4F0D-95C4-2B5890FF2A5C}">
      <dgm:prSet/>
      <dgm:spPr/>
      <dgm:t>
        <a:bodyPr/>
        <a:lstStyle/>
        <a:p>
          <a:endParaRPr lang="en-US"/>
        </a:p>
      </dgm:t>
    </dgm:pt>
    <dgm:pt modelId="{A5DE3F90-4714-4D16-B28B-B64FF7BCB902}" type="sibTrans" cxnId="{D0335B15-8DD7-4F0D-95C4-2B5890FF2A5C}">
      <dgm:prSet/>
      <dgm:spPr/>
      <dgm:t>
        <a:bodyPr/>
        <a:lstStyle/>
        <a:p>
          <a:endParaRPr lang="en-US"/>
        </a:p>
      </dgm:t>
    </dgm:pt>
    <dgm:pt modelId="{D7F6A7A2-71C5-4A92-9922-3C2586971A4D}">
      <dgm:prSet phldrT="[Text]"/>
      <dgm:spPr/>
      <dgm:t>
        <a:bodyPr/>
        <a:lstStyle/>
        <a:p>
          <a:r>
            <a:rPr lang="en-US" dirty="0"/>
            <a:t>Quantification of blood loss at delivery</a:t>
          </a:r>
        </a:p>
        <a:p>
          <a:r>
            <a:rPr lang="en-US" b="1" dirty="0"/>
            <a:t>Increased by 171.8%</a:t>
          </a:r>
        </a:p>
      </dgm:t>
    </dgm:pt>
    <dgm:pt modelId="{A232A86A-EEF2-430B-9BA6-5ABB562DAF18}" type="parTrans" cxnId="{CEBC7431-302F-42A8-B9A9-82F1341D0414}">
      <dgm:prSet/>
      <dgm:spPr/>
      <dgm:t>
        <a:bodyPr/>
        <a:lstStyle/>
        <a:p>
          <a:endParaRPr lang="en-US"/>
        </a:p>
      </dgm:t>
    </dgm:pt>
    <dgm:pt modelId="{8D8187C6-DD92-4866-B24A-440DC72C6F7D}" type="sibTrans" cxnId="{CEBC7431-302F-42A8-B9A9-82F1341D0414}">
      <dgm:prSet/>
      <dgm:spPr/>
      <dgm:t>
        <a:bodyPr/>
        <a:lstStyle/>
        <a:p>
          <a:endParaRPr lang="en-US"/>
        </a:p>
      </dgm:t>
    </dgm:pt>
    <dgm:pt modelId="{A3A1C521-8110-408E-8CA1-28B6C85ED21E}">
      <dgm:prSet phldrT="[Text]"/>
      <dgm:spPr/>
      <dgm:t>
        <a:bodyPr/>
        <a:lstStyle/>
        <a:p>
          <a:r>
            <a:rPr lang="en-US" dirty="0"/>
            <a:t>Patients receiving timely treatment of hypertension</a:t>
          </a:r>
        </a:p>
        <a:p>
          <a:r>
            <a:rPr lang="en-US" b="1" dirty="0"/>
            <a:t>Increased by 210.8%</a:t>
          </a:r>
        </a:p>
      </dgm:t>
    </dgm:pt>
    <dgm:pt modelId="{0C9FAF55-6BE0-4F0E-A3E2-24793F5B891B}" type="parTrans" cxnId="{258DC4F4-6AEF-4D0C-A717-21BF09F2D29B}">
      <dgm:prSet/>
      <dgm:spPr/>
      <dgm:t>
        <a:bodyPr/>
        <a:lstStyle/>
        <a:p>
          <a:endParaRPr lang="en-US"/>
        </a:p>
      </dgm:t>
    </dgm:pt>
    <dgm:pt modelId="{8B2AC769-A8CC-4EBB-8FFD-44E853BB0C07}" type="sibTrans" cxnId="{258DC4F4-6AEF-4D0C-A717-21BF09F2D29B}">
      <dgm:prSet/>
      <dgm:spPr/>
      <dgm:t>
        <a:bodyPr/>
        <a:lstStyle/>
        <a:p>
          <a:endParaRPr lang="en-US"/>
        </a:p>
      </dgm:t>
    </dgm:pt>
    <dgm:pt modelId="{8D39897D-47B4-4F97-AB5E-AFC6C945E55D}" type="pres">
      <dgm:prSet presAssocID="{ED385CB1-E053-42B9-8D96-F37B9D11834F}" presName="Name0" presStyleCnt="0">
        <dgm:presLayoutVars>
          <dgm:dir/>
          <dgm:resizeHandles val="exact"/>
        </dgm:presLayoutVars>
      </dgm:prSet>
      <dgm:spPr/>
    </dgm:pt>
    <dgm:pt modelId="{9526554A-1C82-4F6C-AACD-1626ABBC1845}" type="pres">
      <dgm:prSet presAssocID="{1AC67C83-43DA-4899-AAF6-8985848F03C9}" presName="composite" presStyleCnt="0"/>
      <dgm:spPr/>
    </dgm:pt>
    <dgm:pt modelId="{9CB177A9-C7B0-4960-AFC1-A9247A224CFC}" type="pres">
      <dgm:prSet presAssocID="{1AC67C83-43DA-4899-AAF6-8985848F03C9}" presName="rect1" presStyleLbl="trAlignAcc1" presStyleIdx="0" presStyleCnt="3" custLinFactNeighborX="41" custLinFactNeighborY="2760">
        <dgm:presLayoutVars>
          <dgm:bulletEnabled val="1"/>
        </dgm:presLayoutVars>
      </dgm:prSet>
      <dgm:spPr/>
    </dgm:pt>
    <dgm:pt modelId="{A72934BC-5636-4670-BD90-D74FCA3C58F3}" type="pres">
      <dgm:prSet presAssocID="{1AC67C83-43DA-4899-AAF6-8985848F03C9}"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hecklist with solid fill"/>
        </a:ext>
      </dgm:extLst>
    </dgm:pt>
    <dgm:pt modelId="{3CC80825-5FC3-4C04-B65F-97D383EB75BA}" type="pres">
      <dgm:prSet presAssocID="{A5DE3F90-4714-4D16-B28B-B64FF7BCB902}" presName="sibTrans" presStyleCnt="0"/>
      <dgm:spPr/>
    </dgm:pt>
    <dgm:pt modelId="{A2F9AA9C-8A08-480C-90DA-D1F16788404E}" type="pres">
      <dgm:prSet presAssocID="{D7F6A7A2-71C5-4A92-9922-3C2586971A4D}" presName="composite" presStyleCnt="0"/>
      <dgm:spPr/>
    </dgm:pt>
    <dgm:pt modelId="{129922FF-5615-4853-96B1-D39BCB7462EC}" type="pres">
      <dgm:prSet presAssocID="{D7F6A7A2-71C5-4A92-9922-3C2586971A4D}" presName="rect1" presStyleLbl="trAlignAcc1" presStyleIdx="1" presStyleCnt="3">
        <dgm:presLayoutVars>
          <dgm:bulletEnabled val="1"/>
        </dgm:presLayoutVars>
      </dgm:prSet>
      <dgm:spPr/>
    </dgm:pt>
    <dgm:pt modelId="{7E377A64-0F26-46EE-999D-1EE6AEB35406}" type="pres">
      <dgm:prSet presAssocID="{D7F6A7A2-71C5-4A92-9922-3C2586971A4D}"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Measuring Cup with solid fill"/>
        </a:ext>
      </dgm:extLst>
    </dgm:pt>
    <dgm:pt modelId="{A304287F-FA60-44FE-852C-BCDB929F3236}" type="pres">
      <dgm:prSet presAssocID="{8D8187C6-DD92-4866-B24A-440DC72C6F7D}" presName="sibTrans" presStyleCnt="0"/>
      <dgm:spPr/>
    </dgm:pt>
    <dgm:pt modelId="{B0019D6B-4B6D-411C-870F-38BEDCC07546}" type="pres">
      <dgm:prSet presAssocID="{A3A1C521-8110-408E-8CA1-28B6C85ED21E}" presName="composite" presStyleCnt="0"/>
      <dgm:spPr/>
    </dgm:pt>
    <dgm:pt modelId="{30789649-352D-45C9-8CE5-302407D4006E}" type="pres">
      <dgm:prSet presAssocID="{A3A1C521-8110-408E-8CA1-28B6C85ED21E}" presName="rect1" presStyleLbl="trAlignAcc1" presStyleIdx="2" presStyleCnt="3">
        <dgm:presLayoutVars>
          <dgm:bulletEnabled val="1"/>
        </dgm:presLayoutVars>
      </dgm:prSet>
      <dgm:spPr/>
    </dgm:pt>
    <dgm:pt modelId="{5520BD32-D9BE-4BFC-A366-0C35288B16DF}" type="pres">
      <dgm:prSet presAssocID="{A3A1C521-8110-408E-8CA1-28B6C85ED21E}"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Medicine with solid fill"/>
        </a:ext>
      </dgm:extLst>
    </dgm:pt>
  </dgm:ptLst>
  <dgm:cxnLst>
    <dgm:cxn modelId="{962BB501-6DF1-44FA-8D64-4DBFF9257548}" type="presOf" srcId="{D7F6A7A2-71C5-4A92-9922-3C2586971A4D}" destId="{129922FF-5615-4853-96B1-D39BCB7462EC}" srcOrd="0" destOrd="0" presId="urn:microsoft.com/office/officeart/2008/layout/PictureStrips"/>
    <dgm:cxn modelId="{681EA90B-D89D-4749-A6B9-C3AE236A20D8}" type="presOf" srcId="{ED385CB1-E053-42B9-8D96-F37B9D11834F}" destId="{8D39897D-47B4-4F97-AB5E-AFC6C945E55D}" srcOrd="0" destOrd="0" presId="urn:microsoft.com/office/officeart/2008/layout/PictureStrips"/>
    <dgm:cxn modelId="{D0335B15-8DD7-4F0D-95C4-2B5890FF2A5C}" srcId="{ED385CB1-E053-42B9-8D96-F37B9D11834F}" destId="{1AC67C83-43DA-4899-AAF6-8985848F03C9}" srcOrd="0" destOrd="0" parTransId="{913AAC8A-EF49-468A-851C-445B53270A25}" sibTransId="{A5DE3F90-4714-4D16-B28B-B64FF7BCB902}"/>
    <dgm:cxn modelId="{CEBC7431-302F-42A8-B9A9-82F1341D0414}" srcId="{ED385CB1-E053-42B9-8D96-F37B9D11834F}" destId="{D7F6A7A2-71C5-4A92-9922-3C2586971A4D}" srcOrd="1" destOrd="0" parTransId="{A232A86A-EEF2-430B-9BA6-5ABB562DAF18}" sibTransId="{8D8187C6-DD92-4866-B24A-440DC72C6F7D}"/>
    <dgm:cxn modelId="{633D6496-C855-4A40-83EF-7FAB9F336780}" type="presOf" srcId="{1AC67C83-43DA-4899-AAF6-8985848F03C9}" destId="{9CB177A9-C7B0-4960-AFC1-A9247A224CFC}" srcOrd="0" destOrd="0" presId="urn:microsoft.com/office/officeart/2008/layout/PictureStrips"/>
    <dgm:cxn modelId="{903EA4EB-4955-4375-B048-43516B38756D}" type="presOf" srcId="{A3A1C521-8110-408E-8CA1-28B6C85ED21E}" destId="{30789649-352D-45C9-8CE5-302407D4006E}" srcOrd="0" destOrd="0" presId="urn:microsoft.com/office/officeart/2008/layout/PictureStrips"/>
    <dgm:cxn modelId="{258DC4F4-6AEF-4D0C-A717-21BF09F2D29B}" srcId="{ED385CB1-E053-42B9-8D96-F37B9D11834F}" destId="{A3A1C521-8110-408E-8CA1-28B6C85ED21E}" srcOrd="2" destOrd="0" parTransId="{0C9FAF55-6BE0-4F0E-A3E2-24793F5B891B}" sibTransId="{8B2AC769-A8CC-4EBB-8FFD-44E853BB0C07}"/>
    <dgm:cxn modelId="{B8C66AEB-7BB7-4BD4-9BA6-8B321272E410}" type="presParOf" srcId="{8D39897D-47B4-4F97-AB5E-AFC6C945E55D}" destId="{9526554A-1C82-4F6C-AACD-1626ABBC1845}" srcOrd="0" destOrd="0" presId="urn:microsoft.com/office/officeart/2008/layout/PictureStrips"/>
    <dgm:cxn modelId="{9F38735B-149F-4430-8776-37633416D59D}" type="presParOf" srcId="{9526554A-1C82-4F6C-AACD-1626ABBC1845}" destId="{9CB177A9-C7B0-4960-AFC1-A9247A224CFC}" srcOrd="0" destOrd="0" presId="urn:microsoft.com/office/officeart/2008/layout/PictureStrips"/>
    <dgm:cxn modelId="{304EA994-4478-4D8C-B2A6-B0E1CF667C21}" type="presParOf" srcId="{9526554A-1C82-4F6C-AACD-1626ABBC1845}" destId="{A72934BC-5636-4670-BD90-D74FCA3C58F3}" srcOrd="1" destOrd="0" presId="urn:microsoft.com/office/officeart/2008/layout/PictureStrips"/>
    <dgm:cxn modelId="{A9835CF8-C37F-4CBF-B21F-19D0005BE773}" type="presParOf" srcId="{8D39897D-47B4-4F97-AB5E-AFC6C945E55D}" destId="{3CC80825-5FC3-4C04-B65F-97D383EB75BA}" srcOrd="1" destOrd="0" presId="urn:microsoft.com/office/officeart/2008/layout/PictureStrips"/>
    <dgm:cxn modelId="{E7B96336-DA05-4A31-8665-3F6AA5F237CA}" type="presParOf" srcId="{8D39897D-47B4-4F97-AB5E-AFC6C945E55D}" destId="{A2F9AA9C-8A08-480C-90DA-D1F16788404E}" srcOrd="2" destOrd="0" presId="urn:microsoft.com/office/officeart/2008/layout/PictureStrips"/>
    <dgm:cxn modelId="{3268C61E-1768-42C6-B3BC-7C2C1581C997}" type="presParOf" srcId="{A2F9AA9C-8A08-480C-90DA-D1F16788404E}" destId="{129922FF-5615-4853-96B1-D39BCB7462EC}" srcOrd="0" destOrd="0" presId="urn:microsoft.com/office/officeart/2008/layout/PictureStrips"/>
    <dgm:cxn modelId="{3D0DCF3C-3478-4C06-9FDB-9B254351928A}" type="presParOf" srcId="{A2F9AA9C-8A08-480C-90DA-D1F16788404E}" destId="{7E377A64-0F26-46EE-999D-1EE6AEB35406}" srcOrd="1" destOrd="0" presId="urn:microsoft.com/office/officeart/2008/layout/PictureStrips"/>
    <dgm:cxn modelId="{C43A4149-E0A1-4EF6-B4A1-315B56AF1B31}" type="presParOf" srcId="{8D39897D-47B4-4F97-AB5E-AFC6C945E55D}" destId="{A304287F-FA60-44FE-852C-BCDB929F3236}" srcOrd="3" destOrd="0" presId="urn:microsoft.com/office/officeart/2008/layout/PictureStrips"/>
    <dgm:cxn modelId="{4AF5783A-48B9-449A-A8D2-21A317619740}" type="presParOf" srcId="{8D39897D-47B4-4F97-AB5E-AFC6C945E55D}" destId="{B0019D6B-4B6D-411C-870F-38BEDCC07546}" srcOrd="4" destOrd="0" presId="urn:microsoft.com/office/officeart/2008/layout/PictureStrips"/>
    <dgm:cxn modelId="{3E427E4E-982D-4D21-B8DB-0BA48E22D3FB}" type="presParOf" srcId="{B0019D6B-4B6D-411C-870F-38BEDCC07546}" destId="{30789649-352D-45C9-8CE5-302407D4006E}" srcOrd="0" destOrd="0" presId="urn:microsoft.com/office/officeart/2008/layout/PictureStrips"/>
    <dgm:cxn modelId="{28974A21-41B5-400C-9C80-468EBD50ED2E}" type="presParOf" srcId="{B0019D6B-4B6D-411C-870F-38BEDCC07546}" destId="{5520BD32-D9BE-4BFC-A366-0C35288B16D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09E6-9220-4662-AB4B-57C224BA229A}">
      <dsp:nvSpPr>
        <dsp:cNvPr id="0" name=""/>
        <dsp:cNvSpPr/>
      </dsp:nvSpPr>
      <dsp:spPr>
        <a:xfrm rot="5400000">
          <a:off x="508200" y="1666902"/>
          <a:ext cx="1526944" cy="2540802"/>
        </a:xfrm>
        <a:prstGeom prst="corner">
          <a:avLst>
            <a:gd name="adj1" fmla="val 16120"/>
            <a:gd name="adj2" fmla="val 1611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48BBD98-4421-46F5-BA70-5CFEE36F5E79}">
      <dsp:nvSpPr>
        <dsp:cNvPr id="0" name=""/>
        <dsp:cNvSpPr/>
      </dsp:nvSpPr>
      <dsp:spPr>
        <a:xfrm>
          <a:off x="253314" y="2426054"/>
          <a:ext cx="2293850" cy="201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chemeClr val="tx2"/>
              </a:solidFill>
            </a:rPr>
            <a:t>Awareness</a:t>
          </a:r>
        </a:p>
      </dsp:txBody>
      <dsp:txXfrm>
        <a:off x="253314" y="2426054"/>
        <a:ext cx="2293850" cy="2010694"/>
      </dsp:txXfrm>
    </dsp:sp>
    <dsp:sp modelId="{03CF7717-344C-4329-9D61-A7821F17FB53}">
      <dsp:nvSpPr>
        <dsp:cNvPr id="0" name=""/>
        <dsp:cNvSpPr/>
      </dsp:nvSpPr>
      <dsp:spPr>
        <a:xfrm>
          <a:off x="2114363" y="1479845"/>
          <a:ext cx="432801" cy="432801"/>
        </a:xfrm>
        <a:prstGeom prst="triangle">
          <a:avLst>
            <a:gd name="adj" fmla="val 100000"/>
          </a:avLst>
        </a:prstGeom>
        <a:gradFill rotWithShape="0">
          <a:gsLst>
            <a:gs pos="0">
              <a:schemeClr val="accent1">
                <a:shade val="80000"/>
                <a:hueOff val="77475"/>
                <a:satOff val="-9762"/>
                <a:lumOff val="7401"/>
                <a:alphaOff val="0"/>
                <a:tint val="100000"/>
                <a:shade val="100000"/>
                <a:satMod val="130000"/>
              </a:schemeClr>
            </a:gs>
            <a:gs pos="100000">
              <a:schemeClr val="accent1">
                <a:shade val="80000"/>
                <a:hueOff val="77475"/>
                <a:satOff val="-9762"/>
                <a:lumOff val="740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AA5EF2-8CC7-4523-99EA-9079AF7C7251}">
      <dsp:nvSpPr>
        <dsp:cNvPr id="0" name=""/>
        <dsp:cNvSpPr/>
      </dsp:nvSpPr>
      <dsp:spPr>
        <a:xfrm rot="5400000">
          <a:off x="3316321" y="972029"/>
          <a:ext cx="1526944" cy="2540802"/>
        </a:xfrm>
        <a:prstGeom prst="corner">
          <a:avLst>
            <a:gd name="adj1" fmla="val 16120"/>
            <a:gd name="adj2" fmla="val 16110"/>
          </a:avLst>
        </a:prstGeom>
        <a:gradFill rotWithShape="0">
          <a:gsLst>
            <a:gs pos="0">
              <a:schemeClr val="accent1">
                <a:shade val="80000"/>
                <a:hueOff val="154950"/>
                <a:satOff val="-19523"/>
                <a:lumOff val="14802"/>
                <a:alphaOff val="0"/>
                <a:tint val="100000"/>
                <a:shade val="100000"/>
                <a:satMod val="130000"/>
              </a:schemeClr>
            </a:gs>
            <a:gs pos="100000">
              <a:schemeClr val="accent1">
                <a:shade val="80000"/>
                <a:hueOff val="154950"/>
                <a:satOff val="-19523"/>
                <a:lumOff val="1480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6ADFB66-C32B-4A8E-9FA2-1F6059AD7583}">
      <dsp:nvSpPr>
        <dsp:cNvPr id="0" name=""/>
        <dsp:cNvSpPr/>
      </dsp:nvSpPr>
      <dsp:spPr>
        <a:xfrm>
          <a:off x="3061435" y="1731182"/>
          <a:ext cx="2293850" cy="201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chemeClr val="tx2"/>
              </a:solidFill>
            </a:rPr>
            <a:t>Understanding own bias</a:t>
          </a:r>
        </a:p>
      </dsp:txBody>
      <dsp:txXfrm>
        <a:off x="3061435" y="1731182"/>
        <a:ext cx="2293850" cy="2010694"/>
      </dsp:txXfrm>
    </dsp:sp>
    <dsp:sp modelId="{1FB2F9D1-AE28-4804-9CED-D5B1832ECFF6}">
      <dsp:nvSpPr>
        <dsp:cNvPr id="0" name=""/>
        <dsp:cNvSpPr/>
      </dsp:nvSpPr>
      <dsp:spPr>
        <a:xfrm>
          <a:off x="4922484" y="784973"/>
          <a:ext cx="432801" cy="432801"/>
        </a:xfrm>
        <a:prstGeom prst="triangle">
          <a:avLst>
            <a:gd name="adj" fmla="val 100000"/>
          </a:avLst>
        </a:prstGeom>
        <a:gradFill rotWithShape="0">
          <a:gsLst>
            <a:gs pos="0">
              <a:schemeClr val="accent1">
                <a:shade val="80000"/>
                <a:hueOff val="232425"/>
                <a:satOff val="-29285"/>
                <a:lumOff val="22203"/>
                <a:alphaOff val="0"/>
                <a:tint val="100000"/>
                <a:shade val="100000"/>
                <a:satMod val="130000"/>
              </a:schemeClr>
            </a:gs>
            <a:gs pos="100000">
              <a:schemeClr val="accent1">
                <a:shade val="80000"/>
                <a:hueOff val="232425"/>
                <a:satOff val="-29285"/>
                <a:lumOff val="2220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AB8E85-BD92-4C69-AF00-F3BAB4FAC603}">
      <dsp:nvSpPr>
        <dsp:cNvPr id="0" name=""/>
        <dsp:cNvSpPr/>
      </dsp:nvSpPr>
      <dsp:spPr>
        <a:xfrm rot="5400000">
          <a:off x="6124442" y="277157"/>
          <a:ext cx="1526944" cy="2540802"/>
        </a:xfrm>
        <a:prstGeom prst="corner">
          <a:avLst>
            <a:gd name="adj1" fmla="val 16120"/>
            <a:gd name="adj2" fmla="val 16110"/>
          </a:avLst>
        </a:prstGeom>
        <a:gradFill rotWithShape="0">
          <a:gsLst>
            <a:gs pos="0">
              <a:schemeClr val="accent1">
                <a:shade val="80000"/>
                <a:hueOff val="309900"/>
                <a:satOff val="-39046"/>
                <a:lumOff val="29604"/>
                <a:alphaOff val="0"/>
                <a:tint val="100000"/>
                <a:shade val="100000"/>
                <a:satMod val="130000"/>
              </a:schemeClr>
            </a:gs>
            <a:gs pos="100000">
              <a:schemeClr val="accent1">
                <a:shade val="80000"/>
                <a:hueOff val="309900"/>
                <a:satOff val="-39046"/>
                <a:lumOff val="2960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B05A69-0669-4F6C-9164-91CD8CEFB8FE}">
      <dsp:nvSpPr>
        <dsp:cNvPr id="0" name=""/>
        <dsp:cNvSpPr/>
      </dsp:nvSpPr>
      <dsp:spPr>
        <a:xfrm>
          <a:off x="5869557" y="1036310"/>
          <a:ext cx="2293850" cy="201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chemeClr val="tx2"/>
              </a:solidFill>
            </a:rPr>
            <a:t>Developing skills and interventions</a:t>
          </a:r>
        </a:p>
      </dsp:txBody>
      <dsp:txXfrm>
        <a:off x="5869557" y="1036310"/>
        <a:ext cx="2293850" cy="2010694"/>
      </dsp:txXfrm>
    </dsp:sp>
    <dsp:sp modelId="{3A2B980D-29A9-4639-BED3-C03EEC58ACF0}">
      <dsp:nvSpPr>
        <dsp:cNvPr id="0" name=""/>
        <dsp:cNvSpPr/>
      </dsp:nvSpPr>
      <dsp:spPr>
        <a:xfrm>
          <a:off x="7730605" y="90100"/>
          <a:ext cx="432801" cy="432801"/>
        </a:xfrm>
        <a:prstGeom prst="triangle">
          <a:avLst>
            <a:gd name="adj" fmla="val 100000"/>
          </a:avLst>
        </a:prstGeom>
        <a:gradFill rotWithShape="0">
          <a:gsLst>
            <a:gs pos="0">
              <a:schemeClr val="accent1">
                <a:shade val="80000"/>
                <a:hueOff val="387375"/>
                <a:satOff val="-48808"/>
                <a:lumOff val="37005"/>
                <a:alphaOff val="0"/>
                <a:tint val="100000"/>
                <a:shade val="100000"/>
                <a:satMod val="130000"/>
              </a:schemeClr>
            </a:gs>
            <a:gs pos="100000">
              <a:schemeClr val="accent1">
                <a:shade val="80000"/>
                <a:hueOff val="387375"/>
                <a:satOff val="-48808"/>
                <a:lumOff val="3700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1CF1AB-F045-4C6B-B581-20147D29F44C}">
      <dsp:nvSpPr>
        <dsp:cNvPr id="0" name=""/>
        <dsp:cNvSpPr/>
      </dsp:nvSpPr>
      <dsp:spPr>
        <a:xfrm rot="5400000">
          <a:off x="8932563" y="-417714"/>
          <a:ext cx="1526944" cy="2540802"/>
        </a:xfrm>
        <a:prstGeom prst="corner">
          <a:avLst>
            <a:gd name="adj1" fmla="val 16120"/>
            <a:gd name="adj2" fmla="val 16110"/>
          </a:avLst>
        </a:prstGeom>
        <a:gradFill rotWithShape="0">
          <a:gsLst>
            <a:gs pos="0">
              <a:schemeClr val="accent1">
                <a:shade val="80000"/>
                <a:hueOff val="464850"/>
                <a:satOff val="-58569"/>
                <a:lumOff val="44406"/>
                <a:alphaOff val="0"/>
                <a:tint val="100000"/>
                <a:shade val="100000"/>
                <a:satMod val="130000"/>
              </a:schemeClr>
            </a:gs>
            <a:gs pos="100000">
              <a:schemeClr val="accent1">
                <a:shade val="80000"/>
                <a:hueOff val="464850"/>
                <a:satOff val="-58569"/>
                <a:lumOff val="4440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C2D184-9DED-4FF6-816D-60BE19C06C4E}">
      <dsp:nvSpPr>
        <dsp:cNvPr id="0" name=""/>
        <dsp:cNvSpPr/>
      </dsp:nvSpPr>
      <dsp:spPr>
        <a:xfrm>
          <a:off x="8677678" y="341437"/>
          <a:ext cx="2293850" cy="201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chemeClr val="tx2"/>
              </a:solidFill>
            </a:rPr>
            <a:t>Disrupting systems</a:t>
          </a:r>
        </a:p>
      </dsp:txBody>
      <dsp:txXfrm>
        <a:off x="8677678" y="341437"/>
        <a:ext cx="2293850" cy="2010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85D41-942E-456E-85D8-E83C6255DCBB}">
      <dsp:nvSpPr>
        <dsp:cNvPr id="0" name=""/>
        <dsp:cNvSpPr/>
      </dsp:nvSpPr>
      <dsp:spPr>
        <a:xfrm>
          <a:off x="0" y="34131"/>
          <a:ext cx="3428999" cy="2057400"/>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Participation</a:t>
          </a:r>
        </a:p>
      </dsp:txBody>
      <dsp:txXfrm>
        <a:off x="0" y="34131"/>
        <a:ext cx="3428999" cy="2057400"/>
      </dsp:txXfrm>
    </dsp:sp>
    <dsp:sp modelId="{23716A0A-733A-4526-B2D9-ECC89A84999B}">
      <dsp:nvSpPr>
        <dsp:cNvPr id="0" name=""/>
        <dsp:cNvSpPr/>
      </dsp:nvSpPr>
      <dsp:spPr>
        <a:xfrm>
          <a:off x="3771900" y="34131"/>
          <a:ext cx="3428999" cy="2057400"/>
        </a:xfrm>
        <a:prstGeom prst="rect">
          <a:avLst/>
        </a:prstGeom>
        <a:solidFill>
          <a:schemeClr val="accent4">
            <a:hueOff val="923806"/>
            <a:satOff val="-2887"/>
            <a:lumOff val="-259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Equity and Patient Partnership</a:t>
          </a:r>
        </a:p>
      </dsp:txBody>
      <dsp:txXfrm>
        <a:off x="3771900" y="34131"/>
        <a:ext cx="3428999" cy="2057400"/>
      </dsp:txXfrm>
    </dsp:sp>
    <dsp:sp modelId="{83679D49-2886-4F8C-8F62-48A4919837B8}">
      <dsp:nvSpPr>
        <dsp:cNvPr id="0" name=""/>
        <dsp:cNvSpPr/>
      </dsp:nvSpPr>
      <dsp:spPr>
        <a:xfrm>
          <a:off x="7543800" y="34131"/>
          <a:ext cx="3428999" cy="2057400"/>
        </a:xfrm>
        <a:prstGeom prst="rect">
          <a:avLst/>
        </a:prstGeom>
        <a:solidFill>
          <a:schemeClr val="accent4">
            <a:hueOff val="1847612"/>
            <a:satOff val="-5774"/>
            <a:lumOff val="-5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Policy and Procedure</a:t>
          </a:r>
        </a:p>
      </dsp:txBody>
      <dsp:txXfrm>
        <a:off x="7543800" y="34131"/>
        <a:ext cx="3428999" cy="2057400"/>
      </dsp:txXfrm>
    </dsp:sp>
    <dsp:sp modelId="{A1E63209-3D25-4399-9A33-45724410DA6A}">
      <dsp:nvSpPr>
        <dsp:cNvPr id="0" name=""/>
        <dsp:cNvSpPr/>
      </dsp:nvSpPr>
      <dsp:spPr>
        <a:xfrm>
          <a:off x="1885950" y="2434431"/>
          <a:ext cx="3428999" cy="2057400"/>
        </a:xfrm>
        <a:prstGeom prst="rect">
          <a:avLst/>
        </a:prstGeom>
        <a:solidFill>
          <a:schemeClr val="accent4">
            <a:hueOff val="2771417"/>
            <a:satOff val="-8661"/>
            <a:lumOff val="-77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Structure Measures and Education </a:t>
          </a:r>
        </a:p>
      </dsp:txBody>
      <dsp:txXfrm>
        <a:off x="1885950" y="2434431"/>
        <a:ext cx="3428999" cy="2057400"/>
      </dsp:txXfrm>
    </dsp:sp>
    <dsp:sp modelId="{49F6E258-01AA-47AF-AA89-10EEB584086A}">
      <dsp:nvSpPr>
        <dsp:cNvPr id="0" name=""/>
        <dsp:cNvSpPr/>
      </dsp:nvSpPr>
      <dsp:spPr>
        <a:xfrm>
          <a:off x="5657850" y="2434431"/>
          <a:ext cx="3428999" cy="2057400"/>
        </a:xfrm>
        <a:prstGeom prst="rect">
          <a:avLst/>
        </a:prstGeom>
        <a:solidFill>
          <a:schemeClr val="accent4">
            <a:hueOff val="3695223"/>
            <a:satOff val="-11548"/>
            <a:lumOff val="-103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Outcome and Process Measures</a:t>
          </a:r>
        </a:p>
      </dsp:txBody>
      <dsp:txXfrm>
        <a:off x="5657850" y="2434431"/>
        <a:ext cx="3428999" cy="2057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177A9-C7B0-4960-AFC1-A9247A224CFC}">
      <dsp:nvSpPr>
        <dsp:cNvPr id="0" name=""/>
        <dsp:cNvSpPr/>
      </dsp:nvSpPr>
      <dsp:spPr>
        <a:xfrm>
          <a:off x="218756" y="603059"/>
          <a:ext cx="5158930" cy="1612165"/>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1974"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Risk assessment on admission </a:t>
          </a:r>
        </a:p>
        <a:p>
          <a:pPr marL="0" lvl="0" indent="0" algn="l" defTabSz="1244600">
            <a:lnSpc>
              <a:spcPct val="90000"/>
            </a:lnSpc>
            <a:spcBef>
              <a:spcPct val="0"/>
            </a:spcBef>
            <a:spcAft>
              <a:spcPct val="35000"/>
            </a:spcAft>
            <a:buNone/>
          </a:pPr>
          <a:r>
            <a:rPr lang="en-US" sz="2800" b="1" kern="1200" dirty="0"/>
            <a:t>Increased by 78.3% </a:t>
          </a:r>
        </a:p>
      </dsp:txBody>
      <dsp:txXfrm>
        <a:off x="218756" y="603059"/>
        <a:ext cx="5158930" cy="1612165"/>
      </dsp:txXfrm>
    </dsp:sp>
    <dsp:sp modelId="{A72934BC-5636-4670-BD90-D74FCA3C58F3}">
      <dsp:nvSpPr>
        <dsp:cNvPr id="0" name=""/>
        <dsp:cNvSpPr/>
      </dsp:nvSpPr>
      <dsp:spPr>
        <a:xfrm>
          <a:off x="1685" y="325695"/>
          <a:ext cx="1128516" cy="16927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29922FF-5615-4853-96B1-D39BCB7462EC}">
      <dsp:nvSpPr>
        <dsp:cNvPr id="0" name=""/>
        <dsp:cNvSpPr/>
      </dsp:nvSpPr>
      <dsp:spPr>
        <a:xfrm>
          <a:off x="5812184" y="558564"/>
          <a:ext cx="5158930" cy="1612165"/>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1974"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Quantification of blood loss at delivery</a:t>
          </a:r>
        </a:p>
        <a:p>
          <a:pPr marL="0" lvl="0" indent="0" algn="l" defTabSz="1244600">
            <a:lnSpc>
              <a:spcPct val="90000"/>
            </a:lnSpc>
            <a:spcBef>
              <a:spcPct val="0"/>
            </a:spcBef>
            <a:spcAft>
              <a:spcPct val="35000"/>
            </a:spcAft>
            <a:buNone/>
          </a:pPr>
          <a:r>
            <a:rPr lang="en-US" sz="2800" b="1" kern="1200" dirty="0"/>
            <a:t>Increased by 171.8%</a:t>
          </a:r>
        </a:p>
      </dsp:txBody>
      <dsp:txXfrm>
        <a:off x="5812184" y="558564"/>
        <a:ext cx="5158930" cy="1612165"/>
      </dsp:txXfrm>
    </dsp:sp>
    <dsp:sp modelId="{7E377A64-0F26-46EE-999D-1EE6AEB35406}">
      <dsp:nvSpPr>
        <dsp:cNvPr id="0" name=""/>
        <dsp:cNvSpPr/>
      </dsp:nvSpPr>
      <dsp:spPr>
        <a:xfrm>
          <a:off x="5597228" y="325695"/>
          <a:ext cx="1128516" cy="16927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0789649-352D-45C9-8CE5-302407D4006E}">
      <dsp:nvSpPr>
        <dsp:cNvPr id="0" name=""/>
        <dsp:cNvSpPr/>
      </dsp:nvSpPr>
      <dsp:spPr>
        <a:xfrm>
          <a:off x="3014412" y="2588101"/>
          <a:ext cx="5158930" cy="1612165"/>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1974"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Patients receiving timely treatment of hypertension</a:t>
          </a:r>
        </a:p>
        <a:p>
          <a:pPr marL="0" lvl="0" indent="0" algn="l" defTabSz="1244600">
            <a:lnSpc>
              <a:spcPct val="90000"/>
            </a:lnSpc>
            <a:spcBef>
              <a:spcPct val="0"/>
            </a:spcBef>
            <a:spcAft>
              <a:spcPct val="35000"/>
            </a:spcAft>
            <a:buNone/>
          </a:pPr>
          <a:r>
            <a:rPr lang="en-US" sz="2800" b="1" kern="1200" dirty="0"/>
            <a:t>Increased by 210.8%</a:t>
          </a:r>
        </a:p>
      </dsp:txBody>
      <dsp:txXfrm>
        <a:off x="3014412" y="2588101"/>
        <a:ext cx="5158930" cy="1612165"/>
      </dsp:txXfrm>
    </dsp:sp>
    <dsp:sp modelId="{5520BD32-D9BE-4BFC-A366-0C35288B16DF}">
      <dsp:nvSpPr>
        <dsp:cNvPr id="0" name=""/>
        <dsp:cNvSpPr/>
      </dsp:nvSpPr>
      <dsp:spPr>
        <a:xfrm>
          <a:off x="2799457" y="2355233"/>
          <a:ext cx="1128516" cy="16927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E87A3-ED40-4706-B7E9-973150030E57}" type="datetimeFigureOut">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7046C-77C8-4F03-AC5B-1C6A17B281B1}" type="slidenum">
              <a:t>‹#›</a:t>
            </a:fld>
            <a:endParaRPr lang="en-US"/>
          </a:p>
        </p:txBody>
      </p:sp>
    </p:spTree>
    <p:extLst>
      <p:ext uri="{BB962C8B-B14F-4D97-AF65-F5344CB8AC3E}">
        <p14:creationId xmlns:p14="http://schemas.microsoft.com/office/powerpoint/2010/main" val="788466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2</a:t>
            </a:fld>
            <a:endParaRPr lang="en-US"/>
          </a:p>
        </p:txBody>
      </p:sp>
    </p:spTree>
    <p:extLst>
      <p:ext uri="{BB962C8B-B14F-4D97-AF65-F5344CB8AC3E}">
        <p14:creationId xmlns:p14="http://schemas.microsoft.com/office/powerpoint/2010/main" val="397211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19</a:t>
            </a:fld>
            <a:endParaRPr lang="en-US"/>
          </a:p>
        </p:txBody>
      </p:sp>
    </p:spTree>
    <p:extLst>
      <p:ext uri="{BB962C8B-B14F-4D97-AF65-F5344CB8AC3E}">
        <p14:creationId xmlns:p14="http://schemas.microsoft.com/office/powerpoint/2010/main" val="46090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Louisiana, our disparities data was first highlighted in our maternal mortality report. In August 2018, the Louisiana Maternal Mortality Review Report was released. This report reviewed maternal deaths from 2011-2016. It was an expedited reviewed so only included pregnancy-related and only up to 42 days after delivery. However, this review revealed hypertension and hemorrhage as the leading clinical causes of maternal mortality, and 45% of those deaths were seen to be preventable. Additionally, this review revealed 4 Black women die at a rate of every 1 white woman. As a result, the RMMI was formed with the aim of reducing SMM in women who experience a hemorrhage and/or hypertension. Because our PAMR and PQC are both programs under the Bureau of Family Health in the Louisiana Department of Health, we work, collaboratively, to guide each other’s initiatives and areas of focus</a:t>
            </a:r>
          </a:p>
        </p:txBody>
      </p:sp>
      <p:sp>
        <p:nvSpPr>
          <p:cNvPr id="4" name="Slide Number Placeholder 3"/>
          <p:cNvSpPr>
            <a:spLocks noGrp="1"/>
          </p:cNvSpPr>
          <p:nvPr>
            <p:ph type="sldNum" sz="quarter" idx="5"/>
          </p:nvPr>
        </p:nvSpPr>
        <p:spPr/>
        <p:txBody>
          <a:bodyPr/>
          <a:lstStyle/>
          <a:p>
            <a:fld id="{A60D12E4-04D0-4C3A-9D62-C15E1872A6C4}" type="slidenum">
              <a:rPr lang="en-US" smtClean="0"/>
              <a:t>26</a:t>
            </a:fld>
            <a:endParaRPr lang="en-US"/>
          </a:p>
        </p:txBody>
      </p:sp>
    </p:spTree>
    <p:extLst>
      <p:ext uri="{BB962C8B-B14F-4D97-AF65-F5344CB8AC3E}">
        <p14:creationId xmlns:p14="http://schemas.microsoft.com/office/powerpoint/2010/main" val="184056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Made equity a priority. Equity is part of our AIM, it is part of our fabric, it is part of who we are.  </a:t>
            </a:r>
          </a:p>
        </p:txBody>
      </p:sp>
      <p:sp>
        <p:nvSpPr>
          <p:cNvPr id="4" name="Slide Number Placeholder 3"/>
          <p:cNvSpPr>
            <a:spLocks noGrp="1"/>
          </p:cNvSpPr>
          <p:nvPr>
            <p:ph type="sldNum" sz="quarter" idx="5"/>
          </p:nvPr>
        </p:nvSpPr>
        <p:spPr/>
        <p:txBody>
          <a:bodyPr/>
          <a:lstStyle/>
          <a:p>
            <a:fld id="{A60D12E4-04D0-4C3A-9D62-C15E1872A6C4}" type="slidenum">
              <a:rPr lang="en-US" smtClean="0"/>
              <a:t>27</a:t>
            </a:fld>
            <a:endParaRPr lang="en-US"/>
          </a:p>
        </p:txBody>
      </p:sp>
    </p:spTree>
    <p:extLst>
      <p:ext uri="{BB962C8B-B14F-4D97-AF65-F5344CB8AC3E}">
        <p14:creationId xmlns:p14="http://schemas.microsoft.com/office/powerpoint/2010/main" val="20342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a:t>
            </a:r>
            <a:r>
              <a:rPr lang="en-US" sz="1200" b="1" i="1" dirty="0"/>
              <a:t>Driver Diagram</a:t>
            </a:r>
            <a:r>
              <a:rPr lang="en-US" sz="1200" b="1" dirty="0"/>
              <a:t> </a:t>
            </a:r>
            <a:r>
              <a:rPr lang="en-US" sz="1200" dirty="0"/>
              <a:t>is a visual display of a team’s theory of what “drives”, or contributes to, the achievement of a project aim</a:t>
            </a:r>
          </a:p>
          <a:p>
            <a:r>
              <a:rPr lang="en-US" dirty="0"/>
              <a:t>From the Driver Diagram, we build “change ideas”.  Transparent communication is one we have focused on with our teams. We have encouraged and assisted them in ways to debrief with patients, especially in severe hemorrhage and severe hypertensive cases. In May, we had a topic call given by a risk attorney to help our teams. </a:t>
            </a:r>
          </a:p>
        </p:txBody>
      </p:sp>
      <p:sp>
        <p:nvSpPr>
          <p:cNvPr id="4" name="Slide Number Placeholder 3"/>
          <p:cNvSpPr>
            <a:spLocks noGrp="1"/>
          </p:cNvSpPr>
          <p:nvPr>
            <p:ph type="sldNum" sz="quarter" idx="5"/>
          </p:nvPr>
        </p:nvSpPr>
        <p:spPr/>
        <p:txBody>
          <a:bodyPr/>
          <a:lstStyle/>
          <a:p>
            <a:fld id="{A60D12E4-04D0-4C3A-9D62-C15E1872A6C4}" type="slidenum">
              <a:rPr lang="en-US" smtClean="0"/>
              <a:t>28</a:t>
            </a:fld>
            <a:endParaRPr lang="en-US"/>
          </a:p>
        </p:txBody>
      </p:sp>
    </p:spTree>
    <p:extLst>
      <p:ext uri="{BB962C8B-B14F-4D97-AF65-F5344CB8AC3E}">
        <p14:creationId xmlns:p14="http://schemas.microsoft.com/office/powerpoint/2010/main" val="31923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Patient Partnership and Equity Goals range from having a patient review and critique discharge instructions to establishing a patient partnership</a:t>
            </a:r>
          </a:p>
        </p:txBody>
      </p:sp>
      <p:sp>
        <p:nvSpPr>
          <p:cNvPr id="4" name="Slide Number Placeholder 3"/>
          <p:cNvSpPr>
            <a:spLocks noGrp="1"/>
          </p:cNvSpPr>
          <p:nvPr>
            <p:ph type="sldNum" sz="quarter" idx="5"/>
          </p:nvPr>
        </p:nvSpPr>
        <p:spPr/>
        <p:txBody>
          <a:bodyPr/>
          <a:lstStyle/>
          <a:p>
            <a:fld id="{A60D12E4-04D0-4C3A-9D62-C15E1872A6C4}" type="slidenum">
              <a:rPr lang="en-US" smtClean="0"/>
              <a:t>29</a:t>
            </a:fld>
            <a:endParaRPr lang="en-US"/>
          </a:p>
        </p:txBody>
      </p:sp>
    </p:spTree>
    <p:extLst>
      <p:ext uri="{BB962C8B-B14F-4D97-AF65-F5344CB8AC3E}">
        <p14:creationId xmlns:p14="http://schemas.microsoft.com/office/powerpoint/2010/main" val="274443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Implicit bias training for nurses and providers</a:t>
            </a:r>
          </a:p>
          <a:p>
            <a:pPr marL="171450" indent="-171450">
              <a:buFontTx/>
              <a:buChar char="-"/>
            </a:pPr>
            <a:r>
              <a:rPr lang="en-US" dirty="0"/>
              <a:t>Mechanism for patients/family to provide feedback that leads to tests of change</a:t>
            </a:r>
          </a:p>
          <a:p>
            <a:pPr marL="171450" indent="-171450">
              <a:buFontTx/>
              <a:buChar char="-"/>
            </a:pPr>
            <a:r>
              <a:rPr lang="en-US" dirty="0"/>
              <a:t>Patient or Family Partner on Improvement teams</a:t>
            </a:r>
          </a:p>
          <a:p>
            <a:pPr marL="171450" indent="-171450">
              <a:buFontTx/>
              <a:buChar char="-"/>
            </a:pPr>
            <a:r>
              <a:rPr lang="en-US" dirty="0"/>
              <a:t>Staff training in family-centered care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30</a:t>
            </a:fld>
            <a:endParaRPr lang="en-US" dirty="0"/>
          </a:p>
        </p:txBody>
      </p:sp>
    </p:spTree>
    <p:extLst>
      <p:ext uri="{BB962C8B-B14F-4D97-AF65-F5344CB8AC3E}">
        <p14:creationId xmlns:p14="http://schemas.microsoft.com/office/powerpoint/2010/main" val="468106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of organizational change efforts fail b/c the level of resistance was underestimated, pace of change was too fast or people felt the change was forced on them </a:t>
            </a:r>
          </a:p>
        </p:txBody>
      </p:sp>
      <p:sp>
        <p:nvSpPr>
          <p:cNvPr id="4" name="Slide Number Placeholder 3"/>
          <p:cNvSpPr>
            <a:spLocks noGrp="1"/>
          </p:cNvSpPr>
          <p:nvPr>
            <p:ph type="sldNum" sz="quarter" idx="5"/>
          </p:nvPr>
        </p:nvSpPr>
        <p:spPr/>
        <p:txBody>
          <a:bodyPr/>
          <a:lstStyle/>
          <a:p>
            <a:fld id="{A60D12E4-04D0-4C3A-9D62-C15E1872A6C4}" type="slidenum">
              <a:rPr lang="en-US" smtClean="0"/>
              <a:t>33</a:t>
            </a:fld>
            <a:endParaRPr lang="en-US"/>
          </a:p>
        </p:txBody>
      </p:sp>
    </p:spTree>
    <p:extLst>
      <p:ext uri="{BB962C8B-B14F-4D97-AF65-F5344CB8AC3E}">
        <p14:creationId xmlns:p14="http://schemas.microsoft.com/office/powerpoint/2010/main" val="368360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0D12E4-04D0-4C3A-9D62-C15E1872A6C4}" type="slidenum">
              <a:rPr lang="en-US" smtClean="0"/>
              <a:t>5</a:t>
            </a:fld>
            <a:endParaRPr lang="en-US"/>
          </a:p>
        </p:txBody>
      </p:sp>
    </p:spTree>
    <p:extLst>
      <p:ext uri="{BB962C8B-B14F-4D97-AF65-F5344CB8AC3E}">
        <p14:creationId xmlns:p14="http://schemas.microsoft.com/office/powerpoint/2010/main" val="324433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0D12E4-04D0-4C3A-9D62-C15E1872A6C4}" type="slidenum">
              <a:rPr lang="en-US" smtClean="0"/>
              <a:t>6</a:t>
            </a:fld>
            <a:endParaRPr lang="en-US"/>
          </a:p>
        </p:txBody>
      </p:sp>
    </p:spTree>
    <p:extLst>
      <p:ext uri="{BB962C8B-B14F-4D97-AF65-F5344CB8AC3E}">
        <p14:creationId xmlns:p14="http://schemas.microsoft.com/office/powerpoint/2010/main" val="389082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a:t>
            </a:r>
            <a:r>
              <a:rPr lang="en-US" i="1" dirty="0"/>
              <a:t> </a:t>
            </a:r>
            <a:r>
              <a:rPr lang="en-US" i="0" dirty="0"/>
              <a:t>IOM has identified six domains to achieve quality. Initially, equity was a separate domain. They have since revised the domains as they understand equity has to be woven into all domains to achieve quality care</a:t>
            </a:r>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8</a:t>
            </a:fld>
            <a:endParaRPr lang="en-US"/>
          </a:p>
        </p:txBody>
      </p:sp>
    </p:spTree>
    <p:extLst>
      <p:ext uri="{BB962C8B-B14F-4D97-AF65-F5344CB8AC3E}">
        <p14:creationId xmlns:p14="http://schemas.microsoft.com/office/powerpoint/2010/main" val="275675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0D12E4-04D0-4C3A-9D62-C15E1872A6C4}" type="slidenum">
              <a:rPr lang="en-US" smtClean="0"/>
              <a:t>11</a:t>
            </a:fld>
            <a:endParaRPr lang="en-US"/>
          </a:p>
        </p:txBody>
      </p:sp>
    </p:spTree>
    <p:extLst>
      <p:ext uri="{BB962C8B-B14F-4D97-AF65-F5344CB8AC3E}">
        <p14:creationId xmlns:p14="http://schemas.microsoft.com/office/powerpoint/2010/main" val="232409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Equitable care does not mean providing the same care for everyone. Equitable care means providing the same QUALITY of care. Sometimes, it means providing different care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15046-C704-43C2-98A4-3BB97E36D9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402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14</a:t>
            </a:fld>
            <a:endParaRPr lang="en-US"/>
          </a:p>
        </p:txBody>
      </p:sp>
    </p:spTree>
    <p:extLst>
      <p:ext uri="{BB962C8B-B14F-4D97-AF65-F5344CB8AC3E}">
        <p14:creationId xmlns:p14="http://schemas.microsoft.com/office/powerpoint/2010/main" val="186775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0D12E4-04D0-4C3A-9D62-C15E1872A6C4}" type="slidenum">
              <a:rPr lang="en-US" smtClean="0"/>
              <a:t>16</a:t>
            </a:fld>
            <a:endParaRPr lang="en-US"/>
          </a:p>
        </p:txBody>
      </p:sp>
    </p:spTree>
    <p:extLst>
      <p:ext uri="{BB962C8B-B14F-4D97-AF65-F5344CB8AC3E}">
        <p14:creationId xmlns:p14="http://schemas.microsoft.com/office/powerpoint/2010/main" val="212645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Birth Ready Designation:</a:t>
            </a:r>
          </a:p>
          <a:p>
            <a:pPr algn="l"/>
            <a:r>
              <a:rPr lang="en-US" sz="1800" b="0" i="0" u="none" strike="noStrike" baseline="0" dirty="0">
                <a:solidFill>
                  <a:srgbClr val="485868"/>
                </a:solidFill>
                <a:latin typeface="Calibri" panose="020F0502020204030204" pitchFamily="34" charset="0"/>
              </a:rPr>
              <a:t>Identification of disparities in care and how disparity impacts maternal and</a:t>
            </a:r>
          </a:p>
          <a:p>
            <a:pPr algn="l"/>
            <a:r>
              <a:rPr lang="en-US" sz="1800" b="0" i="0" u="none" strike="noStrike" baseline="0" dirty="0">
                <a:solidFill>
                  <a:srgbClr val="485868"/>
                </a:solidFill>
                <a:latin typeface="Calibri" panose="020F0502020204030204" pitchFamily="34" charset="0"/>
              </a:rPr>
              <a:t>infant health outcomes;</a:t>
            </a:r>
          </a:p>
          <a:p>
            <a:pPr algn="l"/>
            <a:r>
              <a:rPr lang="en-US" sz="1800" b="0" i="0" u="none" strike="noStrike" baseline="0" dirty="0">
                <a:solidFill>
                  <a:srgbClr val="485868"/>
                </a:solidFill>
                <a:latin typeface="SymbolMT"/>
              </a:rPr>
              <a:t>• </a:t>
            </a:r>
            <a:r>
              <a:rPr lang="en-US" sz="1800" b="0" i="0" u="none" strike="noStrike" baseline="0" dirty="0">
                <a:solidFill>
                  <a:srgbClr val="485868"/>
                </a:solidFill>
                <a:latin typeface="Calibri" panose="020F0502020204030204" pitchFamily="34" charset="0"/>
              </a:rPr>
              <a:t>How to decrease health disparities at the interpersonal and facility levels;</a:t>
            </a:r>
          </a:p>
          <a:p>
            <a:pPr algn="l"/>
            <a:r>
              <a:rPr lang="en-US" sz="1800" b="0" i="0" u="none" strike="noStrike" baseline="0" dirty="0">
                <a:solidFill>
                  <a:srgbClr val="485868"/>
                </a:solidFill>
                <a:latin typeface="SymbolMT"/>
              </a:rPr>
              <a:t>• </a:t>
            </a:r>
            <a:r>
              <a:rPr lang="en-US" sz="1800" b="0" i="0" u="none" strike="noStrike" baseline="0" dirty="0">
                <a:solidFill>
                  <a:srgbClr val="485868"/>
                </a:solidFill>
                <a:latin typeface="Calibri" panose="020F0502020204030204" pitchFamily="34" charset="0"/>
              </a:rPr>
              <a:t>Historical sources of health disparities;</a:t>
            </a:r>
          </a:p>
          <a:p>
            <a:pPr algn="l"/>
            <a:r>
              <a:rPr lang="en-US" sz="1800" b="0" i="0" u="none" strike="noStrike" baseline="0" dirty="0">
                <a:solidFill>
                  <a:srgbClr val="485868"/>
                </a:solidFill>
                <a:latin typeface="SymbolMT"/>
              </a:rPr>
              <a:t>• </a:t>
            </a:r>
            <a:r>
              <a:rPr lang="en-US" sz="1800" b="0" i="0" u="none" strike="noStrike" baseline="0" dirty="0">
                <a:solidFill>
                  <a:srgbClr val="485868"/>
                </a:solidFill>
                <a:latin typeface="Calibri" panose="020F0502020204030204" pitchFamily="34" charset="0"/>
              </a:rPr>
              <a:t>How to effectively communicate and establish transparency across identities,</a:t>
            </a:r>
          </a:p>
          <a:p>
            <a:pPr algn="l"/>
            <a:r>
              <a:rPr lang="en-US" sz="1800" b="0" i="0" u="none" strike="noStrike" baseline="0" dirty="0">
                <a:solidFill>
                  <a:srgbClr val="485868"/>
                </a:solidFill>
                <a:latin typeface="Calibri" panose="020F0502020204030204" pitchFamily="34" charset="0"/>
              </a:rPr>
              <a:t>including racial, ethnic, religious, geographic, and gender identities;</a:t>
            </a:r>
          </a:p>
          <a:p>
            <a:pPr algn="l"/>
            <a:r>
              <a:rPr lang="en-US" sz="1800" b="0" i="0" u="none" strike="noStrike" baseline="0" dirty="0">
                <a:solidFill>
                  <a:srgbClr val="485868"/>
                </a:solidFill>
                <a:latin typeface="SymbolMT"/>
              </a:rPr>
              <a:t>• </a:t>
            </a:r>
            <a:r>
              <a:rPr lang="en-US" sz="1800" b="0" i="0" u="none" strike="noStrike" baseline="0" dirty="0">
                <a:solidFill>
                  <a:srgbClr val="485868"/>
                </a:solidFill>
                <a:latin typeface="Calibri" panose="020F0502020204030204" pitchFamily="34" charset="0"/>
              </a:rPr>
              <a:t>Community perspectives and resources from diverse, local constituency groups</a:t>
            </a:r>
          </a:p>
          <a:p>
            <a:pPr algn="l"/>
            <a:r>
              <a:rPr lang="en-US" sz="1800" b="0" i="0" u="none" strike="noStrike" baseline="0" dirty="0">
                <a:solidFill>
                  <a:srgbClr val="485868"/>
                </a:solidFill>
                <a:latin typeface="Calibri" panose="020F0502020204030204" pitchFamily="34" charset="0"/>
              </a:rPr>
              <a:t>and experts;</a:t>
            </a:r>
          </a:p>
          <a:p>
            <a:pPr algn="l"/>
            <a:r>
              <a:rPr lang="en-US" sz="1800" b="0" i="0" u="none" strike="noStrike" baseline="0" dirty="0">
                <a:solidFill>
                  <a:srgbClr val="485868"/>
                </a:solidFill>
                <a:latin typeface="SymbolMT"/>
              </a:rPr>
              <a:t>• </a:t>
            </a:r>
            <a:r>
              <a:rPr lang="en-US" sz="1800" b="0" i="0" u="none" strike="noStrike" baseline="0" dirty="0">
                <a:solidFill>
                  <a:srgbClr val="485868"/>
                </a:solidFill>
                <a:latin typeface="Calibri" panose="020F0502020204030204" pitchFamily="34" charset="0"/>
              </a:rPr>
              <a:t>Case studies that highlight the impact of health disparities and how they might</a:t>
            </a:r>
          </a:p>
          <a:p>
            <a:pPr algn="l"/>
            <a:r>
              <a:rPr lang="en-US" sz="1800" b="0" i="0" u="none" strike="noStrike" baseline="0" dirty="0">
                <a:solidFill>
                  <a:srgbClr val="485868"/>
                </a:solidFill>
                <a:latin typeface="Calibri" panose="020F0502020204030204" pitchFamily="34" charset="0"/>
              </a:rPr>
              <a:t>be addressed.</a:t>
            </a:r>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18</a:t>
            </a:fld>
            <a:endParaRPr lang="en-US"/>
          </a:p>
        </p:txBody>
      </p:sp>
    </p:spTree>
    <p:extLst>
      <p:ext uri="{BB962C8B-B14F-4D97-AF65-F5344CB8AC3E}">
        <p14:creationId xmlns:p14="http://schemas.microsoft.com/office/powerpoint/2010/main" val="360190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3.bin"/><Relationship Id="rId5" Type="http://schemas.openxmlformats.org/officeDocument/2006/relationships/image" Target="../media/image31.emf"/><Relationship Id="rId4" Type="http://schemas.openxmlformats.org/officeDocument/2006/relationships/oleObject" Target="../embeddings/oleObject2.bin"/></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7.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6.bin"/><Relationship Id="rId5" Type="http://schemas.openxmlformats.org/officeDocument/2006/relationships/image" Target="../media/image31.emf"/><Relationship Id="rId4" Type="http://schemas.openxmlformats.org/officeDocument/2006/relationships/oleObject" Target="../embeddings/oleObject5.bin"/></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jpg"/><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jpg"/><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206374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6300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34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a:p>
        </p:txBody>
      </p:sp>
    </p:spTree>
    <p:extLst>
      <p:ext uri="{BB962C8B-B14F-4D97-AF65-F5344CB8AC3E}">
        <p14:creationId xmlns:p14="http://schemas.microsoft.com/office/powerpoint/2010/main" val="37836584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16296440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6" cstate="email">
              <a:extLst>
                <a:ext uri="{28A0092B-C50C-407E-A947-70E740481C1C}">
                  <a14:useLocalDpi xmlns:a14="http://schemas.microsoft.com/office/drawing/2010/main"/>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9937532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10"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796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6">
              <a:extLst>
                <a:ext uri="{28A0092B-C50C-407E-A947-70E740481C1C}">
                  <a14:useLocalDpi xmlns:a14="http://schemas.microsoft.com/office/drawing/2010/main" val="0"/>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9937532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10"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796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6/12/2023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1728347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6/12/2023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2290186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875098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4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65007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875098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dirty="0"/>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dirty="0"/>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206374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91337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0752166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4762724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0693001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4801401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dirty="0"/>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dirty="0"/>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4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65007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6/12/2023</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2224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6108123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cover_2">
  <p:cSld name="cover_2">
    <p:bg>
      <p:bgPr>
        <a:solidFill>
          <a:schemeClr val="lt1"/>
        </a:solidFill>
        <a:effectLst/>
      </p:bgPr>
    </p:bg>
    <p:spTree>
      <p:nvGrpSpPr>
        <p:cNvPr id="1" name="Shape 15"/>
        <p:cNvGrpSpPr/>
        <p:nvPr/>
      </p:nvGrpSpPr>
      <p:grpSpPr>
        <a:xfrm>
          <a:off x="0" y="0"/>
          <a:ext cx="0" cy="0"/>
          <a:chOff x="0" y="0"/>
          <a:chExt cx="0" cy="0"/>
        </a:xfrm>
      </p:grpSpPr>
      <p:pic>
        <p:nvPicPr>
          <p:cNvPr id="16" name="Google Shape;16;p16"/>
          <p:cNvPicPr preferRelativeResize="0"/>
          <p:nvPr/>
        </p:nvPicPr>
        <p:blipFill rotWithShape="1">
          <a:blip r:embed="rId2">
            <a:alphaModFix/>
          </a:blip>
          <a:srcRect/>
          <a:stretch/>
        </p:blipFill>
        <p:spPr>
          <a:xfrm>
            <a:off x="6350" y="0"/>
            <a:ext cx="12179300" cy="6858000"/>
          </a:xfrm>
          <a:prstGeom prst="rect">
            <a:avLst/>
          </a:prstGeom>
          <a:noFill/>
          <a:ln>
            <a:noFill/>
          </a:ln>
        </p:spPr>
      </p:pic>
      <p:sp>
        <p:nvSpPr>
          <p:cNvPr id="17" name="Google Shape;17;p16"/>
          <p:cNvSpPr txBox="1">
            <a:spLocks noGrp="1"/>
          </p:cNvSpPr>
          <p:nvPr>
            <p:ph type="title"/>
          </p:nvPr>
        </p:nvSpPr>
        <p:spPr>
          <a:xfrm>
            <a:off x="6560622" y="2025003"/>
            <a:ext cx="5530850" cy="3356433"/>
          </a:xfrm>
          <a:prstGeom prst="rect">
            <a:avLst/>
          </a:prstGeom>
          <a:noFill/>
          <a:ln>
            <a:noFill/>
          </a:ln>
        </p:spPr>
        <p:txBody>
          <a:bodyPr spcFirstLastPara="1" wrap="square" lIns="0" tIns="0" rIns="0" bIns="228600" anchor="b" anchorCtr="0">
            <a:noAutofit/>
          </a:bodyPr>
          <a:lstStyle>
            <a:lvl1pPr lvl="0" algn="l">
              <a:lnSpc>
                <a:spcPct val="10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6"/>
          <p:cNvSpPr txBox="1">
            <a:spLocks noGrp="1"/>
          </p:cNvSpPr>
          <p:nvPr>
            <p:ph type="body" idx="1"/>
          </p:nvPr>
        </p:nvSpPr>
        <p:spPr>
          <a:xfrm>
            <a:off x="6560623" y="5381436"/>
            <a:ext cx="5530850" cy="809167"/>
          </a:xfrm>
          <a:prstGeom prst="rect">
            <a:avLst/>
          </a:prstGeom>
          <a:noFill/>
          <a:ln>
            <a:noFill/>
          </a:ln>
        </p:spPr>
        <p:txBody>
          <a:bodyPr spcFirstLastPara="1" wrap="square" lIns="0" tIns="91425" rIns="0" bIns="0" anchor="t" anchorCtr="0">
            <a:noAutofit/>
          </a:bodyPr>
          <a:lstStyle>
            <a:lvl1pPr marL="457200" lvl="0" indent="-228600" algn="l">
              <a:lnSpc>
                <a:spcPct val="100000"/>
              </a:lnSpc>
              <a:spcBef>
                <a:spcPts val="0"/>
              </a:spcBef>
              <a:spcAft>
                <a:spcPts val="0"/>
              </a:spcAft>
              <a:buClr>
                <a:schemeClr val="lt1"/>
              </a:buClr>
              <a:buSzPts val="1800"/>
              <a:buFont typeface="Calibri"/>
              <a:buNone/>
              <a:defRPr sz="1800" b="0" i="0">
                <a:solidFill>
                  <a:schemeClr val="lt1"/>
                </a:solidFill>
              </a:defRPr>
            </a:lvl1pPr>
            <a:lvl2pPr marL="914400" lvl="1" indent="-228600" algn="l">
              <a:lnSpc>
                <a:spcPct val="100000"/>
              </a:lnSpc>
              <a:spcBef>
                <a:spcPts val="0"/>
              </a:spcBef>
              <a:spcAft>
                <a:spcPts val="0"/>
              </a:spcAft>
              <a:buSzPts val="1800"/>
              <a:buFont typeface="Calibri"/>
              <a:buNone/>
              <a:defRPr sz="1800" b="0">
                <a:solidFill>
                  <a:schemeClr val="lt1"/>
                </a:solidFill>
              </a:defRPr>
            </a:lvl2pPr>
            <a:lvl3pPr marL="1371600" lvl="2" indent="-228600" algn="l">
              <a:lnSpc>
                <a:spcPct val="116666"/>
              </a:lnSpc>
              <a:spcBef>
                <a:spcPts val="0"/>
              </a:spcBef>
              <a:spcAft>
                <a:spcPts val="0"/>
              </a:spcAft>
              <a:buSzPts val="1800"/>
              <a:buFont typeface="Calibri"/>
              <a:buNone/>
              <a:defRPr sz="1800" b="0">
                <a:solidFill>
                  <a:schemeClr val="lt1"/>
                </a:solidFill>
              </a:defRPr>
            </a:lvl3pPr>
            <a:lvl4pPr marL="1828800" lvl="3" indent="-228600" algn="l">
              <a:lnSpc>
                <a:spcPct val="116666"/>
              </a:lnSpc>
              <a:spcBef>
                <a:spcPts val="0"/>
              </a:spcBef>
              <a:spcAft>
                <a:spcPts val="0"/>
              </a:spcAft>
              <a:buSzPts val="1800"/>
              <a:buFont typeface="Calibri"/>
              <a:buNone/>
              <a:defRPr sz="1800" b="0">
                <a:solidFill>
                  <a:schemeClr val="lt1"/>
                </a:solidFill>
              </a:defRPr>
            </a:lvl4pPr>
            <a:lvl5pPr marL="2286000" lvl="4" indent="-228600" algn="l">
              <a:lnSpc>
                <a:spcPct val="116666"/>
              </a:lnSpc>
              <a:spcBef>
                <a:spcPts val="0"/>
              </a:spcBef>
              <a:spcAft>
                <a:spcPts val="0"/>
              </a:spcAft>
              <a:buSzPts val="1800"/>
              <a:buFont typeface="Calibri"/>
              <a:buNone/>
              <a:defRPr sz="1800" b="0">
                <a:solidFill>
                  <a:schemeClr val="lt1"/>
                </a:solidFill>
              </a:defRPr>
            </a:lvl5pPr>
            <a:lvl6pPr marL="2743200" lvl="5" indent="-228600" algn="l">
              <a:lnSpc>
                <a:spcPct val="116666"/>
              </a:lnSpc>
              <a:spcBef>
                <a:spcPts val="0"/>
              </a:spcBef>
              <a:spcAft>
                <a:spcPts val="0"/>
              </a:spcAft>
              <a:buSzPts val="1800"/>
              <a:buFont typeface="Arial"/>
              <a:buNone/>
              <a:defRPr sz="1800" b="0">
                <a:solidFill>
                  <a:schemeClr val="lt1"/>
                </a:solidFill>
              </a:defRPr>
            </a:lvl6pPr>
            <a:lvl7pPr marL="3200400" lvl="6" indent="-228600" algn="l">
              <a:lnSpc>
                <a:spcPct val="116666"/>
              </a:lnSpc>
              <a:spcBef>
                <a:spcPts val="0"/>
              </a:spcBef>
              <a:spcAft>
                <a:spcPts val="0"/>
              </a:spcAft>
              <a:buSzPts val="1800"/>
              <a:buFont typeface="Arial"/>
              <a:buNone/>
              <a:defRPr sz="1800" b="0">
                <a:solidFill>
                  <a:schemeClr val="lt1"/>
                </a:solidFill>
              </a:defRPr>
            </a:lvl7pPr>
            <a:lvl8pPr marL="3657600" lvl="7" indent="-228600" algn="l">
              <a:lnSpc>
                <a:spcPct val="116666"/>
              </a:lnSpc>
              <a:spcBef>
                <a:spcPts val="0"/>
              </a:spcBef>
              <a:spcAft>
                <a:spcPts val="0"/>
              </a:spcAft>
              <a:buSzPts val="1800"/>
              <a:buFont typeface="Arial"/>
              <a:buNone/>
              <a:defRPr sz="1800" b="0">
                <a:solidFill>
                  <a:schemeClr val="lt1"/>
                </a:solidFill>
              </a:defRPr>
            </a:lvl8pPr>
            <a:lvl9pPr marL="4114800" lvl="8" indent="-228600" algn="l">
              <a:lnSpc>
                <a:spcPct val="116666"/>
              </a:lnSpc>
              <a:spcBef>
                <a:spcPts val="0"/>
              </a:spcBef>
              <a:spcAft>
                <a:spcPts val="0"/>
              </a:spcAft>
              <a:buSzPts val="1800"/>
              <a:buFont typeface="Arial"/>
              <a:buNone/>
              <a:defRPr sz="1800" b="0">
                <a:solidFill>
                  <a:schemeClr val="lt1"/>
                </a:solidFill>
              </a:defRPr>
            </a:lvl9pPr>
          </a:lstStyle>
          <a:p>
            <a:endParaRPr/>
          </a:p>
        </p:txBody>
      </p:sp>
      <p:pic>
        <p:nvPicPr>
          <p:cNvPr id="19" name="Google Shape;19;p16" descr="A picture containing logo&#10;&#10;Description automatically generated"/>
          <p:cNvPicPr preferRelativeResize="0"/>
          <p:nvPr/>
        </p:nvPicPr>
        <p:blipFill rotWithShape="1">
          <a:blip r:embed="rId3">
            <a:alphaModFix/>
          </a:blip>
          <a:srcRect/>
          <a:stretch/>
        </p:blipFill>
        <p:spPr>
          <a:xfrm>
            <a:off x="380606" y="369351"/>
            <a:ext cx="2020713" cy="924369"/>
          </a:xfrm>
          <a:prstGeom prst="rect">
            <a:avLst/>
          </a:prstGeom>
          <a:noFill/>
          <a:ln>
            <a:noFill/>
          </a:ln>
        </p:spPr>
      </p:pic>
    </p:spTree>
    <p:extLst>
      <p:ext uri="{BB962C8B-B14F-4D97-AF65-F5344CB8AC3E}">
        <p14:creationId xmlns:p14="http://schemas.microsoft.com/office/powerpoint/2010/main" val="3837368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
        <p:cNvGrpSpPr/>
        <p:nvPr/>
      </p:nvGrpSpPr>
      <p:grpSpPr>
        <a:xfrm>
          <a:off x="0" y="0"/>
          <a:ext cx="0" cy="0"/>
          <a:chOff x="0" y="0"/>
          <a:chExt cx="0" cy="0"/>
        </a:xfrm>
      </p:grpSpPr>
      <p:pic>
        <p:nvPicPr>
          <p:cNvPr id="21" name="Google Shape;21;p17"/>
          <p:cNvPicPr preferRelativeResize="0"/>
          <p:nvPr/>
        </p:nvPicPr>
        <p:blipFill rotWithShape="1">
          <a:blip r:embed="rId2">
            <a:alphaModFix/>
          </a:blip>
          <a:srcRect/>
          <a:stretch/>
        </p:blipFill>
        <p:spPr>
          <a:xfrm>
            <a:off x="1" y="3572"/>
            <a:ext cx="12191999" cy="6858000"/>
          </a:xfrm>
          <a:prstGeom prst="rect">
            <a:avLst/>
          </a:prstGeom>
          <a:noFill/>
          <a:ln>
            <a:noFill/>
          </a:ln>
        </p:spPr>
      </p:pic>
      <p:sp>
        <p:nvSpPr>
          <p:cNvPr id="22" name="Google Shape;22;p17"/>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17"/>
          <p:cNvSpPr txBox="1">
            <a:spLocks noGrp="1"/>
          </p:cNvSpPr>
          <p:nvPr>
            <p:ph type="body" idx="1"/>
          </p:nvPr>
        </p:nvSpPr>
        <p:spPr>
          <a:xfrm>
            <a:off x="4305300" y="1781175"/>
            <a:ext cx="6156325" cy="4165600"/>
          </a:xfrm>
          <a:prstGeom prst="rect">
            <a:avLst/>
          </a:prstGeom>
          <a:noFill/>
          <a:ln>
            <a:noFill/>
          </a:ln>
        </p:spPr>
        <p:txBody>
          <a:bodyPr spcFirstLastPara="1" wrap="square" lIns="0" tIns="685800" rIns="0" bIns="0" anchor="t" anchorCtr="0">
            <a:noAutofit/>
          </a:bodyPr>
          <a:lstStyle>
            <a:lvl1pPr marL="457200" lvl="0" indent="-355600" algn="l">
              <a:lnSpc>
                <a:spcPct val="104999"/>
              </a:lnSpc>
              <a:spcBef>
                <a:spcPts val="0"/>
              </a:spcBef>
              <a:spcAft>
                <a:spcPts val="0"/>
              </a:spcAft>
              <a:buClr>
                <a:schemeClr val="accent1"/>
              </a:buClr>
              <a:buSzPts val="2000"/>
              <a:buFont typeface="Calibri"/>
              <a:buAutoNum type="arabicPeriod"/>
              <a:defRPr sz="2000" b="0">
                <a:solidFill>
                  <a:schemeClr val="accent1"/>
                </a:solidFill>
              </a:defRPr>
            </a:lvl1pPr>
            <a:lvl2pPr marL="914400" lvl="1" indent="-355600" algn="l">
              <a:lnSpc>
                <a:spcPct val="104999"/>
              </a:lnSpc>
              <a:spcBef>
                <a:spcPts val="1600"/>
              </a:spcBef>
              <a:spcAft>
                <a:spcPts val="0"/>
              </a:spcAft>
              <a:buClr>
                <a:schemeClr val="accent1"/>
              </a:buClr>
              <a:buSzPts val="2000"/>
              <a:buFont typeface="Calibri"/>
              <a:buAutoNum type="arabicPeriod"/>
              <a:defRPr sz="2000" b="0">
                <a:solidFill>
                  <a:schemeClr val="accent1"/>
                </a:solidFill>
              </a:defRPr>
            </a:lvl2pPr>
            <a:lvl3pPr marL="1371600" lvl="2"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3pPr>
            <a:lvl4pPr marL="1828800" lvl="3"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4pPr>
            <a:lvl5pPr marL="2286000" lvl="4"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5pPr>
            <a:lvl6pPr marL="2743200" lvl="5"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6pPr>
            <a:lvl7pPr marL="3200400" lvl="6"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7pPr>
            <a:lvl8pPr marL="3657600" lvl="7"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8pPr>
            <a:lvl9pPr marL="4114800" lvl="8" indent="-342900" algn="l">
              <a:lnSpc>
                <a:spcPct val="116666"/>
              </a:lnSpc>
              <a:spcBef>
                <a:spcPts val="1600"/>
              </a:spcBef>
              <a:spcAft>
                <a:spcPts val="1600"/>
              </a:spcAft>
              <a:buClr>
                <a:schemeClr val="accent1"/>
              </a:buClr>
              <a:buSzPts val="1800"/>
              <a:buFont typeface="Calibri"/>
              <a:buAutoNum type="arabicPeriod"/>
              <a:defRPr sz="1800" b="0">
                <a:solidFill>
                  <a:schemeClr val="accent1"/>
                </a:solidFill>
              </a:defRPr>
            </a:lvl9pPr>
          </a:lstStyle>
          <a:p>
            <a:endParaRPr/>
          </a:p>
        </p:txBody>
      </p:sp>
      <p:sp>
        <p:nvSpPr>
          <p:cNvPr id="26" name="Google Shape;26;p17"/>
          <p:cNvSpPr txBox="1"/>
          <p:nvPr/>
        </p:nvSpPr>
        <p:spPr>
          <a:xfrm>
            <a:off x="1736725" y="-1783"/>
            <a:ext cx="2336800" cy="1781173"/>
          </a:xfrm>
          <a:prstGeom prst="rect">
            <a:avLst/>
          </a:prstGeom>
          <a:noFill/>
          <a:ln>
            <a:noFill/>
          </a:ln>
        </p:spPr>
        <p:txBody>
          <a:bodyPr spcFirstLastPara="1" wrap="square" lIns="0" tIns="0" rIns="0" bIns="128000" anchor="b" anchorCtr="0">
            <a:noAutofit/>
          </a:bodyPr>
          <a:lstStyle/>
          <a:p>
            <a:pPr marL="0" marR="0" lvl="0" indent="0" algn="l" rtl="0">
              <a:lnSpc>
                <a:spcPct val="77272"/>
              </a:lnSpc>
              <a:spcBef>
                <a:spcPts val="0"/>
              </a:spcBef>
              <a:spcAft>
                <a:spcPts val="0"/>
              </a:spcAft>
              <a:buNone/>
            </a:pPr>
            <a:r>
              <a:rPr lang="en-US" sz="4400" b="1" i="0" u="none" strike="noStrike" cap="none">
                <a:solidFill>
                  <a:schemeClr val="lt1"/>
                </a:solidFill>
                <a:latin typeface="Calibri"/>
                <a:ea typeface="Calibri"/>
                <a:cs typeface="Calibri"/>
                <a:sym typeface="Calibri"/>
              </a:rPr>
              <a:t>Agenda</a:t>
            </a:r>
            <a:endParaRPr/>
          </a:p>
        </p:txBody>
      </p:sp>
      <p:pic>
        <p:nvPicPr>
          <p:cNvPr id="27" name="Google Shape;27;p17"/>
          <p:cNvPicPr preferRelativeResize="0"/>
          <p:nvPr/>
        </p:nvPicPr>
        <p:blipFill rotWithShape="1">
          <a:blip r:embed="rId3">
            <a:alphaModFix/>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32131279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2_divider_1">
  <p:cSld name="2_divider_1">
    <p:spTree>
      <p:nvGrpSpPr>
        <p:cNvPr id="1" name="Shape 28"/>
        <p:cNvGrpSpPr/>
        <p:nvPr/>
      </p:nvGrpSpPr>
      <p:grpSpPr>
        <a:xfrm>
          <a:off x="0" y="0"/>
          <a:ext cx="0" cy="0"/>
          <a:chOff x="0" y="0"/>
          <a:chExt cx="0" cy="0"/>
        </a:xfrm>
      </p:grpSpPr>
      <p:pic>
        <p:nvPicPr>
          <p:cNvPr id="29" name="Google Shape;29;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18"/>
          <p:cNvSpPr txBox="1">
            <a:spLocks noGrp="1"/>
          </p:cNvSpPr>
          <p:nvPr>
            <p:ph type="title"/>
          </p:nvPr>
        </p:nvSpPr>
        <p:spPr>
          <a:xfrm>
            <a:off x="457199" y="1781176"/>
            <a:ext cx="7448551" cy="4165600"/>
          </a:xfrm>
          <a:prstGeom prst="rect">
            <a:avLst/>
          </a:prstGeom>
          <a:noFill/>
          <a:ln>
            <a:noFill/>
          </a:ln>
        </p:spPr>
        <p:txBody>
          <a:bodyPr spcFirstLastPara="1" wrap="square" lIns="0" tIns="1234425" rIns="0" bIns="0" anchor="t" anchorCtr="0">
            <a:noAutofit/>
          </a:bodyPr>
          <a:lstStyle>
            <a:lvl1pPr lvl="0" algn="l">
              <a:lnSpc>
                <a:spcPct val="100000"/>
              </a:lnSpc>
              <a:spcBef>
                <a:spcPts val="0"/>
              </a:spcBef>
              <a:spcAft>
                <a:spcPts val="0"/>
              </a:spcAft>
              <a:buClr>
                <a:schemeClr val="accent1"/>
              </a:buClr>
              <a:buSzPts val="4000"/>
              <a:buFont typeface="Calibri"/>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solidFill>
                  <a:schemeClr val="lt1"/>
                </a:solidFill>
              </a:defRPr>
            </a:lvl2pPr>
            <a:lvl3pPr lvl="2" algn="l">
              <a:spcBef>
                <a:spcPts val="0"/>
              </a:spcBef>
              <a:spcAft>
                <a:spcPts val="0"/>
              </a:spcAft>
              <a:buSzPts val="1400"/>
              <a:buNone/>
              <a:defRPr>
                <a:solidFill>
                  <a:schemeClr val="lt1"/>
                </a:solidFill>
              </a:defRPr>
            </a:lvl3pPr>
            <a:lvl4pPr lvl="3" algn="l">
              <a:spcBef>
                <a:spcPts val="0"/>
              </a:spcBef>
              <a:spcAft>
                <a:spcPts val="0"/>
              </a:spcAft>
              <a:buSzPts val="1400"/>
              <a:buNone/>
              <a:defRPr>
                <a:solidFill>
                  <a:schemeClr val="lt1"/>
                </a:solidFill>
              </a:defRPr>
            </a:lvl4pPr>
            <a:lvl5pPr lvl="4" algn="l">
              <a:spcBef>
                <a:spcPts val="0"/>
              </a:spcBef>
              <a:spcAft>
                <a:spcPts val="0"/>
              </a:spcAft>
              <a:buSzPts val="1400"/>
              <a:buNone/>
              <a:defRPr>
                <a:solidFill>
                  <a:schemeClr val="lt1"/>
                </a:solidFill>
              </a:defRPr>
            </a:lvl5pPr>
            <a:lvl6pPr lvl="5" algn="l">
              <a:spcBef>
                <a:spcPts val="0"/>
              </a:spcBef>
              <a:spcAft>
                <a:spcPts val="0"/>
              </a:spcAft>
              <a:buSzPts val="1400"/>
              <a:buNone/>
              <a:defRPr>
                <a:solidFill>
                  <a:schemeClr val="lt1"/>
                </a:solidFill>
              </a:defRPr>
            </a:lvl6pPr>
            <a:lvl7pPr lvl="6" algn="l">
              <a:spcBef>
                <a:spcPts val="0"/>
              </a:spcBef>
              <a:spcAft>
                <a:spcPts val="0"/>
              </a:spcAft>
              <a:buSzPts val="1400"/>
              <a:buNone/>
              <a:defRPr>
                <a:solidFill>
                  <a:schemeClr val="lt1"/>
                </a:solidFill>
              </a:defRPr>
            </a:lvl7pPr>
            <a:lvl8pPr lvl="7" algn="l">
              <a:spcBef>
                <a:spcPts val="0"/>
              </a:spcBef>
              <a:spcAft>
                <a:spcPts val="0"/>
              </a:spcAft>
              <a:buSzPts val="1400"/>
              <a:buNone/>
              <a:defRPr>
                <a:solidFill>
                  <a:schemeClr val="lt1"/>
                </a:solidFill>
              </a:defRPr>
            </a:lvl8pPr>
            <a:lvl9pPr lvl="8" algn="l">
              <a:spcBef>
                <a:spcPts val="0"/>
              </a:spcBef>
              <a:spcAft>
                <a:spcPts val="0"/>
              </a:spcAft>
              <a:buSzPts val="1400"/>
              <a:buNone/>
              <a:defRPr>
                <a:solidFill>
                  <a:schemeClr val="lt1"/>
                </a:solidFill>
              </a:defRPr>
            </a:lvl9pPr>
          </a:lstStyle>
          <a:p>
            <a:endParaRPr/>
          </a:p>
        </p:txBody>
      </p:sp>
      <p:sp>
        <p:nvSpPr>
          <p:cNvPr id="32" name="Google Shape;32;p18"/>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solidFill>
                  <a:schemeClr val="lt1"/>
                </a:solidFill>
              </a:defRPr>
            </a:lvl2pPr>
            <a:lvl3pPr lvl="2" algn="l">
              <a:spcBef>
                <a:spcPts val="0"/>
              </a:spcBef>
              <a:spcAft>
                <a:spcPts val="0"/>
              </a:spcAft>
              <a:buSzPts val="1400"/>
              <a:buNone/>
              <a:defRPr>
                <a:solidFill>
                  <a:schemeClr val="lt1"/>
                </a:solidFill>
              </a:defRPr>
            </a:lvl3pPr>
            <a:lvl4pPr lvl="3" algn="l">
              <a:spcBef>
                <a:spcPts val="0"/>
              </a:spcBef>
              <a:spcAft>
                <a:spcPts val="0"/>
              </a:spcAft>
              <a:buSzPts val="1400"/>
              <a:buNone/>
              <a:defRPr>
                <a:solidFill>
                  <a:schemeClr val="lt1"/>
                </a:solidFill>
              </a:defRPr>
            </a:lvl4pPr>
            <a:lvl5pPr lvl="4" algn="l">
              <a:spcBef>
                <a:spcPts val="0"/>
              </a:spcBef>
              <a:spcAft>
                <a:spcPts val="0"/>
              </a:spcAft>
              <a:buSzPts val="1400"/>
              <a:buNone/>
              <a:defRPr>
                <a:solidFill>
                  <a:schemeClr val="lt1"/>
                </a:solidFill>
              </a:defRPr>
            </a:lvl5pPr>
            <a:lvl6pPr lvl="5" algn="l">
              <a:spcBef>
                <a:spcPts val="0"/>
              </a:spcBef>
              <a:spcAft>
                <a:spcPts val="0"/>
              </a:spcAft>
              <a:buSzPts val="1400"/>
              <a:buNone/>
              <a:defRPr>
                <a:solidFill>
                  <a:schemeClr val="lt1"/>
                </a:solidFill>
              </a:defRPr>
            </a:lvl6pPr>
            <a:lvl7pPr lvl="6" algn="l">
              <a:spcBef>
                <a:spcPts val="0"/>
              </a:spcBef>
              <a:spcAft>
                <a:spcPts val="0"/>
              </a:spcAft>
              <a:buSzPts val="1400"/>
              <a:buNone/>
              <a:defRPr>
                <a:solidFill>
                  <a:schemeClr val="lt1"/>
                </a:solidFill>
              </a:defRPr>
            </a:lvl7pPr>
            <a:lvl8pPr lvl="7" algn="l">
              <a:spcBef>
                <a:spcPts val="0"/>
              </a:spcBef>
              <a:spcAft>
                <a:spcPts val="0"/>
              </a:spcAft>
              <a:buSzPts val="1400"/>
              <a:buNone/>
              <a:defRPr>
                <a:solidFill>
                  <a:schemeClr val="lt1"/>
                </a:solidFill>
              </a:defRPr>
            </a:lvl8pPr>
            <a:lvl9pPr lvl="8" algn="l">
              <a:spcBef>
                <a:spcPts val="0"/>
              </a:spcBef>
              <a:spcAft>
                <a:spcPts val="0"/>
              </a:spcAft>
              <a:buSzPts val="1400"/>
              <a:buNone/>
              <a:defRPr>
                <a:solidFill>
                  <a:schemeClr val="lt1"/>
                </a:solidFill>
              </a:defRPr>
            </a:lvl9pPr>
          </a:lstStyle>
          <a:p>
            <a:endParaRPr/>
          </a:p>
        </p:txBody>
      </p:sp>
      <p:sp>
        <p:nvSpPr>
          <p:cNvPr id="33" name="Google Shape;33;p18"/>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sz="1000" b="0" i="0" u="none" strike="noStrike" cap="none">
                <a:solidFill>
                  <a:schemeClr val="dk2"/>
                </a:solidFill>
                <a:latin typeface="Calibri"/>
                <a:ea typeface="Calibri"/>
                <a:cs typeface="Calibri"/>
                <a:sym typeface="Calibri"/>
              </a:defRPr>
            </a:lvl1pPr>
            <a:lvl2pPr marL="0" lvl="1" indent="0" algn="l">
              <a:spcBef>
                <a:spcPts val="0"/>
              </a:spcBef>
              <a:buNone/>
              <a:defRPr sz="1000" b="0" i="0" u="none" strike="noStrike" cap="none">
                <a:solidFill>
                  <a:schemeClr val="dk2"/>
                </a:solidFill>
                <a:latin typeface="Calibri"/>
                <a:ea typeface="Calibri"/>
                <a:cs typeface="Calibri"/>
                <a:sym typeface="Calibri"/>
              </a:defRPr>
            </a:lvl2pPr>
            <a:lvl3pPr marL="0" lvl="2" indent="0" algn="l">
              <a:spcBef>
                <a:spcPts val="0"/>
              </a:spcBef>
              <a:buNone/>
              <a:defRPr sz="1000" b="0" i="0" u="none" strike="noStrike" cap="none">
                <a:solidFill>
                  <a:schemeClr val="dk2"/>
                </a:solidFill>
                <a:latin typeface="Calibri"/>
                <a:ea typeface="Calibri"/>
                <a:cs typeface="Calibri"/>
                <a:sym typeface="Calibri"/>
              </a:defRPr>
            </a:lvl3pPr>
            <a:lvl4pPr marL="0" lvl="3" indent="0" algn="l">
              <a:spcBef>
                <a:spcPts val="0"/>
              </a:spcBef>
              <a:buNone/>
              <a:defRPr sz="1000" b="0" i="0" u="none" strike="noStrike" cap="none">
                <a:solidFill>
                  <a:schemeClr val="dk2"/>
                </a:solidFill>
                <a:latin typeface="Calibri"/>
                <a:ea typeface="Calibri"/>
                <a:cs typeface="Calibri"/>
                <a:sym typeface="Calibri"/>
              </a:defRPr>
            </a:lvl4pPr>
            <a:lvl5pPr marL="0" lvl="4" indent="0" algn="l">
              <a:spcBef>
                <a:spcPts val="0"/>
              </a:spcBef>
              <a:buNone/>
              <a:defRPr sz="1000" b="0" i="0" u="none" strike="noStrike" cap="none">
                <a:solidFill>
                  <a:schemeClr val="dk2"/>
                </a:solidFill>
                <a:latin typeface="Calibri"/>
                <a:ea typeface="Calibri"/>
                <a:cs typeface="Calibri"/>
                <a:sym typeface="Calibri"/>
              </a:defRPr>
            </a:lvl5pPr>
            <a:lvl6pPr marL="0" lvl="5" indent="0" algn="l">
              <a:spcBef>
                <a:spcPts val="0"/>
              </a:spcBef>
              <a:buNone/>
              <a:defRPr sz="1000" b="0" i="0" u="none" strike="noStrike" cap="none">
                <a:solidFill>
                  <a:schemeClr val="dk2"/>
                </a:solidFill>
                <a:latin typeface="Calibri"/>
                <a:ea typeface="Calibri"/>
                <a:cs typeface="Calibri"/>
                <a:sym typeface="Calibri"/>
              </a:defRPr>
            </a:lvl6pPr>
            <a:lvl7pPr marL="0" lvl="6" indent="0" algn="l">
              <a:spcBef>
                <a:spcPts val="0"/>
              </a:spcBef>
              <a:buNone/>
              <a:defRPr sz="1000" b="0" i="0" u="none" strike="noStrike" cap="none">
                <a:solidFill>
                  <a:schemeClr val="dk2"/>
                </a:solidFill>
                <a:latin typeface="Calibri"/>
                <a:ea typeface="Calibri"/>
                <a:cs typeface="Calibri"/>
                <a:sym typeface="Calibri"/>
              </a:defRPr>
            </a:lvl7pPr>
            <a:lvl8pPr marL="0" lvl="7" indent="0" algn="l">
              <a:spcBef>
                <a:spcPts val="0"/>
              </a:spcBef>
              <a:buNone/>
              <a:defRPr sz="1000" b="0" i="0" u="none" strike="noStrike" cap="none">
                <a:solidFill>
                  <a:schemeClr val="dk2"/>
                </a:solidFill>
                <a:latin typeface="Calibri"/>
                <a:ea typeface="Calibri"/>
                <a:cs typeface="Calibri"/>
                <a:sym typeface="Calibri"/>
              </a:defRPr>
            </a:lvl8pPr>
            <a:lvl9pPr marL="0" lvl="8" indent="0" algn="l">
              <a:spcBef>
                <a:spcPts val="0"/>
              </a:spcBef>
              <a:buNone/>
              <a:defRPr sz="10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18"/>
          <p:cNvPicPr preferRelativeResize="0"/>
          <p:nvPr/>
        </p:nvPicPr>
        <p:blipFill rotWithShape="1">
          <a:blip r:embed="rId3">
            <a:alphaModFix/>
          </a:blip>
          <a:srcRect/>
          <a:stretch/>
        </p:blipFill>
        <p:spPr>
          <a:xfrm>
            <a:off x="9724641" y="6358648"/>
            <a:ext cx="2016509" cy="235974"/>
          </a:xfrm>
          <a:prstGeom prst="rect">
            <a:avLst/>
          </a:prstGeom>
          <a:noFill/>
          <a:ln>
            <a:noFill/>
          </a:ln>
        </p:spPr>
      </p:pic>
    </p:spTree>
    <p:extLst>
      <p:ext uri="{BB962C8B-B14F-4D97-AF65-F5344CB8AC3E}">
        <p14:creationId xmlns:p14="http://schemas.microsoft.com/office/powerpoint/2010/main" val="29212040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content_1_column">
  <p:cSld name="content_1_column">
    <p:bg>
      <p:bgPr>
        <a:solidFill>
          <a:schemeClr val="lt1"/>
        </a:solidFill>
        <a:effectLst/>
      </p:bgPr>
    </p:bg>
    <p:spTree>
      <p:nvGrpSpPr>
        <p:cNvPr id="1" name="Shape 42"/>
        <p:cNvGrpSpPr/>
        <p:nvPr/>
      </p:nvGrpSpPr>
      <p:grpSpPr>
        <a:xfrm>
          <a:off x="0" y="0"/>
          <a:ext cx="0" cy="0"/>
          <a:chOff x="0" y="0"/>
          <a:chExt cx="0" cy="0"/>
        </a:xfrm>
      </p:grpSpPr>
      <p:pic>
        <p:nvPicPr>
          <p:cNvPr id="43" name="Google Shape;43;p20"/>
          <p:cNvPicPr preferRelativeResize="0"/>
          <p:nvPr/>
        </p:nvPicPr>
        <p:blipFill rotWithShape="1">
          <a:blip r:embed="rId2">
            <a:alphaModFix/>
          </a:blip>
          <a:srcRect/>
          <a:stretch/>
        </p:blipFill>
        <p:spPr>
          <a:xfrm>
            <a:off x="0" y="0"/>
            <a:ext cx="12192000" cy="6850855"/>
          </a:xfrm>
          <a:prstGeom prst="rect">
            <a:avLst/>
          </a:prstGeom>
          <a:noFill/>
          <a:ln>
            <a:noFill/>
          </a:ln>
        </p:spPr>
      </p:pic>
      <p:sp>
        <p:nvSpPr>
          <p:cNvPr id="44" name="Google Shape;44;p20"/>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20"/>
          <p:cNvSpPr txBox="1">
            <a:spLocks noGrp="1"/>
          </p:cNvSpPr>
          <p:nvPr>
            <p:ph type="title"/>
          </p:nvPr>
        </p:nvSpPr>
        <p:spPr>
          <a:xfrm>
            <a:off x="457200" y="460374"/>
            <a:ext cx="10004425" cy="10636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20"/>
          <p:cNvPicPr preferRelativeResize="0"/>
          <p:nvPr/>
        </p:nvPicPr>
        <p:blipFill rotWithShape="1">
          <a:blip r:embed="rId3">
            <a:alphaModFix/>
          </a:blip>
          <a:srcRect/>
          <a:stretch/>
        </p:blipFill>
        <p:spPr>
          <a:xfrm>
            <a:off x="9810445" y="6358647"/>
            <a:ext cx="2016517" cy="235975"/>
          </a:xfrm>
          <a:prstGeom prst="rect">
            <a:avLst/>
          </a:prstGeom>
          <a:noFill/>
          <a:ln>
            <a:noFill/>
          </a:ln>
        </p:spPr>
      </p:pic>
      <p:sp>
        <p:nvSpPr>
          <p:cNvPr id="49" name="Google Shape;49;p20"/>
          <p:cNvSpPr txBox="1">
            <a:spLocks noGrp="1"/>
          </p:cNvSpPr>
          <p:nvPr>
            <p:ph type="body" idx="1"/>
          </p:nvPr>
        </p:nvSpPr>
        <p:spPr>
          <a:xfrm>
            <a:off x="457198" y="1781175"/>
            <a:ext cx="10004427" cy="4165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100000"/>
              </a:lnSpc>
              <a:spcBef>
                <a:spcPts val="1200"/>
              </a:spcBef>
              <a:spcAft>
                <a:spcPts val="0"/>
              </a:spcAft>
              <a:buSzPts val="1800"/>
              <a:buNone/>
              <a:defRPr/>
            </a:lvl2pPr>
            <a:lvl3pPr marL="1371600" lvl="2" indent="-355600" algn="l">
              <a:lnSpc>
                <a:spcPct val="100000"/>
              </a:lnSpc>
              <a:spcBef>
                <a:spcPts val="12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16666"/>
              </a:lnSpc>
              <a:spcBef>
                <a:spcPts val="600"/>
              </a:spcBef>
              <a:spcAft>
                <a:spcPts val="0"/>
              </a:spcAft>
              <a:buSzPts val="1800"/>
              <a:buChar char="•"/>
              <a:defRPr/>
            </a:lvl6pPr>
            <a:lvl7pPr marL="3200400" lvl="6" indent="-342900" algn="l">
              <a:lnSpc>
                <a:spcPct val="116666"/>
              </a:lnSpc>
              <a:spcBef>
                <a:spcPts val="1200"/>
              </a:spcBef>
              <a:spcAft>
                <a:spcPts val="0"/>
              </a:spcAft>
              <a:buSzPts val="1800"/>
              <a:buChar char="•"/>
              <a:defRPr/>
            </a:lvl7pPr>
            <a:lvl8pPr marL="3657600" lvl="7" indent="-342900" algn="l">
              <a:lnSpc>
                <a:spcPct val="116666"/>
              </a:lnSpc>
              <a:spcBef>
                <a:spcPts val="1200"/>
              </a:spcBef>
              <a:spcAft>
                <a:spcPts val="0"/>
              </a:spcAft>
              <a:buSzPts val="1800"/>
              <a:buChar char="•"/>
              <a:defRPr/>
            </a:lvl8pPr>
            <a:lvl9pPr marL="4114800" lvl="8" indent="-342900" algn="l">
              <a:lnSpc>
                <a:spcPct val="116666"/>
              </a:lnSpc>
              <a:spcBef>
                <a:spcPts val="1200"/>
              </a:spcBef>
              <a:spcAft>
                <a:spcPts val="1200"/>
              </a:spcAft>
              <a:buSzPts val="1800"/>
              <a:buChar char="•"/>
              <a:defRPr/>
            </a:lvl9pPr>
          </a:lstStyle>
          <a:p>
            <a:endParaRPr/>
          </a:p>
        </p:txBody>
      </p:sp>
    </p:spTree>
    <p:extLst>
      <p:ext uri="{BB962C8B-B14F-4D97-AF65-F5344CB8AC3E}">
        <p14:creationId xmlns:p14="http://schemas.microsoft.com/office/powerpoint/2010/main" val="7542467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callout_graphic">
  <p:cSld name="callout_graphic">
    <p:bg>
      <p:bgPr>
        <a:solidFill>
          <a:schemeClr val="lt1"/>
        </a:solidFill>
        <a:effectLst/>
      </p:bgPr>
    </p:bg>
    <p:spTree>
      <p:nvGrpSpPr>
        <p:cNvPr id="1" name="Shape 50"/>
        <p:cNvGrpSpPr/>
        <p:nvPr/>
      </p:nvGrpSpPr>
      <p:grpSpPr>
        <a:xfrm>
          <a:off x="0" y="0"/>
          <a:ext cx="0" cy="0"/>
          <a:chOff x="0" y="0"/>
          <a:chExt cx="0" cy="0"/>
        </a:xfrm>
      </p:grpSpPr>
      <p:pic>
        <p:nvPicPr>
          <p:cNvPr id="51" name="Google Shape;51;p21"/>
          <p:cNvPicPr preferRelativeResize="0"/>
          <p:nvPr/>
        </p:nvPicPr>
        <p:blipFill rotWithShape="1">
          <a:blip r:embed="rId2">
            <a:alphaModFix/>
          </a:blip>
          <a:srcRect/>
          <a:stretch/>
        </p:blipFill>
        <p:spPr>
          <a:xfrm>
            <a:off x="12694" y="0"/>
            <a:ext cx="12166611" cy="6850855"/>
          </a:xfrm>
          <a:prstGeom prst="rect">
            <a:avLst/>
          </a:prstGeom>
          <a:noFill/>
          <a:ln>
            <a:noFill/>
          </a:ln>
        </p:spPr>
      </p:pic>
      <p:sp>
        <p:nvSpPr>
          <p:cNvPr id="52" name="Google Shape;52;p21"/>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21"/>
          <p:cNvSpPr txBox="1">
            <a:spLocks noGrp="1"/>
          </p:cNvSpPr>
          <p:nvPr>
            <p:ph type="title"/>
          </p:nvPr>
        </p:nvSpPr>
        <p:spPr>
          <a:xfrm>
            <a:off x="457201" y="460375"/>
            <a:ext cx="6388100" cy="5486399"/>
          </a:xfrm>
          <a:prstGeom prst="rect">
            <a:avLst/>
          </a:prstGeom>
          <a:noFill/>
          <a:ln>
            <a:noFill/>
          </a:ln>
        </p:spPr>
        <p:txBody>
          <a:bodyPr spcFirstLastPara="1" wrap="square" lIns="0" tIns="274300" rIns="0" bIns="0" anchor="ctr" anchorCtr="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1"/>
          <p:cNvPicPr preferRelativeResize="0"/>
          <p:nvPr/>
        </p:nvPicPr>
        <p:blipFill rotWithShape="1">
          <a:blip r:embed="rId3">
            <a:alphaModFix/>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189667817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gradFill>
          <a:gsLst>
            <a:gs pos="0">
              <a:srgbClr val="645B9B"/>
            </a:gs>
            <a:gs pos="100000">
              <a:schemeClr val="accent1"/>
            </a:gs>
          </a:gsLst>
          <a:lin ang="0" scaled="0"/>
        </a:gradFill>
        <a:effectLst/>
      </p:bgPr>
    </p:bg>
    <p:spTree>
      <p:nvGrpSpPr>
        <p:cNvPr id="1" name="Shape 13"/>
        <p:cNvGrpSpPr/>
        <p:nvPr/>
      </p:nvGrpSpPr>
      <p:grpSpPr>
        <a:xfrm>
          <a:off x="0" y="0"/>
          <a:ext cx="0" cy="0"/>
          <a:chOff x="0" y="0"/>
          <a:chExt cx="0" cy="0"/>
        </a:xfrm>
      </p:grpSpPr>
      <p:pic>
        <p:nvPicPr>
          <p:cNvPr id="14" name="Google Shape;14;p9" descr="Cadence image1rgb 16x9.jpg"/>
          <p:cNvPicPr preferRelativeResize="0"/>
          <p:nvPr/>
        </p:nvPicPr>
        <p:blipFill rotWithShape="1">
          <a:blip r:embed="rId2">
            <a:alphaModFix/>
          </a:blip>
          <a:srcRect/>
          <a:stretch/>
        </p:blipFill>
        <p:spPr>
          <a:xfrm>
            <a:off x="32426" y="0"/>
            <a:ext cx="12159575" cy="6858000"/>
          </a:xfrm>
          <a:prstGeom prst="rect">
            <a:avLst/>
          </a:prstGeom>
          <a:noFill/>
          <a:ln>
            <a:noFill/>
          </a:ln>
        </p:spPr>
      </p:pic>
      <p:sp>
        <p:nvSpPr>
          <p:cNvPr id="15" name="Google Shape;15;p9"/>
          <p:cNvSpPr/>
          <p:nvPr/>
        </p:nvSpPr>
        <p:spPr>
          <a:xfrm>
            <a:off x="-43701" y="-1"/>
            <a:ext cx="8920916" cy="6858001"/>
          </a:xfrm>
          <a:custGeom>
            <a:avLst/>
            <a:gdLst/>
            <a:ahLst/>
            <a:cxnLst/>
            <a:rect l="l" t="t" r="r" b="b"/>
            <a:pathLst>
              <a:path w="8931777" h="6942534" extrusionOk="0">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6" name="Google Shape;16;p9"/>
          <p:cNvSpPr txBox="1">
            <a:spLocks noGrp="1"/>
          </p:cNvSpPr>
          <p:nvPr>
            <p:ph type="ctrTitle"/>
          </p:nvPr>
        </p:nvSpPr>
        <p:spPr>
          <a:xfrm>
            <a:off x="907142" y="2491618"/>
            <a:ext cx="5746524" cy="1388492"/>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lt1"/>
              </a:buClr>
              <a:buSzPts val="3733"/>
              <a:buFont typeface="Calibri"/>
              <a:buNone/>
              <a:defRPr sz="3733"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895048" y="3953557"/>
            <a:ext cx="6426277" cy="1247353"/>
          </a:xfrm>
          <a:prstGeom prst="rect">
            <a:avLst/>
          </a:prstGeom>
          <a:noFill/>
          <a:ln>
            <a:noFill/>
          </a:ln>
        </p:spPr>
        <p:txBody>
          <a:bodyPr spcFirstLastPara="1" wrap="square" lIns="0" tIns="0" rIns="91425" bIns="45700" anchor="t" anchorCtr="0">
            <a:noAutofit/>
          </a:bodyPr>
          <a:lstStyle>
            <a:lvl1pPr lvl="0" algn="l">
              <a:lnSpc>
                <a:spcPct val="90000"/>
              </a:lnSpc>
              <a:spcBef>
                <a:spcPts val="0"/>
              </a:spcBef>
              <a:spcAft>
                <a:spcPts val="0"/>
              </a:spcAft>
              <a:buSzPts val="2667"/>
              <a:buNone/>
              <a:defRPr sz="2667">
                <a:solidFill>
                  <a:schemeClr val="lt1"/>
                </a:solidFill>
              </a:defRPr>
            </a:lvl1pPr>
            <a:lvl2pPr lvl="1" algn="ctr">
              <a:spcBef>
                <a:spcPts val="453"/>
              </a:spcBef>
              <a:spcAft>
                <a:spcPts val="0"/>
              </a:spcAft>
              <a:buClr>
                <a:srgbClr val="979899"/>
              </a:buClr>
              <a:buSzPts val="1814"/>
              <a:buNone/>
              <a:defRPr>
                <a:solidFill>
                  <a:srgbClr val="979899"/>
                </a:solidFill>
              </a:defRPr>
            </a:lvl2pPr>
            <a:lvl3pPr lvl="2" algn="ctr">
              <a:spcBef>
                <a:spcPts val="373"/>
              </a:spcBef>
              <a:spcAft>
                <a:spcPts val="0"/>
              </a:spcAft>
              <a:buClr>
                <a:srgbClr val="979899"/>
              </a:buClr>
              <a:buSzPts val="1867"/>
              <a:buNone/>
              <a:defRPr>
                <a:solidFill>
                  <a:srgbClr val="979899"/>
                </a:solidFill>
              </a:defRPr>
            </a:lvl3pPr>
            <a:lvl4pPr lvl="3" algn="ctr">
              <a:spcBef>
                <a:spcPts val="373"/>
              </a:spcBef>
              <a:spcAft>
                <a:spcPts val="0"/>
              </a:spcAft>
              <a:buClr>
                <a:srgbClr val="979899"/>
              </a:buClr>
              <a:buSzPts val="1867"/>
              <a:buNone/>
              <a:defRPr>
                <a:solidFill>
                  <a:srgbClr val="979899"/>
                </a:solidFill>
              </a:defRPr>
            </a:lvl4pPr>
            <a:lvl5pPr lvl="4" algn="ctr">
              <a:spcBef>
                <a:spcPts val="373"/>
              </a:spcBef>
              <a:spcAft>
                <a:spcPts val="0"/>
              </a:spcAft>
              <a:buClr>
                <a:srgbClr val="979899"/>
              </a:buClr>
              <a:buSzPts val="1867"/>
              <a:buNone/>
              <a:defRPr>
                <a:solidFill>
                  <a:srgbClr val="979899"/>
                </a:solidFill>
              </a:defRPr>
            </a:lvl5pPr>
            <a:lvl6pPr lvl="5" algn="ctr">
              <a:spcBef>
                <a:spcPts val="533"/>
              </a:spcBef>
              <a:spcAft>
                <a:spcPts val="0"/>
              </a:spcAft>
              <a:buClr>
                <a:srgbClr val="979899"/>
              </a:buClr>
              <a:buSzPts val="2667"/>
              <a:buNone/>
              <a:defRPr>
                <a:solidFill>
                  <a:srgbClr val="979899"/>
                </a:solidFill>
              </a:defRPr>
            </a:lvl6pPr>
            <a:lvl7pPr lvl="6" algn="ctr">
              <a:spcBef>
                <a:spcPts val="533"/>
              </a:spcBef>
              <a:spcAft>
                <a:spcPts val="0"/>
              </a:spcAft>
              <a:buClr>
                <a:srgbClr val="979899"/>
              </a:buClr>
              <a:buSzPts val="2667"/>
              <a:buNone/>
              <a:defRPr>
                <a:solidFill>
                  <a:srgbClr val="979899"/>
                </a:solidFill>
              </a:defRPr>
            </a:lvl7pPr>
            <a:lvl8pPr lvl="7" algn="ctr">
              <a:spcBef>
                <a:spcPts val="533"/>
              </a:spcBef>
              <a:spcAft>
                <a:spcPts val="0"/>
              </a:spcAft>
              <a:buClr>
                <a:srgbClr val="979899"/>
              </a:buClr>
              <a:buSzPts val="2667"/>
              <a:buNone/>
              <a:defRPr>
                <a:solidFill>
                  <a:srgbClr val="979899"/>
                </a:solidFill>
              </a:defRPr>
            </a:lvl8pPr>
            <a:lvl9pPr lvl="8" algn="ctr">
              <a:spcBef>
                <a:spcPts val="533"/>
              </a:spcBef>
              <a:spcAft>
                <a:spcPts val="0"/>
              </a:spcAft>
              <a:buClr>
                <a:srgbClr val="979899"/>
              </a:buClr>
              <a:buSzPts val="2667"/>
              <a:buNone/>
              <a:defRPr>
                <a:solidFill>
                  <a:srgbClr val="979899"/>
                </a:solidFill>
              </a:defRPr>
            </a:lvl9pPr>
          </a:lstStyle>
          <a:p>
            <a:endParaRPr/>
          </a:p>
        </p:txBody>
      </p:sp>
      <p:pic>
        <p:nvPicPr>
          <p:cNvPr id="18" name="Google Shape;18;p9"/>
          <p:cNvPicPr preferRelativeResize="0"/>
          <p:nvPr/>
        </p:nvPicPr>
        <p:blipFill rotWithShape="1">
          <a:blip r:embed="rId3">
            <a:alphaModFix/>
          </a:blip>
          <a:srcRect/>
          <a:stretch/>
        </p:blipFill>
        <p:spPr>
          <a:xfrm>
            <a:off x="539142" y="498512"/>
            <a:ext cx="3318337" cy="468861"/>
          </a:xfrm>
          <a:prstGeom prst="rect">
            <a:avLst/>
          </a:prstGeom>
          <a:noFill/>
          <a:ln>
            <a:noFill/>
          </a:ln>
        </p:spPr>
      </p:pic>
    </p:spTree>
    <p:extLst>
      <p:ext uri="{BB962C8B-B14F-4D97-AF65-F5344CB8AC3E}">
        <p14:creationId xmlns:p14="http://schemas.microsoft.com/office/powerpoint/2010/main" val="23952752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1464743" y="389336"/>
            <a:ext cx="9570720" cy="9997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0"/>
          <p:cNvSpPr txBox="1">
            <a:spLocks noGrp="1"/>
          </p:cNvSpPr>
          <p:nvPr>
            <p:ph type="body" idx="1"/>
          </p:nvPr>
        </p:nvSpPr>
        <p:spPr>
          <a:xfrm>
            <a:off x="1241841" y="2035614"/>
            <a:ext cx="4769503" cy="3968748"/>
          </a:xfrm>
          <a:prstGeom prst="rect">
            <a:avLst/>
          </a:prstGeom>
          <a:noFill/>
          <a:ln>
            <a:noFill/>
          </a:ln>
        </p:spPr>
        <p:txBody>
          <a:bodyPr spcFirstLastPara="1" wrap="square" lIns="0" tIns="0" rIns="91425" bIns="45700" anchor="t" anchorCtr="0">
            <a:noAutofit/>
          </a:bodyPr>
          <a:lstStyle>
            <a:lvl1pPr marL="457200" lvl="0" indent="-372554" algn="l">
              <a:spcBef>
                <a:spcPts val="453"/>
              </a:spcBef>
              <a:spcAft>
                <a:spcPts val="0"/>
              </a:spcAft>
              <a:buSzPts val="2267"/>
              <a:buChar char="•"/>
              <a:defRPr/>
            </a:lvl1pPr>
            <a:lvl2pPr marL="914400" lvl="1" indent="-343763" algn="l">
              <a:spcBef>
                <a:spcPts val="453"/>
              </a:spcBef>
              <a:spcAft>
                <a:spcPts val="0"/>
              </a:spcAft>
              <a:buClr>
                <a:schemeClr val="dk1"/>
              </a:buClr>
              <a:buSzPts val="1814"/>
              <a:buChar char="-"/>
              <a:defRPr/>
            </a:lvl2pPr>
            <a:lvl3pPr marL="1371600" lvl="2" indent="-347154" algn="l">
              <a:spcBef>
                <a:spcPts val="373"/>
              </a:spcBef>
              <a:spcAft>
                <a:spcPts val="0"/>
              </a:spcAft>
              <a:buClr>
                <a:schemeClr val="dk1"/>
              </a:buClr>
              <a:buSzPts val="1867"/>
              <a:buChar char="•"/>
              <a:defRPr/>
            </a:lvl3pPr>
            <a:lvl4pPr marL="1828800" lvl="3" indent="-347154" algn="l">
              <a:spcBef>
                <a:spcPts val="373"/>
              </a:spcBef>
              <a:spcAft>
                <a:spcPts val="0"/>
              </a:spcAft>
              <a:buClr>
                <a:schemeClr val="dk1"/>
              </a:buClr>
              <a:buSzPts val="1867"/>
              <a:buChar char="•"/>
              <a:defRPr/>
            </a:lvl4pPr>
            <a:lvl5pPr marL="2286000" lvl="4" indent="-347154" algn="l">
              <a:spcBef>
                <a:spcPts val="373"/>
              </a:spcBef>
              <a:spcAft>
                <a:spcPts val="0"/>
              </a:spcAft>
              <a:buClr>
                <a:schemeClr val="dk1"/>
              </a:buClr>
              <a:buSzPts val="1867"/>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0"/>
          <p:cNvSpPr txBox="1">
            <a:spLocks noGrp="1"/>
          </p:cNvSpPr>
          <p:nvPr>
            <p:ph type="body" idx="2"/>
          </p:nvPr>
        </p:nvSpPr>
        <p:spPr>
          <a:xfrm>
            <a:off x="6261111" y="2032809"/>
            <a:ext cx="4777316" cy="3971553"/>
          </a:xfrm>
          <a:prstGeom prst="rect">
            <a:avLst/>
          </a:prstGeom>
          <a:noFill/>
          <a:ln>
            <a:noFill/>
          </a:ln>
        </p:spPr>
        <p:txBody>
          <a:bodyPr spcFirstLastPara="1" wrap="square" lIns="0" tIns="0" rIns="91425" bIns="45700" anchor="t" anchorCtr="0">
            <a:noAutofit/>
          </a:bodyPr>
          <a:lstStyle>
            <a:lvl1pPr marL="457200" lvl="0" indent="-372554" algn="l">
              <a:spcBef>
                <a:spcPts val="453"/>
              </a:spcBef>
              <a:spcAft>
                <a:spcPts val="0"/>
              </a:spcAft>
              <a:buSzPts val="2267"/>
              <a:buChar char="•"/>
              <a:defRPr/>
            </a:lvl1pPr>
            <a:lvl2pPr marL="914400" lvl="1" indent="-343763" algn="l">
              <a:spcBef>
                <a:spcPts val="453"/>
              </a:spcBef>
              <a:spcAft>
                <a:spcPts val="0"/>
              </a:spcAft>
              <a:buClr>
                <a:schemeClr val="dk1"/>
              </a:buClr>
              <a:buSzPts val="1814"/>
              <a:buChar char="-"/>
              <a:defRPr/>
            </a:lvl2pPr>
            <a:lvl3pPr marL="1371600" lvl="2" indent="-347154" algn="l">
              <a:spcBef>
                <a:spcPts val="373"/>
              </a:spcBef>
              <a:spcAft>
                <a:spcPts val="0"/>
              </a:spcAft>
              <a:buClr>
                <a:schemeClr val="dk1"/>
              </a:buClr>
              <a:buSzPts val="1867"/>
              <a:buChar char="•"/>
              <a:defRPr/>
            </a:lvl3pPr>
            <a:lvl4pPr marL="1828800" lvl="3" indent="-347154" algn="l">
              <a:spcBef>
                <a:spcPts val="373"/>
              </a:spcBef>
              <a:spcAft>
                <a:spcPts val="0"/>
              </a:spcAft>
              <a:buClr>
                <a:schemeClr val="dk1"/>
              </a:buClr>
              <a:buSzPts val="1867"/>
              <a:buChar char="•"/>
              <a:defRPr/>
            </a:lvl4pPr>
            <a:lvl5pPr marL="2286000" lvl="4" indent="-347154" algn="l">
              <a:spcBef>
                <a:spcPts val="373"/>
              </a:spcBef>
              <a:spcAft>
                <a:spcPts val="0"/>
              </a:spcAft>
              <a:buClr>
                <a:schemeClr val="dk1"/>
              </a:buClr>
              <a:buSzPts val="1867"/>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0"/>
          <p:cNvSpPr txBox="1">
            <a:spLocks noGrp="1"/>
          </p:cNvSpPr>
          <p:nvPr>
            <p:ph type="body" idx="3"/>
          </p:nvPr>
        </p:nvSpPr>
        <p:spPr>
          <a:xfrm>
            <a:off x="1464742" y="1380203"/>
            <a:ext cx="9573684"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spcBef>
                <a:spcPts val="453"/>
              </a:spcBef>
              <a:spcAft>
                <a:spcPts val="0"/>
              </a:spcAft>
              <a:buClr>
                <a:schemeClr val="dk1"/>
              </a:buClr>
              <a:buSzPts val="1814"/>
              <a:buNone/>
              <a:defRPr/>
            </a:lvl2pPr>
            <a:lvl3pPr marL="1371600" lvl="2" indent="-228600" algn="l">
              <a:spcBef>
                <a:spcPts val="373"/>
              </a:spcBef>
              <a:spcAft>
                <a:spcPts val="0"/>
              </a:spcAft>
              <a:buClr>
                <a:schemeClr val="dk1"/>
              </a:buClr>
              <a:buSzPts val="1867"/>
              <a:buNone/>
              <a:defRPr/>
            </a:lvl3pPr>
            <a:lvl4pPr marL="1828800" lvl="3" indent="-228600" algn="l">
              <a:spcBef>
                <a:spcPts val="373"/>
              </a:spcBef>
              <a:spcAft>
                <a:spcPts val="0"/>
              </a:spcAft>
              <a:buClr>
                <a:schemeClr val="dk1"/>
              </a:buClr>
              <a:buSzPts val="1867"/>
              <a:buNone/>
              <a:defRPr/>
            </a:lvl4pPr>
            <a:lvl5pPr marL="2286000" lvl="4" indent="-228600" algn="l">
              <a:spcBef>
                <a:spcPts val="373"/>
              </a:spcBef>
              <a:spcAft>
                <a:spcPts val="0"/>
              </a:spcAft>
              <a:buClr>
                <a:schemeClr val="dk1"/>
              </a:buClr>
              <a:buSzPts val="1867"/>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2803174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1464743" y="377145"/>
            <a:ext cx="9573685" cy="1003056"/>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1451427" y="2035613"/>
            <a:ext cx="9586999" cy="3968748"/>
          </a:xfrm>
          <a:prstGeom prst="rect">
            <a:avLst/>
          </a:prstGeom>
          <a:noFill/>
          <a:ln>
            <a:noFill/>
          </a:ln>
        </p:spPr>
        <p:txBody>
          <a:bodyPr spcFirstLastPara="1" wrap="square" lIns="0" tIns="0" rIns="91425" bIns="45700" anchor="t" anchorCtr="0">
            <a:noAutofit/>
          </a:bodyPr>
          <a:lstStyle>
            <a:lvl1pPr marL="457200" lvl="0" indent="-342900" algn="l">
              <a:spcBef>
                <a:spcPts val="360"/>
              </a:spcBef>
              <a:spcAft>
                <a:spcPts val="0"/>
              </a:spcAft>
              <a:buSzPts val="1800"/>
              <a:buChar char="•"/>
              <a:defRPr/>
            </a:lvl1pPr>
            <a:lvl2pPr marL="914400" lvl="1" indent="-320040" algn="l">
              <a:spcBef>
                <a:spcPts val="360"/>
              </a:spcBef>
              <a:spcAft>
                <a:spcPts val="0"/>
              </a:spcAft>
              <a:buClr>
                <a:schemeClr val="dk1"/>
              </a:buClr>
              <a:buSzPts val="144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11"/>
          <p:cNvSpPr txBox="1">
            <a:spLocks noGrp="1"/>
          </p:cNvSpPr>
          <p:nvPr>
            <p:ph type="body" idx="2"/>
          </p:nvPr>
        </p:nvSpPr>
        <p:spPr>
          <a:xfrm>
            <a:off x="1451430" y="1380203"/>
            <a:ext cx="9586997"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spcBef>
                <a:spcPts val="453"/>
              </a:spcBef>
              <a:spcAft>
                <a:spcPts val="0"/>
              </a:spcAft>
              <a:buClr>
                <a:schemeClr val="dk1"/>
              </a:buClr>
              <a:buSzPts val="1814"/>
              <a:buNone/>
              <a:defRPr/>
            </a:lvl2pPr>
            <a:lvl3pPr marL="1371600" lvl="2" indent="-228600" algn="l">
              <a:spcBef>
                <a:spcPts val="373"/>
              </a:spcBef>
              <a:spcAft>
                <a:spcPts val="0"/>
              </a:spcAft>
              <a:buClr>
                <a:schemeClr val="dk1"/>
              </a:buClr>
              <a:buSzPts val="1867"/>
              <a:buNone/>
              <a:defRPr/>
            </a:lvl3pPr>
            <a:lvl4pPr marL="1828800" lvl="3" indent="-228600" algn="l">
              <a:spcBef>
                <a:spcPts val="373"/>
              </a:spcBef>
              <a:spcAft>
                <a:spcPts val="0"/>
              </a:spcAft>
              <a:buClr>
                <a:schemeClr val="dk1"/>
              </a:buClr>
              <a:buSzPts val="1867"/>
              <a:buNone/>
              <a:defRPr/>
            </a:lvl4pPr>
            <a:lvl5pPr marL="2286000" lvl="4" indent="-228600" algn="l">
              <a:spcBef>
                <a:spcPts val="373"/>
              </a:spcBef>
              <a:spcAft>
                <a:spcPts val="0"/>
              </a:spcAft>
              <a:buClr>
                <a:schemeClr val="dk1"/>
              </a:buClr>
              <a:buSzPts val="1867"/>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881395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LM-Titl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663018" y="3112037"/>
            <a:ext cx="6345767" cy="735013"/>
          </a:xfrm>
          <a:prstGeom prst="rect">
            <a:avLst/>
          </a:prstGeom>
        </p:spPr>
        <p:txBody>
          <a:bodyPr/>
          <a:lstStyle>
            <a:lvl1pPr marL="0" indent="0">
              <a:buNone/>
              <a:defRPr sz="4000" b="1">
                <a:solidFill>
                  <a:srgbClr val="8C2347"/>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dirty="0"/>
              <a:t>40PT TITLE HERE</a:t>
            </a:r>
          </a:p>
        </p:txBody>
      </p:sp>
      <p:sp>
        <p:nvSpPr>
          <p:cNvPr id="3" name="Text Placeholder 2"/>
          <p:cNvSpPr>
            <a:spLocks noGrp="1"/>
          </p:cNvSpPr>
          <p:nvPr>
            <p:ph type="body" sz="quarter" idx="10" hasCustomPrompt="1"/>
          </p:nvPr>
        </p:nvSpPr>
        <p:spPr>
          <a:xfrm>
            <a:off x="4663018" y="2731036"/>
            <a:ext cx="6345767" cy="381000"/>
          </a:xfrm>
          <a:prstGeom prst="rect">
            <a:avLst/>
          </a:prstGeom>
        </p:spPr>
        <p:txBody>
          <a:bodyPr anchor="ctr"/>
          <a:lstStyle>
            <a:lvl1pPr marL="0" indent="0">
              <a:buNone/>
              <a:defRPr sz="2000" i="1">
                <a:solidFill>
                  <a:schemeClr val="tx1">
                    <a:lumMod val="50000"/>
                    <a:lumOff val="50000"/>
                  </a:schemeClr>
                </a:solidFill>
                <a:latin typeface="Times New Roman" charset="0"/>
                <a:ea typeface="Times New Roman" charset="0"/>
                <a:cs typeface="Times New Roman" charset="0"/>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dirty="0"/>
              <a:t>20pt Headline Here</a:t>
            </a:r>
          </a:p>
        </p:txBody>
      </p:sp>
      <p:grpSp>
        <p:nvGrpSpPr>
          <p:cNvPr id="6" name="Group 5"/>
          <p:cNvGrpSpPr/>
          <p:nvPr userDrawn="1"/>
        </p:nvGrpSpPr>
        <p:grpSpPr>
          <a:xfrm>
            <a:off x="791245" y="2369595"/>
            <a:ext cx="2416216" cy="1878202"/>
            <a:chOff x="297439" y="2116926"/>
            <a:chExt cx="1826636" cy="1893204"/>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17" y="2677246"/>
              <a:ext cx="1450128" cy="1332884"/>
            </a:xfrm>
            <a:prstGeom prst="rect">
              <a:avLst/>
            </a:prstGeom>
          </p:spPr>
        </p:pic>
        <p:pic>
          <p:nvPicPr>
            <p:cNvPr id="9" name="Picture 8"/>
            <p:cNvPicPr>
              <a:picLocks noChangeAspect="1"/>
            </p:cNvPicPr>
            <p:nvPr/>
          </p:nvPicPr>
          <p:blipFill rotWithShape="1">
            <a:blip r:embed="rId3"/>
            <a:srcRect b="70785"/>
            <a:stretch/>
          </p:blipFill>
          <p:spPr>
            <a:xfrm>
              <a:off x="297439" y="2116926"/>
              <a:ext cx="1826636" cy="533646"/>
            </a:xfrm>
            <a:prstGeom prst="rect">
              <a:avLst/>
            </a:prstGeom>
          </p:spPr>
        </p:pic>
      </p:grpSp>
    </p:spTree>
    <p:extLst>
      <p:ext uri="{BB962C8B-B14F-4D97-AF65-F5344CB8AC3E}">
        <p14:creationId xmlns:p14="http://schemas.microsoft.com/office/powerpoint/2010/main" val="2984675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LM-Transition">
    <p:spTree>
      <p:nvGrpSpPr>
        <p:cNvPr id="1" name=""/>
        <p:cNvGrpSpPr/>
        <p:nvPr/>
      </p:nvGrpSpPr>
      <p:grpSpPr>
        <a:xfrm>
          <a:off x="0" y="0"/>
          <a:ext cx="0" cy="0"/>
          <a:chOff x="0" y="0"/>
          <a:chExt cx="0" cy="0"/>
        </a:xfrm>
      </p:grpSpPr>
      <p:sp>
        <p:nvSpPr>
          <p:cNvPr id="7" name="Rectangle 6"/>
          <p:cNvSpPr/>
          <p:nvPr userDrawn="1"/>
        </p:nvSpPr>
        <p:spPr>
          <a:xfrm>
            <a:off x="0" y="2290794"/>
            <a:ext cx="12192000" cy="4567206"/>
          </a:xfrm>
          <a:prstGeom prst="rect">
            <a:avLst/>
          </a:prstGeom>
          <a:solidFill>
            <a:srgbClr val="8D2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endParaRPr>
          </a:p>
        </p:txBody>
      </p:sp>
      <p:cxnSp>
        <p:nvCxnSpPr>
          <p:cNvPr id="8" name="Straight Connector 7"/>
          <p:cNvCxnSpPr/>
          <p:nvPr userDrawn="1"/>
        </p:nvCxnSpPr>
        <p:spPr>
          <a:xfrm>
            <a:off x="875819" y="4631593"/>
            <a:ext cx="10440363" cy="0"/>
          </a:xfrm>
          <a:prstGeom prst="line">
            <a:avLst/>
          </a:prstGeom>
          <a:ln>
            <a:solidFill>
              <a:srgbClr val="C9C9C9"/>
            </a:solidFill>
            <a:tailEnd type="none"/>
          </a:ln>
        </p:spPr>
        <p:style>
          <a:lnRef idx="1">
            <a:schemeClr val="accent1"/>
          </a:lnRef>
          <a:fillRef idx="0">
            <a:schemeClr val="accent1"/>
          </a:fillRef>
          <a:effectRef idx="0">
            <a:schemeClr val="accent1"/>
          </a:effectRef>
          <a:fontRef idx="minor">
            <a:schemeClr val="tx1"/>
          </a:fontRef>
        </p:style>
      </p:cxnSp>
      <p:pic>
        <p:nvPicPr>
          <p:cNvPr id="2" name="Picture 1" descr="LM_3C_H-3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100" y="497976"/>
            <a:ext cx="4584701" cy="1142196"/>
          </a:xfrm>
          <a:prstGeom prst="rect">
            <a:avLst/>
          </a:prstGeom>
        </p:spPr>
      </p:pic>
      <p:pic>
        <p:nvPicPr>
          <p:cNvPr id="11" name="Picture 10" descr="trinity_health.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7705" y="1907926"/>
            <a:ext cx="2604577" cy="192492"/>
          </a:xfrm>
          <a:prstGeom prst="rect">
            <a:avLst/>
          </a:prstGeom>
        </p:spPr>
      </p:pic>
      <p:sp>
        <p:nvSpPr>
          <p:cNvPr id="12" name="Text Placeholder 2"/>
          <p:cNvSpPr>
            <a:spLocks noGrp="1"/>
          </p:cNvSpPr>
          <p:nvPr>
            <p:ph type="body" sz="quarter" idx="10" hasCustomPrompt="1"/>
          </p:nvPr>
        </p:nvSpPr>
        <p:spPr>
          <a:xfrm>
            <a:off x="875819" y="4031767"/>
            <a:ext cx="10440363" cy="381000"/>
          </a:xfrm>
          <a:prstGeom prst="rect">
            <a:avLst/>
          </a:prstGeom>
        </p:spPr>
        <p:txBody>
          <a:bodyPr anchor="ctr"/>
          <a:lstStyle>
            <a:lvl1pPr marL="0" indent="0" algn="ctr">
              <a:buNone/>
              <a:defRPr sz="2800" b="1" i="0" baseline="0">
                <a:solidFill>
                  <a:schemeClr val="bg1"/>
                </a:solidFill>
                <a:latin typeface="Arial"/>
                <a:ea typeface="Times New Roman" charset="0"/>
                <a:cs typeface="Arial"/>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dirty="0"/>
              <a:t>28PT TITLE HERE</a:t>
            </a:r>
          </a:p>
        </p:txBody>
      </p:sp>
      <p:sp>
        <p:nvSpPr>
          <p:cNvPr id="13" name="Text Placeholder 2"/>
          <p:cNvSpPr>
            <a:spLocks noGrp="1"/>
          </p:cNvSpPr>
          <p:nvPr>
            <p:ph type="body" sz="quarter" idx="11" hasCustomPrompt="1"/>
          </p:nvPr>
        </p:nvSpPr>
        <p:spPr>
          <a:xfrm>
            <a:off x="875819" y="4886876"/>
            <a:ext cx="10440363" cy="381000"/>
          </a:xfrm>
          <a:prstGeom prst="rect">
            <a:avLst/>
          </a:prstGeom>
        </p:spPr>
        <p:txBody>
          <a:bodyPr anchor="ctr"/>
          <a:lstStyle>
            <a:lvl1pPr marL="0" indent="0" algn="ctr">
              <a:buNone/>
              <a:defRPr sz="2800" b="1" i="1" baseline="0">
                <a:solidFill>
                  <a:schemeClr val="bg1"/>
                </a:solidFill>
                <a:latin typeface="Times"/>
                <a:ea typeface="Times New Roman" charset="0"/>
                <a:cs typeface="Times"/>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dirty="0"/>
              <a:t>28pt Subtitle Here</a:t>
            </a:r>
          </a:p>
        </p:txBody>
      </p:sp>
    </p:spTree>
    <p:extLst>
      <p:ext uri="{BB962C8B-B14F-4D97-AF65-F5344CB8AC3E}">
        <p14:creationId xmlns:p14="http://schemas.microsoft.com/office/powerpoint/2010/main" val="82051216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_1-Line Title (Blank, Logo Top)">
    <p:spTree>
      <p:nvGrpSpPr>
        <p:cNvPr id="1" name=""/>
        <p:cNvGrpSpPr/>
        <p:nvPr/>
      </p:nvGrpSpPr>
      <p:grpSpPr>
        <a:xfrm>
          <a:off x="0" y="0"/>
          <a:ext cx="0" cy="0"/>
          <a:chOff x="0" y="0"/>
          <a:chExt cx="0" cy="0"/>
        </a:xfrm>
      </p:grpSpPr>
      <p:cxnSp>
        <p:nvCxnSpPr>
          <p:cNvPr id="14" name="Straight Connector 13"/>
          <p:cNvCxnSpPr/>
          <p:nvPr userDrawn="1"/>
        </p:nvCxnSpPr>
        <p:spPr>
          <a:xfrm>
            <a:off x="2" y="1129976"/>
            <a:ext cx="10289308" cy="0"/>
          </a:xfrm>
          <a:prstGeom prst="line">
            <a:avLst/>
          </a:prstGeom>
          <a:ln w="12700">
            <a:solidFill>
              <a:srgbClr val="C9C9C9"/>
            </a:solidFill>
            <a:tailEnd type="oval"/>
          </a:ln>
        </p:spPr>
        <p:style>
          <a:lnRef idx="1">
            <a:schemeClr val="accent1"/>
          </a:lnRef>
          <a:fillRef idx="0">
            <a:schemeClr val="accent1"/>
          </a:fillRef>
          <a:effectRef idx="0">
            <a:schemeClr val="accent1"/>
          </a:effectRef>
          <a:fontRef idx="minor">
            <a:schemeClr val="tx1"/>
          </a:fontRef>
        </p:style>
      </p:cxnSp>
      <p:sp>
        <p:nvSpPr>
          <p:cNvPr id="15" name="Text Placeholder 22"/>
          <p:cNvSpPr>
            <a:spLocks noGrp="1"/>
          </p:cNvSpPr>
          <p:nvPr>
            <p:ph type="body" sz="quarter" idx="12" hasCustomPrompt="1"/>
          </p:nvPr>
        </p:nvSpPr>
        <p:spPr>
          <a:xfrm>
            <a:off x="700620" y="533969"/>
            <a:ext cx="8867787" cy="488537"/>
          </a:xfrm>
          <a:prstGeom prst="rect">
            <a:avLst/>
          </a:prstGeom>
        </p:spPr>
        <p:txBody>
          <a:bodyPr anchor="ctr"/>
          <a:lstStyle>
            <a:lvl1pPr marL="0" indent="0">
              <a:buNone/>
              <a:defRPr b="1">
                <a:solidFill>
                  <a:srgbClr val="8C2347"/>
                </a:solidFill>
              </a:defRPr>
            </a:lvl1pPr>
            <a:lvl2pPr marL="342900" indent="0">
              <a:buNone/>
              <a:defRPr b="1">
                <a:solidFill>
                  <a:srgbClr val="8C2347"/>
                </a:solidFill>
              </a:defRPr>
            </a:lvl2pPr>
            <a:lvl3pPr marL="685800" indent="0">
              <a:buNone/>
              <a:defRPr b="1">
                <a:solidFill>
                  <a:srgbClr val="8C2347"/>
                </a:solidFill>
              </a:defRPr>
            </a:lvl3pPr>
            <a:lvl4pPr marL="1028700" indent="0">
              <a:buNone/>
              <a:defRPr b="1">
                <a:solidFill>
                  <a:srgbClr val="8C2347"/>
                </a:solidFill>
              </a:defRPr>
            </a:lvl4pPr>
            <a:lvl5pPr marL="1371600" indent="0">
              <a:buNone/>
              <a:defRPr b="1">
                <a:solidFill>
                  <a:srgbClr val="8C2347"/>
                </a:solidFill>
              </a:defRPr>
            </a:lvl5pPr>
          </a:lstStyle>
          <a:p>
            <a:pPr lvl="0"/>
            <a:r>
              <a:rPr lang="en-US" dirty="0"/>
              <a:t>28PT TITLE HERE</a:t>
            </a:r>
          </a:p>
        </p:txBody>
      </p:sp>
      <p:sp>
        <p:nvSpPr>
          <p:cNvPr id="17" name="Rectangle 16"/>
          <p:cNvSpPr/>
          <p:nvPr userDrawn="1"/>
        </p:nvSpPr>
        <p:spPr>
          <a:xfrm>
            <a:off x="9815334" y="5955178"/>
            <a:ext cx="2376668" cy="90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dirty="0"/>
          </a:p>
        </p:txBody>
      </p:sp>
      <p:sp>
        <p:nvSpPr>
          <p:cNvPr id="5" name="Rectangle 4"/>
          <p:cNvSpPr/>
          <p:nvPr userDrawn="1"/>
        </p:nvSpPr>
        <p:spPr>
          <a:xfrm>
            <a:off x="9815334" y="77979"/>
            <a:ext cx="2376668" cy="94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dirty="0"/>
          </a:p>
        </p:txBody>
      </p:sp>
      <p:pic>
        <p:nvPicPr>
          <p:cNvPr id="7" name="Picture 6" descr="LM_LUMC_3C_V.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97747" y="317115"/>
            <a:ext cx="1653863" cy="574078"/>
          </a:xfrm>
          <a:prstGeom prst="rect">
            <a:avLst/>
          </a:prstGeom>
        </p:spPr>
      </p:pic>
    </p:spTree>
    <p:extLst>
      <p:ext uri="{BB962C8B-B14F-4D97-AF65-F5344CB8AC3E}">
        <p14:creationId xmlns:p14="http://schemas.microsoft.com/office/powerpoint/2010/main" val="10615874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Cover" type="title">
  <p:cSld name="1_Cover">
    <p:spTree>
      <p:nvGrpSpPr>
        <p:cNvPr id="1" name="Shape 17"/>
        <p:cNvGrpSpPr/>
        <p:nvPr/>
      </p:nvGrpSpPr>
      <p:grpSpPr>
        <a:xfrm>
          <a:off x="0" y="0"/>
          <a:ext cx="0" cy="0"/>
          <a:chOff x="0" y="0"/>
          <a:chExt cx="0" cy="0"/>
        </a:xfrm>
      </p:grpSpPr>
      <p:sp>
        <p:nvSpPr>
          <p:cNvPr id="18" name="Google Shape;18;p12"/>
          <p:cNvSpPr/>
          <p:nvPr/>
        </p:nvSpPr>
        <p:spPr>
          <a:xfrm>
            <a:off x="0" y="0"/>
            <a:ext cx="12193200" cy="686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mbria"/>
              <a:ea typeface="Cambria"/>
              <a:cs typeface="Cambria"/>
              <a:sym typeface="Cambria"/>
            </a:endParaRPr>
          </a:p>
        </p:txBody>
      </p:sp>
      <p:pic>
        <p:nvPicPr>
          <p:cNvPr id="19" name="Google Shape;19;p12"/>
          <p:cNvPicPr preferRelativeResize="0"/>
          <p:nvPr/>
        </p:nvPicPr>
        <p:blipFill rotWithShape="1">
          <a:blip r:embed="rId2">
            <a:alphaModFix/>
          </a:blip>
          <a:srcRect/>
          <a:stretch/>
        </p:blipFill>
        <p:spPr>
          <a:xfrm>
            <a:off x="0" y="4686300"/>
            <a:ext cx="12192000" cy="2171700"/>
          </a:xfrm>
          <a:prstGeom prst="rect">
            <a:avLst/>
          </a:prstGeom>
          <a:noFill/>
          <a:ln>
            <a:noFill/>
          </a:ln>
        </p:spPr>
      </p:pic>
      <p:sp>
        <p:nvSpPr>
          <p:cNvPr id="20" name="Google Shape;20;p12"/>
          <p:cNvSpPr txBox="1">
            <a:spLocks noGrp="1"/>
          </p:cNvSpPr>
          <p:nvPr>
            <p:ph type="ctrTitle"/>
          </p:nvPr>
        </p:nvSpPr>
        <p:spPr>
          <a:xfrm>
            <a:off x="979200" y="1828800"/>
            <a:ext cx="10234800" cy="1414500"/>
          </a:xfrm>
          <a:prstGeom prst="rect">
            <a:avLst/>
          </a:prstGeom>
          <a:noFill/>
          <a:ln>
            <a:noFill/>
          </a:ln>
        </p:spPr>
        <p:txBody>
          <a:bodyPr spcFirstLastPara="1" wrap="square" lIns="0" tIns="0" rIns="0" bIns="0" anchor="b" anchorCtr="0">
            <a:noAutofit/>
          </a:bodyPr>
          <a:lstStyle>
            <a:lvl1pPr lvl="0" algn="ctr">
              <a:lnSpc>
                <a:spcPct val="85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979200" y="3520800"/>
            <a:ext cx="10234800" cy="442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3200"/>
              <a:buFont typeface="Calibri"/>
              <a:buChar char="​"/>
              <a:defRPr sz="3200" i="1">
                <a:solidFill>
                  <a:schemeClr val="lt1"/>
                </a:solidFill>
                <a:latin typeface="Cambria"/>
                <a:ea typeface="Cambria"/>
                <a:cs typeface="Cambria"/>
                <a:sym typeface="Cambria"/>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22" name="Google Shape;22;p12"/>
          <p:cNvSpPr txBox="1"/>
          <p:nvPr/>
        </p:nvSpPr>
        <p:spPr>
          <a:xfrm>
            <a:off x="11212800" y="6498000"/>
            <a:ext cx="522000" cy="36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rgbClr val="595959"/>
                </a:solidFill>
                <a:latin typeface="Calibri"/>
                <a:ea typeface="Calibri"/>
                <a:cs typeface="Calibri"/>
                <a:sym typeface="Calibri"/>
              </a:rPr>
              <a:t>‹#›</a:t>
            </a:fld>
            <a:endParaRPr sz="1400" b="0" i="0" u="none" strike="noStrike" cap="none">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0925821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3"/>
        <p:cNvGrpSpPr/>
        <p:nvPr/>
      </p:nvGrpSpPr>
      <p:grpSpPr>
        <a:xfrm>
          <a:off x="0" y="0"/>
          <a:ext cx="0" cy="0"/>
          <a:chOff x="0" y="0"/>
          <a:chExt cx="0" cy="0"/>
        </a:xfrm>
      </p:grpSpPr>
      <p:sp>
        <p:nvSpPr>
          <p:cNvPr id="24" name="Google Shape;24;p13"/>
          <p:cNvSpPr txBox="1">
            <a:spLocks noGrp="1"/>
          </p:cNvSpPr>
          <p:nvPr>
            <p:ph type="body" idx="1"/>
          </p:nvPr>
        </p:nvSpPr>
        <p:spPr>
          <a:xfrm>
            <a:off x="457200" y="1828800"/>
            <a:ext cx="5410800" cy="43884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25" name="Google Shape;25;p13"/>
          <p:cNvSpPr txBox="1">
            <a:spLocks noGrp="1"/>
          </p:cNvSpPr>
          <p:nvPr>
            <p:ph type="subTitle" idx="2"/>
          </p:nvPr>
        </p:nvSpPr>
        <p:spPr>
          <a:xfrm>
            <a:off x="456000" y="6217200"/>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26" name="Google Shape;26;p13"/>
          <p:cNvSpPr>
            <a:spLocks noGrp="1"/>
          </p:cNvSpPr>
          <p:nvPr>
            <p:ph type="pic" idx="3"/>
          </p:nvPr>
        </p:nvSpPr>
        <p:spPr>
          <a:xfrm>
            <a:off x="6325200" y="1828800"/>
            <a:ext cx="5410800" cy="4388400"/>
          </a:xfrm>
          <a:prstGeom prst="rect">
            <a:avLst/>
          </a:prstGeom>
          <a:noFill/>
          <a:ln>
            <a:noFill/>
          </a:ln>
        </p:spPr>
      </p:sp>
      <p:sp>
        <p:nvSpPr>
          <p:cNvPr id="27" name="Google Shape;27;p13"/>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3"/>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370224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Title and Content: Green">
  <p:cSld name="Title and Content: Green">
    <p:spTree>
      <p:nvGrpSpPr>
        <p:cNvPr id="1" name="Shape 31"/>
        <p:cNvGrpSpPr/>
        <p:nvPr/>
      </p:nvGrpSpPr>
      <p:grpSpPr>
        <a:xfrm>
          <a:off x="0" y="0"/>
          <a:ext cx="0" cy="0"/>
          <a:chOff x="0" y="0"/>
          <a:chExt cx="0" cy="0"/>
        </a:xfrm>
      </p:grpSpPr>
      <p:pic>
        <p:nvPicPr>
          <p:cNvPr id="32" name="Google Shape;32;p14"/>
          <p:cNvPicPr preferRelativeResize="0"/>
          <p:nvPr/>
        </p:nvPicPr>
        <p:blipFill rotWithShape="1">
          <a:blip r:embed="rId2">
            <a:alphaModFix/>
          </a:blip>
          <a:srcRect/>
          <a:stretch/>
        </p:blipFill>
        <p:spPr>
          <a:xfrm>
            <a:off x="0" y="5295900"/>
            <a:ext cx="12192000" cy="1562099"/>
          </a:xfrm>
          <a:prstGeom prst="rect">
            <a:avLst/>
          </a:prstGeom>
          <a:noFill/>
          <a:ln>
            <a:noFill/>
          </a:ln>
        </p:spPr>
      </p:pic>
      <p:sp>
        <p:nvSpPr>
          <p:cNvPr id="33" name="Google Shape;33;p14"/>
          <p:cNvSpPr txBox="1">
            <a:spLocks noGrp="1"/>
          </p:cNvSpPr>
          <p:nvPr>
            <p:ph type="body" idx="1"/>
          </p:nvPr>
        </p:nvSpPr>
        <p:spPr>
          <a:xfrm>
            <a:off x="457200" y="1828800"/>
            <a:ext cx="11278800" cy="33699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34" name="Google Shape;34;p14"/>
          <p:cNvSpPr txBox="1">
            <a:spLocks noGrp="1"/>
          </p:cNvSpPr>
          <p:nvPr>
            <p:ph type="subTitle" idx="2"/>
          </p:nvPr>
        </p:nvSpPr>
        <p:spPr>
          <a:xfrm>
            <a:off x="456000" y="5204099"/>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35" name="Google Shape;35;p14"/>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lvl="0" indent="0" algn="r">
              <a:spcBef>
                <a:spcPts val="0"/>
              </a:spcBef>
              <a:buNone/>
              <a:defRPr sz="1400" b="0" i="0" u="none" strike="noStrike" cap="none">
                <a:solidFill>
                  <a:schemeClr val="lt1"/>
                </a:solidFill>
                <a:latin typeface="Calibri"/>
                <a:ea typeface="Calibri"/>
                <a:cs typeface="Calibri"/>
                <a:sym typeface="Calibri"/>
              </a:defRPr>
            </a:lvl1pPr>
            <a:lvl2pPr marL="0" lvl="1" indent="0" algn="r">
              <a:spcBef>
                <a:spcPts val="0"/>
              </a:spcBef>
              <a:buNone/>
              <a:defRPr sz="1400" b="0" i="0" u="none" strike="noStrike" cap="none">
                <a:solidFill>
                  <a:schemeClr val="lt1"/>
                </a:solidFill>
                <a:latin typeface="Calibri"/>
                <a:ea typeface="Calibri"/>
                <a:cs typeface="Calibri"/>
                <a:sym typeface="Calibri"/>
              </a:defRPr>
            </a:lvl2pPr>
            <a:lvl3pPr marL="0" lvl="2" indent="0" algn="r">
              <a:spcBef>
                <a:spcPts val="0"/>
              </a:spcBef>
              <a:buNone/>
              <a:defRPr sz="1400" b="0" i="0" u="none" strike="noStrike" cap="none">
                <a:solidFill>
                  <a:schemeClr val="lt1"/>
                </a:solidFill>
                <a:latin typeface="Calibri"/>
                <a:ea typeface="Calibri"/>
                <a:cs typeface="Calibri"/>
                <a:sym typeface="Calibri"/>
              </a:defRPr>
            </a:lvl3pPr>
            <a:lvl4pPr marL="0" lvl="3" indent="0" algn="r">
              <a:spcBef>
                <a:spcPts val="0"/>
              </a:spcBef>
              <a:buNone/>
              <a:defRPr sz="1400" b="0" i="0" u="none" strike="noStrike" cap="none">
                <a:solidFill>
                  <a:schemeClr val="lt1"/>
                </a:solidFill>
                <a:latin typeface="Calibri"/>
                <a:ea typeface="Calibri"/>
                <a:cs typeface="Calibri"/>
                <a:sym typeface="Calibri"/>
              </a:defRPr>
            </a:lvl4pPr>
            <a:lvl5pPr marL="0" lvl="4" indent="0" algn="r">
              <a:spcBef>
                <a:spcPts val="0"/>
              </a:spcBef>
              <a:buNone/>
              <a:defRPr sz="1400" b="0" i="0" u="none" strike="noStrike" cap="none">
                <a:solidFill>
                  <a:schemeClr val="lt1"/>
                </a:solidFill>
                <a:latin typeface="Calibri"/>
                <a:ea typeface="Calibri"/>
                <a:cs typeface="Calibri"/>
                <a:sym typeface="Calibri"/>
              </a:defRPr>
            </a:lvl5pPr>
            <a:lvl6pPr marL="0" lvl="5" indent="0" algn="r">
              <a:spcBef>
                <a:spcPts val="0"/>
              </a:spcBef>
              <a:buNone/>
              <a:defRPr sz="1400" b="0" i="0" u="none" strike="noStrike" cap="none">
                <a:solidFill>
                  <a:schemeClr val="lt1"/>
                </a:solidFill>
                <a:latin typeface="Calibri"/>
                <a:ea typeface="Calibri"/>
                <a:cs typeface="Calibri"/>
                <a:sym typeface="Calibri"/>
              </a:defRPr>
            </a:lvl6pPr>
            <a:lvl7pPr marL="0" lvl="6" indent="0" algn="r">
              <a:spcBef>
                <a:spcPts val="0"/>
              </a:spcBef>
              <a:buNone/>
              <a:defRPr sz="1400" b="0" i="0" u="none" strike="noStrike" cap="none">
                <a:solidFill>
                  <a:schemeClr val="lt1"/>
                </a:solidFill>
                <a:latin typeface="Calibri"/>
                <a:ea typeface="Calibri"/>
                <a:cs typeface="Calibri"/>
                <a:sym typeface="Calibri"/>
              </a:defRPr>
            </a:lvl7pPr>
            <a:lvl8pPr marL="0" lvl="7" indent="0" algn="r">
              <a:spcBef>
                <a:spcPts val="0"/>
              </a:spcBef>
              <a:buNone/>
              <a:defRPr sz="1400" b="0" i="0" u="none" strike="noStrike" cap="none">
                <a:solidFill>
                  <a:schemeClr val="lt1"/>
                </a:solidFill>
                <a:latin typeface="Calibri"/>
                <a:ea typeface="Calibri"/>
                <a:cs typeface="Calibri"/>
                <a:sym typeface="Calibri"/>
              </a:defRPr>
            </a:lvl8pPr>
            <a:lvl9pPr marL="0" lvl="8" indent="0" algn="r">
              <a:spcBef>
                <a:spcPts val="0"/>
              </a:spcBef>
              <a:buNone/>
              <a:defRPr sz="14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4"/>
          <p:cNvSpPr txBox="1"/>
          <p:nvPr/>
        </p:nvSpPr>
        <p:spPr>
          <a:xfrm>
            <a:off x="464042" y="6498000"/>
            <a:ext cx="2252557" cy="36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OSF HealthCare</a:t>
            </a:r>
            <a:endParaRPr/>
          </a:p>
        </p:txBody>
      </p:sp>
      <p:sp>
        <p:nvSpPr>
          <p:cNvPr id="39" name="Google Shape;39;p14"/>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519363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ctrTitle"/>
          </p:nvPr>
        </p:nvSpPr>
        <p:spPr>
          <a:xfrm>
            <a:off x="1524000" y="1122363"/>
            <a:ext cx="9144000" cy="2387600"/>
          </a:xfrm>
        </p:spPr>
        <p:txBody>
          <a:bodyPr anchor="b">
            <a:normAutofit/>
          </a:bodyPr>
          <a:lstStyle>
            <a:lvl1pPr algn="ctr">
              <a:defRPr sz="5400">
                <a:solidFill>
                  <a:schemeClr val="tx2"/>
                </a:solidFill>
                <a:latin typeface="Arial Black" pitchFamily="34" charset="0"/>
              </a:defRPr>
            </a:lvl1pPr>
          </a:lstStyle>
          <a:p>
            <a:r>
              <a:rPr lang="en-US" dirty="0"/>
              <a:t>Click to edit Master title style</a:t>
            </a:r>
          </a:p>
        </p:txBody>
      </p:sp>
      <p:sp>
        <p:nvSpPr>
          <p:cNvPr id="5" name="Subtitle 2"/>
          <p:cNvSpPr>
            <a:spLocks noGrp="1"/>
          </p:cNvSpPr>
          <p:nvPr>
            <p:ph type="subTitle" idx="1"/>
          </p:nvPr>
        </p:nvSpPr>
        <p:spPr>
          <a:xfrm>
            <a:off x="1524000" y="3897466"/>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4179772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A">
    <p:spTree>
      <p:nvGrpSpPr>
        <p:cNvPr id="1" name=""/>
        <p:cNvGrpSpPr/>
        <p:nvPr/>
      </p:nvGrpSpPr>
      <p:grpSpPr>
        <a:xfrm>
          <a:off x="0" y="0"/>
          <a:ext cx="0" cy="0"/>
          <a:chOff x="0" y="0"/>
          <a:chExt cx="0" cy="0"/>
        </a:xfrm>
      </p:grpSpPr>
      <p:sp>
        <p:nvSpPr>
          <p:cNvPr id="2" name="Title 1"/>
          <p:cNvSpPr>
            <a:spLocks noGrp="1"/>
          </p:cNvSpPr>
          <p:nvPr>
            <p:ph type="title"/>
          </p:nvPr>
        </p:nvSpPr>
        <p:spPr>
          <a:xfrm>
            <a:off x="831849" y="950091"/>
            <a:ext cx="10515600" cy="2852737"/>
          </a:xfrm>
        </p:spPr>
        <p:txBody>
          <a:bodyPr anchor="b">
            <a:normAutofit/>
          </a:bodyPr>
          <a:lstStyle>
            <a:lvl1pPr algn="l">
              <a:defRPr sz="4800" b="0">
                <a:latin typeface="Arial Black" pitchFamily="34" charset="0"/>
              </a:defRPr>
            </a:lvl1pPr>
          </a:lstStyle>
          <a:p>
            <a:r>
              <a:rPr lang="en-US" dirty="0"/>
              <a:t>Click to edit Master title style</a:t>
            </a:r>
          </a:p>
        </p:txBody>
      </p:sp>
      <p:sp>
        <p:nvSpPr>
          <p:cNvPr id="3" name="Text Placeholder 2"/>
          <p:cNvSpPr>
            <a:spLocks noGrp="1"/>
          </p:cNvSpPr>
          <p:nvPr>
            <p:ph type="body" idx="1"/>
          </p:nvPr>
        </p:nvSpPr>
        <p:spPr>
          <a:xfrm>
            <a:off x="831849" y="4378445"/>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1A226F5-09A8-4699-A275-AD1931EB116A}"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7" name="Straight Connector 6"/>
          <p:cNvCxnSpPr/>
          <p:nvPr userDrawn="1"/>
        </p:nvCxnSpPr>
        <p:spPr>
          <a:xfrm>
            <a:off x="595532" y="182879"/>
            <a:ext cx="0"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9" name="Rectangle 8"/>
          <p:cNvSpPr/>
          <p:nvPr userDrawn="1"/>
        </p:nvSpPr>
        <p:spPr>
          <a:xfrm>
            <a:off x="812800" y="4056706"/>
            <a:ext cx="11001968"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622560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ntent Slide A">
    <p:spTree>
      <p:nvGrpSpPr>
        <p:cNvPr id="1" name=""/>
        <p:cNvGrpSpPr/>
        <p:nvPr/>
      </p:nvGrpSpPr>
      <p:grpSpPr>
        <a:xfrm>
          <a:off x="0" y="0"/>
          <a:ext cx="0" cy="0"/>
          <a:chOff x="0" y="0"/>
          <a:chExt cx="0" cy="0"/>
        </a:xfrm>
      </p:grpSpPr>
      <p:sp>
        <p:nvSpPr>
          <p:cNvPr id="6" name="Rectangle 5"/>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3" name="Picture Placeholder 2"/>
          <p:cNvSpPr>
            <a:spLocks noGrp="1"/>
          </p:cNvSpPr>
          <p:nvPr>
            <p:ph type="pic" sz="quarter" idx="10" hasCustomPrompt="1"/>
          </p:nvPr>
        </p:nvSpPr>
        <p:spPr>
          <a:xfrm>
            <a:off x="11074400" y="5486401"/>
            <a:ext cx="711200" cy="739775"/>
          </a:xfrm>
        </p:spPr>
        <p:txBody>
          <a:bodyPr/>
          <a:lstStyle>
            <a:lvl1pPr>
              <a:defRPr/>
            </a:lvl1pPr>
          </a:lstStyle>
          <a:p>
            <a:r>
              <a:rPr lang="en-US" dirty="0"/>
              <a:t>Logo</a:t>
            </a:r>
          </a:p>
        </p:txBody>
      </p:sp>
    </p:spTree>
    <p:extLst>
      <p:ext uri="{BB962C8B-B14F-4D97-AF65-F5344CB8AC3E}">
        <p14:creationId xmlns:p14="http://schemas.microsoft.com/office/powerpoint/2010/main" val="18720254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2 Content Slide A">
    <p:spTree>
      <p:nvGrpSpPr>
        <p:cNvPr id="1" name=""/>
        <p:cNvGrpSpPr/>
        <p:nvPr/>
      </p:nvGrpSpPr>
      <p:grpSpPr>
        <a:xfrm>
          <a:off x="0" y="0"/>
          <a:ext cx="0" cy="0"/>
          <a:chOff x="0" y="0"/>
          <a:chExt cx="0" cy="0"/>
        </a:xfrm>
      </p:grpSpPr>
      <p:sp>
        <p:nvSpPr>
          <p:cNvPr id="3" name="Rectangle 2"/>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1" hasCustomPrompt="1"/>
          </p:nvPr>
        </p:nvSpPr>
        <p:spPr>
          <a:xfrm>
            <a:off x="11176001" y="5765800"/>
            <a:ext cx="639233" cy="482600"/>
          </a:xfrm>
        </p:spPr>
        <p:txBody>
          <a:bodyPr/>
          <a:lstStyle>
            <a:lvl1pPr>
              <a:defRPr/>
            </a:lvl1pPr>
          </a:lstStyle>
          <a:p>
            <a:r>
              <a:rPr lang="en-US" dirty="0"/>
              <a:t>Logo</a:t>
            </a:r>
          </a:p>
        </p:txBody>
      </p:sp>
    </p:spTree>
    <p:extLst>
      <p:ext uri="{BB962C8B-B14F-4D97-AF65-F5344CB8AC3E}">
        <p14:creationId xmlns:p14="http://schemas.microsoft.com/office/powerpoint/2010/main" val="13844689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lide A_PFH">
    <p:spTree>
      <p:nvGrpSpPr>
        <p:cNvPr id="1" name=""/>
        <p:cNvGrpSpPr/>
        <p:nvPr/>
      </p:nvGrpSpPr>
      <p:grpSpPr>
        <a:xfrm>
          <a:off x="0" y="0"/>
          <a:ext cx="0" cy="0"/>
          <a:chOff x="0" y="0"/>
          <a:chExt cx="0" cy="0"/>
        </a:xfrm>
      </p:grpSpPr>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59436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ctrTitle"/>
          </p:nvPr>
        </p:nvSpPr>
        <p:spPr>
          <a:xfrm>
            <a:off x="1524000" y="838200"/>
            <a:ext cx="9144000" cy="2387600"/>
          </a:xfrm>
        </p:spPr>
        <p:txBody>
          <a:bodyPr anchor="b">
            <a:normAutofit/>
          </a:bodyPr>
          <a:lstStyle>
            <a:lvl1pPr algn="ctr">
              <a:defRPr sz="5400">
                <a:solidFill>
                  <a:schemeClr val="tx2"/>
                </a:solidFill>
                <a:latin typeface="Arial Black" pitchFamily="34" charset="0"/>
              </a:defRPr>
            </a:lvl1pPr>
          </a:lstStyle>
          <a:p>
            <a:r>
              <a:rPr lang="en-US" dirty="0"/>
              <a:t>Click to edit Master title style</a:t>
            </a:r>
          </a:p>
        </p:txBody>
      </p:sp>
      <p:sp>
        <p:nvSpPr>
          <p:cNvPr id="5" name="Subtitle 2"/>
          <p:cNvSpPr>
            <a:spLocks noGrp="1"/>
          </p:cNvSpPr>
          <p:nvPr>
            <p:ph type="subTitle" idx="1"/>
          </p:nvPr>
        </p:nvSpPr>
        <p:spPr>
          <a:xfrm>
            <a:off x="1524000" y="3754438"/>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773" y="5989516"/>
            <a:ext cx="2797596" cy="868484"/>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65" y="6096001"/>
            <a:ext cx="3016756" cy="645185"/>
          </a:xfrm>
          <a:prstGeom prst="rect">
            <a:avLst/>
          </a:prstGeom>
        </p:spPr>
      </p:pic>
    </p:spTree>
    <p:extLst>
      <p:ext uri="{BB962C8B-B14F-4D97-AF65-F5344CB8AC3E}">
        <p14:creationId xmlns:p14="http://schemas.microsoft.com/office/powerpoint/2010/main" val="121416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A_PFH">
    <p:spTree>
      <p:nvGrpSpPr>
        <p:cNvPr id="1" name=""/>
        <p:cNvGrpSpPr/>
        <p:nvPr/>
      </p:nvGrpSpPr>
      <p:grpSpPr>
        <a:xfrm>
          <a:off x="0" y="0"/>
          <a:ext cx="0" cy="0"/>
          <a:chOff x="0" y="0"/>
          <a:chExt cx="0" cy="0"/>
        </a:xfrm>
      </p:grpSpPr>
      <p:sp>
        <p:nvSpPr>
          <p:cNvPr id="2" name="Title 1"/>
          <p:cNvSpPr>
            <a:spLocks noGrp="1"/>
          </p:cNvSpPr>
          <p:nvPr>
            <p:ph type="title"/>
          </p:nvPr>
        </p:nvSpPr>
        <p:spPr>
          <a:xfrm>
            <a:off x="831849" y="950091"/>
            <a:ext cx="10515600" cy="2852737"/>
          </a:xfrm>
        </p:spPr>
        <p:txBody>
          <a:bodyPr anchor="b">
            <a:normAutofit/>
          </a:bodyPr>
          <a:lstStyle>
            <a:lvl1pPr algn="l">
              <a:defRPr sz="4800" b="0">
                <a:latin typeface="Arial Black" pitchFamily="34" charset="0"/>
              </a:defRPr>
            </a:lvl1pPr>
          </a:lstStyle>
          <a:p>
            <a:r>
              <a:rPr lang="en-US" dirty="0"/>
              <a:t>Click to edit Master title style</a:t>
            </a:r>
          </a:p>
        </p:txBody>
      </p:sp>
      <p:sp>
        <p:nvSpPr>
          <p:cNvPr id="3" name="Text Placeholder 2"/>
          <p:cNvSpPr>
            <a:spLocks noGrp="1"/>
          </p:cNvSpPr>
          <p:nvPr>
            <p:ph type="body" idx="1"/>
          </p:nvPr>
        </p:nvSpPr>
        <p:spPr>
          <a:xfrm>
            <a:off x="831849" y="4378445"/>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p:cNvCxnSpPr/>
          <p:nvPr userDrawn="1"/>
        </p:nvCxnSpPr>
        <p:spPr>
          <a:xfrm>
            <a:off x="595532" y="182879"/>
            <a:ext cx="0"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9" name="Rectangle 8"/>
          <p:cNvSpPr/>
          <p:nvPr userDrawn="1"/>
        </p:nvSpPr>
        <p:spPr>
          <a:xfrm>
            <a:off x="812800" y="4056706"/>
            <a:ext cx="11001968"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7173" y="5956859"/>
            <a:ext cx="2797596" cy="86848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 y="6101166"/>
            <a:ext cx="3016756" cy="645185"/>
          </a:xfrm>
          <a:prstGeom prst="rect">
            <a:avLst/>
          </a:prstGeom>
        </p:spPr>
      </p:pic>
    </p:spTree>
    <p:extLst>
      <p:ext uri="{BB962C8B-B14F-4D97-AF65-F5344CB8AC3E}">
        <p14:creationId xmlns:p14="http://schemas.microsoft.com/office/powerpoint/2010/main" val="229428111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 Slide A_PFH">
    <p:spTree>
      <p:nvGrpSpPr>
        <p:cNvPr id="1" name=""/>
        <p:cNvGrpSpPr/>
        <p:nvPr/>
      </p:nvGrpSpPr>
      <p:grpSpPr>
        <a:xfrm>
          <a:off x="0" y="0"/>
          <a:ext cx="0" cy="0"/>
          <a:chOff x="0" y="0"/>
          <a:chExt cx="0" cy="0"/>
        </a:xfrm>
      </p:grpSpPr>
      <p:sp>
        <p:nvSpPr>
          <p:cNvPr id="6" name="Rectangle 5"/>
          <p:cNvSpPr/>
          <p:nvPr userDrawn="1"/>
        </p:nvSpPr>
        <p:spPr>
          <a:xfrm>
            <a:off x="236264" y="5867400"/>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hasCustomPrompt="1"/>
          </p:nvPr>
        </p:nvSpPr>
        <p:spPr>
          <a:xfrm>
            <a:off x="609600" y="1359422"/>
            <a:ext cx="10972800" cy="4497092"/>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773" y="5989516"/>
            <a:ext cx="2797596" cy="86848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65" y="6096001"/>
            <a:ext cx="3016756" cy="645185"/>
          </a:xfrm>
          <a:prstGeom prst="rect">
            <a:avLst/>
          </a:prstGeom>
        </p:spPr>
      </p:pic>
    </p:spTree>
    <p:extLst>
      <p:ext uri="{BB962C8B-B14F-4D97-AF65-F5344CB8AC3E}">
        <p14:creationId xmlns:p14="http://schemas.microsoft.com/office/powerpoint/2010/main" val="23086601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 Content Slide A_PFH">
    <p:spTree>
      <p:nvGrpSpPr>
        <p:cNvPr id="1" name=""/>
        <p:cNvGrpSpPr/>
        <p:nvPr/>
      </p:nvGrpSpPr>
      <p:grpSpPr>
        <a:xfrm>
          <a:off x="0" y="0"/>
          <a:ext cx="0" cy="0"/>
          <a:chOff x="0" y="0"/>
          <a:chExt cx="0" cy="0"/>
        </a:xfrm>
      </p:grpSpPr>
      <p:sp>
        <p:nvSpPr>
          <p:cNvPr id="3" name="Rectangle 2"/>
          <p:cNvSpPr/>
          <p:nvPr userDrawn="1"/>
        </p:nvSpPr>
        <p:spPr>
          <a:xfrm>
            <a:off x="236264" y="5867400"/>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3716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13716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773" y="5989516"/>
            <a:ext cx="2797596" cy="86848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65" y="6096001"/>
            <a:ext cx="3016756" cy="645185"/>
          </a:xfrm>
          <a:prstGeom prst="rect">
            <a:avLst/>
          </a:prstGeom>
        </p:spPr>
      </p:pic>
    </p:spTree>
    <p:extLst>
      <p:ext uri="{BB962C8B-B14F-4D97-AF65-F5344CB8AC3E}">
        <p14:creationId xmlns:p14="http://schemas.microsoft.com/office/powerpoint/2010/main" val="397789862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Slide A_PFH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6181" y="0"/>
            <a:ext cx="7065819" cy="6858000"/>
          </a:xfrm>
          <a:prstGeom prst="rect">
            <a:avLst/>
          </a:prstGeom>
        </p:spPr>
      </p:pic>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ctrTitle"/>
          </p:nvPr>
        </p:nvSpPr>
        <p:spPr>
          <a:xfrm>
            <a:off x="1524000" y="1122363"/>
            <a:ext cx="9144000" cy="2387600"/>
          </a:xfrm>
        </p:spPr>
        <p:txBody>
          <a:bodyPr anchor="b">
            <a:normAutofit/>
          </a:bodyPr>
          <a:lstStyle>
            <a:lvl1pPr algn="ctr">
              <a:defRPr sz="5400">
                <a:solidFill>
                  <a:schemeClr val="tx2"/>
                </a:solidFill>
                <a:latin typeface="Arial Black" pitchFamily="34" charset="0"/>
              </a:defRPr>
            </a:lvl1pPr>
          </a:lstStyle>
          <a:p>
            <a:r>
              <a:rPr lang="en-US" dirty="0"/>
              <a:t>Click to edit Master title style</a:t>
            </a:r>
          </a:p>
        </p:txBody>
      </p:sp>
      <p:sp>
        <p:nvSpPr>
          <p:cNvPr id="5" name="Subtitle 2"/>
          <p:cNvSpPr>
            <a:spLocks noGrp="1"/>
          </p:cNvSpPr>
          <p:nvPr>
            <p:ph type="subTitle" idx="1"/>
          </p:nvPr>
        </p:nvSpPr>
        <p:spPr>
          <a:xfrm>
            <a:off x="1524000" y="3897466"/>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2594439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A_PFH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6181" y="0"/>
            <a:ext cx="7065819" cy="6858000"/>
          </a:xfrm>
          <a:prstGeom prst="rect">
            <a:avLst/>
          </a:prstGeom>
        </p:spPr>
      </p:pic>
      <p:sp>
        <p:nvSpPr>
          <p:cNvPr id="2" name="Title 1"/>
          <p:cNvSpPr>
            <a:spLocks noGrp="1"/>
          </p:cNvSpPr>
          <p:nvPr>
            <p:ph type="title"/>
          </p:nvPr>
        </p:nvSpPr>
        <p:spPr>
          <a:xfrm>
            <a:off x="831849" y="950091"/>
            <a:ext cx="10515600" cy="2852737"/>
          </a:xfrm>
        </p:spPr>
        <p:txBody>
          <a:bodyPr anchor="b">
            <a:normAutofit/>
          </a:bodyPr>
          <a:lstStyle>
            <a:lvl1pPr algn="l">
              <a:defRPr sz="4800" b="0">
                <a:latin typeface="Arial Black" pitchFamily="34" charset="0"/>
              </a:defRPr>
            </a:lvl1pPr>
          </a:lstStyle>
          <a:p>
            <a:r>
              <a:rPr lang="en-US" dirty="0"/>
              <a:t>Click to edit Master title style</a:t>
            </a:r>
          </a:p>
        </p:txBody>
      </p:sp>
      <p:sp>
        <p:nvSpPr>
          <p:cNvPr id="3" name="Text Placeholder 2"/>
          <p:cNvSpPr>
            <a:spLocks noGrp="1"/>
          </p:cNvSpPr>
          <p:nvPr>
            <p:ph type="body" idx="1"/>
          </p:nvPr>
        </p:nvSpPr>
        <p:spPr>
          <a:xfrm>
            <a:off x="831849" y="4378445"/>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1A226F5-09A8-4699-A275-AD1931EB116A}"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7" name="Straight Connector 6"/>
          <p:cNvCxnSpPr/>
          <p:nvPr userDrawn="1"/>
        </p:nvCxnSpPr>
        <p:spPr>
          <a:xfrm>
            <a:off x="595532" y="182879"/>
            <a:ext cx="0"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9" name="Rectangle 8"/>
          <p:cNvSpPr/>
          <p:nvPr userDrawn="1"/>
        </p:nvSpPr>
        <p:spPr>
          <a:xfrm>
            <a:off x="812800" y="4056706"/>
            <a:ext cx="11001968"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1837817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mparison Slide A">
    <p:spTree>
      <p:nvGrpSpPr>
        <p:cNvPr id="1" name=""/>
        <p:cNvGrpSpPr/>
        <p:nvPr/>
      </p:nvGrpSpPr>
      <p:grpSpPr>
        <a:xfrm>
          <a:off x="0" y="0"/>
          <a:ext cx="0" cy="0"/>
          <a:chOff x="0" y="0"/>
          <a:chExt cx="0" cy="0"/>
        </a:xfrm>
      </p:grpSpPr>
      <p:sp>
        <p:nvSpPr>
          <p:cNvPr id="3" name="Rectangle 2"/>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4"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5"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7" name="Content Placeholder 5"/>
          <p:cNvSpPr>
            <a:spLocks noGrp="1"/>
          </p:cNvSpPr>
          <p:nvPr>
            <p:ph sz="quarter" idx="4"/>
          </p:nvPr>
        </p:nvSpPr>
        <p:spPr>
          <a:xfrm>
            <a:off x="6172201" y="2505075"/>
            <a:ext cx="5183188" cy="366712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Tree>
    <p:extLst>
      <p:ext uri="{BB962C8B-B14F-4D97-AF65-F5344CB8AC3E}">
        <p14:creationId xmlns:p14="http://schemas.microsoft.com/office/powerpoint/2010/main" val="304544744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harts and Graph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Charts and Graphs</a:t>
            </a:r>
          </a:p>
        </p:txBody>
      </p:sp>
      <p:sp>
        <p:nvSpPr>
          <p:cNvPr id="3" name="Content Placeholder 2"/>
          <p:cNvSpPr>
            <a:spLocks noGrp="1"/>
          </p:cNvSpPr>
          <p:nvPr>
            <p:ph sz="half" idx="1" hasCustomPrompt="1"/>
          </p:nvPr>
        </p:nvSpPr>
        <p:spPr>
          <a:xfrm>
            <a:off x="0" y="1600202"/>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Graph Title</a:t>
            </a:r>
          </a:p>
        </p:txBody>
      </p:sp>
      <p:sp>
        <p:nvSpPr>
          <p:cNvPr id="4" name="Content Placeholder 3"/>
          <p:cNvSpPr>
            <a:spLocks noGrp="1"/>
          </p:cNvSpPr>
          <p:nvPr>
            <p:ph sz="half" idx="2" hasCustomPrompt="1"/>
          </p:nvPr>
        </p:nvSpPr>
        <p:spPr>
          <a:xfrm>
            <a:off x="0" y="5562601"/>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Metric </a:t>
            </a:r>
          </a:p>
        </p:txBody>
      </p:sp>
      <p:sp>
        <p:nvSpPr>
          <p:cNvPr id="9" name="Rectangle 8"/>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0"/>
          </p:nvPr>
        </p:nvSpPr>
        <p:spPr>
          <a:xfrm>
            <a:off x="711201" y="2209800"/>
            <a:ext cx="10767484" cy="3397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Tree>
    <p:extLst>
      <p:ext uri="{BB962C8B-B14F-4D97-AF65-F5344CB8AC3E}">
        <p14:creationId xmlns:p14="http://schemas.microsoft.com/office/powerpoint/2010/main" val="377282883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Image with Cop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baseline="0">
                <a:solidFill>
                  <a:schemeClr val="tx2"/>
                </a:solidFill>
                <a:latin typeface="Arial Black" pitchFamily="34" charset="0"/>
              </a:defRPr>
            </a:lvl1pPr>
          </a:lstStyle>
          <a:p>
            <a:r>
              <a:rPr lang="en-US" dirty="0"/>
              <a:t>Image with Copy</a:t>
            </a:r>
          </a:p>
        </p:txBody>
      </p:sp>
      <p:sp>
        <p:nvSpPr>
          <p:cNvPr id="4" name="Content Placeholder 3"/>
          <p:cNvSpPr>
            <a:spLocks noGrp="1"/>
          </p:cNvSpPr>
          <p:nvPr>
            <p:ph sz="half" idx="2" hasCustomPrompt="1"/>
          </p:nvPr>
        </p:nvSpPr>
        <p:spPr>
          <a:xfrm>
            <a:off x="609600" y="1524001"/>
            <a:ext cx="5386917" cy="4602163"/>
          </a:xfrm>
        </p:spPr>
        <p:txBody>
          <a:bodyPr>
            <a:normAutofit/>
          </a:bodyPr>
          <a:lstStyle>
            <a:lvl1pPr>
              <a:defRPr sz="2400"/>
            </a:lvl1pPr>
            <a:lvl2pPr>
              <a:defRPr sz="2000"/>
            </a:lvl2pPr>
            <a:lvl3pPr>
              <a:defRPr sz="1800"/>
            </a:lvl3pPr>
            <a:lvl4pPr marL="1371600" indent="0" algn="l">
              <a:buNone/>
              <a:defRPr sz="2800">
                <a:solidFill>
                  <a:schemeClr val="tx2"/>
                </a:solidFill>
                <a:latin typeface="+mn-lt"/>
                <a:cs typeface="Avenir Book"/>
              </a:defRPr>
            </a:lvl4pPr>
            <a:lvl5pPr>
              <a:defRPr sz="1600"/>
            </a:lvl5pPr>
            <a:lvl6pPr>
              <a:defRPr sz="1600"/>
            </a:lvl6pPr>
            <a:lvl7pPr>
              <a:defRPr sz="1600"/>
            </a:lvl7pPr>
            <a:lvl8pPr>
              <a:defRPr sz="1600"/>
            </a:lvl8pPr>
            <a:lvl9pPr>
              <a:defRPr sz="1600"/>
            </a:lvl9pPr>
          </a:lstStyle>
          <a:p>
            <a:pPr lvl="3"/>
            <a:r>
              <a:rPr lang="en-US" dirty="0"/>
              <a:t>Insert Image Below</a:t>
            </a:r>
          </a:p>
        </p:txBody>
      </p:sp>
      <p:sp>
        <p:nvSpPr>
          <p:cNvPr id="6" name="Content Placeholder 5"/>
          <p:cNvSpPr>
            <a:spLocks noGrp="1"/>
          </p:cNvSpPr>
          <p:nvPr>
            <p:ph sz="quarter" idx="4" hasCustomPrompt="1"/>
          </p:nvPr>
        </p:nvSpPr>
        <p:spPr>
          <a:xfrm>
            <a:off x="6705600" y="1524001"/>
            <a:ext cx="4876800" cy="533400"/>
          </a:xfrm>
        </p:spPr>
        <p:txBody>
          <a:bodyPr/>
          <a:lstStyle>
            <a:lvl1pPr marL="0" indent="0">
              <a:buNone/>
              <a:defRPr sz="2800" baseline="0">
                <a:solidFill>
                  <a:schemeClr val="tx2"/>
                </a:solidFill>
                <a:latin typeface="+mj-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HEADER</a:t>
            </a:r>
          </a:p>
          <a:p>
            <a:pPr lvl="0"/>
            <a:endParaRPr lang="en-US" dirty="0"/>
          </a:p>
        </p:txBody>
      </p:sp>
      <p:sp>
        <p:nvSpPr>
          <p:cNvPr id="10" name="Rectangle 9"/>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8"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5" name="Content Placeholder 4"/>
          <p:cNvSpPr>
            <a:spLocks noGrp="1"/>
          </p:cNvSpPr>
          <p:nvPr>
            <p:ph sz="quarter" idx="12" hasCustomPrompt="1"/>
          </p:nvPr>
        </p:nvSpPr>
        <p:spPr>
          <a:xfrm>
            <a:off x="6705600" y="2286000"/>
            <a:ext cx="4876800" cy="1295400"/>
          </a:xfrm>
        </p:spPr>
        <p:txBody>
          <a:bodyPr/>
          <a:lstStyle>
            <a:lvl1pPr marL="0" indent="0">
              <a:buNone/>
              <a:defRPr lang="en-US" sz="3200" dirty="0">
                <a:solidFill>
                  <a:schemeClr val="bg1"/>
                </a:solidFill>
                <a:cs typeface="Avenir Book"/>
              </a:defRPr>
            </a:lvl1pPr>
          </a:lstStyle>
          <a:p>
            <a:r>
              <a:rPr lang="en-US" sz="2400" dirty="0">
                <a:solidFill>
                  <a:schemeClr val="tx1"/>
                </a:solidFill>
                <a:latin typeface="+mn-lt"/>
                <a:cs typeface="Avenir Book"/>
              </a:rPr>
              <a:t>Insert</a:t>
            </a:r>
            <a:r>
              <a:rPr lang="en-US" sz="2400" baseline="0" dirty="0">
                <a:solidFill>
                  <a:schemeClr val="tx1"/>
                </a:solidFill>
                <a:latin typeface="+mn-lt"/>
                <a:cs typeface="Avenir Book"/>
              </a:rPr>
              <a:t> copy or caption to correspond with image to the left right</a:t>
            </a:r>
            <a:endParaRPr lang="en-US" sz="2400" dirty="0">
              <a:solidFill>
                <a:schemeClr val="bg1"/>
              </a:solidFill>
              <a:latin typeface="+mn-lt"/>
              <a:cs typeface="Avenir Book"/>
            </a:endParaRPr>
          </a:p>
        </p:txBody>
      </p:sp>
    </p:spTree>
    <p:extLst>
      <p:ext uri="{BB962C8B-B14F-4D97-AF65-F5344CB8AC3E}">
        <p14:creationId xmlns:p14="http://schemas.microsoft.com/office/powerpoint/2010/main" val="344715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cSld name="Content with Caption A">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400" b="0">
                <a:ln w="6350">
                  <a:noFill/>
                </a:ln>
                <a:solidFill>
                  <a:schemeClr val="tx1"/>
                </a:solidFill>
              </a:defRPr>
            </a:lvl1pPr>
          </a:lstStyle>
          <a:p>
            <a:r>
              <a:rPr kumimoji="0" lang="en-US" dirty="0"/>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solidFill>
                  <a:schemeClr val="tx2"/>
                </a:solidFill>
                <a:latin typeface="+mn-lt"/>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atin typeface="+mn-lt"/>
              </a:defRPr>
            </a:lvl1pPr>
            <a:lvl2pPr>
              <a:defRPr sz="2400">
                <a:latin typeface="+mn-lt"/>
              </a:defRPr>
            </a:lvl2pPr>
            <a:lvl3pPr>
              <a:defRPr sz="2200">
                <a:latin typeface="+mn-lt"/>
              </a:defRPr>
            </a:lvl3pPr>
            <a:lvl4pPr>
              <a:defRPr sz="2000">
                <a:latin typeface="+mn-lt"/>
              </a:defRPr>
            </a:lvl4pPr>
            <a:lvl5pPr>
              <a:defRPr sz="1800">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9B8C504B-1AEA-1D47-8DE4-6C5C087459F2}"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8373F-4446-8F4B-8FBB-A2483DADB5E5}" type="slidenum">
              <a:rPr lang="en-US" smtClean="0"/>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B">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524000" y="3897466"/>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1A226F5-09A8-4699-A275-AD1931EB116A}"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8" name="Straight Connector 7"/>
          <p:cNvCxnSpPr/>
          <p:nvPr userDrawn="1"/>
        </p:nvCxnSpPr>
        <p:spPr>
          <a:xfrm>
            <a:off x="590843" y="182879"/>
            <a:ext cx="0" cy="6482324"/>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sp>
        <p:nvSpPr>
          <p:cNvPr id="12" name="Rectangle 11"/>
          <p:cNvSpPr/>
          <p:nvPr userDrawn="1"/>
        </p:nvSpPr>
        <p:spPr>
          <a:xfrm>
            <a:off x="1069145" y="351689"/>
            <a:ext cx="10508567" cy="168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080865" y="6342202"/>
            <a:ext cx="10508567" cy="168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5961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831849" y="950091"/>
            <a:ext cx="10515600" cy="2852737"/>
          </a:xfrm>
        </p:spPr>
        <p:txBody>
          <a:bodyPr anchor="b">
            <a:normAutofit/>
          </a:bodyPr>
          <a:lstStyle>
            <a:lvl1pPr algn="l">
              <a:defRPr sz="4800"/>
            </a:lvl1pPr>
          </a:lstStyle>
          <a:p>
            <a:r>
              <a:rPr lang="en-US" dirty="0"/>
              <a:t>Click to edit Master title style</a:t>
            </a:r>
          </a:p>
        </p:txBody>
      </p:sp>
      <p:sp>
        <p:nvSpPr>
          <p:cNvPr id="3" name="Text Placeholder 2"/>
          <p:cNvSpPr>
            <a:spLocks noGrp="1"/>
          </p:cNvSpPr>
          <p:nvPr>
            <p:ph type="body" idx="1"/>
          </p:nvPr>
        </p:nvSpPr>
        <p:spPr>
          <a:xfrm>
            <a:off x="831849" y="4378445"/>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1A226F5-09A8-4699-A275-AD1931EB116A}"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7" name="Straight Connector 6"/>
          <p:cNvCxnSpPr/>
          <p:nvPr userDrawn="1"/>
        </p:nvCxnSpPr>
        <p:spPr>
          <a:xfrm>
            <a:off x="590843" y="182879"/>
            <a:ext cx="0"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8" name="Rectangle 7"/>
          <p:cNvSpPr/>
          <p:nvPr userDrawn="1"/>
        </p:nvSpPr>
        <p:spPr>
          <a:xfrm>
            <a:off x="844057" y="3995228"/>
            <a:ext cx="10508567" cy="16881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926280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ntent Slide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0">
                <a:solidFill>
                  <a:schemeClr val="tx2"/>
                </a:solidFill>
              </a:defRPr>
            </a:lvl1pPr>
          </a:lstStyle>
          <a:p>
            <a:r>
              <a:rPr lang="en-US" dirty="0"/>
              <a:t>Headline</a:t>
            </a:r>
          </a:p>
        </p:txBody>
      </p:sp>
      <p:sp>
        <p:nvSpPr>
          <p:cNvPr id="4" name="Date Placeholder 3"/>
          <p:cNvSpPr>
            <a:spLocks noGrp="1"/>
          </p:cNvSpPr>
          <p:nvPr>
            <p:ph type="dt" sz="half" idx="10"/>
          </p:nvPr>
        </p:nvSpPr>
        <p:spPr/>
        <p:txBody>
          <a:bodyPr/>
          <a:lstStyle/>
          <a:p>
            <a:fld id="{11A226F5-09A8-4699-A275-AD1931EB116A}"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sp>
        <p:nvSpPr>
          <p:cNvPr id="9" name="Rectangle 8"/>
          <p:cNvSpPr/>
          <p:nvPr userDrawn="1"/>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p:cNvSpPr>
            <a:spLocks noGrp="1"/>
          </p:cNvSpPr>
          <p:nvPr>
            <p:ph idx="13"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Tree>
    <p:extLst>
      <p:ext uri="{BB962C8B-B14F-4D97-AF65-F5344CB8AC3E}">
        <p14:creationId xmlns:p14="http://schemas.microsoft.com/office/powerpoint/2010/main" val="57918661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2 Content Slide B">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solidFill>
                  <a:schemeClr val="tx2"/>
                </a:solidFill>
                <a:latin typeface="+mn-lt"/>
              </a:defRPr>
            </a:lvl1pPr>
            <a:lvl2pPr>
              <a:buClr>
                <a:schemeClr val="tx1"/>
              </a:buClr>
              <a:defRPr>
                <a:latin typeface="+mn-lt"/>
              </a:defRPr>
            </a:lvl2pPr>
            <a:lvl3pPr>
              <a:buClr>
                <a:schemeClr val="tx1"/>
              </a:buClr>
              <a:defRPr>
                <a:latin typeface="+mn-lt"/>
              </a:defRPr>
            </a:lvl3pPr>
            <a:lvl4pPr>
              <a:buClr>
                <a:schemeClr val="tx1"/>
              </a:buClr>
              <a:defRPr>
                <a:latin typeface="+mn-lt"/>
              </a:defRPr>
            </a:lvl4pPr>
            <a:lvl5pPr>
              <a:buClr>
                <a:schemeClr val="tx1"/>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508000" y="6286012"/>
            <a:ext cx="11074400" cy="1909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Content Placeholder 2"/>
          <p:cNvSpPr>
            <a:spLocks noGrp="1"/>
          </p:cNvSpPr>
          <p:nvPr>
            <p:ph sz="half" idx="10"/>
          </p:nvPr>
        </p:nvSpPr>
        <p:spPr>
          <a:xfrm>
            <a:off x="6299200" y="1676400"/>
            <a:ext cx="5181600" cy="4351338"/>
          </a:xfrm>
        </p:spPr>
        <p:txBody>
          <a:bodyPr/>
          <a:lstStyle>
            <a:lvl1pPr algn="l" defTabSz="457200" rtl="0" eaLnBrk="1" latinLnBrk="0" hangingPunct="1">
              <a:spcBef>
                <a:spcPct val="20000"/>
              </a:spcBef>
              <a:buClr>
                <a:schemeClr val="tx1"/>
              </a:buClr>
              <a:buFont typeface="Arial"/>
              <a:defRPr lang="en-US" sz="3200" kern="1200" dirty="0" smtClean="0">
                <a:solidFill>
                  <a:schemeClr val="tx2"/>
                </a:solidFill>
                <a:latin typeface="+mn-lt"/>
                <a:ea typeface="+mn-ea"/>
                <a:cs typeface="+mn-cs"/>
              </a:defRPr>
            </a:lvl1pPr>
            <a:lvl2pPr algn="l" defTabSz="457200" rtl="0" eaLnBrk="1" latinLnBrk="0" hangingPunct="1">
              <a:spcBef>
                <a:spcPct val="20000"/>
              </a:spcBef>
              <a:buClr>
                <a:schemeClr val="tx1"/>
              </a:buClr>
              <a:buFont typeface="Arial"/>
              <a:defRPr lang="en-US" sz="2800" kern="1200" dirty="0" smtClean="0">
                <a:solidFill>
                  <a:schemeClr val="tx2"/>
                </a:solidFill>
                <a:latin typeface="+mn-lt"/>
                <a:ea typeface="+mn-ea"/>
                <a:cs typeface="+mn-cs"/>
              </a:defRPr>
            </a:lvl2pPr>
            <a:lvl3pPr algn="l" defTabSz="457200" rtl="0" eaLnBrk="1" latinLnBrk="0" hangingPunct="1">
              <a:spcBef>
                <a:spcPct val="20000"/>
              </a:spcBef>
              <a:buClr>
                <a:schemeClr val="tx1"/>
              </a:buClr>
              <a:buFont typeface="Arial"/>
              <a:defRPr lang="en-US" sz="2400" kern="1200" dirty="0" smtClean="0">
                <a:solidFill>
                  <a:schemeClr val="tx2"/>
                </a:solidFill>
                <a:latin typeface="+mn-lt"/>
                <a:ea typeface="+mn-ea"/>
                <a:cs typeface="+mn-cs"/>
              </a:defRPr>
            </a:lvl3pPr>
            <a:lvl4pPr algn="l" defTabSz="457200" rtl="0" eaLnBrk="1" latinLnBrk="0" hangingPunct="1">
              <a:spcBef>
                <a:spcPct val="20000"/>
              </a:spcBef>
              <a:buClr>
                <a:schemeClr val="tx1"/>
              </a:buClr>
              <a:buFont typeface="Arial"/>
              <a:defRPr lang="en-US" sz="2000" kern="1200" dirty="0" smtClean="0">
                <a:solidFill>
                  <a:schemeClr val="tx2"/>
                </a:solidFill>
                <a:latin typeface="+mn-lt"/>
                <a:ea typeface="+mn-ea"/>
                <a:cs typeface="+mn-cs"/>
              </a:defRPr>
            </a:lvl4pPr>
            <a:lvl5pPr algn="l" defTabSz="457200" rtl="0" eaLnBrk="1" latinLnBrk="0" hangingPunct="1">
              <a:spcBef>
                <a:spcPct val="20000"/>
              </a:spcBef>
              <a:buClr>
                <a:schemeClr val="tx1"/>
              </a:buClr>
              <a:buFont typeface="Arial"/>
              <a:defRPr lang="en-US" sz="2000" kern="1200" dirty="0" smtClean="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217682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omparison Slide B">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1A226F5-09A8-4699-A275-AD1931EB116A}" type="datetimeFigureOut">
              <a:rPr lang="en-US" smtClean="0"/>
              <a:pPr/>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EDF4C-70C5-4CD7-B699-51545D56640F}" type="slidenum">
              <a:rPr lang="en-US" smtClean="0"/>
              <a:pPr/>
              <a:t>‹#›</a:t>
            </a:fld>
            <a:endParaRPr lang="en-US"/>
          </a:p>
        </p:txBody>
      </p:sp>
      <p:sp>
        <p:nvSpPr>
          <p:cNvPr id="10" name="Rectangle 9"/>
          <p:cNvSpPr/>
          <p:nvPr userDrawn="1"/>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4"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6" name="Content Placeholder 5"/>
          <p:cNvSpPr>
            <a:spLocks noGrp="1"/>
          </p:cNvSpPr>
          <p:nvPr>
            <p:ph sz="quarter" idx="4"/>
          </p:nvPr>
        </p:nvSpPr>
        <p:spPr>
          <a:xfrm>
            <a:off x="6172201" y="2505075"/>
            <a:ext cx="5181600" cy="366712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Tree>
    <p:extLst>
      <p:ext uri="{BB962C8B-B14F-4D97-AF65-F5344CB8AC3E}">
        <p14:creationId xmlns:p14="http://schemas.microsoft.com/office/powerpoint/2010/main" val="182020413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ontent Slide C">
    <p:spTree>
      <p:nvGrpSpPr>
        <p:cNvPr id="1" name=""/>
        <p:cNvGrpSpPr/>
        <p:nvPr/>
      </p:nvGrpSpPr>
      <p:grpSpPr>
        <a:xfrm>
          <a:off x="0" y="0"/>
          <a:ext cx="0" cy="0"/>
          <a:chOff x="0" y="0"/>
          <a:chExt cx="0" cy="0"/>
        </a:xfrm>
      </p:grpSpPr>
      <p:cxnSp>
        <p:nvCxnSpPr>
          <p:cNvPr id="8" name="Straight Connector 7"/>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3" name="Content Placeholder 2"/>
          <p:cNvSpPr>
            <a:spLocks noGrp="1"/>
          </p:cNvSpPr>
          <p:nvPr>
            <p:ph idx="1"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7" name="Rectangle 6"/>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13"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Tree>
    <p:extLst>
      <p:ext uri="{BB962C8B-B14F-4D97-AF65-F5344CB8AC3E}">
        <p14:creationId xmlns:p14="http://schemas.microsoft.com/office/powerpoint/2010/main" val="37237826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2 Content Slide C">
    <p:spTree>
      <p:nvGrpSpPr>
        <p:cNvPr id="1" name=""/>
        <p:cNvGrpSpPr/>
        <p:nvPr/>
      </p:nvGrpSpPr>
      <p:grpSpPr>
        <a:xfrm>
          <a:off x="0" y="0"/>
          <a:ext cx="0" cy="0"/>
          <a:chOff x="0" y="0"/>
          <a:chExt cx="0" cy="0"/>
        </a:xfrm>
      </p:grpSpPr>
      <p:sp>
        <p:nvSpPr>
          <p:cNvPr id="3" name="Rectangle 2"/>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14" name="Picture Placeholder 13"/>
          <p:cNvSpPr>
            <a:spLocks noGrp="1"/>
          </p:cNvSpPr>
          <p:nvPr>
            <p:ph type="pic" sz="quarter" idx="11" hasCustomPrompt="1"/>
          </p:nvPr>
        </p:nvSpPr>
        <p:spPr>
          <a:xfrm>
            <a:off x="11176001" y="5765800"/>
            <a:ext cx="639233" cy="482600"/>
          </a:xfrm>
        </p:spPr>
        <p:txBody>
          <a:bodyPr/>
          <a:lstStyle>
            <a:lvl1pPr>
              <a:defRPr/>
            </a:lvl1pPr>
          </a:lstStyle>
          <a:p>
            <a:r>
              <a:rPr lang="en-US" dirty="0"/>
              <a:t>Logo</a:t>
            </a:r>
          </a:p>
        </p:txBody>
      </p:sp>
    </p:spTree>
    <p:extLst>
      <p:ext uri="{BB962C8B-B14F-4D97-AF65-F5344CB8AC3E}">
        <p14:creationId xmlns:p14="http://schemas.microsoft.com/office/powerpoint/2010/main" val="248493592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Comparison Slide C">
    <p:spTree>
      <p:nvGrpSpPr>
        <p:cNvPr id="1" name=""/>
        <p:cNvGrpSpPr/>
        <p:nvPr/>
      </p:nvGrpSpPr>
      <p:grpSpPr>
        <a:xfrm>
          <a:off x="0" y="0"/>
          <a:ext cx="0" cy="0"/>
          <a:chOff x="0" y="0"/>
          <a:chExt cx="0" cy="0"/>
        </a:xfrm>
      </p:grpSpPr>
      <p:sp>
        <p:nvSpPr>
          <p:cNvPr id="3" name="Rectangle 2"/>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5"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7" name="Content Placeholder 5"/>
          <p:cNvSpPr>
            <a:spLocks noGrp="1"/>
          </p:cNvSpPr>
          <p:nvPr>
            <p:ph sz="quarter" idx="4"/>
          </p:nvPr>
        </p:nvSpPr>
        <p:spPr>
          <a:xfrm>
            <a:off x="6172201" y="2505075"/>
            <a:ext cx="5183188"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9" name="Picture Placeholder 9"/>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20"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Tree>
    <p:extLst>
      <p:ext uri="{BB962C8B-B14F-4D97-AF65-F5344CB8AC3E}">
        <p14:creationId xmlns:p14="http://schemas.microsoft.com/office/powerpoint/2010/main" val="297364443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harts and Graphs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Charts and Graphs</a:t>
            </a:r>
          </a:p>
        </p:txBody>
      </p:sp>
      <p:sp>
        <p:nvSpPr>
          <p:cNvPr id="3" name="Content Placeholder 2"/>
          <p:cNvSpPr>
            <a:spLocks noGrp="1"/>
          </p:cNvSpPr>
          <p:nvPr>
            <p:ph sz="half" idx="1" hasCustomPrompt="1"/>
          </p:nvPr>
        </p:nvSpPr>
        <p:spPr>
          <a:xfrm>
            <a:off x="0" y="1600202"/>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Graph Title</a:t>
            </a:r>
          </a:p>
        </p:txBody>
      </p:sp>
      <p:sp>
        <p:nvSpPr>
          <p:cNvPr id="4" name="Content Placeholder 3"/>
          <p:cNvSpPr>
            <a:spLocks noGrp="1"/>
          </p:cNvSpPr>
          <p:nvPr>
            <p:ph sz="half" idx="2" hasCustomPrompt="1"/>
          </p:nvPr>
        </p:nvSpPr>
        <p:spPr>
          <a:xfrm>
            <a:off x="0" y="5562601"/>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Metric </a:t>
            </a:r>
          </a:p>
        </p:txBody>
      </p:sp>
      <p:sp>
        <p:nvSpPr>
          <p:cNvPr id="9" name="Rectangle 8"/>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0"/>
          </p:nvPr>
        </p:nvSpPr>
        <p:spPr>
          <a:xfrm>
            <a:off x="711201" y="2209800"/>
            <a:ext cx="10767484" cy="3397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7" name="Picture Placeholder 9"/>
          <p:cNvSpPr>
            <a:spLocks noGrp="1"/>
          </p:cNvSpPr>
          <p:nvPr>
            <p:ph type="pic" sz="quarter" idx="12" hasCustomPrompt="1"/>
          </p:nvPr>
        </p:nvSpPr>
        <p:spPr>
          <a:xfrm>
            <a:off x="10263718" y="5629276"/>
            <a:ext cx="565149" cy="619125"/>
          </a:xfrm>
        </p:spPr>
        <p:txBody>
          <a:bodyPr/>
          <a:lstStyle>
            <a:lvl1pPr>
              <a:defRPr/>
            </a:lvl1pPr>
          </a:lstStyle>
          <a:p>
            <a:r>
              <a:rPr lang="en-US" dirty="0"/>
              <a:t>Logo</a:t>
            </a:r>
          </a:p>
        </p:txBody>
      </p:sp>
    </p:spTree>
    <p:extLst>
      <p:ext uri="{BB962C8B-B14F-4D97-AF65-F5344CB8AC3E}">
        <p14:creationId xmlns:p14="http://schemas.microsoft.com/office/powerpoint/2010/main" val="397931447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Image with Copy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baseline="0">
                <a:solidFill>
                  <a:schemeClr val="tx2"/>
                </a:solidFill>
                <a:latin typeface="Arial Black" pitchFamily="34" charset="0"/>
              </a:defRPr>
            </a:lvl1pPr>
          </a:lstStyle>
          <a:p>
            <a:r>
              <a:rPr lang="en-US" dirty="0"/>
              <a:t>Image with Copy</a:t>
            </a:r>
          </a:p>
        </p:txBody>
      </p:sp>
      <p:sp>
        <p:nvSpPr>
          <p:cNvPr id="4" name="Content Placeholder 3"/>
          <p:cNvSpPr>
            <a:spLocks noGrp="1"/>
          </p:cNvSpPr>
          <p:nvPr>
            <p:ph sz="half" idx="2" hasCustomPrompt="1"/>
          </p:nvPr>
        </p:nvSpPr>
        <p:spPr>
          <a:xfrm>
            <a:off x="609600" y="1524001"/>
            <a:ext cx="5386917" cy="4602163"/>
          </a:xfrm>
        </p:spPr>
        <p:txBody>
          <a:bodyPr>
            <a:normAutofit/>
          </a:bodyPr>
          <a:lstStyle>
            <a:lvl1pPr>
              <a:defRPr sz="2400"/>
            </a:lvl1pPr>
            <a:lvl2pPr>
              <a:defRPr sz="2000"/>
            </a:lvl2pPr>
            <a:lvl3pPr>
              <a:defRPr sz="1800"/>
            </a:lvl3pPr>
            <a:lvl4pPr marL="1371600" indent="0" algn="l">
              <a:buNone/>
              <a:defRPr sz="2800">
                <a:solidFill>
                  <a:schemeClr val="tx2"/>
                </a:solidFill>
                <a:latin typeface="+mn-lt"/>
                <a:cs typeface="Avenir Book"/>
              </a:defRPr>
            </a:lvl4pPr>
            <a:lvl5pPr>
              <a:defRPr sz="1600"/>
            </a:lvl5pPr>
            <a:lvl6pPr>
              <a:defRPr sz="1600"/>
            </a:lvl6pPr>
            <a:lvl7pPr>
              <a:defRPr sz="1600"/>
            </a:lvl7pPr>
            <a:lvl8pPr>
              <a:defRPr sz="1600"/>
            </a:lvl8pPr>
            <a:lvl9pPr>
              <a:defRPr sz="1600"/>
            </a:lvl9pPr>
          </a:lstStyle>
          <a:p>
            <a:pPr lvl="3"/>
            <a:r>
              <a:rPr lang="en-US" dirty="0"/>
              <a:t>Insert Image Below</a:t>
            </a:r>
          </a:p>
        </p:txBody>
      </p:sp>
      <p:sp>
        <p:nvSpPr>
          <p:cNvPr id="6" name="Content Placeholder 5"/>
          <p:cNvSpPr>
            <a:spLocks noGrp="1"/>
          </p:cNvSpPr>
          <p:nvPr>
            <p:ph sz="quarter" idx="4" hasCustomPrompt="1"/>
          </p:nvPr>
        </p:nvSpPr>
        <p:spPr>
          <a:xfrm>
            <a:off x="6705600" y="1524001"/>
            <a:ext cx="4876800" cy="533400"/>
          </a:xfrm>
        </p:spPr>
        <p:txBody>
          <a:bodyPr/>
          <a:lstStyle>
            <a:lvl1pPr marL="0" indent="0">
              <a:buNone/>
              <a:defRPr sz="2800" baseline="0">
                <a:solidFill>
                  <a:schemeClr val="tx2"/>
                </a:solidFill>
                <a:latin typeface="+mj-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HEADER</a:t>
            </a:r>
          </a:p>
          <a:p>
            <a:pPr lvl="0"/>
            <a:endParaRPr lang="en-US" dirty="0"/>
          </a:p>
        </p:txBody>
      </p:sp>
      <p:sp>
        <p:nvSpPr>
          <p:cNvPr id="10" name="Rectangle 9"/>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9"/>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18"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2" name="Content Placeholder 4"/>
          <p:cNvSpPr>
            <a:spLocks noGrp="1"/>
          </p:cNvSpPr>
          <p:nvPr>
            <p:ph sz="quarter" idx="12" hasCustomPrompt="1"/>
          </p:nvPr>
        </p:nvSpPr>
        <p:spPr>
          <a:xfrm>
            <a:off x="6705600" y="2286000"/>
            <a:ext cx="4876800" cy="1295400"/>
          </a:xfrm>
        </p:spPr>
        <p:txBody>
          <a:bodyPr/>
          <a:lstStyle>
            <a:lvl1pPr marL="0" indent="0">
              <a:buNone/>
              <a:defRPr lang="en-US" sz="3200" dirty="0">
                <a:solidFill>
                  <a:schemeClr val="bg1"/>
                </a:solidFill>
                <a:cs typeface="Avenir Book"/>
              </a:defRPr>
            </a:lvl1pPr>
          </a:lstStyle>
          <a:p>
            <a:r>
              <a:rPr lang="en-US" sz="2400" dirty="0">
                <a:solidFill>
                  <a:schemeClr val="tx1"/>
                </a:solidFill>
                <a:latin typeface="+mn-lt"/>
                <a:cs typeface="Avenir Book"/>
              </a:rPr>
              <a:t>Insert</a:t>
            </a:r>
            <a:r>
              <a:rPr lang="en-US" sz="2400" baseline="0" dirty="0">
                <a:solidFill>
                  <a:schemeClr val="tx1"/>
                </a:solidFill>
                <a:latin typeface="+mn-lt"/>
                <a:cs typeface="Avenir Book"/>
              </a:rPr>
              <a:t> copy or caption to correspond with image to the left right</a:t>
            </a:r>
            <a:endParaRPr lang="en-US" sz="2400" dirty="0">
              <a:solidFill>
                <a:schemeClr val="bg1"/>
              </a:solidFill>
              <a:latin typeface="+mn-lt"/>
              <a:cs typeface="Avenir Book"/>
            </a:endParaRPr>
          </a:p>
        </p:txBody>
      </p:sp>
    </p:spTree>
    <p:extLst>
      <p:ext uri="{BB962C8B-B14F-4D97-AF65-F5344CB8AC3E}">
        <p14:creationId xmlns:p14="http://schemas.microsoft.com/office/powerpoint/2010/main" val="342075278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Slide LOGO">
    <p:spTree>
      <p:nvGrpSpPr>
        <p:cNvPr id="1" name=""/>
        <p:cNvGrpSpPr/>
        <p:nvPr/>
      </p:nvGrpSpPr>
      <p:grpSpPr>
        <a:xfrm>
          <a:off x="0" y="0"/>
          <a:ext cx="0" cy="0"/>
          <a:chOff x="0" y="0"/>
          <a:chExt cx="0" cy="0"/>
        </a:xfrm>
      </p:grpSpPr>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hasCustomPrompt="1"/>
          </p:nvPr>
        </p:nvSpPr>
        <p:spPr>
          <a:xfrm>
            <a:off x="1625600" y="1295400"/>
            <a:ext cx="9245600" cy="4191000"/>
          </a:xfrm>
        </p:spPr>
        <p:txBody>
          <a:bodyPr/>
          <a:lstStyle>
            <a:lvl1pPr>
              <a:defRPr>
                <a:latin typeface="+mn-lt"/>
              </a:defRPr>
            </a:lvl1pPr>
          </a:lstStyle>
          <a:p>
            <a:r>
              <a:rPr lang="en-US" dirty="0"/>
              <a:t>LOGO</a:t>
            </a:r>
          </a:p>
        </p:txBody>
      </p:sp>
    </p:spTree>
    <p:extLst>
      <p:ext uri="{BB962C8B-B14F-4D97-AF65-F5344CB8AC3E}">
        <p14:creationId xmlns:p14="http://schemas.microsoft.com/office/powerpoint/2010/main" val="496206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oBrand 2 Logo Title Slide">
    <p:spTree>
      <p:nvGrpSpPr>
        <p:cNvPr id="1" name=""/>
        <p:cNvGrpSpPr/>
        <p:nvPr/>
      </p:nvGrpSpPr>
      <p:grpSpPr>
        <a:xfrm>
          <a:off x="0" y="0"/>
          <a:ext cx="0" cy="0"/>
          <a:chOff x="0" y="0"/>
          <a:chExt cx="0" cy="0"/>
        </a:xfrm>
      </p:grpSpPr>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6250811" y="2860452"/>
            <a:ext cx="0" cy="100034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hasCustomPrompt="1"/>
          </p:nvPr>
        </p:nvSpPr>
        <p:spPr>
          <a:xfrm>
            <a:off x="1016000" y="1524000"/>
            <a:ext cx="4978400" cy="4038600"/>
          </a:xfrm>
        </p:spPr>
        <p:txBody>
          <a:bodyPr/>
          <a:lstStyle>
            <a:lvl1pPr>
              <a:defRPr>
                <a:latin typeface="+mn-lt"/>
              </a:defRPr>
            </a:lvl1pPr>
          </a:lstStyle>
          <a:p>
            <a:r>
              <a:rPr lang="en-US" dirty="0"/>
              <a:t>Logo</a:t>
            </a:r>
          </a:p>
        </p:txBody>
      </p:sp>
      <p:sp>
        <p:nvSpPr>
          <p:cNvPr id="8" name="Picture Placeholder 2"/>
          <p:cNvSpPr>
            <a:spLocks noGrp="1"/>
          </p:cNvSpPr>
          <p:nvPr>
            <p:ph type="pic" sz="quarter" idx="11" hasCustomPrompt="1"/>
          </p:nvPr>
        </p:nvSpPr>
        <p:spPr>
          <a:xfrm>
            <a:off x="6604000" y="1524000"/>
            <a:ext cx="4978400" cy="4038600"/>
          </a:xfrm>
        </p:spPr>
        <p:txBody>
          <a:bodyPr/>
          <a:lstStyle>
            <a:lvl1pPr>
              <a:defRPr>
                <a:latin typeface="+mn-lt"/>
              </a:defRPr>
            </a:lvl1pPr>
          </a:lstStyle>
          <a:p>
            <a:r>
              <a:rPr lang="en-US" dirty="0"/>
              <a:t>Logo</a:t>
            </a:r>
          </a:p>
        </p:txBody>
      </p:sp>
    </p:spTree>
    <p:extLst>
      <p:ext uri="{BB962C8B-B14F-4D97-AF65-F5344CB8AC3E}">
        <p14:creationId xmlns:p14="http://schemas.microsoft.com/office/powerpoint/2010/main" val="237501739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oBrand DHH Title Slide">
    <p:spTree>
      <p:nvGrpSpPr>
        <p:cNvPr id="1" name=""/>
        <p:cNvGrpSpPr/>
        <p:nvPr/>
      </p:nvGrpSpPr>
      <p:grpSpPr>
        <a:xfrm>
          <a:off x="0" y="0"/>
          <a:ext cx="0" cy="0"/>
          <a:chOff x="0" y="0"/>
          <a:chExt cx="0" cy="0"/>
        </a:xfrm>
      </p:grpSpPr>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2860453"/>
            <a:ext cx="4848677" cy="1036973"/>
          </a:xfrm>
          <a:prstGeom prst="rect">
            <a:avLst/>
          </a:prstGeom>
        </p:spPr>
      </p:pic>
      <p:cxnSp>
        <p:nvCxnSpPr>
          <p:cNvPr id="7" name="Straight Connector 6"/>
          <p:cNvCxnSpPr/>
          <p:nvPr userDrawn="1"/>
        </p:nvCxnSpPr>
        <p:spPr>
          <a:xfrm flipV="1">
            <a:off x="6250811" y="2860452"/>
            <a:ext cx="0" cy="100034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hasCustomPrompt="1"/>
          </p:nvPr>
        </p:nvSpPr>
        <p:spPr>
          <a:xfrm>
            <a:off x="6636945" y="1524000"/>
            <a:ext cx="4978400" cy="3962400"/>
          </a:xfrm>
        </p:spPr>
        <p:txBody>
          <a:bodyPr/>
          <a:lstStyle>
            <a:lvl1pPr>
              <a:defRPr>
                <a:latin typeface="+mn-lt"/>
              </a:defRPr>
            </a:lvl1pPr>
          </a:lstStyle>
          <a:p>
            <a:r>
              <a:rPr lang="en-US" dirty="0"/>
              <a:t>Logo</a:t>
            </a:r>
          </a:p>
        </p:txBody>
      </p:sp>
    </p:spTree>
    <p:extLst>
      <p:ext uri="{BB962C8B-B14F-4D97-AF65-F5344CB8AC3E}">
        <p14:creationId xmlns:p14="http://schemas.microsoft.com/office/powerpoint/2010/main" val="280652755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98127158-AC8C-4776-8F5B-DE062B4727C6}" type="datetimeFigureOut">
              <a:rPr lang="en-US" smtClean="0"/>
              <a:t>6/12/2023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32F99FC-1C85-49E9-8CD4-2C8860573823}" type="slidenum">
              <a:rPr lang="en-US" smtClean="0"/>
              <a:t>‹#›</a:t>
            </a:fld>
            <a:endParaRPr lang="en-US"/>
          </a:p>
        </p:txBody>
      </p:sp>
    </p:spTree>
    <p:extLst>
      <p:ext uri="{BB962C8B-B14F-4D97-AF65-F5344CB8AC3E}">
        <p14:creationId xmlns:p14="http://schemas.microsoft.com/office/powerpoint/2010/main" val="176351756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996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437652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2483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03439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47879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930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35420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65852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6228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8240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3572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4025490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3929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85428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67421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831436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7055327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6905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8035727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392953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357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4025490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7055327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85428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extLst>
              <a:ext uri="{28A0092B-C50C-407E-A947-70E740481C1C}">
                <a14:useLocalDpi xmlns:a14="http://schemas.microsoft.com/office/drawing/2010/main"/>
              </a:ext>
            </a:extLst>
          </a:blip>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6/12/2023</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6300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674214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831436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8035727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69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63" Type="http://schemas.openxmlformats.org/officeDocument/2006/relationships/slideLayout" Target="../slideLayouts/slideLayout74.xml"/><Relationship Id="rId84" Type="http://schemas.openxmlformats.org/officeDocument/2006/relationships/slideLayout" Target="../slideLayouts/slideLayout95.xml"/><Relationship Id="rId138" Type="http://schemas.openxmlformats.org/officeDocument/2006/relationships/slideLayout" Target="../slideLayouts/slideLayout149.xml"/><Relationship Id="rId159" Type="http://schemas.openxmlformats.org/officeDocument/2006/relationships/slideLayout" Target="../slideLayouts/slideLayout170.xml"/><Relationship Id="rId170" Type="http://schemas.openxmlformats.org/officeDocument/2006/relationships/slideLayout" Target="../slideLayouts/slideLayout181.xml"/><Relationship Id="rId191" Type="http://schemas.openxmlformats.org/officeDocument/2006/relationships/slideLayout" Target="../slideLayouts/slideLayout202.xml"/><Relationship Id="rId205" Type="http://schemas.openxmlformats.org/officeDocument/2006/relationships/slideLayout" Target="../slideLayouts/slideLayout216.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53" Type="http://schemas.openxmlformats.org/officeDocument/2006/relationships/slideLayout" Target="../slideLayouts/slideLayout64.xml"/><Relationship Id="rId74" Type="http://schemas.openxmlformats.org/officeDocument/2006/relationships/slideLayout" Target="../slideLayouts/slideLayout85.xml"/><Relationship Id="rId128" Type="http://schemas.openxmlformats.org/officeDocument/2006/relationships/slideLayout" Target="../slideLayouts/slideLayout139.xml"/><Relationship Id="rId149" Type="http://schemas.openxmlformats.org/officeDocument/2006/relationships/slideLayout" Target="../slideLayouts/slideLayout160.xml"/><Relationship Id="rId5" Type="http://schemas.openxmlformats.org/officeDocument/2006/relationships/slideLayout" Target="../slideLayouts/slideLayout16.xml"/><Relationship Id="rId95" Type="http://schemas.openxmlformats.org/officeDocument/2006/relationships/slideLayout" Target="../slideLayouts/slideLayout106.xml"/><Relationship Id="rId160" Type="http://schemas.openxmlformats.org/officeDocument/2006/relationships/slideLayout" Target="../slideLayouts/slideLayout171.xml"/><Relationship Id="rId181" Type="http://schemas.openxmlformats.org/officeDocument/2006/relationships/slideLayout" Target="../slideLayouts/slideLayout192.xml"/><Relationship Id="rId22" Type="http://schemas.openxmlformats.org/officeDocument/2006/relationships/slideLayout" Target="../slideLayouts/slideLayout33.xml"/><Relationship Id="rId43" Type="http://schemas.openxmlformats.org/officeDocument/2006/relationships/slideLayout" Target="../slideLayouts/slideLayout54.xml"/><Relationship Id="rId64" Type="http://schemas.openxmlformats.org/officeDocument/2006/relationships/slideLayout" Target="../slideLayouts/slideLayout75.xml"/><Relationship Id="rId118" Type="http://schemas.openxmlformats.org/officeDocument/2006/relationships/slideLayout" Target="../slideLayouts/slideLayout129.xml"/><Relationship Id="rId139" Type="http://schemas.openxmlformats.org/officeDocument/2006/relationships/slideLayout" Target="../slideLayouts/slideLayout150.xml"/><Relationship Id="rId85" Type="http://schemas.openxmlformats.org/officeDocument/2006/relationships/slideLayout" Target="../slideLayouts/slideLayout96.xml"/><Relationship Id="rId150" Type="http://schemas.openxmlformats.org/officeDocument/2006/relationships/slideLayout" Target="../slideLayouts/slideLayout161.xml"/><Relationship Id="rId171" Type="http://schemas.openxmlformats.org/officeDocument/2006/relationships/slideLayout" Target="../slideLayouts/slideLayout182.xml"/><Relationship Id="rId192" Type="http://schemas.openxmlformats.org/officeDocument/2006/relationships/slideLayout" Target="../slideLayouts/slideLayout203.xml"/><Relationship Id="rId206" Type="http://schemas.openxmlformats.org/officeDocument/2006/relationships/slideLayout" Target="../slideLayouts/slideLayout217.xml"/><Relationship Id="rId12" Type="http://schemas.openxmlformats.org/officeDocument/2006/relationships/slideLayout" Target="../slideLayouts/slideLayout23.xml"/><Relationship Id="rId33" Type="http://schemas.openxmlformats.org/officeDocument/2006/relationships/slideLayout" Target="../slideLayouts/slideLayout44.xml"/><Relationship Id="rId108" Type="http://schemas.openxmlformats.org/officeDocument/2006/relationships/slideLayout" Target="../slideLayouts/slideLayout119.xml"/><Relationship Id="rId129" Type="http://schemas.openxmlformats.org/officeDocument/2006/relationships/slideLayout" Target="../slideLayouts/slideLayout140.xml"/><Relationship Id="rId54" Type="http://schemas.openxmlformats.org/officeDocument/2006/relationships/slideLayout" Target="../slideLayouts/slideLayout65.xml"/><Relationship Id="rId75" Type="http://schemas.openxmlformats.org/officeDocument/2006/relationships/slideLayout" Target="../slideLayouts/slideLayout86.xml"/><Relationship Id="rId96" Type="http://schemas.openxmlformats.org/officeDocument/2006/relationships/slideLayout" Target="../slideLayouts/slideLayout107.xml"/><Relationship Id="rId140" Type="http://schemas.openxmlformats.org/officeDocument/2006/relationships/slideLayout" Target="../slideLayouts/slideLayout151.xml"/><Relationship Id="rId161" Type="http://schemas.openxmlformats.org/officeDocument/2006/relationships/slideLayout" Target="../slideLayouts/slideLayout172.xml"/><Relationship Id="rId182" Type="http://schemas.openxmlformats.org/officeDocument/2006/relationships/slideLayout" Target="../slideLayouts/slideLayout193.xml"/><Relationship Id="rId6" Type="http://schemas.openxmlformats.org/officeDocument/2006/relationships/slideLayout" Target="../slideLayouts/slideLayout17.xml"/><Relationship Id="rId23" Type="http://schemas.openxmlformats.org/officeDocument/2006/relationships/slideLayout" Target="../slideLayouts/slideLayout34.xml"/><Relationship Id="rId119" Type="http://schemas.openxmlformats.org/officeDocument/2006/relationships/slideLayout" Target="../slideLayouts/slideLayout130.xml"/><Relationship Id="rId44" Type="http://schemas.openxmlformats.org/officeDocument/2006/relationships/slideLayout" Target="../slideLayouts/slideLayout55.xml"/><Relationship Id="rId65" Type="http://schemas.openxmlformats.org/officeDocument/2006/relationships/slideLayout" Target="../slideLayouts/slideLayout76.xml"/><Relationship Id="rId86" Type="http://schemas.openxmlformats.org/officeDocument/2006/relationships/slideLayout" Target="../slideLayouts/slideLayout97.xml"/><Relationship Id="rId130" Type="http://schemas.openxmlformats.org/officeDocument/2006/relationships/slideLayout" Target="../slideLayouts/slideLayout141.xml"/><Relationship Id="rId151" Type="http://schemas.openxmlformats.org/officeDocument/2006/relationships/slideLayout" Target="../slideLayouts/slideLayout162.xml"/><Relationship Id="rId172" Type="http://schemas.openxmlformats.org/officeDocument/2006/relationships/slideLayout" Target="../slideLayouts/slideLayout183.xml"/><Relationship Id="rId193" Type="http://schemas.openxmlformats.org/officeDocument/2006/relationships/slideLayout" Target="../slideLayouts/slideLayout204.xml"/><Relationship Id="rId207" Type="http://schemas.openxmlformats.org/officeDocument/2006/relationships/slideLayout" Target="../slideLayouts/slideLayout218.xml"/><Relationship Id="rId13" Type="http://schemas.openxmlformats.org/officeDocument/2006/relationships/slideLayout" Target="../slideLayouts/slideLayout24.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20" Type="http://schemas.openxmlformats.org/officeDocument/2006/relationships/slideLayout" Target="../slideLayouts/slideLayout131.xml"/><Relationship Id="rId141" Type="http://schemas.openxmlformats.org/officeDocument/2006/relationships/slideLayout" Target="../slideLayouts/slideLayout152.xml"/><Relationship Id="rId7" Type="http://schemas.openxmlformats.org/officeDocument/2006/relationships/slideLayout" Target="../slideLayouts/slideLayout18.xml"/><Relationship Id="rId162" Type="http://schemas.openxmlformats.org/officeDocument/2006/relationships/slideLayout" Target="../slideLayouts/slideLayout173.xml"/><Relationship Id="rId183" Type="http://schemas.openxmlformats.org/officeDocument/2006/relationships/slideLayout" Target="../slideLayouts/slideLayout194.xml"/><Relationship Id="rId24" Type="http://schemas.openxmlformats.org/officeDocument/2006/relationships/slideLayout" Target="../slideLayouts/slideLayout35.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31" Type="http://schemas.openxmlformats.org/officeDocument/2006/relationships/slideLayout" Target="../slideLayouts/slideLayout142.xml"/><Relationship Id="rId152" Type="http://schemas.openxmlformats.org/officeDocument/2006/relationships/slideLayout" Target="../slideLayouts/slideLayout163.xml"/><Relationship Id="rId173" Type="http://schemas.openxmlformats.org/officeDocument/2006/relationships/slideLayout" Target="../slideLayouts/slideLayout184.xml"/><Relationship Id="rId194" Type="http://schemas.openxmlformats.org/officeDocument/2006/relationships/slideLayout" Target="../slideLayouts/slideLayout205.xml"/><Relationship Id="rId208" Type="http://schemas.openxmlformats.org/officeDocument/2006/relationships/slideLayout" Target="../slideLayouts/slideLayout219.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126" Type="http://schemas.openxmlformats.org/officeDocument/2006/relationships/slideLayout" Target="../slideLayouts/slideLayout137.xml"/><Relationship Id="rId147" Type="http://schemas.openxmlformats.org/officeDocument/2006/relationships/slideLayout" Target="../slideLayouts/slideLayout158.xml"/><Relationship Id="rId168" Type="http://schemas.openxmlformats.org/officeDocument/2006/relationships/slideLayout" Target="../slideLayouts/slideLayout17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142" Type="http://schemas.openxmlformats.org/officeDocument/2006/relationships/slideLayout" Target="../slideLayouts/slideLayout153.xml"/><Relationship Id="rId163" Type="http://schemas.openxmlformats.org/officeDocument/2006/relationships/slideLayout" Target="../slideLayouts/slideLayout174.xml"/><Relationship Id="rId184" Type="http://schemas.openxmlformats.org/officeDocument/2006/relationships/slideLayout" Target="../slideLayouts/slideLayout195.xml"/><Relationship Id="rId189" Type="http://schemas.openxmlformats.org/officeDocument/2006/relationships/slideLayout" Target="../slideLayouts/slideLayout200.xml"/><Relationship Id="rId3" Type="http://schemas.openxmlformats.org/officeDocument/2006/relationships/slideLayout" Target="../slideLayouts/slideLayout14.xml"/><Relationship Id="rId214" Type="http://schemas.openxmlformats.org/officeDocument/2006/relationships/theme" Target="../theme/theme2.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137" Type="http://schemas.openxmlformats.org/officeDocument/2006/relationships/slideLayout" Target="../slideLayouts/slideLayout148.xml"/><Relationship Id="rId158" Type="http://schemas.openxmlformats.org/officeDocument/2006/relationships/slideLayout" Target="../slideLayouts/slideLayout169.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32" Type="http://schemas.openxmlformats.org/officeDocument/2006/relationships/slideLayout" Target="../slideLayouts/slideLayout143.xml"/><Relationship Id="rId153" Type="http://schemas.openxmlformats.org/officeDocument/2006/relationships/slideLayout" Target="../slideLayouts/slideLayout164.xml"/><Relationship Id="rId174" Type="http://schemas.openxmlformats.org/officeDocument/2006/relationships/slideLayout" Target="../slideLayouts/slideLayout185.xml"/><Relationship Id="rId179" Type="http://schemas.openxmlformats.org/officeDocument/2006/relationships/slideLayout" Target="../slideLayouts/slideLayout190.xml"/><Relationship Id="rId195" Type="http://schemas.openxmlformats.org/officeDocument/2006/relationships/slideLayout" Target="../slideLayouts/slideLayout206.xml"/><Relationship Id="rId209" Type="http://schemas.openxmlformats.org/officeDocument/2006/relationships/slideLayout" Target="../slideLayouts/slideLayout220.xml"/><Relationship Id="rId190" Type="http://schemas.openxmlformats.org/officeDocument/2006/relationships/slideLayout" Target="../slideLayouts/slideLayout201.xml"/><Relationship Id="rId204" Type="http://schemas.openxmlformats.org/officeDocument/2006/relationships/slideLayout" Target="../slideLayouts/slideLayout215.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27" Type="http://schemas.openxmlformats.org/officeDocument/2006/relationships/slideLayout" Target="../slideLayouts/slideLayout13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52" Type="http://schemas.openxmlformats.org/officeDocument/2006/relationships/slideLayout" Target="../slideLayouts/slideLayout63.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143" Type="http://schemas.openxmlformats.org/officeDocument/2006/relationships/slideLayout" Target="../slideLayouts/slideLayout154.xml"/><Relationship Id="rId148" Type="http://schemas.openxmlformats.org/officeDocument/2006/relationships/slideLayout" Target="../slideLayouts/slideLayout159.xml"/><Relationship Id="rId164" Type="http://schemas.openxmlformats.org/officeDocument/2006/relationships/slideLayout" Target="../slideLayouts/slideLayout175.xml"/><Relationship Id="rId169" Type="http://schemas.openxmlformats.org/officeDocument/2006/relationships/slideLayout" Target="../slideLayouts/slideLayout180.xml"/><Relationship Id="rId185" Type="http://schemas.openxmlformats.org/officeDocument/2006/relationships/slideLayout" Target="../slideLayouts/slideLayout19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80" Type="http://schemas.openxmlformats.org/officeDocument/2006/relationships/slideLayout" Target="../slideLayouts/slideLayout191.xml"/><Relationship Id="rId210" Type="http://schemas.openxmlformats.org/officeDocument/2006/relationships/slideLayout" Target="../slideLayouts/slideLayout221.xml"/><Relationship Id="rId26" Type="http://schemas.openxmlformats.org/officeDocument/2006/relationships/slideLayout" Target="../slideLayouts/slideLayout37.xml"/><Relationship Id="rId47" Type="http://schemas.openxmlformats.org/officeDocument/2006/relationships/slideLayout" Target="../slideLayouts/slideLayout58.xml"/><Relationship Id="rId68" Type="http://schemas.openxmlformats.org/officeDocument/2006/relationships/slideLayout" Target="../slideLayouts/slideLayout79.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33" Type="http://schemas.openxmlformats.org/officeDocument/2006/relationships/slideLayout" Target="../slideLayouts/slideLayout144.xml"/><Relationship Id="rId154" Type="http://schemas.openxmlformats.org/officeDocument/2006/relationships/slideLayout" Target="../slideLayouts/slideLayout165.xml"/><Relationship Id="rId175" Type="http://schemas.openxmlformats.org/officeDocument/2006/relationships/slideLayout" Target="../slideLayouts/slideLayout186.xml"/><Relationship Id="rId196" Type="http://schemas.openxmlformats.org/officeDocument/2006/relationships/slideLayout" Target="../slideLayouts/slideLayout207.xml"/><Relationship Id="rId200" Type="http://schemas.openxmlformats.org/officeDocument/2006/relationships/slideLayout" Target="../slideLayouts/slideLayout211.xml"/><Relationship Id="rId16" Type="http://schemas.openxmlformats.org/officeDocument/2006/relationships/slideLayout" Target="../slideLayouts/slideLayout27.xml"/><Relationship Id="rId37" Type="http://schemas.openxmlformats.org/officeDocument/2006/relationships/slideLayout" Target="../slideLayouts/slideLayout48.xml"/><Relationship Id="rId58" Type="http://schemas.openxmlformats.org/officeDocument/2006/relationships/slideLayout" Target="../slideLayouts/slideLayout69.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144" Type="http://schemas.openxmlformats.org/officeDocument/2006/relationships/slideLayout" Target="../slideLayouts/slideLayout155.xml"/><Relationship Id="rId90" Type="http://schemas.openxmlformats.org/officeDocument/2006/relationships/slideLayout" Target="../slideLayouts/slideLayout101.xml"/><Relationship Id="rId165" Type="http://schemas.openxmlformats.org/officeDocument/2006/relationships/slideLayout" Target="../slideLayouts/slideLayout176.xml"/><Relationship Id="rId186" Type="http://schemas.openxmlformats.org/officeDocument/2006/relationships/slideLayout" Target="../slideLayouts/slideLayout197.xml"/><Relationship Id="rId211" Type="http://schemas.openxmlformats.org/officeDocument/2006/relationships/slideLayout" Target="../slideLayouts/slideLayout222.xml"/><Relationship Id="rId27" Type="http://schemas.openxmlformats.org/officeDocument/2006/relationships/slideLayout" Target="../slideLayouts/slideLayout38.xml"/><Relationship Id="rId48" Type="http://schemas.openxmlformats.org/officeDocument/2006/relationships/slideLayout" Target="../slideLayouts/slideLayout59.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34" Type="http://schemas.openxmlformats.org/officeDocument/2006/relationships/slideLayout" Target="../slideLayouts/slideLayout145.xml"/><Relationship Id="rId80" Type="http://schemas.openxmlformats.org/officeDocument/2006/relationships/slideLayout" Target="../slideLayouts/slideLayout91.xml"/><Relationship Id="rId155" Type="http://schemas.openxmlformats.org/officeDocument/2006/relationships/slideLayout" Target="../slideLayouts/slideLayout166.xml"/><Relationship Id="rId176" Type="http://schemas.openxmlformats.org/officeDocument/2006/relationships/slideLayout" Target="../slideLayouts/slideLayout187.xml"/><Relationship Id="rId197" Type="http://schemas.openxmlformats.org/officeDocument/2006/relationships/slideLayout" Target="../slideLayouts/slideLayout208.xml"/><Relationship Id="rId201" Type="http://schemas.openxmlformats.org/officeDocument/2006/relationships/slideLayout" Target="../slideLayouts/slideLayout212.xml"/><Relationship Id="rId17" Type="http://schemas.openxmlformats.org/officeDocument/2006/relationships/slideLayout" Target="../slideLayouts/slideLayout28.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24" Type="http://schemas.openxmlformats.org/officeDocument/2006/relationships/slideLayout" Target="../slideLayouts/slideLayout135.xml"/><Relationship Id="rId70" Type="http://schemas.openxmlformats.org/officeDocument/2006/relationships/slideLayout" Target="../slideLayouts/slideLayout81.xml"/><Relationship Id="rId91" Type="http://schemas.openxmlformats.org/officeDocument/2006/relationships/slideLayout" Target="../slideLayouts/slideLayout102.xml"/><Relationship Id="rId145" Type="http://schemas.openxmlformats.org/officeDocument/2006/relationships/slideLayout" Target="../slideLayouts/slideLayout156.xml"/><Relationship Id="rId166" Type="http://schemas.openxmlformats.org/officeDocument/2006/relationships/slideLayout" Target="../slideLayouts/slideLayout177.xml"/><Relationship Id="rId187" Type="http://schemas.openxmlformats.org/officeDocument/2006/relationships/slideLayout" Target="../slideLayouts/slideLayout198.xml"/><Relationship Id="rId1" Type="http://schemas.openxmlformats.org/officeDocument/2006/relationships/slideLayout" Target="../slideLayouts/slideLayout12.xml"/><Relationship Id="rId212" Type="http://schemas.openxmlformats.org/officeDocument/2006/relationships/slideLayout" Target="../slideLayouts/slideLayout223.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60" Type="http://schemas.openxmlformats.org/officeDocument/2006/relationships/slideLayout" Target="../slideLayouts/slideLayout71.xml"/><Relationship Id="rId81" Type="http://schemas.openxmlformats.org/officeDocument/2006/relationships/slideLayout" Target="../slideLayouts/slideLayout92.xml"/><Relationship Id="rId135" Type="http://schemas.openxmlformats.org/officeDocument/2006/relationships/slideLayout" Target="../slideLayouts/slideLayout146.xml"/><Relationship Id="rId156" Type="http://schemas.openxmlformats.org/officeDocument/2006/relationships/slideLayout" Target="../slideLayouts/slideLayout167.xml"/><Relationship Id="rId177" Type="http://schemas.openxmlformats.org/officeDocument/2006/relationships/slideLayout" Target="../slideLayouts/slideLayout188.xml"/><Relationship Id="rId198" Type="http://schemas.openxmlformats.org/officeDocument/2006/relationships/slideLayout" Target="../slideLayouts/slideLayout209.xml"/><Relationship Id="rId202" Type="http://schemas.openxmlformats.org/officeDocument/2006/relationships/slideLayout" Target="../slideLayouts/slideLayout213.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50" Type="http://schemas.openxmlformats.org/officeDocument/2006/relationships/slideLayout" Target="../slideLayouts/slideLayout61.xml"/><Relationship Id="rId104" Type="http://schemas.openxmlformats.org/officeDocument/2006/relationships/slideLayout" Target="../slideLayouts/slideLayout115.xml"/><Relationship Id="rId125" Type="http://schemas.openxmlformats.org/officeDocument/2006/relationships/slideLayout" Target="../slideLayouts/slideLayout136.xml"/><Relationship Id="rId146" Type="http://schemas.openxmlformats.org/officeDocument/2006/relationships/slideLayout" Target="../slideLayouts/slideLayout157.xml"/><Relationship Id="rId167" Type="http://schemas.openxmlformats.org/officeDocument/2006/relationships/slideLayout" Target="../slideLayouts/slideLayout178.xml"/><Relationship Id="rId188" Type="http://schemas.openxmlformats.org/officeDocument/2006/relationships/slideLayout" Target="../slideLayouts/slideLayout199.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13" Type="http://schemas.openxmlformats.org/officeDocument/2006/relationships/slideLayout" Target="../slideLayouts/slideLayout224.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40" Type="http://schemas.openxmlformats.org/officeDocument/2006/relationships/slideLayout" Target="../slideLayouts/slideLayout51.xml"/><Relationship Id="rId115" Type="http://schemas.openxmlformats.org/officeDocument/2006/relationships/slideLayout" Target="../slideLayouts/slideLayout126.xml"/><Relationship Id="rId136" Type="http://schemas.openxmlformats.org/officeDocument/2006/relationships/slideLayout" Target="../slideLayouts/slideLayout147.xml"/><Relationship Id="rId157" Type="http://schemas.openxmlformats.org/officeDocument/2006/relationships/slideLayout" Target="../slideLayouts/slideLayout168.xml"/><Relationship Id="rId178" Type="http://schemas.openxmlformats.org/officeDocument/2006/relationships/slideLayout" Target="../slideLayouts/slideLayout189.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9" Type="http://schemas.openxmlformats.org/officeDocument/2006/relationships/slideLayout" Target="../slideLayouts/slideLayout210.xml"/><Relationship Id="rId203" Type="http://schemas.openxmlformats.org/officeDocument/2006/relationships/slideLayout" Target="../slideLayouts/slideLayout2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slideLayout" Target="../slideLayouts/slideLayout242.xml"/><Relationship Id="rId26" Type="http://schemas.openxmlformats.org/officeDocument/2006/relationships/slideLayout" Target="../slideLayouts/slideLayout250.xml"/><Relationship Id="rId3" Type="http://schemas.openxmlformats.org/officeDocument/2006/relationships/slideLayout" Target="../slideLayouts/slideLayout227.xml"/><Relationship Id="rId21" Type="http://schemas.openxmlformats.org/officeDocument/2006/relationships/slideLayout" Target="../slideLayouts/slideLayout245.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slideLayout" Target="../slideLayouts/slideLayout241.xml"/><Relationship Id="rId25" Type="http://schemas.openxmlformats.org/officeDocument/2006/relationships/slideLayout" Target="../slideLayouts/slideLayout249.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20" Type="http://schemas.openxmlformats.org/officeDocument/2006/relationships/slideLayout" Target="../slideLayouts/slideLayout244.xml"/><Relationship Id="rId29" Type="http://schemas.openxmlformats.org/officeDocument/2006/relationships/slideLayout" Target="../slideLayouts/slideLayout253.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24" Type="http://schemas.openxmlformats.org/officeDocument/2006/relationships/slideLayout" Target="../slideLayouts/slideLayout248.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23" Type="http://schemas.openxmlformats.org/officeDocument/2006/relationships/slideLayout" Target="../slideLayouts/slideLayout247.xml"/><Relationship Id="rId28" Type="http://schemas.openxmlformats.org/officeDocument/2006/relationships/slideLayout" Target="../slideLayouts/slideLayout252.xml"/><Relationship Id="rId10" Type="http://schemas.openxmlformats.org/officeDocument/2006/relationships/slideLayout" Target="../slideLayouts/slideLayout234.xml"/><Relationship Id="rId19" Type="http://schemas.openxmlformats.org/officeDocument/2006/relationships/slideLayout" Target="../slideLayouts/slideLayout243.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 Id="rId22" Type="http://schemas.openxmlformats.org/officeDocument/2006/relationships/slideLayout" Target="../slideLayouts/slideLayout246.xml"/><Relationship Id="rId27" Type="http://schemas.openxmlformats.org/officeDocument/2006/relationships/slideLayout" Target="../slideLayouts/slideLayout251.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5218" r:id="rId3"/>
    <p:sldLayoutId id="2147483664" r:id="rId4"/>
    <p:sldLayoutId id="2147485225" r:id="rId5"/>
    <p:sldLayoutId id="2147483666" r:id="rId6"/>
    <p:sldLayoutId id="2147485227" r:id="rId7"/>
    <p:sldLayoutId id="2147485215" r:id="rId8"/>
    <p:sldLayoutId id="2147485216" r:id="rId9"/>
    <p:sldLayoutId id="2147483670" r:id="rId10"/>
    <p:sldLayoutId id="21474852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Illinois Perinatal Quality Collaborative</a:t>
            </a:r>
          </a:p>
        </p:txBody>
      </p:sp>
    </p:spTree>
    <p:extLst>
      <p:ext uri="{BB962C8B-B14F-4D97-AF65-F5344CB8AC3E}">
        <p14:creationId xmlns:p14="http://schemas.microsoft.com/office/powerpoint/2010/main" val="3378073280"/>
      </p:ext>
    </p:extLst>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191" r:id="rId11"/>
    <p:sldLayoutId id="2147484835" r:id="rId12"/>
    <p:sldLayoutId id="2147485192" r:id="rId13"/>
    <p:sldLayoutId id="2147484626" r:id="rId14"/>
    <p:sldLayoutId id="2147484836" r:id="rId15"/>
    <p:sldLayoutId id="2147484837" r:id="rId16"/>
    <p:sldLayoutId id="2147485193" r:id="rId17"/>
    <p:sldLayoutId id="2147485194" r:id="rId18"/>
    <p:sldLayoutId id="2147485195" r:id="rId19"/>
    <p:sldLayoutId id="2147485196" r:id="rId20"/>
    <p:sldLayoutId id="2147484839" r:id="rId21"/>
    <p:sldLayoutId id="2147484353" r:id="rId22"/>
    <p:sldLayoutId id="2147484627" r:id="rId23"/>
    <p:sldLayoutId id="2147484354" r:id="rId24"/>
    <p:sldLayoutId id="2147484838" r:id="rId25"/>
    <p:sldLayoutId id="2147485073" r:id="rId26"/>
    <p:sldLayoutId id="2147484355" r:id="rId27"/>
    <p:sldLayoutId id="2147484356" r:id="rId28"/>
    <p:sldLayoutId id="2147484357" r:id="rId29"/>
    <p:sldLayoutId id="2147484358" r:id="rId30"/>
    <p:sldLayoutId id="2147484634" r:id="rId31"/>
    <p:sldLayoutId id="2147484635" r:id="rId32"/>
    <p:sldLayoutId id="2147484238" r:id="rId33"/>
    <p:sldLayoutId id="2147484200" r:id="rId34"/>
    <p:sldLayoutId id="2147484840" r:id="rId35"/>
    <p:sldLayoutId id="2147484202" r:id="rId36"/>
    <p:sldLayoutId id="2147484203" r:id="rId37"/>
    <p:sldLayoutId id="2147484204" r:id="rId38"/>
    <p:sldLayoutId id="2147484205" r:id="rId39"/>
    <p:sldLayoutId id="2147484206" r:id="rId40"/>
    <p:sldLayoutId id="2147484237" r:id="rId41"/>
    <p:sldLayoutId id="2147484208" r:id="rId42"/>
    <p:sldLayoutId id="2147485064" r:id="rId43"/>
    <p:sldLayoutId id="2147485065" r:id="rId44"/>
    <p:sldLayoutId id="2147485169" r:id="rId45"/>
    <p:sldLayoutId id="2147485066" r:id="rId46"/>
    <p:sldLayoutId id="2147485067" r:id="rId47"/>
    <p:sldLayoutId id="2147485068" r:id="rId48"/>
    <p:sldLayoutId id="2147485069" r:id="rId49"/>
    <p:sldLayoutId id="2147485211" r:id="rId50"/>
    <p:sldLayoutId id="2147485070" r:id="rId51"/>
    <p:sldLayoutId id="2147485158" r:id="rId52"/>
    <p:sldLayoutId id="2147485071" r:id="rId53"/>
    <p:sldLayoutId id="2147485118" r:id="rId54"/>
    <p:sldLayoutId id="2147485119" r:id="rId55"/>
    <p:sldLayoutId id="2147485120" r:id="rId56"/>
    <p:sldLayoutId id="2147485121" r:id="rId57"/>
    <p:sldLayoutId id="2147484842" r:id="rId58"/>
    <p:sldLayoutId id="2147485122" r:id="rId59"/>
    <p:sldLayoutId id="2147485123" r:id="rId60"/>
    <p:sldLayoutId id="2147485124" r:id="rId61"/>
    <p:sldLayoutId id="2147485125" r:id="rId62"/>
    <p:sldLayoutId id="2147485126" r:id="rId63"/>
    <p:sldLayoutId id="2147483801" r:id="rId64"/>
    <p:sldLayoutId id="2147484378" r:id="rId65"/>
    <p:sldLayoutId id="2147484351" r:id="rId66"/>
    <p:sldLayoutId id="2147484350" r:id="rId67"/>
    <p:sldLayoutId id="2147484352" r:id="rId68"/>
    <p:sldLayoutId id="2147484829" r:id="rId69"/>
    <p:sldLayoutId id="2147484830" r:id="rId70"/>
    <p:sldLayoutId id="2147484831" r:id="rId71"/>
    <p:sldLayoutId id="2147484843" r:id="rId72"/>
    <p:sldLayoutId id="2147485154" r:id="rId73"/>
    <p:sldLayoutId id="2147484832" r:id="rId74"/>
    <p:sldLayoutId id="2147483802" r:id="rId75"/>
    <p:sldLayoutId id="2147483803" r:id="rId76"/>
    <p:sldLayoutId id="2147485093" r:id="rId77"/>
    <p:sldLayoutId id="2147483804" r:id="rId78"/>
    <p:sldLayoutId id="2147483805" r:id="rId79"/>
    <p:sldLayoutId id="2147485127" r:id="rId80"/>
    <p:sldLayoutId id="2147483807" r:id="rId81"/>
    <p:sldLayoutId id="2147485221" r:id="rId82"/>
    <p:sldLayoutId id="2147485072" r:id="rId83"/>
    <p:sldLayoutId id="2147485212" r:id="rId84"/>
    <p:sldLayoutId id="2147485128" r:id="rId85"/>
    <p:sldLayoutId id="2147485129" r:id="rId86"/>
    <p:sldLayoutId id="2147485130" r:id="rId87"/>
    <p:sldLayoutId id="2147483811" r:id="rId88"/>
    <p:sldLayoutId id="2147483812" r:id="rId89"/>
    <p:sldLayoutId id="2147484845" r:id="rId90"/>
    <p:sldLayoutId id="2147484846" r:id="rId91"/>
    <p:sldLayoutId id="2147484231" r:id="rId92"/>
    <p:sldLayoutId id="2147484268" r:id="rId93"/>
    <p:sldLayoutId id="2147484235" r:id="rId94"/>
    <p:sldLayoutId id="2147484847" r:id="rId95"/>
    <p:sldLayoutId id="2147484245" r:id="rId96"/>
    <p:sldLayoutId id="2147484262" r:id="rId97"/>
    <p:sldLayoutId id="2147485045" r:id="rId98"/>
    <p:sldLayoutId id="2147485046" r:id="rId99"/>
    <p:sldLayoutId id="2147485172" r:id="rId100"/>
    <p:sldLayoutId id="2147484233" r:id="rId101"/>
    <p:sldLayoutId id="2147484821" r:id="rId102"/>
    <p:sldLayoutId id="2147485047" r:id="rId103"/>
    <p:sldLayoutId id="2147485174" r:id="rId104"/>
    <p:sldLayoutId id="2147484848" r:id="rId105"/>
    <p:sldLayoutId id="2147485048" r:id="rId106"/>
    <p:sldLayoutId id="2147485049" r:id="rId107"/>
    <p:sldLayoutId id="2147484400" r:id="rId108"/>
    <p:sldLayoutId id="2147484401" r:id="rId109"/>
    <p:sldLayoutId id="2147484402" r:id="rId110"/>
    <p:sldLayoutId id="2147484822" r:id="rId111"/>
    <p:sldLayoutId id="2147484849" r:id="rId112"/>
    <p:sldLayoutId id="2147485059" r:id="rId113"/>
    <p:sldLayoutId id="2147483868" r:id="rId114"/>
    <p:sldLayoutId id="2147485183" r:id="rId115"/>
    <p:sldLayoutId id="2147485184" r:id="rId116"/>
    <p:sldLayoutId id="2147485185" r:id="rId117"/>
    <p:sldLayoutId id="2147485186" r:id="rId118"/>
    <p:sldLayoutId id="2147485187" r:id="rId119"/>
    <p:sldLayoutId id="2147485188" r:id="rId120"/>
    <p:sldLayoutId id="2147485189" r:id="rId121"/>
    <p:sldLayoutId id="2147485190" r:id="rId122"/>
    <p:sldLayoutId id="2147485224" r:id="rId123"/>
    <p:sldLayoutId id="2147483813" r:id="rId124"/>
    <p:sldLayoutId id="2147484386" r:id="rId125"/>
    <p:sldLayoutId id="2147484815" r:id="rId126"/>
    <p:sldLayoutId id="2147484816" r:id="rId127"/>
    <p:sldLayoutId id="2147484817" r:id="rId128"/>
    <p:sldLayoutId id="2147484329" r:id="rId129"/>
    <p:sldLayoutId id="2147484330" r:id="rId130"/>
    <p:sldLayoutId id="2147484331" r:id="rId131"/>
    <p:sldLayoutId id="2147484332" r:id="rId132"/>
    <p:sldLayoutId id="2147483814" r:id="rId133"/>
    <p:sldLayoutId id="2147483815" r:id="rId134"/>
    <p:sldLayoutId id="2147485131" r:id="rId135"/>
    <p:sldLayoutId id="2147484477" r:id="rId136"/>
    <p:sldLayoutId id="2147484478" r:id="rId137"/>
    <p:sldLayoutId id="2147484260" r:id="rId138"/>
    <p:sldLayoutId id="2147484856" r:id="rId139"/>
    <p:sldLayoutId id="2147484480" r:id="rId140"/>
    <p:sldLayoutId id="2147484267" r:id="rId141"/>
    <p:sldLayoutId id="2147484481" r:id="rId142"/>
    <p:sldLayoutId id="2147484482" r:id="rId143"/>
    <p:sldLayoutId id="2147484483" r:id="rId144"/>
    <p:sldLayoutId id="2147484484" r:id="rId145"/>
    <p:sldLayoutId id="2147485050" r:id="rId146"/>
    <p:sldLayoutId id="2147485051" r:id="rId147"/>
    <p:sldLayoutId id="2147485052" r:id="rId148"/>
    <p:sldLayoutId id="2147484857" r:id="rId149"/>
    <p:sldLayoutId id="2147485053" r:id="rId150"/>
    <p:sldLayoutId id="2147485054" r:id="rId151"/>
    <p:sldLayoutId id="2147485055" r:id="rId152"/>
    <p:sldLayoutId id="2147485056" r:id="rId153"/>
    <p:sldLayoutId id="2147485057" r:id="rId154"/>
    <p:sldLayoutId id="2147485058" r:id="rId155"/>
    <p:sldLayoutId id="2147483877" r:id="rId156"/>
    <p:sldLayoutId id="2147483878" r:id="rId157"/>
    <p:sldLayoutId id="2147484652" r:id="rId158"/>
    <p:sldLayoutId id="2147484653" r:id="rId159"/>
    <p:sldLayoutId id="2147484654" r:id="rId160"/>
    <p:sldLayoutId id="2147484655" r:id="rId161"/>
    <p:sldLayoutId id="2147484607" r:id="rId162"/>
    <p:sldLayoutId id="2147484608" r:id="rId163"/>
    <p:sldLayoutId id="2147484605" r:id="rId164"/>
    <p:sldLayoutId id="2147484833" r:id="rId165"/>
    <p:sldLayoutId id="2147484834" r:id="rId166"/>
    <p:sldLayoutId id="2147484349" r:id="rId167"/>
    <p:sldLayoutId id="2147485084" r:id="rId168"/>
    <p:sldLayoutId id="2147485161" r:id="rId169"/>
    <p:sldLayoutId id="2147485213" r:id="rId170"/>
    <p:sldLayoutId id="2147485214" r:id="rId171"/>
    <p:sldLayoutId id="2147485179" r:id="rId172"/>
    <p:sldLayoutId id="2147485198" r:id="rId173"/>
    <p:sldLayoutId id="2147483696" r:id="rId174"/>
    <p:sldLayoutId id="2147485226" r:id="rId175"/>
    <p:sldLayoutId id="2147485155" r:id="rId176"/>
    <p:sldLayoutId id="2147485231" r:id="rId177"/>
    <p:sldLayoutId id="2147483697" r:id="rId178"/>
    <p:sldLayoutId id="2147483698" r:id="rId179"/>
    <p:sldLayoutId id="2147483699" r:id="rId180"/>
    <p:sldLayoutId id="2147485228" r:id="rId181"/>
    <p:sldLayoutId id="2147485220" r:id="rId182"/>
    <p:sldLayoutId id="2147485229" r:id="rId183"/>
    <p:sldLayoutId id="2147484851" r:id="rId184"/>
    <p:sldLayoutId id="2147485219" r:id="rId185"/>
    <p:sldLayoutId id="2147484335" r:id="rId186"/>
    <p:sldLayoutId id="2147484336" r:id="rId187"/>
    <p:sldLayoutId id="2147484337" r:id="rId188"/>
    <p:sldLayoutId id="2147484852" r:id="rId189"/>
    <p:sldLayoutId id="2147484853" r:id="rId190"/>
    <p:sldLayoutId id="2147484339" r:id="rId191"/>
    <p:sldLayoutId id="2147484340" r:id="rId192"/>
    <p:sldLayoutId id="2147484341" r:id="rId193"/>
    <p:sldLayoutId id="2147484342" r:id="rId194"/>
    <p:sldLayoutId id="2147484343" r:id="rId195"/>
    <p:sldLayoutId id="2147484344" r:id="rId196"/>
    <p:sldLayoutId id="2147484222" r:id="rId197"/>
    <p:sldLayoutId id="2147484854" r:id="rId198"/>
    <p:sldLayoutId id="2147484855" r:id="rId199"/>
    <p:sldLayoutId id="2147485230" r:id="rId200"/>
    <p:sldLayoutId id="2147485197" r:id="rId201"/>
    <p:sldLayoutId id="2147485222" r:id="rId202"/>
    <p:sldLayoutId id="2147485223" r:id="rId203"/>
    <p:sldLayoutId id="2147483685" r:id="rId204"/>
    <p:sldLayoutId id="2147483686" r:id="rId205"/>
    <p:sldLayoutId id="2147483687" r:id="rId206"/>
    <p:sldLayoutId id="2147483688" r:id="rId207"/>
    <p:sldLayoutId id="2147483689" r:id="rId208"/>
    <p:sldLayoutId id="2147483690" r:id="rId209"/>
    <p:sldLayoutId id="2147483691" r:id="rId210"/>
    <p:sldLayoutId id="2147483692" r:id="rId211"/>
    <p:sldLayoutId id="2147483693" r:id="rId212"/>
    <p:sldLayoutId id="2147483694" r:id="rId213"/>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C504B-1AEA-1D47-8DE4-6C5C087459F2}" type="datetimeFigureOut">
              <a:rPr lang="en-US" smtClean="0"/>
              <a:t>6/12/2023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8373F-4446-8F4B-8FBB-A2483DADB5E5}" type="slidenum">
              <a:rPr lang="en-US" smtClean="0"/>
              <a:t>‹#›</a:t>
            </a:fld>
            <a:endParaRPr lang="en-US"/>
          </a:p>
        </p:txBody>
      </p:sp>
    </p:spTree>
    <p:extLst>
      <p:ext uri="{BB962C8B-B14F-4D97-AF65-F5344CB8AC3E}">
        <p14:creationId xmlns:p14="http://schemas.microsoft.com/office/powerpoint/2010/main" val="2675617345"/>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9" r:id="rId3"/>
    <p:sldLayoutId id="2147483681" r:id="rId4"/>
    <p:sldLayoutId id="2147483785" r:id="rId5"/>
    <p:sldLayoutId id="2147483786" r:id="rId6"/>
    <p:sldLayoutId id="2147483787" r:id="rId7"/>
    <p:sldLayoutId id="2147483788" r:id="rId8"/>
    <p:sldLayoutId id="2147483789" r:id="rId9"/>
    <p:sldLayoutId id="2147483790" r:id="rId10"/>
    <p:sldLayoutId id="2147483682" r:id="rId11"/>
    <p:sldLayoutId id="2147483684" r:id="rId12"/>
    <p:sldLayoutId id="2147483683" r:id="rId13"/>
    <p:sldLayoutId id="2147483762" r:id="rId14"/>
    <p:sldLayoutId id="2147483672" r:id="rId15"/>
    <p:sldLayoutId id="2147483674" r:id="rId16"/>
    <p:sldLayoutId id="2147483673" r:id="rId17"/>
    <p:sldLayoutId id="2147483675" r:id="rId18"/>
    <p:sldLayoutId id="2147483676" r:id="rId19"/>
    <p:sldLayoutId id="2147483665" r:id="rId20"/>
    <p:sldLayoutId id="2147483650" r:id="rId21"/>
    <p:sldLayoutId id="2147483677" r:id="rId22"/>
    <p:sldLayoutId id="2147483667" r:id="rId23"/>
    <p:sldLayoutId id="2147483668" r:id="rId24"/>
    <p:sldLayoutId id="2147483678" r:id="rId25"/>
    <p:sldLayoutId id="2147483680" r:id="rId26"/>
    <p:sldLayoutId id="2147483679" r:id="rId27"/>
    <p:sldLayoutId id="2147483793" r:id="rId28"/>
    <p:sldLayoutId id="2147483794" r:id="rId29"/>
  </p:sldLayoutIdLst>
  <p:txStyles>
    <p:titleStyle>
      <a:lvl1pPr algn="ctr" defTabSz="457200" rtl="0" eaLnBrk="1" latinLnBrk="0" hangingPunct="1">
        <a:spcBef>
          <a:spcPct val="0"/>
        </a:spcBef>
        <a:buNone/>
        <a:defRPr sz="4400" b="0" kern="1200">
          <a:solidFill>
            <a:schemeClr val="tx2"/>
          </a:solidFill>
          <a:latin typeface="Arial Black" pitchFamily="34" charset="0"/>
          <a:ea typeface="+mj-ea"/>
          <a:cs typeface="+mj-cs"/>
        </a:defRPr>
      </a:lvl1pPr>
    </p:titleStyle>
    <p:bodyStyle>
      <a:lvl1pPr marL="342900" indent="-342900" algn="l" defTabSz="457200" rtl="0" eaLnBrk="1" latinLnBrk="0" hangingPunct="1">
        <a:spcBef>
          <a:spcPct val="20000"/>
        </a:spcBef>
        <a:buClr>
          <a:schemeClr val="tx1"/>
        </a:buClr>
        <a:buFont typeface="Arial"/>
        <a:buChar char="•"/>
        <a:defRPr sz="3200" kern="1200">
          <a:solidFill>
            <a:schemeClr val="tx2"/>
          </a:solidFill>
          <a:latin typeface="Avenir Book"/>
          <a:ea typeface="+mn-ea"/>
          <a:cs typeface="+mn-cs"/>
        </a:defRPr>
      </a:lvl1pPr>
      <a:lvl2pPr marL="742950" indent="-285750" algn="l" defTabSz="457200" rtl="0" eaLnBrk="1" latinLnBrk="0" hangingPunct="1">
        <a:spcBef>
          <a:spcPct val="20000"/>
        </a:spcBef>
        <a:buClr>
          <a:schemeClr val="tx1"/>
        </a:buClr>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1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40.xml"/></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242.xm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253.xml"/><Relationship Id="rId4" Type="http://schemas.openxmlformats.org/officeDocument/2006/relationships/image" Target="../media/image68.JPG"/></Relationships>
</file>

<file path=ppt/slides/_rels/slide1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40.xml"/></Relationships>
</file>

<file path=ppt/slides/_rels/slide1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xpixel.net/Inspiration-Innovation-Idea-Thought-Imagination-2123970" TargetMode="External"/><Relationship Id="rId2" Type="http://schemas.openxmlformats.org/officeDocument/2006/relationships/image" Target="../media/image69.jpg"/><Relationship Id="rId1" Type="http://schemas.openxmlformats.org/officeDocument/2006/relationships/slideLayout" Target="../slideLayouts/slideLayout24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41.xml"/><Relationship Id="rId4" Type="http://schemas.openxmlformats.org/officeDocument/2006/relationships/image" Target="../media/image71.svg"/></Relationships>
</file>

<file path=ppt/slides/_rels/slide17.xml.rels><?xml version="1.0" encoding="UTF-8" standalone="yes"?>
<Relationships xmlns="http://schemas.openxmlformats.org/package/2006/relationships"><Relationship Id="rId3" Type="http://schemas.openxmlformats.org/officeDocument/2006/relationships/hyperlink" Target="http://andrea-index.blogspot.com/2013/02/cybergis-semantic-web-event-ontology.html" TargetMode="External"/><Relationship Id="rId2" Type="http://schemas.openxmlformats.org/officeDocument/2006/relationships/image" Target="../media/image72.jpg"/><Relationship Id="rId1" Type="http://schemas.openxmlformats.org/officeDocument/2006/relationships/slideLayout" Target="../slideLayouts/slideLayout241.xml"/></Relationships>
</file>

<file path=ppt/slides/_rels/slide1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9.xml"/><Relationship Id="rId1" Type="http://schemas.openxmlformats.org/officeDocument/2006/relationships/slideLayout" Target="../slideLayouts/slideLayout242.xml"/><Relationship Id="rId4" Type="http://schemas.openxmlformats.org/officeDocument/2006/relationships/hyperlink" Target="http://www.justintarte.com/2013/07/what-will-you-do-differently-next-year.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26.xml"/></Relationships>
</file>

<file path=ppt/slides/_rels/slide26.xml.rels><?xml version="1.0" encoding="UTF-8" standalone="yes"?>
<Relationships xmlns="http://schemas.openxmlformats.org/package/2006/relationships"><Relationship Id="rId3" Type="http://schemas.openxmlformats.org/officeDocument/2006/relationships/hyperlink" Target="http://ldh.la.gov/assets/oph/Center-PHCH/Center-PH/maternal/2011-2016_MMR_Report_FINAL.pdf" TargetMode="External"/><Relationship Id="rId2" Type="http://schemas.openxmlformats.org/officeDocument/2006/relationships/notesSlide" Target="../notesSlides/notesSlide11.xml"/><Relationship Id="rId1" Type="http://schemas.openxmlformats.org/officeDocument/2006/relationships/slideLayout" Target="../slideLayouts/slideLayout2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2.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241.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30.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www.lalibretademou.es/blog-del-real-madrid/run-and-gu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2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35.xml.rels><?xml version="1.0" encoding="UTF-8" standalone="yes"?>
<Relationships xmlns="http://schemas.openxmlformats.org/package/2006/relationships"><Relationship Id="rId8" Type="http://schemas.openxmlformats.org/officeDocument/2006/relationships/hyperlink" Target="https://doi.org/10.1258/jrsm.2011.110180" TargetMode="External"/><Relationship Id="rId3" Type="http://schemas.openxmlformats.org/officeDocument/2006/relationships/hyperlink" Target="https://www.cdc.gov/reproductivehealth/maternal-mortality/pregnancy-mortality-surveillance-system.htm" TargetMode="External"/><Relationship Id="rId7" Type="http://schemas.openxmlformats.org/officeDocument/2006/relationships/hyperlink" Target="https://www.ahrq.gov/patient-safety/quality-resources/tools/chtoolbx/understand/index.html" TargetMode="External"/><Relationship Id="rId2" Type="http://schemas.openxmlformats.org/officeDocument/2006/relationships/hyperlink" Target="https://doi.org/10.2105/AJPH.2010.300062" TargetMode="External"/><Relationship Id="rId1" Type="http://schemas.openxmlformats.org/officeDocument/2006/relationships/slideLayout" Target="../slideLayouts/slideLayout241.xml"/><Relationship Id="rId6" Type="http://schemas.openxmlformats.org/officeDocument/2006/relationships/hyperlink" Target="https://knowledge.wharton.upenn.edu/article/begin-talking-race-workplace/" TargetMode="External"/><Relationship Id="rId5" Type="http://schemas.openxmlformats.org/officeDocument/2006/relationships/hyperlink" Target="http://dx.doi.org/10.15585/mmwr.mm6835a3" TargetMode="External"/><Relationship Id="rId4" Type="http://schemas.openxmlformats.org/officeDocument/2006/relationships/hyperlink" Target="https://doi.org/10.26099/c14w-nq52"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40.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view-image.php?image=76000" TargetMode="External"/><Relationship Id="rId2" Type="http://schemas.openxmlformats.org/officeDocument/2006/relationships/image" Target="../media/image62.jpg"/><Relationship Id="rId1" Type="http://schemas.openxmlformats.org/officeDocument/2006/relationships/slideLayout" Target="../slideLayouts/slideLayout242.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242.xml"/></Relationships>
</file>

<file path=ppt/slides/_rels/slide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242.xml"/></Relationships>
</file>

<file path=ppt/slides/_rels/slide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1.xml"/></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ihi.org/resources/Pages/HowtoImprove/ScienceofImprovementTestingChanges.aspx.%20Accessed%20on%20November%2016" TargetMode="External"/><Relationship Id="rId1" Type="http://schemas.openxmlformats.org/officeDocument/2006/relationships/slideLayout" Target="../slideLayouts/slideLayout241.xml"/><Relationship Id="rId4" Type="http://schemas.openxmlformats.org/officeDocument/2006/relationships/image" Target="../media/image6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816766"/>
            <a:ext cx="9365380" cy="2014679"/>
          </a:xfrm>
        </p:spPr>
        <p:txBody>
          <a:bodyPr/>
          <a:lstStyle/>
          <a:p>
            <a:r>
              <a:rPr lang="en-US" sz="3400" dirty="0">
                <a:solidFill>
                  <a:srgbClr val="004990"/>
                </a:solidFill>
                <a:ea typeface="Lato Medium"/>
                <a:cs typeface="Calibri"/>
              </a:rPr>
              <a:t>Louisiana Perinatal Quality Collaborative (</a:t>
            </a:r>
            <a:r>
              <a:rPr lang="en-US" sz="3400" err="1">
                <a:solidFill>
                  <a:srgbClr val="004990"/>
                </a:solidFill>
                <a:ea typeface="Lato Medium"/>
                <a:cs typeface="Calibri"/>
              </a:rPr>
              <a:t>LaPQC</a:t>
            </a:r>
            <a:r>
              <a:rPr lang="en-US" sz="3400" dirty="0">
                <a:solidFill>
                  <a:srgbClr val="004990"/>
                </a:solidFill>
                <a:ea typeface="Lato Medium"/>
                <a:cs typeface="Calibri"/>
              </a:rPr>
              <a:t>): Achieving Safe, Equitable, and Dignified Births</a:t>
            </a:r>
            <a:endParaRPr lang="en-US" sz="3400" b="0" dirty="0">
              <a:solidFill>
                <a:srgbClr val="004990"/>
              </a:solidFill>
              <a:ea typeface="Lato Medium"/>
              <a:cs typeface="Calibri"/>
            </a:endParaRPr>
          </a:p>
        </p:txBody>
      </p:sp>
      <p:sp>
        <p:nvSpPr>
          <p:cNvPr id="3" name="Content Placeholder 2">
            <a:extLst>
              <a:ext uri="{FF2B5EF4-FFF2-40B4-BE49-F238E27FC236}">
                <a16:creationId xmlns:a16="http://schemas.microsoft.com/office/drawing/2014/main" id="{B3A6EC5C-75A9-6841-A232-CD6FE289C3AE}"/>
              </a:ext>
            </a:extLst>
          </p:cNvPr>
          <p:cNvSpPr>
            <a:spLocks noGrp="1"/>
          </p:cNvSpPr>
          <p:nvPr>
            <p:ph type="subTitle" idx="1"/>
          </p:nvPr>
        </p:nvSpPr>
        <p:spPr>
          <a:xfrm>
            <a:off x="1413310" y="3124771"/>
            <a:ext cx="9365380" cy="986569"/>
          </a:xfrm>
        </p:spPr>
        <p:txBody>
          <a:bodyPr vert="horz" lIns="91440" tIns="45720" rIns="91440" bIns="45720" rtlCol="0" anchor="t">
            <a:noAutofit/>
          </a:bodyPr>
          <a:lstStyle/>
          <a:p>
            <a:pPr>
              <a:spcBef>
                <a:spcPts val="0"/>
              </a:spcBef>
              <a:spcAft>
                <a:spcPts val="0"/>
              </a:spcAft>
            </a:pPr>
            <a:r>
              <a:rPr lang="en-US" sz="3200" b="1" dirty="0">
                <a:solidFill>
                  <a:srgbClr val="F58466"/>
                </a:solidFill>
                <a:ea typeface="Lato"/>
                <a:cs typeface="Calibri"/>
              </a:rPr>
              <a:t>Veronica Gillispie-Bell, MD, MAS, FACOG</a:t>
            </a:r>
            <a:endParaRPr lang="en-US" sz="3200" dirty="0">
              <a:solidFill>
                <a:srgbClr val="F58466"/>
              </a:solidFill>
              <a:ea typeface="Lato"/>
              <a:cs typeface="Calibri"/>
            </a:endParaRPr>
          </a:p>
          <a:p>
            <a:pPr>
              <a:spcBef>
                <a:spcPts val="0"/>
              </a:spcBef>
              <a:spcAft>
                <a:spcPts val="0"/>
              </a:spcAft>
            </a:pPr>
            <a:r>
              <a:rPr lang="en-US" sz="2800" dirty="0">
                <a:solidFill>
                  <a:srgbClr val="004990"/>
                </a:solidFill>
                <a:ea typeface="Lato"/>
                <a:cs typeface="Calibri"/>
              </a:rPr>
              <a:t>Medical Director, Louisiana Perinatal Quality Collaborative and Pregnancy Associated Mortality Review</a:t>
            </a:r>
            <a:endParaRPr lang="en-US" sz="2800" dirty="0">
              <a:solidFill>
                <a:srgbClr val="004990"/>
              </a:solidFill>
              <a:cs typeface="Calibri"/>
            </a:endParaRPr>
          </a:p>
          <a:p>
            <a:pPr>
              <a:spcBef>
                <a:spcPts val="0"/>
              </a:spcBef>
              <a:spcAft>
                <a:spcPts val="0"/>
              </a:spcAft>
            </a:pPr>
            <a:endParaRPr lang="en-US" sz="3200" dirty="0"/>
          </a:p>
          <a:p>
            <a:endParaRPr lang="en-US" sz="3000" dirty="0">
              <a:ea typeface="Lato"/>
              <a:cs typeface="Lato"/>
            </a:endParaRPr>
          </a:p>
        </p:txBody>
      </p:sp>
    </p:spTree>
    <p:extLst>
      <p:ext uri="{BB962C8B-B14F-4D97-AF65-F5344CB8AC3E}">
        <p14:creationId xmlns:p14="http://schemas.microsoft.com/office/powerpoint/2010/main" val="427777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CDCB-2946-E0DF-7D30-DD304C4DE8E3}"/>
              </a:ext>
            </a:extLst>
          </p:cNvPr>
          <p:cNvSpPr>
            <a:spLocks noGrp="1"/>
          </p:cNvSpPr>
          <p:nvPr>
            <p:ph type="title"/>
          </p:nvPr>
        </p:nvSpPr>
        <p:spPr/>
        <p:txBody>
          <a:bodyPr>
            <a:normAutofit/>
          </a:bodyPr>
          <a:lstStyle/>
          <a:p>
            <a:pPr algn="ctr"/>
            <a:r>
              <a:rPr lang="en-US" sz="6000" dirty="0"/>
              <a:t>What is equity?</a:t>
            </a:r>
          </a:p>
        </p:txBody>
      </p:sp>
      <p:pic>
        <p:nvPicPr>
          <p:cNvPr id="3" name="Picture 2" descr="Logo&#10;&#10;Description automatically generated">
            <a:extLst>
              <a:ext uri="{FF2B5EF4-FFF2-40B4-BE49-F238E27FC236}">
                <a16:creationId xmlns:a16="http://schemas.microsoft.com/office/drawing/2014/main" id="{A45F8F11-BBBC-A68D-B898-4C9367D17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400" y="5980714"/>
            <a:ext cx="3090672" cy="867425"/>
          </a:xfrm>
          <a:prstGeom prst="rect">
            <a:avLst/>
          </a:prstGeom>
        </p:spPr>
      </p:pic>
    </p:spTree>
    <p:extLst>
      <p:ext uri="{BB962C8B-B14F-4D97-AF65-F5344CB8AC3E}">
        <p14:creationId xmlns:p14="http://schemas.microsoft.com/office/powerpoint/2010/main" val="66948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with medium confidence">
            <a:extLst>
              <a:ext uri="{FF2B5EF4-FFF2-40B4-BE49-F238E27FC236}">
                <a16:creationId xmlns:a16="http://schemas.microsoft.com/office/drawing/2014/main" id="{801294C6-EF01-9E57-1475-419721C793BD}"/>
              </a:ext>
            </a:extLst>
          </p:cNvPr>
          <p:cNvPicPr>
            <a:picLocks noChangeAspect="1"/>
          </p:cNvPicPr>
          <p:nvPr/>
        </p:nvPicPr>
        <p:blipFill>
          <a:blip r:embed="rId3"/>
          <a:stretch>
            <a:fillRect/>
          </a:stretch>
        </p:blipFill>
        <p:spPr>
          <a:xfrm>
            <a:off x="8991600" y="5410200"/>
            <a:ext cx="3098800" cy="867664"/>
          </a:xfrm>
          <a:prstGeom prst="rect">
            <a:avLst/>
          </a:prstGeom>
          <a:noFill/>
        </p:spPr>
      </p:pic>
      <p:sp>
        <p:nvSpPr>
          <p:cNvPr id="2" name="Title 1">
            <a:extLst>
              <a:ext uri="{FF2B5EF4-FFF2-40B4-BE49-F238E27FC236}">
                <a16:creationId xmlns:a16="http://schemas.microsoft.com/office/drawing/2014/main" id="{F99980E0-71C8-0EFE-2C25-DB1BDD4A7816}"/>
              </a:ext>
            </a:extLst>
          </p:cNvPr>
          <p:cNvSpPr>
            <a:spLocks noGrp="1"/>
          </p:cNvSpPr>
          <p:nvPr>
            <p:ph type="title"/>
          </p:nvPr>
        </p:nvSpPr>
        <p:spPr>
          <a:xfrm>
            <a:off x="609600" y="152400"/>
            <a:ext cx="10972800" cy="1143000"/>
          </a:xfrm>
        </p:spPr>
        <p:txBody>
          <a:bodyPr anchor="ctr">
            <a:normAutofit/>
          </a:bodyPr>
          <a:lstStyle/>
          <a:p>
            <a:r>
              <a:rPr lang="en-US" dirty="0"/>
              <a:t>Equity</a:t>
            </a:r>
          </a:p>
        </p:txBody>
      </p:sp>
      <p:sp>
        <p:nvSpPr>
          <p:cNvPr id="3" name="Content Placeholder 2">
            <a:extLst>
              <a:ext uri="{FF2B5EF4-FFF2-40B4-BE49-F238E27FC236}">
                <a16:creationId xmlns:a16="http://schemas.microsoft.com/office/drawing/2014/main" id="{0E013817-C5C8-CC6B-3738-634BCE5A984A}"/>
              </a:ext>
            </a:extLst>
          </p:cNvPr>
          <p:cNvSpPr>
            <a:spLocks noGrp="1"/>
          </p:cNvSpPr>
          <p:nvPr>
            <p:ph sz="half" idx="1"/>
          </p:nvPr>
        </p:nvSpPr>
        <p:spPr>
          <a:xfrm>
            <a:off x="304800" y="1600200"/>
            <a:ext cx="8229600" cy="4270502"/>
          </a:xfrm>
        </p:spPr>
        <p:txBody>
          <a:bodyPr>
            <a:normAutofit fontScale="92500" lnSpcReduction="10000"/>
          </a:bodyPr>
          <a:lstStyle/>
          <a:p>
            <a:r>
              <a:rPr lang="en-US" i="1" dirty="0"/>
              <a:t>“Health equity is the state at which everyone has a fair and just opportunity to attain their highest level of health”</a:t>
            </a:r>
          </a:p>
          <a:p>
            <a:endParaRPr lang="en-US" i="1" dirty="0"/>
          </a:p>
          <a:p>
            <a:r>
              <a:rPr lang="en-US" dirty="0"/>
              <a:t>Achieving equity means having the same quality of care</a:t>
            </a:r>
          </a:p>
          <a:p>
            <a:endParaRPr lang="en-US" dirty="0"/>
          </a:p>
          <a:p>
            <a:r>
              <a:rPr lang="en-US" dirty="0"/>
              <a:t>Health disparities are the measure of health equity</a:t>
            </a:r>
          </a:p>
        </p:txBody>
      </p:sp>
    </p:spTree>
    <p:extLst>
      <p:ext uri="{BB962C8B-B14F-4D97-AF65-F5344CB8AC3E}">
        <p14:creationId xmlns:p14="http://schemas.microsoft.com/office/powerpoint/2010/main" val="235263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093"/>
            <a:ext cx="12039600" cy="880112"/>
          </a:xfrm>
        </p:spPr>
        <p:txBody>
          <a:bodyPr>
            <a:noAutofit/>
          </a:bodyPr>
          <a:lstStyle/>
          <a:p>
            <a:pPr algn="ctr"/>
            <a:r>
              <a:rPr lang="en-US" sz="3600" dirty="0">
                <a:solidFill>
                  <a:schemeClr val="tx2"/>
                </a:solidFill>
                <a:latin typeface="Arial Black" panose="020B0A04020102020204" pitchFamily="34" charset="0"/>
              </a:rPr>
              <a:t>Equitable Care = same QUALITY of care</a:t>
            </a:r>
          </a:p>
        </p:txBody>
      </p:sp>
      <p:sp>
        <p:nvSpPr>
          <p:cNvPr id="13" name="TextBox 12"/>
          <p:cNvSpPr txBox="1"/>
          <p:nvPr/>
        </p:nvSpPr>
        <p:spPr>
          <a:xfrm>
            <a:off x="9648120" y="3657601"/>
            <a:ext cx="506870" cy="307777"/>
          </a:xfrm>
          <a:prstGeom prst="rect">
            <a:avLst/>
          </a:prstGeom>
          <a:noFill/>
        </p:spPr>
        <p:txBody>
          <a:bodyPr wrap="none" rtlCol="0">
            <a:spAutoFit/>
          </a:bodyPr>
          <a:lstStyle/>
          <a:p>
            <a:pPr>
              <a:spcBef>
                <a:spcPts val="576"/>
              </a:spcBef>
              <a:defRPr/>
            </a:pPr>
            <a:r>
              <a:rPr lang="en-US" sz="1400" b="1" dirty="0">
                <a:solidFill>
                  <a:srgbClr val="FFFFFF"/>
                </a:solidFill>
                <a:latin typeface="Calibri"/>
              </a:rPr>
              <a:t>35.0</a:t>
            </a:r>
          </a:p>
        </p:txBody>
      </p:sp>
      <p:pic>
        <p:nvPicPr>
          <p:cNvPr id="5" name="Content Placeholder 3"/>
          <p:cNvPicPr>
            <a:picLocks noGrp="1" noChangeAspect="1"/>
          </p:cNvPicPr>
          <p:nvPr>
            <p:ph idx="1"/>
          </p:nvPr>
        </p:nvPicPr>
        <p:blipFill>
          <a:blip r:embed="rId3"/>
          <a:stretch>
            <a:fillRect/>
          </a:stretch>
        </p:blipFill>
        <p:spPr>
          <a:xfrm>
            <a:off x="3886200" y="3107746"/>
            <a:ext cx="4800600" cy="33449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798" y="1014271"/>
            <a:ext cx="9296399" cy="2035098"/>
          </a:xfrm>
          <a:prstGeom prst="rect">
            <a:avLst/>
          </a:prstGeom>
        </p:spPr>
      </p:pic>
      <p:sp>
        <p:nvSpPr>
          <p:cNvPr id="8" name="TextBox 7"/>
          <p:cNvSpPr txBox="1"/>
          <p:nvPr/>
        </p:nvSpPr>
        <p:spPr>
          <a:xfrm>
            <a:off x="1981200" y="6550223"/>
            <a:ext cx="8431475" cy="307777"/>
          </a:xfrm>
          <a:prstGeom prst="rect">
            <a:avLst/>
          </a:prstGeom>
          <a:noFill/>
        </p:spPr>
        <p:txBody>
          <a:bodyPr wrap="square" rtlCol="0">
            <a:spAutoFit/>
          </a:bodyPr>
          <a:lstStyle/>
          <a:p>
            <a:r>
              <a:rPr lang="en-US" sz="1400" b="1" dirty="0">
                <a:solidFill>
                  <a:schemeClr val="tx2"/>
                </a:solidFill>
              </a:rPr>
              <a:t>*Finding Answers: Solving Disparities through Payment and Delivery System Reform; solvingdisparities.org</a:t>
            </a:r>
          </a:p>
        </p:txBody>
      </p:sp>
      <p:sp>
        <p:nvSpPr>
          <p:cNvPr id="3" name="Oval 2">
            <a:extLst>
              <a:ext uri="{FF2B5EF4-FFF2-40B4-BE49-F238E27FC236}">
                <a16:creationId xmlns:a16="http://schemas.microsoft.com/office/drawing/2014/main" id="{3F01FD1C-0789-4908-9D61-3CFCA9D7143C}"/>
              </a:ext>
            </a:extLst>
          </p:cNvPr>
          <p:cNvSpPr/>
          <p:nvPr/>
        </p:nvSpPr>
        <p:spPr>
          <a:xfrm>
            <a:off x="4267200" y="763369"/>
            <a:ext cx="3429000" cy="2286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3862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CDCB-2946-E0DF-7D30-DD304C4DE8E3}"/>
              </a:ext>
            </a:extLst>
          </p:cNvPr>
          <p:cNvSpPr>
            <a:spLocks noGrp="1"/>
          </p:cNvSpPr>
          <p:nvPr>
            <p:ph type="title"/>
          </p:nvPr>
        </p:nvSpPr>
        <p:spPr/>
        <p:txBody>
          <a:bodyPr>
            <a:normAutofit/>
          </a:bodyPr>
          <a:lstStyle/>
          <a:p>
            <a:pPr algn="ctr"/>
            <a:r>
              <a:rPr lang="en-US" sz="6000" dirty="0"/>
              <a:t>How do you achieve equity?</a:t>
            </a:r>
          </a:p>
        </p:txBody>
      </p:sp>
      <p:pic>
        <p:nvPicPr>
          <p:cNvPr id="3" name="Picture 2" descr="Logo&#10;&#10;Description automatically generated">
            <a:extLst>
              <a:ext uri="{FF2B5EF4-FFF2-40B4-BE49-F238E27FC236}">
                <a16:creationId xmlns:a16="http://schemas.microsoft.com/office/drawing/2014/main" id="{44988143-FA65-37B4-19EE-CE67AF6B6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400" y="5897151"/>
            <a:ext cx="3090672" cy="867425"/>
          </a:xfrm>
          <a:prstGeom prst="rect">
            <a:avLst/>
          </a:prstGeom>
        </p:spPr>
      </p:pic>
    </p:spTree>
    <p:extLst>
      <p:ext uri="{BB962C8B-B14F-4D97-AF65-F5344CB8AC3E}">
        <p14:creationId xmlns:p14="http://schemas.microsoft.com/office/powerpoint/2010/main" val="16772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59C7-8CBC-317C-EB85-F59CEE331DC1}"/>
              </a:ext>
            </a:extLst>
          </p:cNvPr>
          <p:cNvSpPr>
            <a:spLocks noGrp="1"/>
          </p:cNvSpPr>
          <p:nvPr>
            <p:ph type="title"/>
          </p:nvPr>
        </p:nvSpPr>
        <p:spPr/>
        <p:txBody>
          <a:bodyPr/>
          <a:lstStyle/>
          <a:p>
            <a:r>
              <a:rPr lang="en-US" dirty="0"/>
              <a:t>Many Steps, Not Just One Action</a:t>
            </a:r>
          </a:p>
        </p:txBody>
      </p:sp>
      <p:graphicFrame>
        <p:nvGraphicFramePr>
          <p:cNvPr id="4" name="Content Placeholder 3">
            <a:extLst>
              <a:ext uri="{FF2B5EF4-FFF2-40B4-BE49-F238E27FC236}">
                <a16:creationId xmlns:a16="http://schemas.microsoft.com/office/drawing/2014/main" id="{67F2E05B-EA9A-8025-0339-D21724231B3F}"/>
              </a:ext>
            </a:extLst>
          </p:cNvPr>
          <p:cNvGraphicFramePr>
            <a:graphicFrameLocks noGrp="1"/>
          </p:cNvGraphicFramePr>
          <p:nvPr>
            <p:ph idx="13"/>
            <p:extLst>
              <p:ext uri="{D42A27DB-BD31-4B8C-83A1-F6EECF244321}">
                <p14:modId xmlns:p14="http://schemas.microsoft.com/office/powerpoint/2010/main" val="341876817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Logo&#10;&#10;Description automatically generated">
            <a:extLst>
              <a:ext uri="{FF2B5EF4-FFF2-40B4-BE49-F238E27FC236}">
                <a16:creationId xmlns:a16="http://schemas.microsoft.com/office/drawing/2014/main" id="{580DF3B2-473F-8B7B-325B-75D78828C1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0600" y="5334000"/>
            <a:ext cx="3090672" cy="867425"/>
          </a:xfrm>
          <a:prstGeom prst="rect">
            <a:avLst/>
          </a:prstGeom>
        </p:spPr>
      </p:pic>
    </p:spTree>
    <p:extLst>
      <p:ext uri="{BB962C8B-B14F-4D97-AF65-F5344CB8AC3E}">
        <p14:creationId xmlns:p14="http://schemas.microsoft.com/office/powerpoint/2010/main" val="298606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9F51-C60B-3B6C-3EBB-EA5B6671D790}"/>
              </a:ext>
            </a:extLst>
          </p:cNvPr>
          <p:cNvSpPr>
            <a:spLocks noGrp="1"/>
          </p:cNvSpPr>
          <p:nvPr>
            <p:ph type="title"/>
          </p:nvPr>
        </p:nvSpPr>
        <p:spPr>
          <a:xfrm>
            <a:off x="609600" y="152400"/>
            <a:ext cx="10972800" cy="1143000"/>
          </a:xfrm>
        </p:spPr>
        <p:txBody>
          <a:bodyPr anchor="ctr">
            <a:normAutofit/>
          </a:bodyPr>
          <a:lstStyle/>
          <a:p>
            <a:r>
              <a:rPr lang="en-US" dirty="0"/>
              <a:t>Awareness</a:t>
            </a:r>
          </a:p>
        </p:txBody>
      </p:sp>
      <p:sp>
        <p:nvSpPr>
          <p:cNvPr id="3" name="Content Placeholder 2">
            <a:extLst>
              <a:ext uri="{FF2B5EF4-FFF2-40B4-BE49-F238E27FC236}">
                <a16:creationId xmlns:a16="http://schemas.microsoft.com/office/drawing/2014/main" id="{06DBF701-6DA4-5C92-47FA-3BB40D85FCD9}"/>
              </a:ext>
            </a:extLst>
          </p:cNvPr>
          <p:cNvSpPr>
            <a:spLocks noGrp="1"/>
          </p:cNvSpPr>
          <p:nvPr>
            <p:ph sz="half" idx="1"/>
          </p:nvPr>
        </p:nvSpPr>
        <p:spPr>
          <a:xfrm>
            <a:off x="711200" y="1676400"/>
            <a:ext cx="5181600" cy="4351338"/>
          </a:xfrm>
        </p:spPr>
        <p:txBody>
          <a:bodyPr>
            <a:normAutofit/>
          </a:bodyPr>
          <a:lstStyle/>
          <a:p>
            <a:r>
              <a:rPr lang="en-US" dirty="0"/>
              <a:t>Rely on the data</a:t>
            </a:r>
          </a:p>
          <a:p>
            <a:endParaRPr lang="en-US" dirty="0"/>
          </a:p>
          <a:p>
            <a:r>
              <a:rPr lang="en-US" dirty="0"/>
              <a:t>Stratify process and outcome measures to show disparities in care and outcomes</a:t>
            </a:r>
          </a:p>
        </p:txBody>
      </p:sp>
      <p:pic>
        <p:nvPicPr>
          <p:cNvPr id="5" name="Picture 4" descr="Cartoon character holding a light bulb&#10;&#10;Description automatically generated with medium confidence">
            <a:extLst>
              <a:ext uri="{FF2B5EF4-FFF2-40B4-BE49-F238E27FC236}">
                <a16:creationId xmlns:a16="http://schemas.microsoft.com/office/drawing/2014/main" id="{00911706-8A84-B7A3-5F97-33CF1E0C85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14331" y="1676400"/>
            <a:ext cx="4351338" cy="4351338"/>
          </a:xfrm>
          <a:prstGeom prst="rect">
            <a:avLst/>
          </a:prstGeom>
          <a:noFill/>
        </p:spPr>
      </p:pic>
    </p:spTree>
    <p:extLst>
      <p:ext uri="{BB962C8B-B14F-4D97-AF65-F5344CB8AC3E}">
        <p14:creationId xmlns:p14="http://schemas.microsoft.com/office/powerpoint/2010/main" val="92553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EB4B-2A06-FDFE-1BC2-5E2CDAECA7C2}"/>
              </a:ext>
            </a:extLst>
          </p:cNvPr>
          <p:cNvSpPr>
            <a:spLocks noGrp="1"/>
          </p:cNvSpPr>
          <p:nvPr>
            <p:ph type="title"/>
          </p:nvPr>
        </p:nvSpPr>
        <p:spPr>
          <a:xfrm>
            <a:off x="609600" y="92075"/>
            <a:ext cx="10972800" cy="1143000"/>
          </a:xfrm>
        </p:spPr>
        <p:txBody>
          <a:bodyPr>
            <a:normAutofit fontScale="90000"/>
          </a:bodyPr>
          <a:lstStyle/>
          <a:p>
            <a:r>
              <a:rPr lang="en-US" dirty="0"/>
              <a:t>Increase Awareness by Creating a Culture of Equity</a:t>
            </a:r>
          </a:p>
        </p:txBody>
      </p:sp>
      <p:sp>
        <p:nvSpPr>
          <p:cNvPr id="3" name="Content Placeholder 2">
            <a:extLst>
              <a:ext uri="{FF2B5EF4-FFF2-40B4-BE49-F238E27FC236}">
                <a16:creationId xmlns:a16="http://schemas.microsoft.com/office/drawing/2014/main" id="{23A4EDE7-1439-292B-61E7-AE6BB281C3F8}"/>
              </a:ext>
            </a:extLst>
          </p:cNvPr>
          <p:cNvSpPr>
            <a:spLocks noGrp="1"/>
          </p:cNvSpPr>
          <p:nvPr>
            <p:ph idx="13"/>
          </p:nvPr>
        </p:nvSpPr>
        <p:spPr>
          <a:xfrm>
            <a:off x="762000" y="1417638"/>
            <a:ext cx="4800600" cy="2057399"/>
          </a:xfrm>
        </p:spPr>
        <p:txBody>
          <a:bodyPr/>
          <a:lstStyle/>
          <a:p>
            <a:r>
              <a:rPr lang="en-US" dirty="0"/>
              <a:t>Talk about it!</a:t>
            </a:r>
          </a:p>
          <a:p>
            <a:r>
              <a:rPr lang="en-US" dirty="0"/>
              <a:t>Bake it into everything you do!</a:t>
            </a:r>
          </a:p>
        </p:txBody>
      </p:sp>
      <p:sp>
        <p:nvSpPr>
          <p:cNvPr id="4" name="Content Placeholder 2">
            <a:extLst>
              <a:ext uri="{FF2B5EF4-FFF2-40B4-BE49-F238E27FC236}">
                <a16:creationId xmlns:a16="http://schemas.microsoft.com/office/drawing/2014/main" id="{1DEBE218-99E8-74D2-1A4C-161458CE3EAC}"/>
              </a:ext>
            </a:extLst>
          </p:cNvPr>
          <p:cNvSpPr txBox="1">
            <a:spLocks/>
          </p:cNvSpPr>
          <p:nvPr/>
        </p:nvSpPr>
        <p:spPr>
          <a:xfrm>
            <a:off x="5943600" y="1417638"/>
            <a:ext cx="5638800" cy="483076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chemeClr val="tx1"/>
              </a:buClr>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tx1"/>
              </a:buClr>
              <a:buFont typeface="Arial"/>
              <a:buChar char="–"/>
              <a:defRPr sz="2800" kern="1200">
                <a:solidFill>
                  <a:srgbClr val="485865"/>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400" kern="1200">
                <a:solidFill>
                  <a:srgbClr val="485865"/>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900" b="1" dirty="0">
                <a:solidFill>
                  <a:schemeClr val="tx1"/>
                </a:solidFill>
              </a:rPr>
              <a:t>RACE Framework</a:t>
            </a:r>
          </a:p>
          <a:p>
            <a:pPr marL="0" indent="0">
              <a:buNone/>
            </a:pPr>
            <a:endParaRPr lang="en-US" sz="3500" b="1" dirty="0"/>
          </a:p>
          <a:p>
            <a:r>
              <a:rPr lang="en-US" sz="3500" b="1" dirty="0">
                <a:solidFill>
                  <a:schemeClr val="tx1"/>
                </a:solidFill>
              </a:rPr>
              <a:t>R</a:t>
            </a:r>
            <a:r>
              <a:rPr lang="en-US" sz="3500" dirty="0"/>
              <a:t>educe anxiety by talking about race</a:t>
            </a:r>
          </a:p>
          <a:p>
            <a:r>
              <a:rPr lang="en-US" sz="3500" b="1" dirty="0">
                <a:solidFill>
                  <a:schemeClr val="tx1"/>
                </a:solidFill>
              </a:rPr>
              <a:t>A</a:t>
            </a:r>
            <a:r>
              <a:rPr lang="en-US" sz="3500" dirty="0"/>
              <a:t>ccept that race is either visible or invisible</a:t>
            </a:r>
          </a:p>
          <a:p>
            <a:r>
              <a:rPr lang="en-US" sz="3500" b="1" dirty="0">
                <a:solidFill>
                  <a:schemeClr val="tx1"/>
                </a:solidFill>
              </a:rPr>
              <a:t>C</a:t>
            </a:r>
            <a:r>
              <a:rPr lang="en-US" sz="3500" dirty="0"/>
              <a:t>all on internal and external allies</a:t>
            </a:r>
          </a:p>
          <a:p>
            <a:r>
              <a:rPr lang="en-US" sz="3500" b="1" dirty="0">
                <a:solidFill>
                  <a:schemeClr val="tx1"/>
                </a:solidFill>
              </a:rPr>
              <a:t>E</a:t>
            </a:r>
            <a:r>
              <a:rPr lang="en-US" sz="3500" dirty="0"/>
              <a:t>xpect that you will need to provide answers or plans</a:t>
            </a:r>
            <a:endParaRPr lang="en-US" sz="3500" b="1" dirty="0"/>
          </a:p>
          <a:p>
            <a:pPr marL="0" indent="0">
              <a:buNone/>
            </a:pPr>
            <a:endParaRPr lang="en-US" b="1" dirty="0"/>
          </a:p>
        </p:txBody>
      </p:sp>
      <p:sp>
        <p:nvSpPr>
          <p:cNvPr id="5" name="TextBox 4">
            <a:extLst>
              <a:ext uri="{FF2B5EF4-FFF2-40B4-BE49-F238E27FC236}">
                <a16:creationId xmlns:a16="http://schemas.microsoft.com/office/drawing/2014/main" id="{2D13976A-828F-E705-3763-8150259ACBCB}"/>
              </a:ext>
            </a:extLst>
          </p:cNvPr>
          <p:cNvSpPr txBox="1"/>
          <p:nvPr/>
        </p:nvSpPr>
        <p:spPr>
          <a:xfrm>
            <a:off x="228600" y="6400800"/>
            <a:ext cx="11658600" cy="307777"/>
          </a:xfrm>
          <a:prstGeom prst="rect">
            <a:avLst/>
          </a:prstGeom>
          <a:noFill/>
        </p:spPr>
        <p:txBody>
          <a:bodyPr wrap="square" rtlCol="0">
            <a:spAutoFit/>
          </a:bodyPr>
          <a:lstStyle/>
          <a:p>
            <a:r>
              <a:rPr lang="en-US" sz="1400" i="1" dirty="0">
                <a:solidFill>
                  <a:schemeClr val="tx2"/>
                </a:solidFill>
              </a:rPr>
              <a:t>Ref</a:t>
            </a:r>
          </a:p>
        </p:txBody>
      </p:sp>
      <p:pic>
        <p:nvPicPr>
          <p:cNvPr id="7" name="Graphic 6" descr="Megaphone with solid fill">
            <a:extLst>
              <a:ext uri="{FF2B5EF4-FFF2-40B4-BE49-F238E27FC236}">
                <a16:creationId xmlns:a16="http://schemas.microsoft.com/office/drawing/2014/main" id="{FA95EEB8-39F6-A5D4-B5B1-2372A2E3F1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2600" y="3124200"/>
            <a:ext cx="2667000" cy="2667000"/>
          </a:xfrm>
          <a:prstGeom prst="rect">
            <a:avLst/>
          </a:prstGeom>
        </p:spPr>
      </p:pic>
    </p:spTree>
    <p:extLst>
      <p:ext uri="{BB962C8B-B14F-4D97-AF65-F5344CB8AC3E}">
        <p14:creationId xmlns:p14="http://schemas.microsoft.com/office/powerpoint/2010/main" val="96894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54050F-EE6C-454C-AE8F-B6BD028E1BAF}"/>
              </a:ext>
            </a:extLst>
          </p:cNvPr>
          <p:cNvSpPr>
            <a:spLocks noGrp="1"/>
          </p:cNvSpPr>
          <p:nvPr>
            <p:ph type="title"/>
          </p:nvPr>
        </p:nvSpPr>
        <p:spPr>
          <a:xfrm>
            <a:off x="306088" y="210184"/>
            <a:ext cx="10972800" cy="1143000"/>
          </a:xfrm>
        </p:spPr>
        <p:txBody>
          <a:bodyPr>
            <a:normAutofit/>
          </a:bodyPr>
          <a:lstStyle/>
          <a:p>
            <a:r>
              <a:rPr lang="en-US" b="1" dirty="0"/>
              <a:t>Use the Data for Awareness</a:t>
            </a:r>
          </a:p>
        </p:txBody>
      </p:sp>
      <p:sp>
        <p:nvSpPr>
          <p:cNvPr id="8" name="Content Placeholder 7">
            <a:extLst>
              <a:ext uri="{FF2B5EF4-FFF2-40B4-BE49-F238E27FC236}">
                <a16:creationId xmlns:a16="http://schemas.microsoft.com/office/drawing/2014/main" id="{12C14EB7-09EF-4B09-8E12-B7DCB9505887}"/>
              </a:ext>
            </a:extLst>
          </p:cNvPr>
          <p:cNvSpPr>
            <a:spLocks noGrp="1"/>
          </p:cNvSpPr>
          <p:nvPr>
            <p:ph idx="13"/>
          </p:nvPr>
        </p:nvSpPr>
        <p:spPr>
          <a:xfrm>
            <a:off x="1017288" y="1390967"/>
            <a:ext cx="4775200" cy="4525963"/>
          </a:xfrm>
        </p:spPr>
        <p:txBody>
          <a:bodyPr/>
          <a:lstStyle/>
          <a:p>
            <a:r>
              <a:rPr lang="en-US" dirty="0"/>
              <a:t>Looking through a lens of equity, identify causes of disparities and prioritize how to address them</a:t>
            </a:r>
          </a:p>
          <a:p>
            <a:endParaRPr lang="en-US" dirty="0"/>
          </a:p>
        </p:txBody>
      </p:sp>
      <p:pic>
        <p:nvPicPr>
          <p:cNvPr id="19" name="Picture 18" descr="A picture containing necklace, drawing, game, mirror&#10;&#10;Description automatically generated">
            <a:extLst>
              <a:ext uri="{FF2B5EF4-FFF2-40B4-BE49-F238E27FC236}">
                <a16:creationId xmlns:a16="http://schemas.microsoft.com/office/drawing/2014/main" id="{946BD9B6-40D4-4FC0-8E4E-C9B12EA296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5134" y="3295490"/>
            <a:ext cx="8081732" cy="2685893"/>
          </a:xfrm>
          <a:prstGeom prst="rect">
            <a:avLst/>
          </a:prstGeom>
        </p:spPr>
      </p:pic>
      <p:sp>
        <p:nvSpPr>
          <p:cNvPr id="2" name="Content Placeholder 7">
            <a:extLst>
              <a:ext uri="{FF2B5EF4-FFF2-40B4-BE49-F238E27FC236}">
                <a16:creationId xmlns:a16="http://schemas.microsoft.com/office/drawing/2014/main" id="{924E7555-8503-438E-D148-FF28C7F81616}"/>
              </a:ext>
            </a:extLst>
          </p:cNvPr>
          <p:cNvSpPr txBox="1">
            <a:spLocks/>
          </p:cNvSpPr>
          <p:nvPr/>
        </p:nvSpPr>
        <p:spPr>
          <a:xfrm>
            <a:off x="6399512" y="1390968"/>
            <a:ext cx="47752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1"/>
              </a:buClr>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tx1"/>
              </a:buClr>
              <a:buFont typeface="Arial"/>
              <a:buChar char="–"/>
              <a:defRPr sz="2800" kern="1200">
                <a:solidFill>
                  <a:srgbClr val="485865"/>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400" kern="1200">
                <a:solidFill>
                  <a:srgbClr val="485865"/>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Must stratify data to identify the disparity</a:t>
            </a:r>
          </a:p>
          <a:p>
            <a:endParaRPr lang="en-US" dirty="0"/>
          </a:p>
        </p:txBody>
      </p:sp>
    </p:spTree>
    <p:extLst>
      <p:ext uri="{BB962C8B-B14F-4D97-AF65-F5344CB8AC3E}">
        <p14:creationId xmlns:p14="http://schemas.microsoft.com/office/powerpoint/2010/main" val="16070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84B61-B3D8-59DF-6556-820D39833BD2}"/>
              </a:ext>
            </a:extLst>
          </p:cNvPr>
          <p:cNvSpPr>
            <a:spLocks noGrp="1"/>
          </p:cNvSpPr>
          <p:nvPr>
            <p:ph type="title"/>
          </p:nvPr>
        </p:nvSpPr>
        <p:spPr>
          <a:xfrm>
            <a:off x="609600" y="152400"/>
            <a:ext cx="10972800" cy="1143000"/>
          </a:xfrm>
        </p:spPr>
        <p:txBody>
          <a:bodyPr anchor="ctr">
            <a:normAutofit/>
          </a:bodyPr>
          <a:lstStyle/>
          <a:p>
            <a:r>
              <a:rPr lang="en-US" dirty="0"/>
              <a:t>Understanding own bias</a:t>
            </a:r>
          </a:p>
        </p:txBody>
      </p:sp>
      <p:sp>
        <p:nvSpPr>
          <p:cNvPr id="6" name="Content Placeholder 5">
            <a:extLst>
              <a:ext uri="{FF2B5EF4-FFF2-40B4-BE49-F238E27FC236}">
                <a16:creationId xmlns:a16="http://schemas.microsoft.com/office/drawing/2014/main" id="{3C4B9B4C-BE9B-A5A8-260F-17DB1F71991F}"/>
              </a:ext>
            </a:extLst>
          </p:cNvPr>
          <p:cNvSpPr>
            <a:spLocks noGrp="1"/>
          </p:cNvSpPr>
          <p:nvPr>
            <p:ph sz="half" idx="1"/>
          </p:nvPr>
        </p:nvSpPr>
        <p:spPr>
          <a:xfrm>
            <a:off x="609600" y="1295400"/>
            <a:ext cx="5283200" cy="4732338"/>
          </a:xfrm>
        </p:spPr>
        <p:txBody>
          <a:bodyPr>
            <a:normAutofit/>
          </a:bodyPr>
          <a:lstStyle/>
          <a:p>
            <a:pPr>
              <a:lnSpc>
                <a:spcPct val="90000"/>
              </a:lnSpc>
            </a:pPr>
            <a:r>
              <a:rPr lang="en-US" sz="2800" dirty="0"/>
              <a:t>Implicit Association Test</a:t>
            </a:r>
          </a:p>
          <a:p>
            <a:pPr>
              <a:lnSpc>
                <a:spcPct val="90000"/>
              </a:lnSpc>
            </a:pPr>
            <a:r>
              <a:rPr lang="en-US" sz="2800" dirty="0"/>
              <a:t>Education on implicit bias</a:t>
            </a:r>
          </a:p>
          <a:p>
            <a:pPr>
              <a:lnSpc>
                <a:spcPct val="90000"/>
              </a:lnSpc>
            </a:pPr>
            <a:r>
              <a:rPr lang="en-US" sz="2800" dirty="0"/>
              <a:t>Addressing bias</a:t>
            </a:r>
          </a:p>
          <a:p>
            <a:pPr lvl="1">
              <a:lnSpc>
                <a:spcPct val="90000"/>
              </a:lnSpc>
            </a:pPr>
            <a:r>
              <a:rPr lang="en-US" dirty="0"/>
              <a:t>See people as individuals</a:t>
            </a:r>
          </a:p>
          <a:p>
            <a:pPr lvl="1">
              <a:lnSpc>
                <a:spcPct val="90000"/>
              </a:lnSpc>
            </a:pPr>
            <a:r>
              <a:rPr lang="en-US" dirty="0"/>
              <a:t>Recognize your belief as a stereotype</a:t>
            </a:r>
          </a:p>
          <a:p>
            <a:pPr lvl="1">
              <a:lnSpc>
                <a:spcPct val="90000"/>
              </a:lnSpc>
            </a:pPr>
            <a:r>
              <a:rPr lang="en-US" dirty="0"/>
              <a:t>Increase opportunities to have contact with individuals from different groups</a:t>
            </a:r>
          </a:p>
          <a:p>
            <a:pPr lvl="1">
              <a:lnSpc>
                <a:spcPct val="90000"/>
              </a:lnSpc>
            </a:pPr>
            <a:r>
              <a:rPr lang="en-US" dirty="0"/>
              <a:t>Empathy</a:t>
            </a:r>
          </a:p>
          <a:p>
            <a:pPr lvl="1">
              <a:lnSpc>
                <a:spcPct val="90000"/>
              </a:lnSpc>
            </a:pPr>
            <a:endParaRPr lang="en-US" sz="2700" dirty="0"/>
          </a:p>
        </p:txBody>
      </p:sp>
      <p:pic>
        <p:nvPicPr>
          <p:cNvPr id="10" name="Picture 9" descr="A close up of text on a white background&#10;&#10;Description automatically generated">
            <a:extLst>
              <a:ext uri="{FF2B5EF4-FFF2-40B4-BE49-F238E27FC236}">
                <a16:creationId xmlns:a16="http://schemas.microsoft.com/office/drawing/2014/main" id="{843DD9E0-9060-E5E9-323F-BFE3DA029D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99202" y="1828800"/>
            <a:ext cx="5181600" cy="3355086"/>
          </a:xfrm>
          <a:prstGeom prst="rect">
            <a:avLst/>
          </a:prstGeom>
          <a:noFill/>
        </p:spPr>
      </p:pic>
    </p:spTree>
    <p:extLst>
      <p:ext uri="{BB962C8B-B14F-4D97-AF65-F5344CB8AC3E}">
        <p14:creationId xmlns:p14="http://schemas.microsoft.com/office/powerpoint/2010/main" val="1655811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84B61-B3D8-59DF-6556-820D39833BD2}"/>
              </a:ext>
            </a:extLst>
          </p:cNvPr>
          <p:cNvSpPr>
            <a:spLocks noGrp="1"/>
          </p:cNvSpPr>
          <p:nvPr>
            <p:ph type="title"/>
          </p:nvPr>
        </p:nvSpPr>
        <p:spPr>
          <a:xfrm>
            <a:off x="152400" y="152400"/>
            <a:ext cx="11430000" cy="1143000"/>
          </a:xfrm>
        </p:spPr>
        <p:txBody>
          <a:bodyPr anchor="ctr">
            <a:normAutofit fontScale="90000"/>
          </a:bodyPr>
          <a:lstStyle/>
          <a:p>
            <a:r>
              <a:rPr lang="en-US" dirty="0"/>
              <a:t>Implicit Bias Training: Key Components</a:t>
            </a:r>
          </a:p>
        </p:txBody>
      </p:sp>
      <p:sp>
        <p:nvSpPr>
          <p:cNvPr id="6" name="Content Placeholder 5">
            <a:extLst>
              <a:ext uri="{FF2B5EF4-FFF2-40B4-BE49-F238E27FC236}">
                <a16:creationId xmlns:a16="http://schemas.microsoft.com/office/drawing/2014/main" id="{3C4B9B4C-BE9B-A5A8-260F-17DB1F71991F}"/>
              </a:ext>
            </a:extLst>
          </p:cNvPr>
          <p:cNvSpPr>
            <a:spLocks noGrp="1"/>
          </p:cNvSpPr>
          <p:nvPr>
            <p:ph sz="half" idx="1"/>
          </p:nvPr>
        </p:nvSpPr>
        <p:spPr>
          <a:xfrm>
            <a:off x="609600" y="1295400"/>
            <a:ext cx="10820400" cy="4732338"/>
          </a:xfrm>
        </p:spPr>
        <p:txBody>
          <a:bodyPr>
            <a:normAutofit/>
          </a:bodyPr>
          <a:lstStyle/>
          <a:p>
            <a:pPr>
              <a:lnSpc>
                <a:spcPct val="90000"/>
              </a:lnSpc>
            </a:pPr>
            <a:r>
              <a:rPr lang="en-US" sz="3100" dirty="0"/>
              <a:t>How to decrease health disparities at the interpersonal and facility levels</a:t>
            </a:r>
          </a:p>
          <a:p>
            <a:pPr>
              <a:lnSpc>
                <a:spcPct val="90000"/>
              </a:lnSpc>
            </a:pPr>
            <a:r>
              <a:rPr lang="en-US" sz="3100" dirty="0"/>
              <a:t>Historical sources of health disparities</a:t>
            </a:r>
          </a:p>
          <a:p>
            <a:pPr>
              <a:lnSpc>
                <a:spcPct val="90000"/>
              </a:lnSpc>
            </a:pPr>
            <a:r>
              <a:rPr lang="en-US" sz="3100" dirty="0"/>
              <a:t>How to effectively communicate and establish transparency across identities, including racial, ethnic, religious, geographic and gender identities</a:t>
            </a:r>
          </a:p>
          <a:p>
            <a:pPr>
              <a:lnSpc>
                <a:spcPct val="90000"/>
              </a:lnSpc>
            </a:pPr>
            <a:r>
              <a:rPr lang="en-US" sz="3100" dirty="0"/>
              <a:t>Community perspectives and recourse from diverse, local constituency groups and experts</a:t>
            </a:r>
          </a:p>
          <a:p>
            <a:pPr>
              <a:lnSpc>
                <a:spcPct val="90000"/>
              </a:lnSpc>
            </a:pPr>
            <a:r>
              <a:rPr lang="en-US" sz="3100" dirty="0"/>
              <a:t>Case studies that highlight the impact of health disparities and how they might be addressed</a:t>
            </a:r>
          </a:p>
          <a:p>
            <a:pPr>
              <a:lnSpc>
                <a:spcPct val="90000"/>
              </a:lnSpc>
            </a:pPr>
            <a:endParaRPr lang="en-US" sz="3100" dirty="0"/>
          </a:p>
        </p:txBody>
      </p:sp>
    </p:spTree>
    <p:extLst>
      <p:ext uri="{BB962C8B-B14F-4D97-AF65-F5344CB8AC3E}">
        <p14:creationId xmlns:p14="http://schemas.microsoft.com/office/powerpoint/2010/main" val="204047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00" dirty="0" err="1"/>
              <a:t>LaPQC</a:t>
            </a:r>
            <a:r>
              <a:rPr lang="en-US" sz="4000" dirty="0"/>
              <a:t>: Achieving Safe, Dignified Equitable Births </a:t>
            </a:r>
          </a:p>
        </p:txBody>
      </p:sp>
      <p:sp>
        <p:nvSpPr>
          <p:cNvPr id="8" name="Text Placeholder 7"/>
          <p:cNvSpPr>
            <a:spLocks noGrp="1"/>
          </p:cNvSpPr>
          <p:nvPr>
            <p:ph type="body" idx="1"/>
          </p:nvPr>
        </p:nvSpPr>
        <p:spPr>
          <a:xfrm>
            <a:off x="2147887" y="4378444"/>
            <a:ext cx="7886700" cy="2174756"/>
          </a:xfrm>
        </p:spPr>
        <p:txBody>
          <a:bodyPr>
            <a:normAutofit/>
          </a:bodyPr>
          <a:lstStyle/>
          <a:p>
            <a:r>
              <a:rPr lang="en-US" b="1" dirty="0"/>
              <a:t>Veronica Gillispie-Bell, MD, MAS, FACOG</a:t>
            </a:r>
          </a:p>
          <a:p>
            <a:r>
              <a:rPr lang="en-US" b="1" dirty="0"/>
              <a:t>Medical Director, Louisiana Perinatal Quality Collaborative and Pregnancy Associated Mortality Review</a:t>
            </a:r>
          </a:p>
        </p:txBody>
      </p:sp>
    </p:spTree>
    <p:extLst>
      <p:ext uri="{BB962C8B-B14F-4D97-AF65-F5344CB8AC3E}">
        <p14:creationId xmlns:p14="http://schemas.microsoft.com/office/powerpoint/2010/main" val="4246573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610B5E-E47B-C9EB-A25F-4CB4F915DEB0}"/>
              </a:ext>
            </a:extLst>
          </p:cNvPr>
          <p:cNvSpPr>
            <a:spLocks noGrp="1"/>
          </p:cNvSpPr>
          <p:nvPr>
            <p:ph type="title"/>
          </p:nvPr>
        </p:nvSpPr>
        <p:spPr>
          <a:xfrm>
            <a:off x="609600" y="152400"/>
            <a:ext cx="10972800" cy="1143000"/>
          </a:xfrm>
        </p:spPr>
        <p:txBody>
          <a:bodyPr anchor="ctr">
            <a:normAutofit/>
          </a:bodyPr>
          <a:lstStyle/>
          <a:p>
            <a:r>
              <a:rPr lang="en-US" sz="4100"/>
              <a:t>Developing Skills and Interventions</a:t>
            </a:r>
          </a:p>
        </p:txBody>
      </p:sp>
      <p:sp>
        <p:nvSpPr>
          <p:cNvPr id="6" name="Content Placeholder 5">
            <a:extLst>
              <a:ext uri="{FF2B5EF4-FFF2-40B4-BE49-F238E27FC236}">
                <a16:creationId xmlns:a16="http://schemas.microsoft.com/office/drawing/2014/main" id="{4289C62D-9C7E-F7C0-38C9-C4362DA08CEC}"/>
              </a:ext>
            </a:extLst>
          </p:cNvPr>
          <p:cNvSpPr>
            <a:spLocks noGrp="1"/>
          </p:cNvSpPr>
          <p:nvPr>
            <p:ph sz="half" idx="1"/>
          </p:nvPr>
        </p:nvSpPr>
        <p:spPr>
          <a:xfrm>
            <a:off x="711200" y="1676400"/>
            <a:ext cx="5181600" cy="4351338"/>
          </a:xfrm>
        </p:spPr>
        <p:txBody>
          <a:bodyPr>
            <a:normAutofit/>
          </a:bodyPr>
          <a:lstStyle/>
          <a:p>
            <a:r>
              <a:rPr lang="en-US" i="0" u="none" strike="noStrike" baseline="0" dirty="0"/>
              <a:t>Mechanism for Patients/Family to Provide Feedback that Leads to Tests of Change</a:t>
            </a:r>
            <a:endParaRPr lang="en-US" dirty="0"/>
          </a:p>
          <a:p>
            <a:r>
              <a:rPr lang="en-US" dirty="0"/>
              <a:t>Implement a Validated Tool to Measure Respect</a:t>
            </a:r>
          </a:p>
          <a:p>
            <a:r>
              <a:rPr lang="en-US" dirty="0"/>
              <a:t>Staff Training in Family-Centered Care</a:t>
            </a:r>
          </a:p>
          <a:p>
            <a:pPr marL="0" indent="0">
              <a:buNone/>
            </a:pPr>
            <a:endParaRPr lang="en-US" dirty="0"/>
          </a:p>
          <a:p>
            <a:endParaRPr lang="en-US" dirty="0"/>
          </a:p>
        </p:txBody>
      </p:sp>
    </p:spTree>
    <p:extLst>
      <p:ext uri="{BB962C8B-B14F-4D97-AF65-F5344CB8AC3E}">
        <p14:creationId xmlns:p14="http://schemas.microsoft.com/office/powerpoint/2010/main" val="99561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EA5B9-E5C1-E059-0BCB-1947902A6C5A}"/>
              </a:ext>
            </a:extLst>
          </p:cNvPr>
          <p:cNvSpPr>
            <a:spLocks noGrp="1"/>
          </p:cNvSpPr>
          <p:nvPr>
            <p:ph type="title"/>
          </p:nvPr>
        </p:nvSpPr>
        <p:spPr/>
        <p:txBody>
          <a:bodyPr>
            <a:normAutofit fontScale="90000"/>
          </a:bodyPr>
          <a:lstStyle/>
          <a:p>
            <a:r>
              <a:rPr lang="en-US" dirty="0"/>
              <a:t>Validated Tools for Measuring Respect</a:t>
            </a:r>
          </a:p>
        </p:txBody>
      </p:sp>
      <p:sp>
        <p:nvSpPr>
          <p:cNvPr id="6" name="Content Placeholder 5">
            <a:extLst>
              <a:ext uri="{FF2B5EF4-FFF2-40B4-BE49-F238E27FC236}">
                <a16:creationId xmlns:a16="http://schemas.microsoft.com/office/drawing/2014/main" id="{E00F1915-2E72-B198-C147-A1D6F2E04A9E}"/>
              </a:ext>
            </a:extLst>
          </p:cNvPr>
          <p:cNvSpPr>
            <a:spLocks noGrp="1"/>
          </p:cNvSpPr>
          <p:nvPr>
            <p:ph idx="13"/>
          </p:nvPr>
        </p:nvSpPr>
        <p:spPr>
          <a:xfrm>
            <a:off x="533400" y="1417638"/>
            <a:ext cx="10972800" cy="4525963"/>
          </a:xfrm>
        </p:spPr>
        <p:txBody>
          <a:bodyPr/>
          <a:lstStyle/>
          <a:p>
            <a:pPr marL="0" marR="0" indent="0">
              <a:spcBef>
                <a:spcPts val="0"/>
              </a:spcBef>
              <a:spcAft>
                <a:spcPts val="0"/>
              </a:spcAft>
              <a:buNone/>
            </a:pPr>
            <a:endParaRPr lang="en-US" sz="1800" b="1" dirty="0">
              <a:solidFill>
                <a:srgbClr val="00ABCC"/>
              </a:solidFill>
              <a:effectLst/>
              <a:uFill>
                <a:solidFill>
                  <a:srgbClr val="000000"/>
                </a:solidFill>
              </a:uFill>
              <a:latin typeface="Neutra Text Alt"/>
              <a:cs typeface="Arial Unicode MS"/>
            </a:endParaRPr>
          </a:p>
          <a:p>
            <a:r>
              <a:rPr lang="en-US" dirty="0"/>
              <a:t>Mothers Autonomy in Decision Making Scale</a:t>
            </a:r>
          </a:p>
          <a:p>
            <a:r>
              <a:rPr lang="en-US" dirty="0"/>
              <a:t>Mothers on Respect Index</a:t>
            </a:r>
          </a:p>
          <a:p>
            <a:r>
              <a:rPr lang="en-US" dirty="0"/>
              <a:t>Mistreatment Index</a:t>
            </a:r>
          </a:p>
        </p:txBody>
      </p:sp>
    </p:spTree>
    <p:extLst>
      <p:ext uri="{BB962C8B-B14F-4D97-AF65-F5344CB8AC3E}">
        <p14:creationId xmlns:p14="http://schemas.microsoft.com/office/powerpoint/2010/main" val="280024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A200-D50D-1821-9C94-F49F747F107A}"/>
              </a:ext>
            </a:extLst>
          </p:cNvPr>
          <p:cNvSpPr>
            <a:spLocks noGrp="1"/>
          </p:cNvSpPr>
          <p:nvPr>
            <p:ph type="title"/>
          </p:nvPr>
        </p:nvSpPr>
        <p:spPr/>
        <p:txBody>
          <a:bodyPr/>
          <a:lstStyle/>
          <a:p>
            <a:r>
              <a:rPr lang="en-US" dirty="0"/>
              <a:t>Family Centered Care Training</a:t>
            </a:r>
          </a:p>
        </p:txBody>
      </p:sp>
      <p:sp>
        <p:nvSpPr>
          <p:cNvPr id="3" name="Content Placeholder 2">
            <a:extLst>
              <a:ext uri="{FF2B5EF4-FFF2-40B4-BE49-F238E27FC236}">
                <a16:creationId xmlns:a16="http://schemas.microsoft.com/office/drawing/2014/main" id="{82EF6014-B24A-00CB-6CF7-24A8BF9D1EFC}"/>
              </a:ext>
            </a:extLst>
          </p:cNvPr>
          <p:cNvSpPr>
            <a:spLocks noGrp="1"/>
          </p:cNvSpPr>
          <p:nvPr>
            <p:ph idx="13"/>
          </p:nvPr>
        </p:nvSpPr>
        <p:spPr>
          <a:xfrm>
            <a:off x="762000" y="1417638"/>
            <a:ext cx="10591800" cy="4830761"/>
          </a:xfrm>
        </p:spPr>
        <p:txBody>
          <a:bodyPr>
            <a:normAutofit fontScale="70000" lnSpcReduction="20000"/>
          </a:bodyPr>
          <a:lstStyle/>
          <a:p>
            <a:r>
              <a:rPr lang="en-US" sz="3600" b="0" i="0" u="none" strike="noStrike" baseline="0" dirty="0">
                <a:solidFill>
                  <a:srgbClr val="485868"/>
                </a:solidFill>
                <a:latin typeface="Calibri" panose="020F0502020204030204" pitchFamily="34" charset="0"/>
              </a:rPr>
              <a:t>Patients are partners in their decision-making with healthcare providers and staff;</a:t>
            </a:r>
          </a:p>
          <a:p>
            <a:r>
              <a:rPr lang="en-US" sz="3600" b="0" i="0" u="none" strike="noStrike" baseline="0" dirty="0">
                <a:solidFill>
                  <a:srgbClr val="485868"/>
                </a:solidFill>
                <a:latin typeface="Calibri" panose="020F0502020204030204" pitchFamily="34" charset="0"/>
              </a:rPr>
              <a:t>Reliable, evidenced-based patient education;</a:t>
            </a:r>
          </a:p>
          <a:p>
            <a:r>
              <a:rPr lang="en-US" sz="3600" b="0" i="0" u="none" strike="noStrike" baseline="0" dirty="0">
                <a:solidFill>
                  <a:srgbClr val="485868"/>
                </a:solidFill>
                <a:latin typeface="Calibri" panose="020F0502020204030204" pitchFamily="34" charset="0"/>
              </a:rPr>
              <a:t>Transparency between the pregnant woman and her family/partner;</a:t>
            </a:r>
          </a:p>
          <a:p>
            <a:r>
              <a:rPr lang="en-US" sz="3600" b="0" i="0" u="none" strike="noStrike" baseline="0" dirty="0">
                <a:solidFill>
                  <a:srgbClr val="485868"/>
                </a:solidFill>
                <a:latin typeface="Calibri" panose="020F0502020204030204" pitchFamily="34" charset="0"/>
              </a:rPr>
              <a:t>Mothers and babies should stay together (rooming in);</a:t>
            </a:r>
          </a:p>
          <a:p>
            <a:r>
              <a:rPr lang="en-US" sz="3600" b="0" i="0" u="none" strike="noStrike" baseline="0" dirty="0">
                <a:solidFill>
                  <a:srgbClr val="485868"/>
                </a:solidFill>
                <a:latin typeface="Calibri" panose="020F0502020204030204" pitchFamily="34" charset="0"/>
              </a:rPr>
              <a:t>Labor support encouraged (doula, freedom of movement, birthing plan);</a:t>
            </a:r>
          </a:p>
          <a:p>
            <a:r>
              <a:rPr lang="en-US" sz="3600" b="0" i="0" u="none" strike="noStrike" baseline="0" dirty="0">
                <a:solidFill>
                  <a:srgbClr val="485868"/>
                </a:solidFill>
                <a:latin typeface="Calibri" panose="020F0502020204030204" pitchFamily="34" charset="0"/>
              </a:rPr>
              <a:t>Birthing persons are primary care providers for newborn;</a:t>
            </a:r>
          </a:p>
          <a:p>
            <a:r>
              <a:rPr lang="en-US" sz="3600" b="0" i="0" u="none" strike="noStrike" baseline="0" dirty="0">
                <a:solidFill>
                  <a:srgbClr val="485868"/>
                </a:solidFill>
                <a:latin typeface="Calibri" panose="020F0502020204030204" pitchFamily="34" charset="0"/>
              </a:rPr>
              <a:t>Routine interventions that are unsupported by scientific evidence should be avoided;</a:t>
            </a:r>
          </a:p>
          <a:p>
            <a:r>
              <a:rPr lang="en-US" sz="3600" b="0" i="0" u="none" strike="noStrike" baseline="0" dirty="0">
                <a:solidFill>
                  <a:srgbClr val="485868"/>
                </a:solidFill>
                <a:latin typeface="Calibri" panose="020F0502020204030204" pitchFamily="34" charset="0"/>
              </a:rPr>
              <a:t>Physiologic birth and nonpharmacologic methods of pain management;</a:t>
            </a:r>
          </a:p>
          <a:p>
            <a:r>
              <a:rPr lang="en-US" sz="3600" b="0" i="0" u="none" strike="noStrike" baseline="0" dirty="0">
                <a:solidFill>
                  <a:srgbClr val="485868"/>
                </a:solidFill>
                <a:latin typeface="Calibri" panose="020F0502020204030204" pitchFamily="34" charset="0"/>
              </a:rPr>
              <a:t>Skin-to-skin contact immediately after birth;</a:t>
            </a:r>
          </a:p>
          <a:p>
            <a:r>
              <a:rPr lang="en-US" sz="3600" b="0" i="0" u="none" strike="noStrike" baseline="0" dirty="0">
                <a:solidFill>
                  <a:srgbClr val="485868"/>
                </a:solidFill>
                <a:latin typeface="Calibri" panose="020F0502020204030204" pitchFamily="34" charset="0"/>
              </a:rPr>
              <a:t>Exclusive breastfeeding should be standards of practice.</a:t>
            </a:r>
            <a:endParaRPr lang="en-US" dirty="0"/>
          </a:p>
        </p:txBody>
      </p:sp>
    </p:spTree>
    <p:extLst>
      <p:ext uri="{BB962C8B-B14F-4D97-AF65-F5344CB8AC3E}">
        <p14:creationId xmlns:p14="http://schemas.microsoft.com/office/powerpoint/2010/main" val="1825582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1E96-43F6-BEDD-BA7F-1A583AD79E7C}"/>
              </a:ext>
            </a:extLst>
          </p:cNvPr>
          <p:cNvSpPr>
            <a:spLocks noGrp="1"/>
          </p:cNvSpPr>
          <p:nvPr>
            <p:ph type="title"/>
          </p:nvPr>
        </p:nvSpPr>
        <p:spPr>
          <a:xfrm>
            <a:off x="609600" y="152400"/>
            <a:ext cx="10972800" cy="1143000"/>
          </a:xfrm>
        </p:spPr>
        <p:txBody>
          <a:bodyPr anchor="ctr">
            <a:normAutofit/>
          </a:bodyPr>
          <a:lstStyle/>
          <a:p>
            <a:r>
              <a:rPr lang="en-US" dirty="0"/>
              <a:t>Disrupting Systems</a:t>
            </a:r>
          </a:p>
        </p:txBody>
      </p:sp>
      <p:sp>
        <p:nvSpPr>
          <p:cNvPr id="3" name="Content Placeholder 2">
            <a:extLst>
              <a:ext uri="{FF2B5EF4-FFF2-40B4-BE49-F238E27FC236}">
                <a16:creationId xmlns:a16="http://schemas.microsoft.com/office/drawing/2014/main" id="{05980782-9581-E1EF-7E28-753344AB100B}"/>
              </a:ext>
            </a:extLst>
          </p:cNvPr>
          <p:cNvSpPr>
            <a:spLocks noGrp="1"/>
          </p:cNvSpPr>
          <p:nvPr>
            <p:ph sz="half" idx="1"/>
          </p:nvPr>
        </p:nvSpPr>
        <p:spPr>
          <a:xfrm>
            <a:off x="711200" y="1676400"/>
            <a:ext cx="5181600" cy="4351338"/>
          </a:xfrm>
        </p:spPr>
        <p:txBody>
          <a:bodyPr vert="horz" lIns="91440" tIns="45720" rIns="91440" bIns="45720" rtlCol="0" anchor="t">
            <a:normAutofit/>
          </a:bodyPr>
          <a:lstStyle/>
          <a:p>
            <a:r>
              <a:rPr lang="en-US" dirty="0"/>
              <a:t>Systems produce exactly what they are designed to produce</a:t>
            </a:r>
          </a:p>
          <a:p>
            <a:r>
              <a:rPr lang="en-US" dirty="0"/>
              <a:t>Disruption of the hierarchy</a:t>
            </a:r>
          </a:p>
        </p:txBody>
      </p:sp>
    </p:spTree>
    <p:extLst>
      <p:ext uri="{BB962C8B-B14F-4D97-AF65-F5344CB8AC3E}">
        <p14:creationId xmlns:p14="http://schemas.microsoft.com/office/powerpoint/2010/main" val="367849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160C-9423-E2D9-7F7A-E97DA179D200}"/>
              </a:ext>
            </a:extLst>
          </p:cNvPr>
          <p:cNvSpPr>
            <a:spLocks noGrp="1"/>
          </p:cNvSpPr>
          <p:nvPr>
            <p:ph type="title"/>
          </p:nvPr>
        </p:nvSpPr>
        <p:spPr/>
        <p:txBody>
          <a:bodyPr/>
          <a:lstStyle/>
          <a:p>
            <a:r>
              <a:rPr lang="en-US" dirty="0"/>
              <a:t>Disrupting Systems</a:t>
            </a:r>
          </a:p>
        </p:txBody>
      </p:sp>
      <p:sp>
        <p:nvSpPr>
          <p:cNvPr id="3" name="Content Placeholder 2">
            <a:extLst>
              <a:ext uri="{FF2B5EF4-FFF2-40B4-BE49-F238E27FC236}">
                <a16:creationId xmlns:a16="http://schemas.microsoft.com/office/drawing/2014/main" id="{95DDF790-3FD6-FDCF-08CB-F9776BD3EF80}"/>
              </a:ext>
            </a:extLst>
          </p:cNvPr>
          <p:cNvSpPr>
            <a:spLocks noGrp="1"/>
          </p:cNvSpPr>
          <p:nvPr>
            <p:ph idx="13"/>
          </p:nvPr>
        </p:nvSpPr>
        <p:spPr/>
        <p:txBody>
          <a:bodyPr/>
          <a:lstStyle/>
          <a:p>
            <a:r>
              <a:rPr lang="en-US" dirty="0"/>
              <a:t>Patient or Family Partner on the Improvement Team</a:t>
            </a:r>
          </a:p>
          <a:p>
            <a:r>
              <a:rPr lang="en-US" dirty="0"/>
              <a:t>Optimize Unit and Organization for Health Disparity and Patient Partnership</a:t>
            </a:r>
          </a:p>
          <a:p>
            <a:r>
              <a:rPr lang="en-US" dirty="0"/>
              <a:t>Implement Universal Screening for Social Determinants </a:t>
            </a:r>
            <a:r>
              <a:rPr lang="en-US"/>
              <a:t>of Health*</a:t>
            </a:r>
            <a:endParaRPr lang="en-US" dirty="0"/>
          </a:p>
        </p:txBody>
      </p:sp>
    </p:spTree>
    <p:extLst>
      <p:ext uri="{BB962C8B-B14F-4D97-AF65-F5344CB8AC3E}">
        <p14:creationId xmlns:p14="http://schemas.microsoft.com/office/powerpoint/2010/main" val="315145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C8A3-4367-8A86-2987-2220C4037158}"/>
              </a:ext>
            </a:extLst>
          </p:cNvPr>
          <p:cNvSpPr>
            <a:spLocks noGrp="1"/>
          </p:cNvSpPr>
          <p:nvPr>
            <p:ph type="title"/>
          </p:nvPr>
        </p:nvSpPr>
        <p:spPr/>
        <p:txBody>
          <a:bodyPr/>
          <a:lstStyle/>
          <a:p>
            <a:pPr algn="ctr"/>
            <a:r>
              <a:rPr lang="en-US" dirty="0"/>
              <a:t>What does that look like in practice?</a:t>
            </a:r>
          </a:p>
        </p:txBody>
      </p:sp>
      <p:pic>
        <p:nvPicPr>
          <p:cNvPr id="3" name="Picture 2" descr="Logo&#10;&#10;Description automatically generated">
            <a:extLst>
              <a:ext uri="{FF2B5EF4-FFF2-40B4-BE49-F238E27FC236}">
                <a16:creationId xmlns:a16="http://schemas.microsoft.com/office/drawing/2014/main" id="{C81D36B8-9D21-AE0F-18C7-8CD1E7D2B8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5334000"/>
            <a:ext cx="3090672" cy="867425"/>
          </a:xfrm>
          <a:prstGeom prst="rect">
            <a:avLst/>
          </a:prstGeom>
        </p:spPr>
      </p:pic>
    </p:spTree>
    <p:extLst>
      <p:ext uri="{BB962C8B-B14F-4D97-AF65-F5344CB8AC3E}">
        <p14:creationId xmlns:p14="http://schemas.microsoft.com/office/powerpoint/2010/main" val="1790520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4383B-A9B6-400E-B23D-52D5C2FC8267}"/>
              </a:ext>
            </a:extLst>
          </p:cNvPr>
          <p:cNvSpPr>
            <a:spLocks noGrp="1"/>
          </p:cNvSpPr>
          <p:nvPr>
            <p:ph type="title"/>
          </p:nvPr>
        </p:nvSpPr>
        <p:spPr/>
        <p:txBody>
          <a:bodyPr>
            <a:noAutofit/>
          </a:bodyPr>
          <a:lstStyle/>
          <a:p>
            <a:r>
              <a:rPr lang="en-US" dirty="0"/>
              <a:t>Awareness</a:t>
            </a:r>
          </a:p>
        </p:txBody>
      </p:sp>
      <p:sp>
        <p:nvSpPr>
          <p:cNvPr id="5" name="Content Placeholder 4">
            <a:extLst>
              <a:ext uri="{FF2B5EF4-FFF2-40B4-BE49-F238E27FC236}">
                <a16:creationId xmlns:a16="http://schemas.microsoft.com/office/drawing/2014/main" id="{A37F61B3-087E-4A0E-A98B-AEA68DC29552}"/>
              </a:ext>
            </a:extLst>
          </p:cNvPr>
          <p:cNvSpPr>
            <a:spLocks noGrp="1"/>
          </p:cNvSpPr>
          <p:nvPr>
            <p:ph sz="half" idx="1"/>
          </p:nvPr>
        </p:nvSpPr>
        <p:spPr>
          <a:xfrm>
            <a:off x="366059" y="1710531"/>
            <a:ext cx="4739341" cy="4351338"/>
          </a:xfrm>
        </p:spPr>
        <p:txBody>
          <a:bodyPr>
            <a:normAutofit fontScale="92500"/>
          </a:bodyPr>
          <a:lstStyle/>
          <a:p>
            <a:r>
              <a:rPr lang="en-US" sz="3800" b="1" dirty="0">
                <a:solidFill>
                  <a:schemeClr val="tx1">
                    <a:lumMod val="75000"/>
                  </a:schemeClr>
                </a:solidFill>
                <a:hlinkClick r:id="rId3">
                  <a:extLst>
                    <a:ext uri="{A12FA001-AC4F-418D-AE19-62706E023703}">
                      <ahyp:hlinkClr xmlns:ahyp="http://schemas.microsoft.com/office/drawing/2018/hyperlinkcolor" val="tx"/>
                    </a:ext>
                  </a:extLst>
                </a:hlinkClick>
              </a:rPr>
              <a:t>Louisiana Maternal Mortality Review Report</a:t>
            </a:r>
            <a:endParaRPr lang="en-US" sz="3800" b="1" dirty="0">
              <a:solidFill>
                <a:schemeClr val="tx1">
                  <a:lumMod val="75000"/>
                </a:schemeClr>
              </a:solidFill>
            </a:endParaRPr>
          </a:p>
          <a:p>
            <a:pPr lvl="1"/>
            <a:r>
              <a:rPr lang="en-US" dirty="0"/>
              <a:t>Leading causes of pregnancy-related maternal mortality: </a:t>
            </a:r>
            <a:r>
              <a:rPr lang="en-US" b="1" dirty="0">
                <a:solidFill>
                  <a:schemeClr val="tx1">
                    <a:lumMod val="75000"/>
                  </a:schemeClr>
                </a:solidFill>
              </a:rPr>
              <a:t>hypertension</a:t>
            </a:r>
            <a:r>
              <a:rPr lang="en-US" dirty="0">
                <a:solidFill>
                  <a:schemeClr val="tx1">
                    <a:lumMod val="75000"/>
                  </a:schemeClr>
                </a:solidFill>
              </a:rPr>
              <a:t> </a:t>
            </a:r>
            <a:r>
              <a:rPr lang="en-US" dirty="0">
                <a:solidFill>
                  <a:srgbClr val="485865"/>
                </a:solidFill>
              </a:rPr>
              <a:t>and </a:t>
            </a:r>
            <a:r>
              <a:rPr lang="en-US" b="1" dirty="0">
                <a:solidFill>
                  <a:schemeClr val="tx1">
                    <a:lumMod val="75000"/>
                  </a:schemeClr>
                </a:solidFill>
              </a:rPr>
              <a:t>hemorrhage</a:t>
            </a:r>
          </a:p>
          <a:p>
            <a:pPr lvl="1"/>
            <a:r>
              <a:rPr lang="en-US" b="1" dirty="0">
                <a:solidFill>
                  <a:schemeClr val="tx1">
                    <a:lumMod val="75000"/>
                  </a:schemeClr>
                </a:solidFill>
              </a:rPr>
              <a:t>4 Black women </a:t>
            </a:r>
            <a:r>
              <a:rPr lang="en-US" dirty="0"/>
              <a:t>die at a rate of every </a:t>
            </a:r>
            <a:r>
              <a:rPr lang="en-US" b="1" dirty="0">
                <a:solidFill>
                  <a:schemeClr val="tx1">
                    <a:lumMod val="75000"/>
                  </a:schemeClr>
                </a:solidFill>
              </a:rPr>
              <a:t>1 white woman</a:t>
            </a:r>
          </a:p>
        </p:txBody>
      </p:sp>
      <p:sp>
        <p:nvSpPr>
          <p:cNvPr id="6" name="Content Placeholder 5">
            <a:extLst>
              <a:ext uri="{FF2B5EF4-FFF2-40B4-BE49-F238E27FC236}">
                <a16:creationId xmlns:a16="http://schemas.microsoft.com/office/drawing/2014/main" id="{5BC22BE2-171B-41CB-B30F-6DD523A1F8EC}"/>
              </a:ext>
            </a:extLst>
          </p:cNvPr>
          <p:cNvSpPr>
            <a:spLocks noGrp="1"/>
          </p:cNvSpPr>
          <p:nvPr>
            <p:ph sz="half" idx="10"/>
          </p:nvPr>
        </p:nvSpPr>
        <p:spPr>
          <a:xfrm>
            <a:off x="6629400" y="1676400"/>
            <a:ext cx="4851400" cy="4351338"/>
          </a:xfrm>
        </p:spPr>
        <p:txBody>
          <a:bodyPr>
            <a:normAutofit fontScale="92500" lnSpcReduction="10000"/>
          </a:bodyPr>
          <a:lstStyle/>
          <a:p>
            <a:r>
              <a:rPr lang="en-US" sz="3500" b="1" dirty="0"/>
              <a:t>RMMI Aims</a:t>
            </a:r>
          </a:p>
          <a:p>
            <a:pPr lvl="1"/>
            <a:r>
              <a:rPr lang="en-US" sz="2600" dirty="0"/>
              <a:t>achieve a </a:t>
            </a:r>
            <a:r>
              <a:rPr lang="en-US" sz="2600" b="1" dirty="0">
                <a:solidFill>
                  <a:schemeClr val="tx1">
                    <a:lumMod val="75000"/>
                  </a:schemeClr>
                </a:solidFill>
              </a:rPr>
              <a:t>20% reduction </a:t>
            </a:r>
            <a:r>
              <a:rPr lang="en-US" sz="2600" dirty="0"/>
              <a:t>in severe maternal morbidity in patients who experience a </a:t>
            </a:r>
            <a:r>
              <a:rPr lang="en-US" sz="2600" b="1" dirty="0">
                <a:solidFill>
                  <a:schemeClr val="tx1">
                    <a:lumMod val="75000"/>
                  </a:schemeClr>
                </a:solidFill>
              </a:rPr>
              <a:t>hemorrhage</a:t>
            </a:r>
            <a:r>
              <a:rPr lang="en-US" sz="2600" dirty="0">
                <a:solidFill>
                  <a:schemeClr val="tx1">
                    <a:lumMod val="75000"/>
                  </a:schemeClr>
                </a:solidFill>
              </a:rPr>
              <a:t> </a:t>
            </a:r>
            <a:r>
              <a:rPr lang="en-US" sz="2600" dirty="0"/>
              <a:t>and/or severe </a:t>
            </a:r>
            <a:r>
              <a:rPr lang="en-US" sz="2600" b="1" dirty="0">
                <a:solidFill>
                  <a:schemeClr val="tx1">
                    <a:lumMod val="75000"/>
                  </a:schemeClr>
                </a:solidFill>
              </a:rPr>
              <a:t>hypertension</a:t>
            </a:r>
            <a:r>
              <a:rPr lang="en-US" sz="2600" dirty="0"/>
              <a:t> in participating birth facilities between August 2018 and May 2020.</a:t>
            </a:r>
          </a:p>
          <a:p>
            <a:pPr lvl="1"/>
            <a:r>
              <a:rPr lang="en-US" sz="2600" b="1" dirty="0">
                <a:solidFill>
                  <a:schemeClr val="tx1">
                    <a:lumMod val="75000"/>
                  </a:schemeClr>
                </a:solidFill>
              </a:rPr>
              <a:t>narrow</a:t>
            </a:r>
            <a:r>
              <a:rPr lang="en-US" sz="2600" dirty="0"/>
              <a:t> the </a:t>
            </a:r>
            <a:r>
              <a:rPr lang="en-US" sz="2600" b="1" dirty="0">
                <a:solidFill>
                  <a:schemeClr val="tx1">
                    <a:lumMod val="75000"/>
                  </a:schemeClr>
                </a:solidFill>
              </a:rPr>
              <a:t>Black-white disparity</a:t>
            </a:r>
            <a:r>
              <a:rPr lang="en-US" sz="2600" b="1" dirty="0"/>
              <a:t> </a:t>
            </a:r>
            <a:r>
              <a:rPr lang="en-US" sz="2600" dirty="0"/>
              <a:t>in these outcomes in the same time period.</a:t>
            </a:r>
          </a:p>
          <a:p>
            <a:endParaRPr lang="en-US" dirty="0"/>
          </a:p>
        </p:txBody>
      </p:sp>
      <p:sp>
        <p:nvSpPr>
          <p:cNvPr id="8" name="Arrow: Right 7">
            <a:extLst>
              <a:ext uri="{FF2B5EF4-FFF2-40B4-BE49-F238E27FC236}">
                <a16:creationId xmlns:a16="http://schemas.microsoft.com/office/drawing/2014/main" id="{76CB1E86-1D13-40C0-9D36-FAFDB7C886E4}"/>
              </a:ext>
            </a:extLst>
          </p:cNvPr>
          <p:cNvSpPr/>
          <p:nvPr/>
        </p:nvSpPr>
        <p:spPr>
          <a:xfrm>
            <a:off x="5334000" y="3276600"/>
            <a:ext cx="1295400" cy="1219200"/>
          </a:xfrm>
          <a:prstGeom prst="rightArrow">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249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F4032B-A8B2-42DF-A6CD-1C22DE481E02}"/>
              </a:ext>
            </a:extLst>
          </p:cNvPr>
          <p:cNvSpPr>
            <a:spLocks noGrp="1"/>
          </p:cNvSpPr>
          <p:nvPr>
            <p:ph type="title"/>
          </p:nvPr>
        </p:nvSpPr>
        <p:spPr>
          <a:xfrm>
            <a:off x="609600" y="152400"/>
            <a:ext cx="10972800" cy="1143000"/>
          </a:xfrm>
        </p:spPr>
        <p:txBody>
          <a:bodyPr anchor="ctr">
            <a:normAutofit/>
          </a:bodyPr>
          <a:lstStyle/>
          <a:p>
            <a:r>
              <a:rPr lang="en-US" dirty="0"/>
              <a:t>Awareness</a:t>
            </a:r>
          </a:p>
        </p:txBody>
      </p:sp>
      <p:sp>
        <p:nvSpPr>
          <p:cNvPr id="7" name="Content Placeholder 6">
            <a:extLst>
              <a:ext uri="{FF2B5EF4-FFF2-40B4-BE49-F238E27FC236}">
                <a16:creationId xmlns:a16="http://schemas.microsoft.com/office/drawing/2014/main" id="{5DEC5751-712A-495A-A6B1-3889B782DD10}"/>
              </a:ext>
            </a:extLst>
          </p:cNvPr>
          <p:cNvSpPr>
            <a:spLocks noGrp="1"/>
          </p:cNvSpPr>
          <p:nvPr>
            <p:ph sz="half" idx="1"/>
          </p:nvPr>
        </p:nvSpPr>
        <p:spPr>
          <a:xfrm>
            <a:off x="711200" y="1676400"/>
            <a:ext cx="5181600" cy="4351338"/>
          </a:xfrm>
        </p:spPr>
        <p:txBody>
          <a:bodyPr>
            <a:normAutofit/>
          </a:bodyPr>
          <a:lstStyle/>
          <a:p>
            <a:pPr>
              <a:lnSpc>
                <a:spcPct val="90000"/>
              </a:lnSpc>
            </a:pPr>
            <a:r>
              <a:rPr lang="en-US" sz="2900" dirty="0"/>
              <a:t>Getting on the same page and speaking the same language</a:t>
            </a:r>
          </a:p>
          <a:p>
            <a:pPr lvl="1">
              <a:lnSpc>
                <a:spcPct val="90000"/>
              </a:lnSpc>
            </a:pPr>
            <a:r>
              <a:rPr lang="en-US" sz="2500" dirty="0"/>
              <a:t>Learning Session on Health Equity</a:t>
            </a:r>
          </a:p>
          <a:p>
            <a:pPr lvl="1">
              <a:lnSpc>
                <a:spcPct val="90000"/>
              </a:lnSpc>
            </a:pPr>
            <a:r>
              <a:rPr lang="en-US" sz="2500" dirty="0"/>
              <a:t>CEO discussion on addressing equity</a:t>
            </a:r>
          </a:p>
          <a:p>
            <a:pPr>
              <a:lnSpc>
                <a:spcPct val="90000"/>
              </a:lnSpc>
            </a:pPr>
            <a:r>
              <a:rPr lang="en-US" sz="2900" dirty="0"/>
              <a:t>Understanding drivers of inequities</a:t>
            </a:r>
          </a:p>
          <a:p>
            <a:pPr lvl="1">
              <a:lnSpc>
                <a:spcPct val="90000"/>
              </a:lnSpc>
            </a:pPr>
            <a:r>
              <a:rPr lang="en-US" sz="2500" dirty="0"/>
              <a:t>Implicit bias</a:t>
            </a:r>
          </a:p>
          <a:p>
            <a:pPr lvl="1">
              <a:lnSpc>
                <a:spcPct val="90000"/>
              </a:lnSpc>
            </a:pPr>
            <a:r>
              <a:rPr lang="en-US" sz="2500" dirty="0"/>
              <a:t>Structural racism and </a:t>
            </a:r>
            <a:r>
              <a:rPr lang="en-US" sz="2500" dirty="0" err="1"/>
              <a:t>SDoH</a:t>
            </a:r>
            <a:endParaRPr lang="en-US" sz="2500" dirty="0"/>
          </a:p>
        </p:txBody>
      </p:sp>
    </p:spTree>
    <p:extLst>
      <p:ext uri="{BB962C8B-B14F-4D97-AF65-F5344CB8AC3E}">
        <p14:creationId xmlns:p14="http://schemas.microsoft.com/office/powerpoint/2010/main" val="1132895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2B649C-E84F-49E6-82C3-811D4A213072}"/>
              </a:ext>
            </a:extLst>
          </p:cNvPr>
          <p:cNvSpPr>
            <a:spLocks noGrp="1"/>
          </p:cNvSpPr>
          <p:nvPr>
            <p:ph type="title"/>
          </p:nvPr>
        </p:nvSpPr>
        <p:spPr/>
        <p:txBody>
          <a:bodyPr anchor="ctr">
            <a:normAutofit fontScale="90000"/>
          </a:bodyPr>
          <a:lstStyle/>
          <a:p>
            <a:r>
              <a:rPr lang="en-US" dirty="0"/>
              <a:t>Developing Skills and Interventions</a:t>
            </a:r>
          </a:p>
        </p:txBody>
      </p:sp>
      <p:sp>
        <p:nvSpPr>
          <p:cNvPr id="8" name="Text Placeholder 5">
            <a:extLst>
              <a:ext uri="{FF2B5EF4-FFF2-40B4-BE49-F238E27FC236}">
                <a16:creationId xmlns:a16="http://schemas.microsoft.com/office/drawing/2014/main" id="{60ACD8AE-D98A-479F-B61F-F2527A3D5563}"/>
              </a:ext>
            </a:extLst>
          </p:cNvPr>
          <p:cNvSpPr>
            <a:spLocks noGrp="1"/>
          </p:cNvSpPr>
          <p:nvPr>
            <p:ph idx="13"/>
          </p:nvPr>
        </p:nvSpPr>
        <p:spPr>
          <a:xfrm>
            <a:off x="6400800" y="1295400"/>
            <a:ext cx="5486400" cy="4525963"/>
          </a:xfrm>
        </p:spPr>
        <p:txBody>
          <a:bodyPr>
            <a:noAutofit/>
          </a:bodyPr>
          <a:lstStyle/>
          <a:p>
            <a:pPr marL="0" indent="0">
              <a:lnSpc>
                <a:spcPct val="90000"/>
              </a:lnSpc>
              <a:buNone/>
            </a:pPr>
            <a:endParaRPr lang="en-US" sz="1600" dirty="0"/>
          </a:p>
          <a:p>
            <a:pPr>
              <a:lnSpc>
                <a:spcPct val="90000"/>
              </a:lnSpc>
            </a:pPr>
            <a:r>
              <a:rPr lang="en-US" sz="2400" b="1" dirty="0"/>
              <a:t>Reliable Clinical Process</a:t>
            </a:r>
          </a:p>
          <a:p>
            <a:pPr lvl="1">
              <a:lnSpc>
                <a:spcPct val="90000"/>
              </a:lnSpc>
            </a:pPr>
            <a:r>
              <a:rPr lang="en-US" sz="2400" dirty="0"/>
              <a:t>Must stratify data to determine if a disparity exists</a:t>
            </a:r>
          </a:p>
          <a:p>
            <a:pPr>
              <a:lnSpc>
                <a:spcPct val="90000"/>
              </a:lnSpc>
            </a:pPr>
            <a:r>
              <a:rPr lang="en-US" sz="2400" b="1" dirty="0"/>
              <a:t>Respectful patient partnership</a:t>
            </a:r>
          </a:p>
          <a:p>
            <a:pPr lvl="1">
              <a:lnSpc>
                <a:spcPct val="90000"/>
              </a:lnSpc>
            </a:pPr>
            <a:r>
              <a:rPr lang="en-US" sz="2400" dirty="0"/>
              <a:t>Design for partnership in care delivery and </a:t>
            </a:r>
            <a:r>
              <a:rPr lang="en-US" sz="2400" b="1" dirty="0">
                <a:solidFill>
                  <a:schemeClr val="tx1"/>
                </a:solidFill>
              </a:rPr>
              <a:t>transparent communication for trust</a:t>
            </a:r>
          </a:p>
          <a:p>
            <a:pPr>
              <a:lnSpc>
                <a:spcPct val="90000"/>
              </a:lnSpc>
            </a:pPr>
            <a:r>
              <a:rPr lang="en-US" sz="2400" b="1" dirty="0"/>
              <a:t>Effective Peer Teamwork</a:t>
            </a:r>
          </a:p>
          <a:p>
            <a:pPr lvl="1">
              <a:lnSpc>
                <a:spcPct val="90000"/>
              </a:lnSpc>
            </a:pPr>
            <a:r>
              <a:rPr lang="en-US" sz="2400" dirty="0"/>
              <a:t>Addressing microaggressions and creating a culture of respect</a:t>
            </a:r>
          </a:p>
          <a:p>
            <a:pPr>
              <a:lnSpc>
                <a:spcPct val="90000"/>
              </a:lnSpc>
            </a:pPr>
            <a:r>
              <a:rPr lang="en-US" sz="2400" b="1" dirty="0"/>
              <a:t>Engaged Perinatal Leadership</a:t>
            </a:r>
          </a:p>
          <a:p>
            <a:pPr lvl="1">
              <a:lnSpc>
                <a:spcPct val="90000"/>
              </a:lnSpc>
            </a:pPr>
            <a:r>
              <a:rPr lang="en-US" sz="2400" dirty="0"/>
              <a:t>Investing resources for change</a:t>
            </a:r>
          </a:p>
        </p:txBody>
      </p:sp>
      <p:pic>
        <p:nvPicPr>
          <p:cNvPr id="11" name="Picture 10">
            <a:extLst>
              <a:ext uri="{FF2B5EF4-FFF2-40B4-BE49-F238E27FC236}">
                <a16:creationId xmlns:a16="http://schemas.microsoft.com/office/drawing/2014/main" id="{79D7CC5B-A2EB-4C20-9A27-3AC8D00278FF}"/>
              </a:ext>
            </a:extLst>
          </p:cNvPr>
          <p:cNvPicPr>
            <a:picLocks noChangeAspect="1"/>
          </p:cNvPicPr>
          <p:nvPr/>
        </p:nvPicPr>
        <p:blipFill>
          <a:blip r:embed="rId3"/>
          <a:stretch>
            <a:fillRect/>
          </a:stretch>
        </p:blipFill>
        <p:spPr>
          <a:xfrm>
            <a:off x="114206" y="1295400"/>
            <a:ext cx="6140662" cy="4495800"/>
          </a:xfrm>
          <a:prstGeom prst="rect">
            <a:avLst/>
          </a:prstGeom>
          <a:noFill/>
        </p:spPr>
      </p:pic>
    </p:spTree>
    <p:extLst>
      <p:ext uri="{BB962C8B-B14F-4D97-AF65-F5344CB8AC3E}">
        <p14:creationId xmlns:p14="http://schemas.microsoft.com/office/powerpoint/2010/main" val="2438701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E9DF3-D703-4986-8E7B-4FC078FBA4BF}"/>
              </a:ext>
            </a:extLst>
          </p:cNvPr>
          <p:cNvSpPr>
            <a:spLocks noGrp="1"/>
          </p:cNvSpPr>
          <p:nvPr>
            <p:ph type="title"/>
          </p:nvPr>
        </p:nvSpPr>
        <p:spPr>
          <a:xfrm>
            <a:off x="609600" y="152400"/>
            <a:ext cx="5181600" cy="1143000"/>
          </a:xfrm>
        </p:spPr>
        <p:txBody>
          <a:bodyPr>
            <a:noAutofit/>
          </a:bodyPr>
          <a:lstStyle/>
          <a:p>
            <a:pPr algn="l"/>
            <a:r>
              <a:rPr lang="en-US" sz="3200" dirty="0"/>
              <a:t>Designing Skills and Interventions</a:t>
            </a:r>
          </a:p>
        </p:txBody>
      </p:sp>
      <p:sp>
        <p:nvSpPr>
          <p:cNvPr id="2" name="Content Placeholder 1">
            <a:extLst>
              <a:ext uri="{FF2B5EF4-FFF2-40B4-BE49-F238E27FC236}">
                <a16:creationId xmlns:a16="http://schemas.microsoft.com/office/drawing/2014/main" id="{00DDCBD2-11EE-4A47-BFA9-3D2A3672C37D}"/>
              </a:ext>
            </a:extLst>
          </p:cNvPr>
          <p:cNvSpPr>
            <a:spLocks noGrp="1"/>
          </p:cNvSpPr>
          <p:nvPr>
            <p:ph sz="half" idx="1"/>
          </p:nvPr>
        </p:nvSpPr>
        <p:spPr/>
        <p:txBody>
          <a:bodyPr>
            <a:normAutofit/>
          </a:bodyPr>
          <a:lstStyle/>
          <a:p>
            <a:r>
              <a:rPr lang="en-US" dirty="0"/>
              <a:t>Charter Chats</a:t>
            </a:r>
          </a:p>
          <a:p>
            <a:pPr lvl="1"/>
            <a:r>
              <a:rPr lang="en-US" dirty="0"/>
              <a:t>30-60-90 Day Plan</a:t>
            </a:r>
          </a:p>
          <a:p>
            <a:pPr lvl="2"/>
            <a:r>
              <a:rPr lang="en-US" dirty="0"/>
              <a:t>Patient Partnership and Equity Goal </a:t>
            </a:r>
          </a:p>
        </p:txBody>
      </p:sp>
      <p:sp>
        <p:nvSpPr>
          <p:cNvPr id="5" name="Content Placeholder 4">
            <a:extLst>
              <a:ext uri="{FF2B5EF4-FFF2-40B4-BE49-F238E27FC236}">
                <a16:creationId xmlns:a16="http://schemas.microsoft.com/office/drawing/2014/main" id="{6BE252C2-7714-48A0-9C47-A2EACDF19E33}"/>
              </a:ext>
            </a:extLst>
          </p:cNvPr>
          <p:cNvSpPr>
            <a:spLocks noGrp="1"/>
          </p:cNvSpPr>
          <p:nvPr>
            <p:ph sz="half" idx="10"/>
          </p:nvPr>
        </p:nvSpPr>
        <p:spPr/>
        <p:txBody>
          <a:bodyPr/>
          <a:lstStyle/>
          <a:p>
            <a:endParaRPr lang="en-US"/>
          </a:p>
        </p:txBody>
      </p:sp>
      <p:pic>
        <p:nvPicPr>
          <p:cNvPr id="4" name="Picture 3">
            <a:extLst>
              <a:ext uri="{FF2B5EF4-FFF2-40B4-BE49-F238E27FC236}">
                <a16:creationId xmlns:a16="http://schemas.microsoft.com/office/drawing/2014/main" id="{9E874C8A-4138-4704-8340-6F5C35219A01}"/>
              </a:ext>
            </a:extLst>
          </p:cNvPr>
          <p:cNvPicPr>
            <a:picLocks noChangeAspect="1"/>
          </p:cNvPicPr>
          <p:nvPr/>
        </p:nvPicPr>
        <p:blipFill>
          <a:blip r:embed="rId3"/>
          <a:stretch>
            <a:fillRect/>
          </a:stretch>
        </p:blipFill>
        <p:spPr>
          <a:xfrm>
            <a:off x="6096000" y="-8467"/>
            <a:ext cx="5850558" cy="6858000"/>
          </a:xfrm>
          <a:prstGeom prst="rect">
            <a:avLst/>
          </a:prstGeom>
        </p:spPr>
      </p:pic>
    </p:spTree>
    <p:extLst>
      <p:ext uri="{BB962C8B-B14F-4D97-AF65-F5344CB8AC3E}">
        <p14:creationId xmlns:p14="http://schemas.microsoft.com/office/powerpoint/2010/main" val="86052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A1481-48FB-B8EE-7959-755AC8C90738}"/>
              </a:ext>
            </a:extLst>
          </p:cNvPr>
          <p:cNvSpPr>
            <a:spLocks noGrp="1"/>
          </p:cNvSpPr>
          <p:nvPr>
            <p:ph type="title"/>
          </p:nvPr>
        </p:nvSpPr>
        <p:spPr/>
        <p:txBody>
          <a:bodyPr/>
          <a:lstStyle/>
          <a:p>
            <a:r>
              <a:rPr lang="en-US" dirty="0"/>
              <a:t>Disclosures</a:t>
            </a:r>
          </a:p>
        </p:txBody>
      </p:sp>
      <p:sp>
        <p:nvSpPr>
          <p:cNvPr id="5" name="Content Placeholder 4">
            <a:extLst>
              <a:ext uri="{FF2B5EF4-FFF2-40B4-BE49-F238E27FC236}">
                <a16:creationId xmlns:a16="http://schemas.microsoft.com/office/drawing/2014/main" id="{D490DE6D-287B-0E45-7659-22B690A2E9F8}"/>
              </a:ext>
            </a:extLst>
          </p:cNvPr>
          <p:cNvSpPr>
            <a:spLocks noGrp="1"/>
          </p:cNvSpPr>
          <p:nvPr>
            <p:ph idx="13"/>
          </p:nvPr>
        </p:nvSpPr>
        <p:spPr/>
        <p:txBody>
          <a:bodyPr/>
          <a:lstStyle/>
          <a:p>
            <a:r>
              <a:rPr lang="en-US" dirty="0"/>
              <a:t>AbbVie, Inc – consultant and speaker’s bureau</a:t>
            </a:r>
          </a:p>
          <a:p>
            <a:r>
              <a:rPr lang="en-US" dirty="0" err="1"/>
              <a:t>Bloomlife</a:t>
            </a:r>
            <a:r>
              <a:rPr lang="en-US" dirty="0"/>
              <a:t>, Inc - consultant</a:t>
            </a:r>
          </a:p>
        </p:txBody>
      </p:sp>
    </p:spTree>
    <p:extLst>
      <p:ext uri="{BB962C8B-B14F-4D97-AF65-F5344CB8AC3E}">
        <p14:creationId xmlns:p14="http://schemas.microsoft.com/office/powerpoint/2010/main" val="3709134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693468-5AA8-407A-A5B2-51CF205327E7}"/>
              </a:ext>
            </a:extLst>
          </p:cNvPr>
          <p:cNvSpPr>
            <a:spLocks noGrp="1"/>
          </p:cNvSpPr>
          <p:nvPr>
            <p:ph type="title"/>
          </p:nvPr>
        </p:nvSpPr>
        <p:spPr/>
        <p:txBody>
          <a:bodyPr/>
          <a:lstStyle/>
          <a:p>
            <a:r>
              <a:rPr lang="en-US" dirty="0"/>
              <a:t>Louisiana Birth Ready Designation</a:t>
            </a:r>
          </a:p>
        </p:txBody>
      </p:sp>
      <p:graphicFrame>
        <p:nvGraphicFramePr>
          <p:cNvPr id="4" name="Content Placeholder 3">
            <a:extLst>
              <a:ext uri="{FF2B5EF4-FFF2-40B4-BE49-F238E27FC236}">
                <a16:creationId xmlns:a16="http://schemas.microsoft.com/office/drawing/2014/main" id="{03D7786C-4979-4153-8A4C-02C46B1091E8}"/>
              </a:ext>
            </a:extLst>
          </p:cNvPr>
          <p:cNvGraphicFramePr>
            <a:graphicFrameLocks noGrp="1"/>
          </p:cNvGraphicFramePr>
          <p:nvPr>
            <p:ph idx="13"/>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9AB4F12F-CE7C-452E-B6D5-0DCB25674394}"/>
              </a:ext>
            </a:extLst>
          </p:cNvPr>
          <p:cNvSpPr/>
          <p:nvPr/>
        </p:nvSpPr>
        <p:spPr>
          <a:xfrm>
            <a:off x="4038600" y="1143000"/>
            <a:ext cx="4114800" cy="2667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3DEEB1B3-2EAA-81DB-A0F5-8E68A69F010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829800" y="3863181"/>
            <a:ext cx="2036609" cy="2138438"/>
          </a:xfrm>
          <a:prstGeom prst="rect">
            <a:avLst/>
          </a:prstGeom>
        </p:spPr>
      </p:pic>
    </p:spTree>
    <p:extLst>
      <p:ext uri="{BB962C8B-B14F-4D97-AF65-F5344CB8AC3E}">
        <p14:creationId xmlns:p14="http://schemas.microsoft.com/office/powerpoint/2010/main" val="4277670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030B4-A278-42F4-9957-71B1C19788CC}"/>
              </a:ext>
            </a:extLst>
          </p:cNvPr>
          <p:cNvSpPr>
            <a:spLocks noGrp="1"/>
          </p:cNvSpPr>
          <p:nvPr>
            <p:ph type="title"/>
          </p:nvPr>
        </p:nvSpPr>
        <p:spPr/>
        <p:txBody>
          <a:bodyPr>
            <a:noAutofit/>
          </a:bodyPr>
          <a:lstStyle/>
          <a:p>
            <a:r>
              <a:rPr lang="en-US" sz="3200" dirty="0"/>
              <a:t>Reducing Maternal Morbidity Initiative</a:t>
            </a:r>
          </a:p>
        </p:txBody>
      </p:sp>
      <p:sp>
        <p:nvSpPr>
          <p:cNvPr id="7" name="Content Placeholder 6">
            <a:extLst>
              <a:ext uri="{FF2B5EF4-FFF2-40B4-BE49-F238E27FC236}">
                <a16:creationId xmlns:a16="http://schemas.microsoft.com/office/drawing/2014/main" id="{0552FFFD-65D7-413D-95F5-F28DFC94552D}"/>
              </a:ext>
            </a:extLst>
          </p:cNvPr>
          <p:cNvSpPr>
            <a:spLocks noGrp="1"/>
          </p:cNvSpPr>
          <p:nvPr>
            <p:ph sz="half" idx="1"/>
          </p:nvPr>
        </p:nvSpPr>
        <p:spPr/>
        <p:txBody>
          <a:bodyPr/>
          <a:lstStyle/>
          <a:p>
            <a:r>
              <a:rPr lang="en-US" dirty="0"/>
              <a:t>Hemorrhage</a:t>
            </a:r>
          </a:p>
          <a:p>
            <a:pPr lvl="1"/>
            <a:r>
              <a:rPr lang="en-US" dirty="0"/>
              <a:t>SMM overall: </a:t>
            </a:r>
            <a:r>
              <a:rPr lang="en-US" b="1" dirty="0">
                <a:solidFill>
                  <a:schemeClr val="tx1"/>
                </a:solidFill>
              </a:rPr>
              <a:t>Decreased by 35%</a:t>
            </a:r>
          </a:p>
          <a:p>
            <a:pPr lvl="2"/>
            <a:r>
              <a:rPr lang="en-US" dirty="0"/>
              <a:t>SMM among non-Hispanic Black persons: </a:t>
            </a:r>
            <a:r>
              <a:rPr lang="en-US" b="1" dirty="0">
                <a:solidFill>
                  <a:schemeClr val="tx1"/>
                </a:solidFill>
              </a:rPr>
              <a:t>Decreased by 49%</a:t>
            </a:r>
          </a:p>
          <a:p>
            <a:pPr lvl="2"/>
            <a:r>
              <a:rPr lang="en-US" dirty="0"/>
              <a:t>SMM among non-Hispanic white: </a:t>
            </a:r>
            <a:r>
              <a:rPr lang="en-US" b="1" dirty="0">
                <a:solidFill>
                  <a:schemeClr val="tx1"/>
                </a:solidFill>
              </a:rPr>
              <a:t>Decreased by 16%</a:t>
            </a:r>
          </a:p>
        </p:txBody>
      </p:sp>
      <p:sp>
        <p:nvSpPr>
          <p:cNvPr id="8" name="Content Placeholder 7">
            <a:extLst>
              <a:ext uri="{FF2B5EF4-FFF2-40B4-BE49-F238E27FC236}">
                <a16:creationId xmlns:a16="http://schemas.microsoft.com/office/drawing/2014/main" id="{C5E858F7-DA90-4FB4-96E1-E80FBB48EF83}"/>
              </a:ext>
            </a:extLst>
          </p:cNvPr>
          <p:cNvSpPr>
            <a:spLocks noGrp="1"/>
          </p:cNvSpPr>
          <p:nvPr>
            <p:ph sz="half" idx="10"/>
          </p:nvPr>
        </p:nvSpPr>
        <p:spPr/>
        <p:txBody>
          <a:bodyPr>
            <a:normAutofit/>
          </a:bodyPr>
          <a:lstStyle/>
          <a:p>
            <a:r>
              <a:rPr lang="en-US" dirty="0"/>
              <a:t>Hypertension</a:t>
            </a:r>
          </a:p>
          <a:p>
            <a:pPr lvl="1"/>
            <a:r>
              <a:rPr lang="en-US" dirty="0"/>
              <a:t>SMM overall: </a:t>
            </a:r>
            <a:r>
              <a:rPr lang="en-US" b="1" dirty="0">
                <a:solidFill>
                  <a:schemeClr val="tx1"/>
                </a:solidFill>
              </a:rPr>
              <a:t>Decreased by 12%*</a:t>
            </a:r>
          </a:p>
          <a:p>
            <a:pPr lvl="2"/>
            <a:r>
              <a:rPr lang="en-US" dirty="0"/>
              <a:t>SMM among non-Hispanic Black: </a:t>
            </a:r>
            <a:r>
              <a:rPr lang="en-US" b="1" dirty="0">
                <a:solidFill>
                  <a:schemeClr val="tx1"/>
                </a:solidFill>
              </a:rPr>
              <a:t>Increased by 8%</a:t>
            </a:r>
          </a:p>
          <a:p>
            <a:pPr lvl="2"/>
            <a:r>
              <a:rPr lang="en-US" dirty="0"/>
              <a:t>SMM among non-Hispanic white: </a:t>
            </a:r>
            <a:r>
              <a:rPr lang="en-US" b="1" dirty="0">
                <a:solidFill>
                  <a:schemeClr val="tx1"/>
                </a:solidFill>
              </a:rPr>
              <a:t>Decreased by 31%</a:t>
            </a:r>
          </a:p>
          <a:p>
            <a:pPr lvl="2"/>
            <a:endParaRPr lang="en-US" b="1" dirty="0">
              <a:solidFill>
                <a:schemeClr val="tx1"/>
              </a:solidFill>
            </a:endParaRPr>
          </a:p>
          <a:p>
            <a:pPr marL="114300" indent="0">
              <a:buNone/>
            </a:pPr>
            <a:r>
              <a:rPr lang="en-US" sz="2000" b="1" dirty="0">
                <a:solidFill>
                  <a:schemeClr val="tx1"/>
                </a:solidFill>
              </a:rPr>
              <a:t>*prior to COVID-19, the reduction was 22%</a:t>
            </a:r>
          </a:p>
        </p:txBody>
      </p:sp>
    </p:spTree>
    <p:extLst>
      <p:ext uri="{BB962C8B-B14F-4D97-AF65-F5344CB8AC3E}">
        <p14:creationId xmlns:p14="http://schemas.microsoft.com/office/powerpoint/2010/main" val="533522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030B4-A278-42F4-9957-71B1C19788CC}"/>
              </a:ext>
            </a:extLst>
          </p:cNvPr>
          <p:cNvSpPr>
            <a:spLocks noGrp="1"/>
          </p:cNvSpPr>
          <p:nvPr>
            <p:ph type="title"/>
          </p:nvPr>
        </p:nvSpPr>
        <p:spPr/>
        <p:txBody>
          <a:bodyPr>
            <a:normAutofit fontScale="90000"/>
          </a:bodyPr>
          <a:lstStyle/>
          <a:p>
            <a:r>
              <a:rPr lang="en-US" dirty="0"/>
              <a:t>Reducing Maternal Morbidity Initiative</a:t>
            </a:r>
          </a:p>
        </p:txBody>
      </p:sp>
      <p:graphicFrame>
        <p:nvGraphicFramePr>
          <p:cNvPr id="6" name="Content Placeholder 5">
            <a:extLst>
              <a:ext uri="{FF2B5EF4-FFF2-40B4-BE49-F238E27FC236}">
                <a16:creationId xmlns:a16="http://schemas.microsoft.com/office/drawing/2014/main" id="{014FC79A-427C-4558-A8EC-5974FBA1793E}"/>
              </a:ext>
            </a:extLst>
          </p:cNvPr>
          <p:cNvGraphicFramePr>
            <a:graphicFrameLocks noGrp="1"/>
          </p:cNvGraphicFramePr>
          <p:nvPr>
            <p:ph idx="13"/>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500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4376-9B18-4E9A-ACEA-681CE175CE08}"/>
              </a:ext>
            </a:extLst>
          </p:cNvPr>
          <p:cNvSpPr>
            <a:spLocks noGrp="1"/>
          </p:cNvSpPr>
          <p:nvPr>
            <p:ph type="title"/>
          </p:nvPr>
        </p:nvSpPr>
        <p:spPr/>
        <p:txBody>
          <a:bodyPr/>
          <a:lstStyle/>
          <a:p>
            <a:r>
              <a:rPr lang="en-US" dirty="0"/>
              <a:t>Quicksand</a:t>
            </a:r>
          </a:p>
        </p:txBody>
      </p:sp>
      <p:sp>
        <p:nvSpPr>
          <p:cNvPr id="3" name="Content Placeholder 2">
            <a:extLst>
              <a:ext uri="{FF2B5EF4-FFF2-40B4-BE49-F238E27FC236}">
                <a16:creationId xmlns:a16="http://schemas.microsoft.com/office/drawing/2014/main" id="{3EB401E3-5F05-42E2-B480-7C491787B9BA}"/>
              </a:ext>
            </a:extLst>
          </p:cNvPr>
          <p:cNvSpPr>
            <a:spLocks noGrp="1"/>
          </p:cNvSpPr>
          <p:nvPr>
            <p:ph idx="13"/>
          </p:nvPr>
        </p:nvSpPr>
        <p:spPr>
          <a:xfrm>
            <a:off x="609600" y="1600201"/>
            <a:ext cx="4572000" cy="4525963"/>
          </a:xfrm>
        </p:spPr>
        <p:txBody>
          <a:bodyPr>
            <a:normAutofit lnSpcReduction="10000"/>
          </a:bodyPr>
          <a:lstStyle/>
          <a:p>
            <a:r>
              <a:rPr lang="en-US" dirty="0"/>
              <a:t>Don’t move too fast</a:t>
            </a:r>
          </a:p>
          <a:p>
            <a:r>
              <a:rPr lang="en-US" dirty="0"/>
              <a:t>Make the vision clear and communicate it often</a:t>
            </a:r>
          </a:p>
          <a:p>
            <a:r>
              <a:rPr lang="en-US" dirty="0"/>
              <a:t>Meet people where they are</a:t>
            </a:r>
          </a:p>
          <a:p>
            <a:r>
              <a:rPr lang="en-US" dirty="0"/>
              <a:t>Anticipate resistance, it’s part of the change process</a:t>
            </a:r>
          </a:p>
          <a:p>
            <a:endParaRPr lang="en-US" dirty="0"/>
          </a:p>
        </p:txBody>
      </p:sp>
      <p:pic>
        <p:nvPicPr>
          <p:cNvPr id="4" name="Picture 3" descr="Logo&#10;&#10;Description automatically generated">
            <a:extLst>
              <a:ext uri="{FF2B5EF4-FFF2-40B4-BE49-F238E27FC236}">
                <a16:creationId xmlns:a16="http://schemas.microsoft.com/office/drawing/2014/main" id="{9E186D22-E8F0-E44F-F7CB-2F284AF0C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5867400"/>
            <a:ext cx="3090672" cy="867425"/>
          </a:xfrm>
          <a:prstGeom prst="rect">
            <a:avLst/>
          </a:prstGeom>
        </p:spPr>
      </p:pic>
    </p:spTree>
    <p:extLst>
      <p:ext uri="{BB962C8B-B14F-4D97-AF65-F5344CB8AC3E}">
        <p14:creationId xmlns:p14="http://schemas.microsoft.com/office/powerpoint/2010/main" val="2069613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657C-08BE-FA0A-0019-52281D739199}"/>
              </a:ext>
            </a:extLst>
          </p:cNvPr>
          <p:cNvSpPr>
            <a:spLocks noGrp="1"/>
          </p:cNvSpPr>
          <p:nvPr>
            <p:ph type="title"/>
          </p:nvPr>
        </p:nvSpPr>
        <p:spPr>
          <a:xfrm>
            <a:off x="609600" y="152400"/>
            <a:ext cx="10972800" cy="1143000"/>
          </a:xfrm>
        </p:spPr>
        <p:txBody>
          <a:bodyPr anchor="ctr">
            <a:normAutofit/>
          </a:bodyPr>
          <a:lstStyle/>
          <a:p>
            <a:r>
              <a:rPr lang="en-US" dirty="0"/>
              <a:t>Summary</a:t>
            </a:r>
          </a:p>
        </p:txBody>
      </p:sp>
      <p:sp>
        <p:nvSpPr>
          <p:cNvPr id="3" name="Content Placeholder 2">
            <a:extLst>
              <a:ext uri="{FF2B5EF4-FFF2-40B4-BE49-F238E27FC236}">
                <a16:creationId xmlns:a16="http://schemas.microsoft.com/office/drawing/2014/main" id="{14D82D37-DF83-4402-AB2F-2BC61035CF26}"/>
              </a:ext>
            </a:extLst>
          </p:cNvPr>
          <p:cNvSpPr>
            <a:spLocks noGrp="1"/>
          </p:cNvSpPr>
          <p:nvPr>
            <p:ph sz="half" idx="1"/>
          </p:nvPr>
        </p:nvSpPr>
        <p:spPr>
          <a:xfrm>
            <a:off x="711200" y="1676400"/>
            <a:ext cx="5181600" cy="4351338"/>
          </a:xfrm>
        </p:spPr>
        <p:txBody>
          <a:bodyPr>
            <a:normAutofit/>
          </a:bodyPr>
          <a:lstStyle/>
          <a:p>
            <a:pPr>
              <a:lnSpc>
                <a:spcPct val="90000"/>
              </a:lnSpc>
            </a:pPr>
            <a:r>
              <a:rPr lang="en-US" dirty="0"/>
              <a:t>Equity must be at the forefront</a:t>
            </a:r>
          </a:p>
          <a:p>
            <a:pPr>
              <a:lnSpc>
                <a:spcPct val="90000"/>
              </a:lnSpc>
            </a:pPr>
            <a:r>
              <a:rPr lang="en-US" dirty="0"/>
              <a:t>State perinatal quality collaboratives can lead the charge</a:t>
            </a:r>
          </a:p>
          <a:p>
            <a:pPr>
              <a:lnSpc>
                <a:spcPct val="90000"/>
              </a:lnSpc>
            </a:pPr>
            <a:r>
              <a:rPr lang="en-US" dirty="0"/>
              <a:t>It takes many steps, not just one action to address equity</a:t>
            </a:r>
          </a:p>
        </p:txBody>
      </p:sp>
    </p:spTree>
    <p:extLst>
      <p:ext uri="{BB962C8B-B14F-4D97-AF65-F5344CB8AC3E}">
        <p14:creationId xmlns:p14="http://schemas.microsoft.com/office/powerpoint/2010/main" val="2629260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776F27-655B-64E3-FE3D-56FBA8A2C6BF}"/>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E23A1A79-9572-9008-536A-86CCD1E2CE0D}"/>
              </a:ext>
            </a:extLst>
          </p:cNvPr>
          <p:cNvSpPr>
            <a:spLocks noGrp="1"/>
          </p:cNvSpPr>
          <p:nvPr>
            <p:ph idx="13"/>
          </p:nvPr>
        </p:nvSpPr>
        <p:spPr/>
        <p:txBody>
          <a:bodyPr>
            <a:normAutofit fontScale="40000" lnSpcReduction="20000"/>
          </a:bodyPr>
          <a:lstStyle/>
          <a:p>
            <a:pPr marL="514350" indent="-514350">
              <a:buFont typeface="+mj-lt"/>
              <a:buAutoNum type="arabicPeriod"/>
            </a:pPr>
            <a:r>
              <a:rPr lang="en-US" sz="3400" i="1" dirty="0">
                <a:solidFill>
                  <a:schemeClr val="tx2"/>
                </a:solidFill>
              </a:rPr>
              <a:t>Braveman, P. A. et al (2011). Health disparities and health equity: the issue is justice. American journal of public health, 101 Suppl 1(Suppl 1), S149–S155. </a:t>
            </a:r>
            <a:r>
              <a:rPr lang="en-US" sz="3400" i="1" dirty="0">
                <a:solidFill>
                  <a:schemeClr val="tx2"/>
                </a:solidFill>
                <a:hlinkClick r:id="rId2">
                  <a:extLst>
                    <a:ext uri="{A12FA001-AC4F-418D-AE19-62706E023703}">
                      <ahyp:hlinkClr xmlns:ahyp="http://schemas.microsoft.com/office/drawing/2018/hyperlinkcolor" val="tx"/>
                    </a:ext>
                  </a:extLst>
                </a:hlinkClick>
              </a:rPr>
              <a:t>https://doi.org/10.2105/AJPH.2010.300062</a:t>
            </a:r>
            <a:endParaRPr lang="en-US" sz="3400" i="1" dirty="0">
              <a:solidFill>
                <a:schemeClr val="tx2"/>
              </a:solidFill>
            </a:endParaRPr>
          </a:p>
          <a:p>
            <a:pPr marL="514350" indent="-514350">
              <a:buFont typeface="+mj-lt"/>
              <a:buAutoNum type="arabicPeriod"/>
            </a:pPr>
            <a:r>
              <a:rPr lang="en-US" sz="3400" dirty="0"/>
              <a:t>Pregnancy Mortality Surveillance System. Division of Reproductive Health, National Center for Chronic Disease Prevention and Health Promotion. </a:t>
            </a:r>
            <a:r>
              <a:rPr lang="en-US" sz="3400" dirty="0">
                <a:hlinkClick r:id="rId3">
                  <a:extLst>
                    <a:ext uri="{A12FA001-AC4F-418D-AE19-62706E023703}">
                      <ahyp:hlinkClr xmlns:ahyp="http://schemas.microsoft.com/office/drawing/2018/hyperlinkcolor" val="tx"/>
                    </a:ext>
                  </a:extLst>
                </a:hlinkClick>
              </a:rPr>
              <a:t>https://www.cdc.gov/reproductivehealth/maternal-mortality/pregnancy-mortality-surveillance-system.htm</a:t>
            </a:r>
            <a:r>
              <a:rPr lang="en-US" sz="3400" dirty="0"/>
              <a:t>. Last accessed on November 12, 2022.</a:t>
            </a:r>
          </a:p>
          <a:p>
            <a:pPr marL="514350" indent="-514350">
              <a:buFont typeface="+mj-lt"/>
              <a:buAutoNum type="arabicPeriod"/>
            </a:pPr>
            <a:r>
              <a:rPr lang="en-US" sz="3400" dirty="0"/>
              <a:t>Laurie </a:t>
            </a:r>
            <a:r>
              <a:rPr lang="en-US" sz="3400" dirty="0" err="1"/>
              <a:t>Zephyrin</a:t>
            </a:r>
            <a:r>
              <a:rPr lang="en-US" sz="3400" dirty="0"/>
              <a:t>, M.D., and Eugene </a:t>
            </a:r>
            <a:r>
              <a:rPr lang="en-US" sz="3400" dirty="0" err="1"/>
              <a:t>Declercq</a:t>
            </a:r>
            <a:r>
              <a:rPr lang="en-US" sz="3400" dirty="0"/>
              <a:t>, Ph.D., "Measuring Maternal Mortality," </a:t>
            </a:r>
            <a:r>
              <a:rPr lang="en-US" sz="3400" i="1" dirty="0"/>
              <a:t>To the Point</a:t>
            </a:r>
            <a:r>
              <a:rPr lang="en-US" sz="3400" dirty="0"/>
              <a:t> (blog), Commonwealth Fund, Feb. 6, 2020. </a:t>
            </a:r>
            <a:r>
              <a:rPr lang="en-US" sz="3400" dirty="0">
                <a:hlinkClick r:id="rId4">
                  <a:extLst>
                    <a:ext uri="{A12FA001-AC4F-418D-AE19-62706E023703}">
                      <ahyp:hlinkClr xmlns:ahyp="http://schemas.microsoft.com/office/drawing/2018/hyperlinkcolor" val="tx"/>
                    </a:ext>
                  </a:extLst>
                </a:hlinkClick>
              </a:rPr>
              <a:t>https://doi.org/10.26099/c14w-nq52</a:t>
            </a:r>
            <a:r>
              <a:rPr lang="en-US" sz="3400" dirty="0"/>
              <a:t>. Last accessed on November 12, 2022. </a:t>
            </a:r>
          </a:p>
          <a:p>
            <a:pPr marL="514350" indent="-514350">
              <a:buFont typeface="+mj-lt"/>
              <a:buAutoNum type="arabicPeriod"/>
            </a:pPr>
            <a:r>
              <a:rPr lang="en-US" sz="3400" dirty="0"/>
              <a:t>Peterson EE, Davis NL, Goodman D, Cox S, </a:t>
            </a:r>
            <a:r>
              <a:rPr lang="en-US" sz="3400" dirty="0" err="1"/>
              <a:t>Syverson</a:t>
            </a:r>
            <a:r>
              <a:rPr lang="en-US" sz="3400" dirty="0"/>
              <a:t> C, Seed K, Shapiro-</a:t>
            </a:r>
            <a:r>
              <a:rPr lang="en-US" sz="3400" dirty="0" err="1"/>
              <a:t>Mendoz</a:t>
            </a:r>
            <a:r>
              <a:rPr lang="en-US" sz="3400" dirty="0"/>
              <a:t> C, Callaghan W, Barfield W. (2019) Racial/Ethnic Disparities in Pregnancy-Related Deaths – United States, 2007-2016. MMR </a:t>
            </a:r>
            <a:r>
              <a:rPr lang="en-US" sz="3400" dirty="0" err="1"/>
              <a:t>Morb</a:t>
            </a:r>
            <a:r>
              <a:rPr lang="en-US" sz="3400" dirty="0"/>
              <a:t> Mortal </a:t>
            </a:r>
            <a:r>
              <a:rPr lang="en-US" sz="3400" dirty="0" err="1"/>
              <a:t>Wkly</a:t>
            </a:r>
            <a:r>
              <a:rPr lang="en-US" sz="3400" dirty="0"/>
              <a:t> Rep; 68:762765. DOI: </a:t>
            </a:r>
            <a:r>
              <a:rPr lang="en-US" sz="3400" u="sng" dirty="0">
                <a:hlinkClick r:id="rId5">
                  <a:extLst>
                    <a:ext uri="{A12FA001-AC4F-418D-AE19-62706E023703}">
                      <ahyp:hlinkClr xmlns:ahyp="http://schemas.microsoft.com/office/drawing/2018/hyperlinkcolor" val="tx"/>
                    </a:ext>
                  </a:extLst>
                </a:hlinkClick>
              </a:rPr>
              <a:t>http://dx.doi.org/10.15585/mmwr.mm6835a3</a:t>
            </a:r>
            <a:endParaRPr lang="en-US" sz="3400" u="sng" dirty="0"/>
          </a:p>
          <a:p>
            <a:pPr marL="514350" indent="-514350">
              <a:buFont typeface="+mj-lt"/>
              <a:buAutoNum type="arabicPeriod"/>
            </a:pPr>
            <a:r>
              <a:rPr lang="en-US" sz="3600" i="1" dirty="0">
                <a:solidFill>
                  <a:schemeClr val="tx2"/>
                </a:solidFill>
              </a:rPr>
              <a:t>Creary S. How to Begin Talking About Race in the Workplace. Knowledge at Wharton. </a:t>
            </a:r>
            <a:r>
              <a:rPr lang="en-US" sz="3600" i="1" dirty="0">
                <a:solidFill>
                  <a:schemeClr val="tx2"/>
                </a:solidFill>
                <a:hlinkClick r:id="rId6">
                  <a:extLst>
                    <a:ext uri="{A12FA001-AC4F-418D-AE19-62706E023703}">
                      <ahyp:hlinkClr xmlns:ahyp="http://schemas.microsoft.com/office/drawing/2018/hyperlinkcolor" val="tx"/>
                    </a:ext>
                  </a:extLst>
                </a:hlinkClick>
              </a:rPr>
              <a:t>https://knowledge.wharton.upenn.edu/article/begin-talking-race-workplace/</a:t>
            </a:r>
            <a:endParaRPr lang="en-US" sz="3400" b="0" i="0" dirty="0">
              <a:effectLst/>
            </a:endParaRPr>
          </a:p>
          <a:p>
            <a:pPr marL="514350" indent="-514350">
              <a:buFont typeface="+mj-lt"/>
              <a:buAutoNum type="arabicPeriod"/>
            </a:pPr>
            <a:r>
              <a:rPr lang="en-US" sz="3400" b="0" i="0" dirty="0">
                <a:effectLst/>
              </a:rPr>
              <a:t>Understanding Quality Measurement. Content last reviewed June 2020. Agency for Healthcare Research and Quality, Rockville, MD.</a:t>
            </a:r>
            <a:br>
              <a:rPr lang="en-US" sz="3400" dirty="0"/>
            </a:br>
            <a:r>
              <a:rPr lang="en-US" sz="3400" b="0" i="0" dirty="0">
                <a:solidFill>
                  <a:srgbClr val="1B1B1B"/>
                </a:solidFill>
                <a:effectLst/>
                <a:hlinkClick r:id="rId7"/>
              </a:rPr>
              <a:t>https://www.ahrq.gov/patient-safety/quality-resources/tools/chtoolbx/understand/index.html</a:t>
            </a:r>
            <a:r>
              <a:rPr lang="en-US" sz="3400" dirty="0">
                <a:solidFill>
                  <a:srgbClr val="1B1B1B"/>
                </a:solidFill>
              </a:rPr>
              <a:t>. </a:t>
            </a:r>
            <a:r>
              <a:rPr lang="en-US" sz="3400" dirty="0"/>
              <a:t>Retrieved November 18, 2022.</a:t>
            </a:r>
            <a:endParaRPr lang="en-US" sz="3400" dirty="0">
              <a:solidFill>
                <a:srgbClr val="1B1B1B"/>
              </a:solidFill>
            </a:endParaRPr>
          </a:p>
          <a:p>
            <a:pPr marL="514350" indent="-514350">
              <a:buFont typeface="+mj-lt"/>
              <a:buAutoNum type="arabicPeriod"/>
            </a:pPr>
            <a:r>
              <a:rPr lang="en-US" sz="3400" dirty="0"/>
              <a:t>Morris, Z. S., Wooding, S., &amp; Grant, J. (2011). The answer is 17 years, what is the question: understanding time lags in translational research. Journal of the Royal Society of Medicine, 104(12), 510–520. </a:t>
            </a:r>
            <a:r>
              <a:rPr lang="en-US" sz="3400" dirty="0">
                <a:hlinkClick r:id="rId8"/>
              </a:rPr>
              <a:t>https://doi.org/10.1258/jrsm.2011.110180</a:t>
            </a:r>
            <a:endParaRPr lang="en-US" sz="3400" dirty="0"/>
          </a:p>
          <a:p>
            <a:pPr marL="514350" indent="-514350">
              <a:buFont typeface="+mj-lt"/>
              <a:buAutoNum type="arabicPeriod"/>
            </a:pPr>
            <a:r>
              <a:rPr lang="en-US" sz="3400" dirty="0"/>
              <a:t>QI Essentials Toolkit: Driver Diagram. Institute for Healthcare Improvement. 2017. </a:t>
            </a:r>
          </a:p>
          <a:p>
            <a:pPr marL="514350" indent="-514350">
              <a:buFont typeface="+mj-lt"/>
              <a:buAutoNum type="arabicPeriod"/>
            </a:pPr>
            <a:r>
              <a:rPr lang="en-US" sz="3400" dirty="0"/>
              <a:t>The Breakthrough Series: IHI’s Collaborative Model for Achieving Breakthrough Improvement. Innovation Series. Institute for Healthcare Improvement. 2003. </a:t>
            </a:r>
          </a:p>
          <a:p>
            <a:pPr marL="0" indent="0">
              <a:buNone/>
            </a:pPr>
            <a:endParaRPr lang="en-US" sz="3400" u="sng" dirty="0"/>
          </a:p>
          <a:p>
            <a:pPr marL="514350" indent="-514350">
              <a:buFont typeface="+mj-lt"/>
              <a:buAutoNum type="arabicPeriod"/>
            </a:pPr>
            <a:endParaRPr lang="en-US" sz="3400" i="1" dirty="0">
              <a:solidFill>
                <a:schemeClr val="tx2"/>
              </a:solidFill>
            </a:endParaRPr>
          </a:p>
          <a:p>
            <a:pPr marL="514350" indent="-514350">
              <a:buFont typeface="+mj-lt"/>
              <a:buAutoNum type="arabicPeriod"/>
            </a:pPr>
            <a:endParaRPr lang="en-US" dirty="0"/>
          </a:p>
        </p:txBody>
      </p:sp>
    </p:spTree>
    <p:extLst>
      <p:ext uri="{BB962C8B-B14F-4D97-AF65-F5344CB8AC3E}">
        <p14:creationId xmlns:p14="http://schemas.microsoft.com/office/powerpoint/2010/main" val="2308147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9877-8D56-4FD3-A8A6-B15C2FF4A438}"/>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D1B0B1F2-C1FA-412B-BA62-6CACC06E2088}"/>
              </a:ext>
            </a:extLst>
          </p:cNvPr>
          <p:cNvSpPr>
            <a:spLocks noGrp="1"/>
          </p:cNvSpPr>
          <p:nvPr>
            <p:ph type="body" idx="1"/>
          </p:nvPr>
        </p:nvSpPr>
        <p:spPr/>
        <p:txBody>
          <a:bodyPr/>
          <a:lstStyle/>
          <a:p>
            <a:r>
              <a:rPr lang="en-US" dirty="0"/>
              <a:t>Veronica </a:t>
            </a:r>
            <a:r>
              <a:rPr lang="en-US" dirty="0" err="1"/>
              <a:t>Gillispie</a:t>
            </a:r>
            <a:r>
              <a:rPr lang="en-US" dirty="0"/>
              <a:t>-Bell, MD, MAS, FACOG</a:t>
            </a:r>
          </a:p>
          <a:p>
            <a:r>
              <a:rPr lang="en-US" dirty="0"/>
              <a:t>Veronica.gillispie@la.gov</a:t>
            </a:r>
          </a:p>
        </p:txBody>
      </p:sp>
      <p:pic>
        <p:nvPicPr>
          <p:cNvPr id="4" name="Picture 3" descr="Logo&#10;&#10;Description automatically generated">
            <a:extLst>
              <a:ext uri="{FF2B5EF4-FFF2-40B4-BE49-F238E27FC236}">
                <a16:creationId xmlns:a16="http://schemas.microsoft.com/office/drawing/2014/main" id="{929B6621-528C-9B6F-05A6-3D62AFB148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5334000"/>
            <a:ext cx="3090672" cy="867425"/>
          </a:xfrm>
          <a:prstGeom prst="rect">
            <a:avLst/>
          </a:prstGeom>
        </p:spPr>
      </p:pic>
    </p:spTree>
    <p:extLst>
      <p:ext uri="{BB962C8B-B14F-4D97-AF65-F5344CB8AC3E}">
        <p14:creationId xmlns:p14="http://schemas.microsoft.com/office/powerpoint/2010/main" val="30183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logo&#10;&#10;Description automatically generated">
            <a:extLst>
              <a:ext uri="{FF2B5EF4-FFF2-40B4-BE49-F238E27FC236}">
                <a16:creationId xmlns:a16="http://schemas.microsoft.com/office/drawing/2014/main" id="{7812F4A5-F080-1511-5AC5-F389C37DAE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7400" y="1884372"/>
            <a:ext cx="4297680" cy="4297680"/>
          </a:xfrm>
          <a:prstGeom prst="rect">
            <a:avLst/>
          </a:prstGeom>
        </p:spPr>
      </p:pic>
      <p:sp>
        <p:nvSpPr>
          <p:cNvPr id="4" name="Title 3">
            <a:extLst>
              <a:ext uri="{FF2B5EF4-FFF2-40B4-BE49-F238E27FC236}">
                <a16:creationId xmlns:a16="http://schemas.microsoft.com/office/drawing/2014/main" id="{03AE7E85-8081-90E4-C0A4-FE7E1890BDCE}"/>
              </a:ext>
            </a:extLst>
          </p:cNvPr>
          <p:cNvSpPr>
            <a:spLocks noGrp="1"/>
          </p:cNvSpPr>
          <p:nvPr>
            <p:ph type="title"/>
          </p:nvPr>
        </p:nvSpPr>
        <p:spPr/>
        <p:txBody>
          <a:bodyPr/>
          <a:lstStyle/>
          <a:p>
            <a:r>
              <a:rPr lang="en-US" dirty="0" err="1"/>
              <a:t>LaPQC</a:t>
            </a:r>
            <a:r>
              <a:rPr lang="en-US" dirty="0"/>
              <a:t> Equity Journey</a:t>
            </a:r>
          </a:p>
        </p:txBody>
      </p:sp>
      <p:sp>
        <p:nvSpPr>
          <p:cNvPr id="5" name="Text Placeholder 4">
            <a:extLst>
              <a:ext uri="{FF2B5EF4-FFF2-40B4-BE49-F238E27FC236}">
                <a16:creationId xmlns:a16="http://schemas.microsoft.com/office/drawing/2014/main" id="{DFF195C5-EA9B-0DDA-0258-49BB567E75E3}"/>
              </a:ext>
            </a:extLst>
          </p:cNvPr>
          <p:cNvSpPr>
            <a:spLocks noGrp="1"/>
          </p:cNvSpPr>
          <p:nvPr>
            <p:ph sz="half" idx="1"/>
          </p:nvPr>
        </p:nvSpPr>
        <p:spPr/>
        <p:txBody>
          <a:bodyPr/>
          <a:lstStyle/>
          <a:p>
            <a:r>
              <a:rPr lang="en-US" dirty="0"/>
              <a:t>How It Started</a:t>
            </a:r>
          </a:p>
        </p:txBody>
      </p:sp>
      <p:sp>
        <p:nvSpPr>
          <p:cNvPr id="7" name="Text Placeholder 6">
            <a:extLst>
              <a:ext uri="{FF2B5EF4-FFF2-40B4-BE49-F238E27FC236}">
                <a16:creationId xmlns:a16="http://schemas.microsoft.com/office/drawing/2014/main" id="{26279EB8-CAC1-67E4-2F49-5BFBE42F2809}"/>
              </a:ext>
            </a:extLst>
          </p:cNvPr>
          <p:cNvSpPr>
            <a:spLocks noGrp="1"/>
          </p:cNvSpPr>
          <p:nvPr>
            <p:ph sz="half" idx="10"/>
          </p:nvPr>
        </p:nvSpPr>
        <p:spPr/>
        <p:txBody>
          <a:bodyPr/>
          <a:lstStyle/>
          <a:p>
            <a:r>
              <a:rPr lang="en-US" dirty="0"/>
              <a:t>How It’s Going</a:t>
            </a:r>
          </a:p>
        </p:txBody>
      </p:sp>
      <p:pic>
        <p:nvPicPr>
          <p:cNvPr id="2" name="Picture 1" descr="Logo&#10;&#10;Description automatically generated">
            <a:extLst>
              <a:ext uri="{FF2B5EF4-FFF2-40B4-BE49-F238E27FC236}">
                <a16:creationId xmlns:a16="http://schemas.microsoft.com/office/drawing/2014/main" id="{C1015D39-0D6F-C5DC-E16D-6770706246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00" y="5343305"/>
            <a:ext cx="3090672" cy="867425"/>
          </a:xfrm>
          <a:prstGeom prst="rect">
            <a:avLst/>
          </a:prstGeom>
        </p:spPr>
      </p:pic>
    </p:spTree>
    <p:extLst>
      <p:ext uri="{BB962C8B-B14F-4D97-AF65-F5344CB8AC3E}">
        <p14:creationId xmlns:p14="http://schemas.microsoft.com/office/powerpoint/2010/main" val="233598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80E0-71C8-0EFE-2C25-DB1BDD4A7816}"/>
              </a:ext>
            </a:extLst>
          </p:cNvPr>
          <p:cNvSpPr>
            <a:spLocks noGrp="1"/>
          </p:cNvSpPr>
          <p:nvPr>
            <p:ph type="title"/>
          </p:nvPr>
        </p:nvSpPr>
        <p:spPr>
          <a:xfrm>
            <a:off x="609600" y="152400"/>
            <a:ext cx="10972800" cy="1143000"/>
          </a:xfrm>
        </p:spPr>
        <p:txBody>
          <a:bodyPr anchor="ctr">
            <a:normAutofit/>
          </a:bodyPr>
          <a:lstStyle/>
          <a:p>
            <a:r>
              <a:rPr lang="en-US" dirty="0"/>
              <a:t>What is the </a:t>
            </a:r>
            <a:r>
              <a:rPr lang="en-US" dirty="0" err="1"/>
              <a:t>LaPQC</a:t>
            </a:r>
            <a:r>
              <a:rPr lang="en-US" dirty="0"/>
              <a:t>?</a:t>
            </a:r>
          </a:p>
        </p:txBody>
      </p:sp>
      <p:sp>
        <p:nvSpPr>
          <p:cNvPr id="3" name="Content Placeholder 2">
            <a:extLst>
              <a:ext uri="{FF2B5EF4-FFF2-40B4-BE49-F238E27FC236}">
                <a16:creationId xmlns:a16="http://schemas.microsoft.com/office/drawing/2014/main" id="{0E013817-C5C8-CC6B-3738-634BCE5A984A}"/>
              </a:ext>
            </a:extLst>
          </p:cNvPr>
          <p:cNvSpPr>
            <a:spLocks noGrp="1"/>
          </p:cNvSpPr>
          <p:nvPr>
            <p:ph sz="half" idx="1"/>
          </p:nvPr>
        </p:nvSpPr>
        <p:spPr>
          <a:xfrm>
            <a:off x="711200" y="1676400"/>
            <a:ext cx="5181600" cy="4351338"/>
          </a:xfrm>
        </p:spPr>
        <p:txBody>
          <a:bodyPr>
            <a:normAutofit/>
          </a:bodyPr>
          <a:lstStyle/>
          <a:p>
            <a:r>
              <a:rPr lang="en-US" dirty="0"/>
              <a:t>The </a:t>
            </a:r>
            <a:r>
              <a:rPr lang="en-US" dirty="0" err="1"/>
              <a:t>LaPQC</a:t>
            </a:r>
            <a:r>
              <a:rPr lang="en-US" dirty="0"/>
              <a:t> is a network of perinatal care providers, public health professionals, and advocates who work to </a:t>
            </a:r>
            <a:r>
              <a:rPr lang="en-US" b="1" dirty="0">
                <a:solidFill>
                  <a:schemeClr val="tx1"/>
                </a:solidFill>
              </a:rPr>
              <a:t>improve outcomes </a:t>
            </a:r>
            <a:r>
              <a:rPr lang="en-US" dirty="0"/>
              <a:t>for birthing persons, families, and newborns in Louisiana</a:t>
            </a:r>
          </a:p>
          <a:p>
            <a:endParaRPr lang="en-US" dirty="0"/>
          </a:p>
        </p:txBody>
      </p:sp>
      <p:pic>
        <p:nvPicPr>
          <p:cNvPr id="5" name="Picture 4" descr="A close-up of a logo&#10;&#10;Description automatically generated with medium confidence">
            <a:extLst>
              <a:ext uri="{FF2B5EF4-FFF2-40B4-BE49-F238E27FC236}">
                <a16:creationId xmlns:a16="http://schemas.microsoft.com/office/drawing/2014/main" id="{801294C6-EF01-9E57-1475-419721C793BD}"/>
              </a:ext>
            </a:extLst>
          </p:cNvPr>
          <p:cNvPicPr>
            <a:picLocks noChangeAspect="1"/>
          </p:cNvPicPr>
          <p:nvPr/>
        </p:nvPicPr>
        <p:blipFill>
          <a:blip r:embed="rId3"/>
          <a:stretch>
            <a:fillRect/>
          </a:stretch>
        </p:blipFill>
        <p:spPr>
          <a:xfrm>
            <a:off x="6299200" y="3126645"/>
            <a:ext cx="5181600" cy="1450848"/>
          </a:xfrm>
          <a:prstGeom prst="rect">
            <a:avLst/>
          </a:prstGeom>
          <a:noFill/>
        </p:spPr>
      </p:pic>
    </p:spTree>
    <p:extLst>
      <p:ext uri="{BB962C8B-B14F-4D97-AF65-F5344CB8AC3E}">
        <p14:creationId xmlns:p14="http://schemas.microsoft.com/office/powerpoint/2010/main" val="131961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with medium confidence">
            <a:extLst>
              <a:ext uri="{FF2B5EF4-FFF2-40B4-BE49-F238E27FC236}">
                <a16:creationId xmlns:a16="http://schemas.microsoft.com/office/drawing/2014/main" id="{801294C6-EF01-9E57-1475-419721C793BD}"/>
              </a:ext>
            </a:extLst>
          </p:cNvPr>
          <p:cNvPicPr>
            <a:picLocks noChangeAspect="1"/>
          </p:cNvPicPr>
          <p:nvPr/>
        </p:nvPicPr>
        <p:blipFill>
          <a:blip r:embed="rId3"/>
          <a:stretch>
            <a:fillRect/>
          </a:stretch>
        </p:blipFill>
        <p:spPr>
          <a:xfrm>
            <a:off x="8991600" y="5990336"/>
            <a:ext cx="3098800" cy="867664"/>
          </a:xfrm>
          <a:prstGeom prst="rect">
            <a:avLst/>
          </a:prstGeom>
          <a:noFill/>
        </p:spPr>
      </p:pic>
      <p:sp>
        <p:nvSpPr>
          <p:cNvPr id="2" name="Title 1">
            <a:extLst>
              <a:ext uri="{FF2B5EF4-FFF2-40B4-BE49-F238E27FC236}">
                <a16:creationId xmlns:a16="http://schemas.microsoft.com/office/drawing/2014/main" id="{F99980E0-71C8-0EFE-2C25-DB1BDD4A7816}"/>
              </a:ext>
            </a:extLst>
          </p:cNvPr>
          <p:cNvSpPr>
            <a:spLocks noGrp="1"/>
          </p:cNvSpPr>
          <p:nvPr>
            <p:ph type="title"/>
          </p:nvPr>
        </p:nvSpPr>
        <p:spPr>
          <a:xfrm>
            <a:off x="609600" y="152400"/>
            <a:ext cx="10972800" cy="1143000"/>
          </a:xfrm>
        </p:spPr>
        <p:txBody>
          <a:bodyPr anchor="ctr">
            <a:normAutofit/>
          </a:bodyPr>
          <a:lstStyle/>
          <a:p>
            <a:r>
              <a:rPr lang="en-US" dirty="0"/>
              <a:t>Safe Births Initiative </a:t>
            </a:r>
          </a:p>
        </p:txBody>
      </p:sp>
      <p:sp>
        <p:nvSpPr>
          <p:cNvPr id="3" name="Content Placeholder 2">
            <a:extLst>
              <a:ext uri="{FF2B5EF4-FFF2-40B4-BE49-F238E27FC236}">
                <a16:creationId xmlns:a16="http://schemas.microsoft.com/office/drawing/2014/main" id="{0E013817-C5C8-CC6B-3738-634BCE5A984A}"/>
              </a:ext>
            </a:extLst>
          </p:cNvPr>
          <p:cNvSpPr>
            <a:spLocks noGrp="1"/>
          </p:cNvSpPr>
          <p:nvPr>
            <p:ph sz="half" idx="1"/>
          </p:nvPr>
        </p:nvSpPr>
        <p:spPr>
          <a:xfrm>
            <a:off x="304800" y="1138364"/>
            <a:ext cx="11582400" cy="4732338"/>
          </a:xfrm>
        </p:spPr>
        <p:txBody>
          <a:bodyPr>
            <a:normAutofit fontScale="92500" lnSpcReduction="10000"/>
          </a:bodyPr>
          <a:lstStyle/>
          <a:p>
            <a:r>
              <a:rPr lang="en-US" dirty="0"/>
              <a:t>What is a </a:t>
            </a:r>
            <a:r>
              <a:rPr lang="en-US" b="1" dirty="0">
                <a:solidFill>
                  <a:schemeClr val="tx1"/>
                </a:solidFill>
              </a:rPr>
              <a:t>safe, equitable, dignified </a:t>
            </a:r>
            <a:r>
              <a:rPr lang="en-US" dirty="0"/>
              <a:t>birth?</a:t>
            </a:r>
          </a:p>
          <a:p>
            <a:pPr lvl="1"/>
            <a:r>
              <a:rPr lang="en-US" sz="2800" dirty="0">
                <a:solidFill>
                  <a:srgbClr val="485865"/>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a:t>
            </a:r>
            <a:r>
              <a:rPr lang="en-US" sz="2800" b="1"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safe birth</a:t>
            </a:r>
            <a:r>
              <a:rPr lang="en-US" sz="2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485865"/>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is one where evidence-based best practices are employed by health care providers at all levels in an effort to increase readiness, decrease response time, and ensure high quality communication across a care team</a:t>
            </a:r>
          </a:p>
          <a:p>
            <a:pPr lvl="1"/>
            <a:r>
              <a:rPr lang="en-US" sz="2800" dirty="0">
                <a:solidFill>
                  <a:srgbClr val="485865"/>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An </a:t>
            </a:r>
            <a:r>
              <a:rPr lang="en-US" sz="2800" b="1"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equitable birth</a:t>
            </a:r>
            <a:r>
              <a:rPr lang="en-US" sz="2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485865"/>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is one where best practices are not only employed with every patient, every time, but that birthing persons of color – particularly Black and African American birthing persons – are given access to the life-saving and sustaining resources they need throughout the birthing process</a:t>
            </a:r>
          </a:p>
          <a:p>
            <a:pPr lvl="1"/>
            <a:r>
              <a:rPr lang="en-US" sz="2800" dirty="0">
                <a:solidFill>
                  <a:srgbClr val="485865"/>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a:t>
            </a:r>
            <a:r>
              <a:rPr lang="en-US" sz="2800" b="1"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dignified birth</a:t>
            </a:r>
            <a:r>
              <a:rPr lang="en-US" sz="2800" dirty="0">
                <a:solidFill>
                  <a:srgbClr val="485865"/>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is one where, throughout the birth process, birthing persons experience timely and accurate communication with their health care providers, are acknowledged as informed health care consumers, and are included in decision-making about their health care. </a:t>
            </a:r>
          </a:p>
          <a:p>
            <a:pPr lvl="1"/>
            <a:endParaRPr lang="en-US" sz="2800" dirty="0">
              <a:solidFill>
                <a:srgbClr val="485865"/>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lvl="1"/>
            <a:endParaRPr lang="en-US" dirty="0"/>
          </a:p>
          <a:p>
            <a:pPr lvl="1"/>
            <a:endParaRPr lang="en-US" dirty="0"/>
          </a:p>
          <a:p>
            <a:endParaRPr lang="en-US" dirty="0"/>
          </a:p>
        </p:txBody>
      </p:sp>
    </p:spTree>
    <p:extLst>
      <p:ext uri="{BB962C8B-B14F-4D97-AF65-F5344CB8AC3E}">
        <p14:creationId xmlns:p14="http://schemas.microsoft.com/office/powerpoint/2010/main" val="390087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11B9D-2DA8-BDE6-6FCA-4C4023D5F0B2}"/>
              </a:ext>
            </a:extLst>
          </p:cNvPr>
          <p:cNvSpPr>
            <a:spLocks noGrp="1"/>
          </p:cNvSpPr>
          <p:nvPr>
            <p:ph type="ctrTitle"/>
          </p:nvPr>
        </p:nvSpPr>
        <p:spPr>
          <a:xfrm>
            <a:off x="1600200" y="2743200"/>
            <a:ext cx="9144000" cy="2387600"/>
          </a:xfrm>
        </p:spPr>
        <p:txBody>
          <a:bodyPr>
            <a:normAutofit fontScale="90000"/>
          </a:bodyPr>
          <a:lstStyle/>
          <a:p>
            <a:r>
              <a:rPr lang="en-US" dirty="0"/>
              <a:t>Why should state Perinatal </a:t>
            </a:r>
            <a:r>
              <a:rPr lang="en-US" dirty="0">
                <a:solidFill>
                  <a:schemeClr val="tx1"/>
                </a:solidFill>
              </a:rPr>
              <a:t>Quality</a:t>
            </a:r>
            <a:r>
              <a:rPr lang="en-US" dirty="0"/>
              <a:t> Collaboratives focus on equity?</a:t>
            </a:r>
          </a:p>
        </p:txBody>
      </p:sp>
      <p:pic>
        <p:nvPicPr>
          <p:cNvPr id="10" name="Picture 9" descr="Logo&#10;&#10;Description automatically generated">
            <a:extLst>
              <a:ext uri="{FF2B5EF4-FFF2-40B4-BE49-F238E27FC236}">
                <a16:creationId xmlns:a16="http://schemas.microsoft.com/office/drawing/2014/main" id="{C2528A05-1332-9F01-5F1D-708894F1B9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5334000"/>
            <a:ext cx="3090672" cy="867425"/>
          </a:xfrm>
          <a:prstGeom prst="rect">
            <a:avLst/>
          </a:prstGeom>
        </p:spPr>
      </p:pic>
    </p:spTree>
    <p:extLst>
      <p:ext uri="{BB962C8B-B14F-4D97-AF65-F5344CB8AC3E}">
        <p14:creationId xmlns:p14="http://schemas.microsoft.com/office/powerpoint/2010/main" val="265998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B15E-AA15-437D-996E-310F2F72D0E9}"/>
              </a:ext>
            </a:extLst>
          </p:cNvPr>
          <p:cNvSpPr>
            <a:spLocks noGrp="1"/>
          </p:cNvSpPr>
          <p:nvPr>
            <p:ph type="title"/>
          </p:nvPr>
        </p:nvSpPr>
        <p:spPr>
          <a:xfrm>
            <a:off x="414399" y="287940"/>
            <a:ext cx="11506200" cy="1143000"/>
          </a:xfrm>
        </p:spPr>
        <p:txBody>
          <a:bodyPr anchor="ctr">
            <a:normAutofit fontScale="90000"/>
          </a:bodyPr>
          <a:lstStyle/>
          <a:p>
            <a:r>
              <a:rPr lang="en-US" dirty="0">
                <a:solidFill>
                  <a:schemeClr val="tx2"/>
                </a:solidFill>
                <a:latin typeface="Arial Black" panose="020B0A04020102020204" pitchFamily="34" charset="0"/>
              </a:rPr>
              <a:t>You Cannot Have Quality Without Equity</a:t>
            </a:r>
          </a:p>
        </p:txBody>
      </p:sp>
      <p:sp>
        <p:nvSpPr>
          <p:cNvPr id="3" name="Content Placeholder 2">
            <a:extLst>
              <a:ext uri="{FF2B5EF4-FFF2-40B4-BE49-F238E27FC236}">
                <a16:creationId xmlns:a16="http://schemas.microsoft.com/office/drawing/2014/main" id="{714E0EE5-EF97-4789-8CD4-13F1040C85EC}"/>
              </a:ext>
            </a:extLst>
          </p:cNvPr>
          <p:cNvSpPr>
            <a:spLocks noGrp="1"/>
          </p:cNvSpPr>
          <p:nvPr>
            <p:ph idx="13"/>
          </p:nvPr>
        </p:nvSpPr>
        <p:spPr>
          <a:xfrm>
            <a:off x="304800" y="1417639"/>
            <a:ext cx="5747077" cy="4708526"/>
          </a:xfrm>
        </p:spPr>
        <p:txBody>
          <a:bodyPr>
            <a:normAutofit/>
          </a:bodyPr>
          <a:lstStyle/>
          <a:p>
            <a:pPr>
              <a:lnSpc>
                <a:spcPct val="90000"/>
              </a:lnSpc>
            </a:pPr>
            <a:r>
              <a:rPr lang="en-US" sz="3000" dirty="0">
                <a:solidFill>
                  <a:schemeClr val="tx2"/>
                </a:solidFill>
              </a:rPr>
              <a:t>The Institute of Medicine defines quality</a:t>
            </a:r>
            <a:r>
              <a:rPr lang="en-US" sz="3000" b="1" dirty="0">
                <a:solidFill>
                  <a:schemeClr val="tx2"/>
                </a:solidFill>
              </a:rPr>
              <a:t> </a:t>
            </a:r>
            <a:r>
              <a:rPr lang="en-US" sz="3000" dirty="0">
                <a:solidFill>
                  <a:schemeClr val="tx2"/>
                </a:solidFill>
              </a:rPr>
              <a:t>as </a:t>
            </a:r>
            <a:r>
              <a:rPr lang="en-US" sz="3000" b="1" dirty="0">
                <a:solidFill>
                  <a:schemeClr val="tx2"/>
                </a:solidFill>
              </a:rPr>
              <a:t>“</a:t>
            </a:r>
            <a:r>
              <a:rPr lang="en-US" sz="3000" b="1" i="1" dirty="0">
                <a:solidFill>
                  <a:schemeClr val="tx2"/>
                </a:solidFill>
              </a:rPr>
              <a:t>the degree to which health services for individuals and populations increase the likelihood of </a:t>
            </a:r>
            <a:r>
              <a:rPr lang="en-US" sz="3000" b="1" i="1" dirty="0">
                <a:solidFill>
                  <a:schemeClr val="tx1"/>
                </a:solidFill>
              </a:rPr>
              <a:t>desired health outcomes </a:t>
            </a:r>
            <a:r>
              <a:rPr lang="en-US" sz="3000" b="1" i="1" dirty="0">
                <a:solidFill>
                  <a:schemeClr val="tx2"/>
                </a:solidFill>
              </a:rPr>
              <a:t>and are consistent with current professional knowledge”</a:t>
            </a:r>
          </a:p>
          <a:p>
            <a:pPr marL="0" indent="0">
              <a:lnSpc>
                <a:spcPct val="90000"/>
              </a:lnSpc>
              <a:buNone/>
            </a:pPr>
            <a:endParaRPr lang="en-US" sz="3000" b="1" i="1" dirty="0">
              <a:solidFill>
                <a:schemeClr val="tx2"/>
              </a:solidFill>
            </a:endParaRPr>
          </a:p>
          <a:p>
            <a:pPr marL="0" indent="0">
              <a:lnSpc>
                <a:spcPct val="90000"/>
              </a:lnSpc>
              <a:buNone/>
            </a:pPr>
            <a:endParaRPr lang="en-US" dirty="0"/>
          </a:p>
        </p:txBody>
      </p:sp>
      <p:sp>
        <p:nvSpPr>
          <p:cNvPr id="7" name="Rectangle 6">
            <a:extLst>
              <a:ext uri="{FF2B5EF4-FFF2-40B4-BE49-F238E27FC236}">
                <a16:creationId xmlns:a16="http://schemas.microsoft.com/office/drawing/2014/main" id="{5CEC2FA7-F29A-4B04-B66B-9709EA53FBE5}"/>
              </a:ext>
            </a:extLst>
          </p:cNvPr>
          <p:cNvSpPr/>
          <p:nvPr/>
        </p:nvSpPr>
        <p:spPr>
          <a:xfrm>
            <a:off x="6959979" y="1750209"/>
            <a:ext cx="4953000" cy="403989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745E3C-8FE7-4387-A16C-D8543181261D}"/>
              </a:ext>
            </a:extLst>
          </p:cNvPr>
          <p:cNvCxnSpPr/>
          <p:nvPr/>
        </p:nvCxnSpPr>
        <p:spPr>
          <a:xfrm>
            <a:off x="6934200" y="2590800"/>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E2C990B-AEB7-4672-9E19-A72F9EA183C7}"/>
              </a:ext>
            </a:extLst>
          </p:cNvPr>
          <p:cNvCxnSpPr/>
          <p:nvPr/>
        </p:nvCxnSpPr>
        <p:spPr>
          <a:xfrm>
            <a:off x="6934200" y="3429000"/>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48679A8-B1E5-4C5B-8186-7B2EF47AC76B}"/>
              </a:ext>
            </a:extLst>
          </p:cNvPr>
          <p:cNvCxnSpPr/>
          <p:nvPr/>
        </p:nvCxnSpPr>
        <p:spPr>
          <a:xfrm>
            <a:off x="6934200" y="4343400"/>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E7942BC-DA6C-47B2-A05D-0DD93FBFA8AF}"/>
              </a:ext>
            </a:extLst>
          </p:cNvPr>
          <p:cNvCxnSpPr/>
          <p:nvPr/>
        </p:nvCxnSpPr>
        <p:spPr>
          <a:xfrm>
            <a:off x="6934200" y="5105400"/>
            <a:ext cx="4953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1EF1BAD-3DAD-4C58-A154-7C618DBF18FD}"/>
              </a:ext>
            </a:extLst>
          </p:cNvPr>
          <p:cNvSpPr txBox="1"/>
          <p:nvPr/>
        </p:nvSpPr>
        <p:spPr>
          <a:xfrm>
            <a:off x="7391400" y="1828800"/>
            <a:ext cx="4038600" cy="584775"/>
          </a:xfrm>
          <a:prstGeom prst="rect">
            <a:avLst/>
          </a:prstGeom>
          <a:noFill/>
        </p:spPr>
        <p:txBody>
          <a:bodyPr wrap="square" rtlCol="0">
            <a:spAutoFit/>
          </a:bodyPr>
          <a:lstStyle/>
          <a:p>
            <a:pPr algn="ctr"/>
            <a:r>
              <a:rPr lang="en-US" sz="3200" b="1" dirty="0">
                <a:solidFill>
                  <a:schemeClr val="bg1"/>
                </a:solidFill>
              </a:rPr>
              <a:t>Safe</a:t>
            </a:r>
          </a:p>
        </p:txBody>
      </p:sp>
      <p:sp>
        <p:nvSpPr>
          <p:cNvPr id="14" name="TextBox 13">
            <a:extLst>
              <a:ext uri="{FF2B5EF4-FFF2-40B4-BE49-F238E27FC236}">
                <a16:creationId xmlns:a16="http://schemas.microsoft.com/office/drawing/2014/main" id="{16FE238D-E046-4CB6-BDA8-90690F54F276}"/>
              </a:ext>
            </a:extLst>
          </p:cNvPr>
          <p:cNvSpPr txBox="1"/>
          <p:nvPr/>
        </p:nvSpPr>
        <p:spPr>
          <a:xfrm>
            <a:off x="7349067" y="2737412"/>
            <a:ext cx="4038600" cy="584775"/>
          </a:xfrm>
          <a:prstGeom prst="rect">
            <a:avLst/>
          </a:prstGeom>
          <a:noFill/>
        </p:spPr>
        <p:txBody>
          <a:bodyPr wrap="square" rtlCol="0">
            <a:spAutoFit/>
          </a:bodyPr>
          <a:lstStyle/>
          <a:p>
            <a:pPr algn="ctr"/>
            <a:r>
              <a:rPr lang="en-US" sz="3200" b="1" dirty="0">
                <a:solidFill>
                  <a:schemeClr val="bg1"/>
                </a:solidFill>
              </a:rPr>
              <a:t>Effectiveness</a:t>
            </a:r>
          </a:p>
        </p:txBody>
      </p:sp>
      <p:sp>
        <p:nvSpPr>
          <p:cNvPr id="15" name="TextBox 14">
            <a:extLst>
              <a:ext uri="{FF2B5EF4-FFF2-40B4-BE49-F238E27FC236}">
                <a16:creationId xmlns:a16="http://schemas.microsoft.com/office/drawing/2014/main" id="{C0A8A7E7-EDEE-479E-B329-10C5D60C31F5}"/>
              </a:ext>
            </a:extLst>
          </p:cNvPr>
          <p:cNvSpPr txBox="1"/>
          <p:nvPr/>
        </p:nvSpPr>
        <p:spPr>
          <a:xfrm>
            <a:off x="7361767" y="3581401"/>
            <a:ext cx="4038600" cy="584775"/>
          </a:xfrm>
          <a:prstGeom prst="rect">
            <a:avLst/>
          </a:prstGeom>
          <a:noFill/>
        </p:spPr>
        <p:txBody>
          <a:bodyPr wrap="square" rtlCol="0">
            <a:spAutoFit/>
          </a:bodyPr>
          <a:lstStyle/>
          <a:p>
            <a:pPr algn="ctr"/>
            <a:r>
              <a:rPr lang="en-US" sz="3200" b="1" dirty="0">
                <a:solidFill>
                  <a:schemeClr val="bg1"/>
                </a:solidFill>
              </a:rPr>
              <a:t>Patient-Centered</a:t>
            </a:r>
          </a:p>
        </p:txBody>
      </p:sp>
      <p:sp>
        <p:nvSpPr>
          <p:cNvPr id="16" name="TextBox 15">
            <a:extLst>
              <a:ext uri="{FF2B5EF4-FFF2-40B4-BE49-F238E27FC236}">
                <a16:creationId xmlns:a16="http://schemas.microsoft.com/office/drawing/2014/main" id="{0A9747F3-97B7-420F-9212-8171C0D034C1}"/>
              </a:ext>
            </a:extLst>
          </p:cNvPr>
          <p:cNvSpPr txBox="1"/>
          <p:nvPr/>
        </p:nvSpPr>
        <p:spPr>
          <a:xfrm>
            <a:off x="7361767" y="4358086"/>
            <a:ext cx="4038600" cy="584775"/>
          </a:xfrm>
          <a:prstGeom prst="rect">
            <a:avLst/>
          </a:prstGeom>
          <a:noFill/>
        </p:spPr>
        <p:txBody>
          <a:bodyPr wrap="square" rtlCol="0">
            <a:spAutoFit/>
          </a:bodyPr>
          <a:lstStyle/>
          <a:p>
            <a:pPr algn="ctr"/>
            <a:r>
              <a:rPr lang="en-US" sz="3200" b="1" dirty="0">
                <a:solidFill>
                  <a:schemeClr val="bg1"/>
                </a:solidFill>
              </a:rPr>
              <a:t>Timely</a:t>
            </a:r>
          </a:p>
        </p:txBody>
      </p:sp>
      <p:sp>
        <p:nvSpPr>
          <p:cNvPr id="17" name="TextBox 16">
            <a:extLst>
              <a:ext uri="{FF2B5EF4-FFF2-40B4-BE49-F238E27FC236}">
                <a16:creationId xmlns:a16="http://schemas.microsoft.com/office/drawing/2014/main" id="{3BBF816C-CC38-4E54-B770-111B2749716A}"/>
              </a:ext>
            </a:extLst>
          </p:cNvPr>
          <p:cNvSpPr txBox="1"/>
          <p:nvPr/>
        </p:nvSpPr>
        <p:spPr>
          <a:xfrm>
            <a:off x="7408333" y="5055317"/>
            <a:ext cx="4038600" cy="584775"/>
          </a:xfrm>
          <a:prstGeom prst="rect">
            <a:avLst/>
          </a:prstGeom>
          <a:noFill/>
        </p:spPr>
        <p:txBody>
          <a:bodyPr wrap="square" rtlCol="0">
            <a:spAutoFit/>
          </a:bodyPr>
          <a:lstStyle/>
          <a:p>
            <a:pPr algn="ctr"/>
            <a:r>
              <a:rPr lang="en-US" sz="3200" b="1" dirty="0">
                <a:solidFill>
                  <a:schemeClr val="bg1"/>
                </a:solidFill>
              </a:rPr>
              <a:t>Efficient</a:t>
            </a:r>
          </a:p>
        </p:txBody>
      </p:sp>
      <p:sp>
        <p:nvSpPr>
          <p:cNvPr id="18" name="Rectangle 17">
            <a:extLst>
              <a:ext uri="{FF2B5EF4-FFF2-40B4-BE49-F238E27FC236}">
                <a16:creationId xmlns:a16="http://schemas.microsoft.com/office/drawing/2014/main" id="{9ED5A40B-E96D-4A05-8D14-C8C2309E8059}"/>
              </a:ext>
            </a:extLst>
          </p:cNvPr>
          <p:cNvSpPr/>
          <p:nvPr/>
        </p:nvSpPr>
        <p:spPr>
          <a:xfrm>
            <a:off x="6140124" y="1750209"/>
            <a:ext cx="809978" cy="403988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164358A-A4BF-497D-A82C-5F26C166A9D3}"/>
              </a:ext>
            </a:extLst>
          </p:cNvPr>
          <p:cNvSpPr txBox="1"/>
          <p:nvPr/>
        </p:nvSpPr>
        <p:spPr>
          <a:xfrm>
            <a:off x="6114724" y="1786898"/>
            <a:ext cx="738664" cy="3811292"/>
          </a:xfrm>
          <a:prstGeom prst="rect">
            <a:avLst/>
          </a:prstGeom>
          <a:noFill/>
        </p:spPr>
        <p:txBody>
          <a:bodyPr vert="vert270" wrap="square" rtlCol="0">
            <a:spAutoFit/>
          </a:bodyPr>
          <a:lstStyle/>
          <a:p>
            <a:pPr algn="ctr"/>
            <a:r>
              <a:rPr lang="en-US" sz="3600" b="1" dirty="0">
                <a:solidFill>
                  <a:schemeClr val="bg1"/>
                </a:solidFill>
              </a:rPr>
              <a:t>Equity</a:t>
            </a:r>
          </a:p>
        </p:txBody>
      </p:sp>
    </p:spTree>
    <p:extLst>
      <p:ext uri="{BB962C8B-B14F-4D97-AF65-F5344CB8AC3E}">
        <p14:creationId xmlns:p14="http://schemas.microsoft.com/office/powerpoint/2010/main" val="77768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6355-09CF-4634-89E8-E3B8207132AC}"/>
              </a:ext>
            </a:extLst>
          </p:cNvPr>
          <p:cNvSpPr>
            <a:spLocks noGrp="1"/>
          </p:cNvSpPr>
          <p:nvPr>
            <p:ph type="title"/>
          </p:nvPr>
        </p:nvSpPr>
        <p:spPr/>
        <p:txBody>
          <a:bodyPr/>
          <a:lstStyle/>
          <a:p>
            <a:r>
              <a:rPr lang="en-US" dirty="0"/>
              <a:t>Quality Improvement Science</a:t>
            </a:r>
          </a:p>
        </p:txBody>
      </p:sp>
      <p:sp>
        <p:nvSpPr>
          <p:cNvPr id="3" name="Text Placeholder 2">
            <a:extLst>
              <a:ext uri="{FF2B5EF4-FFF2-40B4-BE49-F238E27FC236}">
                <a16:creationId xmlns:a16="http://schemas.microsoft.com/office/drawing/2014/main" id="{371659FF-6749-4E56-A540-CE5A61B8BD3B}"/>
              </a:ext>
            </a:extLst>
          </p:cNvPr>
          <p:cNvSpPr>
            <a:spLocks noGrp="1"/>
          </p:cNvSpPr>
          <p:nvPr>
            <p:ph idx="13"/>
          </p:nvPr>
        </p:nvSpPr>
        <p:spPr>
          <a:xfrm>
            <a:off x="762000" y="1820931"/>
            <a:ext cx="6477000" cy="4525963"/>
          </a:xfrm>
        </p:spPr>
        <p:txBody>
          <a:bodyPr/>
          <a:lstStyle/>
          <a:p>
            <a:pPr>
              <a:buFont typeface="Wingdings" panose="05000000000000000000" pitchFamily="2" charset="2"/>
              <a:buChar char="§"/>
            </a:pPr>
            <a:r>
              <a:rPr lang="en-US" sz="2667" dirty="0">
                <a:latin typeface="Calibri" panose="020F0502020204030204" pitchFamily="34" charset="0"/>
                <a:cs typeface="Calibri" panose="020F0502020204030204" pitchFamily="34" charset="0"/>
              </a:rPr>
              <a:t>It takes </a:t>
            </a:r>
            <a:r>
              <a:rPr lang="en-US" sz="2667" b="1" dirty="0">
                <a:solidFill>
                  <a:schemeClr val="tx1"/>
                </a:solidFill>
                <a:latin typeface="Calibri" panose="020F0502020204030204" pitchFamily="34" charset="0"/>
                <a:cs typeface="Calibri" panose="020F0502020204030204" pitchFamily="34" charset="0"/>
              </a:rPr>
              <a:t>17 years </a:t>
            </a:r>
            <a:r>
              <a:rPr lang="en-US" sz="2667" dirty="0">
                <a:latin typeface="Calibri" panose="020F0502020204030204" pitchFamily="34" charset="0"/>
                <a:cs typeface="Calibri" panose="020F0502020204030204" pitchFamily="34" charset="0"/>
              </a:rPr>
              <a:t>for translational research to go into practice at the bedside WITHOUT improvement science. WITH improvement science, it takes </a:t>
            </a:r>
            <a:r>
              <a:rPr lang="en-US" sz="2667" b="1" dirty="0">
                <a:solidFill>
                  <a:schemeClr val="tx1"/>
                </a:solidFill>
                <a:latin typeface="Calibri" panose="020F0502020204030204" pitchFamily="34" charset="0"/>
                <a:cs typeface="Calibri" panose="020F0502020204030204" pitchFamily="34" charset="0"/>
              </a:rPr>
              <a:t>3 years</a:t>
            </a:r>
            <a:endParaRPr lang="en-US" sz="2667"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667"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667" dirty="0">
                <a:latin typeface="Calibri" panose="020F0502020204030204" pitchFamily="34" charset="0"/>
                <a:cs typeface="Calibri" panose="020F0502020204030204" pitchFamily="34" charset="0"/>
              </a:rPr>
              <a:t>Evidence based medicine tells us the “what and why” and Improvement science tell us the “how”</a:t>
            </a:r>
          </a:p>
          <a:p>
            <a:endParaRPr lang="en-US" dirty="0"/>
          </a:p>
        </p:txBody>
      </p:sp>
      <p:sp>
        <p:nvSpPr>
          <p:cNvPr id="6" name="TextBox 5">
            <a:extLst>
              <a:ext uri="{FF2B5EF4-FFF2-40B4-BE49-F238E27FC236}">
                <a16:creationId xmlns:a16="http://schemas.microsoft.com/office/drawing/2014/main" id="{052B591B-BED1-4ACC-B553-A6CAC5C8D46F}"/>
              </a:ext>
            </a:extLst>
          </p:cNvPr>
          <p:cNvSpPr txBox="1"/>
          <p:nvPr/>
        </p:nvSpPr>
        <p:spPr>
          <a:xfrm>
            <a:off x="762000" y="6379566"/>
            <a:ext cx="7908897" cy="461665"/>
          </a:xfrm>
          <a:prstGeom prst="rect">
            <a:avLst/>
          </a:prstGeom>
          <a:noFill/>
        </p:spPr>
        <p:txBody>
          <a:bodyPr wrap="square" rtlCol="0">
            <a:spAutoFit/>
          </a:bodyPr>
          <a:lstStyle/>
          <a:p>
            <a:r>
              <a:rPr lang="en-US" sz="1200" i="1" dirty="0">
                <a:solidFill>
                  <a:schemeClr val="tx2"/>
                </a:solidFill>
                <a:latin typeface="Calibri" panose="020F0502020204030204" pitchFamily="34" charset="0"/>
                <a:cs typeface="Calibri" panose="020F0502020204030204" pitchFamily="34" charset="0"/>
              </a:rPr>
              <a:t>Source How to Improve. Science of Improvement: Test Changes. </a:t>
            </a:r>
            <a:r>
              <a:rPr lang="en-US" sz="1200" dirty="0">
                <a:solidFill>
                  <a:schemeClr val="tx2"/>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http://www.ihi.org/resources/Pages/HowtoImprove/ScienceofImprovementTestingChanges.aspx. </a:t>
            </a:r>
            <a:endParaRPr lang="en-US" sz="1200" dirty="0">
              <a:solidFill>
                <a:schemeClr val="tx2"/>
              </a:solidFill>
              <a:latin typeface="Calibri" panose="020F0502020204030204" pitchFamily="34" charset="0"/>
              <a:cs typeface="Calibri" panose="020F0502020204030204" pitchFamily="34" charset="0"/>
            </a:endParaRPr>
          </a:p>
        </p:txBody>
      </p:sp>
      <p:pic>
        <p:nvPicPr>
          <p:cNvPr id="7" name="Graphic 6" descr="Thought with solid fill">
            <a:extLst>
              <a:ext uri="{FF2B5EF4-FFF2-40B4-BE49-F238E27FC236}">
                <a16:creationId xmlns:a16="http://schemas.microsoft.com/office/drawing/2014/main" id="{CD77EABC-A799-2FBC-0344-10D622633A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3800" y="1820931"/>
            <a:ext cx="4191000" cy="4191000"/>
          </a:xfrm>
          <a:prstGeom prst="rect">
            <a:avLst/>
          </a:prstGeom>
        </p:spPr>
      </p:pic>
    </p:spTree>
    <p:extLst>
      <p:ext uri="{BB962C8B-B14F-4D97-AF65-F5344CB8AC3E}">
        <p14:creationId xmlns:p14="http://schemas.microsoft.com/office/powerpoint/2010/main" val="3521671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Gift Slide Master">
  <a:themeElements>
    <a:clrScheme name="BFH Color Scheme">
      <a:dk1>
        <a:srgbClr val="00ABCC"/>
      </a:dk1>
      <a:lt1>
        <a:srgbClr val="FFFFFF"/>
      </a:lt1>
      <a:dk2>
        <a:srgbClr val="485868"/>
      </a:dk2>
      <a:lt2>
        <a:srgbClr val="EEECE1"/>
      </a:lt2>
      <a:accent1>
        <a:srgbClr val="12244C"/>
      </a:accent1>
      <a:accent2>
        <a:srgbClr val="8BC53E"/>
      </a:accent2>
      <a:accent3>
        <a:srgbClr val="C0DAE3"/>
      </a:accent3>
      <a:accent4>
        <a:srgbClr val="3F84B2"/>
      </a:accent4>
      <a:accent5>
        <a:srgbClr val="593C80"/>
      </a:accent5>
      <a:accent6>
        <a:srgbClr val="F58700"/>
      </a:accent6>
      <a:hlink>
        <a:srgbClr val="00ABCC"/>
      </a:hlink>
      <a:folHlink>
        <a:srgbClr val="1224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36</Slides>
  <Notes>16</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1_Office Theme</vt:lpstr>
      <vt:lpstr>The Gift Slide Master</vt:lpstr>
      <vt:lpstr>Louisiana Perinatal Quality Collaborative (LaPQC): Achieving Safe, Equitable, and Dignified Births</vt:lpstr>
      <vt:lpstr>LaPQC: Achieving Safe, Dignified Equitable Births </vt:lpstr>
      <vt:lpstr>Disclosures</vt:lpstr>
      <vt:lpstr>LaPQC Equity Journey</vt:lpstr>
      <vt:lpstr>What is the LaPQC?</vt:lpstr>
      <vt:lpstr>Safe Births Initiative </vt:lpstr>
      <vt:lpstr>Why should state Perinatal Quality Collaboratives focus on equity?</vt:lpstr>
      <vt:lpstr>You Cannot Have Quality Without Equity</vt:lpstr>
      <vt:lpstr>Quality Improvement Science</vt:lpstr>
      <vt:lpstr>What is equity?</vt:lpstr>
      <vt:lpstr>Equity</vt:lpstr>
      <vt:lpstr>Equitable Care = same QUALITY of care</vt:lpstr>
      <vt:lpstr>How do you achieve equity?</vt:lpstr>
      <vt:lpstr>Many Steps, Not Just One Action</vt:lpstr>
      <vt:lpstr>Awareness</vt:lpstr>
      <vt:lpstr>Increase Awareness by Creating a Culture of Equity</vt:lpstr>
      <vt:lpstr>Use the Data for Awareness</vt:lpstr>
      <vt:lpstr>Understanding own bias</vt:lpstr>
      <vt:lpstr>Implicit Bias Training: Key Components</vt:lpstr>
      <vt:lpstr>Developing Skills and Interventions</vt:lpstr>
      <vt:lpstr>Validated Tools for Measuring Respect</vt:lpstr>
      <vt:lpstr>Family Centered Care Training</vt:lpstr>
      <vt:lpstr>Disrupting Systems</vt:lpstr>
      <vt:lpstr>Disrupting Systems</vt:lpstr>
      <vt:lpstr>What does that look like in practice?</vt:lpstr>
      <vt:lpstr>Awareness</vt:lpstr>
      <vt:lpstr>Awareness</vt:lpstr>
      <vt:lpstr>Developing Skills and Interventions</vt:lpstr>
      <vt:lpstr>Designing Skills and Interventions</vt:lpstr>
      <vt:lpstr>Louisiana Birth Ready Designation</vt:lpstr>
      <vt:lpstr>Reducing Maternal Morbidity Initiative</vt:lpstr>
      <vt:lpstr>Reducing Maternal Morbidity Initiative</vt:lpstr>
      <vt:lpstr>Quicksand</vt:lpstr>
      <vt:lpstr>Summary</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cp:revision>
  <dcterms:created xsi:type="dcterms:W3CDTF">2023-05-16T19:47:42Z</dcterms:created>
  <dcterms:modified xsi:type="dcterms:W3CDTF">2023-06-12T17:46:08Z</dcterms:modified>
</cp:coreProperties>
</file>