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4C_5F7CFAD0.xml" ContentType="application/vnd.ms-powerpoint.comments+xml"/>
  <Override PartName="/ppt/notesSlides/notesSlide6.xml" ContentType="application/vnd.openxmlformats-officedocument.presentationml.notesSlide+xml"/>
  <Override PartName="/ppt/comments/modernComment_149_F62B642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2F5_48D3C2D9.xml" ContentType="application/vnd.ms-powerpoint.comment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7" r:id="rId1"/>
    <p:sldMasterId id="2147485215" r:id="rId2"/>
  </p:sldMasterIdLst>
  <p:notesMasterIdLst>
    <p:notesMasterId r:id="rId19"/>
  </p:notesMasterIdLst>
  <p:handoutMasterIdLst>
    <p:handoutMasterId r:id="rId20"/>
  </p:handoutMasterIdLst>
  <p:sldIdLst>
    <p:sldId id="321" r:id="rId3"/>
    <p:sldId id="322" r:id="rId4"/>
    <p:sldId id="323" r:id="rId5"/>
    <p:sldId id="324" r:id="rId6"/>
    <p:sldId id="336" r:id="rId7"/>
    <p:sldId id="328" r:id="rId8"/>
    <p:sldId id="327" r:id="rId9"/>
    <p:sldId id="332" r:id="rId10"/>
    <p:sldId id="325" r:id="rId11"/>
    <p:sldId id="337" r:id="rId12"/>
    <p:sldId id="329" r:id="rId13"/>
    <p:sldId id="333" r:id="rId14"/>
    <p:sldId id="331" r:id="rId15"/>
    <p:sldId id="757" r:id="rId16"/>
    <p:sldId id="326" r:id="rId17"/>
    <p:sldId id="335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FBE01E-7B92-B9C0-0995-5C3FE74E91A1}" name="Alana Rivera" initials="AR" userId="S::arg3669@ads.northwestern.edu::fc8b707a-b7e9-4f2a-8d71-2d76819b7881" providerId="AD"/>
  <p188:author id="{FCF8223C-610E-2BBA-F33B-0E1F55F6BB33}" name="Patricia Ann Lee King" initials="PK" userId="S::pal094@ads.northwestern.edu::dbab7ec2-5444-4d21-afe7-a39974533ddc" providerId="AD"/>
  <p188:author id="{C5E8FD3E-DBE1-911B-42BB-476104B578AF}" name="Daniel L Weiss" initials="DW" userId="S::dlw2885@ads.northwestern.edu::9eb720c2-52d8-4896-8792-48826e9f92f5" providerId="AD"/>
  <p188:author id="{0B48CC40-4357-5959-C41E-8F630855A478}" name="Aleena Lida Surenian" initials="AS" userId="S::als0813@ads.northwestern.edu::e2fd0e4e-6417-49b0-ab16-0ba26a1719f0" providerId="AD"/>
  <p188:author id="{866AA8C0-A40A-4549-B1BD-CB0F1B5845F6}" name="Ann Elizabeth Bryant Borders" initials="AB" userId="S::abr127@ads.northwestern.edu::965fb3da-aa86-42ca-92b3-900a66c4bd55" providerId="AD"/>
  <p188:author id="{B1E8E1CE-C373-4BDB-0D3F-F84FE1DA86D4}" name="Eileen Fleming Suse" initials="ES" userId="S::efs3844@ads.northwestern.edu::725c94ef-d051-42d7-9d33-8572765d59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d Hilgert" initials="TH" lastIdx="4" clrIdx="0">
    <p:extLst>
      <p:ext uri="{19B8F6BF-5375-455C-9EA6-DF929625EA0E}">
        <p15:presenceInfo xmlns:p15="http://schemas.microsoft.com/office/powerpoint/2012/main" userId="S::thilgert@burness.com::e63f7431-5354-4fa3-8815-b97c1ede6b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7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B1BBF-A430-18D0-5D85-AC2071231CD1}" v="95" dt="2023-05-10T13:54:38.041"/>
    <p1510:client id="{098DC97C-3984-B377-91B6-30648310514A}" v="35" dt="2022-05-20T18:15:09.667"/>
    <p1510:client id="{0C532333-8288-92E4-4D90-35683DE23D81}" v="39" dt="2023-05-19T15:38:00.020"/>
    <p1510:client id="{17226119-CDD8-4911-A1BB-3821D6D1F7F5}" v="1437" dt="2021-05-23T03:40:14.273"/>
    <p1510:client id="{1912F33D-F651-77B7-3BF4-906E2559997C}" v="1" dt="2022-05-23T16:11:06.103"/>
    <p1510:client id="{205A5B4A-E674-44BE-AB79-5EC9D3E420FA}" v="6" dt="2022-05-23T23:12:02.934"/>
    <p1510:client id="{28175409-8E81-E617-523B-45921C1EC172}" v="53" dt="2023-05-17T15:56:32.870"/>
    <p1510:client id="{2C68C961-7153-714C-7168-6EA6C45A3BB2}" v="1" dt="2023-05-19T15:27:32.996"/>
    <p1510:client id="{30417F9E-2335-CD61-F409-CE5C6F6144D4}" v="1" dt="2022-05-23T20:07:12.635"/>
    <p1510:client id="{36243C20-93C3-885F-4354-9E2442943C2F}" v="19" dt="2022-05-24T22:59:45.496"/>
    <p1510:client id="{3B3D842D-FE45-2094-BB9F-F5EF29EA2671}" v="240" dt="2023-05-18T16:19:56.169"/>
    <p1510:client id="{3D783EF5-8137-012E-A236-D46E4CFB566A}" v="6" dt="2022-05-23T23:05:00.995"/>
    <p1510:client id="{3E7769E4-DB8C-D92D-6065-56BB3E0D0CAF}" v="5" dt="2023-05-18T16:44:44.637"/>
    <p1510:client id="{40103985-9BC8-A7F1-2825-1CED2D56D37F}" v="3" dt="2022-05-23T18:54:06.609"/>
    <p1510:client id="{41680CC8-6145-BFCB-1CBA-966B7F2ED182}" v="147" dt="2023-05-17T15:30:27.234"/>
    <p1510:client id="{4846F3FB-CDE4-A77A-D5EE-67E682A37622}" v="352" dt="2023-05-10T18:45:25.256"/>
    <p1510:client id="{4B9EDCD5-BAAA-BAF8-FD7A-DB08B4183015}" v="1" dt="2023-05-16T16:14:55.053"/>
    <p1510:client id="{56C53468-719C-F3BF-927D-C63D009D4B5B}" v="5" dt="2022-05-23T16:10:02.824"/>
    <p1510:client id="{591F9AEB-833B-4838-B06E-A85E55E3EE33}" v="401" dt="2021-05-23T13:33:01.012"/>
    <p1510:client id="{59BA1CBC-A895-C557-F5C8-054C0C840636}" v="3" dt="2022-05-23T21:09:57.127"/>
    <p1510:client id="{5A4872D1-9937-DE51-4EC4-AF13AB55BF34}" v="214" dt="2022-05-20T14:47:54.194"/>
    <p1510:client id="{676D6720-81EC-1253-D01B-E050074EE8C8}" v="26" dt="2022-05-23T21:56:07.177"/>
    <p1510:client id="{727A1578-8437-933E-6B6E-87D2A482EB1F}" v="308" dt="2023-05-19T18:53:18.746"/>
    <p1510:client id="{73A1E956-CA13-ADDC-A1C3-266FACE3A6FD}" v="345" dt="2023-05-18T16:07:17.215"/>
    <p1510:client id="{74F8BB33-AADB-7E3A-EBA1-66950C49601D}" v="14" dt="2022-05-23T23:20:34.066"/>
    <p1510:client id="{75228C9B-3B80-0D25-95A1-694EDD31BCF8}" v="2" dt="2023-05-19T14:55:43.788"/>
    <p1510:client id="{7731F6D8-7E98-CE9C-9B60-51088F6B8E77}" v="29" dt="2022-05-23T20:23:27.014"/>
    <p1510:client id="{801B3877-5DBF-EBBB-1A10-8EB2F33DFD6E}" v="67" dt="2022-05-23T15:29:10.200"/>
    <p1510:client id="{836FACFF-5C1E-4FCF-451D-05C341450AB7}" v="232" dt="2022-05-23T22:21:53.382"/>
    <p1510:client id="{855AFF76-F4ED-A818-7FC9-1134AE94E138}" v="94" dt="2023-05-22T16:40:30.780"/>
    <p1510:client id="{89EC0FBC-ABD3-2EF5-6ADA-E56F07317CF0}" v="4" dt="2022-05-20T22:35:56.479"/>
    <p1510:client id="{90B6B7B0-0318-503D-8DB1-C02298B3B0AC}" v="1" dt="2023-05-19T15:02:01.742"/>
    <p1510:client id="{92B815D1-79AA-724A-B7B0-93E6E4403EC4}" v="1" dt="2022-05-20T21:09:55.096"/>
    <p1510:client id="{9908FE45-0B7D-5B24-29DE-46754AC61C4D}" v="249" dt="2022-05-20T02:10:42.041"/>
    <p1510:client id="{9EA12917-BE6C-E482-F6DF-836934181DEA}" v="246" dt="2023-05-22T15:00:41.672"/>
    <p1510:client id="{A7B89849-38FC-B26B-FC62-39928F078698}" v="254" dt="2022-05-23T21:47:56.747"/>
    <p1510:client id="{A8C055E2-503E-4A89-B3B2-CD867C58526E}" v="25" dt="2021-05-25T20:38:57.806"/>
    <p1510:client id="{A9510726-A190-607F-35CD-349C5DD89A8C}" v="33" dt="2022-05-20T18:16:57.658"/>
    <p1510:client id="{B5C4A922-F15E-E268-3CE1-C07429B1B453}" v="27" dt="2022-05-23T16:29:45.609"/>
    <p1510:client id="{C03B9B39-073C-8DAB-4321-1805C57A10AB}" v="14" dt="2023-05-18T13:24:48.547"/>
    <p1510:client id="{C23AD5EE-BFB9-E928-2442-E8114090E904}" v="217" dt="2022-05-21T03:56:29.224"/>
    <p1510:client id="{C46C049F-26C3-280B-7F5A-2E37B0D43240}" v="46" dt="2022-05-23T16:22:38.446"/>
    <p1510:client id="{CE7BE243-7969-D3A4-B9AF-5A8C055B424E}" v="93" dt="2022-05-23T23:06:37.801"/>
    <p1510:client id="{D1818B06-2B9D-81F3-C5C7-08AB9835892C}" v="1" dt="2023-05-10T13:50:44.179"/>
    <p1510:client id="{DFD1556C-0772-4C08-AD53-09B087C9C8B0}" v="42" dt="2021-05-25T20:54:08.652"/>
    <p1510:client id="{DFD92DFB-6D1B-6DD3-5411-191D9262E512}" v="17" dt="2022-05-23T22:42:57.261"/>
    <p1510:client id="{E22611B4-B223-FF13-FAB2-70DDE5D98A8C}" v="30" dt="2022-05-22T17:40:46.478"/>
    <p1510:client id="{E9B5B6E4-4CE7-0DA5-E5FC-AC368365060B}" v="1" dt="2023-05-19T15:32:28.813"/>
    <p1510:client id="{ECBE6ECB-7894-750E-4E34-0406686E3F5A}" v="2" dt="2023-05-17T15:40:02.863"/>
    <p1510:client id="{F070C2AF-DDD2-3F21-C963-8DC06786757A}" v="1" dt="2022-05-22T21:47:07.595"/>
    <p1510:client id="{F24B4E99-F711-1C04-D3BB-D2C08FCFD946}" v="274" dt="2023-05-18T04:12:27.115"/>
    <p1510:client id="{FA7896CD-EFF7-CEF4-C7C4-9DDB2DB27C2B}" v="5" dt="2023-05-17T16:30:02.83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6.xml"/></Relationships>
</file>

<file path=ppt/comments/modernComment_149_F62B64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126AF6-C408-4C71-8F0C-70A6FB2D5042}" authorId="{E5FBE01E-7B92-B9C0-0995-5C3FE74E91A1}" status="resolved" created="2023-05-19T14:55:20.694" complete="100000">
    <pc:sldMkLst xmlns:pc="http://schemas.microsoft.com/office/powerpoint/2013/main/command">
      <pc:docMk/>
      <pc:sldMk cId="4130038816" sldId="329"/>
    </pc:sldMkLst>
    <p188:replyLst>
      <p188:reply id="{8AB74786-91B3-4345-896B-907069EAD26B}" authorId="{0B48CC40-4357-5959-C41E-8F630855A478}" created="2023-05-19T15:02:01.742">
        <p188:txBody>
          <a:bodyPr/>
          <a:lstStyle/>
          <a:p>
            <a:r>
              <a:rPr lang="en-US"/>
              <a:t>this was the criteria for QI leader, and we adjusted some measures for teams who are working towards achieving QI excellence by the end of this year</a:t>
            </a:r>
          </a:p>
        </p188:txBody>
      </p188:reply>
      <p188:reply id="{16DB9D1F-9A48-46AD-A60A-B1FEEA5CE1D3}" authorId="{E5FBE01E-7B92-B9C0-0995-5C3FE74E91A1}" created="2023-05-19T15:27:32.996">
        <p188:txBody>
          <a:bodyPr/>
          <a:lstStyle/>
          <a:p>
            <a:r>
              <a:rPr lang="en-US"/>
              <a:t>[@Aleena Lida Surenian] so for QI Leader the % for higher then in the Fall for QI Excellence??? Also, in the fall, will QI Leader still be an option to win? </a:t>
            </a:r>
          </a:p>
        </p188:txBody>
      </p188:reply>
      <p188:reply id="{70B1104B-C0EB-4EA4-A215-FE61C0EFE5D5}" authorId="{0B48CC40-4357-5959-C41E-8F630855A478}" created="2023-05-19T15:32:28.813">
        <p188:txBody>
          <a:bodyPr/>
          <a:lstStyle/>
          <a:p>
            <a:r>
              <a:rPr lang="en-US"/>
              <a:t>yeah, Ann wanted to adjust the criteria for excellence. Maybe we can follow up with her regarding how to show this? </a:t>
            </a:r>
          </a:p>
        </p188:txBody>
      </p188:reply>
    </p188:replyLst>
    <p188:txBody>
      <a:bodyPr/>
      <a:lstStyle/>
      <a:p>
        <a:r>
          <a:rPr lang="en-US"/>
          <a:t>[@Aleena Lida Surenian] can you double check this criteria with the one listed on slide 14 please. Numbers are different.</a:t>
        </a:r>
      </a:p>
    </p188:txBody>
  </p188:cm>
</p188:cmLst>
</file>

<file path=ppt/comments/modernComment_14C_5F7CFA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FFFF43-38C8-423D-A1D1-81DAA9BDA262}" authorId="{C5E8FD3E-DBE1-911B-42BB-476104B578AF}" status="resolved" created="2023-05-19T18:34:02.79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02026192" sldId="332"/>
      <ac:spMk id="4" creationId="{142E12D1-955F-DF4F-AB3C-A0F8A41B499B}"/>
      <ac:txMk cp="4" len="24">
        <ac:context len="29" hash="22065694"/>
      </ac:txMk>
    </ac:txMkLst>
    <p188:pos x="2055394" y="3208421"/>
    <p188:txBody>
      <a:bodyPr/>
      <a:lstStyle/>
      <a:p>
        <a:r>
          <a:rPr lang="en-US"/>
          <a:t>[@Eileen Fleming Suse] Ellie, based on the award breakdown you ran, would any additional winners be added if the NTSV C/S meeting ACOG SMFM criteria goal was lowered to 70%? Were there any teams on the cusp of winning it but didn't because of that specific measure?</a:t>
        </a:r>
      </a:p>
    </p188:txBody>
  </p188:cm>
</p188:cmLst>
</file>

<file path=ppt/comments/modernComment_2F5_48D3C2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584796-915D-44BF-A4A4-FEF7AB17D12F}" authorId="{E5FBE01E-7B92-B9C0-0995-5C3FE74E91A1}" status="resolved" created="2023-05-19T14:55:20.694">
    <pc:sldMkLst xmlns:pc="http://schemas.microsoft.com/office/powerpoint/2013/main/command">
      <pc:docMk/>
      <pc:sldMk cId="4130038816" sldId="329"/>
    </pc:sldMkLst>
    <p188:replyLst>
      <p188:reply id="{8AB74786-91B3-4345-896B-907069EAD26B}" authorId="{0B48CC40-4357-5959-C41E-8F630855A478}" created="2023-05-19T15:02:01.742">
        <p188:txBody>
          <a:bodyPr/>
          <a:lstStyle/>
          <a:p>
            <a:r>
              <a:rPr lang="en-US"/>
              <a:t>this was the criteria for QI leader, and we adjusted some measures for teams who are working towards achieving QI excellence by the end of this year</a:t>
            </a:r>
          </a:p>
        </p188:txBody>
      </p188:reply>
      <p188:reply id="{16DB9D1F-9A48-46AD-A60A-B1FEEA5CE1D3}" authorId="{E5FBE01E-7B92-B9C0-0995-5C3FE74E91A1}" created="2023-05-19T15:27:32.996">
        <p188:txBody>
          <a:bodyPr/>
          <a:lstStyle/>
          <a:p>
            <a:r>
              <a:rPr lang="en-US"/>
              <a:t>[@Aleena Lida Surenian] so for QI Leader the % for higher then in the Fall for QI Excellence??? Also, in the fall, will QI Leader still be an option to win? </a:t>
            </a:r>
          </a:p>
        </p188:txBody>
      </p188:reply>
      <p188:reply id="{70B1104B-C0EB-4EA4-A215-FE61C0EFE5D5}" authorId="{0B48CC40-4357-5959-C41E-8F630855A478}" created="2023-05-19T15:32:28.813">
        <p188:txBody>
          <a:bodyPr/>
          <a:lstStyle/>
          <a:p>
            <a:r>
              <a:rPr lang="en-US"/>
              <a:t>yeah, Ann wanted to adjust the criteria for excellence. Maybe we can follow up with her regarding how to show this? </a:t>
            </a:r>
          </a:p>
        </p188:txBody>
      </p188:reply>
    </p188:replyLst>
    <p188:txBody>
      <a:bodyPr/>
      <a:lstStyle/>
      <a:p>
        <a:r>
          <a:rPr lang="en-US"/>
          <a:t>[@Aleena Lida Surenian] can you double check this criteria with the one listed on slide 14 please. Numbers are different.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5EB0-394B-4040-909D-CBCE92883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0F956-3A8E-CC47-B739-F486267655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0006-C7CB-994B-9840-DB8B0FB0FD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F2C0C-9B68-ED49-B130-53B686FC9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AEBF-66C8-A04C-8C36-861C9BF3C1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6DCA-5699-494D-8304-C9EEDBAC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80AC6-58D7-9F45-ACAD-80282F20E93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D2D14-F0AA-2844-871F-19DB90E8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1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Team, let's us this slide for sponsors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A913-E179-4808-9BA2-F031F447DFE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all hospitals who completed their data submissions, please stand to be recognized and receive a round of applause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65 hospitals!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CLAP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5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QI Excellence Awards signify that you have achieved the initiative aims. 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6F27C-A976-4DAD-98E9-A6F6337123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Congratulations for already achieving PVB Initiative Aims!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You've received QI Excellence Awards at annual conference, and we'll be sharing the new awardees next who'll receive their awards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6F27C-A976-4DAD-98E9-A6F6337123F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HUSTLE </a:t>
            </a:r>
            <a:r>
              <a:rPr lang="en-US" err="1">
                <a:cs typeface="Calibri"/>
              </a:rPr>
              <a:t>HUSTLE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6F27C-A976-4DAD-98E9-A6F6337123F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Celebrate the data- how many hospitals got their data in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56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6F27C-A976-4DAD-98E9-A6F6337123F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6F27C-A976-4DAD-98E9-A6F6337123F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awarding QI excellence for the 2023 Annual Conference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Showing you've completed the key aims and measures of the initiative.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.bin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8.bin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1.bin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09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84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1348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323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97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532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796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5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796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5/23/2023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479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186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5098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977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1868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9012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31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063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307370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779831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402939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90987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481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8286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7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0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915828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12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78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703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15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60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99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30010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183764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17428219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79275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0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503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5098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530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0905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7415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73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80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5237862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7270818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652346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104118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1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22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07031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61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4061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1273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16555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55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95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605483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45502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4934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43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575833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34355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27501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45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7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9644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9691197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372498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997939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7832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126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241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480145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720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61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91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3224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936371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88718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348286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05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22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85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14408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518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471367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531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70979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4626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010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62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6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348443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124824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1866463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277932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731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9496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35565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655399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65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28050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580206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972844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383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275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67054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487417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848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2282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447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1087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6884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5413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4081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678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158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1873513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212116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27327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44586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031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51458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73874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82056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446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280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535506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8680429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9811502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1804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596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36744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5483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704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844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3937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261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21694064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4879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3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282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90794246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910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2512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27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30224810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825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687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117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0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26328521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167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562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1090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98749144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250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3012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1293103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2583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900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7057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4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55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4850141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2406702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0919848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5353760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728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73579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211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35801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680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548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2074013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6184481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8068660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7439870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366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46805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447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4360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8179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45559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5993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514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0820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22455194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250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5/23/2023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2723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806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80540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137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56994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21171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703142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989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93682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281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3595297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11533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4464395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54607219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988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883070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105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18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33409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5951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1684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7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816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4491197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0805972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9349994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9159139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615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734952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991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16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28234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22142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718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9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6218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41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572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9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29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585428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67421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8314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27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905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03572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6520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4835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92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3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478791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93026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354203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658525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82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240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0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06.xml"/><Relationship Id="rId21" Type="http://schemas.openxmlformats.org/officeDocument/2006/relationships/slideLayout" Target="../slideLayouts/slideLayout210.xml"/><Relationship Id="rId42" Type="http://schemas.openxmlformats.org/officeDocument/2006/relationships/slideLayout" Target="../slideLayouts/slideLayout231.xml"/><Relationship Id="rId63" Type="http://schemas.openxmlformats.org/officeDocument/2006/relationships/slideLayout" Target="../slideLayouts/slideLayout252.xml"/><Relationship Id="rId84" Type="http://schemas.openxmlformats.org/officeDocument/2006/relationships/slideLayout" Target="../slideLayouts/slideLayout273.xml"/><Relationship Id="rId138" Type="http://schemas.openxmlformats.org/officeDocument/2006/relationships/slideLayout" Target="../slideLayouts/slideLayout327.xml"/><Relationship Id="rId159" Type="http://schemas.openxmlformats.org/officeDocument/2006/relationships/slideLayout" Target="../slideLayouts/slideLayout348.xml"/><Relationship Id="rId170" Type="http://schemas.openxmlformats.org/officeDocument/2006/relationships/slideLayout" Target="../slideLayouts/slideLayout359.xml"/><Relationship Id="rId107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200.xml"/><Relationship Id="rId32" Type="http://schemas.openxmlformats.org/officeDocument/2006/relationships/slideLayout" Target="../slideLayouts/slideLayout221.xml"/><Relationship Id="rId53" Type="http://schemas.openxmlformats.org/officeDocument/2006/relationships/slideLayout" Target="../slideLayouts/slideLayout242.xml"/><Relationship Id="rId74" Type="http://schemas.openxmlformats.org/officeDocument/2006/relationships/slideLayout" Target="../slideLayouts/slideLayout263.xml"/><Relationship Id="rId128" Type="http://schemas.openxmlformats.org/officeDocument/2006/relationships/slideLayout" Target="../slideLayouts/slideLayout317.xml"/><Relationship Id="rId149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194.xml"/><Relationship Id="rId95" Type="http://schemas.openxmlformats.org/officeDocument/2006/relationships/slideLayout" Target="../slideLayouts/slideLayout284.xml"/><Relationship Id="rId160" Type="http://schemas.openxmlformats.org/officeDocument/2006/relationships/slideLayout" Target="../slideLayouts/slideLayout349.xml"/><Relationship Id="rId181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211.xml"/><Relationship Id="rId43" Type="http://schemas.openxmlformats.org/officeDocument/2006/relationships/slideLayout" Target="../slideLayouts/slideLayout232.xml"/><Relationship Id="rId64" Type="http://schemas.openxmlformats.org/officeDocument/2006/relationships/slideLayout" Target="../slideLayouts/slideLayout253.xml"/><Relationship Id="rId118" Type="http://schemas.openxmlformats.org/officeDocument/2006/relationships/slideLayout" Target="../slideLayouts/slideLayout307.xml"/><Relationship Id="rId139" Type="http://schemas.openxmlformats.org/officeDocument/2006/relationships/slideLayout" Target="../slideLayouts/slideLayout328.xml"/><Relationship Id="rId85" Type="http://schemas.openxmlformats.org/officeDocument/2006/relationships/slideLayout" Target="../slideLayouts/slideLayout274.xml"/><Relationship Id="rId150" Type="http://schemas.openxmlformats.org/officeDocument/2006/relationships/slideLayout" Target="../slideLayouts/slideLayout339.xml"/><Relationship Id="rId171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201.xml"/><Relationship Id="rId33" Type="http://schemas.openxmlformats.org/officeDocument/2006/relationships/slideLayout" Target="../slideLayouts/slideLayout222.xml"/><Relationship Id="rId108" Type="http://schemas.openxmlformats.org/officeDocument/2006/relationships/slideLayout" Target="../slideLayouts/slideLayout297.xml"/><Relationship Id="rId129" Type="http://schemas.openxmlformats.org/officeDocument/2006/relationships/slideLayout" Target="../slideLayouts/slideLayout318.xml"/><Relationship Id="rId54" Type="http://schemas.openxmlformats.org/officeDocument/2006/relationships/slideLayout" Target="../slideLayouts/slideLayout243.xml"/><Relationship Id="rId75" Type="http://schemas.openxmlformats.org/officeDocument/2006/relationships/slideLayout" Target="../slideLayouts/slideLayout264.xml"/><Relationship Id="rId96" Type="http://schemas.openxmlformats.org/officeDocument/2006/relationships/slideLayout" Target="../slideLayouts/slideLayout285.xml"/><Relationship Id="rId140" Type="http://schemas.openxmlformats.org/officeDocument/2006/relationships/slideLayout" Target="../slideLayouts/slideLayout329.xml"/><Relationship Id="rId161" Type="http://schemas.openxmlformats.org/officeDocument/2006/relationships/slideLayout" Target="../slideLayouts/slideLayout350.xml"/><Relationship Id="rId182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12.xml"/><Relationship Id="rId119" Type="http://schemas.openxmlformats.org/officeDocument/2006/relationships/slideLayout" Target="../slideLayouts/slideLayout308.xml"/><Relationship Id="rId44" Type="http://schemas.openxmlformats.org/officeDocument/2006/relationships/slideLayout" Target="../slideLayouts/slideLayout233.xml"/><Relationship Id="rId65" Type="http://schemas.openxmlformats.org/officeDocument/2006/relationships/slideLayout" Target="../slideLayouts/slideLayout254.xml"/><Relationship Id="rId86" Type="http://schemas.openxmlformats.org/officeDocument/2006/relationships/slideLayout" Target="../slideLayouts/slideLayout275.xml"/><Relationship Id="rId130" Type="http://schemas.openxmlformats.org/officeDocument/2006/relationships/slideLayout" Target="../slideLayouts/slideLayout319.xml"/><Relationship Id="rId151" Type="http://schemas.openxmlformats.org/officeDocument/2006/relationships/slideLayout" Target="../slideLayouts/slideLayout340.xml"/><Relationship Id="rId172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9" Type="http://schemas.openxmlformats.org/officeDocument/2006/relationships/slideLayout" Target="../slideLayouts/slideLayout228.xml"/><Relationship Id="rId109" Type="http://schemas.openxmlformats.org/officeDocument/2006/relationships/slideLayout" Target="../slideLayouts/slideLayout298.xml"/><Relationship Id="rId34" Type="http://schemas.openxmlformats.org/officeDocument/2006/relationships/slideLayout" Target="../slideLayouts/slideLayout223.xml"/><Relationship Id="rId50" Type="http://schemas.openxmlformats.org/officeDocument/2006/relationships/slideLayout" Target="../slideLayouts/slideLayout239.xml"/><Relationship Id="rId55" Type="http://schemas.openxmlformats.org/officeDocument/2006/relationships/slideLayout" Target="../slideLayouts/slideLayout244.xml"/><Relationship Id="rId76" Type="http://schemas.openxmlformats.org/officeDocument/2006/relationships/slideLayout" Target="../slideLayouts/slideLayout265.xml"/><Relationship Id="rId97" Type="http://schemas.openxmlformats.org/officeDocument/2006/relationships/slideLayout" Target="../slideLayouts/slideLayout286.xml"/><Relationship Id="rId104" Type="http://schemas.openxmlformats.org/officeDocument/2006/relationships/slideLayout" Target="../slideLayouts/slideLayout293.xml"/><Relationship Id="rId120" Type="http://schemas.openxmlformats.org/officeDocument/2006/relationships/slideLayout" Target="../slideLayouts/slideLayout309.xml"/><Relationship Id="rId125" Type="http://schemas.openxmlformats.org/officeDocument/2006/relationships/slideLayout" Target="../slideLayouts/slideLayout314.xml"/><Relationship Id="rId141" Type="http://schemas.openxmlformats.org/officeDocument/2006/relationships/slideLayout" Target="../slideLayouts/slideLayout330.xml"/><Relationship Id="rId146" Type="http://schemas.openxmlformats.org/officeDocument/2006/relationships/slideLayout" Target="../slideLayouts/slideLayout335.xml"/><Relationship Id="rId167" Type="http://schemas.openxmlformats.org/officeDocument/2006/relationships/slideLayout" Target="../slideLayouts/slideLayout356.xml"/><Relationship Id="rId188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196.xml"/><Relationship Id="rId71" Type="http://schemas.openxmlformats.org/officeDocument/2006/relationships/slideLayout" Target="../slideLayouts/slideLayout260.xml"/><Relationship Id="rId92" Type="http://schemas.openxmlformats.org/officeDocument/2006/relationships/slideLayout" Target="../slideLayouts/slideLayout281.xml"/><Relationship Id="rId162" Type="http://schemas.openxmlformats.org/officeDocument/2006/relationships/slideLayout" Target="../slideLayouts/slideLayout351.xml"/><Relationship Id="rId183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13.xml"/><Relationship Id="rId40" Type="http://schemas.openxmlformats.org/officeDocument/2006/relationships/slideLayout" Target="../slideLayouts/slideLayout229.xml"/><Relationship Id="rId45" Type="http://schemas.openxmlformats.org/officeDocument/2006/relationships/slideLayout" Target="../slideLayouts/slideLayout234.xml"/><Relationship Id="rId66" Type="http://schemas.openxmlformats.org/officeDocument/2006/relationships/slideLayout" Target="../slideLayouts/slideLayout255.xml"/><Relationship Id="rId87" Type="http://schemas.openxmlformats.org/officeDocument/2006/relationships/slideLayout" Target="../slideLayouts/slideLayout276.xml"/><Relationship Id="rId110" Type="http://schemas.openxmlformats.org/officeDocument/2006/relationships/slideLayout" Target="../slideLayouts/slideLayout299.xml"/><Relationship Id="rId115" Type="http://schemas.openxmlformats.org/officeDocument/2006/relationships/slideLayout" Target="../slideLayouts/slideLayout304.xml"/><Relationship Id="rId131" Type="http://schemas.openxmlformats.org/officeDocument/2006/relationships/slideLayout" Target="../slideLayouts/slideLayout320.xml"/><Relationship Id="rId136" Type="http://schemas.openxmlformats.org/officeDocument/2006/relationships/slideLayout" Target="../slideLayouts/slideLayout325.xml"/><Relationship Id="rId157" Type="http://schemas.openxmlformats.org/officeDocument/2006/relationships/slideLayout" Target="../slideLayouts/slideLayout346.xml"/><Relationship Id="rId178" Type="http://schemas.openxmlformats.org/officeDocument/2006/relationships/slideLayout" Target="../slideLayouts/slideLayout367.xml"/><Relationship Id="rId61" Type="http://schemas.openxmlformats.org/officeDocument/2006/relationships/slideLayout" Target="../slideLayouts/slideLayout250.xml"/><Relationship Id="rId82" Type="http://schemas.openxmlformats.org/officeDocument/2006/relationships/slideLayout" Target="../slideLayouts/slideLayout271.xml"/><Relationship Id="rId152" Type="http://schemas.openxmlformats.org/officeDocument/2006/relationships/slideLayout" Target="../slideLayouts/slideLayout341.xml"/><Relationship Id="rId173" Type="http://schemas.openxmlformats.org/officeDocument/2006/relationships/slideLayout" Target="../slideLayouts/slideLayout362.xml"/><Relationship Id="rId1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03.xml"/><Relationship Id="rId30" Type="http://schemas.openxmlformats.org/officeDocument/2006/relationships/slideLayout" Target="../slideLayouts/slideLayout219.xml"/><Relationship Id="rId35" Type="http://schemas.openxmlformats.org/officeDocument/2006/relationships/slideLayout" Target="../slideLayouts/slideLayout224.xml"/><Relationship Id="rId56" Type="http://schemas.openxmlformats.org/officeDocument/2006/relationships/slideLayout" Target="../slideLayouts/slideLayout245.xml"/><Relationship Id="rId77" Type="http://schemas.openxmlformats.org/officeDocument/2006/relationships/slideLayout" Target="../slideLayouts/slideLayout266.xml"/><Relationship Id="rId100" Type="http://schemas.openxmlformats.org/officeDocument/2006/relationships/slideLayout" Target="../slideLayouts/slideLayout289.xml"/><Relationship Id="rId105" Type="http://schemas.openxmlformats.org/officeDocument/2006/relationships/slideLayout" Target="../slideLayouts/slideLayout294.xml"/><Relationship Id="rId126" Type="http://schemas.openxmlformats.org/officeDocument/2006/relationships/slideLayout" Target="../slideLayouts/slideLayout315.xml"/><Relationship Id="rId147" Type="http://schemas.openxmlformats.org/officeDocument/2006/relationships/slideLayout" Target="../slideLayouts/slideLayout336.xml"/><Relationship Id="rId168" Type="http://schemas.openxmlformats.org/officeDocument/2006/relationships/slideLayout" Target="../slideLayouts/slideLayout357.xml"/><Relationship Id="rId8" Type="http://schemas.openxmlformats.org/officeDocument/2006/relationships/slideLayout" Target="../slideLayouts/slideLayout197.xml"/><Relationship Id="rId51" Type="http://schemas.openxmlformats.org/officeDocument/2006/relationships/slideLayout" Target="../slideLayouts/slideLayout240.xml"/><Relationship Id="rId72" Type="http://schemas.openxmlformats.org/officeDocument/2006/relationships/slideLayout" Target="../slideLayouts/slideLayout261.xml"/><Relationship Id="rId93" Type="http://schemas.openxmlformats.org/officeDocument/2006/relationships/slideLayout" Target="../slideLayouts/slideLayout282.xml"/><Relationship Id="rId98" Type="http://schemas.openxmlformats.org/officeDocument/2006/relationships/slideLayout" Target="../slideLayouts/slideLayout287.xml"/><Relationship Id="rId121" Type="http://schemas.openxmlformats.org/officeDocument/2006/relationships/slideLayout" Target="../slideLayouts/slideLayout310.xml"/><Relationship Id="rId142" Type="http://schemas.openxmlformats.org/officeDocument/2006/relationships/slideLayout" Target="../slideLayouts/slideLayout331.xml"/><Relationship Id="rId163" Type="http://schemas.openxmlformats.org/officeDocument/2006/relationships/slideLayout" Target="../slideLayouts/slideLayout352.xml"/><Relationship Id="rId184" Type="http://schemas.openxmlformats.org/officeDocument/2006/relationships/slideLayout" Target="../slideLayouts/slideLayout373.xml"/><Relationship Id="rId189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14.xml"/><Relationship Id="rId46" Type="http://schemas.openxmlformats.org/officeDocument/2006/relationships/slideLayout" Target="../slideLayouts/slideLayout235.xml"/><Relationship Id="rId67" Type="http://schemas.openxmlformats.org/officeDocument/2006/relationships/slideLayout" Target="../slideLayouts/slideLayout256.xml"/><Relationship Id="rId116" Type="http://schemas.openxmlformats.org/officeDocument/2006/relationships/slideLayout" Target="../slideLayouts/slideLayout305.xml"/><Relationship Id="rId137" Type="http://schemas.openxmlformats.org/officeDocument/2006/relationships/slideLayout" Target="../slideLayouts/slideLayout326.xml"/><Relationship Id="rId158" Type="http://schemas.openxmlformats.org/officeDocument/2006/relationships/slideLayout" Target="../slideLayouts/slideLayout347.xml"/><Relationship Id="rId20" Type="http://schemas.openxmlformats.org/officeDocument/2006/relationships/slideLayout" Target="../slideLayouts/slideLayout209.xml"/><Relationship Id="rId41" Type="http://schemas.openxmlformats.org/officeDocument/2006/relationships/slideLayout" Target="../slideLayouts/slideLayout230.xml"/><Relationship Id="rId62" Type="http://schemas.openxmlformats.org/officeDocument/2006/relationships/slideLayout" Target="../slideLayouts/slideLayout251.xml"/><Relationship Id="rId83" Type="http://schemas.openxmlformats.org/officeDocument/2006/relationships/slideLayout" Target="../slideLayouts/slideLayout272.xml"/><Relationship Id="rId88" Type="http://schemas.openxmlformats.org/officeDocument/2006/relationships/slideLayout" Target="../slideLayouts/slideLayout277.xml"/><Relationship Id="rId111" Type="http://schemas.openxmlformats.org/officeDocument/2006/relationships/slideLayout" Target="../slideLayouts/slideLayout300.xml"/><Relationship Id="rId132" Type="http://schemas.openxmlformats.org/officeDocument/2006/relationships/slideLayout" Target="../slideLayouts/slideLayout321.xml"/><Relationship Id="rId153" Type="http://schemas.openxmlformats.org/officeDocument/2006/relationships/slideLayout" Target="../slideLayouts/slideLayout342.xml"/><Relationship Id="rId174" Type="http://schemas.openxmlformats.org/officeDocument/2006/relationships/slideLayout" Target="../slideLayouts/slideLayout363.xml"/><Relationship Id="rId179" Type="http://schemas.openxmlformats.org/officeDocument/2006/relationships/slideLayout" Target="../slideLayouts/slideLayout368.xml"/><Relationship Id="rId190" Type="http://schemas.openxmlformats.org/officeDocument/2006/relationships/theme" Target="../theme/theme2.xml"/><Relationship Id="rId15" Type="http://schemas.openxmlformats.org/officeDocument/2006/relationships/slideLayout" Target="../slideLayouts/slideLayout204.xml"/><Relationship Id="rId36" Type="http://schemas.openxmlformats.org/officeDocument/2006/relationships/slideLayout" Target="../slideLayouts/slideLayout225.xml"/><Relationship Id="rId57" Type="http://schemas.openxmlformats.org/officeDocument/2006/relationships/slideLayout" Target="../slideLayouts/slideLayout246.xml"/><Relationship Id="rId106" Type="http://schemas.openxmlformats.org/officeDocument/2006/relationships/slideLayout" Target="../slideLayouts/slideLayout295.xml"/><Relationship Id="rId127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20.xml"/><Relationship Id="rId52" Type="http://schemas.openxmlformats.org/officeDocument/2006/relationships/slideLayout" Target="../slideLayouts/slideLayout241.xml"/><Relationship Id="rId73" Type="http://schemas.openxmlformats.org/officeDocument/2006/relationships/slideLayout" Target="../slideLayouts/slideLayout262.xml"/><Relationship Id="rId78" Type="http://schemas.openxmlformats.org/officeDocument/2006/relationships/slideLayout" Target="../slideLayouts/slideLayout267.xml"/><Relationship Id="rId94" Type="http://schemas.openxmlformats.org/officeDocument/2006/relationships/slideLayout" Target="../slideLayouts/slideLayout283.xml"/><Relationship Id="rId99" Type="http://schemas.openxmlformats.org/officeDocument/2006/relationships/slideLayout" Target="../slideLayouts/slideLayout288.xml"/><Relationship Id="rId101" Type="http://schemas.openxmlformats.org/officeDocument/2006/relationships/slideLayout" Target="../slideLayouts/slideLayout290.xml"/><Relationship Id="rId122" Type="http://schemas.openxmlformats.org/officeDocument/2006/relationships/slideLayout" Target="../slideLayouts/slideLayout311.xml"/><Relationship Id="rId143" Type="http://schemas.openxmlformats.org/officeDocument/2006/relationships/slideLayout" Target="../slideLayouts/slideLayout332.xml"/><Relationship Id="rId148" Type="http://schemas.openxmlformats.org/officeDocument/2006/relationships/slideLayout" Target="../slideLayouts/slideLayout337.xml"/><Relationship Id="rId164" Type="http://schemas.openxmlformats.org/officeDocument/2006/relationships/slideLayout" Target="../slideLayouts/slideLayout353.xml"/><Relationship Id="rId169" Type="http://schemas.openxmlformats.org/officeDocument/2006/relationships/slideLayout" Target="../slideLayouts/slideLayout358.xml"/><Relationship Id="rId185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80" Type="http://schemas.openxmlformats.org/officeDocument/2006/relationships/slideLayout" Target="../slideLayouts/slideLayout369.xml"/><Relationship Id="rId26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36.xml"/><Relationship Id="rId68" Type="http://schemas.openxmlformats.org/officeDocument/2006/relationships/slideLayout" Target="../slideLayouts/slideLayout257.xml"/><Relationship Id="rId89" Type="http://schemas.openxmlformats.org/officeDocument/2006/relationships/slideLayout" Target="../slideLayouts/slideLayout278.xml"/><Relationship Id="rId112" Type="http://schemas.openxmlformats.org/officeDocument/2006/relationships/slideLayout" Target="../slideLayouts/slideLayout301.xml"/><Relationship Id="rId133" Type="http://schemas.openxmlformats.org/officeDocument/2006/relationships/slideLayout" Target="../slideLayouts/slideLayout322.xml"/><Relationship Id="rId154" Type="http://schemas.openxmlformats.org/officeDocument/2006/relationships/slideLayout" Target="../slideLayouts/slideLayout343.xml"/><Relationship Id="rId175" Type="http://schemas.openxmlformats.org/officeDocument/2006/relationships/slideLayout" Target="../slideLayouts/slideLayout364.xml"/><Relationship Id="rId16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47.xml"/><Relationship Id="rId79" Type="http://schemas.openxmlformats.org/officeDocument/2006/relationships/slideLayout" Target="../slideLayouts/slideLayout268.xml"/><Relationship Id="rId102" Type="http://schemas.openxmlformats.org/officeDocument/2006/relationships/slideLayout" Target="../slideLayouts/slideLayout291.xml"/><Relationship Id="rId123" Type="http://schemas.openxmlformats.org/officeDocument/2006/relationships/slideLayout" Target="../slideLayouts/slideLayout312.xml"/><Relationship Id="rId144" Type="http://schemas.openxmlformats.org/officeDocument/2006/relationships/slideLayout" Target="../slideLayouts/slideLayout333.xml"/><Relationship Id="rId90" Type="http://schemas.openxmlformats.org/officeDocument/2006/relationships/slideLayout" Target="../slideLayouts/slideLayout279.xml"/><Relationship Id="rId165" Type="http://schemas.openxmlformats.org/officeDocument/2006/relationships/slideLayout" Target="../slideLayouts/slideLayout354.xml"/><Relationship Id="rId186" Type="http://schemas.openxmlformats.org/officeDocument/2006/relationships/slideLayout" Target="../slideLayouts/slideLayout375.xml"/><Relationship Id="rId27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37.xml"/><Relationship Id="rId69" Type="http://schemas.openxmlformats.org/officeDocument/2006/relationships/slideLayout" Target="../slideLayouts/slideLayout258.xml"/><Relationship Id="rId113" Type="http://schemas.openxmlformats.org/officeDocument/2006/relationships/slideLayout" Target="../slideLayouts/slideLayout302.xml"/><Relationship Id="rId134" Type="http://schemas.openxmlformats.org/officeDocument/2006/relationships/slideLayout" Target="../slideLayouts/slideLayout323.xml"/><Relationship Id="rId80" Type="http://schemas.openxmlformats.org/officeDocument/2006/relationships/slideLayout" Target="../slideLayouts/slideLayout269.xml"/><Relationship Id="rId155" Type="http://schemas.openxmlformats.org/officeDocument/2006/relationships/slideLayout" Target="../slideLayouts/slideLayout344.xml"/><Relationship Id="rId176" Type="http://schemas.openxmlformats.org/officeDocument/2006/relationships/slideLayout" Target="../slideLayouts/slideLayout365.xml"/><Relationship Id="rId17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27.xml"/><Relationship Id="rId59" Type="http://schemas.openxmlformats.org/officeDocument/2006/relationships/slideLayout" Target="../slideLayouts/slideLayout248.xml"/><Relationship Id="rId103" Type="http://schemas.openxmlformats.org/officeDocument/2006/relationships/slideLayout" Target="../slideLayouts/slideLayout292.xml"/><Relationship Id="rId124" Type="http://schemas.openxmlformats.org/officeDocument/2006/relationships/slideLayout" Target="../slideLayouts/slideLayout313.xml"/><Relationship Id="rId70" Type="http://schemas.openxmlformats.org/officeDocument/2006/relationships/slideLayout" Target="../slideLayouts/slideLayout259.xml"/><Relationship Id="rId91" Type="http://schemas.openxmlformats.org/officeDocument/2006/relationships/slideLayout" Target="../slideLayouts/slideLayout280.xml"/><Relationship Id="rId145" Type="http://schemas.openxmlformats.org/officeDocument/2006/relationships/slideLayout" Target="../slideLayouts/slideLayout334.xml"/><Relationship Id="rId166" Type="http://schemas.openxmlformats.org/officeDocument/2006/relationships/slideLayout" Target="../slideLayouts/slideLayout355.xml"/><Relationship Id="rId187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190.xml"/><Relationship Id="rId28" Type="http://schemas.openxmlformats.org/officeDocument/2006/relationships/slideLayout" Target="../slideLayouts/slideLayout217.xml"/><Relationship Id="rId49" Type="http://schemas.openxmlformats.org/officeDocument/2006/relationships/slideLayout" Target="../slideLayouts/slideLayout238.xml"/><Relationship Id="rId114" Type="http://schemas.openxmlformats.org/officeDocument/2006/relationships/slideLayout" Target="../slideLayouts/slideLayout303.xml"/><Relationship Id="rId60" Type="http://schemas.openxmlformats.org/officeDocument/2006/relationships/slideLayout" Target="../slideLayouts/slideLayout249.xml"/><Relationship Id="rId81" Type="http://schemas.openxmlformats.org/officeDocument/2006/relationships/slideLayout" Target="../slideLayouts/slideLayout270.xml"/><Relationship Id="rId135" Type="http://schemas.openxmlformats.org/officeDocument/2006/relationships/slideLayout" Target="../slideLayouts/slideLayout324.xml"/><Relationship Id="rId156" Type="http://schemas.openxmlformats.org/officeDocument/2006/relationships/slideLayout" Target="../slideLayouts/slideLayout345.xml"/><Relationship Id="rId177" Type="http://schemas.openxmlformats.org/officeDocument/2006/relationships/slideLayout" Target="../slideLayouts/slideLayout3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669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5203" r:id="rId2"/>
    <p:sldLayoutId id="2147484598" r:id="rId3"/>
    <p:sldLayoutId id="2147485204" r:id="rId4"/>
    <p:sldLayoutId id="2147485205" r:id="rId5"/>
    <p:sldLayoutId id="2147485206" r:id="rId6"/>
    <p:sldLayoutId id="2147484601" r:id="rId7"/>
    <p:sldLayoutId id="2147484602" r:id="rId8"/>
    <p:sldLayoutId id="2147484603" r:id="rId9"/>
    <p:sldLayoutId id="2147484604" r:id="rId10"/>
    <p:sldLayoutId id="2147485207" r:id="rId11"/>
    <p:sldLayoutId id="2147483700" r:id="rId12"/>
    <p:sldLayoutId id="2147483701" r:id="rId13"/>
    <p:sldLayoutId id="2147483702" r:id="rId14"/>
    <p:sldLayoutId id="2147485077" r:id="rId15"/>
    <p:sldLayoutId id="2147483703" r:id="rId16"/>
    <p:sldLayoutId id="2147485093" r:id="rId17"/>
    <p:sldLayoutId id="2147483707" r:id="rId18"/>
    <p:sldLayoutId id="2147484851" r:id="rId19"/>
    <p:sldLayoutId id="2147483675" r:id="rId20"/>
    <p:sldLayoutId id="2147484222" r:id="rId21"/>
    <p:sldLayoutId id="2147484854" r:id="rId22"/>
    <p:sldLayoutId id="2147483681" r:id="rId23"/>
    <p:sldLayoutId id="2147485072" r:id="rId24"/>
    <p:sldLayoutId id="2147484845" r:id="rId25"/>
    <p:sldLayoutId id="2147484231" r:id="rId26"/>
    <p:sldLayoutId id="2147484268" r:id="rId27"/>
    <p:sldLayoutId id="2147484235" r:id="rId28"/>
    <p:sldLayoutId id="2147484847" r:id="rId29"/>
    <p:sldLayoutId id="2147484245" r:id="rId30"/>
    <p:sldLayoutId id="2147484262" r:id="rId31"/>
    <p:sldLayoutId id="2147485045" r:id="rId32"/>
    <p:sldLayoutId id="2147485046" r:id="rId33"/>
    <p:sldLayoutId id="2147485172" r:id="rId34"/>
    <p:sldLayoutId id="2147484233" r:id="rId35"/>
    <p:sldLayoutId id="2147484821" r:id="rId36"/>
    <p:sldLayoutId id="2147485047" r:id="rId37"/>
    <p:sldLayoutId id="2147483723" r:id="rId38"/>
    <p:sldLayoutId id="2147484848" r:id="rId39"/>
    <p:sldLayoutId id="2147485048" r:id="rId40"/>
    <p:sldLayoutId id="2147485049" r:id="rId41"/>
    <p:sldLayoutId id="2147484400" r:id="rId42"/>
    <p:sldLayoutId id="2147484401" r:id="rId43"/>
    <p:sldLayoutId id="2147484402" r:id="rId44"/>
    <p:sldLayoutId id="2147484822" r:id="rId45"/>
    <p:sldLayoutId id="2147484849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5212" r:id="rId52"/>
    <p:sldLayoutId id="2147484846" r:id="rId53"/>
    <p:sldLayoutId id="2147485191" r:id="rId54"/>
    <p:sldLayoutId id="2147484835" r:id="rId55"/>
    <p:sldLayoutId id="2147485192" r:id="rId56"/>
    <p:sldLayoutId id="2147484626" r:id="rId57"/>
    <p:sldLayoutId id="2147484836" r:id="rId58"/>
    <p:sldLayoutId id="2147484837" r:id="rId59"/>
    <p:sldLayoutId id="2147485193" r:id="rId60"/>
    <p:sldLayoutId id="2147485194" r:id="rId61"/>
    <p:sldLayoutId id="2147483792" r:id="rId62"/>
    <p:sldLayoutId id="2147483793" r:id="rId63"/>
    <p:sldLayoutId id="2147483794" r:id="rId64"/>
    <p:sldLayoutId id="2147483795" r:id="rId65"/>
    <p:sldLayoutId id="2147484842" r:id="rId66"/>
    <p:sldLayoutId id="2147483796" r:id="rId67"/>
    <p:sldLayoutId id="2147483797" r:id="rId68"/>
    <p:sldLayoutId id="2147483798" r:id="rId69"/>
    <p:sldLayoutId id="2147483799" r:id="rId70"/>
    <p:sldLayoutId id="2147483800" r:id="rId71"/>
    <p:sldLayoutId id="2147483801" r:id="rId72"/>
    <p:sldLayoutId id="2147484378" r:id="rId73"/>
    <p:sldLayoutId id="2147484351" r:id="rId74"/>
    <p:sldLayoutId id="2147484350" r:id="rId75"/>
    <p:sldLayoutId id="2147484352" r:id="rId76"/>
    <p:sldLayoutId id="2147484829" r:id="rId77"/>
    <p:sldLayoutId id="2147484830" r:id="rId78"/>
    <p:sldLayoutId id="2147484831" r:id="rId79"/>
    <p:sldLayoutId id="2147484843" r:id="rId80"/>
    <p:sldLayoutId id="2147483771" r:id="rId81"/>
    <p:sldLayoutId id="2147484832" r:id="rId82"/>
    <p:sldLayoutId id="2147485195" r:id="rId83"/>
    <p:sldLayoutId id="2147485196" r:id="rId84"/>
    <p:sldLayoutId id="2147484839" r:id="rId85"/>
    <p:sldLayoutId id="2147484353" r:id="rId86"/>
    <p:sldLayoutId id="2147484627" r:id="rId87"/>
    <p:sldLayoutId id="2147484354" r:id="rId88"/>
    <p:sldLayoutId id="2147484838" r:id="rId89"/>
    <p:sldLayoutId id="2147485073" r:id="rId90"/>
    <p:sldLayoutId id="2147484355" r:id="rId91"/>
    <p:sldLayoutId id="2147484356" r:id="rId92"/>
    <p:sldLayoutId id="2147484357" r:id="rId93"/>
    <p:sldLayoutId id="2147484358" r:id="rId94"/>
    <p:sldLayoutId id="2147484634" r:id="rId95"/>
    <p:sldLayoutId id="2147484635" r:id="rId96"/>
    <p:sldLayoutId id="2147484238" r:id="rId97"/>
    <p:sldLayoutId id="2147484200" r:id="rId98"/>
    <p:sldLayoutId id="2147484840" r:id="rId99"/>
    <p:sldLayoutId id="2147484202" r:id="rId100"/>
    <p:sldLayoutId id="2147484203" r:id="rId101"/>
    <p:sldLayoutId id="2147484204" r:id="rId102"/>
    <p:sldLayoutId id="2147484205" r:id="rId103"/>
    <p:sldLayoutId id="2147484206" r:id="rId104"/>
    <p:sldLayoutId id="2147484237" r:id="rId105"/>
    <p:sldLayoutId id="2147484208" r:id="rId106"/>
    <p:sldLayoutId id="2147483713" r:id="rId107"/>
    <p:sldLayoutId id="2147485213" r:id="rId108"/>
    <p:sldLayoutId id="2147483868" r:id="rId109"/>
    <p:sldLayoutId id="2147485183" r:id="rId110"/>
    <p:sldLayoutId id="2147485184" r:id="rId111"/>
    <p:sldLayoutId id="2147485185" r:id="rId112"/>
    <p:sldLayoutId id="2147485186" r:id="rId113"/>
    <p:sldLayoutId id="2147485187" r:id="rId114"/>
    <p:sldLayoutId id="2147485188" r:id="rId115"/>
    <p:sldLayoutId id="2147485189" r:id="rId116"/>
    <p:sldLayoutId id="2147485190" r:id="rId117"/>
    <p:sldLayoutId id="2147485198" r:id="rId118"/>
    <p:sldLayoutId id="2147484815" r:id="rId119"/>
    <p:sldLayoutId id="2147484816" r:id="rId120"/>
    <p:sldLayoutId id="2147484817" r:id="rId121"/>
    <p:sldLayoutId id="2147483813" r:id="rId122"/>
    <p:sldLayoutId id="2147483814" r:id="rId123"/>
    <p:sldLayoutId id="2147483815" r:id="rId124"/>
    <p:sldLayoutId id="2147485131" r:id="rId125"/>
    <p:sldLayoutId id="2147484477" r:id="rId126"/>
    <p:sldLayoutId id="2147484478" r:id="rId127"/>
    <p:sldLayoutId id="2147484260" r:id="rId128"/>
    <p:sldLayoutId id="2147484856" r:id="rId129"/>
    <p:sldLayoutId id="2147484480" r:id="rId130"/>
    <p:sldLayoutId id="2147484267" r:id="rId131"/>
    <p:sldLayoutId id="2147484481" r:id="rId132"/>
    <p:sldLayoutId id="2147484482" r:id="rId133"/>
    <p:sldLayoutId id="2147484483" r:id="rId134"/>
    <p:sldLayoutId id="2147484484" r:id="rId135"/>
    <p:sldLayoutId id="2147485050" r:id="rId136"/>
    <p:sldLayoutId id="2147485051" r:id="rId137"/>
    <p:sldLayoutId id="2147485052" r:id="rId138"/>
    <p:sldLayoutId id="2147484857" r:id="rId139"/>
    <p:sldLayoutId id="2147485053" r:id="rId140"/>
    <p:sldLayoutId id="2147485054" r:id="rId141"/>
    <p:sldLayoutId id="2147485055" r:id="rId142"/>
    <p:sldLayoutId id="2147485056" r:id="rId143"/>
    <p:sldLayoutId id="2147485057" r:id="rId144"/>
    <p:sldLayoutId id="2147485058" r:id="rId145"/>
    <p:sldLayoutId id="2147483877" r:id="rId146"/>
    <p:sldLayoutId id="2147483878" r:id="rId147"/>
    <p:sldLayoutId id="2147484652" r:id="rId148"/>
    <p:sldLayoutId id="2147484607" r:id="rId149"/>
    <p:sldLayoutId id="2147484608" r:id="rId150"/>
    <p:sldLayoutId id="2147484605" r:id="rId151"/>
    <p:sldLayoutId id="2147484833" r:id="rId152"/>
    <p:sldLayoutId id="2147484834" r:id="rId153"/>
    <p:sldLayoutId id="2147484349" r:id="rId154"/>
    <p:sldLayoutId id="2147485084" r:id="rId155"/>
    <p:sldLayoutId id="2147485161" r:id="rId156"/>
    <p:sldLayoutId id="2147485179" r:id="rId157"/>
    <p:sldLayoutId id="2147483676" r:id="rId158"/>
    <p:sldLayoutId id="2147483677" r:id="rId159"/>
    <p:sldLayoutId id="2147483678" r:id="rId160"/>
    <p:sldLayoutId id="2147483679" r:id="rId161"/>
    <p:sldLayoutId id="2147484329" r:id="rId162"/>
    <p:sldLayoutId id="2147484330" r:id="rId163"/>
    <p:sldLayoutId id="2147484331" r:id="rId164"/>
    <p:sldLayoutId id="2147484332" r:id="rId165"/>
    <p:sldLayoutId id="2147483788" r:id="rId166"/>
    <p:sldLayoutId id="2147483704" r:id="rId167"/>
    <p:sldLayoutId id="2147483705" r:id="rId168"/>
    <p:sldLayoutId id="2147483772" r:id="rId169"/>
    <p:sldLayoutId id="2147483664" r:id="rId170"/>
    <p:sldLayoutId id="2147483789" r:id="rId171"/>
    <p:sldLayoutId id="2147483790" r:id="rId172"/>
    <p:sldLayoutId id="2147483791" r:id="rId173"/>
    <p:sldLayoutId id="2147485208" r:id="rId174"/>
    <p:sldLayoutId id="2147485209" r:id="rId175"/>
    <p:sldLayoutId id="2147485210" r:id="rId176"/>
    <p:sldLayoutId id="2147485214" r:id="rId177"/>
    <p:sldLayoutId id="2147485211" r:id="rId178"/>
    <p:sldLayoutId id="2147484335" r:id="rId179"/>
    <p:sldLayoutId id="2147484336" r:id="rId180"/>
    <p:sldLayoutId id="2147484337" r:id="rId181"/>
    <p:sldLayoutId id="2147484852" r:id="rId182"/>
    <p:sldLayoutId id="2147484853" r:id="rId183"/>
    <p:sldLayoutId id="2147484339" r:id="rId184"/>
    <p:sldLayoutId id="2147484340" r:id="rId185"/>
    <p:sldLayoutId id="2147484341" r:id="rId186"/>
    <p:sldLayoutId id="2147484342" r:id="rId187"/>
    <p:sldLayoutId id="2147484343" r:id="rId188"/>
    <p:sldLayoutId id="2147484344" r:id="rId18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7091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  <p:sldLayoutId id="2147485227" r:id="rId12"/>
    <p:sldLayoutId id="2147485228" r:id="rId13"/>
    <p:sldLayoutId id="2147485229" r:id="rId14"/>
    <p:sldLayoutId id="2147485230" r:id="rId15"/>
    <p:sldLayoutId id="2147485231" r:id="rId16"/>
    <p:sldLayoutId id="2147485232" r:id="rId17"/>
    <p:sldLayoutId id="2147485233" r:id="rId18"/>
    <p:sldLayoutId id="2147485234" r:id="rId19"/>
    <p:sldLayoutId id="2147485235" r:id="rId20"/>
    <p:sldLayoutId id="2147485236" r:id="rId21"/>
    <p:sldLayoutId id="2147485237" r:id="rId22"/>
    <p:sldLayoutId id="2147485238" r:id="rId23"/>
    <p:sldLayoutId id="2147485239" r:id="rId24"/>
    <p:sldLayoutId id="2147485240" r:id="rId25"/>
    <p:sldLayoutId id="2147485241" r:id="rId26"/>
    <p:sldLayoutId id="2147485242" r:id="rId27"/>
    <p:sldLayoutId id="2147485243" r:id="rId28"/>
    <p:sldLayoutId id="2147485244" r:id="rId29"/>
    <p:sldLayoutId id="2147485245" r:id="rId30"/>
    <p:sldLayoutId id="2147485246" r:id="rId31"/>
    <p:sldLayoutId id="2147485247" r:id="rId32"/>
    <p:sldLayoutId id="2147485248" r:id="rId33"/>
    <p:sldLayoutId id="2147485249" r:id="rId34"/>
    <p:sldLayoutId id="2147485250" r:id="rId35"/>
    <p:sldLayoutId id="2147485251" r:id="rId36"/>
    <p:sldLayoutId id="2147485252" r:id="rId37"/>
    <p:sldLayoutId id="2147485253" r:id="rId38"/>
    <p:sldLayoutId id="2147485254" r:id="rId39"/>
    <p:sldLayoutId id="2147485255" r:id="rId40"/>
    <p:sldLayoutId id="2147485256" r:id="rId41"/>
    <p:sldLayoutId id="2147485257" r:id="rId42"/>
    <p:sldLayoutId id="2147485258" r:id="rId43"/>
    <p:sldLayoutId id="2147485259" r:id="rId44"/>
    <p:sldLayoutId id="2147485260" r:id="rId45"/>
    <p:sldLayoutId id="2147485261" r:id="rId46"/>
    <p:sldLayoutId id="2147485262" r:id="rId47"/>
    <p:sldLayoutId id="2147485263" r:id="rId48"/>
    <p:sldLayoutId id="2147485264" r:id="rId49"/>
    <p:sldLayoutId id="2147485265" r:id="rId50"/>
    <p:sldLayoutId id="2147485266" r:id="rId51"/>
    <p:sldLayoutId id="2147485267" r:id="rId52"/>
    <p:sldLayoutId id="2147485268" r:id="rId53"/>
    <p:sldLayoutId id="2147485269" r:id="rId54"/>
    <p:sldLayoutId id="2147485270" r:id="rId55"/>
    <p:sldLayoutId id="2147485271" r:id="rId56"/>
    <p:sldLayoutId id="2147485272" r:id="rId57"/>
    <p:sldLayoutId id="2147485273" r:id="rId58"/>
    <p:sldLayoutId id="2147485274" r:id="rId59"/>
    <p:sldLayoutId id="2147485275" r:id="rId60"/>
    <p:sldLayoutId id="2147485276" r:id="rId61"/>
    <p:sldLayoutId id="2147485277" r:id="rId62"/>
    <p:sldLayoutId id="2147485278" r:id="rId63"/>
    <p:sldLayoutId id="2147485279" r:id="rId64"/>
    <p:sldLayoutId id="2147485280" r:id="rId65"/>
    <p:sldLayoutId id="2147485281" r:id="rId66"/>
    <p:sldLayoutId id="2147485282" r:id="rId67"/>
    <p:sldLayoutId id="2147485283" r:id="rId68"/>
    <p:sldLayoutId id="2147485284" r:id="rId69"/>
    <p:sldLayoutId id="2147485285" r:id="rId70"/>
    <p:sldLayoutId id="2147485286" r:id="rId71"/>
    <p:sldLayoutId id="2147485287" r:id="rId72"/>
    <p:sldLayoutId id="2147485288" r:id="rId73"/>
    <p:sldLayoutId id="2147485289" r:id="rId74"/>
    <p:sldLayoutId id="2147485290" r:id="rId75"/>
    <p:sldLayoutId id="2147485291" r:id="rId76"/>
    <p:sldLayoutId id="2147485295" r:id="rId77"/>
    <p:sldLayoutId id="2147485296" r:id="rId78"/>
    <p:sldLayoutId id="2147485297" r:id="rId79"/>
    <p:sldLayoutId id="2147485299" r:id="rId80"/>
    <p:sldLayoutId id="2147485300" r:id="rId81"/>
    <p:sldLayoutId id="2147485301" r:id="rId82"/>
    <p:sldLayoutId id="2147485302" r:id="rId83"/>
    <p:sldLayoutId id="2147485303" r:id="rId84"/>
    <p:sldLayoutId id="2147485304" r:id="rId85"/>
    <p:sldLayoutId id="2147485305" r:id="rId86"/>
    <p:sldLayoutId id="2147485306" r:id="rId87"/>
    <p:sldLayoutId id="2147485307" r:id="rId88"/>
    <p:sldLayoutId id="2147485308" r:id="rId89"/>
    <p:sldLayoutId id="2147485309" r:id="rId90"/>
    <p:sldLayoutId id="2147485310" r:id="rId91"/>
    <p:sldLayoutId id="2147485311" r:id="rId92"/>
    <p:sldLayoutId id="2147485312" r:id="rId93"/>
    <p:sldLayoutId id="2147485313" r:id="rId94"/>
    <p:sldLayoutId id="2147485314" r:id="rId95"/>
    <p:sldLayoutId id="2147485315" r:id="rId96"/>
    <p:sldLayoutId id="2147485316" r:id="rId97"/>
    <p:sldLayoutId id="2147485317" r:id="rId98"/>
    <p:sldLayoutId id="2147485318" r:id="rId99"/>
    <p:sldLayoutId id="2147485319" r:id="rId100"/>
    <p:sldLayoutId id="2147485320" r:id="rId101"/>
    <p:sldLayoutId id="2147485321" r:id="rId102"/>
    <p:sldLayoutId id="2147485322" r:id="rId103"/>
    <p:sldLayoutId id="2147485327" r:id="rId104"/>
    <p:sldLayoutId id="2147485328" r:id="rId105"/>
    <p:sldLayoutId id="2147485329" r:id="rId106"/>
    <p:sldLayoutId id="2147485330" r:id="rId107"/>
    <p:sldLayoutId id="2147485331" r:id="rId108"/>
    <p:sldLayoutId id="2147485332" r:id="rId109"/>
    <p:sldLayoutId id="2147485333" r:id="rId110"/>
    <p:sldLayoutId id="2147485334" r:id="rId111"/>
    <p:sldLayoutId id="2147485335" r:id="rId112"/>
    <p:sldLayoutId id="2147485336" r:id="rId113"/>
    <p:sldLayoutId id="2147485337" r:id="rId114"/>
    <p:sldLayoutId id="2147485338" r:id="rId115"/>
    <p:sldLayoutId id="2147485339" r:id="rId116"/>
    <p:sldLayoutId id="2147485340" r:id="rId117"/>
    <p:sldLayoutId id="2147485341" r:id="rId118"/>
    <p:sldLayoutId id="2147485342" r:id="rId119"/>
    <p:sldLayoutId id="2147485343" r:id="rId120"/>
    <p:sldLayoutId id="2147485344" r:id="rId121"/>
    <p:sldLayoutId id="2147485345" r:id="rId122"/>
    <p:sldLayoutId id="2147485346" r:id="rId123"/>
    <p:sldLayoutId id="2147485347" r:id="rId124"/>
    <p:sldLayoutId id="2147485348" r:id="rId125"/>
    <p:sldLayoutId id="2147485349" r:id="rId126"/>
    <p:sldLayoutId id="2147485350" r:id="rId127"/>
    <p:sldLayoutId id="2147485351" r:id="rId128"/>
    <p:sldLayoutId id="2147485352" r:id="rId129"/>
    <p:sldLayoutId id="2147485353" r:id="rId130"/>
    <p:sldLayoutId id="2147485354" r:id="rId131"/>
    <p:sldLayoutId id="2147485355" r:id="rId132"/>
    <p:sldLayoutId id="2147485356" r:id="rId133"/>
    <p:sldLayoutId id="2147485357" r:id="rId134"/>
    <p:sldLayoutId id="2147485358" r:id="rId135"/>
    <p:sldLayoutId id="2147485359" r:id="rId136"/>
    <p:sldLayoutId id="2147485360" r:id="rId137"/>
    <p:sldLayoutId id="2147485361" r:id="rId138"/>
    <p:sldLayoutId id="2147485362" r:id="rId139"/>
    <p:sldLayoutId id="2147485363" r:id="rId140"/>
    <p:sldLayoutId id="2147485364" r:id="rId141"/>
    <p:sldLayoutId id="2147485365" r:id="rId142"/>
    <p:sldLayoutId id="2147485366" r:id="rId143"/>
    <p:sldLayoutId id="2147485367" r:id="rId144"/>
    <p:sldLayoutId id="2147485368" r:id="rId145"/>
    <p:sldLayoutId id="2147485369" r:id="rId146"/>
    <p:sldLayoutId id="2147485370" r:id="rId147"/>
    <p:sldLayoutId id="2147485371" r:id="rId148"/>
    <p:sldLayoutId id="2147485372" r:id="rId149"/>
    <p:sldLayoutId id="2147485373" r:id="rId150"/>
    <p:sldLayoutId id="2147485374" r:id="rId151"/>
    <p:sldLayoutId id="2147485375" r:id="rId152"/>
    <p:sldLayoutId id="2147485376" r:id="rId153"/>
    <p:sldLayoutId id="2147485377" r:id="rId154"/>
    <p:sldLayoutId id="2147485378" r:id="rId155"/>
    <p:sldLayoutId id="2147485379" r:id="rId156"/>
    <p:sldLayoutId id="2147485380" r:id="rId157"/>
    <p:sldLayoutId id="2147485381" r:id="rId158"/>
    <p:sldLayoutId id="2147485382" r:id="rId159"/>
    <p:sldLayoutId id="2147485383" r:id="rId160"/>
    <p:sldLayoutId id="2147485384" r:id="rId161"/>
    <p:sldLayoutId id="2147485385" r:id="rId162"/>
    <p:sldLayoutId id="2147485386" r:id="rId163"/>
    <p:sldLayoutId id="2147485387" r:id="rId164"/>
    <p:sldLayoutId id="2147485388" r:id="rId165"/>
    <p:sldLayoutId id="2147485389" r:id="rId166"/>
    <p:sldLayoutId id="2147485390" r:id="rId167"/>
    <p:sldLayoutId id="2147485391" r:id="rId168"/>
    <p:sldLayoutId id="2147485392" r:id="rId169"/>
    <p:sldLayoutId id="2147485393" r:id="rId170"/>
    <p:sldLayoutId id="2147485394" r:id="rId171"/>
    <p:sldLayoutId id="2147485395" r:id="rId172"/>
    <p:sldLayoutId id="2147485396" r:id="rId173"/>
    <p:sldLayoutId id="2147485397" r:id="rId174"/>
    <p:sldLayoutId id="2147485398" r:id="rId175"/>
    <p:sldLayoutId id="2147485399" r:id="rId176"/>
    <p:sldLayoutId id="2147485400" r:id="rId177"/>
    <p:sldLayoutId id="2147485401" r:id="rId178"/>
    <p:sldLayoutId id="2147485402" r:id="rId179"/>
    <p:sldLayoutId id="2147485403" r:id="rId180"/>
    <p:sldLayoutId id="2147485404" r:id="rId181"/>
    <p:sldLayoutId id="2147485405" r:id="rId182"/>
    <p:sldLayoutId id="2147485406" r:id="rId183"/>
    <p:sldLayoutId id="2147485407" r:id="rId184"/>
    <p:sldLayoutId id="2147485408" r:id="rId185"/>
    <p:sldLayoutId id="2147485409" r:id="rId186"/>
    <p:sldLayoutId id="2147485410" r:id="rId187"/>
    <p:sldLayoutId id="2147485411" r:id="rId188"/>
    <p:sldLayoutId id="2147485412" r:id="rId18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9_F62B6420.xml"/><Relationship Id="rId1" Type="http://schemas.openxmlformats.org/officeDocument/2006/relationships/slideLayout" Target="../slideLayouts/slideLayout1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F5_48D3C2D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4.png"/><Relationship Id="rId11" Type="http://schemas.openxmlformats.org/officeDocument/2006/relationships/image" Target="../media/image59.gif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C_5F7CFAD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+mn-lt"/>
                <a:ea typeface="+mj-lt"/>
                <a:cs typeface="+mj-lt"/>
              </a:rPr>
              <a:t>Teams QI Awards Ceremony</a:t>
            </a:r>
            <a:r>
              <a:rPr lang="en-US">
                <a:ea typeface="+mj-lt"/>
                <a:cs typeface="+mj-lt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Lato"/>
                <a:cs typeface="Lato"/>
              </a:rPr>
              <a:t>2023 OB Face to Face Meeting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15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F829-9673-566A-6FBF-65187884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869"/>
            <a:ext cx="10972800" cy="1325563"/>
          </a:xfrm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Complete Data Submission: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5C636-AB80-D2DD-9678-AB19A7DB8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446E-455B-9EC3-972D-042E8C63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9B589F2-0208-4C9C-7F76-0416F5FB59E7}"/>
              </a:ext>
            </a:extLst>
          </p:cNvPr>
          <p:cNvSpPr txBox="1">
            <a:spLocks/>
          </p:cNvSpPr>
          <p:nvPr/>
        </p:nvSpPr>
        <p:spPr>
          <a:xfrm>
            <a:off x="498534" y="1205616"/>
            <a:ext cx="3407639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Aurora Sherman Hospital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Christ Medical Center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Condell Medical Center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Good Samaritan Hospital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Good Shepherd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Illinois Masonic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Lutheran General Hospital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Trinity Hospital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Alton Memorial Hospital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St. Alexius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ea typeface="Lato"/>
                <a:cs typeface="Calibri"/>
              </a:rPr>
              <a:t>AdventHealth</a:t>
            </a:r>
            <a:r>
              <a:rPr lang="en-US" sz="1600">
                <a:ea typeface="Lato"/>
                <a:cs typeface="Calibri"/>
              </a:rPr>
              <a:t> Bolingbrook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ea typeface="Lato"/>
                <a:cs typeface="Calibri"/>
              </a:rPr>
              <a:t>AdventHealth</a:t>
            </a:r>
            <a:r>
              <a:rPr lang="en-US" sz="1600">
                <a:ea typeface="Lato"/>
                <a:cs typeface="Calibri"/>
              </a:rPr>
              <a:t> </a:t>
            </a:r>
            <a:r>
              <a:rPr lang="en-US" sz="1600" err="1">
                <a:ea typeface="Lato"/>
                <a:cs typeface="Calibri"/>
              </a:rPr>
              <a:t>Hindsdale</a:t>
            </a:r>
            <a:endParaRPr lang="en-US" sz="1600">
              <a:ea typeface="Lato"/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ea typeface="Lato"/>
                <a:cs typeface="Calibri"/>
              </a:rPr>
              <a:t>AdventHealth</a:t>
            </a:r>
            <a:r>
              <a:rPr lang="en-US" sz="1600">
                <a:ea typeface="Lato"/>
                <a:cs typeface="Calibri"/>
              </a:rPr>
              <a:t> Saints Mary and Elizabeth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Anderson Hospital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Barnes-Jewish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Blessing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Carle BroMenn Medical Center</a:t>
            </a:r>
            <a:endParaRPr lang="en-US" sz="1600">
              <a:ea typeface="Lato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CGH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1800">
              <a:cs typeface="Calibri"/>
            </a:endParaRPr>
          </a:p>
          <a:p>
            <a:pPr defTabSz="530352"/>
            <a:endParaRPr lang="en-US" sz="180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78CBA3B-A651-93A3-0E7A-874375C0B85D}"/>
              </a:ext>
            </a:extLst>
          </p:cNvPr>
          <p:cNvSpPr txBox="1">
            <a:spLocks/>
          </p:cNvSpPr>
          <p:nvPr/>
        </p:nvSpPr>
        <p:spPr>
          <a:xfrm>
            <a:off x="4027381" y="1101197"/>
            <a:ext cx="3407639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Decatur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Edward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Elmhurst Memorial Hospital</a:t>
            </a:r>
            <a:endParaRPr lang="en-US" sz="16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FHN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Franciscan Health Olympia Fields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Gibson Area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HSHS St. Elizabeth's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HSHS St. Francis Hospital </a:t>
            </a:r>
            <a:r>
              <a:rPr lang="en-US" sz="1600">
                <a:ea typeface="+mn-lt"/>
                <a:cs typeface="+mn-lt"/>
              </a:rPr>
              <a:t>– </a:t>
            </a:r>
            <a:r>
              <a:rPr lang="en-US" sz="1600" b="0" i="0" kern="1200">
                <a:latin typeface="+mn-lt"/>
                <a:ea typeface="+mn-lt"/>
                <a:cs typeface="+mn-lt"/>
              </a:rPr>
              <a:t>Litchfield</a:t>
            </a:r>
            <a:endParaRPr lang="en-US" sz="1600"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HSHS St. John's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Ingalls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Katherine Shaw Bethea (KSB)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Loyola University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MacNeal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Memorial Hospital East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Memorial Hospital of Carbondale</a:t>
            </a:r>
            <a:endParaRPr lang="en-US" sz="16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Memorial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ea typeface="+mn-lt"/>
                <a:cs typeface="+mn-lt"/>
              </a:rPr>
              <a:t>Mercyhealth</a:t>
            </a:r>
            <a:r>
              <a:rPr lang="en-US" sz="1600">
                <a:ea typeface="+mn-lt"/>
                <a:cs typeface="+mn-lt"/>
              </a:rPr>
              <a:t> Javon Bea Hospital</a:t>
            </a:r>
            <a:endParaRPr lang="en-US" sz="16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NM </a:t>
            </a:r>
            <a:r>
              <a:rPr lang="en-US" sz="1600" err="1">
                <a:ea typeface="+mn-lt"/>
                <a:cs typeface="+mn-lt"/>
              </a:rPr>
              <a:t>Delnor</a:t>
            </a:r>
            <a:r>
              <a:rPr lang="en-US" sz="1600">
                <a:ea typeface="+mn-lt"/>
                <a:cs typeface="+mn-lt"/>
              </a:rPr>
              <a:t> 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NM Kishwaukee Hospital</a:t>
            </a: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NM Lake Forest Hospital</a:t>
            </a:r>
            <a:endParaRPr lang="en-US" sz="1800" b="0" i="0" kern="1200"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Calibri" panose="020F0502020204030204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1800">
              <a:ea typeface="Lato"/>
              <a:cs typeface="Lato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BA4F23D-D216-C51C-B56A-FF012921598E}"/>
              </a:ext>
            </a:extLst>
          </p:cNvPr>
          <p:cNvSpPr txBox="1">
            <a:spLocks/>
          </p:cNvSpPr>
          <p:nvPr/>
        </p:nvSpPr>
        <p:spPr>
          <a:xfrm>
            <a:off x="7584553" y="1385633"/>
            <a:ext cx="3877941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Northwest Community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Northwestern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OSF Little Company of Mary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OSF St. Anthony Medical Center- Rockford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OSF St. Francis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Palos Community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Riverside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Rush University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Rush-Copley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Silver Cross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SSM</a:t>
            </a:r>
            <a:r>
              <a:rPr lang="en-US" sz="1600">
                <a:ea typeface="+mn-lt"/>
                <a:cs typeface="+mn-lt"/>
              </a:rPr>
              <a:t> Health Good Samaritan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SSM</a:t>
            </a:r>
            <a:r>
              <a:rPr lang="en-US" sz="1600" b="0" i="0" kern="1200">
                <a:latin typeface="+mn-lt"/>
                <a:ea typeface="+mn-lt"/>
                <a:cs typeface="+mn-lt"/>
              </a:rPr>
              <a:t> St. Mary's Hospital - </a:t>
            </a:r>
            <a:r>
              <a:rPr lang="en-US" sz="1600" b="0" i="0" kern="1200" err="1">
                <a:latin typeface="+mn-lt"/>
                <a:ea typeface="+mn-lt"/>
                <a:cs typeface="+mn-lt"/>
              </a:rPr>
              <a:t>St.Louis</a:t>
            </a:r>
            <a:endParaRPr lang="en-US" sz="16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St. Joseph Hospital </a:t>
            </a:r>
            <a:r>
              <a:rPr lang="en-US" sz="1600">
                <a:ea typeface="+mn-lt"/>
                <a:cs typeface="+mn-lt"/>
              </a:rPr>
              <a:t>– </a:t>
            </a:r>
            <a:r>
              <a:rPr lang="en-US" sz="1600" b="0" i="0" kern="1200">
                <a:latin typeface="+mn-lt"/>
                <a:ea typeface="+mn-lt"/>
                <a:cs typeface="+mn-lt"/>
              </a:rPr>
              <a:t>Breese</a:t>
            </a:r>
            <a:endParaRPr lang="en-US" sz="1600"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Stroger Hospital of Cook County</a:t>
            </a:r>
            <a:endParaRPr lang="en-US" sz="16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Swedish American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 b="0" i="0" kern="1200">
                <a:latin typeface="+mn-lt"/>
                <a:ea typeface="+mn-lt"/>
                <a:cs typeface="+mn-lt"/>
              </a:rPr>
              <a:t>UI Health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UnityPoint Health Methodist Medical Center</a:t>
            </a:r>
            <a:endParaRPr lang="en-US" sz="16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+mn-lt"/>
                <a:cs typeface="+mn-lt"/>
              </a:rPr>
              <a:t>University of Chicago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 b="0" i="0" kern="1200">
              <a:latin typeface="+mn-lt"/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600" b="0" i="0" kern="1200">
              <a:latin typeface="+mn-lt"/>
              <a:cs typeface="Calibri"/>
            </a:endParaRPr>
          </a:p>
          <a:p>
            <a:pPr marL="132080" indent="-132080">
              <a:spcBef>
                <a:spcPts val="580"/>
              </a:spcBef>
              <a:spcAft>
                <a:spcPts val="580"/>
              </a:spcAft>
            </a:pPr>
            <a:endParaRPr lang="en-US" sz="1600">
              <a:ea typeface="Lato"/>
              <a:cs typeface="Calibri"/>
            </a:endParaRPr>
          </a:p>
          <a:p>
            <a:endParaRPr lang="en-US" sz="1600">
              <a:ea typeface="Lato"/>
              <a:cs typeface="Lato"/>
            </a:endParaRPr>
          </a:p>
        </p:txBody>
      </p:sp>
      <p:pic>
        <p:nvPicPr>
          <p:cNvPr id="3" name="Graphic 5" descr="Clapping hands outline">
            <a:extLst>
              <a:ext uri="{FF2B5EF4-FFF2-40B4-BE49-F238E27FC236}">
                <a16:creationId xmlns:a16="http://schemas.microsoft.com/office/drawing/2014/main" id="{F0F0C56A-8985-4DD5-7B7D-23A08D68A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9592" y="2976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E31E8-8F40-D6DE-95B8-59DB1342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ea typeface="+mj-ea"/>
                <a:cs typeface="+mj-cs"/>
              </a:rPr>
              <a:t>Face-to-Face BE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AWARD CRITERIA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A2ED-47EF-72FA-1F72-89A5FBE6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88ACD-B972-8ECB-968D-E2642A19AA96}"/>
              </a:ext>
            </a:extLst>
          </p:cNvPr>
          <p:cNvSpPr txBox="1"/>
          <p:nvPr/>
        </p:nvSpPr>
        <p:spPr>
          <a:xfrm>
            <a:off x="4141552" y="343636"/>
            <a:ext cx="8011038" cy="68030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QI Leader Award: </a:t>
            </a:r>
            <a:endParaRPr lang="en-US" sz="2800" b="1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All data submitted through March 2023</a:t>
            </a:r>
            <a:endParaRPr lang="en-US"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/>
              <a:t>5 of 7 key strategies In Place (Green)</a:t>
            </a:r>
            <a:endParaRPr lang="en-US" sz="28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/>
              <a:t>Achieved at least 3 of 6 process and outcome measures:</a:t>
            </a:r>
            <a:endParaRPr lang="en-US" sz="2800">
              <a:cs typeface="Calibri"/>
            </a:endParaRPr>
          </a:p>
          <a:p>
            <a:pPr marL="914400" indent="-457200">
              <a:buClr>
                <a:schemeClr val="accent2"/>
              </a:buClr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≥ 75% Provider, Nurse, &amp; Other Staff Bias education</a:t>
            </a:r>
            <a:endParaRPr lang="en-US" sz="2800">
              <a:cs typeface="Calibri"/>
            </a:endParaRPr>
          </a:p>
          <a:p>
            <a:pPr marL="914400" lvl="1" indent="-457200">
              <a:buClr>
                <a:schemeClr val="accent2"/>
              </a:buClr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≥ 75% Scheduled early postpartum follow up</a:t>
            </a:r>
            <a:endParaRPr lang="en-US" sz="2800">
              <a:cs typeface="Calibri" panose="020F0502020204030204"/>
            </a:endParaRPr>
          </a:p>
          <a:p>
            <a:pPr marL="914400" lvl="1" indent="-457200">
              <a:buClr>
                <a:schemeClr val="accent2"/>
              </a:buClr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≥ 75% Postpartum Safety Patient education</a:t>
            </a:r>
            <a:endParaRPr lang="en-US" sz="2800">
              <a:cs typeface="Calibri" panose="020F0502020204030204"/>
            </a:endParaRPr>
          </a:p>
          <a:p>
            <a:pPr marL="914400" lvl="1" indent="-457200">
              <a:buClr>
                <a:schemeClr val="accent2"/>
              </a:buClr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≥ 75% </a:t>
            </a:r>
            <a:r>
              <a:rPr lang="en-US" sz="2800" err="1">
                <a:ea typeface="+mn-lt"/>
                <a:cs typeface="+mn-lt"/>
              </a:rPr>
              <a:t>SDoH</a:t>
            </a:r>
            <a:r>
              <a:rPr lang="en-US" sz="2800">
                <a:ea typeface="+mn-lt"/>
                <a:cs typeface="+mn-lt"/>
              </a:rPr>
              <a:t> delivery admission screening</a:t>
            </a:r>
            <a:endParaRPr lang="en-US" sz="2800">
              <a:cs typeface="Calibri" panose="020F0502020204030204"/>
            </a:endParaRPr>
          </a:p>
          <a:p>
            <a:pPr marL="914400" lvl="1" indent="-457200">
              <a:buClr>
                <a:schemeClr val="accent2"/>
              </a:buClr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≥ 75% </a:t>
            </a:r>
            <a:r>
              <a:rPr lang="en-US" sz="2800" err="1">
                <a:ea typeface="+mn-lt"/>
                <a:cs typeface="+mn-lt"/>
              </a:rPr>
              <a:t>SDoH</a:t>
            </a:r>
            <a:r>
              <a:rPr lang="en-US" sz="2800">
                <a:ea typeface="+mn-lt"/>
                <a:cs typeface="+mn-lt"/>
              </a:rPr>
              <a:t> screen positive linked to resources </a:t>
            </a:r>
            <a:endParaRPr lang="en-US" sz="2800">
              <a:cs typeface="Calibri" panose="020F0502020204030204"/>
            </a:endParaRPr>
          </a:p>
          <a:p>
            <a:pPr marL="914400" lvl="1" indent="-457200">
              <a:buClr>
                <a:schemeClr val="accent2"/>
              </a:buClr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≥ 40% PREM completion rate </a:t>
            </a:r>
            <a:endParaRPr lang="en-US" sz="2800">
              <a:cs typeface="Calibri" panose="020F0502020204030204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9D384-73F5-B037-7D5F-7ACE1F3E5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388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ea typeface="Lato Medium"/>
                <a:cs typeface="Lato Medium"/>
              </a:rPr>
              <a:t>Celebrating Past BE QI Leader Awards</a:t>
            </a:r>
            <a:endParaRPr lang="en-US" sz="48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668" y="3019815"/>
            <a:ext cx="3086044" cy="25331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2588" indent="-132588" defTabSz="530352">
              <a:spcBef>
                <a:spcPts val="0"/>
              </a:spcBef>
              <a:spcAft>
                <a:spcPts val="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 panose="020F0502020204030203" pitchFamily="34" charset="0"/>
              <a:cs typeface="Calibri"/>
            </a:endParaRP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Lato"/>
            </a:endParaRP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endParaRPr lang="en-US">
              <a:ea typeface="Lato"/>
              <a:cs typeface="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19133" y="6014863"/>
            <a:ext cx="1596959" cy="212558"/>
          </a:xfrm>
        </p:spPr>
        <p:txBody>
          <a:bodyPr/>
          <a:lstStyle/>
          <a:p>
            <a:pPr defTabSz="530352">
              <a:spcAft>
                <a:spcPts val="600"/>
              </a:spcAft>
            </a:pPr>
            <a:fld id="{97033E4B-E3EB-3D46-B2D8-3159663620FA}" type="slidenum">
              <a:rPr lang="en-US" sz="696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defTabSz="530352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554FA5-5B0E-563F-84CE-A1C6706E5F28}"/>
              </a:ext>
            </a:extLst>
          </p:cNvPr>
          <p:cNvSpPr txBox="1">
            <a:spLocks/>
          </p:cNvSpPr>
          <p:nvPr/>
        </p:nvSpPr>
        <p:spPr>
          <a:xfrm>
            <a:off x="6487862" y="2735981"/>
            <a:ext cx="6882808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Advocate Condell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Palos Community </a:t>
            </a:r>
            <a:r>
              <a:rPr lang="en-US" sz="2800" b="0" i="0" kern="1200">
                <a:latin typeface="+mn-lt"/>
                <a:ea typeface="+mn-lt"/>
                <a:cs typeface="+mn-lt"/>
              </a:rPr>
              <a:t>Hospital</a:t>
            </a:r>
            <a:endParaRPr lang="en-US" sz="28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NM Kishwaukee </a:t>
            </a:r>
            <a:r>
              <a:rPr lang="en-US" sz="2800" b="0" i="0" kern="1200">
                <a:latin typeface="+mn-lt"/>
                <a:ea typeface="+mn-lt"/>
                <a:cs typeface="+mn-lt"/>
              </a:rPr>
              <a:t>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Barnes-Jewish </a:t>
            </a:r>
            <a:r>
              <a:rPr lang="en-US" sz="2800" b="0" i="0" kern="1200">
                <a:latin typeface="+mn-lt"/>
                <a:ea typeface="+mn-lt"/>
                <a:cs typeface="+mn-lt"/>
              </a:rPr>
              <a:t>Hospital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Carle BroMenn </a:t>
            </a:r>
            <a:r>
              <a:rPr lang="en-US" sz="2800" b="0" i="0" kern="1200">
                <a:latin typeface="+mn-lt"/>
                <a:ea typeface="+mn-lt"/>
                <a:cs typeface="+mn-lt"/>
              </a:rPr>
              <a:t>Medical Center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AdventHealth Glen Oaks </a:t>
            </a:r>
            <a:endParaRPr lang="en-US" sz="36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endParaRPr lang="en-US" sz="2800">
              <a:ea typeface="Lato"/>
              <a:cs typeface="Lato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21AD37D-2B0C-A314-FF79-7247423BC48E}"/>
              </a:ext>
            </a:extLst>
          </p:cNvPr>
          <p:cNvSpPr txBox="1">
            <a:spLocks/>
          </p:cNvSpPr>
          <p:nvPr/>
        </p:nvSpPr>
        <p:spPr>
          <a:xfrm>
            <a:off x="541666" y="2729972"/>
            <a:ext cx="5722394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/>
            <a:r>
              <a:rPr lang="en-US" sz="2800">
                <a:ea typeface="+mn-lt"/>
                <a:cs typeface="+mn-lt"/>
              </a:rPr>
              <a:t> </a:t>
            </a:r>
            <a:r>
              <a:rPr lang="en-US" sz="2800" err="1">
                <a:ea typeface="+mn-lt"/>
                <a:cs typeface="+mn-lt"/>
              </a:rPr>
              <a:t>AdventHealth</a:t>
            </a:r>
            <a:r>
              <a:rPr lang="en-US" sz="2800">
                <a:ea typeface="+mn-lt"/>
                <a:cs typeface="+mn-lt"/>
              </a:rPr>
              <a:t> Hinsdale</a:t>
            </a:r>
            <a:endParaRPr lang="en-US" sz="36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OSF Little Company of Mary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Ascension Alexian Brothers Womens and Childrens Hospital at St. Alexius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Gibson Area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MacNeal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+mn-lt"/>
                <a:cs typeface="+mn-lt"/>
              </a:rPr>
              <a:t> Rush-Copley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2800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endParaRPr lang="en-US" sz="280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8938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ea typeface="Lato Medium"/>
                <a:cs typeface="Lato Medium"/>
              </a:rPr>
              <a:t>Face-to-Face 2023</a:t>
            </a:r>
            <a:br>
              <a:rPr lang="en-US" sz="4800">
                <a:ea typeface="Lato Medium"/>
                <a:cs typeface="Lato Medium"/>
              </a:rPr>
            </a:br>
            <a:r>
              <a:rPr lang="en-US" sz="4800">
                <a:ea typeface="Lato Medium"/>
                <a:cs typeface="Lato Medium"/>
              </a:rPr>
              <a:t>BE QI Leader Award Winners</a:t>
            </a:r>
            <a:endParaRPr lang="en-US" sz="48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668" y="3019815"/>
            <a:ext cx="3086044" cy="25331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2588" indent="-132588" defTabSz="530352">
              <a:spcBef>
                <a:spcPts val="0"/>
              </a:spcBef>
              <a:spcAft>
                <a:spcPts val="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 panose="020F0502020204030203" pitchFamily="34" charset="0"/>
              <a:cs typeface="Calibri"/>
            </a:endParaRP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Lato"/>
            </a:endParaRP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endParaRPr lang="en-US">
              <a:ea typeface="Lato"/>
              <a:cs typeface="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19133" y="6014863"/>
            <a:ext cx="1596959" cy="212558"/>
          </a:xfrm>
        </p:spPr>
        <p:txBody>
          <a:bodyPr/>
          <a:lstStyle/>
          <a:p>
            <a:pPr defTabSz="530352">
              <a:spcAft>
                <a:spcPts val="600"/>
              </a:spcAft>
            </a:pPr>
            <a:fld id="{97033E4B-E3EB-3D46-B2D8-3159663620FA}" type="slidenum">
              <a:rPr lang="en-US" sz="696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defTabSz="530352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73DC5A-74EF-E7E6-9F02-2125C763526B}"/>
              </a:ext>
            </a:extLst>
          </p:cNvPr>
          <p:cNvSpPr txBox="1">
            <a:spLocks/>
          </p:cNvSpPr>
          <p:nvPr/>
        </p:nvSpPr>
        <p:spPr>
          <a:xfrm>
            <a:off x="498534" y="2658733"/>
            <a:ext cx="3407639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Advocate Aurora Sherman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Advocate Christ Medical Center</a:t>
            </a:r>
            <a:endParaRPr lang="en-US" sz="18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Advocate Condell Medical Center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Advocate Good Samaritan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Advocate Lutheran General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Advocate Trinity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Alton Memorial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err="1">
                <a:cs typeface="Calibri"/>
              </a:rPr>
              <a:t>AdventHealth</a:t>
            </a:r>
            <a:r>
              <a:rPr lang="en-US" sz="1800">
                <a:cs typeface="Calibri"/>
              </a:rPr>
              <a:t> Bolingbrook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Anderson 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cs typeface="Calibri"/>
              </a:rPr>
              <a:t>Carle BroMenn Medical Center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1800">
              <a:cs typeface="Calibri"/>
            </a:endParaRPr>
          </a:p>
          <a:p>
            <a:pPr defTabSz="530352"/>
            <a:endParaRPr lang="en-US" sz="180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554FA5-5B0E-563F-84CE-A1C6706E5F28}"/>
              </a:ext>
            </a:extLst>
          </p:cNvPr>
          <p:cNvSpPr txBox="1">
            <a:spLocks/>
          </p:cNvSpPr>
          <p:nvPr/>
        </p:nvSpPr>
        <p:spPr>
          <a:xfrm>
            <a:off x="7868088" y="2561121"/>
            <a:ext cx="3877941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NM </a:t>
            </a:r>
            <a:r>
              <a:rPr lang="en-US" sz="1800" b="0" i="0" kern="1200" err="1">
                <a:latin typeface="+mn-lt"/>
                <a:ea typeface="+mn-lt"/>
                <a:cs typeface="+mn-lt"/>
              </a:rPr>
              <a:t>Delnor</a:t>
            </a:r>
            <a:r>
              <a:rPr lang="en-US" sz="1800" b="0" i="0" kern="1200">
                <a:latin typeface="+mn-lt"/>
                <a:ea typeface="+mn-lt"/>
                <a:cs typeface="+mn-lt"/>
              </a:rPr>
              <a:t> Hospital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Northwestern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OSF Little Company of Mary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OSF St. Anthony Medical Center- Rockford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Riverside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SSM</a:t>
            </a:r>
            <a:r>
              <a:rPr lang="en-US" sz="1800">
                <a:ea typeface="+mn-lt"/>
                <a:cs typeface="+mn-lt"/>
              </a:rPr>
              <a:t> Health Good Samaritan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SSM</a:t>
            </a:r>
            <a:r>
              <a:rPr lang="en-US" sz="1800" b="0" i="0" kern="1200">
                <a:latin typeface="+mn-lt"/>
                <a:ea typeface="+mn-lt"/>
                <a:cs typeface="+mn-lt"/>
              </a:rPr>
              <a:t> St. Mary's Hospital - St.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b="0" i="0" kern="1200">
                <a:latin typeface="+mn-lt"/>
                <a:ea typeface="+mn-lt"/>
                <a:cs typeface="+mn-lt"/>
              </a:rPr>
              <a:t>Louis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St. Joseph Hospital - Breese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Swedish American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UI Health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UnityPoint Health Methodist Medical Center</a:t>
            </a: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Calibri" panose="020F0502020204030204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32080" indent="-132080">
              <a:spcBef>
                <a:spcPts val="580"/>
              </a:spcBef>
              <a:spcAft>
                <a:spcPts val="580"/>
              </a:spcAft>
            </a:pPr>
            <a:endParaRPr lang="en-US" sz="1800">
              <a:cs typeface="Calibri"/>
            </a:endParaRPr>
          </a:p>
          <a:p>
            <a:endParaRPr lang="en-US" sz="1800">
              <a:ea typeface="Lato"/>
              <a:cs typeface="Lato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21AD37D-2B0C-A314-FF79-7247423BC48E}"/>
              </a:ext>
            </a:extLst>
          </p:cNvPr>
          <p:cNvSpPr txBox="1">
            <a:spLocks/>
          </p:cNvSpPr>
          <p:nvPr/>
        </p:nvSpPr>
        <p:spPr>
          <a:xfrm>
            <a:off x="4062823" y="2507058"/>
            <a:ext cx="3407639" cy="2533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CGH Medical Center</a:t>
            </a:r>
            <a:endParaRPr lang="en-US" sz="18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Edward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Elmhurst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FHN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Franciscan Health Olympia Fields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HSHS St. Elizabeth's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b="0" i="0" kern="1200">
                <a:latin typeface="+mn-lt"/>
                <a:ea typeface="+mn-lt"/>
                <a:cs typeface="+mn-lt"/>
              </a:rPr>
              <a:t>HSHS St. Francis Hospital </a:t>
            </a:r>
            <a:r>
              <a:rPr lang="en-US" sz="1800">
                <a:ea typeface="+mn-lt"/>
                <a:cs typeface="+mn-lt"/>
              </a:rPr>
              <a:t>– </a:t>
            </a:r>
            <a:r>
              <a:rPr lang="en-US" sz="1800" b="0" i="0" kern="1200">
                <a:latin typeface="+mn-lt"/>
                <a:ea typeface="+mn-lt"/>
                <a:cs typeface="+mn-lt"/>
              </a:rPr>
              <a:t>Litchfield</a:t>
            </a:r>
            <a:endParaRPr lang="en-US" sz="1800"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Ingalls Memorial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Loyola University Medical Center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MacNeal Hospital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Memorial Hospital East</a:t>
            </a: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a typeface="+mn-lt"/>
                <a:cs typeface="+mn-lt"/>
              </a:rPr>
              <a:t>Memorial Hospital of Carbondale</a:t>
            </a:r>
            <a:endParaRPr lang="en-US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r>
              <a:rPr lang="en-US" sz="1800" err="1">
                <a:ea typeface="+mn-lt"/>
                <a:cs typeface="+mn-lt"/>
              </a:rPr>
              <a:t>Mercyhealth</a:t>
            </a:r>
            <a:r>
              <a:rPr lang="en-US" sz="1800">
                <a:ea typeface="+mn-lt"/>
                <a:cs typeface="+mn-lt"/>
              </a:rPr>
              <a:t> Javon Bea Hospital</a:t>
            </a:r>
            <a:endParaRPr lang="en-US" sz="1800"/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132080" indent="-132080" defTabSz="530352">
              <a:spcBef>
                <a:spcPts val="0"/>
              </a:spcBef>
              <a:spcAft>
                <a:spcPts val="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1800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endParaRPr lang="en-US" sz="180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5172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E31E8-8F40-D6DE-95B8-59DB1342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95" y="1898652"/>
            <a:ext cx="352931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ea typeface="+mj-ea"/>
                <a:cs typeface="+mj-cs"/>
              </a:rPr>
              <a:t>Achieving Birth Equity QI Excellence Award</a:t>
            </a:r>
            <a:br>
              <a:rPr lang="en-US" sz="400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 i="1">
                <a:solidFill>
                  <a:srgbClr val="FFFFFF"/>
                </a:solidFill>
                <a:ea typeface="+mj-ea"/>
                <a:cs typeface="+mj-cs"/>
              </a:rPr>
              <a:t>Will start awarding for ILPQC Annual Meeting 11/2/2023</a:t>
            </a:r>
            <a:endParaRPr lang="en-US" sz="1800" i="1">
              <a:ea typeface="+mj-ea"/>
              <a:cs typeface="+mj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A2ED-47EF-72FA-1F72-89A5FBE6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88ACD-B972-8ECB-968D-E2642A19AA96}"/>
              </a:ext>
            </a:extLst>
          </p:cNvPr>
          <p:cNvSpPr txBox="1"/>
          <p:nvPr/>
        </p:nvSpPr>
        <p:spPr>
          <a:xfrm>
            <a:off x="4162340" y="506612"/>
            <a:ext cx="4997630" cy="68030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2400" b="1">
                <a:cs typeface="Calibri"/>
              </a:rPr>
              <a:t>QI Excellence Award:</a:t>
            </a:r>
            <a:endParaRPr lang="en-US" sz="240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All data submitted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7 of 7 key strategies In Place (Green)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Achieving ALL goals for the following outcome &amp; process measures: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Provider, Nurse, &amp; Other Staff Bias Education ≥70%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err="1">
                <a:cs typeface="Calibri"/>
              </a:rPr>
              <a:t>SDoH</a:t>
            </a:r>
            <a:r>
              <a:rPr lang="en-US" sz="2400">
                <a:cs typeface="Calibri"/>
              </a:rPr>
              <a:t> Delivery Admission Screening Documented ≥70%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err="1">
                <a:cs typeface="Calibri"/>
              </a:rPr>
              <a:t>SDoH</a:t>
            </a:r>
            <a:r>
              <a:rPr lang="en-US" sz="2400">
                <a:cs typeface="Calibri"/>
              </a:rPr>
              <a:t> Screen Positive Linkage to Resources Documented ≥70%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PREM Completion Rate at least 25% (goal ≥40%)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9D384-73F5-B037-7D5F-7ACE1F3E5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EEDB8-821D-EB04-3E96-5BE24E221D22}"/>
              </a:ext>
            </a:extLst>
          </p:cNvPr>
          <p:cNvGrpSpPr/>
          <p:nvPr/>
        </p:nvGrpSpPr>
        <p:grpSpPr>
          <a:xfrm>
            <a:off x="9141604" y="1610574"/>
            <a:ext cx="2999430" cy="3845632"/>
            <a:chOff x="9160895" y="1436954"/>
            <a:chExt cx="2999430" cy="3845632"/>
          </a:xfrm>
        </p:grpSpPr>
        <p:pic>
          <p:nvPicPr>
            <p:cNvPr id="6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53A5911D-0F0E-0ABC-3CC4-96A1B1E17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60895" y="1436954"/>
              <a:ext cx="2999430" cy="384563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5DC90A-5D24-B5F3-AF06-B0B3D208CC68}"/>
                </a:ext>
              </a:extLst>
            </p:cNvPr>
            <p:cNvSpPr/>
            <p:nvPr/>
          </p:nvSpPr>
          <p:spPr>
            <a:xfrm>
              <a:off x="10600479" y="2884025"/>
              <a:ext cx="771645" cy="1080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cs typeface="Calibri"/>
                </a:rPr>
                <a:t>Your H</a:t>
              </a: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BCA2AA-BC7C-25FF-1809-33228F193EA9}"/>
                </a:ext>
              </a:extLst>
            </p:cNvPr>
            <p:cNvSpPr/>
            <p:nvPr/>
          </p:nvSpPr>
          <p:spPr>
            <a:xfrm rot="5400000">
              <a:off x="10272529" y="2662176"/>
              <a:ext cx="771645" cy="1080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D221C10-BD61-70D7-59E9-7D19A5B69010}"/>
              </a:ext>
            </a:extLst>
          </p:cNvPr>
          <p:cNvSpPr txBox="1"/>
          <p:nvPr/>
        </p:nvSpPr>
        <p:spPr>
          <a:xfrm>
            <a:off x="10079619" y="3028707"/>
            <a:ext cx="14178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Calibri"/>
              </a:rPr>
              <a:t>Your Hospital's Name Here!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8375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EA248-4705-4AD6-540A-6F97C6CD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74919-013A-9023-DD07-B33E598EC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CA25522F-93B7-EDA1-BB59-06BD3A23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4537-23BF-21CC-C67C-621776B6E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354D6-E765-6068-4572-8AAC509F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911C8-FB04-AB1E-9DF3-1719F4A8E412}"/>
              </a:ext>
            </a:extLst>
          </p:cNvPr>
          <p:cNvSpPr txBox="1">
            <a:spLocks/>
          </p:cNvSpPr>
          <p:nvPr/>
        </p:nvSpPr>
        <p:spPr>
          <a:xfrm>
            <a:off x="3048000" y="193881"/>
            <a:ext cx="5306742" cy="593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ea typeface="Lato Medium"/>
                <a:cs typeface="Lato Medium"/>
              </a:rPr>
              <a:t>Thanks to our Funders</a:t>
            </a:r>
          </a:p>
        </p:txBody>
      </p:sp>
      <p:pic>
        <p:nvPicPr>
          <p:cNvPr id="11" name="Picture 8" descr="IDPH | Protecting health, improving lives.">
            <a:extLst>
              <a:ext uri="{FF2B5EF4-FFF2-40B4-BE49-F238E27FC236}">
                <a16:creationId xmlns:a16="http://schemas.microsoft.com/office/drawing/2014/main" id="{79E5BE18-815B-2128-14F6-55F28E4E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421" y="1065887"/>
            <a:ext cx="2558009" cy="6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le:US CDC logo.svg - Wikimedia Commons">
            <a:extLst>
              <a:ext uri="{FF2B5EF4-FFF2-40B4-BE49-F238E27FC236}">
                <a16:creationId xmlns:a16="http://schemas.microsoft.com/office/drawing/2014/main" id="{2089DC53-0BA7-A340-049B-28714F3A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582" y="908330"/>
            <a:ext cx="1398959" cy="10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ogo&#10;&#10;Description automatically generated">
            <a:extLst>
              <a:ext uri="{FF2B5EF4-FFF2-40B4-BE49-F238E27FC236}">
                <a16:creationId xmlns:a16="http://schemas.microsoft.com/office/drawing/2014/main" id="{DADE1F50-90C5-48DA-A421-40E43ECF4B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515" y="838118"/>
            <a:ext cx="1161691" cy="1151682"/>
          </a:xfrm>
          <a:prstGeom prst="rect">
            <a:avLst/>
          </a:prstGeom>
        </p:spPr>
      </p:pic>
      <p:pic>
        <p:nvPicPr>
          <p:cNvPr id="19" name="Picture 6" descr="https://cpcqc.org/wp-content/uploads/2021/03/aim.png">
            <a:extLst>
              <a:ext uri="{FF2B5EF4-FFF2-40B4-BE49-F238E27FC236}">
                <a16:creationId xmlns:a16="http://schemas.microsoft.com/office/drawing/2014/main" id="{E0BEE24B-C711-AF67-8719-D780030A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684" y="1018321"/>
            <a:ext cx="1684846" cy="9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D083F7A-AFCE-F54E-02B9-D4B8C1C92D81}"/>
              </a:ext>
            </a:extLst>
          </p:cNvPr>
          <p:cNvSpPr txBox="1">
            <a:spLocks/>
          </p:cNvSpPr>
          <p:nvPr/>
        </p:nvSpPr>
        <p:spPr>
          <a:xfrm>
            <a:off x="3008923" y="2079341"/>
            <a:ext cx="5306742" cy="593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ea typeface="Lato Medium"/>
                <a:cs typeface="Lato Medium"/>
              </a:rPr>
              <a:t>CME Provider:</a:t>
            </a: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20C2A0-D821-113D-2E8F-F2901D1364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517" y="4838846"/>
            <a:ext cx="1997974" cy="461295"/>
          </a:xfrm>
          <a:prstGeom prst="rect">
            <a:avLst/>
          </a:prstGeom>
        </p:spPr>
      </p:pic>
      <p:pic>
        <p:nvPicPr>
          <p:cNvPr id="26" name="Picture 26" descr="Shape&#10;&#10;Description automatically generated">
            <a:extLst>
              <a:ext uri="{FF2B5EF4-FFF2-40B4-BE49-F238E27FC236}">
                <a16:creationId xmlns:a16="http://schemas.microsoft.com/office/drawing/2014/main" id="{96D5ACFE-CE81-CDDB-1B02-7080CC2813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117" y="5475300"/>
            <a:ext cx="2098063" cy="629257"/>
          </a:xfrm>
          <a:prstGeom prst="rect">
            <a:avLst/>
          </a:prstGeom>
        </p:spPr>
      </p:pic>
      <p:pic>
        <p:nvPicPr>
          <p:cNvPr id="28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8BA1E6-1D6A-7763-4368-7FD49A2FB6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668" y="2552217"/>
            <a:ext cx="2146800" cy="98557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8C324D09-08DE-21B5-8F28-FE8F4773F51B}"/>
              </a:ext>
            </a:extLst>
          </p:cNvPr>
          <p:cNvSpPr txBox="1">
            <a:spLocks/>
          </p:cNvSpPr>
          <p:nvPr/>
        </p:nvSpPr>
        <p:spPr>
          <a:xfrm>
            <a:off x="3048000" y="3531454"/>
            <a:ext cx="5306742" cy="593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ea typeface="Lato Medium"/>
                <a:cs typeface="Lato Medium"/>
              </a:rPr>
              <a:t>Supporters:</a:t>
            </a: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" name="Picture 3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A61A08D-1115-431E-2B46-E666DC6F4B7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79" y="4839534"/>
            <a:ext cx="1949464" cy="609109"/>
          </a:xfrm>
          <a:prstGeom prst="rect">
            <a:avLst/>
          </a:prstGeom>
        </p:spPr>
      </p:pic>
      <p:pic>
        <p:nvPicPr>
          <p:cNvPr id="33" name="Picture 2" descr="Laboratory of Neurogenomics and Novel Therapies Web Site – Research and  Patient Care at Northwestern">
            <a:extLst>
              <a:ext uri="{FF2B5EF4-FFF2-40B4-BE49-F238E27FC236}">
                <a16:creationId xmlns:a16="http://schemas.microsoft.com/office/drawing/2014/main" id="{8822425D-6509-8E77-A66A-276D5D34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576" y="4812977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0CD0FDDE-DB87-D374-3714-F8397751BF1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663" y="4839998"/>
            <a:ext cx="1364749" cy="5938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A47E77-6815-0449-DB09-7302D615E6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844" y="4923984"/>
            <a:ext cx="2140342" cy="428068"/>
          </a:xfrm>
          <a:prstGeom prst="rect">
            <a:avLst/>
          </a:prstGeom>
        </p:spPr>
      </p:pic>
      <p:pic>
        <p:nvPicPr>
          <p:cNvPr id="38" name="Picture 3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0CA5DC-22F1-D5B7-FDC4-9802303D2C0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4" y="4044970"/>
            <a:ext cx="1664899" cy="598041"/>
          </a:xfrm>
          <a:prstGeom prst="rect">
            <a:avLst/>
          </a:prstGeom>
        </p:spPr>
      </p:pic>
      <p:pic>
        <p:nvPicPr>
          <p:cNvPr id="39" name="Picture 39" descr="Text&#10;&#10;Description automatically generated">
            <a:extLst>
              <a:ext uri="{FF2B5EF4-FFF2-40B4-BE49-F238E27FC236}">
                <a16:creationId xmlns:a16="http://schemas.microsoft.com/office/drawing/2014/main" id="{7C577206-38B5-60CD-FDA3-3A06519F750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43" y="3922201"/>
            <a:ext cx="2743200" cy="733720"/>
          </a:xfrm>
          <a:prstGeom prst="rect">
            <a:avLst/>
          </a:prstGeom>
        </p:spPr>
      </p:pic>
      <p:pic>
        <p:nvPicPr>
          <p:cNvPr id="40" name="Picture 4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06A5BC-3C62-323D-5694-C030537B569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513" y="4004943"/>
            <a:ext cx="2743200" cy="773944"/>
          </a:xfrm>
          <a:prstGeom prst="rect">
            <a:avLst/>
          </a:prstGeom>
        </p:spPr>
      </p:pic>
      <p:pic>
        <p:nvPicPr>
          <p:cNvPr id="41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A1107B0C-0CBB-BEB9-1B05-6527881AAF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069" y="4042826"/>
            <a:ext cx="1905000" cy="476250"/>
          </a:xfrm>
          <a:prstGeom prst="rect">
            <a:avLst/>
          </a:prstGeom>
        </p:spPr>
      </p:pic>
      <p:pic>
        <p:nvPicPr>
          <p:cNvPr id="42" name="Picture 42">
            <a:extLst>
              <a:ext uri="{FF2B5EF4-FFF2-40B4-BE49-F238E27FC236}">
                <a16:creationId xmlns:a16="http://schemas.microsoft.com/office/drawing/2014/main" id="{424A60D3-9C09-2BC2-C30C-B160790D2B2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9" y="5567481"/>
            <a:ext cx="2401277" cy="661260"/>
          </a:xfrm>
          <a:prstGeom prst="rect">
            <a:avLst/>
          </a:prstGeom>
        </p:spPr>
      </p:pic>
      <p:pic>
        <p:nvPicPr>
          <p:cNvPr id="44" name="Picture 44">
            <a:extLst>
              <a:ext uri="{FF2B5EF4-FFF2-40B4-BE49-F238E27FC236}">
                <a16:creationId xmlns:a16="http://schemas.microsoft.com/office/drawing/2014/main" id="{9D3A7F2A-2208-12DB-86D9-EC2D5EA5661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605" y="5480746"/>
            <a:ext cx="2137508" cy="785525"/>
          </a:xfrm>
          <a:prstGeom prst="rect">
            <a:avLst/>
          </a:prstGeom>
        </p:spPr>
      </p:pic>
      <p:pic>
        <p:nvPicPr>
          <p:cNvPr id="45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782F805C-EB35-7022-84B0-AD214D82CF4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457" y="5519059"/>
            <a:ext cx="2098431" cy="786263"/>
          </a:xfrm>
          <a:prstGeom prst="rect">
            <a:avLst/>
          </a:prstGeom>
        </p:spPr>
      </p:pic>
      <p:pic>
        <p:nvPicPr>
          <p:cNvPr id="46" name="Picture 46" descr="Logo&#10;&#10;Description automatically generated">
            <a:extLst>
              <a:ext uri="{FF2B5EF4-FFF2-40B4-BE49-F238E27FC236}">
                <a16:creationId xmlns:a16="http://schemas.microsoft.com/office/drawing/2014/main" id="{5C76C4E5-EF6E-7DCF-7A3D-7C6B7D09960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356" y="5541092"/>
            <a:ext cx="1432414" cy="6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>
                <a:ea typeface="Lato Medium"/>
                <a:cs typeface="Lato Medium"/>
              </a:rPr>
              <a:t>Awards and Recognitions</a:t>
            </a:r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A5136CF5-E0F7-FB46-21E6-305058571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51" y="838206"/>
            <a:ext cx="4097443" cy="409744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227" y="1941311"/>
            <a:ext cx="7184120" cy="4178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accent1"/>
                </a:solidFill>
                <a:ea typeface="Lato"/>
                <a:cs typeface="Lato"/>
              </a:rPr>
              <a:t>11:25am – 11:35am</a:t>
            </a:r>
            <a:endParaRPr lang="en-US" sz="2800" b="1">
              <a:solidFill>
                <a:schemeClr val="accent1"/>
              </a:solidFill>
            </a:endParaRPr>
          </a:p>
          <a:p>
            <a:r>
              <a:rPr lang="en-US" sz="2800" b="1">
                <a:solidFill>
                  <a:schemeClr val="accent3"/>
                </a:solidFill>
                <a:ea typeface="Lato"/>
                <a:cs typeface="Lato"/>
              </a:rPr>
              <a:t>Complete Data Submission Recognitions</a:t>
            </a:r>
          </a:p>
          <a:p>
            <a:r>
              <a:rPr lang="en-US" sz="2800" b="1">
                <a:solidFill>
                  <a:schemeClr val="accent3"/>
                </a:solidFill>
                <a:ea typeface="Lato"/>
                <a:cs typeface="Lato"/>
              </a:rPr>
              <a:t>Promoting Vaginal Birth QI Excellence Awards</a:t>
            </a:r>
            <a:endParaRPr lang="en-US" sz="2800" b="1">
              <a:solidFill>
                <a:schemeClr val="accent3"/>
              </a:solidFill>
            </a:endParaRPr>
          </a:p>
          <a:p>
            <a:r>
              <a:rPr lang="en-US" sz="2800" b="1">
                <a:solidFill>
                  <a:schemeClr val="accent3"/>
                </a:solidFill>
                <a:ea typeface="Lato"/>
                <a:cs typeface="Lato"/>
              </a:rPr>
              <a:t>Birth Equity QI Leader Awards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47AB-D597-029E-9E48-D52F9D7D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QI Award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D202-011F-C2BA-7332-AFFD7893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3059"/>
            <a:ext cx="9750557" cy="47539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u="sng">
                <a:ea typeface="Lato"/>
                <a:cs typeface="Calibri"/>
              </a:rPr>
              <a:t>Data Submission Recognition</a:t>
            </a:r>
            <a:r>
              <a:rPr lang="en-US" sz="2600">
                <a:ea typeface="Lato"/>
                <a:cs typeface="Calibri"/>
              </a:rPr>
              <a:t>, </a:t>
            </a:r>
            <a:r>
              <a:rPr lang="en-US" sz="2600" b="1">
                <a:ea typeface="Lato"/>
                <a:cs typeface="Calibri"/>
              </a:rPr>
              <a:t>please stand</a:t>
            </a:r>
            <a:r>
              <a:rPr lang="en-US" sz="2600">
                <a:ea typeface="Lato"/>
                <a:cs typeface="Calibri"/>
              </a:rPr>
              <a:t> to be recognized</a:t>
            </a:r>
          </a:p>
          <a:p>
            <a:r>
              <a:rPr lang="en-US" sz="2600" u="sng">
                <a:ea typeface="Lato"/>
                <a:cs typeface="Calibri"/>
              </a:rPr>
              <a:t>PVB QI Excellence Award (Plaque)</a:t>
            </a:r>
            <a:r>
              <a:rPr lang="en-US" sz="2600">
                <a:ea typeface="Lato"/>
                <a:cs typeface="Calibri"/>
              </a:rPr>
              <a:t>, </a:t>
            </a:r>
            <a:r>
              <a:rPr lang="en-US" sz="2600" b="1">
                <a:ea typeface="Lato"/>
                <a:cs typeface="Calibri"/>
              </a:rPr>
              <a:t>come to the table</a:t>
            </a:r>
            <a:r>
              <a:rPr lang="en-US" sz="2600">
                <a:ea typeface="Lato"/>
                <a:cs typeface="Calibri"/>
              </a:rPr>
              <a:t> to the left of the stage and then </a:t>
            </a:r>
            <a:r>
              <a:rPr lang="en-US" sz="2600" b="1">
                <a:ea typeface="Lato"/>
                <a:cs typeface="Calibri"/>
              </a:rPr>
              <a:t>walk across the main stage</a:t>
            </a:r>
            <a:r>
              <a:rPr lang="en-US" sz="2600">
                <a:ea typeface="Lato"/>
                <a:cs typeface="Calibri"/>
              </a:rPr>
              <a:t> to be recognized.</a:t>
            </a:r>
          </a:p>
          <a:p>
            <a:r>
              <a:rPr lang="en-US" sz="2600" u="sng">
                <a:ea typeface="Lato"/>
                <a:cs typeface="Calibri"/>
              </a:rPr>
              <a:t>BE QI Leader Award (Certificate)</a:t>
            </a:r>
            <a:r>
              <a:rPr lang="en-US" sz="2600">
                <a:ea typeface="Lato"/>
                <a:cs typeface="Calibri"/>
              </a:rPr>
              <a:t>, </a:t>
            </a:r>
            <a:r>
              <a:rPr lang="en-US" sz="2600" b="1">
                <a:ea typeface="Lato"/>
                <a:cs typeface="Calibri"/>
              </a:rPr>
              <a:t>please stand</a:t>
            </a:r>
            <a:r>
              <a:rPr lang="en-US" sz="2600">
                <a:ea typeface="Lato"/>
                <a:cs typeface="Calibri"/>
              </a:rPr>
              <a:t> when your hospital is called. </a:t>
            </a:r>
            <a:r>
              <a:rPr lang="en-US" sz="2600" b="1">
                <a:ea typeface="Lato"/>
                <a:cs typeface="Calibri"/>
              </a:rPr>
              <a:t>Collect your certificates during lunch</a:t>
            </a:r>
            <a:r>
              <a:rPr lang="en-US" sz="2600">
                <a:ea typeface="Lato"/>
                <a:cs typeface="Calibri"/>
              </a:rPr>
              <a:t> at the ILPQC QI Support Table.  </a:t>
            </a:r>
          </a:p>
          <a:p>
            <a:r>
              <a:rPr lang="en-US" sz="2600">
                <a:ea typeface="Lato"/>
                <a:cs typeface="Calibri"/>
              </a:rPr>
              <a:t>Please connect with Ellie (PVB) or Aleena (BE) if you have any questions regarding your award status.</a:t>
            </a:r>
          </a:p>
          <a:p>
            <a:endParaRPr lang="en-US" sz="2600">
              <a:ea typeface="Lato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CB413-BE9E-AE14-CE20-C8F7FC3B7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526C4-9381-6091-7607-14F8C5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Graphic 2" descr="Diploma with solid fill">
            <a:extLst>
              <a:ext uri="{FF2B5EF4-FFF2-40B4-BE49-F238E27FC236}">
                <a16:creationId xmlns:a16="http://schemas.microsoft.com/office/drawing/2014/main" id="{839591AA-4FCD-317B-C626-08860D2A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0707" y="4184416"/>
            <a:ext cx="2228573" cy="2239617"/>
          </a:xfrm>
          <a:prstGeom prst="rect">
            <a:avLst/>
          </a:prstGeom>
        </p:spPr>
      </p:pic>
      <p:pic>
        <p:nvPicPr>
          <p:cNvPr id="7" name="Graphic 7" descr="Trophy with solid fill">
            <a:extLst>
              <a:ext uri="{FF2B5EF4-FFF2-40B4-BE49-F238E27FC236}">
                <a16:creationId xmlns:a16="http://schemas.microsoft.com/office/drawing/2014/main" id="{DC0CFCA1-5FC0-23C4-FDBC-BA3B3B997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186" y="1579068"/>
            <a:ext cx="1853094" cy="18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9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B87A-8E5D-D593-869C-616D8C92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Promoting Vaginal Birth QI Recognition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1E157-12FD-12C8-7A3D-F81741667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82C379A-22A6-70E5-0912-002B09A85BA1}"/>
              </a:ext>
            </a:extLst>
          </p:cNvPr>
          <p:cNvSpPr/>
          <p:nvPr/>
        </p:nvSpPr>
        <p:spPr>
          <a:xfrm>
            <a:off x="2931" y="6139961"/>
            <a:ext cx="12191999" cy="71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1F829-9673-566A-6FBF-65187884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1710"/>
            <a:ext cx="10972800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Complete Data Submission: PVB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5C636-AB80-D2DD-9678-AB19A7DB8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DBE89-7378-201C-0BF9-D09DC96E0214}"/>
              </a:ext>
            </a:extLst>
          </p:cNvPr>
          <p:cNvSpPr txBox="1"/>
          <p:nvPr/>
        </p:nvSpPr>
        <p:spPr>
          <a:xfrm>
            <a:off x="7888310" y="2884330"/>
            <a:ext cx="2736760" cy="1502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" name="Graphic 5" descr="Clapping hands outline">
            <a:extLst>
              <a:ext uri="{FF2B5EF4-FFF2-40B4-BE49-F238E27FC236}">
                <a16:creationId xmlns:a16="http://schemas.microsoft.com/office/drawing/2014/main" id="{FFBF369B-DA96-67BA-691D-750EDC2E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3481" y="326808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7AF11E-6AC8-8A44-AD0A-391E13897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1309809"/>
            <a:ext cx="3282464" cy="43747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Christ Hospital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Adventist Hinsdale Hospital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Aurora Good Shepherd 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Condell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Good Samaritan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Illinois Masonic 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Lutheran General 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Advocate Sherman Hospital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Alexian Brothers Medical Center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Alton Memorial 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ea typeface="Lato"/>
                <a:cs typeface="Calibri"/>
              </a:rPr>
              <a:t>AdventHealth</a:t>
            </a:r>
            <a:r>
              <a:rPr lang="en-US" sz="1600">
                <a:ea typeface="Lato"/>
                <a:cs typeface="Calibri"/>
              </a:rPr>
              <a:t> Adventist Medical Center – Bolingbrook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ea typeface="Lato"/>
                <a:cs typeface="Calibri"/>
              </a:rPr>
              <a:t>AdventHealth</a:t>
            </a:r>
            <a:r>
              <a:rPr lang="en-US" sz="1600">
                <a:ea typeface="Lato"/>
                <a:cs typeface="Calibri"/>
              </a:rPr>
              <a:t> Glen Oaks Hospital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Ascension Mercy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Ascension Resurrection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Ascension Saint Alexius</a:t>
            </a:r>
            <a:endParaRPr lang="en-US" sz="1600">
              <a:ea typeface="La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Ascension Saint Mary- Chicago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cs typeface="Calibri"/>
              </a:rPr>
              <a:t>Anderson 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cs typeface="Calibri"/>
              </a:rPr>
              <a:t>Barnes Jewish Hospital </a:t>
            </a:r>
            <a:endParaRPr lang="en-US"/>
          </a:p>
          <a:p>
            <a:endParaRPr lang="en-US" sz="200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D5C63CE-C11C-DE18-817F-C7AA0BD3F59F}"/>
              </a:ext>
            </a:extLst>
          </p:cNvPr>
          <p:cNvSpPr txBox="1">
            <a:spLocks/>
          </p:cNvSpPr>
          <p:nvPr/>
        </p:nvSpPr>
        <p:spPr>
          <a:xfrm>
            <a:off x="3423140" y="1321533"/>
            <a:ext cx="29424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Carle BroMenn Medical Center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Carle Richland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>
                <a:ea typeface="Lato"/>
                <a:cs typeface="Calibri"/>
              </a:rPr>
              <a:t>Memorial 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CGH Medical </a:t>
            </a:r>
            <a:r>
              <a:rPr lang="en-US" sz="1600">
                <a:ea typeface="+mn-lt"/>
                <a:cs typeface="+mn-lt"/>
              </a:rPr>
              <a:t>Center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Crawford Memorial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Edward 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Elmhurst 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FHN Memorial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Franciscan Health Olympia Fields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Genesis Medical Center- Silvis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Gibson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HSHS St. Francis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HSHS St. John's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HSHS St. Joseph's Breese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Javon Bea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KSB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cs typeface="Calibri"/>
              </a:rPr>
              <a:t>Loyola University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cs typeface="Calibri"/>
              </a:rPr>
              <a:t>MacNeal Hospital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cs typeface="Calibri"/>
              </a:rPr>
              <a:t>Memorial Hospital East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>
              <a:cs typeface="Calibri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9E66B4AC-7A33-9B46-71B7-4DB63277FF19}"/>
              </a:ext>
            </a:extLst>
          </p:cNvPr>
          <p:cNvSpPr txBox="1">
            <a:spLocks/>
          </p:cNvSpPr>
          <p:nvPr/>
        </p:nvSpPr>
        <p:spPr>
          <a:xfrm>
            <a:off x="6119446" y="1462209"/>
            <a:ext cx="313006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Memorial Hospital of Carbondale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Memorial Medical Center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Morris 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 &amp; Healthcare </a:t>
            </a:r>
            <a:r>
              <a:rPr lang="en-US" sz="1600">
                <a:ea typeface="+mn-lt"/>
                <a:cs typeface="+mn-lt"/>
              </a:rPr>
              <a:t>Center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NM </a:t>
            </a:r>
            <a:r>
              <a:rPr lang="en-US" sz="1600" err="1">
                <a:ea typeface="Lato"/>
                <a:cs typeface="Calibri"/>
              </a:rPr>
              <a:t>Delnor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NM Huntley </a:t>
            </a:r>
            <a:r>
              <a:rPr lang="en-US" sz="1600">
                <a:ea typeface="+mn-lt"/>
                <a:cs typeface="+mn-lt"/>
              </a:rPr>
              <a:t>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NM Kishwaukee Hospital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NM Lake Forest Hospital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NorthShore University </a:t>
            </a:r>
            <a:r>
              <a:rPr lang="en-US" sz="1600">
                <a:ea typeface="+mn-lt"/>
                <a:cs typeface="+mn-lt"/>
              </a:rPr>
              <a:t>HealthSystem Evanston Hospital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Northwest Community Hospital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Northwestern Memorial Hospital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OSF HealthCare Saint Anthony </a:t>
            </a:r>
            <a:r>
              <a:rPr lang="en-US" sz="1600">
                <a:ea typeface="+mn-lt"/>
                <a:cs typeface="+mn-lt"/>
              </a:rPr>
              <a:t>Medical Center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OSF HealthCare St. Elizabeth </a:t>
            </a:r>
            <a:r>
              <a:rPr lang="en-US" sz="1600">
                <a:ea typeface="+mn-lt"/>
                <a:cs typeface="+mn-lt"/>
              </a:rPr>
              <a:t>Medical Center</a:t>
            </a:r>
            <a:r>
              <a:rPr lang="en-US" sz="1600">
                <a:ea typeface="Lato"/>
                <a:cs typeface="Calibri"/>
              </a:rPr>
              <a:t> </a:t>
            </a:r>
            <a:endParaRPr lang="en-US" sz="16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OSF HealthCare St. Mary Medical Center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>
              <a:cs typeface="Calibri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B0AB06C3-E03B-239C-4E81-29871257C9BA}"/>
              </a:ext>
            </a:extLst>
          </p:cNvPr>
          <p:cNvSpPr txBox="1">
            <a:spLocks/>
          </p:cNvSpPr>
          <p:nvPr/>
        </p:nvSpPr>
        <p:spPr>
          <a:xfrm>
            <a:off x="9108831" y="1462210"/>
            <a:ext cx="301283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OSF Heart of Mary Medical Center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OSF Little Company of Mary 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Palos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Riverside Medical Center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Rush Copley Medical Center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Rush University Medical Center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Silver Cross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SSM Good Samaritan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SSM Health St. Mary's Hospital- St. Louis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St. Elizabeth's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Stroger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Swedish American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Swedish Hospital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Unity Point Methodist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University of Chicago Medicine 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a typeface="Lato"/>
                <a:cs typeface="Calibri"/>
              </a:rPr>
              <a:t>Vista Medical Center East</a:t>
            </a:r>
            <a:endParaRPr lang="en-US" sz="200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E31E8-8F40-D6DE-95B8-59DB1342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ea typeface="Lato Medium"/>
                <a:cs typeface="Lato Medium"/>
              </a:rPr>
              <a:t>PVB AWARD CRITERIA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A2ED-47EF-72FA-1F72-89A5FBE6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Illinois Perinatal Quality Collaborative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6C32-F167-908E-BFDC-7D30983E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638" y="589237"/>
            <a:ext cx="4994837" cy="56010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>
                <a:ea typeface="+mn-lt"/>
                <a:cs typeface="+mn-lt"/>
              </a:rPr>
              <a:t>QI Excellence Award: </a:t>
            </a:r>
            <a:endParaRPr lang="en-US" sz="2600"/>
          </a:p>
          <a:p>
            <a:pPr>
              <a:lnSpc>
                <a:spcPct val="90000"/>
              </a:lnSpc>
              <a:buFont typeface="Arial,Sans-Serif" panose="020B0604020202020204" pitchFamily="34" charset="0"/>
            </a:pPr>
            <a:r>
              <a:rPr lang="en-US" sz="2600">
                <a:ea typeface="+mn-lt"/>
                <a:cs typeface="+mn-lt"/>
              </a:rPr>
              <a:t>All data submitted through March 2023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6 key structure measures in place</a:t>
            </a:r>
            <a:endParaRPr lang="en-US" sz="2600"/>
          </a:p>
          <a:p>
            <a:pPr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Achieved all 3 process and outcome measures</a:t>
            </a:r>
            <a:endParaRPr lang="en-US" sz="2600"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≥ 80% of Providers and Nurses educated on ACOG/SMFM guidelines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 ≥ 70% of all NTSV C-Sections meeting ACOG/SMFM guidelines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NTSV C-Section Rate ≤23.6%</a:t>
            </a: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9D384-73F5-B037-7D5F-7ACE1F3E5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oogle Shape;4299;p443">
            <a:extLst>
              <a:ext uri="{FF2B5EF4-FFF2-40B4-BE49-F238E27FC236}">
                <a16:creationId xmlns:a16="http://schemas.microsoft.com/office/drawing/2014/main" id="{00730615-7EA6-719E-26C3-711DE8C4B5AE}"/>
              </a:ext>
            </a:extLst>
          </p:cNvPr>
          <p:cNvGrpSpPr/>
          <p:nvPr/>
        </p:nvGrpSpPr>
        <p:grpSpPr>
          <a:xfrm>
            <a:off x="9141604" y="1610574"/>
            <a:ext cx="2999430" cy="3845632"/>
            <a:chOff x="9141604" y="1610574"/>
            <a:chExt cx="2999430" cy="3845632"/>
          </a:xfrm>
        </p:grpSpPr>
        <p:pic>
          <p:nvPicPr>
            <p:cNvPr id="8" name="Google Shape;4300;p443" descr="Diagram&#10;&#10;Description automatically generated">
              <a:extLst>
                <a:ext uri="{FF2B5EF4-FFF2-40B4-BE49-F238E27FC236}">
                  <a16:creationId xmlns:a16="http://schemas.microsoft.com/office/drawing/2014/main" id="{C66CF56F-79B0-98E3-1DC6-6579A82E3D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1604" y="1610574"/>
              <a:ext cx="2999430" cy="3845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4301;p443">
              <a:extLst>
                <a:ext uri="{FF2B5EF4-FFF2-40B4-BE49-F238E27FC236}">
                  <a16:creationId xmlns:a16="http://schemas.microsoft.com/office/drawing/2014/main" id="{7287AF19-C071-15C5-5ED1-B4F43EBD9774}"/>
                </a:ext>
              </a:extLst>
            </p:cNvPr>
            <p:cNvSpPr/>
            <p:nvPr/>
          </p:nvSpPr>
          <p:spPr>
            <a:xfrm>
              <a:off x="10581188" y="3057645"/>
              <a:ext cx="771645" cy="108030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Your H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302;p443">
              <a:extLst>
                <a:ext uri="{FF2B5EF4-FFF2-40B4-BE49-F238E27FC236}">
                  <a16:creationId xmlns:a16="http://schemas.microsoft.com/office/drawing/2014/main" id="{AA682075-B7B0-F238-500E-6A358950540D}"/>
                </a:ext>
              </a:extLst>
            </p:cNvPr>
            <p:cNvSpPr/>
            <p:nvPr/>
          </p:nvSpPr>
          <p:spPr>
            <a:xfrm rot="5400000">
              <a:off x="10253238" y="2835796"/>
              <a:ext cx="771645" cy="108030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4303;p443">
            <a:extLst>
              <a:ext uri="{FF2B5EF4-FFF2-40B4-BE49-F238E27FC236}">
                <a16:creationId xmlns:a16="http://schemas.microsoft.com/office/drawing/2014/main" id="{F044102C-4672-1AFB-E5D9-DD6A07019375}"/>
              </a:ext>
            </a:extLst>
          </p:cNvPr>
          <p:cNvSpPr txBox="1"/>
          <p:nvPr/>
        </p:nvSpPr>
        <p:spPr>
          <a:xfrm>
            <a:off x="10079619" y="3028707"/>
            <a:ext cx="14178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Hospital's Name Here!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05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91781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ea typeface="Lato Medium"/>
                <a:cs typeface="Lato Medium"/>
              </a:rPr>
              <a:t>Celebrating Previous PVB </a:t>
            </a:r>
            <a:br>
              <a:rPr lang="en-US" sz="4800">
                <a:solidFill>
                  <a:schemeClr val="bg1"/>
                </a:solidFill>
                <a:ea typeface="Lato Medium"/>
                <a:cs typeface="Lato Medium"/>
              </a:rPr>
            </a:br>
            <a:r>
              <a:rPr lang="en-US" sz="4800">
                <a:solidFill>
                  <a:schemeClr val="bg1"/>
                </a:solidFill>
                <a:ea typeface="Lato Medium"/>
                <a:cs typeface="Lato Medium"/>
              </a:rPr>
              <a:t>QI Excellence Awards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13" y="1067628"/>
            <a:ext cx="3795285" cy="25252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NM Kishwaukee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NorthShore University HealthSystem - Evanston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Northwestern Memorial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OSF Little Company of Mary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OSF St. Anthony Medical Center- Rockford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Riverside Medical Center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Lato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 sz="1392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endParaRPr lang="en-US">
              <a:ea typeface="Lato"/>
              <a:cs typeface="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61821" y="4610440"/>
            <a:ext cx="1591978" cy="211895"/>
          </a:xfrm>
        </p:spPr>
        <p:txBody>
          <a:bodyPr/>
          <a:lstStyle/>
          <a:p>
            <a:pPr defTabSz="530352">
              <a:spcAft>
                <a:spcPts val="600"/>
              </a:spcAft>
            </a:pPr>
            <a:fld id="{97033E4B-E3EB-3D46-B2D8-3159663620FA}" type="slidenum">
              <a:rPr lang="en-US" sz="696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defTabSz="530352"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1D0BB1D-8591-CB9D-FED0-07CA7493F7C1}"/>
              </a:ext>
            </a:extLst>
          </p:cNvPr>
          <p:cNvSpPr txBox="1">
            <a:spLocks/>
          </p:cNvSpPr>
          <p:nvPr/>
        </p:nvSpPr>
        <p:spPr>
          <a:xfrm>
            <a:off x="5074329" y="1077502"/>
            <a:ext cx="3076418" cy="2525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Abraham Lincoln Memorial Hospital</a:t>
            </a:r>
            <a:endParaRPr lang="en-US"/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Advocate Sherman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Edward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Elmhurst Memorial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Gibson Area Hospital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>
                <a:ea typeface="Lato"/>
                <a:cs typeface="Calibri"/>
              </a:rPr>
              <a:t>Javon Bea Hospital - Riverside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>
              <a:ea typeface="Lato"/>
              <a:cs typeface="Calibri"/>
            </a:endParaRP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endParaRPr lang="en-US">
              <a:ea typeface="La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62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ea typeface="Lato Medium"/>
                <a:cs typeface="Lato Medium"/>
              </a:rPr>
              <a:t>New</a:t>
            </a:r>
            <a:br>
              <a:rPr lang="en-US" sz="4800">
                <a:solidFill>
                  <a:schemeClr val="bg1"/>
                </a:solidFill>
                <a:ea typeface="Lato Medium"/>
                <a:cs typeface="Lato Medium"/>
              </a:rPr>
            </a:br>
            <a:r>
              <a:rPr lang="en-US" sz="4800">
                <a:solidFill>
                  <a:schemeClr val="bg1"/>
                </a:solidFill>
                <a:ea typeface="Lato Medium"/>
                <a:cs typeface="Lato Medium"/>
              </a:rPr>
              <a:t>PVB QI Excellence Awards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915" y="334383"/>
            <a:ext cx="3550870" cy="25252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latin typeface="+mn-lt"/>
                <a:ea typeface="Lato"/>
                <a:cs typeface="Calibri"/>
              </a:rPr>
              <a:t>HSHS St. Francis Hospital</a:t>
            </a:r>
            <a:endParaRPr lang="en-US"/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latin typeface="+mn-lt"/>
                <a:ea typeface="Lato"/>
                <a:cs typeface="Calibri"/>
              </a:rPr>
              <a:t>HSHS St. Joseph's Breese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latin typeface="+mn-lt"/>
                <a:ea typeface="Lato"/>
                <a:cs typeface="Calibri"/>
              </a:rPr>
              <a:t>Memorial Hospital of Carbondale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latin typeface="+mn-lt"/>
                <a:ea typeface="Lato"/>
                <a:cs typeface="Calibri"/>
              </a:rPr>
              <a:t>OSF Heart of Mary Medical Center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latin typeface="+mn-lt"/>
                <a:ea typeface="Lato"/>
                <a:cs typeface="Calibri"/>
              </a:rPr>
              <a:t>Rush University Medical Center</a:t>
            </a:r>
          </a:p>
          <a:p>
            <a:pPr marL="132080" indent="-132080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latin typeface="+mn-lt"/>
                <a:ea typeface="Lato"/>
                <a:cs typeface="Calibri"/>
              </a:rPr>
              <a:t>NM Lake Forest Hospital</a:t>
            </a:r>
          </a:p>
          <a:p>
            <a:pPr defTabSz="530352"/>
            <a:endParaRPr lang="en-US" sz="4400" b="0" i="0" kern="1200">
              <a:solidFill>
                <a:schemeClr val="tx1"/>
              </a:solidFill>
              <a:latin typeface="+mn-lt"/>
              <a:ea typeface="Lato"/>
              <a:cs typeface="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61821" y="4610440"/>
            <a:ext cx="1591978" cy="211895"/>
          </a:xfrm>
        </p:spPr>
        <p:txBody>
          <a:bodyPr/>
          <a:lstStyle/>
          <a:p>
            <a:pPr defTabSz="530352">
              <a:spcAft>
                <a:spcPts val="600"/>
              </a:spcAft>
            </a:pPr>
            <a:fld id="{97033E4B-E3EB-3D46-B2D8-3159663620FA}" type="slidenum">
              <a:rPr lang="en-US" sz="696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defTabSz="530352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1D0BB1D-8591-CB9D-FED0-07CA7493F7C1}"/>
              </a:ext>
            </a:extLst>
          </p:cNvPr>
          <p:cNvSpPr txBox="1">
            <a:spLocks/>
          </p:cNvSpPr>
          <p:nvPr/>
        </p:nvSpPr>
        <p:spPr>
          <a:xfrm>
            <a:off x="4815536" y="329880"/>
            <a:ext cx="3407096" cy="17919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Lato"/>
                <a:cs typeface="Calibri"/>
              </a:rPr>
              <a:t>Advocate Christ Hospital</a:t>
            </a: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Lato"/>
                <a:cs typeface="Calibri"/>
              </a:rPr>
              <a:t>Advocate Sherman Hospital</a:t>
            </a: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Lato"/>
                <a:cs typeface="Calibri"/>
              </a:rPr>
              <a:t>Alton Memorial</a:t>
            </a: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Lato"/>
                <a:cs typeface="Calibri"/>
              </a:rPr>
              <a:t>Amita Health Glen Oaks Hospital</a:t>
            </a: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Lato"/>
                <a:cs typeface="Calibri"/>
              </a:rPr>
              <a:t>Carle BroMenn Medical Center</a:t>
            </a: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Lato"/>
                <a:cs typeface="Calibri"/>
              </a:rPr>
              <a:t>Carle Richland Memorial Hospital</a:t>
            </a: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Lato"/>
                <a:cs typeface="Calibri"/>
              </a:rPr>
              <a:t>Franciscan Health Olympia Fields</a:t>
            </a:r>
          </a:p>
          <a:p>
            <a:pPr marL="132588" indent="-132588" defTabSz="530352">
              <a:spcBef>
                <a:spcPts val="580"/>
              </a:spcBef>
              <a:spcAft>
                <a:spcPts val="580"/>
              </a:spcAft>
            </a:pPr>
            <a:endParaRPr lang="en-US" b="0" i="0" kern="1200">
              <a:solidFill>
                <a:schemeClr val="tx1"/>
              </a:solidFill>
              <a:latin typeface="+mn-lt"/>
              <a:ea typeface="Lato"/>
              <a:cs typeface="Calibri"/>
            </a:endParaRPr>
          </a:p>
          <a:p>
            <a:endParaRPr lang="en-US" sz="440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020261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B87A-8E5D-D593-869C-616D8C92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Birth Equity QI Recognition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1E157-12FD-12C8-7A3D-F81741667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09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Widescreen</PresentationFormat>
  <Paragraphs>349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Helvetica Neue Medium</vt:lpstr>
      <vt:lpstr>Calibri</vt:lpstr>
      <vt:lpstr>Arial</vt:lpstr>
      <vt:lpstr>Verdana</vt:lpstr>
      <vt:lpstr>Wingdings</vt:lpstr>
      <vt:lpstr>Arial,Sans-Serif</vt:lpstr>
      <vt:lpstr>3_Office Theme</vt:lpstr>
      <vt:lpstr>1_Office Theme</vt:lpstr>
      <vt:lpstr>think-cell Slide</vt:lpstr>
      <vt:lpstr>Teams QI Awards Ceremony </vt:lpstr>
      <vt:lpstr>Awards and Recognitions</vt:lpstr>
      <vt:lpstr>QI Award Instructions</vt:lpstr>
      <vt:lpstr>Promoting Vaginal Birth QI Recognition</vt:lpstr>
      <vt:lpstr>Complete Data Submission: PVB</vt:lpstr>
      <vt:lpstr>PVB AWARD CRITERIA</vt:lpstr>
      <vt:lpstr>Celebrating Previous PVB  QI Excellence Awards</vt:lpstr>
      <vt:lpstr>New PVB QI Excellence Awards</vt:lpstr>
      <vt:lpstr>Birth Equity QI Recognition</vt:lpstr>
      <vt:lpstr>Complete Data Submission: BE</vt:lpstr>
      <vt:lpstr>Face-to-Face BE AWARD CRITERIA</vt:lpstr>
      <vt:lpstr>Celebrating Past BE QI Leader Awards</vt:lpstr>
      <vt:lpstr>Face-to-Face 2023 BE QI Leader Award Winners</vt:lpstr>
      <vt:lpstr>Achieving Birth Equity QI Excellence Award Will start awarding for ILPQC Annual Meeting 11/2/2023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Hilgert</dc:creator>
  <cp:lastModifiedBy>Patricia Ann Lee King</cp:lastModifiedBy>
  <cp:revision>2</cp:revision>
  <dcterms:created xsi:type="dcterms:W3CDTF">2021-03-16T18:30:39Z</dcterms:created>
  <dcterms:modified xsi:type="dcterms:W3CDTF">2023-05-23T16:21:10Z</dcterms:modified>
</cp:coreProperties>
</file>