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7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5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3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9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2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5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4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5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6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2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D74EE-F722-43A0-B36F-1CCBE8BB5E5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2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Hospital Name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Insert Hospital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0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MNO-OB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any work your team are doing with MNO-OB Sustainability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9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Demographics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</a:p>
          <a:p>
            <a:r>
              <a:rPr lang="en-US" dirty="0" smtClean="0"/>
              <a:t>Perinatal Level</a:t>
            </a:r>
          </a:p>
          <a:p>
            <a:r>
              <a:rPr lang="en-US" dirty="0" smtClean="0"/>
              <a:t>Perinatal Network</a:t>
            </a:r>
          </a:p>
          <a:p>
            <a:r>
              <a:rPr lang="en-US" dirty="0" smtClean="0"/>
              <a:t>Birth Volume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0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86082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PVB QI Team Members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816" y="1471482"/>
            <a:ext cx="5186082" cy="2341261"/>
          </a:xfrm>
        </p:spPr>
        <p:txBody>
          <a:bodyPr/>
          <a:lstStyle/>
          <a:p>
            <a:r>
              <a:rPr lang="en-US" dirty="0" smtClean="0"/>
              <a:t>Name, title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593537"/>
            <a:ext cx="55823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MNO-OB QI Team Members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13754" y="1471482"/>
            <a:ext cx="51860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Name, title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467138" y="365125"/>
            <a:ext cx="51860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BE QI Team Members</a:t>
            </a:r>
            <a:endParaRPr lang="en-US" sz="3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646280"/>
            <a:ext cx="51860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Name,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29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PVB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your PVB success throughout the initiative</a:t>
            </a:r>
          </a:p>
          <a:p>
            <a:r>
              <a:rPr lang="en-US" dirty="0" smtClean="0"/>
              <a:t>Include data and graphs! Reach out if you need help pulling </a:t>
            </a:r>
            <a:r>
              <a:rPr lang="en-US" dirty="0" err="1" smtClean="0"/>
              <a:t>REDCap</a:t>
            </a:r>
            <a:r>
              <a:rPr lang="en-US" dirty="0" smtClean="0"/>
              <a:t>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8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PVB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any barriers you are still facing to achieving PVB QI excellence</a:t>
            </a:r>
          </a:p>
          <a:p>
            <a:r>
              <a:rPr lang="en-US" dirty="0" smtClean="0"/>
              <a:t>Share plans to address any remaining barriers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PVB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your next steps for PVB?</a:t>
            </a:r>
          </a:p>
          <a:p>
            <a:r>
              <a:rPr lang="en-US" dirty="0" smtClean="0"/>
              <a:t>What do you plan to implement in the </a:t>
            </a:r>
            <a:r>
              <a:rPr lang="en-US" dirty="0"/>
              <a:t>n</a:t>
            </a:r>
            <a:r>
              <a:rPr lang="en-US" dirty="0" smtClean="0"/>
              <a:t>ext 6 months?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067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Equity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your BE success throughout the initiative</a:t>
            </a:r>
          </a:p>
          <a:p>
            <a:r>
              <a:rPr lang="en-US" dirty="0" smtClean="0"/>
              <a:t>Include data and graphs! Reach out if you need help pulling </a:t>
            </a:r>
            <a:r>
              <a:rPr lang="en-US" dirty="0" err="1" smtClean="0"/>
              <a:t>REDCap</a:t>
            </a:r>
            <a:r>
              <a:rPr lang="en-US" dirty="0" smtClean="0"/>
              <a:t>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499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Equity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any barriers you are still facing to implementing key BE strategies</a:t>
            </a:r>
          </a:p>
          <a:p>
            <a:r>
              <a:rPr lang="en-US" dirty="0" smtClean="0"/>
              <a:t>Share plans to address any barriers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00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irth Equity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your next steps for Birth Equity?</a:t>
            </a:r>
          </a:p>
          <a:p>
            <a:r>
              <a:rPr lang="en-US" dirty="0" smtClean="0"/>
              <a:t>What do you plan to implement in the </a:t>
            </a:r>
            <a:r>
              <a:rPr lang="en-US" dirty="0"/>
              <a:t>n</a:t>
            </a:r>
            <a:r>
              <a:rPr lang="en-US" dirty="0" smtClean="0"/>
              <a:t>ext 6 months?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23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183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Hospital Name</vt:lpstr>
      <vt:lpstr>Hospital Demographics</vt:lpstr>
      <vt:lpstr>PVB QI Team Members</vt:lpstr>
      <vt:lpstr>PVB Success</vt:lpstr>
      <vt:lpstr>PVB Barriers</vt:lpstr>
      <vt:lpstr>PVB Next Steps</vt:lpstr>
      <vt:lpstr>Birth Equity Success</vt:lpstr>
      <vt:lpstr>Birth Equity Barriers</vt:lpstr>
      <vt:lpstr>Birth Equity Next Steps</vt:lpstr>
      <vt:lpstr>MNO-OB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Name</dc:title>
  <dc:creator>Eileen Fleming Suse</dc:creator>
  <cp:lastModifiedBy>Eileen Fleming Suse</cp:lastModifiedBy>
  <cp:revision>2</cp:revision>
  <dcterms:created xsi:type="dcterms:W3CDTF">2023-03-22T15:03:43Z</dcterms:created>
  <dcterms:modified xsi:type="dcterms:W3CDTF">2023-03-22T15:17:00Z</dcterms:modified>
</cp:coreProperties>
</file>