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219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9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7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82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028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9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7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08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3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396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08123-3D67-4F48-9F79-AABB4060ACF1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D76D8-3E44-454E-A3B8-E511AED3B0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67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Hospital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Insert Hospital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37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Demographics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Perinatal Level</a:t>
            </a:r>
          </a:p>
          <a:p>
            <a:r>
              <a:rPr lang="en-US" dirty="0" smtClean="0"/>
              <a:t>Perinatal Network</a:t>
            </a:r>
          </a:p>
          <a:p>
            <a:r>
              <a:rPr lang="en-US" dirty="0" smtClean="0"/>
              <a:t>Birth Volume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59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186082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BASIC QI Team Members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86082" cy="4351338"/>
          </a:xfrm>
        </p:spPr>
        <p:txBody>
          <a:bodyPr/>
          <a:lstStyle/>
          <a:p>
            <a:r>
              <a:rPr lang="en-US" dirty="0" smtClean="0"/>
              <a:t>Name, title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315634" y="365125"/>
            <a:ext cx="558232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MNO-Neo QI Team Members</a:t>
            </a:r>
            <a:endParaRPr lang="en-US" sz="36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513754" y="2031813"/>
            <a:ext cx="518608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Name,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8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your BASIC success throughout the initiative</a:t>
            </a:r>
          </a:p>
          <a:p>
            <a:r>
              <a:rPr lang="en-US" dirty="0" smtClean="0"/>
              <a:t>Include Data and graphs! Reach out if you need help pulling </a:t>
            </a:r>
            <a:r>
              <a:rPr lang="en-US" dirty="0" err="1" smtClean="0"/>
              <a:t>REDCap</a:t>
            </a:r>
            <a:r>
              <a:rPr lang="en-US" dirty="0" smtClean="0"/>
              <a:t> Data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636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any barriers you are still facing to achieving BASIC QI excellence</a:t>
            </a:r>
          </a:p>
          <a:p>
            <a:r>
              <a:rPr lang="en-US" dirty="0" smtClean="0"/>
              <a:t>Share plans to address any remaining 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19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to BASIC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your BASIC plans for sustainability</a:t>
            </a:r>
          </a:p>
          <a:p>
            <a:r>
              <a:rPr lang="en-US" dirty="0" smtClean="0"/>
              <a:t>How will you maintain and sustain all the great work your BASIC team has done over the past few years.</a:t>
            </a:r>
          </a:p>
          <a:p>
            <a:r>
              <a:rPr lang="en-US" dirty="0" smtClean="0"/>
              <a:t>Review BASIC Sustainability plan for inspiration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761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MNO-Neonatal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any work your team are doing with MNO-Neonatal Sustainability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81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Neonatal Equity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 any work equity work your hospital is already doing</a:t>
            </a:r>
          </a:p>
          <a:p>
            <a:r>
              <a:rPr lang="en-US" dirty="0" smtClean="0"/>
              <a:t>Connect with your hospital’s Birth Equity Team to learn what work is already being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230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148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Hospital Name</vt:lpstr>
      <vt:lpstr>Hospital Demographics</vt:lpstr>
      <vt:lpstr>BASIC QI Team Members</vt:lpstr>
      <vt:lpstr>BASIC Success</vt:lpstr>
      <vt:lpstr>BASIC Barriers</vt:lpstr>
      <vt:lpstr>Moving to BASIC Sustainability</vt:lpstr>
      <vt:lpstr>MNO-Neonatal</vt:lpstr>
      <vt:lpstr>Neonatal Equity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Name</dc:title>
  <dc:creator>Eileen Fleming Suse</dc:creator>
  <cp:lastModifiedBy>Eileen Fleming Suse</cp:lastModifiedBy>
  <cp:revision>2</cp:revision>
  <dcterms:created xsi:type="dcterms:W3CDTF">2023-03-22T14:49:13Z</dcterms:created>
  <dcterms:modified xsi:type="dcterms:W3CDTF">2023-03-22T15:06:50Z</dcterms:modified>
</cp:coreProperties>
</file>