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omments/modernComment_110_A12F3510.xml" ContentType="application/vnd.ms-powerpoint.comment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701" r:id="rId2"/>
    <p:sldMasterId id="2147483804" r:id="rId3"/>
  </p:sldMasterIdLst>
  <p:notesMasterIdLst>
    <p:notesMasterId r:id="rId19"/>
  </p:notesMasterIdLst>
  <p:sldIdLst>
    <p:sldId id="257" r:id="rId4"/>
    <p:sldId id="271" r:id="rId5"/>
    <p:sldId id="270" r:id="rId6"/>
    <p:sldId id="269" r:id="rId7"/>
    <p:sldId id="268" r:id="rId8"/>
    <p:sldId id="267" r:id="rId9"/>
    <p:sldId id="266" r:id="rId10"/>
    <p:sldId id="265" r:id="rId11"/>
    <p:sldId id="264" r:id="rId12"/>
    <p:sldId id="263" r:id="rId13"/>
    <p:sldId id="262" r:id="rId14"/>
    <p:sldId id="261" r:id="rId15"/>
    <p:sldId id="272" r:id="rId16"/>
    <p:sldId id="260" r:id="rId17"/>
    <p:sldId id="273" r:id="rId1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866AA8C0-A40A-4549-B1BD-CB0F1B5845F6}" name="Ann Elizabeth Bryant Borders" initials="AB" userId="S::abr127@ads.northwestern.edu::965fb3da-aa86-42ca-92b3-900a66c4bd55" providerId="AD"/>
</p188: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D06BF58-81CB-56F3-14FF-E1838C2A8F98}" v="60" dt="2023-11-01T04:06:03.399"/>
    <p1510:client id="{C11E119D-91BA-8A84-6260-92C1490552D1}" v="36" dt="2023-10-31T19:49:07.082"/>
    <p1510:client id="{C4B9A530-ECD1-A313-E711-1A1EF3A06A9C}" v="27" dt="2023-11-10T15:58:24.334"/>
    <p1510:client id="{D86E6B58-E7C2-4E8F-9F83-CF919F63B682}" v="20" dt="2023-10-04T17:49:34.520"/>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972" autoAdjust="0"/>
    <p:restoredTop sz="94660"/>
  </p:normalViewPr>
  <p:slideViewPr>
    <p:cSldViewPr snapToGrid="0">
      <p:cViewPr varScale="1">
        <p:scale>
          <a:sx n="86" d="100"/>
          <a:sy n="86" d="100"/>
        </p:scale>
        <p:origin x="96" y="88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microsoft.com/office/2018/10/relationships/authors" Target="authors.xml"/><Relationship Id="rId3" Type="http://schemas.openxmlformats.org/officeDocument/2006/relationships/slideMaster" Target="slideMasters/slideMaster3.xml"/><Relationship Id="rId21" Type="http://schemas.openxmlformats.org/officeDocument/2006/relationships/viewProps" Target="view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microsoft.com/office/2015/10/relationships/revisionInfo" Target="revisionInfo.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microsoft.com/office/2016/11/relationships/changesInfo" Target="changesInfos/changesInfo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Eileen Fleming Suse" userId="S::efs3844@ads.northwestern.edu::725c94ef-d051-42d7-9d33-8572765d592b" providerId="AD" clId="Web-{D86E6B58-E7C2-4E8F-9F83-CF919F63B682}"/>
    <pc:docChg chg="addSld delSld modSld addMainMaster">
      <pc:chgData name="Eileen Fleming Suse" userId="S::efs3844@ads.northwestern.edu::725c94ef-d051-42d7-9d33-8572765d592b" providerId="AD" clId="Web-{D86E6B58-E7C2-4E8F-9F83-CF919F63B682}" dt="2023-10-04T17:49:34.520" v="19" actId="20577"/>
      <pc:docMkLst>
        <pc:docMk/>
      </pc:docMkLst>
      <pc:sldChg chg="del">
        <pc:chgData name="Eileen Fleming Suse" userId="S::efs3844@ads.northwestern.edu::725c94ef-d051-42d7-9d33-8572765d592b" providerId="AD" clId="Web-{D86E6B58-E7C2-4E8F-9F83-CF919F63B682}" dt="2023-10-04T17:45:16.777" v="1"/>
        <pc:sldMkLst>
          <pc:docMk/>
          <pc:sldMk cId="109857222" sldId="256"/>
        </pc:sldMkLst>
      </pc:sldChg>
      <pc:sldChg chg="modSp add">
        <pc:chgData name="Eileen Fleming Suse" userId="S::efs3844@ads.northwestern.edu::725c94ef-d051-42d7-9d33-8572765d592b" providerId="AD" clId="Web-{D86E6B58-E7C2-4E8F-9F83-CF919F63B682}" dt="2023-10-04T17:49:34.520" v="19" actId="20577"/>
        <pc:sldMkLst>
          <pc:docMk/>
          <pc:sldMk cId="2204509487" sldId="257"/>
        </pc:sldMkLst>
        <pc:spChg chg="mod">
          <ac:chgData name="Eileen Fleming Suse" userId="S::efs3844@ads.northwestern.edu::725c94ef-d051-42d7-9d33-8572765d592b" providerId="AD" clId="Web-{D86E6B58-E7C2-4E8F-9F83-CF919F63B682}" dt="2023-10-04T17:49:34.520" v="19" actId="20577"/>
          <ac:spMkLst>
            <pc:docMk/>
            <pc:sldMk cId="2204509487" sldId="257"/>
            <ac:spMk id="2" creationId="{599FCEC9-0EC9-374D-959D-7AB59467C1BA}"/>
          </ac:spMkLst>
        </pc:spChg>
        <pc:spChg chg="mod">
          <ac:chgData name="Eileen Fleming Suse" userId="S::efs3844@ads.northwestern.edu::725c94ef-d051-42d7-9d33-8572765d592b" providerId="AD" clId="Web-{D86E6B58-E7C2-4E8F-9F83-CF919F63B682}" dt="2023-10-04T17:46:06.795" v="10" actId="20577"/>
          <ac:spMkLst>
            <pc:docMk/>
            <pc:sldMk cId="2204509487" sldId="257"/>
            <ac:spMk id="3" creationId="{B3A6EC5C-75A9-6841-A232-CD6FE289C3AE}"/>
          </ac:spMkLst>
        </pc:spChg>
      </pc:sldChg>
      <pc:sldMasterChg chg="add addSldLayout">
        <pc:chgData name="Eileen Fleming Suse" userId="S::efs3844@ads.northwestern.edu::725c94ef-d051-42d7-9d33-8572765d592b" providerId="AD" clId="Web-{D86E6B58-E7C2-4E8F-9F83-CF919F63B682}" dt="2023-10-04T17:44:54.620" v="0"/>
        <pc:sldMasterMkLst>
          <pc:docMk/>
          <pc:sldMasterMk cId="3378073280" sldId="2147483701"/>
        </pc:sldMasterMkLst>
        <pc:sldLayoutChg chg="add">
          <pc:chgData name="Eileen Fleming Suse" userId="S::efs3844@ads.northwestern.edu::725c94ef-d051-42d7-9d33-8572765d592b" providerId="AD" clId="Web-{D86E6B58-E7C2-4E8F-9F83-CF919F63B682}" dt="2023-10-04T17:44:54.620" v="0"/>
          <pc:sldLayoutMkLst>
            <pc:docMk/>
            <pc:sldMasterMk cId="3378073280" sldId="2147483701"/>
            <pc:sldLayoutMk cId="1075216660" sldId="2147483700"/>
          </pc:sldLayoutMkLst>
        </pc:sldLayoutChg>
        <pc:sldLayoutChg chg="add">
          <pc:chgData name="Eileen Fleming Suse" userId="S::efs3844@ads.northwestern.edu::725c94ef-d051-42d7-9d33-8572765d592b" providerId="AD" clId="Web-{D86E6B58-E7C2-4E8F-9F83-CF919F63B682}" dt="2023-10-04T17:44:54.620" v="0"/>
          <pc:sldLayoutMkLst>
            <pc:docMk/>
            <pc:sldMasterMk cId="3378073280" sldId="2147483701"/>
            <pc:sldLayoutMk cId="1709868767" sldId="2147483702"/>
          </pc:sldLayoutMkLst>
        </pc:sldLayoutChg>
        <pc:sldLayoutChg chg="add">
          <pc:chgData name="Eileen Fleming Suse" userId="S::efs3844@ads.northwestern.edu::725c94ef-d051-42d7-9d33-8572765d592b" providerId="AD" clId="Web-{D86E6B58-E7C2-4E8F-9F83-CF919F63B682}" dt="2023-10-04T17:44:54.620" v="0"/>
          <pc:sldLayoutMkLst>
            <pc:docMk/>
            <pc:sldMasterMk cId="3378073280" sldId="2147483701"/>
            <pc:sldLayoutMk cId="1546532180" sldId="2147483703"/>
          </pc:sldLayoutMkLst>
        </pc:sldLayoutChg>
        <pc:sldLayoutChg chg="add">
          <pc:chgData name="Eileen Fleming Suse" userId="S::efs3844@ads.northwestern.edu::725c94ef-d051-42d7-9d33-8572765d592b" providerId="AD" clId="Web-{D86E6B58-E7C2-4E8F-9F83-CF919F63B682}" dt="2023-10-04T17:44:54.620" v="0"/>
          <pc:sldLayoutMkLst>
            <pc:docMk/>
            <pc:sldMasterMk cId="3378073280" sldId="2147483701"/>
            <pc:sldLayoutMk cId="1480140117" sldId="2147483704"/>
          </pc:sldLayoutMkLst>
        </pc:sldLayoutChg>
        <pc:sldLayoutChg chg="add">
          <pc:chgData name="Eileen Fleming Suse" userId="S::efs3844@ads.northwestern.edu::725c94ef-d051-42d7-9d33-8572765d592b" providerId="AD" clId="Web-{D86E6B58-E7C2-4E8F-9F83-CF919F63B682}" dt="2023-10-04T17:44:54.620" v="0"/>
          <pc:sldLayoutMkLst>
            <pc:docMk/>
            <pc:sldMasterMk cId="3378073280" sldId="2147483701"/>
            <pc:sldLayoutMk cId="1059781530" sldId="2147483705"/>
          </pc:sldLayoutMkLst>
        </pc:sldLayoutChg>
        <pc:sldLayoutChg chg="add">
          <pc:chgData name="Eileen Fleming Suse" userId="S::efs3844@ads.northwestern.edu::725c94ef-d051-42d7-9d33-8572765d592b" providerId="AD" clId="Web-{D86E6B58-E7C2-4E8F-9F83-CF919F63B682}" dt="2023-10-04T17:44:54.620" v="0"/>
          <pc:sldLayoutMkLst>
            <pc:docMk/>
            <pc:sldMasterMk cId="3378073280" sldId="2147483701"/>
            <pc:sldLayoutMk cId="1855494103" sldId="2147483706"/>
          </pc:sldLayoutMkLst>
        </pc:sldLayoutChg>
        <pc:sldLayoutChg chg="add">
          <pc:chgData name="Eileen Fleming Suse" userId="S::efs3844@ads.northwestern.edu::725c94ef-d051-42d7-9d33-8572765d592b" providerId="AD" clId="Web-{D86E6B58-E7C2-4E8F-9F83-CF919F63B682}" dt="2023-10-04T17:44:54.620" v="0"/>
          <pc:sldLayoutMkLst>
            <pc:docMk/>
            <pc:sldMasterMk cId="3378073280" sldId="2147483701"/>
            <pc:sldLayoutMk cId="3630801759" sldId="2147483709"/>
          </pc:sldLayoutMkLst>
        </pc:sldLayoutChg>
        <pc:sldLayoutChg chg="add">
          <pc:chgData name="Eileen Fleming Suse" userId="S::efs3844@ads.northwestern.edu::725c94ef-d051-42d7-9d33-8572765d592b" providerId="AD" clId="Web-{D86E6B58-E7C2-4E8F-9F83-CF919F63B682}" dt="2023-10-04T17:44:54.620" v="0"/>
          <pc:sldLayoutMkLst>
            <pc:docMk/>
            <pc:sldMasterMk cId="3378073280" sldId="2147483701"/>
            <pc:sldLayoutMk cId="1998157548" sldId="2147483711"/>
          </pc:sldLayoutMkLst>
        </pc:sldLayoutChg>
        <pc:sldLayoutChg chg="add">
          <pc:chgData name="Eileen Fleming Suse" userId="S::efs3844@ads.northwestern.edu::725c94ef-d051-42d7-9d33-8572765d592b" providerId="AD" clId="Web-{D86E6B58-E7C2-4E8F-9F83-CF919F63B682}" dt="2023-10-04T17:44:54.620" v="0"/>
          <pc:sldLayoutMkLst>
            <pc:docMk/>
            <pc:sldMasterMk cId="3378073280" sldId="2147483701"/>
            <pc:sldLayoutMk cId="191337409" sldId="2147483713"/>
          </pc:sldLayoutMkLst>
        </pc:sldLayoutChg>
        <pc:sldLayoutChg chg="add">
          <pc:chgData name="Eileen Fleming Suse" userId="S::efs3844@ads.northwestern.edu::725c94ef-d051-42d7-9d33-8572765d592b" providerId="AD" clId="Web-{D86E6B58-E7C2-4E8F-9F83-CF919F63B682}" dt="2023-10-04T17:44:54.620" v="0"/>
          <pc:sldLayoutMkLst>
            <pc:docMk/>
            <pc:sldMasterMk cId="3378073280" sldId="2147483701"/>
            <pc:sldLayoutMk cId="3476272431" sldId="2147483715"/>
          </pc:sldLayoutMkLst>
        </pc:sldLayoutChg>
        <pc:sldLayoutChg chg="add">
          <pc:chgData name="Eileen Fleming Suse" userId="S::efs3844@ads.northwestern.edu::725c94ef-d051-42d7-9d33-8572765d592b" providerId="AD" clId="Web-{D86E6B58-E7C2-4E8F-9F83-CF919F63B682}" dt="2023-10-04T17:44:54.620" v="0"/>
          <pc:sldLayoutMkLst>
            <pc:docMk/>
            <pc:sldMasterMk cId="3378073280" sldId="2147483701"/>
            <pc:sldLayoutMk cId="3069300124" sldId="2147483716"/>
          </pc:sldLayoutMkLst>
        </pc:sldLayoutChg>
      </pc:sldMasterChg>
    </pc:docChg>
  </pc:docChgLst>
  <pc:docChgLst>
    <pc:chgData name="Alana Rivera" userId="S::arg3669@ads.northwestern.edu::fc8b707a-b7e9-4f2a-8d71-2d76819b7881" providerId="AD" clId="Web-{C11E119D-91BA-8A84-6260-92C1490552D1}"/>
    <pc:docChg chg="addSld modSld addMainMaster">
      <pc:chgData name="Alana Rivera" userId="S::arg3669@ads.northwestern.edu::fc8b707a-b7e9-4f2a-8d71-2d76819b7881" providerId="AD" clId="Web-{C11E119D-91BA-8A84-6260-92C1490552D1}" dt="2023-10-31T19:49:07.082" v="34" actId="1076"/>
      <pc:docMkLst>
        <pc:docMk/>
      </pc:docMkLst>
      <pc:sldChg chg="addSp delSp modSp">
        <pc:chgData name="Alana Rivera" userId="S::arg3669@ads.northwestern.edu::fc8b707a-b7e9-4f2a-8d71-2d76819b7881" providerId="AD" clId="Web-{C11E119D-91BA-8A84-6260-92C1490552D1}" dt="2023-10-31T19:49:07.082" v="34" actId="1076"/>
        <pc:sldMkLst>
          <pc:docMk/>
          <pc:sldMk cId="2204509487" sldId="257"/>
        </pc:sldMkLst>
        <pc:spChg chg="mod">
          <ac:chgData name="Alana Rivera" userId="S::arg3669@ads.northwestern.edu::fc8b707a-b7e9-4f2a-8d71-2d76819b7881" providerId="AD" clId="Web-{C11E119D-91BA-8A84-6260-92C1490552D1}" dt="2023-10-31T19:49:03.894" v="33" actId="1076"/>
          <ac:spMkLst>
            <pc:docMk/>
            <pc:sldMk cId="2204509487" sldId="257"/>
            <ac:spMk id="2" creationId="{599FCEC9-0EC9-374D-959D-7AB59467C1BA}"/>
          </ac:spMkLst>
        </pc:spChg>
        <pc:spChg chg="mod">
          <ac:chgData name="Alana Rivera" userId="S::arg3669@ads.northwestern.edu::fc8b707a-b7e9-4f2a-8d71-2d76819b7881" providerId="AD" clId="Web-{C11E119D-91BA-8A84-6260-92C1490552D1}" dt="2023-10-31T19:49:07.082" v="34" actId="1076"/>
          <ac:spMkLst>
            <pc:docMk/>
            <pc:sldMk cId="2204509487" sldId="257"/>
            <ac:spMk id="3" creationId="{B3A6EC5C-75A9-6841-A232-CD6FE289C3AE}"/>
          </ac:spMkLst>
        </pc:spChg>
        <pc:spChg chg="add del mod">
          <ac:chgData name="Alana Rivera" userId="S::arg3669@ads.northwestern.edu::fc8b707a-b7e9-4f2a-8d71-2d76819b7881" providerId="AD" clId="Web-{C11E119D-91BA-8A84-6260-92C1490552D1}" dt="2023-10-31T19:48:24.987" v="21"/>
          <ac:spMkLst>
            <pc:docMk/>
            <pc:sldMk cId="2204509487" sldId="257"/>
            <ac:spMk id="4" creationId="{D1126E0B-0858-9300-E0AD-83778D1BFEB7}"/>
          </ac:spMkLst>
        </pc:spChg>
      </pc:sldChg>
      <pc:sldChg chg="add">
        <pc:chgData name="Alana Rivera" userId="S::arg3669@ads.northwestern.edu::fc8b707a-b7e9-4f2a-8d71-2d76819b7881" providerId="AD" clId="Web-{C11E119D-91BA-8A84-6260-92C1490552D1}" dt="2023-10-31T19:47:43.408" v="2"/>
        <pc:sldMkLst>
          <pc:docMk/>
          <pc:sldMk cId="1010632944" sldId="258"/>
        </pc:sldMkLst>
      </pc:sldChg>
      <pc:sldChg chg="add">
        <pc:chgData name="Alana Rivera" userId="S::arg3669@ads.northwestern.edu::fc8b707a-b7e9-4f2a-8d71-2d76819b7881" providerId="AD" clId="Web-{C11E119D-91BA-8A84-6260-92C1490552D1}" dt="2023-10-31T19:47:43.673" v="3"/>
        <pc:sldMkLst>
          <pc:docMk/>
          <pc:sldMk cId="2517176567" sldId="259"/>
        </pc:sldMkLst>
      </pc:sldChg>
      <pc:sldChg chg="add">
        <pc:chgData name="Alana Rivera" userId="S::arg3669@ads.northwestern.edu::fc8b707a-b7e9-4f2a-8d71-2d76819b7881" providerId="AD" clId="Web-{C11E119D-91BA-8A84-6260-92C1490552D1}" dt="2023-10-31T19:47:43.798" v="4"/>
        <pc:sldMkLst>
          <pc:docMk/>
          <pc:sldMk cId="780320302" sldId="260"/>
        </pc:sldMkLst>
      </pc:sldChg>
      <pc:sldChg chg="add">
        <pc:chgData name="Alana Rivera" userId="S::arg3669@ads.northwestern.edu::fc8b707a-b7e9-4f2a-8d71-2d76819b7881" providerId="AD" clId="Web-{C11E119D-91BA-8A84-6260-92C1490552D1}" dt="2023-10-31T19:47:43.892" v="5"/>
        <pc:sldMkLst>
          <pc:docMk/>
          <pc:sldMk cId="1557675564" sldId="261"/>
        </pc:sldMkLst>
      </pc:sldChg>
      <pc:sldChg chg="add">
        <pc:chgData name="Alana Rivera" userId="S::arg3669@ads.northwestern.edu::fc8b707a-b7e9-4f2a-8d71-2d76819b7881" providerId="AD" clId="Web-{C11E119D-91BA-8A84-6260-92C1490552D1}" dt="2023-10-31T19:47:43.986" v="6"/>
        <pc:sldMkLst>
          <pc:docMk/>
          <pc:sldMk cId="1606238187" sldId="262"/>
        </pc:sldMkLst>
      </pc:sldChg>
      <pc:sldChg chg="add">
        <pc:chgData name="Alana Rivera" userId="S::arg3669@ads.northwestern.edu::fc8b707a-b7e9-4f2a-8d71-2d76819b7881" providerId="AD" clId="Web-{C11E119D-91BA-8A84-6260-92C1490552D1}" dt="2023-10-31T19:47:44.111" v="7"/>
        <pc:sldMkLst>
          <pc:docMk/>
          <pc:sldMk cId="549726527" sldId="263"/>
        </pc:sldMkLst>
      </pc:sldChg>
      <pc:sldChg chg="add">
        <pc:chgData name="Alana Rivera" userId="S::arg3669@ads.northwestern.edu::fc8b707a-b7e9-4f2a-8d71-2d76819b7881" providerId="AD" clId="Web-{C11E119D-91BA-8A84-6260-92C1490552D1}" dt="2023-10-31T19:47:44.204" v="8"/>
        <pc:sldMkLst>
          <pc:docMk/>
          <pc:sldMk cId="4038568504" sldId="264"/>
        </pc:sldMkLst>
      </pc:sldChg>
      <pc:sldChg chg="add">
        <pc:chgData name="Alana Rivera" userId="S::arg3669@ads.northwestern.edu::fc8b707a-b7e9-4f2a-8d71-2d76819b7881" providerId="AD" clId="Web-{C11E119D-91BA-8A84-6260-92C1490552D1}" dt="2023-10-31T19:47:44.298" v="9"/>
        <pc:sldMkLst>
          <pc:docMk/>
          <pc:sldMk cId="3283520601" sldId="265"/>
        </pc:sldMkLst>
      </pc:sldChg>
      <pc:sldChg chg="add">
        <pc:chgData name="Alana Rivera" userId="S::arg3669@ads.northwestern.edu::fc8b707a-b7e9-4f2a-8d71-2d76819b7881" providerId="AD" clId="Web-{C11E119D-91BA-8A84-6260-92C1490552D1}" dt="2023-10-31T19:47:44.392" v="10"/>
        <pc:sldMkLst>
          <pc:docMk/>
          <pc:sldMk cId="3583962165" sldId="266"/>
        </pc:sldMkLst>
      </pc:sldChg>
      <pc:sldChg chg="add">
        <pc:chgData name="Alana Rivera" userId="S::arg3669@ads.northwestern.edu::fc8b707a-b7e9-4f2a-8d71-2d76819b7881" providerId="AD" clId="Web-{C11E119D-91BA-8A84-6260-92C1490552D1}" dt="2023-10-31T19:47:44.470" v="11"/>
        <pc:sldMkLst>
          <pc:docMk/>
          <pc:sldMk cId="1770823580" sldId="267"/>
        </pc:sldMkLst>
      </pc:sldChg>
      <pc:sldChg chg="add">
        <pc:chgData name="Alana Rivera" userId="S::arg3669@ads.northwestern.edu::fc8b707a-b7e9-4f2a-8d71-2d76819b7881" providerId="AD" clId="Web-{C11E119D-91BA-8A84-6260-92C1490552D1}" dt="2023-10-31T19:47:44.595" v="12"/>
        <pc:sldMkLst>
          <pc:docMk/>
          <pc:sldMk cId="2498723344" sldId="268"/>
        </pc:sldMkLst>
      </pc:sldChg>
      <pc:sldChg chg="add">
        <pc:chgData name="Alana Rivera" userId="S::arg3669@ads.northwestern.edu::fc8b707a-b7e9-4f2a-8d71-2d76819b7881" providerId="AD" clId="Web-{C11E119D-91BA-8A84-6260-92C1490552D1}" dt="2023-10-31T19:47:44.704" v="13"/>
        <pc:sldMkLst>
          <pc:docMk/>
          <pc:sldMk cId="1306436313" sldId="269"/>
        </pc:sldMkLst>
      </pc:sldChg>
      <pc:sldChg chg="add">
        <pc:chgData name="Alana Rivera" userId="S::arg3669@ads.northwestern.edu::fc8b707a-b7e9-4f2a-8d71-2d76819b7881" providerId="AD" clId="Web-{C11E119D-91BA-8A84-6260-92C1490552D1}" dt="2023-10-31T19:47:44.798" v="14"/>
        <pc:sldMkLst>
          <pc:docMk/>
          <pc:sldMk cId="1481894385" sldId="270"/>
        </pc:sldMkLst>
      </pc:sldChg>
      <pc:sldChg chg="add">
        <pc:chgData name="Alana Rivera" userId="S::arg3669@ads.northwestern.edu::fc8b707a-b7e9-4f2a-8d71-2d76819b7881" providerId="AD" clId="Web-{C11E119D-91BA-8A84-6260-92C1490552D1}" dt="2023-10-31T19:47:44.892" v="15"/>
        <pc:sldMkLst>
          <pc:docMk/>
          <pc:sldMk cId="1681617863" sldId="271"/>
        </pc:sldMkLst>
      </pc:sldChg>
      <pc:sldMasterChg chg="add addSldLayout">
        <pc:chgData name="Alana Rivera" userId="S::arg3669@ads.northwestern.edu::fc8b707a-b7e9-4f2a-8d71-2d76819b7881" providerId="AD" clId="Web-{C11E119D-91BA-8A84-6260-92C1490552D1}" dt="2023-10-31T19:47:43.408" v="2"/>
        <pc:sldMasterMkLst>
          <pc:docMk/>
          <pc:sldMasterMk cId="0" sldId="2147483804"/>
        </pc:sldMasterMkLst>
        <pc:sldLayoutChg chg="add">
          <pc:chgData name="Alana Rivera" userId="S::arg3669@ads.northwestern.edu::fc8b707a-b7e9-4f2a-8d71-2d76819b7881" providerId="AD" clId="Web-{C11E119D-91BA-8A84-6260-92C1490552D1}" dt="2023-10-31T19:47:43.408" v="2"/>
          <pc:sldLayoutMkLst>
            <pc:docMk/>
            <pc:sldMasterMk cId="0" sldId="2147483804"/>
            <pc:sldLayoutMk cId="0" sldId="2147483805"/>
          </pc:sldLayoutMkLst>
        </pc:sldLayoutChg>
        <pc:sldLayoutChg chg="add">
          <pc:chgData name="Alana Rivera" userId="S::arg3669@ads.northwestern.edu::fc8b707a-b7e9-4f2a-8d71-2d76819b7881" providerId="AD" clId="Web-{C11E119D-91BA-8A84-6260-92C1490552D1}" dt="2023-10-31T19:47:43.408" v="2"/>
          <pc:sldLayoutMkLst>
            <pc:docMk/>
            <pc:sldMasterMk cId="0" sldId="2147483804"/>
            <pc:sldLayoutMk cId="0" sldId="2147483806"/>
          </pc:sldLayoutMkLst>
        </pc:sldLayoutChg>
        <pc:sldLayoutChg chg="add">
          <pc:chgData name="Alana Rivera" userId="S::arg3669@ads.northwestern.edu::fc8b707a-b7e9-4f2a-8d71-2d76819b7881" providerId="AD" clId="Web-{C11E119D-91BA-8A84-6260-92C1490552D1}" dt="2023-10-31T19:47:43.408" v="2"/>
          <pc:sldLayoutMkLst>
            <pc:docMk/>
            <pc:sldMasterMk cId="0" sldId="2147483804"/>
            <pc:sldLayoutMk cId="0" sldId="2147483807"/>
          </pc:sldLayoutMkLst>
        </pc:sldLayoutChg>
        <pc:sldLayoutChg chg="add">
          <pc:chgData name="Alana Rivera" userId="S::arg3669@ads.northwestern.edu::fc8b707a-b7e9-4f2a-8d71-2d76819b7881" providerId="AD" clId="Web-{C11E119D-91BA-8A84-6260-92C1490552D1}" dt="2023-10-31T19:47:43.408" v="2"/>
          <pc:sldLayoutMkLst>
            <pc:docMk/>
            <pc:sldMasterMk cId="0" sldId="2147483804"/>
            <pc:sldLayoutMk cId="0" sldId="2147483808"/>
          </pc:sldLayoutMkLst>
        </pc:sldLayoutChg>
        <pc:sldLayoutChg chg="add">
          <pc:chgData name="Alana Rivera" userId="S::arg3669@ads.northwestern.edu::fc8b707a-b7e9-4f2a-8d71-2d76819b7881" providerId="AD" clId="Web-{C11E119D-91BA-8A84-6260-92C1490552D1}" dt="2023-10-31T19:47:43.408" v="2"/>
          <pc:sldLayoutMkLst>
            <pc:docMk/>
            <pc:sldMasterMk cId="0" sldId="2147483804"/>
            <pc:sldLayoutMk cId="0" sldId="2147483809"/>
          </pc:sldLayoutMkLst>
        </pc:sldLayoutChg>
        <pc:sldLayoutChg chg="add">
          <pc:chgData name="Alana Rivera" userId="S::arg3669@ads.northwestern.edu::fc8b707a-b7e9-4f2a-8d71-2d76819b7881" providerId="AD" clId="Web-{C11E119D-91BA-8A84-6260-92C1490552D1}" dt="2023-10-31T19:47:43.408" v="2"/>
          <pc:sldLayoutMkLst>
            <pc:docMk/>
            <pc:sldMasterMk cId="0" sldId="2147483804"/>
            <pc:sldLayoutMk cId="0" sldId="2147483810"/>
          </pc:sldLayoutMkLst>
        </pc:sldLayoutChg>
        <pc:sldLayoutChg chg="add">
          <pc:chgData name="Alana Rivera" userId="S::arg3669@ads.northwestern.edu::fc8b707a-b7e9-4f2a-8d71-2d76819b7881" providerId="AD" clId="Web-{C11E119D-91BA-8A84-6260-92C1490552D1}" dt="2023-10-31T19:47:43.408" v="2"/>
          <pc:sldLayoutMkLst>
            <pc:docMk/>
            <pc:sldMasterMk cId="0" sldId="2147483804"/>
            <pc:sldLayoutMk cId="0" sldId="2147483811"/>
          </pc:sldLayoutMkLst>
        </pc:sldLayoutChg>
        <pc:sldLayoutChg chg="add">
          <pc:chgData name="Alana Rivera" userId="S::arg3669@ads.northwestern.edu::fc8b707a-b7e9-4f2a-8d71-2d76819b7881" providerId="AD" clId="Web-{C11E119D-91BA-8A84-6260-92C1490552D1}" dt="2023-10-31T19:47:43.408" v="2"/>
          <pc:sldLayoutMkLst>
            <pc:docMk/>
            <pc:sldMasterMk cId="0" sldId="2147483804"/>
            <pc:sldLayoutMk cId="0" sldId="2147483812"/>
          </pc:sldLayoutMkLst>
        </pc:sldLayoutChg>
        <pc:sldLayoutChg chg="add">
          <pc:chgData name="Alana Rivera" userId="S::arg3669@ads.northwestern.edu::fc8b707a-b7e9-4f2a-8d71-2d76819b7881" providerId="AD" clId="Web-{C11E119D-91BA-8A84-6260-92C1490552D1}" dt="2023-10-31T19:47:43.408" v="2"/>
          <pc:sldLayoutMkLst>
            <pc:docMk/>
            <pc:sldMasterMk cId="0" sldId="2147483804"/>
            <pc:sldLayoutMk cId="0" sldId="2147483813"/>
          </pc:sldLayoutMkLst>
        </pc:sldLayoutChg>
        <pc:sldLayoutChg chg="add">
          <pc:chgData name="Alana Rivera" userId="S::arg3669@ads.northwestern.edu::fc8b707a-b7e9-4f2a-8d71-2d76819b7881" providerId="AD" clId="Web-{C11E119D-91BA-8A84-6260-92C1490552D1}" dt="2023-10-31T19:47:43.408" v="2"/>
          <pc:sldLayoutMkLst>
            <pc:docMk/>
            <pc:sldMasterMk cId="0" sldId="2147483804"/>
            <pc:sldLayoutMk cId="0" sldId="2147483814"/>
          </pc:sldLayoutMkLst>
        </pc:sldLayoutChg>
        <pc:sldLayoutChg chg="add">
          <pc:chgData name="Alana Rivera" userId="S::arg3669@ads.northwestern.edu::fc8b707a-b7e9-4f2a-8d71-2d76819b7881" providerId="AD" clId="Web-{C11E119D-91BA-8A84-6260-92C1490552D1}" dt="2023-10-31T19:47:43.408" v="2"/>
          <pc:sldLayoutMkLst>
            <pc:docMk/>
            <pc:sldMasterMk cId="0" sldId="2147483804"/>
            <pc:sldLayoutMk cId="0" sldId="2147483815"/>
          </pc:sldLayoutMkLst>
        </pc:sldLayoutChg>
      </pc:sldMasterChg>
    </pc:docChg>
  </pc:docChgLst>
  <pc:docChgLst>
    <pc:chgData name="Alana Rivera" userId="S::arg3669@ads.northwestern.edu::fc8b707a-b7e9-4f2a-8d71-2d76819b7881" providerId="AD" clId="Web-{1D06BF58-81CB-56F3-14FF-E1838C2A8F98}"/>
    <pc:docChg chg="addSld delSld modSld">
      <pc:chgData name="Alana Rivera" userId="S::arg3669@ads.northwestern.edu::fc8b707a-b7e9-4f2a-8d71-2d76819b7881" providerId="AD" clId="Web-{1D06BF58-81CB-56F3-14FF-E1838C2A8F98}" dt="2023-11-01T04:06:03.290" v="57" actId="20577"/>
      <pc:docMkLst>
        <pc:docMk/>
      </pc:docMkLst>
      <pc:sldChg chg="modSp">
        <pc:chgData name="Alana Rivera" userId="S::arg3669@ads.northwestern.edu::fc8b707a-b7e9-4f2a-8d71-2d76819b7881" providerId="AD" clId="Web-{1D06BF58-81CB-56F3-14FF-E1838C2A8F98}" dt="2023-11-01T04:06:03.290" v="57" actId="20577"/>
        <pc:sldMkLst>
          <pc:docMk/>
          <pc:sldMk cId="2204509487" sldId="257"/>
        </pc:sldMkLst>
        <pc:spChg chg="mod">
          <ac:chgData name="Alana Rivera" userId="S::arg3669@ads.northwestern.edu::fc8b707a-b7e9-4f2a-8d71-2d76819b7881" providerId="AD" clId="Web-{1D06BF58-81CB-56F3-14FF-E1838C2A8F98}" dt="2023-11-01T04:06:03.290" v="57" actId="20577"/>
          <ac:spMkLst>
            <pc:docMk/>
            <pc:sldMk cId="2204509487" sldId="257"/>
            <ac:spMk id="3" creationId="{B3A6EC5C-75A9-6841-A232-CD6FE289C3AE}"/>
          </ac:spMkLst>
        </pc:spChg>
      </pc:sldChg>
      <pc:sldChg chg="del">
        <pc:chgData name="Alana Rivera" userId="S::arg3669@ads.northwestern.edu::fc8b707a-b7e9-4f2a-8d71-2d76819b7881" providerId="AD" clId="Web-{1D06BF58-81CB-56F3-14FF-E1838C2A8F98}" dt="2023-11-01T04:02:15.222" v="52"/>
        <pc:sldMkLst>
          <pc:docMk/>
          <pc:sldMk cId="1010632944" sldId="258"/>
        </pc:sldMkLst>
      </pc:sldChg>
      <pc:sldChg chg="delSp modSp add">
        <pc:chgData name="Alana Rivera" userId="S::arg3669@ads.northwestern.edu::fc8b707a-b7e9-4f2a-8d71-2d76819b7881" providerId="AD" clId="Web-{1D06BF58-81CB-56F3-14FF-E1838C2A8F98}" dt="2023-11-01T03:59:15.761" v="50" actId="20577"/>
        <pc:sldMkLst>
          <pc:docMk/>
          <pc:sldMk cId="2704225552" sldId="272"/>
        </pc:sldMkLst>
        <pc:spChg chg="del mod">
          <ac:chgData name="Alana Rivera" userId="S::arg3669@ads.northwestern.edu::fc8b707a-b7e9-4f2a-8d71-2d76819b7881" providerId="AD" clId="Web-{1D06BF58-81CB-56F3-14FF-E1838C2A8F98}" dt="2023-11-01T03:59:04.902" v="48"/>
          <ac:spMkLst>
            <pc:docMk/>
            <pc:sldMk cId="2704225552" sldId="272"/>
            <ac:spMk id="2" creationId="{00000000-0000-0000-0000-000000000000}"/>
          </ac:spMkLst>
        </pc:spChg>
        <pc:spChg chg="mod">
          <ac:chgData name="Alana Rivera" userId="S::arg3669@ads.northwestern.edu::fc8b707a-b7e9-4f2a-8d71-2d76819b7881" providerId="AD" clId="Web-{1D06BF58-81CB-56F3-14FF-E1838C2A8F98}" dt="2023-11-01T03:59:15.761" v="50" actId="20577"/>
          <ac:spMkLst>
            <pc:docMk/>
            <pc:sldMk cId="2704225552" sldId="272"/>
            <ac:spMk id="3" creationId="{00000000-0000-0000-0000-000000000000}"/>
          </ac:spMkLst>
        </pc:spChg>
        <pc:picChg chg="mod modCrop">
          <ac:chgData name="Alana Rivera" userId="S::arg3669@ads.northwestern.edu::fc8b707a-b7e9-4f2a-8d71-2d76819b7881" providerId="AD" clId="Web-{1D06BF58-81CB-56F3-14FF-E1838C2A8F98}" dt="2023-11-01T03:58:15.557" v="28" actId="1076"/>
          <ac:picMkLst>
            <pc:docMk/>
            <pc:sldMk cId="2704225552" sldId="272"/>
            <ac:picMk id="5" creationId="{10E82D78-8CFE-B530-5A0F-92DC3AAD777E}"/>
          </ac:picMkLst>
        </pc:picChg>
      </pc:sldChg>
      <pc:sldChg chg="add replId">
        <pc:chgData name="Alana Rivera" userId="S::arg3669@ads.northwestern.edu::fc8b707a-b7e9-4f2a-8d71-2d76819b7881" providerId="AD" clId="Web-{1D06BF58-81CB-56F3-14FF-E1838C2A8F98}" dt="2023-11-01T04:02:11.800" v="51"/>
        <pc:sldMkLst>
          <pc:docMk/>
          <pc:sldMk cId="2362053545" sldId="273"/>
        </pc:sldMkLst>
      </pc:sldChg>
      <pc:sldMasterChg chg="addSldLayout">
        <pc:chgData name="Alana Rivera" userId="S::arg3669@ads.northwestern.edu::fc8b707a-b7e9-4f2a-8d71-2d76819b7881" providerId="AD" clId="Web-{1D06BF58-81CB-56F3-14FF-E1838C2A8F98}" dt="2023-11-01T03:55:12.532" v="0"/>
        <pc:sldMasterMkLst>
          <pc:docMk/>
          <pc:sldMasterMk cId="3378073280" sldId="2147483701"/>
        </pc:sldMasterMkLst>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367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373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373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5532739" sldId="214748373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39690513" sldId="214748375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220637423" sldId="214748375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9320368" sldId="214748375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375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375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375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39295337" sldId="214748375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253572214" sldId="214748375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02549073" sldId="214748375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58542806" sldId="214748376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967421487" sldId="214748376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83143663" sldId="214748376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922533" sldId="214748384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5841725" sldId="214748384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10596175" sldId="214748384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16315189" sldId="214748385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1008025" sldId="214748385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93792943" sldId="214748385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75092572" sldId="214748385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88716721" sldId="214748385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145037749" sldId="214748385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86002367" sldId="214748385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39855488" sldId="214748385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121826003" sldId="214748385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75499530" sldId="214748385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93561641" sldId="214748386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845267698" sldId="214748386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175297497" sldId="214748386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78663217" sldId="214748386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834594192" sldId="214748386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56315279" sldId="214748386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01317895" sldId="21474838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100288109" sldId="214748386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96376101" sldId="214748387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92886451" sldId="214748387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88616943" sldId="214748387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46938417" sldId="214748387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83550571" sldId="214748387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220877040" sldId="214748387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668574274" sldId="214748387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35471929" sldId="214748387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58278594" sldId="21474838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9404483" sldId="214748388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3478424" sldId="214748388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859098044" sldId="214748388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45276364" sldId="214748388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18021461" sldId="214748388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39989584" sldId="214748388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675864542" sldId="214748388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78282302" sldId="214748388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7104982" sldId="214748388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95372134" sldId="214748388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17828020" sldId="214748389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27648628" sldId="214748389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26122543" sldId="214748389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62054694" sldId="214748389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29055294" sldId="214748389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6171260" sldId="214748389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080090535" sldId="214748389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27921214" sldId="214748389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1920976" sldId="214748389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35804420" sldId="214748389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0585276" sldId="214748390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09666298" sldId="214748390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56760714" sldId="214748390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35649411" sldId="214748390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51432267" sldId="214748390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80461207" sldId="214748390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73984959" sldId="214748390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29066305" sldId="214748390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04868132" sldId="214748393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70792940" sldId="214748393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9783795" sldId="214748393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80660955" sldId="214748394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64467406" sldId="214748394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5677796" sldId="214748394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21248361" sldId="214748394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51683148" sldId="214748395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76612349" sldId="214748395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61684694" sldId="214748395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22325930" sldId="214748395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572981547" sldId="214748395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42479938" sldId="214748395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66296709" sldId="214748395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570922304" sldId="214748396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155432313" sldId="214748396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879056666" sldId="214748396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01967696" sldId="214748396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86446465" sldId="214748396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10798543" sldId="214748396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48675539" sldId="214748396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23011711" sldId="214748396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36372206" sldId="21474839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92031328" sldId="214748396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10270537" sldId="214748397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4610509" sldId="214748397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50515904" sldId="214748397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53644344" sldId="214748397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122990995" sldId="214748397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8653374" sldId="214748397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24834593" sldId="214748397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43003970" sldId="214748397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17355230" sldId="21474839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51400287" sldId="214748398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946972" sldId="214748398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51562560" sldId="214748398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126479413" sldId="214748398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89622913" sldId="214748398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28489293" sldId="214748398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5040569" sldId="214748398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21105823" sldId="214748398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15772397" sldId="214748399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251901327" sldId="214748399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45177511" sldId="214748399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26909929" sldId="214748399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38498237" sldId="214748399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36365882" sldId="214748399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08656322" sldId="214748399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30473943" sldId="214748399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35550117" sldId="214748400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05824695" sldId="214748400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420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420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420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420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420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57904224" sldId="214748422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423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423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423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423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423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424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426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426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426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42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9320368" sldId="214748432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433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433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433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433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433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433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433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434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434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434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434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434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37652033" sldId="214748435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46532180" sldId="214748435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37652033" sldId="214748435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103439267" sldId="214748435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847879164" sldId="214748435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9302691" sldId="214748435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35420318" sldId="214748436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65852557" sldId="214748436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436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437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437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43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291076637" sldId="214748438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81420108" sldId="214748438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9320368" sldId="214748438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38803846" sldId="214748438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46898753" sldId="214748438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10091495" sldId="214748438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14599787" sldId="214748439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91682188" sldId="214748439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8148766" sldId="214748439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26228292" sldId="214748439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138240366" sldId="214748439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440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440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440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447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447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448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448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448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448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448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448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448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83420" sldId="214748457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36500789" sldId="214748457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9320368" sldId="214748458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458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458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458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9320368" sldId="214748459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459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459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291076637" sldId="214748459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14599787" sldId="214748460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91682188" sldId="214748460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8148766" sldId="214748460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30479694" sldId="214748460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460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32483557" sldId="214748462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26228292" sldId="214748463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138240366" sldId="214748463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48463225" sldId="214748465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88034496" sldId="214748465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465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465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1436039" sldId="214748476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476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476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47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477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477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477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477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481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481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481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482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482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40902241" sldId="214748483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38803846" sldId="214748483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46898753" sldId="214748483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77496322" sldId="214748484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83420" sldId="214748484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88949313" sldId="214748485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88436358" sldId="214748499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25634235" sldId="214748500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27289008" sldId="214748500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22153863" sldId="214748500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5956606" sldId="214748500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19806002" sldId="214748500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65887101" sldId="214748500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506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506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506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506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50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506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507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507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57904224" sldId="214748507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291076637" sldId="214748507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40902241" sldId="214748507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81420108" sldId="214748507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38803846" sldId="214748507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46898753" sldId="21474850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10091495" sldId="214748508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14599787" sldId="214748508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91682188" sldId="214748508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8148766" sldId="214748508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287509848" sldId="21474851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28347992" sldId="214748521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9018680" sldId="214748521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287509848" sldId="214748521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523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523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536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53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536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9320368" sldId="214748537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538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539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539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539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539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539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539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9320368" sldId="214748540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540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540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540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40902241" sldId="214748540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82254879" sldId="214748542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32483557" sldId="214748544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54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546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0117215" sldId="214748555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291076637" sldId="214748584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40902241" sldId="214748584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81420108" sldId="214748584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38803846" sldId="214748585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46898753" sldId="214748585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10091495" sldId="214748585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14599787" sldId="214748585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91682188" sldId="214748585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8148766" sldId="214748585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847879164" sldId="214748585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9302691" sldId="214748585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35420318" sldId="214748586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65852557" sldId="214748586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586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58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586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587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587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29644005" sldId="214748587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9320368" sldId="214748587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587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103439267" sldId="21474858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22401269" sldId="214748588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603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604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30479694" sldId="21474860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608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608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620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620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620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620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620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620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9320368" sldId="214748622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48463225" sldId="214748625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88034496" sldId="214748625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627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628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628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628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628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633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113001559" sldId="214748636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0117215" sldId="214748636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88436358" sldId="214748636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25634235" sldId="214748636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27289008" sldId="214748636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22153863" sldId="214748636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5956606" sldId="214748636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19806002" sldId="21474863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65887101" sldId="214748636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638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638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639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639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639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640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640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640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640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640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640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641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3753234" sldId="214748641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2630080" sldId="214748642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83420" sldId="214748642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642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79200564" sldId="214748642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642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83658486" sldId="214748688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691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691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287509848" sldId="214748692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9320368" sldId="214748692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694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694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95676063" sldId="214748695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695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695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695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695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696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39690513" sldId="214748697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0496501" sldId="214748697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697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697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01596344" sldId="214748698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29644005" sldId="214748699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3753234" sldId="214748699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30479694" sldId="214748699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91410609" sldId="214748700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25634235" sldId="214748700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22153863" sldId="214748700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88436358" sldId="214748700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27289008" sldId="214748700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22153863" sldId="214748701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5956606" sldId="214748701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19806002" sldId="214748701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65887101" sldId="214748701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91578072" sldId="214748702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132318659" sldId="214748703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83035621" sldId="214748703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534488667" sldId="214748703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984238912" sldId="214748703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2020187" sldId="214748703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181955522" sldId="214748703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32453738" sldId="214748703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4874233" sldId="214748703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71771967" sldId="214748703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48015493" sldId="214748704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91810783" sldId="214748704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68296633" sldId="214748704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63854968" sldId="214748704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86376476" sldId="214748704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43775063" sldId="214748704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34956318" sldId="214748704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288786427" sldId="214748704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18415549" sldId="214748705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521326" sldId="214748705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74324019" sldId="214748705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8538390" sldId="214748705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632493380" sldId="214748706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45280055" sldId="214748706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48434812" sldId="214748706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805592603" sldId="214748706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92427770" sldId="214748706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94052774" sldId="214748706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47862978" sldId="214748706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76877181" sldId="214748706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50889900" sldId="21474870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04698859" sldId="214748707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61201835" sldId="214748707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275538182" sldId="214748707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8845375" sldId="214748707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32901630" sldId="214748707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11840102" sldId="214748707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89779657" sldId="214748707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87739039" sldId="214748707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234936126" sldId="21474870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258328559" sldId="214748708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29386569" sldId="214748708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265731875" sldId="214748708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43182943" sldId="214748708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39854147" sldId="214748708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219986855" sldId="214748708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878186423" sldId="214748708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44781546" sldId="214748708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982901995" sldId="214748708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08658575" sldId="214748709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59532752" sldId="214748709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647643842" sldId="214748709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60285631" sldId="214748709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93290789" sldId="214748710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26322304" sldId="214748710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53485271" sldId="214748710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95870651" sldId="214748710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128825244" sldId="214748711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9238068" sldId="214748711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249862182" sldId="214748711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63852016" sldId="214748711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99434678" sldId="214748711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68056590" sldId="214748711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599849130" sldId="214748712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11595628" sldId="214748712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22428475" sldId="214748712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9805404" sldId="214748712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548702167" sldId="214748712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57713067" sldId="214748712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73097338" sldId="214748713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216179664" sldId="214748713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20493336" sldId="214748713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74977627" sldId="214748713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34355322" sldId="214748713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661880748" sldId="214748713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19786099" sldId="214748713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69168792" sldId="214748713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58112831" sldId="214748713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23635138" sldId="214748714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72360139" sldId="214748714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715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81420108" sldId="21474871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10091495" sldId="214748716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84230286" sldId="21474871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91199215" sldId="214748718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29515799" sldId="214748718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48436128" sldId="214748718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5964228" sldId="214748718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03719949" sldId="214748718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90515151" sldId="214748719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8274380" sldId="214748719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08841809" sldId="214748719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65481949" sldId="214748720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14801019" sldId="214748720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07914573" sldId="214748720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202775852" sldId="214748721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47288010" sldId="214748721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525519462" sldId="214748721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898032396" sldId="214748721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04125666" sldId="214748721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225845292" sldId="214748721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56388239" sldId="214748721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68412230" sldId="214748721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7651266" sldId="214748721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18896833" sldId="214748721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682089770" sldId="214748722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57758517" sldId="214748722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23406442" sldId="214748722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577243743" sldId="214748722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965875377" sldId="214748722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94216092" sldId="214748722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1876091" sldId="214748722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981815734" sldId="214748722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68810016" sldId="214748723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147740735" sldId="214748723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95849402" sldId="214748723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62217939" sldId="214748723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629127" sldId="214748723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32741348" sldId="214748723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042047047" sldId="214748723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298479306" sldId="214748724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5636675" sldId="214748724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94065546" sldId="214748724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275016611" sldId="214748724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572710091" sldId="214748724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62430371" sldId="214748725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288036761" sldId="214748725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882342115" sldId="214748725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36486368" sldId="214748726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70705443" sldId="214748726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548020355" sldId="214748727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62208845" sldId="214748727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29070028" sldId="214748727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89649185" sldId="214748727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48626561" sldId="214748727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76538025" sldId="214748727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24847678" sldId="214748727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97111013" sldId="214748729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000008366" sldId="214748729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18321361" sldId="214748729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59555195" sldId="214748729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41522953" sldId="214748729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8668804" sldId="214748729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01862111" sldId="214748729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57949696" sldId="214748729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96907520" sldId="214748729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62774728" sldId="214748730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627363329" sldId="214748730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59463894" sldId="214748730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52727692" sldId="214748730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86647170" sldId="214748730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226791542" sldId="214748730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69632276" sldId="214748730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543247745" sldId="214748730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63663494" sldId="214748731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97839732" sldId="214748731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069414299" sldId="214748732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56972729" sldId="214748734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541926387" sldId="214748734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86669273" sldId="214748734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9320368" sldId="214748735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10130633" sldId="214748735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98059872" sldId="214748735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735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735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735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735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735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736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55494103" sldId="214748736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736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36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803572776" sldId="21474873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91578072" sldId="214748738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179854312" sldId="214748738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132318659" sldId="214748739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8904194" sldId="214748739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83035621" sldId="214748739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534488667" sldId="214748739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984238912" sldId="214748739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2020187" sldId="214748739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82798914" sldId="214748739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71771967" sldId="214748739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91199215" sldId="214748739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29515799" sldId="214748739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48436128" sldId="214748740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83270214" sldId="214748740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14228870" sldId="214748740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48015493" sldId="214748740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5964228" sldId="214748740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03719949" sldId="214748740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90515151" sldId="214748740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91810783" sldId="214748740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8274380" sldId="214748740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171903" sldId="214748740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225845292" sldId="214748741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394216092" sldId="214748741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97839732" sldId="214748741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27921214" sldId="214748741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1920976" sldId="214748741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35804420" sldId="214748741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79200564" sldId="214748741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36500789" sldId="214748742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743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743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744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744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0117215" sldId="214748745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630801759" sldId="214748745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709868767" sldId="214748745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98157548" sldId="214748745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45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91337409" sldId="214748745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75216660" sldId="214748746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476272431" sldId="214748746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69300124" sldId="214748746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480140117" sldId="214748746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59781530" sldId="214748746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22401269" sldId="214748746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01596344" sldId="214748746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43003970" sldId="214748747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22153863" sldId="214748747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888436358" sldId="214748747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179854312" sldId="214748747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28904194" sldId="214748747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041914057" sldId="214748747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82798914" sldId="214748747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83270214" sldId="214748747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14228870" sldId="21474874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78744679" sldId="214748748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171903" sldId="214748748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603686679" sldId="214748748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5213743" sldId="214748748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1114809" sldId="214748748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51446120" sldId="214748748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1954738" sldId="214748748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14054778" sldId="214748748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56107529" sldId="214748748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04300062" sldId="214748748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083649414" sldId="214748749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73437552" sldId="214748749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21024431" sldId="214748749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8619597" sldId="214748749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503393694" sldId="214748749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92589500" sldId="214748749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19438968" sldId="214748749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23871782" sldId="214748749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665694493" sldId="214748749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673350505" sldId="214748749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09251650" sldId="214748750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820774020" sldId="214748750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806159376" sldId="214748750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39001456" sldId="214748750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79200564" sldId="214748751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51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79200564" sldId="214748751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36500789" sldId="214748752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22401269" sldId="214748752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52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53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082224325" sldId="214748753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53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77496322" sldId="214748753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53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53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79200564" sldId="214748753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79200564" sldId="214748753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53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79200564" sldId="214748753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54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979200564" sldId="214748754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95676063" sldId="214748755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2630080" sldId="2147487554"/>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01596344" sldId="2147487555"/>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377496322" sldId="2147487556"/>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2630080" sldId="2147487557"/>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95676063" sldId="214748755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2630080" sldId="214748755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195676063" sldId="214748756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56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56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588949313" sldId="2147487563"/>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46532180" sldId="214748756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757336188" sldId="214748756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378520332" sldId="214748757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411352467" sldId="2147487571"/>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722305507" sldId="2147487572"/>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546532180" sldId="2147487578"/>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1036500789" sldId="2147487579"/>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2422401269" sldId="2147487580"/>
          </pc:sldLayoutMkLst>
        </pc:sldLayoutChg>
        <pc:sldLayoutChg chg="add">
          <pc:chgData name="Alana Rivera" userId="S::arg3669@ads.northwestern.edu::fc8b707a-b7e9-4f2a-8d71-2d76819b7881" providerId="AD" clId="Web-{1D06BF58-81CB-56F3-14FF-E1838C2A8F98}" dt="2023-11-01T03:55:12.532" v="0"/>
          <pc:sldLayoutMkLst>
            <pc:docMk/>
            <pc:sldMasterMk cId="3378073280" sldId="2147483701"/>
            <pc:sldLayoutMk cId="980529727" sldId="2147487581"/>
          </pc:sldLayoutMkLst>
        </pc:sldLayoutChg>
      </pc:sldMasterChg>
    </pc:docChg>
  </pc:docChgLst>
  <pc:docChgLst>
    <pc:chgData name="Aleena Lida Surenian" userId="S::als0813@ads.northwestern.edu::e2fd0e4e-6417-49b0-ab16-0ba26a1719f0" providerId="AD" clId="Web-{C4B9A530-ECD1-A313-E711-1A1EF3A06A9C}"/>
    <pc:docChg chg="delSld modSld">
      <pc:chgData name="Aleena Lida Surenian" userId="S::als0813@ads.northwestern.edu::e2fd0e4e-6417-49b0-ab16-0ba26a1719f0" providerId="AD" clId="Web-{C4B9A530-ECD1-A313-E711-1A1EF3A06A9C}" dt="2023-11-10T15:58:24.334" v="12"/>
      <pc:docMkLst>
        <pc:docMk/>
      </pc:docMkLst>
      <pc:sldChg chg="del">
        <pc:chgData name="Aleena Lida Surenian" userId="S::als0813@ads.northwestern.edu::e2fd0e4e-6417-49b0-ab16-0ba26a1719f0" providerId="AD" clId="Web-{C4B9A530-ECD1-A313-E711-1A1EF3A06A9C}" dt="2023-11-10T15:58:24.334" v="12"/>
        <pc:sldMkLst>
          <pc:docMk/>
          <pc:sldMk cId="2517176567" sldId="259"/>
        </pc:sldMkLst>
      </pc:sldChg>
      <pc:sldChg chg="delSp modSp">
        <pc:chgData name="Aleena Lida Surenian" userId="S::als0813@ads.northwestern.edu::e2fd0e4e-6417-49b0-ab16-0ba26a1719f0" providerId="AD" clId="Web-{C4B9A530-ECD1-A313-E711-1A1EF3A06A9C}" dt="2023-11-10T15:58:20.365" v="11"/>
        <pc:sldMkLst>
          <pc:docMk/>
          <pc:sldMk cId="780320302" sldId="260"/>
        </pc:sldMkLst>
        <pc:spChg chg="mod">
          <ac:chgData name="Aleena Lida Surenian" userId="S::als0813@ads.northwestern.edu::e2fd0e4e-6417-49b0-ab16-0ba26a1719f0" providerId="AD" clId="Web-{C4B9A530-ECD1-A313-E711-1A1EF3A06A9C}" dt="2023-11-10T15:58:19.600" v="10" actId="20577"/>
          <ac:spMkLst>
            <pc:docMk/>
            <pc:sldMk cId="780320302" sldId="260"/>
            <ac:spMk id="9" creationId="{7EBDF03E-B59B-6EE4-CBD3-48150024A92C}"/>
          </ac:spMkLst>
        </pc:spChg>
        <pc:picChg chg="del">
          <ac:chgData name="Aleena Lida Surenian" userId="S::als0813@ads.northwestern.edu::e2fd0e4e-6417-49b0-ab16-0ba26a1719f0" providerId="AD" clId="Web-{C4B9A530-ECD1-A313-E711-1A1EF3A06A9C}" dt="2023-11-10T15:58:20.365" v="11"/>
          <ac:picMkLst>
            <pc:docMk/>
            <pc:sldMk cId="780320302" sldId="260"/>
            <ac:picMk id="8" creationId="{CBE40917-1228-262D-23A5-AE526A8BEEF6}"/>
          </ac:picMkLst>
        </pc:picChg>
      </pc:sldChg>
      <pc:sldChg chg="delSp modSp">
        <pc:chgData name="Aleena Lida Surenian" userId="S::als0813@ads.northwestern.edu::e2fd0e4e-6417-49b0-ab16-0ba26a1719f0" providerId="AD" clId="Web-{C4B9A530-ECD1-A313-E711-1A1EF3A06A9C}" dt="2023-11-10T15:58:08.756" v="7"/>
        <pc:sldMkLst>
          <pc:docMk/>
          <pc:sldMk cId="549726527" sldId="263"/>
        </pc:sldMkLst>
        <pc:spChg chg="mod">
          <ac:chgData name="Aleena Lida Surenian" userId="S::als0813@ads.northwestern.edu::e2fd0e4e-6417-49b0-ab16-0ba26a1719f0" providerId="AD" clId="Web-{C4B9A530-ECD1-A313-E711-1A1EF3A06A9C}" dt="2023-11-10T15:58:08.459" v="6" actId="20577"/>
          <ac:spMkLst>
            <pc:docMk/>
            <pc:sldMk cId="549726527" sldId="263"/>
            <ac:spMk id="9" creationId="{00000000-0000-0000-0000-000000000000}"/>
          </ac:spMkLst>
        </pc:spChg>
        <pc:picChg chg="del">
          <ac:chgData name="Aleena Lida Surenian" userId="S::als0813@ads.northwestern.edu::e2fd0e4e-6417-49b0-ab16-0ba26a1719f0" providerId="AD" clId="Web-{C4B9A530-ECD1-A313-E711-1A1EF3A06A9C}" dt="2023-11-10T15:58:08.756" v="7"/>
          <ac:picMkLst>
            <pc:docMk/>
            <pc:sldMk cId="549726527" sldId="263"/>
            <ac:picMk id="7" creationId="{00000000-0000-0000-0000-000000000000}"/>
          </ac:picMkLst>
        </pc:picChg>
      </pc:sldChg>
      <pc:sldChg chg="delSp modSp">
        <pc:chgData name="Aleena Lida Surenian" userId="S::als0813@ads.northwestern.edu::e2fd0e4e-6417-49b0-ab16-0ba26a1719f0" providerId="AD" clId="Web-{C4B9A530-ECD1-A313-E711-1A1EF3A06A9C}" dt="2023-11-10T15:58:03.412" v="5"/>
        <pc:sldMkLst>
          <pc:docMk/>
          <pc:sldMk cId="2498723344" sldId="268"/>
        </pc:sldMkLst>
        <pc:spChg chg="mod">
          <ac:chgData name="Aleena Lida Surenian" userId="S::als0813@ads.northwestern.edu::e2fd0e4e-6417-49b0-ab16-0ba26a1719f0" providerId="AD" clId="Web-{C4B9A530-ECD1-A313-E711-1A1EF3A06A9C}" dt="2023-11-10T15:58:02.771" v="4" actId="20577"/>
          <ac:spMkLst>
            <pc:docMk/>
            <pc:sldMk cId="2498723344" sldId="268"/>
            <ac:spMk id="23" creationId="{00000000-0000-0000-0000-000000000000}"/>
          </ac:spMkLst>
        </pc:spChg>
        <pc:picChg chg="del">
          <ac:chgData name="Aleena Lida Surenian" userId="S::als0813@ads.northwestern.edu::e2fd0e4e-6417-49b0-ab16-0ba26a1719f0" providerId="AD" clId="Web-{C4B9A530-ECD1-A313-E711-1A1EF3A06A9C}" dt="2023-11-10T15:58:03.412" v="5"/>
          <ac:picMkLst>
            <pc:docMk/>
            <pc:sldMk cId="2498723344" sldId="268"/>
            <ac:picMk id="3" creationId="{9205F968-A7C9-4F7F-3227-EDC2ADC24AA3}"/>
          </ac:picMkLst>
        </pc:picChg>
      </pc:sldChg>
      <pc:sldChg chg="delSp modSp">
        <pc:chgData name="Aleena Lida Surenian" userId="S::als0813@ads.northwestern.edu::e2fd0e4e-6417-49b0-ab16-0ba26a1719f0" providerId="AD" clId="Web-{C4B9A530-ECD1-A313-E711-1A1EF3A06A9C}" dt="2023-11-10T15:58:00.490" v="3"/>
        <pc:sldMkLst>
          <pc:docMk/>
          <pc:sldMk cId="1306436313" sldId="269"/>
        </pc:sldMkLst>
        <pc:spChg chg="mod">
          <ac:chgData name="Aleena Lida Surenian" userId="S::als0813@ads.northwestern.edu::e2fd0e4e-6417-49b0-ab16-0ba26a1719f0" providerId="AD" clId="Web-{C4B9A530-ECD1-A313-E711-1A1EF3A06A9C}" dt="2023-11-10T15:58:00.271" v="2" actId="20577"/>
          <ac:spMkLst>
            <pc:docMk/>
            <pc:sldMk cId="1306436313" sldId="269"/>
            <ac:spMk id="7" creationId="{61D01F44-0ADB-2C04-EFE5-FE6FE24772A7}"/>
          </ac:spMkLst>
        </pc:spChg>
        <pc:picChg chg="del">
          <ac:chgData name="Aleena Lida Surenian" userId="S::als0813@ads.northwestern.edu::e2fd0e4e-6417-49b0-ab16-0ba26a1719f0" providerId="AD" clId="Web-{C4B9A530-ECD1-A313-E711-1A1EF3A06A9C}" dt="2023-11-10T15:58:00.490" v="3"/>
          <ac:picMkLst>
            <pc:docMk/>
            <pc:sldMk cId="1306436313" sldId="269"/>
            <ac:picMk id="5" creationId="{F8D4E132-8A83-44D1-A68D-AE6B9FFC98D0}"/>
          </ac:picMkLst>
        </pc:picChg>
      </pc:sldChg>
      <pc:sldChg chg="delSp modSp">
        <pc:chgData name="Aleena Lida Surenian" userId="S::als0813@ads.northwestern.edu::e2fd0e4e-6417-49b0-ab16-0ba26a1719f0" providerId="AD" clId="Web-{C4B9A530-ECD1-A313-E711-1A1EF3A06A9C}" dt="2023-11-10T15:58:00.193" v="1"/>
        <pc:sldMkLst>
          <pc:docMk/>
          <pc:sldMk cId="1481894385" sldId="270"/>
        </pc:sldMkLst>
        <pc:spChg chg="mod">
          <ac:chgData name="Aleena Lida Surenian" userId="S::als0813@ads.northwestern.edu::e2fd0e4e-6417-49b0-ab16-0ba26a1719f0" providerId="AD" clId="Web-{C4B9A530-ECD1-A313-E711-1A1EF3A06A9C}" dt="2023-11-10T15:57:54.396" v="0" actId="20577"/>
          <ac:spMkLst>
            <pc:docMk/>
            <pc:sldMk cId="1481894385" sldId="270"/>
            <ac:spMk id="8" creationId="{0E185707-9283-5492-A548-5E4507C0288D}"/>
          </ac:spMkLst>
        </pc:spChg>
        <pc:picChg chg="del">
          <ac:chgData name="Aleena Lida Surenian" userId="S::als0813@ads.northwestern.edu::e2fd0e4e-6417-49b0-ab16-0ba26a1719f0" providerId="AD" clId="Web-{C4B9A530-ECD1-A313-E711-1A1EF3A06A9C}" dt="2023-11-10T15:58:00.193" v="1"/>
          <ac:picMkLst>
            <pc:docMk/>
            <pc:sldMk cId="1481894385" sldId="270"/>
            <ac:picMk id="3" creationId="{7F40E396-4D94-4A22-29FE-C83ED3617016}"/>
          </ac:picMkLst>
        </pc:picChg>
      </pc:sldChg>
      <pc:sldChg chg="addSp delSp modSp">
        <pc:chgData name="Aleena Lida Surenian" userId="S::als0813@ads.northwestern.edu::e2fd0e4e-6417-49b0-ab16-0ba26a1719f0" providerId="AD" clId="Web-{C4B9A530-ECD1-A313-E711-1A1EF3A06A9C}" dt="2023-11-10T15:58:13.553" v="9"/>
        <pc:sldMkLst>
          <pc:docMk/>
          <pc:sldMk cId="2704225552" sldId="272"/>
        </pc:sldMkLst>
        <pc:spChg chg="mod">
          <ac:chgData name="Aleena Lida Surenian" userId="S::als0813@ads.northwestern.edu::e2fd0e4e-6417-49b0-ab16-0ba26a1719f0" providerId="AD" clId="Web-{C4B9A530-ECD1-A313-E711-1A1EF3A06A9C}" dt="2023-11-10T15:58:12.896" v="8" actId="20577"/>
          <ac:spMkLst>
            <pc:docMk/>
            <pc:sldMk cId="2704225552" sldId="272"/>
            <ac:spMk id="3" creationId="{00000000-0000-0000-0000-000000000000}"/>
          </ac:spMkLst>
        </pc:spChg>
        <pc:spChg chg="add mod">
          <ac:chgData name="Aleena Lida Surenian" userId="S::als0813@ads.northwestern.edu::e2fd0e4e-6417-49b0-ab16-0ba26a1719f0" providerId="AD" clId="Web-{C4B9A530-ECD1-A313-E711-1A1EF3A06A9C}" dt="2023-11-10T15:58:13.553" v="9"/>
          <ac:spMkLst>
            <pc:docMk/>
            <pc:sldMk cId="2704225552" sldId="272"/>
            <ac:spMk id="4" creationId="{9118990D-2400-B705-6E62-64FB5F481469}"/>
          </ac:spMkLst>
        </pc:spChg>
        <pc:picChg chg="del">
          <ac:chgData name="Aleena Lida Surenian" userId="S::als0813@ads.northwestern.edu::e2fd0e4e-6417-49b0-ab16-0ba26a1719f0" providerId="AD" clId="Web-{C4B9A530-ECD1-A313-E711-1A1EF3A06A9C}" dt="2023-11-10T15:58:13.553" v="9"/>
          <ac:picMkLst>
            <pc:docMk/>
            <pc:sldMk cId="2704225552" sldId="272"/>
            <ac:picMk id="5" creationId="{10E82D78-8CFE-B530-5A0F-92DC3AAD777E}"/>
          </ac:picMkLst>
        </pc:picChg>
      </pc:sldChg>
    </pc:docChg>
  </pc:docChgLst>
</pc:chgInfo>
</file>

<file path=ppt/comments/modernComment_110_A12F3510.xml><?xml version="1.0" encoding="utf-8"?>
<p188:cmLst xmlns:a="http://schemas.openxmlformats.org/drawingml/2006/main" xmlns:r="http://schemas.openxmlformats.org/officeDocument/2006/relationships" xmlns:p188="http://schemas.microsoft.com/office/powerpoint/2018/8/main">
  <p188:cm id="{9581922E-EC29-435E-A5F2-192D6EEC5A6B}" authorId="{866AA8C0-A40A-4549-B1BD-CB0F1B5845F6}" status="resolved" created="2022-05-21T02:56:57.209" complete="100000">
    <pc:sldMkLst xmlns:pc="http://schemas.microsoft.com/office/powerpoint/2013/main/command">
      <pc:docMk/>
      <pc:sldMk cId="3420478351" sldId="285"/>
    </pc:sldMkLst>
    <p188:replyLst>
      <p188:reply id="{03FBCCFB-E76F-43E9-9634-4199F0752B49}" authorId="{E5FBE01E-7B92-B9C0-0995-5C3FE74E91A1}" created="2022-05-21T21:01:58.181">
        <p188:txBody>
          <a:bodyPr/>
          <a:lstStyle/>
          <a:p>
            <a:r>
              <a:rPr lang="en-US"/>
              <a:t>added</a:t>
            </a:r>
          </a:p>
        </p188:txBody>
      </p188:reply>
    </p188:replyLst>
    <p188:txBody>
      <a:bodyPr/>
      <a:lstStyle/>
      <a:p>
        <a:r>
          <a:rPr lang="en-US"/>
          <a:t>who is adding her picture?</a:t>
        </a:r>
      </a:p>
    </p188:txBody>
  </p188:cm>
  <p188:cm id="{BE45CFB7-CE0C-44D4-B7AB-A59C5650813B}" authorId="{866AA8C0-A40A-4549-B1BD-CB0F1B5845F6}" status="resolved" created="2022-05-21T04:33:43.704" complete="100000">
    <pc:sldMkLst xmlns:pc="http://schemas.microsoft.com/office/powerpoint/2013/main/command">
      <pc:docMk/>
      <pc:sldMk cId="3420478351" sldId="285"/>
    </pc:sldMkLst>
    <p188:replyLst>
      <p188:reply id="{DE633BE6-0917-4F5C-8CF1-FC935598A07D}" authorId="{E5FBE01E-7B92-B9C0-0995-5C3FE74E91A1}" created="2022-05-23T11:37:00.374">
        <p188:txBody>
          <a:bodyPr/>
          <a:lstStyle/>
          <a:p>
            <a:r>
              <a:rPr lang="en-US"/>
              <a:t>done</a:t>
            </a:r>
          </a:p>
        </p188:txBody>
      </p188:reply>
    </p188:replyLst>
    <p188:txBody>
      <a:bodyPr/>
      <a:lstStyle/>
      <a:p>
        <a:r>
          <a:rPr lang="en-US"/>
          <a:t>can we look at the welcome address slide from last year and can we use the same language under Congresswoman Robin Kelly as we did with Underwood in terms of describing who she represents</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B1C3EC-D578-4974-AF35-9AB94D753B81}" type="datetimeFigureOut">
              <a:t>11/10/2023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EBB165A-B69B-47ED-98EE-2ECD31A45394}" type="slidenum">
              <a:t>‹#›</a:t>
            </a:fld>
            <a:endParaRPr lang="en-US"/>
          </a:p>
        </p:txBody>
      </p:sp>
    </p:spTree>
    <p:extLst>
      <p:ext uri="{BB962C8B-B14F-4D97-AF65-F5344CB8AC3E}">
        <p14:creationId xmlns:p14="http://schemas.microsoft.com/office/powerpoint/2010/main" val="395801693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BD2D14-F0AA-2844-871F-19DB90E8035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00671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9A17FA3-BDC5-47DF-9CA1-957EFDBEC3AC}" type="slidenum">
              <a:rPr lang="en-US" smtClean="0"/>
              <a:pPr/>
              <a:t>10</a:t>
            </a:fld>
            <a:endParaRPr lang="en-US"/>
          </a:p>
        </p:txBody>
      </p:sp>
    </p:spTree>
    <p:extLst>
      <p:ext uri="{BB962C8B-B14F-4D97-AF65-F5344CB8AC3E}">
        <p14:creationId xmlns:p14="http://schemas.microsoft.com/office/powerpoint/2010/main" val="27778016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9A17FA3-BDC5-47DF-9CA1-957EFDBEC3A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740629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9A17FA3-BDC5-47DF-9CA1-957EFDBEC3A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935763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9A17FA3-BDC5-47DF-9CA1-957EFDBEC3A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1095003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9A17FA3-BDC5-47DF-9CA1-957EFDBEC3A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736957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9A17FA3-BDC5-47DF-9CA1-957EFDBEC3AC}" type="slidenum">
              <a:rPr lang="en-US" smtClean="0"/>
              <a:pPr/>
              <a:t>2</a:t>
            </a:fld>
            <a:endParaRPr lang="en-US"/>
          </a:p>
        </p:txBody>
      </p:sp>
    </p:spTree>
    <p:extLst>
      <p:ext uri="{BB962C8B-B14F-4D97-AF65-F5344CB8AC3E}">
        <p14:creationId xmlns:p14="http://schemas.microsoft.com/office/powerpoint/2010/main" val="23589524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9A17FA3-BDC5-47DF-9CA1-957EFDBEC3AC}" type="slidenum">
              <a:rPr lang="en-US" smtClean="0"/>
              <a:pPr/>
              <a:t>3</a:t>
            </a:fld>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9A17FA3-BDC5-47DF-9CA1-957EFDBEC3AC}" type="slidenum">
              <a:rPr lang="en-US" smtClean="0"/>
              <a:pPr/>
              <a:t>4</a:t>
            </a:fld>
            <a:endParaRPr lang="en-US"/>
          </a:p>
        </p:txBody>
      </p:sp>
    </p:spTree>
    <p:extLst>
      <p:ext uri="{BB962C8B-B14F-4D97-AF65-F5344CB8AC3E}">
        <p14:creationId xmlns:p14="http://schemas.microsoft.com/office/powerpoint/2010/main" val="2843710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9A17FA3-BDC5-47DF-9CA1-957EFDBEC3AC}" type="slidenum">
              <a:rPr lang="en-US" smtClean="0"/>
              <a:pPr/>
              <a:t>5</a:t>
            </a:fld>
            <a:endParaRPr lang="en-US"/>
          </a:p>
        </p:txBody>
      </p:sp>
    </p:spTree>
    <p:extLst>
      <p:ext uri="{BB962C8B-B14F-4D97-AF65-F5344CB8AC3E}">
        <p14:creationId xmlns:p14="http://schemas.microsoft.com/office/powerpoint/2010/main" val="36461482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9A17FA3-BDC5-47DF-9CA1-957EFDBEC3A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875121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9A17FA3-BDC5-47DF-9CA1-957EFDBEC3A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6046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9A17FA3-BDC5-47DF-9CA1-957EFDBEC3A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900749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6913"/>
            <a:ext cx="6197600" cy="3486150"/>
          </a:xfr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9A17FA3-BDC5-47DF-9CA1-957EFDBEC3AC}" type="slidenum">
              <a:rPr lang="en-US" smtClean="0"/>
              <a:pPr/>
              <a:t>9</a:t>
            </a:fld>
            <a:endParaRPr lang="en-US"/>
          </a:p>
        </p:txBody>
      </p:sp>
    </p:spTree>
    <p:extLst>
      <p:ext uri="{BB962C8B-B14F-4D97-AF65-F5344CB8AC3E}">
        <p14:creationId xmlns:p14="http://schemas.microsoft.com/office/powerpoint/2010/main" val="205668880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xml"/><Relationship Id="rId1" Type="http://schemas.openxmlformats.org/officeDocument/2006/relationships/tags" Target="../tags/tag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292.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0.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47.emf"/><Relationship Id="rId4" Type="http://schemas.openxmlformats.org/officeDocument/2006/relationships/oleObject" Target="../embeddings/oleObject2.bin"/></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2.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47.emf"/><Relationship Id="rId4" Type="http://schemas.openxmlformats.org/officeDocument/2006/relationships/oleObject" Target="../embeddings/oleObject4.bin"/></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2.xml"/><Relationship Id="rId1" Type="http://schemas.openxmlformats.org/officeDocument/2006/relationships/tags" Target="../tags/tag6.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2.xml"/><Relationship Id="rId1" Type="http://schemas.openxmlformats.org/officeDocument/2006/relationships/tags" Target="../tags/tag7.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411.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0.jpeg"/><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oleObject" Target="../embeddings/oleObject8.bin"/><Relationship Id="rId5" Type="http://schemas.openxmlformats.org/officeDocument/2006/relationships/image" Target="../media/image47.emf"/><Relationship Id="rId4" Type="http://schemas.openxmlformats.org/officeDocument/2006/relationships/oleObject" Target="../embeddings/oleObject7.bin"/></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Master" Target="../slideMasters/slideMaster2.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2.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6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61.png"/><Relationship Id="rId1" Type="http://schemas.openxmlformats.org/officeDocument/2006/relationships/slideMaster" Target="../slideMasters/slideMaster2.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2.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1.png"/><Relationship Id="rId1" Type="http://schemas.openxmlformats.org/officeDocument/2006/relationships/slideMaster" Target="../slideMasters/slideMaster2.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2.xml"/></Relationships>
</file>

<file path=ppt/slideLayouts/_rels/slideLayout428.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2.xml"/><Relationship Id="rId1" Type="http://schemas.openxmlformats.org/officeDocument/2006/relationships/tags" Target="../tags/tag10.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429.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8.jpeg"/><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oleObject" Target="../embeddings/oleObject11.bin"/><Relationship Id="rId5" Type="http://schemas.openxmlformats.org/officeDocument/2006/relationships/image" Target="../media/image47.emf"/><Relationship Id="rId4" Type="http://schemas.openxmlformats.org/officeDocument/2006/relationships/oleObject" Target="../embeddings/oleObject10.bin"/></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444.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2.jpe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oleObject" Target="../embeddings/oleObject13.bin"/><Relationship Id="rId5" Type="http://schemas.openxmlformats.org/officeDocument/2006/relationships/image" Target="../media/image47.emf"/><Relationship Id="rId4" Type="http://schemas.openxmlformats.org/officeDocument/2006/relationships/oleObject" Target="../embeddings/oleObject12.bin"/></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2.xml"/><Relationship Id="rId1" Type="http://schemas.openxmlformats.org/officeDocument/2006/relationships/tags" Target="../tags/tag15.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2.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2.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2.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slideMaster" Target="../slideMasters/slideMaster2.xml"/><Relationship Id="rId1" Type="http://schemas.openxmlformats.org/officeDocument/2006/relationships/tags" Target="../tags/tag16.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2.xml"/><Relationship Id="rId1" Type="http://schemas.openxmlformats.org/officeDocument/2006/relationships/tags" Target="../tags/tag17.xml"/></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Master" Target="../slideMasters/slideMaster2.xml"/></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2.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2.xml"/></Relationships>
</file>

<file path=ppt/slideLayouts/_rels/slideLayout479.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80.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81.png"/><Relationship Id="rId1" Type="http://schemas.openxmlformats.org/officeDocument/2006/relationships/slideMaster" Target="../slideMasters/slideMaster2.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2.xml"/></Relationships>
</file>

<file path=ppt/slideLayouts/_rels/slideLayout48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1.png"/><Relationship Id="rId1" Type="http://schemas.openxmlformats.org/officeDocument/2006/relationships/slideMaster" Target="../slideMasters/slideMaster2.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2.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2.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85.png"/><Relationship Id="rId1" Type="http://schemas.openxmlformats.org/officeDocument/2006/relationships/slideMaster" Target="../slideMasters/slideMaster2.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86.png"/><Relationship Id="rId1" Type="http://schemas.openxmlformats.org/officeDocument/2006/relationships/slideMaster" Target="../slideMasters/slideMaster2.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2.xml"/></Relationships>
</file>

<file path=ppt/slideLayouts/_rels/slideLayout489.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2.xml"/><Relationship Id="rId1" Type="http://schemas.openxmlformats.org/officeDocument/2006/relationships/tags" Target="../tags/tag18.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8.jpe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oleObject" Target="../embeddings/oleObject16.bin"/><Relationship Id="rId5" Type="http://schemas.openxmlformats.org/officeDocument/2006/relationships/image" Target="../media/image47.emf"/><Relationship Id="rId4" Type="http://schemas.openxmlformats.org/officeDocument/2006/relationships/oleObject" Target="../embeddings/oleObject15.bin"/></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2.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2.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2.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4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4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5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5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5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56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5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6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slideMaster" Target="../slideMasters/slideMaster2.xml"/><Relationship Id="rId1" Type="http://schemas.openxmlformats.org/officeDocument/2006/relationships/tags" Target="../tags/tag21.xml"/></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53.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slideMaster" Target="../slideMasters/slideMaster2.xml"/><Relationship Id="rId1" Type="http://schemas.openxmlformats.org/officeDocument/2006/relationships/tags" Target="../tags/tag22.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slideMaster" Target="../slideMasters/slideMaster2.xml"/><Relationship Id="rId1" Type="http://schemas.openxmlformats.org/officeDocument/2006/relationships/tags" Target="../tags/tag23.xml"/></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2.xml"/><Relationship Id="rId1" Type="http://schemas.openxmlformats.org/officeDocument/2006/relationships/tags" Target="../tags/tag24.xml"/></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2.xml"/></Relationships>
</file>

<file path=ppt/slideLayouts/_rels/slideLayout6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6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3853878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20290545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47944565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18642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478154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8290199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0865857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711101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000083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832136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55519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152295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66880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186211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5794969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690752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277472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2736332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5327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946389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272769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64717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2679154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696322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4324774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64384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366349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943467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6805659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46CE7D5-CF57-46EF-B807-FDD0502418D4}"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9491384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00802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9379294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509257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71672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03774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600236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85548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182600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49953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141060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356164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8617126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8009053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5143226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046120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7398495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906630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59152452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46CE7D5-CF57-46EF-B807-FDD0502418D4}" type="datetimeFigureOut">
              <a:rPr lang="en-US" smtClean="0"/>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20309203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124836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7661234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68469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232593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7298154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247993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629670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092230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543231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905666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96769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44646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1079854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867553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181735523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5140028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894697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156256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5177511"/>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690992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848929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04056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46CE7D5-CF57-46EF-B807-FDD0502418D4}" type="datetimeFigureOut">
              <a:rPr lang="en-US" smtClean="0"/>
              <a:t>11/10/2023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73317233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3143603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46CE7D5-CF57-46EF-B807-FDD0502418D4}" type="datetimeFigureOut">
              <a:rPr lang="en-US" smtClean="0"/>
              <a:t>11/10/2023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21031255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8616943"/>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693841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2990995"/>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dirty="0"/>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dirty="0"/>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dirty="0"/>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dirty="0"/>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dirty="0"/>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dirty="0"/>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dirty="0"/>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dirty="0"/>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dirty="0"/>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dirty="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dirty="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dirty="0"/>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endParaRPr lang="en-US" dirty="0"/>
          </a:p>
        </p:txBody>
      </p:sp>
    </p:spTree>
    <p:extLst>
      <p:ext uri="{BB962C8B-B14F-4D97-AF65-F5344CB8AC3E}">
        <p14:creationId xmlns:p14="http://schemas.microsoft.com/office/powerpoint/2010/main" val="19133740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dirty="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endParaRPr lang="en-US" dirty="0"/>
          </a:p>
        </p:txBody>
      </p:sp>
    </p:spTree>
    <p:extLst>
      <p:ext uri="{BB962C8B-B14F-4D97-AF65-F5344CB8AC3E}">
        <p14:creationId xmlns:p14="http://schemas.microsoft.com/office/powerpoint/2010/main" val="107521666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dirty="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dirty="0"/>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endParaRPr lang="en-US" dirty="0"/>
          </a:p>
        </p:txBody>
      </p:sp>
    </p:spTree>
    <p:extLst>
      <p:ext uri="{BB962C8B-B14F-4D97-AF65-F5344CB8AC3E}">
        <p14:creationId xmlns:p14="http://schemas.microsoft.com/office/powerpoint/2010/main" val="347627243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dirty="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dirty="0"/>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endParaRPr lang="en-US" dirty="0"/>
          </a:p>
        </p:txBody>
      </p:sp>
    </p:spTree>
    <p:extLst>
      <p:ext uri="{BB962C8B-B14F-4D97-AF65-F5344CB8AC3E}">
        <p14:creationId xmlns:p14="http://schemas.microsoft.com/office/powerpoint/2010/main" val="306930012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dirty="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dirty="0"/>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dirty="0"/>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dirty="0"/>
          </a:p>
        </p:txBody>
      </p:sp>
    </p:spTree>
    <p:extLst>
      <p:ext uri="{BB962C8B-B14F-4D97-AF65-F5344CB8AC3E}">
        <p14:creationId xmlns:p14="http://schemas.microsoft.com/office/powerpoint/2010/main" val="148014011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dirty="0"/>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dirty="0"/>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dirty="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dirty="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8B1B5EBB-5CF0-47C5-9EDE-A8E1E420F8E7}" type="datetime1">
              <a:rPr lang="en-US" smtClean="0"/>
              <a:t>11/10/2023</a:t>
            </a:fld>
            <a:endParaRPr lang="en-US"/>
          </a:p>
        </p:txBody>
      </p:sp>
      <p:sp>
        <p:nvSpPr>
          <p:cNvPr id="5" name="Footer Placeholder 4"/>
          <p:cNvSpPr>
            <a:spLocks noGrp="1"/>
          </p:cNvSpPr>
          <p:nvPr>
            <p:ph type="ftr" sz="quarter" idx="11"/>
          </p:nvPr>
        </p:nvSpPr>
        <p:spPr/>
        <p:txBody>
          <a:bodyPr/>
          <a:lstStyle/>
          <a:p>
            <a:r>
              <a:rPr lang="en-US"/>
              <a:t>Sudden Infant Death Services of Illinois, Inc. (c) 2020</a:t>
            </a:r>
          </a:p>
        </p:txBody>
      </p:sp>
      <p:sp>
        <p:nvSpPr>
          <p:cNvPr id="6" name="Slide Number Placeholder 5"/>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34D4B9C-2305-42A3-8EA0-8EB29B81D04E}" type="datetime1">
              <a:rPr lang="en-US" smtClean="0"/>
              <a:t>11/10/2023</a:t>
            </a:fld>
            <a:endParaRPr lang="en-US"/>
          </a:p>
        </p:txBody>
      </p:sp>
      <p:sp>
        <p:nvSpPr>
          <p:cNvPr id="5" name="Footer Placeholder 4"/>
          <p:cNvSpPr>
            <a:spLocks noGrp="1"/>
          </p:cNvSpPr>
          <p:nvPr>
            <p:ph type="ftr" sz="quarter" idx="11"/>
          </p:nvPr>
        </p:nvSpPr>
        <p:spPr/>
        <p:txBody>
          <a:bodyPr/>
          <a:lstStyle/>
          <a:p>
            <a:r>
              <a:rPr lang="en-US"/>
              <a:t>Sudden Infant Death Services of Illinois, Inc. (c) 2020</a:t>
            </a:r>
          </a:p>
        </p:txBody>
      </p:sp>
      <p:sp>
        <p:nvSpPr>
          <p:cNvPr id="6" name="Slide Number Placeholder 5"/>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B2DD946-2AE4-4CF6-B593-B08F269F95E5}" type="datetime1">
              <a:rPr lang="en-US" smtClean="0"/>
              <a:t>11/10/2023</a:t>
            </a:fld>
            <a:endParaRPr lang="en-US"/>
          </a:p>
        </p:txBody>
      </p:sp>
      <p:sp>
        <p:nvSpPr>
          <p:cNvPr id="5" name="Footer Placeholder 4"/>
          <p:cNvSpPr>
            <a:spLocks noGrp="1"/>
          </p:cNvSpPr>
          <p:nvPr>
            <p:ph type="ftr" sz="quarter" idx="11"/>
          </p:nvPr>
        </p:nvSpPr>
        <p:spPr/>
        <p:txBody>
          <a:bodyPr/>
          <a:lstStyle/>
          <a:p>
            <a:r>
              <a:rPr lang="en-US"/>
              <a:t>Sudden Infant Death Services of Illinois, Inc. (c) 2020</a:t>
            </a:r>
          </a:p>
        </p:txBody>
      </p:sp>
      <p:sp>
        <p:nvSpPr>
          <p:cNvPr id="6" name="Slide Number Placeholder 5"/>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A7CFA2F-B37E-4047-B212-B7A2DCB6ABC5}" type="datetime1">
              <a:rPr lang="en-US" smtClean="0"/>
              <a:t>11/10/2023</a:t>
            </a:fld>
            <a:endParaRPr lang="en-US"/>
          </a:p>
        </p:txBody>
      </p:sp>
      <p:sp>
        <p:nvSpPr>
          <p:cNvPr id="6" name="Footer Placeholder 5"/>
          <p:cNvSpPr>
            <a:spLocks noGrp="1"/>
          </p:cNvSpPr>
          <p:nvPr>
            <p:ph type="ftr" sz="quarter" idx="11"/>
          </p:nvPr>
        </p:nvSpPr>
        <p:spPr/>
        <p:txBody>
          <a:bodyPr/>
          <a:lstStyle/>
          <a:p>
            <a:r>
              <a:rPr lang="en-US"/>
              <a:t>Sudden Infant Death Services of Illinois, Inc. (c) 2020</a:t>
            </a:r>
          </a:p>
        </p:txBody>
      </p:sp>
      <p:sp>
        <p:nvSpPr>
          <p:cNvPr id="7" name="Slide Number Placeholder 6"/>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11/10/2023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4638898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21BC824-6866-4D98-960F-ACCB3C59649A}" type="datetime1">
              <a:rPr lang="en-US" smtClean="0"/>
              <a:t>11/10/2023</a:t>
            </a:fld>
            <a:endParaRPr lang="en-US"/>
          </a:p>
        </p:txBody>
      </p:sp>
      <p:sp>
        <p:nvSpPr>
          <p:cNvPr id="8" name="Footer Placeholder 7"/>
          <p:cNvSpPr>
            <a:spLocks noGrp="1"/>
          </p:cNvSpPr>
          <p:nvPr>
            <p:ph type="ftr" sz="quarter" idx="11"/>
          </p:nvPr>
        </p:nvSpPr>
        <p:spPr/>
        <p:txBody>
          <a:bodyPr/>
          <a:lstStyle/>
          <a:p>
            <a:r>
              <a:rPr lang="en-US"/>
              <a:t>Sudden Infant Death Services of Illinois, Inc. (c) 2020</a:t>
            </a:r>
          </a:p>
        </p:txBody>
      </p:sp>
      <p:sp>
        <p:nvSpPr>
          <p:cNvPr id="9" name="Slide Number Placeholder 8"/>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D006A18-E8ED-4765-93B9-C19AE0142918}" type="datetime1">
              <a:rPr lang="en-US" smtClean="0"/>
              <a:t>11/10/2023</a:t>
            </a:fld>
            <a:endParaRPr lang="en-US"/>
          </a:p>
        </p:txBody>
      </p:sp>
      <p:sp>
        <p:nvSpPr>
          <p:cNvPr id="4" name="Footer Placeholder 3"/>
          <p:cNvSpPr>
            <a:spLocks noGrp="1"/>
          </p:cNvSpPr>
          <p:nvPr>
            <p:ph type="ftr" sz="quarter" idx="11"/>
          </p:nvPr>
        </p:nvSpPr>
        <p:spPr/>
        <p:txBody>
          <a:bodyPr/>
          <a:lstStyle/>
          <a:p>
            <a:r>
              <a:rPr lang="en-US"/>
              <a:t>Sudden Infant Death Services of Illinois, Inc. (c) 2020</a:t>
            </a:r>
          </a:p>
        </p:txBody>
      </p:sp>
      <p:sp>
        <p:nvSpPr>
          <p:cNvPr id="5" name="Slide Number Placeholder 4"/>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C4B3692-DC00-4B62-8FFA-D03E4C60F3AF}" type="datetime1">
              <a:rPr lang="en-US" smtClean="0"/>
              <a:t>11/10/2023</a:t>
            </a:fld>
            <a:endParaRPr lang="en-US"/>
          </a:p>
        </p:txBody>
      </p:sp>
      <p:sp>
        <p:nvSpPr>
          <p:cNvPr id="3" name="Footer Placeholder 2"/>
          <p:cNvSpPr>
            <a:spLocks noGrp="1"/>
          </p:cNvSpPr>
          <p:nvPr>
            <p:ph type="ftr" sz="quarter" idx="11"/>
          </p:nvPr>
        </p:nvSpPr>
        <p:spPr/>
        <p:txBody>
          <a:bodyPr/>
          <a:lstStyle/>
          <a:p>
            <a:r>
              <a:rPr lang="en-US"/>
              <a:t>Sudden Infant Death Services of Illinois, Inc. (c) 2020</a:t>
            </a:r>
          </a:p>
        </p:txBody>
      </p:sp>
      <p:sp>
        <p:nvSpPr>
          <p:cNvPr id="4" name="Slide Number Placeholder 3"/>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2B8F6310-C78D-4709-97CD-55C2F81F223F}" type="datetime1">
              <a:rPr lang="en-US" smtClean="0"/>
              <a:t>11/10/2023</a:t>
            </a:fld>
            <a:endParaRPr lang="en-US"/>
          </a:p>
        </p:txBody>
      </p:sp>
      <p:sp>
        <p:nvSpPr>
          <p:cNvPr id="6" name="Footer Placeholder 5"/>
          <p:cNvSpPr>
            <a:spLocks noGrp="1"/>
          </p:cNvSpPr>
          <p:nvPr>
            <p:ph type="ftr" sz="quarter" idx="11"/>
          </p:nvPr>
        </p:nvSpPr>
        <p:spPr/>
        <p:txBody>
          <a:bodyPr/>
          <a:lstStyle/>
          <a:p>
            <a:r>
              <a:rPr lang="en-US"/>
              <a:t>Sudden Infant Death Services of Illinois, Inc. (c) 2020</a:t>
            </a:r>
          </a:p>
        </p:txBody>
      </p:sp>
      <p:sp>
        <p:nvSpPr>
          <p:cNvPr id="7" name="Slide Number Placeholder 6"/>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AD5DDA71-9CC9-4475-972C-6C950A4070D5}" type="datetime1">
              <a:rPr lang="en-US" smtClean="0"/>
              <a:t>11/10/2023</a:t>
            </a:fld>
            <a:endParaRPr lang="en-US"/>
          </a:p>
        </p:txBody>
      </p:sp>
      <p:sp>
        <p:nvSpPr>
          <p:cNvPr id="6" name="Footer Placeholder 5"/>
          <p:cNvSpPr>
            <a:spLocks noGrp="1"/>
          </p:cNvSpPr>
          <p:nvPr>
            <p:ph type="ftr" sz="quarter" idx="11"/>
          </p:nvPr>
        </p:nvSpPr>
        <p:spPr/>
        <p:txBody>
          <a:bodyPr/>
          <a:lstStyle/>
          <a:p>
            <a:r>
              <a:rPr lang="en-US"/>
              <a:t>Sudden Infant Death Services of Illinois, Inc. (c) 2020</a:t>
            </a:r>
          </a:p>
        </p:txBody>
      </p:sp>
      <p:sp>
        <p:nvSpPr>
          <p:cNvPr id="7" name="Slide Number Placeholder 6"/>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EB23E17-4F88-4032-AB6D-32154A82B7C3}" type="datetime1">
              <a:rPr lang="en-US" smtClean="0"/>
              <a:t>11/10/2023</a:t>
            </a:fld>
            <a:endParaRPr lang="en-US"/>
          </a:p>
        </p:txBody>
      </p:sp>
      <p:sp>
        <p:nvSpPr>
          <p:cNvPr id="5" name="Footer Placeholder 4"/>
          <p:cNvSpPr>
            <a:spLocks noGrp="1"/>
          </p:cNvSpPr>
          <p:nvPr>
            <p:ph type="ftr" sz="quarter" idx="11"/>
          </p:nvPr>
        </p:nvSpPr>
        <p:spPr/>
        <p:txBody>
          <a:bodyPr/>
          <a:lstStyle/>
          <a:p>
            <a:r>
              <a:rPr lang="en-US"/>
              <a:t>Sudden Infant Death Services of Illinois, Inc. (c) 2020</a:t>
            </a:r>
          </a:p>
        </p:txBody>
      </p:sp>
      <p:sp>
        <p:nvSpPr>
          <p:cNvPr id="6" name="Slide Number Placeholder 5"/>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890738A-ABD7-45A0-9721-EAE455E4C9A8}" type="datetime1">
              <a:rPr lang="en-US" smtClean="0"/>
              <a:t>11/10/2023</a:t>
            </a:fld>
            <a:endParaRPr lang="en-US"/>
          </a:p>
        </p:txBody>
      </p:sp>
      <p:sp>
        <p:nvSpPr>
          <p:cNvPr id="5" name="Footer Placeholder 4"/>
          <p:cNvSpPr>
            <a:spLocks noGrp="1"/>
          </p:cNvSpPr>
          <p:nvPr>
            <p:ph type="ftr" sz="quarter" idx="11"/>
          </p:nvPr>
        </p:nvSpPr>
        <p:spPr/>
        <p:txBody>
          <a:bodyPr/>
          <a:lstStyle/>
          <a:p>
            <a:r>
              <a:rPr lang="en-US"/>
              <a:t>Sudden Infant Death Services of Illinois, Inc. (c) 2020</a:t>
            </a:r>
          </a:p>
        </p:txBody>
      </p:sp>
      <p:sp>
        <p:nvSpPr>
          <p:cNvPr id="6" name="Slide Number Placeholder 5"/>
          <p:cNvSpPr>
            <a:spLocks noGrp="1"/>
          </p:cNvSpPr>
          <p:nvPr>
            <p:ph type="sldNum" sz="quarter" idx="12"/>
          </p:nvPr>
        </p:nvSpPr>
        <p:spPr/>
        <p:txBody>
          <a:bodyPr/>
          <a:lstStyle/>
          <a:p>
            <a:fld id="{5626EFC5-3A98-4434-8358-E83565EDBB7A}" type="slidenum">
              <a:rPr lang="en-US" smtClean="0"/>
              <a:pPr/>
              <a:t>‹#›</a:t>
            </a:fld>
            <a:endParaRPr lang="en-US"/>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7184145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75638823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6841223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0765126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9683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08977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775851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340644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2437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7189582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6587537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128.xml"/><Relationship Id="rId671" Type="http://schemas.openxmlformats.org/officeDocument/2006/relationships/slideLayout" Target="../slideLayouts/slideLayout682.xml"/><Relationship Id="rId21" Type="http://schemas.openxmlformats.org/officeDocument/2006/relationships/slideLayout" Target="../slideLayouts/slideLayout32.xml"/><Relationship Id="rId324" Type="http://schemas.openxmlformats.org/officeDocument/2006/relationships/slideLayout" Target="../slideLayouts/slideLayout335.xml"/><Relationship Id="rId531" Type="http://schemas.openxmlformats.org/officeDocument/2006/relationships/slideLayout" Target="../slideLayouts/slideLayout542.xml"/><Relationship Id="rId629" Type="http://schemas.openxmlformats.org/officeDocument/2006/relationships/slideLayout" Target="../slideLayouts/slideLayout640.xml"/><Relationship Id="rId170" Type="http://schemas.openxmlformats.org/officeDocument/2006/relationships/slideLayout" Target="../slideLayouts/slideLayout181.xml"/><Relationship Id="rId268" Type="http://schemas.openxmlformats.org/officeDocument/2006/relationships/slideLayout" Target="../slideLayouts/slideLayout279.xml"/><Relationship Id="rId475" Type="http://schemas.openxmlformats.org/officeDocument/2006/relationships/slideLayout" Target="../slideLayouts/slideLayout486.xml"/><Relationship Id="rId682" Type="http://schemas.openxmlformats.org/officeDocument/2006/relationships/slideLayout" Target="../slideLayouts/slideLayout693.xml"/><Relationship Id="rId32" Type="http://schemas.openxmlformats.org/officeDocument/2006/relationships/slideLayout" Target="../slideLayouts/slideLayout43.xml"/><Relationship Id="rId128" Type="http://schemas.openxmlformats.org/officeDocument/2006/relationships/slideLayout" Target="../slideLayouts/slideLayout139.xml"/><Relationship Id="rId335" Type="http://schemas.openxmlformats.org/officeDocument/2006/relationships/slideLayout" Target="../slideLayouts/slideLayout346.xml"/><Relationship Id="rId542" Type="http://schemas.openxmlformats.org/officeDocument/2006/relationships/slideLayout" Target="../slideLayouts/slideLayout553.xml"/><Relationship Id="rId181" Type="http://schemas.openxmlformats.org/officeDocument/2006/relationships/slideLayout" Target="../slideLayouts/slideLayout192.xml"/><Relationship Id="rId402" Type="http://schemas.openxmlformats.org/officeDocument/2006/relationships/slideLayout" Target="../slideLayouts/slideLayout413.xml"/><Relationship Id="rId279" Type="http://schemas.openxmlformats.org/officeDocument/2006/relationships/slideLayout" Target="../slideLayouts/slideLayout290.xml"/><Relationship Id="rId486" Type="http://schemas.openxmlformats.org/officeDocument/2006/relationships/slideLayout" Target="../slideLayouts/slideLayout497.xml"/><Relationship Id="rId43" Type="http://schemas.openxmlformats.org/officeDocument/2006/relationships/slideLayout" Target="../slideLayouts/slideLayout54.xml"/><Relationship Id="rId139" Type="http://schemas.openxmlformats.org/officeDocument/2006/relationships/slideLayout" Target="../slideLayouts/slideLayout150.xml"/><Relationship Id="rId346" Type="http://schemas.openxmlformats.org/officeDocument/2006/relationships/slideLayout" Target="../slideLayouts/slideLayout357.xml"/><Relationship Id="rId553" Type="http://schemas.openxmlformats.org/officeDocument/2006/relationships/slideLayout" Target="../slideLayouts/slideLayout564.xml"/><Relationship Id="rId192" Type="http://schemas.openxmlformats.org/officeDocument/2006/relationships/slideLayout" Target="../slideLayouts/slideLayout203.xml"/><Relationship Id="rId206" Type="http://schemas.openxmlformats.org/officeDocument/2006/relationships/slideLayout" Target="../slideLayouts/slideLayout217.xml"/><Relationship Id="rId413" Type="http://schemas.openxmlformats.org/officeDocument/2006/relationships/slideLayout" Target="../slideLayouts/slideLayout424.xml"/><Relationship Id="rId497" Type="http://schemas.openxmlformats.org/officeDocument/2006/relationships/slideLayout" Target="../slideLayouts/slideLayout508.xml"/><Relationship Id="rId620" Type="http://schemas.openxmlformats.org/officeDocument/2006/relationships/slideLayout" Target="../slideLayouts/slideLayout631.xml"/><Relationship Id="rId357" Type="http://schemas.openxmlformats.org/officeDocument/2006/relationships/slideLayout" Target="../slideLayouts/slideLayout368.xml"/><Relationship Id="rId54" Type="http://schemas.openxmlformats.org/officeDocument/2006/relationships/slideLayout" Target="../slideLayouts/slideLayout65.xml"/><Relationship Id="rId217" Type="http://schemas.openxmlformats.org/officeDocument/2006/relationships/slideLayout" Target="../slideLayouts/slideLayout228.xml"/><Relationship Id="rId564" Type="http://schemas.openxmlformats.org/officeDocument/2006/relationships/slideLayout" Target="../slideLayouts/slideLayout575.xml"/><Relationship Id="rId424" Type="http://schemas.openxmlformats.org/officeDocument/2006/relationships/slideLayout" Target="../slideLayouts/slideLayout435.xml"/><Relationship Id="rId631" Type="http://schemas.openxmlformats.org/officeDocument/2006/relationships/slideLayout" Target="../slideLayouts/slideLayout642.xml"/><Relationship Id="rId270" Type="http://schemas.openxmlformats.org/officeDocument/2006/relationships/slideLayout" Target="../slideLayouts/slideLayout281.xml"/><Relationship Id="rId65" Type="http://schemas.openxmlformats.org/officeDocument/2006/relationships/slideLayout" Target="../slideLayouts/slideLayout76.xml"/><Relationship Id="rId130" Type="http://schemas.openxmlformats.org/officeDocument/2006/relationships/slideLayout" Target="../slideLayouts/slideLayout141.xml"/><Relationship Id="rId368" Type="http://schemas.openxmlformats.org/officeDocument/2006/relationships/slideLayout" Target="../slideLayouts/slideLayout379.xml"/><Relationship Id="rId575" Type="http://schemas.openxmlformats.org/officeDocument/2006/relationships/slideLayout" Target="../slideLayouts/slideLayout586.xml"/><Relationship Id="rId228" Type="http://schemas.openxmlformats.org/officeDocument/2006/relationships/slideLayout" Target="../slideLayouts/slideLayout239.xml"/><Relationship Id="rId435" Type="http://schemas.openxmlformats.org/officeDocument/2006/relationships/slideLayout" Target="../slideLayouts/slideLayout446.xml"/><Relationship Id="rId642" Type="http://schemas.openxmlformats.org/officeDocument/2006/relationships/slideLayout" Target="../slideLayouts/slideLayout653.xml"/><Relationship Id="rId281" Type="http://schemas.openxmlformats.org/officeDocument/2006/relationships/slideLayout" Target="../slideLayouts/slideLayout292.xml"/><Relationship Id="rId502" Type="http://schemas.openxmlformats.org/officeDocument/2006/relationships/slideLayout" Target="../slideLayouts/slideLayout513.xml"/><Relationship Id="rId76" Type="http://schemas.openxmlformats.org/officeDocument/2006/relationships/slideLayout" Target="../slideLayouts/slideLayout87.xml"/><Relationship Id="rId141" Type="http://schemas.openxmlformats.org/officeDocument/2006/relationships/slideLayout" Target="../slideLayouts/slideLayout152.xml"/><Relationship Id="rId379" Type="http://schemas.openxmlformats.org/officeDocument/2006/relationships/slideLayout" Target="../slideLayouts/slideLayout390.xml"/><Relationship Id="rId586" Type="http://schemas.openxmlformats.org/officeDocument/2006/relationships/slideLayout" Target="../slideLayouts/slideLayout597.xml"/><Relationship Id="rId7" Type="http://schemas.openxmlformats.org/officeDocument/2006/relationships/slideLayout" Target="../slideLayouts/slideLayout18.xml"/><Relationship Id="rId239" Type="http://schemas.openxmlformats.org/officeDocument/2006/relationships/slideLayout" Target="../slideLayouts/slideLayout250.xml"/><Relationship Id="rId446" Type="http://schemas.openxmlformats.org/officeDocument/2006/relationships/slideLayout" Target="../slideLayouts/slideLayout457.xml"/><Relationship Id="rId653" Type="http://schemas.openxmlformats.org/officeDocument/2006/relationships/slideLayout" Target="../slideLayouts/slideLayout664.xml"/><Relationship Id="rId292" Type="http://schemas.openxmlformats.org/officeDocument/2006/relationships/slideLayout" Target="../slideLayouts/slideLayout303.xml"/><Relationship Id="rId306" Type="http://schemas.openxmlformats.org/officeDocument/2006/relationships/slideLayout" Target="../slideLayouts/slideLayout317.xml"/><Relationship Id="rId87" Type="http://schemas.openxmlformats.org/officeDocument/2006/relationships/slideLayout" Target="../slideLayouts/slideLayout98.xml"/><Relationship Id="rId513" Type="http://schemas.openxmlformats.org/officeDocument/2006/relationships/slideLayout" Target="../slideLayouts/slideLayout524.xml"/><Relationship Id="rId597" Type="http://schemas.openxmlformats.org/officeDocument/2006/relationships/slideLayout" Target="../slideLayouts/slideLayout608.xml"/><Relationship Id="rId152" Type="http://schemas.openxmlformats.org/officeDocument/2006/relationships/slideLayout" Target="../slideLayouts/slideLayout163.xml"/><Relationship Id="rId457" Type="http://schemas.openxmlformats.org/officeDocument/2006/relationships/slideLayout" Target="../slideLayouts/slideLayout468.xml"/><Relationship Id="rId664" Type="http://schemas.openxmlformats.org/officeDocument/2006/relationships/slideLayout" Target="../slideLayouts/slideLayout675.xml"/><Relationship Id="rId14" Type="http://schemas.openxmlformats.org/officeDocument/2006/relationships/slideLayout" Target="../slideLayouts/slideLayout25.xml"/><Relationship Id="rId317" Type="http://schemas.openxmlformats.org/officeDocument/2006/relationships/slideLayout" Target="../slideLayouts/slideLayout328.xml"/><Relationship Id="rId524" Type="http://schemas.openxmlformats.org/officeDocument/2006/relationships/slideLayout" Target="../slideLayouts/slideLayout535.xml"/><Relationship Id="rId98" Type="http://schemas.openxmlformats.org/officeDocument/2006/relationships/slideLayout" Target="../slideLayouts/slideLayout109.xml"/><Relationship Id="rId163" Type="http://schemas.openxmlformats.org/officeDocument/2006/relationships/slideLayout" Target="../slideLayouts/slideLayout174.xml"/><Relationship Id="rId370" Type="http://schemas.openxmlformats.org/officeDocument/2006/relationships/slideLayout" Target="../slideLayouts/slideLayout381.xml"/><Relationship Id="rId230" Type="http://schemas.openxmlformats.org/officeDocument/2006/relationships/slideLayout" Target="../slideLayouts/slideLayout241.xml"/><Relationship Id="rId468" Type="http://schemas.openxmlformats.org/officeDocument/2006/relationships/slideLayout" Target="../slideLayouts/slideLayout479.xml"/><Relationship Id="rId675" Type="http://schemas.openxmlformats.org/officeDocument/2006/relationships/slideLayout" Target="../slideLayouts/slideLayout686.xml"/><Relationship Id="rId25" Type="http://schemas.openxmlformats.org/officeDocument/2006/relationships/slideLayout" Target="../slideLayouts/slideLayout36.xml"/><Relationship Id="rId328" Type="http://schemas.openxmlformats.org/officeDocument/2006/relationships/slideLayout" Target="../slideLayouts/slideLayout339.xml"/><Relationship Id="rId535" Type="http://schemas.openxmlformats.org/officeDocument/2006/relationships/slideLayout" Target="../slideLayouts/slideLayout546.xml"/><Relationship Id="rId174" Type="http://schemas.openxmlformats.org/officeDocument/2006/relationships/slideLayout" Target="../slideLayouts/slideLayout185.xml"/><Relationship Id="rId381" Type="http://schemas.openxmlformats.org/officeDocument/2006/relationships/slideLayout" Target="../slideLayouts/slideLayout392.xml"/><Relationship Id="rId602" Type="http://schemas.openxmlformats.org/officeDocument/2006/relationships/slideLayout" Target="../slideLayouts/slideLayout613.xml"/><Relationship Id="rId241" Type="http://schemas.openxmlformats.org/officeDocument/2006/relationships/slideLayout" Target="../slideLayouts/slideLayout252.xml"/><Relationship Id="rId479" Type="http://schemas.openxmlformats.org/officeDocument/2006/relationships/slideLayout" Target="../slideLayouts/slideLayout490.xml"/><Relationship Id="rId36" Type="http://schemas.openxmlformats.org/officeDocument/2006/relationships/slideLayout" Target="../slideLayouts/slideLayout47.xml"/><Relationship Id="rId339" Type="http://schemas.openxmlformats.org/officeDocument/2006/relationships/slideLayout" Target="../slideLayouts/slideLayout350.xml"/><Relationship Id="rId546" Type="http://schemas.openxmlformats.org/officeDocument/2006/relationships/slideLayout" Target="../slideLayouts/slideLayout557.xml"/><Relationship Id="rId101" Type="http://schemas.openxmlformats.org/officeDocument/2006/relationships/slideLayout" Target="../slideLayouts/slideLayout112.xml"/><Relationship Id="rId185" Type="http://schemas.openxmlformats.org/officeDocument/2006/relationships/slideLayout" Target="../slideLayouts/slideLayout196.xml"/><Relationship Id="rId406" Type="http://schemas.openxmlformats.org/officeDocument/2006/relationships/slideLayout" Target="../slideLayouts/slideLayout417.xml"/><Relationship Id="rId392" Type="http://schemas.openxmlformats.org/officeDocument/2006/relationships/slideLayout" Target="../slideLayouts/slideLayout403.xml"/><Relationship Id="rId613" Type="http://schemas.openxmlformats.org/officeDocument/2006/relationships/slideLayout" Target="../slideLayouts/slideLayout624.xml"/><Relationship Id="rId252" Type="http://schemas.openxmlformats.org/officeDocument/2006/relationships/slideLayout" Target="../slideLayouts/slideLayout263.xml"/><Relationship Id="rId47" Type="http://schemas.openxmlformats.org/officeDocument/2006/relationships/slideLayout" Target="../slideLayouts/slideLayout58.xml"/><Relationship Id="rId112" Type="http://schemas.openxmlformats.org/officeDocument/2006/relationships/slideLayout" Target="../slideLayouts/slideLayout123.xml"/><Relationship Id="rId557" Type="http://schemas.openxmlformats.org/officeDocument/2006/relationships/slideLayout" Target="../slideLayouts/slideLayout568.xml"/><Relationship Id="rId196" Type="http://schemas.openxmlformats.org/officeDocument/2006/relationships/slideLayout" Target="../slideLayouts/slideLayout207.xml"/><Relationship Id="rId417" Type="http://schemas.openxmlformats.org/officeDocument/2006/relationships/slideLayout" Target="../slideLayouts/slideLayout428.xml"/><Relationship Id="rId624" Type="http://schemas.openxmlformats.org/officeDocument/2006/relationships/slideLayout" Target="../slideLayouts/slideLayout635.xml"/><Relationship Id="rId263" Type="http://schemas.openxmlformats.org/officeDocument/2006/relationships/slideLayout" Target="../slideLayouts/slideLayout274.xml"/><Relationship Id="rId470" Type="http://schemas.openxmlformats.org/officeDocument/2006/relationships/slideLayout" Target="../slideLayouts/slideLayout481.xml"/><Relationship Id="rId58" Type="http://schemas.openxmlformats.org/officeDocument/2006/relationships/slideLayout" Target="../slideLayouts/slideLayout69.xml"/><Relationship Id="rId123" Type="http://schemas.openxmlformats.org/officeDocument/2006/relationships/slideLayout" Target="../slideLayouts/slideLayout134.xml"/><Relationship Id="rId330" Type="http://schemas.openxmlformats.org/officeDocument/2006/relationships/slideLayout" Target="../slideLayouts/slideLayout341.xml"/><Relationship Id="rId568" Type="http://schemas.openxmlformats.org/officeDocument/2006/relationships/slideLayout" Target="../slideLayouts/slideLayout579.xml"/><Relationship Id="rId428" Type="http://schemas.openxmlformats.org/officeDocument/2006/relationships/slideLayout" Target="../slideLayouts/slideLayout439.xml"/><Relationship Id="rId635" Type="http://schemas.openxmlformats.org/officeDocument/2006/relationships/slideLayout" Target="../slideLayouts/slideLayout646.xml"/><Relationship Id="rId274" Type="http://schemas.openxmlformats.org/officeDocument/2006/relationships/slideLayout" Target="../slideLayouts/slideLayout285.xml"/><Relationship Id="rId481" Type="http://schemas.openxmlformats.org/officeDocument/2006/relationships/slideLayout" Target="../slideLayouts/slideLayout492.xml"/><Relationship Id="rId69" Type="http://schemas.openxmlformats.org/officeDocument/2006/relationships/slideLayout" Target="../slideLayouts/slideLayout80.xml"/><Relationship Id="rId134" Type="http://schemas.openxmlformats.org/officeDocument/2006/relationships/slideLayout" Target="../slideLayouts/slideLayout145.xml"/><Relationship Id="rId579" Type="http://schemas.openxmlformats.org/officeDocument/2006/relationships/slideLayout" Target="../slideLayouts/slideLayout590.xml"/><Relationship Id="rId341" Type="http://schemas.openxmlformats.org/officeDocument/2006/relationships/slideLayout" Target="../slideLayouts/slideLayout352.xml"/><Relationship Id="rId439" Type="http://schemas.openxmlformats.org/officeDocument/2006/relationships/slideLayout" Target="../slideLayouts/slideLayout450.xml"/><Relationship Id="rId646" Type="http://schemas.openxmlformats.org/officeDocument/2006/relationships/slideLayout" Target="../slideLayouts/slideLayout657.xml"/><Relationship Id="rId201" Type="http://schemas.openxmlformats.org/officeDocument/2006/relationships/slideLayout" Target="../slideLayouts/slideLayout212.xml"/><Relationship Id="rId285" Type="http://schemas.openxmlformats.org/officeDocument/2006/relationships/slideLayout" Target="../slideLayouts/slideLayout296.xml"/><Relationship Id="rId506" Type="http://schemas.openxmlformats.org/officeDocument/2006/relationships/slideLayout" Target="../slideLayouts/slideLayout517.xml"/><Relationship Id="rId492" Type="http://schemas.openxmlformats.org/officeDocument/2006/relationships/slideLayout" Target="../slideLayouts/slideLayout503.xml"/><Relationship Id="rId145" Type="http://schemas.openxmlformats.org/officeDocument/2006/relationships/slideLayout" Target="../slideLayouts/slideLayout156.xml"/><Relationship Id="rId352" Type="http://schemas.openxmlformats.org/officeDocument/2006/relationships/slideLayout" Target="../slideLayouts/slideLayout363.xml"/><Relationship Id="rId212" Type="http://schemas.openxmlformats.org/officeDocument/2006/relationships/slideLayout" Target="../slideLayouts/slideLayout223.xml"/><Relationship Id="rId254" Type="http://schemas.openxmlformats.org/officeDocument/2006/relationships/slideLayout" Target="../slideLayouts/slideLayout265.xml"/><Relationship Id="rId657" Type="http://schemas.openxmlformats.org/officeDocument/2006/relationships/slideLayout" Target="../slideLayouts/slideLayout668.xml"/><Relationship Id="rId49" Type="http://schemas.openxmlformats.org/officeDocument/2006/relationships/slideLayout" Target="../slideLayouts/slideLayout60.xml"/><Relationship Id="rId114" Type="http://schemas.openxmlformats.org/officeDocument/2006/relationships/slideLayout" Target="../slideLayouts/slideLayout125.xml"/><Relationship Id="rId296" Type="http://schemas.openxmlformats.org/officeDocument/2006/relationships/slideLayout" Target="../slideLayouts/slideLayout307.xml"/><Relationship Id="rId461" Type="http://schemas.openxmlformats.org/officeDocument/2006/relationships/slideLayout" Target="../slideLayouts/slideLayout472.xml"/><Relationship Id="rId517" Type="http://schemas.openxmlformats.org/officeDocument/2006/relationships/slideLayout" Target="../slideLayouts/slideLayout528.xml"/><Relationship Id="rId559" Type="http://schemas.openxmlformats.org/officeDocument/2006/relationships/slideLayout" Target="../slideLayouts/slideLayout570.xml"/><Relationship Id="rId60" Type="http://schemas.openxmlformats.org/officeDocument/2006/relationships/slideLayout" Target="../slideLayouts/slideLayout71.xml"/><Relationship Id="rId156" Type="http://schemas.openxmlformats.org/officeDocument/2006/relationships/slideLayout" Target="../slideLayouts/slideLayout167.xml"/><Relationship Id="rId198" Type="http://schemas.openxmlformats.org/officeDocument/2006/relationships/slideLayout" Target="../slideLayouts/slideLayout209.xml"/><Relationship Id="rId321" Type="http://schemas.openxmlformats.org/officeDocument/2006/relationships/slideLayout" Target="../slideLayouts/slideLayout332.xml"/><Relationship Id="rId363" Type="http://schemas.openxmlformats.org/officeDocument/2006/relationships/slideLayout" Target="../slideLayouts/slideLayout374.xml"/><Relationship Id="rId419" Type="http://schemas.openxmlformats.org/officeDocument/2006/relationships/slideLayout" Target="../slideLayouts/slideLayout430.xml"/><Relationship Id="rId570" Type="http://schemas.openxmlformats.org/officeDocument/2006/relationships/slideLayout" Target="../slideLayouts/slideLayout581.xml"/><Relationship Id="rId626" Type="http://schemas.openxmlformats.org/officeDocument/2006/relationships/slideLayout" Target="../slideLayouts/slideLayout637.xml"/><Relationship Id="rId223" Type="http://schemas.openxmlformats.org/officeDocument/2006/relationships/slideLayout" Target="../slideLayouts/slideLayout234.xml"/><Relationship Id="rId430" Type="http://schemas.openxmlformats.org/officeDocument/2006/relationships/slideLayout" Target="../slideLayouts/slideLayout441.xml"/><Relationship Id="rId668" Type="http://schemas.openxmlformats.org/officeDocument/2006/relationships/slideLayout" Target="../slideLayouts/slideLayout679.xml"/><Relationship Id="rId18" Type="http://schemas.openxmlformats.org/officeDocument/2006/relationships/slideLayout" Target="../slideLayouts/slideLayout29.xml"/><Relationship Id="rId265" Type="http://schemas.openxmlformats.org/officeDocument/2006/relationships/slideLayout" Target="../slideLayouts/slideLayout276.xml"/><Relationship Id="rId472" Type="http://schemas.openxmlformats.org/officeDocument/2006/relationships/slideLayout" Target="../slideLayouts/slideLayout483.xml"/><Relationship Id="rId528" Type="http://schemas.openxmlformats.org/officeDocument/2006/relationships/slideLayout" Target="../slideLayouts/slideLayout539.xml"/><Relationship Id="rId125" Type="http://schemas.openxmlformats.org/officeDocument/2006/relationships/slideLayout" Target="../slideLayouts/slideLayout136.xml"/><Relationship Id="rId167" Type="http://schemas.openxmlformats.org/officeDocument/2006/relationships/slideLayout" Target="../slideLayouts/slideLayout178.xml"/><Relationship Id="rId332" Type="http://schemas.openxmlformats.org/officeDocument/2006/relationships/slideLayout" Target="../slideLayouts/slideLayout343.xml"/><Relationship Id="rId374" Type="http://schemas.openxmlformats.org/officeDocument/2006/relationships/slideLayout" Target="../slideLayouts/slideLayout385.xml"/><Relationship Id="rId581" Type="http://schemas.openxmlformats.org/officeDocument/2006/relationships/slideLayout" Target="../slideLayouts/slideLayout592.xml"/><Relationship Id="rId71" Type="http://schemas.openxmlformats.org/officeDocument/2006/relationships/slideLayout" Target="../slideLayouts/slideLayout82.xml"/><Relationship Id="rId234" Type="http://schemas.openxmlformats.org/officeDocument/2006/relationships/slideLayout" Target="../slideLayouts/slideLayout245.xml"/><Relationship Id="rId637" Type="http://schemas.openxmlformats.org/officeDocument/2006/relationships/slideLayout" Target="../slideLayouts/slideLayout648.xml"/><Relationship Id="rId679" Type="http://schemas.openxmlformats.org/officeDocument/2006/relationships/slideLayout" Target="../slideLayouts/slideLayout690.xml"/><Relationship Id="rId2" Type="http://schemas.openxmlformats.org/officeDocument/2006/relationships/slideLayout" Target="../slideLayouts/slideLayout13.xml"/><Relationship Id="rId29" Type="http://schemas.openxmlformats.org/officeDocument/2006/relationships/slideLayout" Target="../slideLayouts/slideLayout40.xml"/><Relationship Id="rId276" Type="http://schemas.openxmlformats.org/officeDocument/2006/relationships/slideLayout" Target="../slideLayouts/slideLayout287.xml"/><Relationship Id="rId441" Type="http://schemas.openxmlformats.org/officeDocument/2006/relationships/slideLayout" Target="../slideLayouts/slideLayout452.xml"/><Relationship Id="rId483" Type="http://schemas.openxmlformats.org/officeDocument/2006/relationships/slideLayout" Target="../slideLayouts/slideLayout494.xml"/><Relationship Id="rId539" Type="http://schemas.openxmlformats.org/officeDocument/2006/relationships/slideLayout" Target="../slideLayouts/slideLayout550.xml"/><Relationship Id="rId40" Type="http://schemas.openxmlformats.org/officeDocument/2006/relationships/slideLayout" Target="../slideLayouts/slideLayout51.xml"/><Relationship Id="rId136" Type="http://schemas.openxmlformats.org/officeDocument/2006/relationships/slideLayout" Target="../slideLayouts/slideLayout147.xml"/><Relationship Id="rId178" Type="http://schemas.openxmlformats.org/officeDocument/2006/relationships/slideLayout" Target="../slideLayouts/slideLayout189.xml"/><Relationship Id="rId301" Type="http://schemas.openxmlformats.org/officeDocument/2006/relationships/slideLayout" Target="../slideLayouts/slideLayout312.xml"/><Relationship Id="rId343" Type="http://schemas.openxmlformats.org/officeDocument/2006/relationships/slideLayout" Target="../slideLayouts/slideLayout354.xml"/><Relationship Id="rId550" Type="http://schemas.openxmlformats.org/officeDocument/2006/relationships/slideLayout" Target="../slideLayouts/slideLayout561.xml"/><Relationship Id="rId82" Type="http://schemas.openxmlformats.org/officeDocument/2006/relationships/slideLayout" Target="../slideLayouts/slideLayout93.xml"/><Relationship Id="rId203" Type="http://schemas.openxmlformats.org/officeDocument/2006/relationships/slideLayout" Target="../slideLayouts/slideLayout214.xml"/><Relationship Id="rId385" Type="http://schemas.openxmlformats.org/officeDocument/2006/relationships/slideLayout" Target="../slideLayouts/slideLayout396.xml"/><Relationship Id="rId592" Type="http://schemas.openxmlformats.org/officeDocument/2006/relationships/slideLayout" Target="../slideLayouts/slideLayout603.xml"/><Relationship Id="rId606" Type="http://schemas.openxmlformats.org/officeDocument/2006/relationships/slideLayout" Target="../slideLayouts/slideLayout617.xml"/><Relationship Id="rId648" Type="http://schemas.openxmlformats.org/officeDocument/2006/relationships/slideLayout" Target="../slideLayouts/slideLayout659.xml"/><Relationship Id="rId245" Type="http://schemas.openxmlformats.org/officeDocument/2006/relationships/slideLayout" Target="../slideLayouts/slideLayout256.xml"/><Relationship Id="rId287" Type="http://schemas.openxmlformats.org/officeDocument/2006/relationships/slideLayout" Target="../slideLayouts/slideLayout298.xml"/><Relationship Id="rId410" Type="http://schemas.openxmlformats.org/officeDocument/2006/relationships/slideLayout" Target="../slideLayouts/slideLayout421.xml"/><Relationship Id="rId452" Type="http://schemas.openxmlformats.org/officeDocument/2006/relationships/slideLayout" Target="../slideLayouts/slideLayout463.xml"/><Relationship Id="rId494" Type="http://schemas.openxmlformats.org/officeDocument/2006/relationships/slideLayout" Target="../slideLayouts/slideLayout505.xml"/><Relationship Id="rId508" Type="http://schemas.openxmlformats.org/officeDocument/2006/relationships/slideLayout" Target="../slideLayouts/slideLayout519.xml"/><Relationship Id="rId105" Type="http://schemas.openxmlformats.org/officeDocument/2006/relationships/slideLayout" Target="../slideLayouts/slideLayout116.xml"/><Relationship Id="rId147" Type="http://schemas.openxmlformats.org/officeDocument/2006/relationships/slideLayout" Target="../slideLayouts/slideLayout158.xml"/><Relationship Id="rId312" Type="http://schemas.openxmlformats.org/officeDocument/2006/relationships/slideLayout" Target="../slideLayouts/slideLayout323.xml"/><Relationship Id="rId354" Type="http://schemas.openxmlformats.org/officeDocument/2006/relationships/slideLayout" Target="../slideLayouts/slideLayout365.xml"/><Relationship Id="rId51" Type="http://schemas.openxmlformats.org/officeDocument/2006/relationships/slideLayout" Target="../slideLayouts/slideLayout62.xml"/><Relationship Id="rId93" Type="http://schemas.openxmlformats.org/officeDocument/2006/relationships/slideLayout" Target="../slideLayouts/slideLayout104.xml"/><Relationship Id="rId189" Type="http://schemas.openxmlformats.org/officeDocument/2006/relationships/slideLayout" Target="../slideLayouts/slideLayout200.xml"/><Relationship Id="rId396" Type="http://schemas.openxmlformats.org/officeDocument/2006/relationships/slideLayout" Target="../slideLayouts/slideLayout407.xml"/><Relationship Id="rId561" Type="http://schemas.openxmlformats.org/officeDocument/2006/relationships/slideLayout" Target="../slideLayouts/slideLayout572.xml"/><Relationship Id="rId617" Type="http://schemas.openxmlformats.org/officeDocument/2006/relationships/slideLayout" Target="../slideLayouts/slideLayout628.xml"/><Relationship Id="rId659" Type="http://schemas.openxmlformats.org/officeDocument/2006/relationships/slideLayout" Target="../slideLayouts/slideLayout670.xml"/><Relationship Id="rId214" Type="http://schemas.openxmlformats.org/officeDocument/2006/relationships/slideLayout" Target="../slideLayouts/slideLayout225.xml"/><Relationship Id="rId256" Type="http://schemas.openxmlformats.org/officeDocument/2006/relationships/slideLayout" Target="../slideLayouts/slideLayout267.xml"/><Relationship Id="rId298" Type="http://schemas.openxmlformats.org/officeDocument/2006/relationships/slideLayout" Target="../slideLayouts/slideLayout309.xml"/><Relationship Id="rId421" Type="http://schemas.openxmlformats.org/officeDocument/2006/relationships/slideLayout" Target="../slideLayouts/slideLayout432.xml"/><Relationship Id="rId463" Type="http://schemas.openxmlformats.org/officeDocument/2006/relationships/slideLayout" Target="../slideLayouts/slideLayout474.xml"/><Relationship Id="rId519" Type="http://schemas.openxmlformats.org/officeDocument/2006/relationships/slideLayout" Target="../slideLayouts/slideLayout530.xml"/><Relationship Id="rId670" Type="http://schemas.openxmlformats.org/officeDocument/2006/relationships/slideLayout" Target="../slideLayouts/slideLayout681.xml"/><Relationship Id="rId116" Type="http://schemas.openxmlformats.org/officeDocument/2006/relationships/slideLayout" Target="../slideLayouts/slideLayout127.xml"/><Relationship Id="rId158" Type="http://schemas.openxmlformats.org/officeDocument/2006/relationships/slideLayout" Target="../slideLayouts/slideLayout169.xml"/><Relationship Id="rId323" Type="http://schemas.openxmlformats.org/officeDocument/2006/relationships/slideLayout" Target="../slideLayouts/slideLayout334.xml"/><Relationship Id="rId530" Type="http://schemas.openxmlformats.org/officeDocument/2006/relationships/slideLayout" Target="../slideLayouts/slideLayout541.xml"/><Relationship Id="rId20" Type="http://schemas.openxmlformats.org/officeDocument/2006/relationships/slideLayout" Target="../slideLayouts/slideLayout31.xml"/><Relationship Id="rId62" Type="http://schemas.openxmlformats.org/officeDocument/2006/relationships/slideLayout" Target="../slideLayouts/slideLayout73.xml"/><Relationship Id="rId365" Type="http://schemas.openxmlformats.org/officeDocument/2006/relationships/slideLayout" Target="../slideLayouts/slideLayout376.xml"/><Relationship Id="rId572" Type="http://schemas.openxmlformats.org/officeDocument/2006/relationships/slideLayout" Target="../slideLayouts/slideLayout583.xml"/><Relationship Id="rId628" Type="http://schemas.openxmlformats.org/officeDocument/2006/relationships/slideLayout" Target="../slideLayouts/slideLayout639.xml"/><Relationship Id="rId225" Type="http://schemas.openxmlformats.org/officeDocument/2006/relationships/slideLayout" Target="../slideLayouts/slideLayout236.xml"/><Relationship Id="rId267" Type="http://schemas.openxmlformats.org/officeDocument/2006/relationships/slideLayout" Target="../slideLayouts/slideLayout278.xml"/><Relationship Id="rId432" Type="http://schemas.openxmlformats.org/officeDocument/2006/relationships/slideLayout" Target="../slideLayouts/slideLayout443.xml"/><Relationship Id="rId474" Type="http://schemas.openxmlformats.org/officeDocument/2006/relationships/slideLayout" Target="../slideLayouts/slideLayout485.xml"/><Relationship Id="rId127" Type="http://schemas.openxmlformats.org/officeDocument/2006/relationships/slideLayout" Target="../slideLayouts/slideLayout138.xml"/><Relationship Id="rId681" Type="http://schemas.openxmlformats.org/officeDocument/2006/relationships/slideLayout" Target="../slideLayouts/slideLayout692.xml"/><Relationship Id="rId31" Type="http://schemas.openxmlformats.org/officeDocument/2006/relationships/slideLayout" Target="../slideLayouts/slideLayout42.xml"/><Relationship Id="rId73" Type="http://schemas.openxmlformats.org/officeDocument/2006/relationships/slideLayout" Target="../slideLayouts/slideLayout84.xml"/><Relationship Id="rId169" Type="http://schemas.openxmlformats.org/officeDocument/2006/relationships/slideLayout" Target="../slideLayouts/slideLayout180.xml"/><Relationship Id="rId334" Type="http://schemas.openxmlformats.org/officeDocument/2006/relationships/slideLayout" Target="../slideLayouts/slideLayout345.xml"/><Relationship Id="rId376" Type="http://schemas.openxmlformats.org/officeDocument/2006/relationships/slideLayout" Target="../slideLayouts/slideLayout387.xml"/><Relationship Id="rId541" Type="http://schemas.openxmlformats.org/officeDocument/2006/relationships/slideLayout" Target="../slideLayouts/slideLayout552.xml"/><Relationship Id="rId583" Type="http://schemas.openxmlformats.org/officeDocument/2006/relationships/slideLayout" Target="../slideLayouts/slideLayout594.xml"/><Relationship Id="rId639" Type="http://schemas.openxmlformats.org/officeDocument/2006/relationships/slideLayout" Target="../slideLayouts/slideLayout650.xml"/><Relationship Id="rId4" Type="http://schemas.openxmlformats.org/officeDocument/2006/relationships/slideLayout" Target="../slideLayouts/slideLayout15.xml"/><Relationship Id="rId180" Type="http://schemas.openxmlformats.org/officeDocument/2006/relationships/slideLayout" Target="../slideLayouts/slideLayout191.xml"/><Relationship Id="rId236" Type="http://schemas.openxmlformats.org/officeDocument/2006/relationships/slideLayout" Target="../slideLayouts/slideLayout247.xml"/><Relationship Id="rId278" Type="http://schemas.openxmlformats.org/officeDocument/2006/relationships/slideLayout" Target="../slideLayouts/slideLayout289.xml"/><Relationship Id="rId401" Type="http://schemas.openxmlformats.org/officeDocument/2006/relationships/slideLayout" Target="../slideLayouts/slideLayout412.xml"/><Relationship Id="rId443" Type="http://schemas.openxmlformats.org/officeDocument/2006/relationships/slideLayout" Target="../slideLayouts/slideLayout454.xml"/><Relationship Id="rId650" Type="http://schemas.openxmlformats.org/officeDocument/2006/relationships/slideLayout" Target="../slideLayouts/slideLayout661.xml"/><Relationship Id="rId303" Type="http://schemas.openxmlformats.org/officeDocument/2006/relationships/slideLayout" Target="../slideLayouts/slideLayout314.xml"/><Relationship Id="rId485" Type="http://schemas.openxmlformats.org/officeDocument/2006/relationships/slideLayout" Target="../slideLayouts/slideLayout496.xml"/><Relationship Id="rId42" Type="http://schemas.openxmlformats.org/officeDocument/2006/relationships/slideLayout" Target="../slideLayouts/slideLayout53.xml"/><Relationship Id="rId84" Type="http://schemas.openxmlformats.org/officeDocument/2006/relationships/slideLayout" Target="../slideLayouts/slideLayout95.xml"/><Relationship Id="rId138" Type="http://schemas.openxmlformats.org/officeDocument/2006/relationships/slideLayout" Target="../slideLayouts/slideLayout149.xml"/><Relationship Id="rId345" Type="http://schemas.openxmlformats.org/officeDocument/2006/relationships/slideLayout" Target="../slideLayouts/slideLayout356.xml"/><Relationship Id="rId387" Type="http://schemas.openxmlformats.org/officeDocument/2006/relationships/slideLayout" Target="../slideLayouts/slideLayout398.xml"/><Relationship Id="rId510" Type="http://schemas.openxmlformats.org/officeDocument/2006/relationships/slideLayout" Target="../slideLayouts/slideLayout521.xml"/><Relationship Id="rId552" Type="http://schemas.openxmlformats.org/officeDocument/2006/relationships/slideLayout" Target="../slideLayouts/slideLayout563.xml"/><Relationship Id="rId594" Type="http://schemas.openxmlformats.org/officeDocument/2006/relationships/slideLayout" Target="../slideLayouts/slideLayout605.xml"/><Relationship Id="rId608" Type="http://schemas.openxmlformats.org/officeDocument/2006/relationships/slideLayout" Target="../slideLayouts/slideLayout619.xml"/><Relationship Id="rId191" Type="http://schemas.openxmlformats.org/officeDocument/2006/relationships/slideLayout" Target="../slideLayouts/slideLayout202.xml"/><Relationship Id="rId205" Type="http://schemas.openxmlformats.org/officeDocument/2006/relationships/slideLayout" Target="../slideLayouts/slideLayout216.xml"/><Relationship Id="rId247" Type="http://schemas.openxmlformats.org/officeDocument/2006/relationships/slideLayout" Target="../slideLayouts/slideLayout258.xml"/><Relationship Id="rId412" Type="http://schemas.openxmlformats.org/officeDocument/2006/relationships/slideLayout" Target="../slideLayouts/slideLayout423.xml"/><Relationship Id="rId107" Type="http://schemas.openxmlformats.org/officeDocument/2006/relationships/slideLayout" Target="../slideLayouts/slideLayout118.xml"/><Relationship Id="rId289" Type="http://schemas.openxmlformats.org/officeDocument/2006/relationships/slideLayout" Target="../slideLayouts/slideLayout300.xml"/><Relationship Id="rId454" Type="http://schemas.openxmlformats.org/officeDocument/2006/relationships/slideLayout" Target="../slideLayouts/slideLayout465.xml"/><Relationship Id="rId496" Type="http://schemas.openxmlformats.org/officeDocument/2006/relationships/slideLayout" Target="../slideLayouts/slideLayout507.xml"/><Relationship Id="rId661" Type="http://schemas.openxmlformats.org/officeDocument/2006/relationships/slideLayout" Target="../slideLayouts/slideLayout672.xml"/><Relationship Id="rId11" Type="http://schemas.openxmlformats.org/officeDocument/2006/relationships/slideLayout" Target="../slideLayouts/slideLayout22.xml"/><Relationship Id="rId53" Type="http://schemas.openxmlformats.org/officeDocument/2006/relationships/slideLayout" Target="../slideLayouts/slideLayout64.xml"/><Relationship Id="rId149" Type="http://schemas.openxmlformats.org/officeDocument/2006/relationships/slideLayout" Target="../slideLayouts/slideLayout160.xml"/><Relationship Id="rId314" Type="http://schemas.openxmlformats.org/officeDocument/2006/relationships/slideLayout" Target="../slideLayouts/slideLayout325.xml"/><Relationship Id="rId356" Type="http://schemas.openxmlformats.org/officeDocument/2006/relationships/slideLayout" Target="../slideLayouts/slideLayout367.xml"/><Relationship Id="rId398" Type="http://schemas.openxmlformats.org/officeDocument/2006/relationships/slideLayout" Target="../slideLayouts/slideLayout409.xml"/><Relationship Id="rId521" Type="http://schemas.openxmlformats.org/officeDocument/2006/relationships/slideLayout" Target="../slideLayouts/slideLayout532.xml"/><Relationship Id="rId563" Type="http://schemas.openxmlformats.org/officeDocument/2006/relationships/slideLayout" Target="../slideLayouts/slideLayout574.xml"/><Relationship Id="rId619" Type="http://schemas.openxmlformats.org/officeDocument/2006/relationships/slideLayout" Target="../slideLayouts/slideLayout630.xml"/><Relationship Id="rId95" Type="http://schemas.openxmlformats.org/officeDocument/2006/relationships/slideLayout" Target="../slideLayouts/slideLayout106.xml"/><Relationship Id="rId160" Type="http://schemas.openxmlformats.org/officeDocument/2006/relationships/slideLayout" Target="../slideLayouts/slideLayout171.xml"/><Relationship Id="rId216" Type="http://schemas.openxmlformats.org/officeDocument/2006/relationships/slideLayout" Target="../slideLayouts/slideLayout227.xml"/><Relationship Id="rId423" Type="http://schemas.openxmlformats.org/officeDocument/2006/relationships/slideLayout" Target="../slideLayouts/slideLayout434.xml"/><Relationship Id="rId258" Type="http://schemas.openxmlformats.org/officeDocument/2006/relationships/slideLayout" Target="../slideLayouts/slideLayout269.xml"/><Relationship Id="rId465" Type="http://schemas.openxmlformats.org/officeDocument/2006/relationships/slideLayout" Target="../slideLayouts/slideLayout476.xml"/><Relationship Id="rId630" Type="http://schemas.openxmlformats.org/officeDocument/2006/relationships/slideLayout" Target="../slideLayouts/slideLayout641.xml"/><Relationship Id="rId672" Type="http://schemas.openxmlformats.org/officeDocument/2006/relationships/slideLayout" Target="../slideLayouts/slideLayout683.xml"/><Relationship Id="rId22" Type="http://schemas.openxmlformats.org/officeDocument/2006/relationships/slideLayout" Target="../slideLayouts/slideLayout33.xml"/><Relationship Id="rId64" Type="http://schemas.openxmlformats.org/officeDocument/2006/relationships/slideLayout" Target="../slideLayouts/slideLayout75.xml"/><Relationship Id="rId118" Type="http://schemas.openxmlformats.org/officeDocument/2006/relationships/slideLayout" Target="../slideLayouts/slideLayout129.xml"/><Relationship Id="rId325" Type="http://schemas.openxmlformats.org/officeDocument/2006/relationships/slideLayout" Target="../slideLayouts/slideLayout336.xml"/><Relationship Id="rId367" Type="http://schemas.openxmlformats.org/officeDocument/2006/relationships/slideLayout" Target="../slideLayouts/slideLayout378.xml"/><Relationship Id="rId532" Type="http://schemas.openxmlformats.org/officeDocument/2006/relationships/slideLayout" Target="../slideLayouts/slideLayout543.xml"/><Relationship Id="rId574" Type="http://schemas.openxmlformats.org/officeDocument/2006/relationships/slideLayout" Target="../slideLayouts/slideLayout585.xml"/><Relationship Id="rId171" Type="http://schemas.openxmlformats.org/officeDocument/2006/relationships/slideLayout" Target="../slideLayouts/slideLayout182.xml"/><Relationship Id="rId227" Type="http://schemas.openxmlformats.org/officeDocument/2006/relationships/slideLayout" Target="../slideLayouts/slideLayout238.xml"/><Relationship Id="rId269" Type="http://schemas.openxmlformats.org/officeDocument/2006/relationships/slideLayout" Target="../slideLayouts/slideLayout280.xml"/><Relationship Id="rId434" Type="http://schemas.openxmlformats.org/officeDocument/2006/relationships/slideLayout" Target="../slideLayouts/slideLayout445.xml"/><Relationship Id="rId476" Type="http://schemas.openxmlformats.org/officeDocument/2006/relationships/slideLayout" Target="../slideLayouts/slideLayout487.xml"/><Relationship Id="rId641" Type="http://schemas.openxmlformats.org/officeDocument/2006/relationships/slideLayout" Target="../slideLayouts/slideLayout652.xml"/><Relationship Id="rId683" Type="http://schemas.openxmlformats.org/officeDocument/2006/relationships/slideLayout" Target="../slideLayouts/slideLayout694.xml"/><Relationship Id="rId33" Type="http://schemas.openxmlformats.org/officeDocument/2006/relationships/slideLayout" Target="../slideLayouts/slideLayout44.xml"/><Relationship Id="rId129" Type="http://schemas.openxmlformats.org/officeDocument/2006/relationships/slideLayout" Target="../slideLayouts/slideLayout140.xml"/><Relationship Id="rId280" Type="http://schemas.openxmlformats.org/officeDocument/2006/relationships/slideLayout" Target="../slideLayouts/slideLayout291.xml"/><Relationship Id="rId336" Type="http://schemas.openxmlformats.org/officeDocument/2006/relationships/slideLayout" Target="../slideLayouts/slideLayout347.xml"/><Relationship Id="rId501" Type="http://schemas.openxmlformats.org/officeDocument/2006/relationships/slideLayout" Target="../slideLayouts/slideLayout512.xml"/><Relationship Id="rId543" Type="http://schemas.openxmlformats.org/officeDocument/2006/relationships/slideLayout" Target="../slideLayouts/slideLayout554.xml"/><Relationship Id="rId75" Type="http://schemas.openxmlformats.org/officeDocument/2006/relationships/slideLayout" Target="../slideLayouts/slideLayout86.xml"/><Relationship Id="rId140" Type="http://schemas.openxmlformats.org/officeDocument/2006/relationships/slideLayout" Target="../slideLayouts/slideLayout151.xml"/><Relationship Id="rId182" Type="http://schemas.openxmlformats.org/officeDocument/2006/relationships/slideLayout" Target="../slideLayouts/slideLayout193.xml"/><Relationship Id="rId378" Type="http://schemas.openxmlformats.org/officeDocument/2006/relationships/slideLayout" Target="../slideLayouts/slideLayout389.xml"/><Relationship Id="rId403" Type="http://schemas.openxmlformats.org/officeDocument/2006/relationships/slideLayout" Target="../slideLayouts/slideLayout414.xml"/><Relationship Id="rId585" Type="http://schemas.openxmlformats.org/officeDocument/2006/relationships/slideLayout" Target="../slideLayouts/slideLayout596.xml"/><Relationship Id="rId6" Type="http://schemas.openxmlformats.org/officeDocument/2006/relationships/slideLayout" Target="../slideLayouts/slideLayout17.xml"/><Relationship Id="rId238" Type="http://schemas.openxmlformats.org/officeDocument/2006/relationships/slideLayout" Target="../slideLayouts/slideLayout249.xml"/><Relationship Id="rId445" Type="http://schemas.openxmlformats.org/officeDocument/2006/relationships/slideLayout" Target="../slideLayouts/slideLayout456.xml"/><Relationship Id="rId487" Type="http://schemas.openxmlformats.org/officeDocument/2006/relationships/slideLayout" Target="../slideLayouts/slideLayout498.xml"/><Relationship Id="rId610" Type="http://schemas.openxmlformats.org/officeDocument/2006/relationships/slideLayout" Target="../slideLayouts/slideLayout621.xml"/><Relationship Id="rId652" Type="http://schemas.openxmlformats.org/officeDocument/2006/relationships/slideLayout" Target="../slideLayouts/slideLayout663.xml"/><Relationship Id="rId291" Type="http://schemas.openxmlformats.org/officeDocument/2006/relationships/slideLayout" Target="../slideLayouts/slideLayout302.xml"/><Relationship Id="rId305" Type="http://schemas.openxmlformats.org/officeDocument/2006/relationships/slideLayout" Target="../slideLayouts/slideLayout316.xml"/><Relationship Id="rId347" Type="http://schemas.openxmlformats.org/officeDocument/2006/relationships/slideLayout" Target="../slideLayouts/slideLayout358.xml"/><Relationship Id="rId512" Type="http://schemas.openxmlformats.org/officeDocument/2006/relationships/slideLayout" Target="../slideLayouts/slideLayout523.xml"/><Relationship Id="rId44" Type="http://schemas.openxmlformats.org/officeDocument/2006/relationships/slideLayout" Target="../slideLayouts/slideLayout55.xml"/><Relationship Id="rId86" Type="http://schemas.openxmlformats.org/officeDocument/2006/relationships/slideLayout" Target="../slideLayouts/slideLayout97.xml"/><Relationship Id="rId151" Type="http://schemas.openxmlformats.org/officeDocument/2006/relationships/slideLayout" Target="../slideLayouts/slideLayout162.xml"/><Relationship Id="rId389" Type="http://schemas.openxmlformats.org/officeDocument/2006/relationships/slideLayout" Target="../slideLayouts/slideLayout400.xml"/><Relationship Id="rId554" Type="http://schemas.openxmlformats.org/officeDocument/2006/relationships/slideLayout" Target="../slideLayouts/slideLayout565.xml"/><Relationship Id="rId596" Type="http://schemas.openxmlformats.org/officeDocument/2006/relationships/slideLayout" Target="../slideLayouts/slideLayout607.xml"/><Relationship Id="rId193" Type="http://schemas.openxmlformats.org/officeDocument/2006/relationships/slideLayout" Target="../slideLayouts/slideLayout204.xml"/><Relationship Id="rId207" Type="http://schemas.openxmlformats.org/officeDocument/2006/relationships/slideLayout" Target="../slideLayouts/slideLayout218.xml"/><Relationship Id="rId249" Type="http://schemas.openxmlformats.org/officeDocument/2006/relationships/slideLayout" Target="../slideLayouts/slideLayout260.xml"/><Relationship Id="rId414" Type="http://schemas.openxmlformats.org/officeDocument/2006/relationships/slideLayout" Target="../slideLayouts/slideLayout425.xml"/><Relationship Id="rId456" Type="http://schemas.openxmlformats.org/officeDocument/2006/relationships/slideLayout" Target="../slideLayouts/slideLayout467.xml"/><Relationship Id="rId498" Type="http://schemas.openxmlformats.org/officeDocument/2006/relationships/slideLayout" Target="../slideLayouts/slideLayout509.xml"/><Relationship Id="rId621" Type="http://schemas.openxmlformats.org/officeDocument/2006/relationships/slideLayout" Target="../slideLayouts/slideLayout632.xml"/><Relationship Id="rId663" Type="http://schemas.openxmlformats.org/officeDocument/2006/relationships/slideLayout" Target="../slideLayouts/slideLayout674.xml"/><Relationship Id="rId13" Type="http://schemas.openxmlformats.org/officeDocument/2006/relationships/slideLayout" Target="../slideLayouts/slideLayout24.xml"/><Relationship Id="rId109" Type="http://schemas.openxmlformats.org/officeDocument/2006/relationships/slideLayout" Target="../slideLayouts/slideLayout120.xml"/><Relationship Id="rId260" Type="http://schemas.openxmlformats.org/officeDocument/2006/relationships/slideLayout" Target="../slideLayouts/slideLayout271.xml"/><Relationship Id="rId316" Type="http://schemas.openxmlformats.org/officeDocument/2006/relationships/slideLayout" Target="../slideLayouts/slideLayout327.xml"/><Relationship Id="rId523" Type="http://schemas.openxmlformats.org/officeDocument/2006/relationships/slideLayout" Target="../slideLayouts/slideLayout534.xml"/><Relationship Id="rId55" Type="http://schemas.openxmlformats.org/officeDocument/2006/relationships/slideLayout" Target="../slideLayouts/slideLayout66.xml"/><Relationship Id="rId97" Type="http://schemas.openxmlformats.org/officeDocument/2006/relationships/slideLayout" Target="../slideLayouts/slideLayout108.xml"/><Relationship Id="rId120" Type="http://schemas.openxmlformats.org/officeDocument/2006/relationships/slideLayout" Target="../slideLayouts/slideLayout131.xml"/><Relationship Id="rId358" Type="http://schemas.openxmlformats.org/officeDocument/2006/relationships/slideLayout" Target="../slideLayouts/slideLayout369.xml"/><Relationship Id="rId565" Type="http://schemas.openxmlformats.org/officeDocument/2006/relationships/slideLayout" Target="../slideLayouts/slideLayout576.xml"/><Relationship Id="rId162" Type="http://schemas.openxmlformats.org/officeDocument/2006/relationships/slideLayout" Target="../slideLayouts/slideLayout173.xml"/><Relationship Id="rId218" Type="http://schemas.openxmlformats.org/officeDocument/2006/relationships/slideLayout" Target="../slideLayouts/slideLayout229.xml"/><Relationship Id="rId425" Type="http://schemas.openxmlformats.org/officeDocument/2006/relationships/slideLayout" Target="../slideLayouts/slideLayout436.xml"/><Relationship Id="rId467" Type="http://schemas.openxmlformats.org/officeDocument/2006/relationships/slideLayout" Target="../slideLayouts/slideLayout478.xml"/><Relationship Id="rId632" Type="http://schemas.openxmlformats.org/officeDocument/2006/relationships/slideLayout" Target="../slideLayouts/slideLayout643.xml"/><Relationship Id="rId271" Type="http://schemas.openxmlformats.org/officeDocument/2006/relationships/slideLayout" Target="../slideLayouts/slideLayout282.xml"/><Relationship Id="rId674" Type="http://schemas.openxmlformats.org/officeDocument/2006/relationships/slideLayout" Target="../slideLayouts/slideLayout685.xml"/><Relationship Id="rId24" Type="http://schemas.openxmlformats.org/officeDocument/2006/relationships/slideLayout" Target="../slideLayouts/slideLayout35.xml"/><Relationship Id="rId66" Type="http://schemas.openxmlformats.org/officeDocument/2006/relationships/slideLayout" Target="../slideLayouts/slideLayout77.xml"/><Relationship Id="rId131" Type="http://schemas.openxmlformats.org/officeDocument/2006/relationships/slideLayout" Target="../slideLayouts/slideLayout142.xml"/><Relationship Id="rId327" Type="http://schemas.openxmlformats.org/officeDocument/2006/relationships/slideLayout" Target="../slideLayouts/slideLayout338.xml"/><Relationship Id="rId369" Type="http://schemas.openxmlformats.org/officeDocument/2006/relationships/slideLayout" Target="../slideLayouts/slideLayout380.xml"/><Relationship Id="rId534" Type="http://schemas.openxmlformats.org/officeDocument/2006/relationships/slideLayout" Target="../slideLayouts/slideLayout545.xml"/><Relationship Id="rId576" Type="http://schemas.openxmlformats.org/officeDocument/2006/relationships/slideLayout" Target="../slideLayouts/slideLayout587.xml"/><Relationship Id="rId173" Type="http://schemas.openxmlformats.org/officeDocument/2006/relationships/slideLayout" Target="../slideLayouts/slideLayout184.xml"/><Relationship Id="rId229" Type="http://schemas.openxmlformats.org/officeDocument/2006/relationships/slideLayout" Target="../slideLayouts/slideLayout240.xml"/><Relationship Id="rId380" Type="http://schemas.openxmlformats.org/officeDocument/2006/relationships/slideLayout" Target="../slideLayouts/slideLayout391.xml"/><Relationship Id="rId436" Type="http://schemas.openxmlformats.org/officeDocument/2006/relationships/slideLayout" Target="../slideLayouts/slideLayout447.xml"/><Relationship Id="rId601" Type="http://schemas.openxmlformats.org/officeDocument/2006/relationships/slideLayout" Target="../slideLayouts/slideLayout612.xml"/><Relationship Id="rId643" Type="http://schemas.openxmlformats.org/officeDocument/2006/relationships/slideLayout" Target="../slideLayouts/slideLayout654.xml"/><Relationship Id="rId240" Type="http://schemas.openxmlformats.org/officeDocument/2006/relationships/slideLayout" Target="../slideLayouts/slideLayout251.xml"/><Relationship Id="rId478" Type="http://schemas.openxmlformats.org/officeDocument/2006/relationships/slideLayout" Target="../slideLayouts/slideLayout489.xml"/><Relationship Id="rId685" Type="http://schemas.openxmlformats.org/officeDocument/2006/relationships/theme" Target="../theme/theme2.xml"/><Relationship Id="rId35" Type="http://schemas.openxmlformats.org/officeDocument/2006/relationships/slideLayout" Target="../slideLayouts/slideLayout46.xml"/><Relationship Id="rId77" Type="http://schemas.openxmlformats.org/officeDocument/2006/relationships/slideLayout" Target="../slideLayouts/slideLayout88.xml"/><Relationship Id="rId100" Type="http://schemas.openxmlformats.org/officeDocument/2006/relationships/slideLayout" Target="../slideLayouts/slideLayout111.xml"/><Relationship Id="rId282" Type="http://schemas.openxmlformats.org/officeDocument/2006/relationships/slideLayout" Target="../slideLayouts/slideLayout293.xml"/><Relationship Id="rId338" Type="http://schemas.openxmlformats.org/officeDocument/2006/relationships/slideLayout" Target="../slideLayouts/slideLayout349.xml"/><Relationship Id="rId503" Type="http://schemas.openxmlformats.org/officeDocument/2006/relationships/slideLayout" Target="../slideLayouts/slideLayout514.xml"/><Relationship Id="rId545" Type="http://schemas.openxmlformats.org/officeDocument/2006/relationships/slideLayout" Target="../slideLayouts/slideLayout556.xml"/><Relationship Id="rId587" Type="http://schemas.openxmlformats.org/officeDocument/2006/relationships/slideLayout" Target="../slideLayouts/slideLayout598.xml"/><Relationship Id="rId8" Type="http://schemas.openxmlformats.org/officeDocument/2006/relationships/slideLayout" Target="../slideLayouts/slideLayout19.xml"/><Relationship Id="rId142" Type="http://schemas.openxmlformats.org/officeDocument/2006/relationships/slideLayout" Target="../slideLayouts/slideLayout153.xml"/><Relationship Id="rId184" Type="http://schemas.openxmlformats.org/officeDocument/2006/relationships/slideLayout" Target="../slideLayouts/slideLayout195.xml"/><Relationship Id="rId391" Type="http://schemas.openxmlformats.org/officeDocument/2006/relationships/slideLayout" Target="../slideLayouts/slideLayout402.xml"/><Relationship Id="rId405" Type="http://schemas.openxmlformats.org/officeDocument/2006/relationships/slideLayout" Target="../slideLayouts/slideLayout416.xml"/><Relationship Id="rId447" Type="http://schemas.openxmlformats.org/officeDocument/2006/relationships/slideLayout" Target="../slideLayouts/slideLayout458.xml"/><Relationship Id="rId612" Type="http://schemas.openxmlformats.org/officeDocument/2006/relationships/slideLayout" Target="../slideLayouts/slideLayout623.xml"/><Relationship Id="rId251" Type="http://schemas.openxmlformats.org/officeDocument/2006/relationships/slideLayout" Target="../slideLayouts/slideLayout262.xml"/><Relationship Id="rId489" Type="http://schemas.openxmlformats.org/officeDocument/2006/relationships/slideLayout" Target="../slideLayouts/slideLayout500.xml"/><Relationship Id="rId654" Type="http://schemas.openxmlformats.org/officeDocument/2006/relationships/slideLayout" Target="../slideLayouts/slideLayout665.xml"/><Relationship Id="rId46" Type="http://schemas.openxmlformats.org/officeDocument/2006/relationships/slideLayout" Target="../slideLayouts/slideLayout57.xml"/><Relationship Id="rId293" Type="http://schemas.openxmlformats.org/officeDocument/2006/relationships/slideLayout" Target="../slideLayouts/slideLayout304.xml"/><Relationship Id="rId307" Type="http://schemas.openxmlformats.org/officeDocument/2006/relationships/slideLayout" Target="../slideLayouts/slideLayout318.xml"/><Relationship Id="rId349" Type="http://schemas.openxmlformats.org/officeDocument/2006/relationships/slideLayout" Target="../slideLayouts/slideLayout360.xml"/><Relationship Id="rId514" Type="http://schemas.openxmlformats.org/officeDocument/2006/relationships/slideLayout" Target="../slideLayouts/slideLayout525.xml"/><Relationship Id="rId556" Type="http://schemas.openxmlformats.org/officeDocument/2006/relationships/slideLayout" Target="../slideLayouts/slideLayout567.xml"/><Relationship Id="rId88" Type="http://schemas.openxmlformats.org/officeDocument/2006/relationships/slideLayout" Target="../slideLayouts/slideLayout99.xml"/><Relationship Id="rId111" Type="http://schemas.openxmlformats.org/officeDocument/2006/relationships/slideLayout" Target="../slideLayouts/slideLayout122.xml"/><Relationship Id="rId153" Type="http://schemas.openxmlformats.org/officeDocument/2006/relationships/slideLayout" Target="../slideLayouts/slideLayout164.xml"/><Relationship Id="rId195" Type="http://schemas.openxmlformats.org/officeDocument/2006/relationships/slideLayout" Target="../slideLayouts/slideLayout206.xml"/><Relationship Id="rId209" Type="http://schemas.openxmlformats.org/officeDocument/2006/relationships/slideLayout" Target="../slideLayouts/slideLayout220.xml"/><Relationship Id="rId360" Type="http://schemas.openxmlformats.org/officeDocument/2006/relationships/slideLayout" Target="../slideLayouts/slideLayout371.xml"/><Relationship Id="rId416" Type="http://schemas.openxmlformats.org/officeDocument/2006/relationships/slideLayout" Target="../slideLayouts/slideLayout427.xml"/><Relationship Id="rId598" Type="http://schemas.openxmlformats.org/officeDocument/2006/relationships/slideLayout" Target="../slideLayouts/slideLayout609.xml"/><Relationship Id="rId220" Type="http://schemas.openxmlformats.org/officeDocument/2006/relationships/slideLayout" Target="../slideLayouts/slideLayout231.xml"/><Relationship Id="rId458" Type="http://schemas.openxmlformats.org/officeDocument/2006/relationships/slideLayout" Target="../slideLayouts/slideLayout469.xml"/><Relationship Id="rId623" Type="http://schemas.openxmlformats.org/officeDocument/2006/relationships/slideLayout" Target="../slideLayouts/slideLayout634.xml"/><Relationship Id="rId665" Type="http://schemas.openxmlformats.org/officeDocument/2006/relationships/slideLayout" Target="../slideLayouts/slideLayout676.xml"/><Relationship Id="rId15" Type="http://schemas.openxmlformats.org/officeDocument/2006/relationships/slideLayout" Target="../slideLayouts/slideLayout26.xml"/><Relationship Id="rId57" Type="http://schemas.openxmlformats.org/officeDocument/2006/relationships/slideLayout" Target="../slideLayouts/slideLayout68.xml"/><Relationship Id="rId262" Type="http://schemas.openxmlformats.org/officeDocument/2006/relationships/slideLayout" Target="../slideLayouts/slideLayout273.xml"/><Relationship Id="rId318" Type="http://schemas.openxmlformats.org/officeDocument/2006/relationships/slideLayout" Target="../slideLayouts/slideLayout329.xml"/><Relationship Id="rId525" Type="http://schemas.openxmlformats.org/officeDocument/2006/relationships/slideLayout" Target="../slideLayouts/slideLayout536.xml"/><Relationship Id="rId567" Type="http://schemas.openxmlformats.org/officeDocument/2006/relationships/slideLayout" Target="../slideLayouts/slideLayout578.xml"/><Relationship Id="rId99" Type="http://schemas.openxmlformats.org/officeDocument/2006/relationships/slideLayout" Target="../slideLayouts/slideLayout110.xml"/><Relationship Id="rId122" Type="http://schemas.openxmlformats.org/officeDocument/2006/relationships/slideLayout" Target="../slideLayouts/slideLayout133.xml"/><Relationship Id="rId164" Type="http://schemas.openxmlformats.org/officeDocument/2006/relationships/slideLayout" Target="../slideLayouts/slideLayout175.xml"/><Relationship Id="rId371" Type="http://schemas.openxmlformats.org/officeDocument/2006/relationships/slideLayout" Target="../slideLayouts/slideLayout382.xml"/><Relationship Id="rId427" Type="http://schemas.openxmlformats.org/officeDocument/2006/relationships/slideLayout" Target="../slideLayouts/slideLayout438.xml"/><Relationship Id="rId469" Type="http://schemas.openxmlformats.org/officeDocument/2006/relationships/slideLayout" Target="../slideLayouts/slideLayout480.xml"/><Relationship Id="rId634" Type="http://schemas.openxmlformats.org/officeDocument/2006/relationships/slideLayout" Target="../slideLayouts/slideLayout645.xml"/><Relationship Id="rId676" Type="http://schemas.openxmlformats.org/officeDocument/2006/relationships/slideLayout" Target="../slideLayouts/slideLayout687.xml"/><Relationship Id="rId26" Type="http://schemas.openxmlformats.org/officeDocument/2006/relationships/slideLayout" Target="../slideLayouts/slideLayout37.xml"/><Relationship Id="rId231" Type="http://schemas.openxmlformats.org/officeDocument/2006/relationships/slideLayout" Target="../slideLayouts/slideLayout242.xml"/><Relationship Id="rId273" Type="http://schemas.openxmlformats.org/officeDocument/2006/relationships/slideLayout" Target="../slideLayouts/slideLayout284.xml"/><Relationship Id="rId329" Type="http://schemas.openxmlformats.org/officeDocument/2006/relationships/slideLayout" Target="../slideLayouts/slideLayout340.xml"/><Relationship Id="rId480" Type="http://schemas.openxmlformats.org/officeDocument/2006/relationships/slideLayout" Target="../slideLayouts/slideLayout491.xml"/><Relationship Id="rId536" Type="http://schemas.openxmlformats.org/officeDocument/2006/relationships/slideLayout" Target="../slideLayouts/slideLayout547.xml"/><Relationship Id="rId68" Type="http://schemas.openxmlformats.org/officeDocument/2006/relationships/slideLayout" Target="../slideLayouts/slideLayout79.xml"/><Relationship Id="rId133" Type="http://schemas.openxmlformats.org/officeDocument/2006/relationships/slideLayout" Target="../slideLayouts/slideLayout144.xml"/><Relationship Id="rId175" Type="http://schemas.openxmlformats.org/officeDocument/2006/relationships/slideLayout" Target="../slideLayouts/slideLayout186.xml"/><Relationship Id="rId340" Type="http://schemas.openxmlformats.org/officeDocument/2006/relationships/slideLayout" Target="../slideLayouts/slideLayout351.xml"/><Relationship Id="rId578" Type="http://schemas.openxmlformats.org/officeDocument/2006/relationships/slideLayout" Target="../slideLayouts/slideLayout589.xml"/><Relationship Id="rId200" Type="http://schemas.openxmlformats.org/officeDocument/2006/relationships/slideLayout" Target="../slideLayouts/slideLayout211.xml"/><Relationship Id="rId382" Type="http://schemas.openxmlformats.org/officeDocument/2006/relationships/slideLayout" Target="../slideLayouts/slideLayout393.xml"/><Relationship Id="rId438" Type="http://schemas.openxmlformats.org/officeDocument/2006/relationships/slideLayout" Target="../slideLayouts/slideLayout449.xml"/><Relationship Id="rId603" Type="http://schemas.openxmlformats.org/officeDocument/2006/relationships/slideLayout" Target="../slideLayouts/slideLayout614.xml"/><Relationship Id="rId645" Type="http://schemas.openxmlformats.org/officeDocument/2006/relationships/slideLayout" Target="../slideLayouts/slideLayout656.xml"/><Relationship Id="rId242" Type="http://schemas.openxmlformats.org/officeDocument/2006/relationships/slideLayout" Target="../slideLayouts/slideLayout253.xml"/><Relationship Id="rId284" Type="http://schemas.openxmlformats.org/officeDocument/2006/relationships/slideLayout" Target="../slideLayouts/slideLayout295.xml"/><Relationship Id="rId491" Type="http://schemas.openxmlformats.org/officeDocument/2006/relationships/slideLayout" Target="../slideLayouts/slideLayout502.xml"/><Relationship Id="rId505" Type="http://schemas.openxmlformats.org/officeDocument/2006/relationships/slideLayout" Target="../slideLayouts/slideLayout516.xml"/><Relationship Id="rId37" Type="http://schemas.openxmlformats.org/officeDocument/2006/relationships/slideLayout" Target="../slideLayouts/slideLayout48.xml"/><Relationship Id="rId79" Type="http://schemas.openxmlformats.org/officeDocument/2006/relationships/slideLayout" Target="../slideLayouts/slideLayout90.xml"/><Relationship Id="rId102" Type="http://schemas.openxmlformats.org/officeDocument/2006/relationships/slideLayout" Target="../slideLayouts/slideLayout113.xml"/><Relationship Id="rId144" Type="http://schemas.openxmlformats.org/officeDocument/2006/relationships/slideLayout" Target="../slideLayouts/slideLayout155.xml"/><Relationship Id="rId547" Type="http://schemas.openxmlformats.org/officeDocument/2006/relationships/slideLayout" Target="../slideLayouts/slideLayout558.xml"/><Relationship Id="rId589" Type="http://schemas.openxmlformats.org/officeDocument/2006/relationships/slideLayout" Target="../slideLayouts/slideLayout600.xml"/><Relationship Id="rId90" Type="http://schemas.openxmlformats.org/officeDocument/2006/relationships/slideLayout" Target="../slideLayouts/slideLayout101.xml"/><Relationship Id="rId186" Type="http://schemas.openxmlformats.org/officeDocument/2006/relationships/slideLayout" Target="../slideLayouts/slideLayout197.xml"/><Relationship Id="rId351" Type="http://schemas.openxmlformats.org/officeDocument/2006/relationships/slideLayout" Target="../slideLayouts/slideLayout362.xml"/><Relationship Id="rId393" Type="http://schemas.openxmlformats.org/officeDocument/2006/relationships/slideLayout" Target="../slideLayouts/slideLayout404.xml"/><Relationship Id="rId407" Type="http://schemas.openxmlformats.org/officeDocument/2006/relationships/slideLayout" Target="../slideLayouts/slideLayout418.xml"/><Relationship Id="rId449" Type="http://schemas.openxmlformats.org/officeDocument/2006/relationships/slideLayout" Target="../slideLayouts/slideLayout460.xml"/><Relationship Id="rId614" Type="http://schemas.openxmlformats.org/officeDocument/2006/relationships/slideLayout" Target="../slideLayouts/slideLayout625.xml"/><Relationship Id="rId656" Type="http://schemas.openxmlformats.org/officeDocument/2006/relationships/slideLayout" Target="../slideLayouts/slideLayout667.xml"/><Relationship Id="rId211" Type="http://schemas.openxmlformats.org/officeDocument/2006/relationships/slideLayout" Target="../slideLayouts/slideLayout222.xml"/><Relationship Id="rId253" Type="http://schemas.openxmlformats.org/officeDocument/2006/relationships/slideLayout" Target="../slideLayouts/slideLayout264.xml"/><Relationship Id="rId295" Type="http://schemas.openxmlformats.org/officeDocument/2006/relationships/slideLayout" Target="../slideLayouts/slideLayout306.xml"/><Relationship Id="rId309" Type="http://schemas.openxmlformats.org/officeDocument/2006/relationships/slideLayout" Target="../slideLayouts/slideLayout320.xml"/><Relationship Id="rId460" Type="http://schemas.openxmlformats.org/officeDocument/2006/relationships/slideLayout" Target="../slideLayouts/slideLayout471.xml"/><Relationship Id="rId516" Type="http://schemas.openxmlformats.org/officeDocument/2006/relationships/slideLayout" Target="../slideLayouts/slideLayout527.xml"/><Relationship Id="rId48" Type="http://schemas.openxmlformats.org/officeDocument/2006/relationships/slideLayout" Target="../slideLayouts/slideLayout59.xml"/><Relationship Id="rId113" Type="http://schemas.openxmlformats.org/officeDocument/2006/relationships/slideLayout" Target="../slideLayouts/slideLayout124.xml"/><Relationship Id="rId320" Type="http://schemas.openxmlformats.org/officeDocument/2006/relationships/slideLayout" Target="../slideLayouts/slideLayout331.xml"/><Relationship Id="rId558" Type="http://schemas.openxmlformats.org/officeDocument/2006/relationships/slideLayout" Target="../slideLayouts/slideLayout569.xml"/><Relationship Id="rId155" Type="http://schemas.openxmlformats.org/officeDocument/2006/relationships/slideLayout" Target="../slideLayouts/slideLayout166.xml"/><Relationship Id="rId197" Type="http://schemas.openxmlformats.org/officeDocument/2006/relationships/slideLayout" Target="../slideLayouts/slideLayout208.xml"/><Relationship Id="rId362" Type="http://schemas.openxmlformats.org/officeDocument/2006/relationships/slideLayout" Target="../slideLayouts/slideLayout373.xml"/><Relationship Id="rId418" Type="http://schemas.openxmlformats.org/officeDocument/2006/relationships/slideLayout" Target="../slideLayouts/slideLayout429.xml"/><Relationship Id="rId625" Type="http://schemas.openxmlformats.org/officeDocument/2006/relationships/slideLayout" Target="../slideLayouts/slideLayout636.xml"/><Relationship Id="rId222" Type="http://schemas.openxmlformats.org/officeDocument/2006/relationships/slideLayout" Target="../slideLayouts/slideLayout233.xml"/><Relationship Id="rId264" Type="http://schemas.openxmlformats.org/officeDocument/2006/relationships/slideLayout" Target="../slideLayouts/slideLayout275.xml"/><Relationship Id="rId471" Type="http://schemas.openxmlformats.org/officeDocument/2006/relationships/slideLayout" Target="../slideLayouts/slideLayout482.xml"/><Relationship Id="rId667" Type="http://schemas.openxmlformats.org/officeDocument/2006/relationships/slideLayout" Target="../slideLayouts/slideLayout678.xml"/><Relationship Id="rId17" Type="http://schemas.openxmlformats.org/officeDocument/2006/relationships/slideLayout" Target="../slideLayouts/slideLayout28.xml"/><Relationship Id="rId59" Type="http://schemas.openxmlformats.org/officeDocument/2006/relationships/slideLayout" Target="../slideLayouts/slideLayout70.xml"/><Relationship Id="rId124" Type="http://schemas.openxmlformats.org/officeDocument/2006/relationships/slideLayout" Target="../slideLayouts/slideLayout135.xml"/><Relationship Id="rId527" Type="http://schemas.openxmlformats.org/officeDocument/2006/relationships/slideLayout" Target="../slideLayouts/slideLayout538.xml"/><Relationship Id="rId569" Type="http://schemas.openxmlformats.org/officeDocument/2006/relationships/slideLayout" Target="../slideLayouts/slideLayout580.xml"/><Relationship Id="rId70" Type="http://schemas.openxmlformats.org/officeDocument/2006/relationships/slideLayout" Target="../slideLayouts/slideLayout81.xml"/><Relationship Id="rId166" Type="http://schemas.openxmlformats.org/officeDocument/2006/relationships/slideLayout" Target="../slideLayouts/slideLayout177.xml"/><Relationship Id="rId331" Type="http://schemas.openxmlformats.org/officeDocument/2006/relationships/slideLayout" Target="../slideLayouts/slideLayout342.xml"/><Relationship Id="rId373" Type="http://schemas.openxmlformats.org/officeDocument/2006/relationships/slideLayout" Target="../slideLayouts/slideLayout384.xml"/><Relationship Id="rId429" Type="http://schemas.openxmlformats.org/officeDocument/2006/relationships/slideLayout" Target="../slideLayouts/slideLayout440.xml"/><Relationship Id="rId580" Type="http://schemas.openxmlformats.org/officeDocument/2006/relationships/slideLayout" Target="../slideLayouts/slideLayout591.xml"/><Relationship Id="rId636" Type="http://schemas.openxmlformats.org/officeDocument/2006/relationships/slideLayout" Target="../slideLayouts/slideLayout647.xml"/><Relationship Id="rId1" Type="http://schemas.openxmlformats.org/officeDocument/2006/relationships/slideLayout" Target="../slideLayouts/slideLayout12.xml"/><Relationship Id="rId233" Type="http://schemas.openxmlformats.org/officeDocument/2006/relationships/slideLayout" Target="../slideLayouts/slideLayout244.xml"/><Relationship Id="rId440" Type="http://schemas.openxmlformats.org/officeDocument/2006/relationships/slideLayout" Target="../slideLayouts/slideLayout451.xml"/><Relationship Id="rId678" Type="http://schemas.openxmlformats.org/officeDocument/2006/relationships/slideLayout" Target="../slideLayouts/slideLayout689.xml"/><Relationship Id="rId28" Type="http://schemas.openxmlformats.org/officeDocument/2006/relationships/slideLayout" Target="../slideLayouts/slideLayout39.xml"/><Relationship Id="rId275" Type="http://schemas.openxmlformats.org/officeDocument/2006/relationships/slideLayout" Target="../slideLayouts/slideLayout286.xml"/><Relationship Id="rId300" Type="http://schemas.openxmlformats.org/officeDocument/2006/relationships/slideLayout" Target="../slideLayouts/slideLayout311.xml"/><Relationship Id="rId482" Type="http://schemas.openxmlformats.org/officeDocument/2006/relationships/slideLayout" Target="../slideLayouts/slideLayout493.xml"/><Relationship Id="rId538" Type="http://schemas.openxmlformats.org/officeDocument/2006/relationships/slideLayout" Target="../slideLayouts/slideLayout549.xml"/><Relationship Id="rId81" Type="http://schemas.openxmlformats.org/officeDocument/2006/relationships/slideLayout" Target="../slideLayouts/slideLayout92.xml"/><Relationship Id="rId135" Type="http://schemas.openxmlformats.org/officeDocument/2006/relationships/slideLayout" Target="../slideLayouts/slideLayout146.xml"/><Relationship Id="rId177" Type="http://schemas.openxmlformats.org/officeDocument/2006/relationships/slideLayout" Target="../slideLayouts/slideLayout188.xml"/><Relationship Id="rId342" Type="http://schemas.openxmlformats.org/officeDocument/2006/relationships/slideLayout" Target="../slideLayouts/slideLayout353.xml"/><Relationship Id="rId384" Type="http://schemas.openxmlformats.org/officeDocument/2006/relationships/slideLayout" Target="../slideLayouts/slideLayout395.xml"/><Relationship Id="rId591" Type="http://schemas.openxmlformats.org/officeDocument/2006/relationships/slideLayout" Target="../slideLayouts/slideLayout602.xml"/><Relationship Id="rId605" Type="http://schemas.openxmlformats.org/officeDocument/2006/relationships/slideLayout" Target="../slideLayouts/slideLayout616.xml"/><Relationship Id="rId202" Type="http://schemas.openxmlformats.org/officeDocument/2006/relationships/slideLayout" Target="../slideLayouts/slideLayout213.xml"/><Relationship Id="rId244" Type="http://schemas.openxmlformats.org/officeDocument/2006/relationships/slideLayout" Target="../slideLayouts/slideLayout255.xml"/><Relationship Id="rId647" Type="http://schemas.openxmlformats.org/officeDocument/2006/relationships/slideLayout" Target="../slideLayouts/slideLayout658.xml"/><Relationship Id="rId39" Type="http://schemas.openxmlformats.org/officeDocument/2006/relationships/slideLayout" Target="../slideLayouts/slideLayout50.xml"/><Relationship Id="rId286" Type="http://schemas.openxmlformats.org/officeDocument/2006/relationships/slideLayout" Target="../slideLayouts/slideLayout297.xml"/><Relationship Id="rId451" Type="http://schemas.openxmlformats.org/officeDocument/2006/relationships/slideLayout" Target="../slideLayouts/slideLayout462.xml"/><Relationship Id="rId493" Type="http://schemas.openxmlformats.org/officeDocument/2006/relationships/slideLayout" Target="../slideLayouts/slideLayout504.xml"/><Relationship Id="rId507" Type="http://schemas.openxmlformats.org/officeDocument/2006/relationships/slideLayout" Target="../slideLayouts/slideLayout518.xml"/><Relationship Id="rId549" Type="http://schemas.openxmlformats.org/officeDocument/2006/relationships/slideLayout" Target="../slideLayouts/slideLayout560.xml"/><Relationship Id="rId50" Type="http://schemas.openxmlformats.org/officeDocument/2006/relationships/slideLayout" Target="../slideLayouts/slideLayout61.xml"/><Relationship Id="rId104" Type="http://schemas.openxmlformats.org/officeDocument/2006/relationships/slideLayout" Target="../slideLayouts/slideLayout115.xml"/><Relationship Id="rId146" Type="http://schemas.openxmlformats.org/officeDocument/2006/relationships/slideLayout" Target="../slideLayouts/slideLayout157.xml"/><Relationship Id="rId188" Type="http://schemas.openxmlformats.org/officeDocument/2006/relationships/slideLayout" Target="../slideLayouts/slideLayout199.xml"/><Relationship Id="rId311" Type="http://schemas.openxmlformats.org/officeDocument/2006/relationships/slideLayout" Target="../slideLayouts/slideLayout322.xml"/><Relationship Id="rId353" Type="http://schemas.openxmlformats.org/officeDocument/2006/relationships/slideLayout" Target="../slideLayouts/slideLayout364.xml"/><Relationship Id="rId395" Type="http://schemas.openxmlformats.org/officeDocument/2006/relationships/slideLayout" Target="../slideLayouts/slideLayout406.xml"/><Relationship Id="rId409" Type="http://schemas.openxmlformats.org/officeDocument/2006/relationships/slideLayout" Target="../slideLayouts/slideLayout420.xml"/><Relationship Id="rId560" Type="http://schemas.openxmlformats.org/officeDocument/2006/relationships/slideLayout" Target="../slideLayouts/slideLayout571.xml"/><Relationship Id="rId92" Type="http://schemas.openxmlformats.org/officeDocument/2006/relationships/slideLayout" Target="../slideLayouts/slideLayout103.xml"/><Relationship Id="rId213" Type="http://schemas.openxmlformats.org/officeDocument/2006/relationships/slideLayout" Target="../slideLayouts/slideLayout224.xml"/><Relationship Id="rId420" Type="http://schemas.openxmlformats.org/officeDocument/2006/relationships/slideLayout" Target="../slideLayouts/slideLayout431.xml"/><Relationship Id="rId616" Type="http://schemas.openxmlformats.org/officeDocument/2006/relationships/slideLayout" Target="../slideLayouts/slideLayout627.xml"/><Relationship Id="rId658" Type="http://schemas.openxmlformats.org/officeDocument/2006/relationships/slideLayout" Target="../slideLayouts/slideLayout669.xml"/><Relationship Id="rId255" Type="http://schemas.openxmlformats.org/officeDocument/2006/relationships/slideLayout" Target="../slideLayouts/slideLayout266.xml"/><Relationship Id="rId297" Type="http://schemas.openxmlformats.org/officeDocument/2006/relationships/slideLayout" Target="../slideLayouts/slideLayout308.xml"/><Relationship Id="rId462" Type="http://schemas.openxmlformats.org/officeDocument/2006/relationships/slideLayout" Target="../slideLayouts/slideLayout473.xml"/><Relationship Id="rId518" Type="http://schemas.openxmlformats.org/officeDocument/2006/relationships/slideLayout" Target="../slideLayouts/slideLayout529.xml"/><Relationship Id="rId115" Type="http://schemas.openxmlformats.org/officeDocument/2006/relationships/slideLayout" Target="../slideLayouts/slideLayout126.xml"/><Relationship Id="rId157" Type="http://schemas.openxmlformats.org/officeDocument/2006/relationships/slideLayout" Target="../slideLayouts/slideLayout168.xml"/><Relationship Id="rId322" Type="http://schemas.openxmlformats.org/officeDocument/2006/relationships/slideLayout" Target="../slideLayouts/slideLayout333.xml"/><Relationship Id="rId364" Type="http://schemas.openxmlformats.org/officeDocument/2006/relationships/slideLayout" Target="../slideLayouts/slideLayout375.xml"/><Relationship Id="rId61" Type="http://schemas.openxmlformats.org/officeDocument/2006/relationships/slideLayout" Target="../slideLayouts/slideLayout72.xml"/><Relationship Id="rId199" Type="http://schemas.openxmlformats.org/officeDocument/2006/relationships/slideLayout" Target="../slideLayouts/slideLayout210.xml"/><Relationship Id="rId571" Type="http://schemas.openxmlformats.org/officeDocument/2006/relationships/slideLayout" Target="../slideLayouts/slideLayout582.xml"/><Relationship Id="rId627" Type="http://schemas.openxmlformats.org/officeDocument/2006/relationships/slideLayout" Target="../slideLayouts/slideLayout638.xml"/><Relationship Id="rId669" Type="http://schemas.openxmlformats.org/officeDocument/2006/relationships/slideLayout" Target="../slideLayouts/slideLayout680.xml"/><Relationship Id="rId19" Type="http://schemas.openxmlformats.org/officeDocument/2006/relationships/slideLayout" Target="../slideLayouts/slideLayout30.xml"/><Relationship Id="rId224" Type="http://schemas.openxmlformats.org/officeDocument/2006/relationships/slideLayout" Target="../slideLayouts/slideLayout235.xml"/><Relationship Id="rId266" Type="http://schemas.openxmlformats.org/officeDocument/2006/relationships/slideLayout" Target="../slideLayouts/slideLayout277.xml"/><Relationship Id="rId431" Type="http://schemas.openxmlformats.org/officeDocument/2006/relationships/slideLayout" Target="../slideLayouts/slideLayout442.xml"/><Relationship Id="rId473" Type="http://schemas.openxmlformats.org/officeDocument/2006/relationships/slideLayout" Target="../slideLayouts/slideLayout484.xml"/><Relationship Id="rId529" Type="http://schemas.openxmlformats.org/officeDocument/2006/relationships/slideLayout" Target="../slideLayouts/slideLayout540.xml"/><Relationship Id="rId680" Type="http://schemas.openxmlformats.org/officeDocument/2006/relationships/slideLayout" Target="../slideLayouts/slideLayout691.xml"/><Relationship Id="rId30" Type="http://schemas.openxmlformats.org/officeDocument/2006/relationships/slideLayout" Target="../slideLayouts/slideLayout41.xml"/><Relationship Id="rId126" Type="http://schemas.openxmlformats.org/officeDocument/2006/relationships/slideLayout" Target="../slideLayouts/slideLayout137.xml"/><Relationship Id="rId168" Type="http://schemas.openxmlformats.org/officeDocument/2006/relationships/slideLayout" Target="../slideLayouts/slideLayout179.xml"/><Relationship Id="rId333" Type="http://schemas.openxmlformats.org/officeDocument/2006/relationships/slideLayout" Target="../slideLayouts/slideLayout344.xml"/><Relationship Id="rId540" Type="http://schemas.openxmlformats.org/officeDocument/2006/relationships/slideLayout" Target="../slideLayouts/slideLayout551.xml"/><Relationship Id="rId72" Type="http://schemas.openxmlformats.org/officeDocument/2006/relationships/slideLayout" Target="../slideLayouts/slideLayout83.xml"/><Relationship Id="rId375" Type="http://schemas.openxmlformats.org/officeDocument/2006/relationships/slideLayout" Target="../slideLayouts/slideLayout386.xml"/><Relationship Id="rId582" Type="http://schemas.openxmlformats.org/officeDocument/2006/relationships/slideLayout" Target="../slideLayouts/slideLayout593.xml"/><Relationship Id="rId638" Type="http://schemas.openxmlformats.org/officeDocument/2006/relationships/slideLayout" Target="../slideLayouts/slideLayout649.xml"/><Relationship Id="rId3" Type="http://schemas.openxmlformats.org/officeDocument/2006/relationships/slideLayout" Target="../slideLayouts/slideLayout14.xml"/><Relationship Id="rId235" Type="http://schemas.openxmlformats.org/officeDocument/2006/relationships/slideLayout" Target="../slideLayouts/slideLayout246.xml"/><Relationship Id="rId277" Type="http://schemas.openxmlformats.org/officeDocument/2006/relationships/slideLayout" Target="../slideLayouts/slideLayout288.xml"/><Relationship Id="rId400" Type="http://schemas.openxmlformats.org/officeDocument/2006/relationships/slideLayout" Target="../slideLayouts/slideLayout411.xml"/><Relationship Id="rId442" Type="http://schemas.openxmlformats.org/officeDocument/2006/relationships/slideLayout" Target="../slideLayouts/slideLayout453.xml"/><Relationship Id="rId484" Type="http://schemas.openxmlformats.org/officeDocument/2006/relationships/slideLayout" Target="../slideLayouts/slideLayout495.xml"/><Relationship Id="rId137" Type="http://schemas.openxmlformats.org/officeDocument/2006/relationships/slideLayout" Target="../slideLayouts/slideLayout148.xml"/><Relationship Id="rId302" Type="http://schemas.openxmlformats.org/officeDocument/2006/relationships/slideLayout" Target="../slideLayouts/slideLayout313.xml"/><Relationship Id="rId344" Type="http://schemas.openxmlformats.org/officeDocument/2006/relationships/slideLayout" Target="../slideLayouts/slideLayout355.xml"/><Relationship Id="rId41" Type="http://schemas.openxmlformats.org/officeDocument/2006/relationships/slideLayout" Target="../slideLayouts/slideLayout52.xml"/><Relationship Id="rId83" Type="http://schemas.openxmlformats.org/officeDocument/2006/relationships/slideLayout" Target="../slideLayouts/slideLayout94.xml"/><Relationship Id="rId179" Type="http://schemas.openxmlformats.org/officeDocument/2006/relationships/slideLayout" Target="../slideLayouts/slideLayout190.xml"/><Relationship Id="rId386" Type="http://schemas.openxmlformats.org/officeDocument/2006/relationships/slideLayout" Target="../slideLayouts/slideLayout397.xml"/><Relationship Id="rId551" Type="http://schemas.openxmlformats.org/officeDocument/2006/relationships/slideLayout" Target="../slideLayouts/slideLayout562.xml"/><Relationship Id="rId593" Type="http://schemas.openxmlformats.org/officeDocument/2006/relationships/slideLayout" Target="../slideLayouts/slideLayout604.xml"/><Relationship Id="rId607" Type="http://schemas.openxmlformats.org/officeDocument/2006/relationships/slideLayout" Target="../slideLayouts/slideLayout618.xml"/><Relationship Id="rId649" Type="http://schemas.openxmlformats.org/officeDocument/2006/relationships/slideLayout" Target="../slideLayouts/slideLayout660.xml"/><Relationship Id="rId190" Type="http://schemas.openxmlformats.org/officeDocument/2006/relationships/slideLayout" Target="../slideLayouts/slideLayout201.xml"/><Relationship Id="rId204" Type="http://schemas.openxmlformats.org/officeDocument/2006/relationships/slideLayout" Target="../slideLayouts/slideLayout215.xml"/><Relationship Id="rId246" Type="http://schemas.openxmlformats.org/officeDocument/2006/relationships/slideLayout" Target="../slideLayouts/slideLayout257.xml"/><Relationship Id="rId288" Type="http://schemas.openxmlformats.org/officeDocument/2006/relationships/slideLayout" Target="../slideLayouts/slideLayout299.xml"/><Relationship Id="rId411" Type="http://schemas.openxmlformats.org/officeDocument/2006/relationships/slideLayout" Target="../slideLayouts/slideLayout422.xml"/><Relationship Id="rId453" Type="http://schemas.openxmlformats.org/officeDocument/2006/relationships/slideLayout" Target="../slideLayouts/slideLayout464.xml"/><Relationship Id="rId509" Type="http://schemas.openxmlformats.org/officeDocument/2006/relationships/slideLayout" Target="../slideLayouts/slideLayout520.xml"/><Relationship Id="rId660" Type="http://schemas.openxmlformats.org/officeDocument/2006/relationships/slideLayout" Target="../slideLayouts/slideLayout671.xml"/><Relationship Id="rId106" Type="http://schemas.openxmlformats.org/officeDocument/2006/relationships/slideLayout" Target="../slideLayouts/slideLayout117.xml"/><Relationship Id="rId313" Type="http://schemas.openxmlformats.org/officeDocument/2006/relationships/slideLayout" Target="../slideLayouts/slideLayout324.xml"/><Relationship Id="rId495" Type="http://schemas.openxmlformats.org/officeDocument/2006/relationships/slideLayout" Target="../slideLayouts/slideLayout506.xml"/><Relationship Id="rId10" Type="http://schemas.openxmlformats.org/officeDocument/2006/relationships/slideLayout" Target="../slideLayouts/slideLayout21.xml"/><Relationship Id="rId52" Type="http://schemas.openxmlformats.org/officeDocument/2006/relationships/slideLayout" Target="../slideLayouts/slideLayout63.xml"/><Relationship Id="rId94" Type="http://schemas.openxmlformats.org/officeDocument/2006/relationships/slideLayout" Target="../slideLayouts/slideLayout105.xml"/><Relationship Id="rId148" Type="http://schemas.openxmlformats.org/officeDocument/2006/relationships/slideLayout" Target="../slideLayouts/slideLayout159.xml"/><Relationship Id="rId355" Type="http://schemas.openxmlformats.org/officeDocument/2006/relationships/slideLayout" Target="../slideLayouts/slideLayout366.xml"/><Relationship Id="rId397" Type="http://schemas.openxmlformats.org/officeDocument/2006/relationships/slideLayout" Target="../slideLayouts/slideLayout408.xml"/><Relationship Id="rId520" Type="http://schemas.openxmlformats.org/officeDocument/2006/relationships/slideLayout" Target="../slideLayouts/slideLayout531.xml"/><Relationship Id="rId562" Type="http://schemas.openxmlformats.org/officeDocument/2006/relationships/slideLayout" Target="../slideLayouts/slideLayout573.xml"/><Relationship Id="rId618" Type="http://schemas.openxmlformats.org/officeDocument/2006/relationships/slideLayout" Target="../slideLayouts/slideLayout629.xml"/><Relationship Id="rId215" Type="http://schemas.openxmlformats.org/officeDocument/2006/relationships/slideLayout" Target="../slideLayouts/slideLayout226.xml"/><Relationship Id="rId257" Type="http://schemas.openxmlformats.org/officeDocument/2006/relationships/slideLayout" Target="../slideLayouts/slideLayout268.xml"/><Relationship Id="rId422" Type="http://schemas.openxmlformats.org/officeDocument/2006/relationships/slideLayout" Target="../slideLayouts/slideLayout433.xml"/><Relationship Id="rId464" Type="http://schemas.openxmlformats.org/officeDocument/2006/relationships/slideLayout" Target="../slideLayouts/slideLayout475.xml"/><Relationship Id="rId299" Type="http://schemas.openxmlformats.org/officeDocument/2006/relationships/slideLayout" Target="../slideLayouts/slideLayout310.xml"/><Relationship Id="rId63" Type="http://schemas.openxmlformats.org/officeDocument/2006/relationships/slideLayout" Target="../slideLayouts/slideLayout74.xml"/><Relationship Id="rId159" Type="http://schemas.openxmlformats.org/officeDocument/2006/relationships/slideLayout" Target="../slideLayouts/slideLayout170.xml"/><Relationship Id="rId366" Type="http://schemas.openxmlformats.org/officeDocument/2006/relationships/slideLayout" Target="../slideLayouts/slideLayout377.xml"/><Relationship Id="rId573" Type="http://schemas.openxmlformats.org/officeDocument/2006/relationships/slideLayout" Target="../slideLayouts/slideLayout584.xml"/><Relationship Id="rId226" Type="http://schemas.openxmlformats.org/officeDocument/2006/relationships/slideLayout" Target="../slideLayouts/slideLayout237.xml"/><Relationship Id="rId433" Type="http://schemas.openxmlformats.org/officeDocument/2006/relationships/slideLayout" Target="../slideLayouts/slideLayout444.xml"/><Relationship Id="rId640" Type="http://schemas.openxmlformats.org/officeDocument/2006/relationships/slideLayout" Target="../slideLayouts/slideLayout651.xml"/><Relationship Id="rId74" Type="http://schemas.openxmlformats.org/officeDocument/2006/relationships/slideLayout" Target="../slideLayouts/slideLayout85.xml"/><Relationship Id="rId377" Type="http://schemas.openxmlformats.org/officeDocument/2006/relationships/slideLayout" Target="../slideLayouts/slideLayout388.xml"/><Relationship Id="rId500" Type="http://schemas.openxmlformats.org/officeDocument/2006/relationships/slideLayout" Target="../slideLayouts/slideLayout511.xml"/><Relationship Id="rId584" Type="http://schemas.openxmlformats.org/officeDocument/2006/relationships/slideLayout" Target="../slideLayouts/slideLayout595.xml"/><Relationship Id="rId5" Type="http://schemas.openxmlformats.org/officeDocument/2006/relationships/slideLayout" Target="../slideLayouts/slideLayout16.xml"/><Relationship Id="rId237" Type="http://schemas.openxmlformats.org/officeDocument/2006/relationships/slideLayout" Target="../slideLayouts/slideLayout248.xml"/><Relationship Id="rId444" Type="http://schemas.openxmlformats.org/officeDocument/2006/relationships/slideLayout" Target="../slideLayouts/slideLayout455.xml"/><Relationship Id="rId651" Type="http://schemas.openxmlformats.org/officeDocument/2006/relationships/slideLayout" Target="../slideLayouts/slideLayout662.xml"/><Relationship Id="rId290" Type="http://schemas.openxmlformats.org/officeDocument/2006/relationships/slideLayout" Target="../slideLayouts/slideLayout301.xml"/><Relationship Id="rId304" Type="http://schemas.openxmlformats.org/officeDocument/2006/relationships/slideLayout" Target="../slideLayouts/slideLayout315.xml"/><Relationship Id="rId388" Type="http://schemas.openxmlformats.org/officeDocument/2006/relationships/slideLayout" Target="../slideLayouts/slideLayout399.xml"/><Relationship Id="rId511" Type="http://schemas.openxmlformats.org/officeDocument/2006/relationships/slideLayout" Target="../slideLayouts/slideLayout522.xml"/><Relationship Id="rId609" Type="http://schemas.openxmlformats.org/officeDocument/2006/relationships/slideLayout" Target="../slideLayouts/slideLayout620.xml"/><Relationship Id="rId85" Type="http://schemas.openxmlformats.org/officeDocument/2006/relationships/slideLayout" Target="../slideLayouts/slideLayout96.xml"/><Relationship Id="rId150" Type="http://schemas.openxmlformats.org/officeDocument/2006/relationships/slideLayout" Target="../slideLayouts/slideLayout161.xml"/><Relationship Id="rId595" Type="http://schemas.openxmlformats.org/officeDocument/2006/relationships/slideLayout" Target="../slideLayouts/slideLayout606.xml"/><Relationship Id="rId248" Type="http://schemas.openxmlformats.org/officeDocument/2006/relationships/slideLayout" Target="../slideLayouts/slideLayout259.xml"/><Relationship Id="rId455" Type="http://schemas.openxmlformats.org/officeDocument/2006/relationships/slideLayout" Target="../slideLayouts/slideLayout466.xml"/><Relationship Id="rId662" Type="http://schemas.openxmlformats.org/officeDocument/2006/relationships/slideLayout" Target="../slideLayouts/slideLayout673.xml"/><Relationship Id="rId12" Type="http://schemas.openxmlformats.org/officeDocument/2006/relationships/slideLayout" Target="../slideLayouts/slideLayout23.xml"/><Relationship Id="rId108" Type="http://schemas.openxmlformats.org/officeDocument/2006/relationships/slideLayout" Target="../slideLayouts/slideLayout119.xml"/><Relationship Id="rId315" Type="http://schemas.openxmlformats.org/officeDocument/2006/relationships/slideLayout" Target="../slideLayouts/slideLayout326.xml"/><Relationship Id="rId522" Type="http://schemas.openxmlformats.org/officeDocument/2006/relationships/slideLayout" Target="../slideLayouts/slideLayout533.xml"/><Relationship Id="rId96" Type="http://schemas.openxmlformats.org/officeDocument/2006/relationships/slideLayout" Target="../slideLayouts/slideLayout107.xml"/><Relationship Id="rId161" Type="http://schemas.openxmlformats.org/officeDocument/2006/relationships/slideLayout" Target="../slideLayouts/slideLayout172.xml"/><Relationship Id="rId399" Type="http://schemas.openxmlformats.org/officeDocument/2006/relationships/slideLayout" Target="../slideLayouts/slideLayout410.xml"/><Relationship Id="rId259" Type="http://schemas.openxmlformats.org/officeDocument/2006/relationships/slideLayout" Target="../slideLayouts/slideLayout270.xml"/><Relationship Id="rId466" Type="http://schemas.openxmlformats.org/officeDocument/2006/relationships/slideLayout" Target="../slideLayouts/slideLayout477.xml"/><Relationship Id="rId673" Type="http://schemas.openxmlformats.org/officeDocument/2006/relationships/slideLayout" Target="../slideLayouts/slideLayout684.xml"/><Relationship Id="rId23" Type="http://schemas.openxmlformats.org/officeDocument/2006/relationships/slideLayout" Target="../slideLayouts/slideLayout34.xml"/><Relationship Id="rId119" Type="http://schemas.openxmlformats.org/officeDocument/2006/relationships/slideLayout" Target="../slideLayouts/slideLayout130.xml"/><Relationship Id="rId326" Type="http://schemas.openxmlformats.org/officeDocument/2006/relationships/slideLayout" Target="../slideLayouts/slideLayout337.xml"/><Relationship Id="rId533" Type="http://schemas.openxmlformats.org/officeDocument/2006/relationships/slideLayout" Target="../slideLayouts/slideLayout544.xml"/><Relationship Id="rId172" Type="http://schemas.openxmlformats.org/officeDocument/2006/relationships/slideLayout" Target="../slideLayouts/slideLayout183.xml"/><Relationship Id="rId477" Type="http://schemas.openxmlformats.org/officeDocument/2006/relationships/slideLayout" Target="../slideLayouts/slideLayout488.xml"/><Relationship Id="rId600" Type="http://schemas.openxmlformats.org/officeDocument/2006/relationships/slideLayout" Target="../slideLayouts/slideLayout611.xml"/><Relationship Id="rId684" Type="http://schemas.openxmlformats.org/officeDocument/2006/relationships/slideLayout" Target="../slideLayouts/slideLayout695.xml"/><Relationship Id="rId337" Type="http://schemas.openxmlformats.org/officeDocument/2006/relationships/slideLayout" Target="../slideLayouts/slideLayout348.xml"/><Relationship Id="rId34" Type="http://schemas.openxmlformats.org/officeDocument/2006/relationships/slideLayout" Target="../slideLayouts/slideLayout45.xml"/><Relationship Id="rId544" Type="http://schemas.openxmlformats.org/officeDocument/2006/relationships/slideLayout" Target="../slideLayouts/slideLayout555.xml"/><Relationship Id="rId183" Type="http://schemas.openxmlformats.org/officeDocument/2006/relationships/slideLayout" Target="../slideLayouts/slideLayout194.xml"/><Relationship Id="rId390" Type="http://schemas.openxmlformats.org/officeDocument/2006/relationships/slideLayout" Target="../slideLayouts/slideLayout401.xml"/><Relationship Id="rId404" Type="http://schemas.openxmlformats.org/officeDocument/2006/relationships/slideLayout" Target="../slideLayouts/slideLayout415.xml"/><Relationship Id="rId611" Type="http://schemas.openxmlformats.org/officeDocument/2006/relationships/slideLayout" Target="../slideLayouts/slideLayout622.xml"/><Relationship Id="rId250" Type="http://schemas.openxmlformats.org/officeDocument/2006/relationships/slideLayout" Target="../slideLayouts/slideLayout261.xml"/><Relationship Id="rId488" Type="http://schemas.openxmlformats.org/officeDocument/2006/relationships/slideLayout" Target="../slideLayouts/slideLayout499.xml"/><Relationship Id="rId45" Type="http://schemas.openxmlformats.org/officeDocument/2006/relationships/slideLayout" Target="../slideLayouts/slideLayout56.xml"/><Relationship Id="rId110" Type="http://schemas.openxmlformats.org/officeDocument/2006/relationships/slideLayout" Target="../slideLayouts/slideLayout121.xml"/><Relationship Id="rId348" Type="http://schemas.openxmlformats.org/officeDocument/2006/relationships/slideLayout" Target="../slideLayouts/slideLayout359.xml"/><Relationship Id="rId555" Type="http://schemas.openxmlformats.org/officeDocument/2006/relationships/slideLayout" Target="../slideLayouts/slideLayout566.xml"/><Relationship Id="rId194" Type="http://schemas.openxmlformats.org/officeDocument/2006/relationships/slideLayout" Target="../slideLayouts/slideLayout205.xml"/><Relationship Id="rId208" Type="http://schemas.openxmlformats.org/officeDocument/2006/relationships/slideLayout" Target="../slideLayouts/slideLayout219.xml"/><Relationship Id="rId415" Type="http://schemas.openxmlformats.org/officeDocument/2006/relationships/slideLayout" Target="../slideLayouts/slideLayout426.xml"/><Relationship Id="rId622" Type="http://schemas.openxmlformats.org/officeDocument/2006/relationships/slideLayout" Target="../slideLayouts/slideLayout633.xml"/><Relationship Id="rId261" Type="http://schemas.openxmlformats.org/officeDocument/2006/relationships/slideLayout" Target="../slideLayouts/slideLayout272.xml"/><Relationship Id="rId499" Type="http://schemas.openxmlformats.org/officeDocument/2006/relationships/slideLayout" Target="../slideLayouts/slideLayout510.xml"/><Relationship Id="rId56" Type="http://schemas.openxmlformats.org/officeDocument/2006/relationships/slideLayout" Target="../slideLayouts/slideLayout67.xml"/><Relationship Id="rId359" Type="http://schemas.openxmlformats.org/officeDocument/2006/relationships/slideLayout" Target="../slideLayouts/slideLayout370.xml"/><Relationship Id="rId566" Type="http://schemas.openxmlformats.org/officeDocument/2006/relationships/slideLayout" Target="../slideLayouts/slideLayout577.xml"/><Relationship Id="rId121" Type="http://schemas.openxmlformats.org/officeDocument/2006/relationships/slideLayout" Target="../slideLayouts/slideLayout132.xml"/><Relationship Id="rId219" Type="http://schemas.openxmlformats.org/officeDocument/2006/relationships/slideLayout" Target="../slideLayouts/slideLayout230.xml"/><Relationship Id="rId426" Type="http://schemas.openxmlformats.org/officeDocument/2006/relationships/slideLayout" Target="../slideLayouts/slideLayout437.xml"/><Relationship Id="rId633" Type="http://schemas.openxmlformats.org/officeDocument/2006/relationships/slideLayout" Target="../slideLayouts/slideLayout644.xml"/><Relationship Id="rId67" Type="http://schemas.openxmlformats.org/officeDocument/2006/relationships/slideLayout" Target="../slideLayouts/slideLayout78.xml"/><Relationship Id="rId272" Type="http://schemas.openxmlformats.org/officeDocument/2006/relationships/slideLayout" Target="../slideLayouts/slideLayout283.xml"/><Relationship Id="rId577" Type="http://schemas.openxmlformats.org/officeDocument/2006/relationships/slideLayout" Target="../slideLayouts/slideLayout588.xml"/><Relationship Id="rId132" Type="http://schemas.openxmlformats.org/officeDocument/2006/relationships/slideLayout" Target="../slideLayouts/slideLayout143.xml"/><Relationship Id="rId437" Type="http://schemas.openxmlformats.org/officeDocument/2006/relationships/slideLayout" Target="../slideLayouts/slideLayout448.xml"/><Relationship Id="rId644" Type="http://schemas.openxmlformats.org/officeDocument/2006/relationships/slideLayout" Target="../slideLayouts/slideLayout655.xml"/><Relationship Id="rId283" Type="http://schemas.openxmlformats.org/officeDocument/2006/relationships/slideLayout" Target="../slideLayouts/slideLayout294.xml"/><Relationship Id="rId490" Type="http://schemas.openxmlformats.org/officeDocument/2006/relationships/slideLayout" Target="../slideLayouts/slideLayout501.xml"/><Relationship Id="rId504" Type="http://schemas.openxmlformats.org/officeDocument/2006/relationships/slideLayout" Target="../slideLayouts/slideLayout515.xml"/><Relationship Id="rId78" Type="http://schemas.openxmlformats.org/officeDocument/2006/relationships/slideLayout" Target="../slideLayouts/slideLayout89.xml"/><Relationship Id="rId143" Type="http://schemas.openxmlformats.org/officeDocument/2006/relationships/slideLayout" Target="../slideLayouts/slideLayout154.xml"/><Relationship Id="rId350" Type="http://schemas.openxmlformats.org/officeDocument/2006/relationships/slideLayout" Target="../slideLayouts/slideLayout361.xml"/><Relationship Id="rId588" Type="http://schemas.openxmlformats.org/officeDocument/2006/relationships/slideLayout" Target="../slideLayouts/slideLayout599.xml"/><Relationship Id="rId9" Type="http://schemas.openxmlformats.org/officeDocument/2006/relationships/slideLayout" Target="../slideLayouts/slideLayout20.xml"/><Relationship Id="rId210" Type="http://schemas.openxmlformats.org/officeDocument/2006/relationships/slideLayout" Target="../slideLayouts/slideLayout221.xml"/><Relationship Id="rId448" Type="http://schemas.openxmlformats.org/officeDocument/2006/relationships/slideLayout" Target="../slideLayouts/slideLayout459.xml"/><Relationship Id="rId655" Type="http://schemas.openxmlformats.org/officeDocument/2006/relationships/slideLayout" Target="../slideLayouts/slideLayout666.xml"/><Relationship Id="rId294" Type="http://schemas.openxmlformats.org/officeDocument/2006/relationships/slideLayout" Target="../slideLayouts/slideLayout305.xml"/><Relationship Id="rId308" Type="http://schemas.openxmlformats.org/officeDocument/2006/relationships/slideLayout" Target="../slideLayouts/slideLayout319.xml"/><Relationship Id="rId515" Type="http://schemas.openxmlformats.org/officeDocument/2006/relationships/slideLayout" Target="../slideLayouts/slideLayout526.xml"/><Relationship Id="rId89" Type="http://schemas.openxmlformats.org/officeDocument/2006/relationships/slideLayout" Target="../slideLayouts/slideLayout100.xml"/><Relationship Id="rId154" Type="http://schemas.openxmlformats.org/officeDocument/2006/relationships/slideLayout" Target="../slideLayouts/slideLayout165.xml"/><Relationship Id="rId361" Type="http://schemas.openxmlformats.org/officeDocument/2006/relationships/slideLayout" Target="../slideLayouts/slideLayout372.xml"/><Relationship Id="rId599" Type="http://schemas.openxmlformats.org/officeDocument/2006/relationships/slideLayout" Target="../slideLayouts/slideLayout610.xml"/><Relationship Id="rId459" Type="http://schemas.openxmlformats.org/officeDocument/2006/relationships/slideLayout" Target="../slideLayouts/slideLayout470.xml"/><Relationship Id="rId666" Type="http://schemas.openxmlformats.org/officeDocument/2006/relationships/slideLayout" Target="../slideLayouts/slideLayout677.xml"/><Relationship Id="rId16" Type="http://schemas.openxmlformats.org/officeDocument/2006/relationships/slideLayout" Target="../slideLayouts/slideLayout27.xml"/><Relationship Id="rId221" Type="http://schemas.openxmlformats.org/officeDocument/2006/relationships/slideLayout" Target="../slideLayouts/slideLayout232.xml"/><Relationship Id="rId319" Type="http://schemas.openxmlformats.org/officeDocument/2006/relationships/slideLayout" Target="../slideLayouts/slideLayout330.xml"/><Relationship Id="rId526" Type="http://schemas.openxmlformats.org/officeDocument/2006/relationships/slideLayout" Target="../slideLayouts/slideLayout537.xml"/><Relationship Id="rId165" Type="http://schemas.openxmlformats.org/officeDocument/2006/relationships/slideLayout" Target="../slideLayouts/slideLayout176.xml"/><Relationship Id="rId372" Type="http://schemas.openxmlformats.org/officeDocument/2006/relationships/slideLayout" Target="../slideLayouts/slideLayout383.xml"/><Relationship Id="rId677" Type="http://schemas.openxmlformats.org/officeDocument/2006/relationships/slideLayout" Target="../slideLayouts/slideLayout688.xml"/><Relationship Id="rId232" Type="http://schemas.openxmlformats.org/officeDocument/2006/relationships/slideLayout" Target="../slideLayouts/slideLayout243.xml"/><Relationship Id="rId27" Type="http://schemas.openxmlformats.org/officeDocument/2006/relationships/slideLayout" Target="../slideLayouts/slideLayout38.xml"/><Relationship Id="rId537" Type="http://schemas.openxmlformats.org/officeDocument/2006/relationships/slideLayout" Target="../slideLayouts/slideLayout548.xml"/><Relationship Id="rId80" Type="http://schemas.openxmlformats.org/officeDocument/2006/relationships/slideLayout" Target="../slideLayouts/slideLayout91.xml"/><Relationship Id="rId176" Type="http://schemas.openxmlformats.org/officeDocument/2006/relationships/slideLayout" Target="../slideLayouts/slideLayout187.xml"/><Relationship Id="rId383" Type="http://schemas.openxmlformats.org/officeDocument/2006/relationships/slideLayout" Target="../slideLayouts/slideLayout394.xml"/><Relationship Id="rId590" Type="http://schemas.openxmlformats.org/officeDocument/2006/relationships/slideLayout" Target="../slideLayouts/slideLayout601.xml"/><Relationship Id="rId604" Type="http://schemas.openxmlformats.org/officeDocument/2006/relationships/slideLayout" Target="../slideLayouts/slideLayout615.xml"/><Relationship Id="rId243" Type="http://schemas.openxmlformats.org/officeDocument/2006/relationships/slideLayout" Target="../slideLayouts/slideLayout254.xml"/><Relationship Id="rId450" Type="http://schemas.openxmlformats.org/officeDocument/2006/relationships/slideLayout" Target="../slideLayouts/slideLayout461.xml"/><Relationship Id="rId38" Type="http://schemas.openxmlformats.org/officeDocument/2006/relationships/slideLayout" Target="../slideLayouts/slideLayout49.xml"/><Relationship Id="rId103" Type="http://schemas.openxmlformats.org/officeDocument/2006/relationships/slideLayout" Target="../slideLayouts/slideLayout114.xml"/><Relationship Id="rId310" Type="http://schemas.openxmlformats.org/officeDocument/2006/relationships/slideLayout" Target="../slideLayouts/slideLayout321.xml"/><Relationship Id="rId548" Type="http://schemas.openxmlformats.org/officeDocument/2006/relationships/slideLayout" Target="../slideLayouts/slideLayout559.xml"/><Relationship Id="rId91" Type="http://schemas.openxmlformats.org/officeDocument/2006/relationships/slideLayout" Target="../slideLayouts/slideLayout102.xml"/><Relationship Id="rId187" Type="http://schemas.openxmlformats.org/officeDocument/2006/relationships/slideLayout" Target="../slideLayouts/slideLayout198.xml"/><Relationship Id="rId394" Type="http://schemas.openxmlformats.org/officeDocument/2006/relationships/slideLayout" Target="../slideLayouts/slideLayout405.xml"/><Relationship Id="rId408" Type="http://schemas.openxmlformats.org/officeDocument/2006/relationships/slideLayout" Target="../slideLayouts/slideLayout419.xml"/><Relationship Id="rId615" Type="http://schemas.openxmlformats.org/officeDocument/2006/relationships/slideLayout" Target="../slideLayouts/slideLayout6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03.xml"/><Relationship Id="rId3" Type="http://schemas.openxmlformats.org/officeDocument/2006/relationships/slideLayout" Target="../slideLayouts/slideLayout698.xml"/><Relationship Id="rId7" Type="http://schemas.openxmlformats.org/officeDocument/2006/relationships/slideLayout" Target="../slideLayouts/slideLayout702.xml"/><Relationship Id="rId12" Type="http://schemas.openxmlformats.org/officeDocument/2006/relationships/theme" Target="../theme/theme3.xml"/><Relationship Id="rId2" Type="http://schemas.openxmlformats.org/officeDocument/2006/relationships/slideLayout" Target="../slideLayouts/slideLayout697.xml"/><Relationship Id="rId1" Type="http://schemas.openxmlformats.org/officeDocument/2006/relationships/slideLayout" Target="../slideLayouts/slideLayout696.xml"/><Relationship Id="rId6" Type="http://schemas.openxmlformats.org/officeDocument/2006/relationships/slideLayout" Target="../slideLayouts/slideLayout701.xml"/><Relationship Id="rId11" Type="http://schemas.openxmlformats.org/officeDocument/2006/relationships/slideLayout" Target="../slideLayouts/slideLayout706.xml"/><Relationship Id="rId5" Type="http://schemas.openxmlformats.org/officeDocument/2006/relationships/slideLayout" Target="../slideLayouts/slideLayout700.xml"/><Relationship Id="rId10" Type="http://schemas.openxmlformats.org/officeDocument/2006/relationships/slideLayout" Target="../slideLayouts/slideLayout705.xml"/><Relationship Id="rId4" Type="http://schemas.openxmlformats.org/officeDocument/2006/relationships/slideLayout" Target="../slideLayouts/slideLayout699.xml"/><Relationship Id="rId9" Type="http://schemas.openxmlformats.org/officeDocument/2006/relationships/slideLayout" Target="../slideLayouts/slideLayout7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6CE7D5-CF57-46EF-B807-FDD0502418D4}" type="datetimeFigureOut">
              <a:rPr lang="en-US" smtClean="0"/>
              <a:t>11/10/2023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30EA680-D336-4FF7-8B7A-9848BB0A1C32}" type="slidenum">
              <a:rPr lang="en-US" smtClean="0"/>
              <a:t>‹#›</a:t>
            </a:fld>
            <a:endParaRPr lang="en-US"/>
          </a:p>
        </p:txBody>
      </p:sp>
    </p:spTree>
    <p:extLst>
      <p:ext uri="{BB962C8B-B14F-4D97-AF65-F5344CB8AC3E}">
        <p14:creationId xmlns:p14="http://schemas.microsoft.com/office/powerpoint/2010/main" val="246095407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dirty="0"/>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dirty="0"/>
              <a:t>Illinois Perinatal Quality Collaborative</a:t>
            </a:r>
          </a:p>
        </p:txBody>
      </p:sp>
    </p:spTree>
    <p:extLst>
      <p:ext uri="{BB962C8B-B14F-4D97-AF65-F5344CB8AC3E}">
        <p14:creationId xmlns:p14="http://schemas.microsoft.com/office/powerpoint/2010/main" val="3378073280"/>
      </p:ext>
    </p:extLst>
  </p:cSld>
  <p:clrMap bg1="lt1" tx1="dk1" bg2="lt2" tx2="dk2" accent1="accent1" accent2="accent2" accent3="accent3" accent4="accent4" accent5="accent5" accent6="accent6" hlink="hlink" folHlink="folHlink"/>
  <p:sldLayoutIdLst>
    <p:sldLayoutId id="2147487388" r:id="rId1"/>
    <p:sldLayoutId id="2147487389" r:id="rId2"/>
    <p:sldLayoutId id="2147487390" r:id="rId3"/>
    <p:sldLayoutId id="2147487391" r:id="rId4"/>
    <p:sldLayoutId id="2147487392" r:id="rId5"/>
    <p:sldLayoutId id="2147487393" r:id="rId6"/>
    <p:sldLayoutId id="2147487394" r:id="rId7"/>
    <p:sldLayoutId id="2147487395" r:id="rId8"/>
    <p:sldLayoutId id="2147487028" r:id="rId9"/>
    <p:sldLayoutId id="2147487474" r:id="rId10"/>
    <p:sldLayoutId id="2147487030" r:id="rId11"/>
    <p:sldLayoutId id="2147487475" r:id="rId12"/>
    <p:sldLayoutId id="2147487032" r:id="rId13"/>
    <p:sldLayoutId id="2147487033" r:id="rId14"/>
    <p:sldLayoutId id="2147487034" r:id="rId15"/>
    <p:sldLayoutId id="2147487035" r:id="rId16"/>
    <p:sldLayoutId id="2147487036" r:id="rId17"/>
    <p:sldLayoutId id="2147487037" r:id="rId18"/>
    <p:sldLayoutId id="2147487038" r:id="rId19"/>
    <p:sldLayoutId id="2147487476" r:id="rId20"/>
    <p:sldLayoutId id="2147487179" r:id="rId21"/>
    <p:sldLayoutId id="2147487396" r:id="rId22"/>
    <p:sldLayoutId id="2147487397" r:id="rId23"/>
    <p:sldLayoutId id="2147487398" r:id="rId24"/>
    <p:sldLayoutId id="2147487399" r:id="rId25"/>
    <p:sldLayoutId id="2147487400" r:id="rId26"/>
    <p:sldLayoutId id="2147487401" r:id="rId27"/>
    <p:sldLayoutId id="2147487402" r:id="rId28"/>
    <p:sldLayoutId id="2147487403" r:id="rId29"/>
    <p:sldLayoutId id="2147487404" r:id="rId30"/>
    <p:sldLayoutId id="2147487405" r:id="rId31"/>
    <p:sldLayoutId id="2147487406" r:id="rId32"/>
    <p:sldLayoutId id="2147487407" r:id="rId33"/>
    <p:sldLayoutId id="2147487408" r:id="rId34"/>
    <p:sldLayoutId id="2147487477" r:id="rId35"/>
    <p:sldLayoutId id="2147487039" r:id="rId36"/>
    <p:sldLayoutId id="2147487182" r:id="rId37"/>
    <p:sldLayoutId id="2147487183" r:id="rId38"/>
    <p:sldLayoutId id="2147487184" r:id="rId39"/>
    <p:sldLayoutId id="2147487478" r:id="rId40"/>
    <p:sldLayoutId id="2147487479" r:id="rId41"/>
    <p:sldLayoutId id="2147487041" r:id="rId42"/>
    <p:sldLayoutId id="2147487188" r:id="rId43"/>
    <p:sldLayoutId id="2147487189" r:id="rId44"/>
    <p:sldLayoutId id="2147487190" r:id="rId45"/>
    <p:sldLayoutId id="2147487042" r:id="rId46"/>
    <p:sldLayoutId id="2147487192" r:id="rId47"/>
    <p:sldLayoutId id="2147487193" r:id="rId48"/>
    <p:sldLayoutId id="2147487043" r:id="rId49"/>
    <p:sldLayoutId id="2147487044" r:id="rId50"/>
    <p:sldLayoutId id="2147487480" r:id="rId51"/>
    <p:sldLayoutId id="2147487046" r:id="rId52"/>
    <p:sldLayoutId id="2147487047" r:id="rId53"/>
    <p:sldLayoutId id="2147487048" r:id="rId54"/>
    <p:sldLayoutId id="2147487049" r:id="rId55"/>
    <p:sldLayoutId id="2147487050" r:id="rId56"/>
    <p:sldLayoutId id="2147487051" r:id="rId57"/>
    <p:sldLayoutId id="2147487409" r:id="rId58"/>
    <p:sldLayoutId id="2147487481" r:id="rId59"/>
    <p:sldLayoutId id="2147487053" r:id="rId60"/>
    <p:sldLayoutId id="2147487482" r:id="rId61"/>
    <p:sldLayoutId id="2147487207" r:id="rId62"/>
    <p:sldLayoutId id="2147487208" r:id="rId63"/>
    <p:sldLayoutId id="2147487209" r:id="rId64"/>
    <p:sldLayoutId id="2147487210" r:id="rId65"/>
    <p:sldLayoutId id="2147487211" r:id="rId66"/>
    <p:sldLayoutId id="2147487212" r:id="rId67"/>
    <p:sldLayoutId id="2147487213" r:id="rId68"/>
    <p:sldLayoutId id="2147487214" r:id="rId69"/>
    <p:sldLayoutId id="2147487410" r:id="rId70"/>
    <p:sldLayoutId id="2147487216" r:id="rId71"/>
    <p:sldLayoutId id="2147487217" r:id="rId72"/>
    <p:sldLayoutId id="2147487218" r:id="rId73"/>
    <p:sldLayoutId id="2147487219" r:id="rId74"/>
    <p:sldLayoutId id="2147487220" r:id="rId75"/>
    <p:sldLayoutId id="2147487221" r:id="rId76"/>
    <p:sldLayoutId id="2147487222" r:id="rId77"/>
    <p:sldLayoutId id="2147487223" r:id="rId78"/>
    <p:sldLayoutId id="2147487224" r:id="rId79"/>
    <p:sldLayoutId id="2147487411" r:id="rId80"/>
    <p:sldLayoutId id="2147487215" r:id="rId81"/>
    <p:sldLayoutId id="2147487225" r:id="rId82"/>
    <p:sldLayoutId id="2147487226" r:id="rId83"/>
    <p:sldLayoutId id="2147487227" r:id="rId84"/>
    <p:sldLayoutId id="2147487483" r:id="rId85"/>
    <p:sldLayoutId id="2147487484" r:id="rId86"/>
    <p:sldLayoutId id="2147487058" r:id="rId87"/>
    <p:sldLayoutId id="2147487231" r:id="rId88"/>
    <p:sldLayoutId id="2147487232" r:id="rId89"/>
    <p:sldLayoutId id="2147487233" r:id="rId90"/>
    <p:sldLayoutId id="2147487234" r:id="rId91"/>
    <p:sldLayoutId id="2147487235" r:id="rId92"/>
    <p:sldLayoutId id="2147487236" r:id="rId93"/>
    <p:sldLayoutId id="2147487237" r:id="rId94"/>
    <p:sldLayoutId id="2147487485" r:id="rId95"/>
    <p:sldLayoutId id="2147487060" r:id="rId96"/>
    <p:sldLayoutId id="2147487061" r:id="rId97"/>
    <p:sldLayoutId id="2147487062" r:id="rId98"/>
    <p:sldLayoutId id="2147487242" r:id="rId99"/>
    <p:sldLayoutId id="2147487063" r:id="rId100"/>
    <p:sldLayoutId id="2147487244" r:id="rId101"/>
    <p:sldLayoutId id="2147487245" r:id="rId102"/>
    <p:sldLayoutId id="2147487246" r:id="rId103"/>
    <p:sldLayoutId id="2147487064" r:id="rId104"/>
    <p:sldLayoutId id="2147487486" r:id="rId105"/>
    <p:sldLayoutId id="2147487249" r:id="rId106"/>
    <p:sldLayoutId id="2147487250" r:id="rId107"/>
    <p:sldLayoutId id="2147487251" r:id="rId108"/>
    <p:sldLayoutId id="2147487252" r:id="rId109"/>
    <p:sldLayoutId id="2147487487" r:id="rId110"/>
    <p:sldLayoutId id="2147487065" r:id="rId111"/>
    <p:sldLayoutId id="2147487066" r:id="rId112"/>
    <p:sldLayoutId id="2147487067" r:id="rId113"/>
    <p:sldLayoutId id="2147487068" r:id="rId114"/>
    <p:sldLayoutId id="2147487488" r:id="rId115"/>
    <p:sldLayoutId id="2147487070" r:id="rId116"/>
    <p:sldLayoutId id="2147487071" r:id="rId117"/>
    <p:sldLayoutId id="2147487072" r:id="rId118"/>
    <p:sldLayoutId id="2147487073" r:id="rId119"/>
    <p:sldLayoutId id="2147487074" r:id="rId120"/>
    <p:sldLayoutId id="2147487075" r:id="rId121"/>
    <p:sldLayoutId id="2147487489" r:id="rId122"/>
    <p:sldLayoutId id="2147487265" r:id="rId123"/>
    <p:sldLayoutId id="2147487266" r:id="rId124"/>
    <p:sldLayoutId id="2147487076" r:id="rId125"/>
    <p:sldLayoutId id="2147487078" r:id="rId126"/>
    <p:sldLayoutId id="2147487270" r:id="rId127"/>
    <p:sldLayoutId id="2147487271" r:id="rId128"/>
    <p:sldLayoutId id="2147487272" r:id="rId129"/>
    <p:sldLayoutId id="2147487273" r:id="rId130"/>
    <p:sldLayoutId id="2147487274" r:id="rId131"/>
    <p:sldLayoutId id="2147487275" r:id="rId132"/>
    <p:sldLayoutId id="2147487276" r:id="rId133"/>
    <p:sldLayoutId id="2147487490" r:id="rId134"/>
    <p:sldLayoutId id="2147487079" r:id="rId135"/>
    <p:sldLayoutId id="2147487491" r:id="rId136"/>
    <p:sldLayoutId id="2147487081" r:id="rId137"/>
    <p:sldLayoutId id="2147487082" r:id="rId138"/>
    <p:sldLayoutId id="2147487083" r:id="rId139"/>
    <p:sldLayoutId id="2147487084" r:id="rId140"/>
    <p:sldLayoutId id="2147487085" r:id="rId141"/>
    <p:sldLayoutId id="2147487086" r:id="rId142"/>
    <p:sldLayoutId id="2147487087" r:id="rId143"/>
    <p:sldLayoutId id="2147487088" r:id="rId144"/>
    <p:sldLayoutId id="2147487089" r:id="rId145"/>
    <p:sldLayoutId id="2147487090" r:id="rId146"/>
    <p:sldLayoutId id="2147487290" r:id="rId147"/>
    <p:sldLayoutId id="2147487291" r:id="rId148"/>
    <p:sldLayoutId id="2147487292" r:id="rId149"/>
    <p:sldLayoutId id="2147487294" r:id="rId150"/>
    <p:sldLayoutId id="2147487295" r:id="rId151"/>
    <p:sldLayoutId id="2147487296" r:id="rId152"/>
    <p:sldLayoutId id="2147487297" r:id="rId153"/>
    <p:sldLayoutId id="2147487298" r:id="rId154"/>
    <p:sldLayoutId id="2147487299" r:id="rId155"/>
    <p:sldLayoutId id="2147487300" r:id="rId156"/>
    <p:sldLayoutId id="2147487301" r:id="rId157"/>
    <p:sldLayoutId id="2147487092" r:id="rId158"/>
    <p:sldLayoutId id="2147487303" r:id="rId159"/>
    <p:sldLayoutId id="2147487304" r:id="rId160"/>
    <p:sldLayoutId id="2147487305" r:id="rId161"/>
    <p:sldLayoutId id="2147487306" r:id="rId162"/>
    <p:sldLayoutId id="2147487307" r:id="rId163"/>
    <p:sldLayoutId id="2147487308" r:id="rId164"/>
    <p:sldLayoutId id="2147487093" r:id="rId165"/>
    <p:sldLayoutId id="2147487310" r:id="rId166"/>
    <p:sldLayoutId id="2147487412" r:id="rId167"/>
    <p:sldLayoutId id="2147487311" r:id="rId168"/>
    <p:sldLayoutId id="2147487116" r:id="rId169"/>
    <p:sldLayoutId id="2147487117" r:id="rId170"/>
    <p:sldLayoutId id="2147487492" r:id="rId171"/>
    <p:sldLayoutId id="2147487098" r:id="rId172"/>
    <p:sldLayoutId id="2147487493" r:id="rId173"/>
    <p:sldLayoutId id="2147487104" r:id="rId174"/>
    <p:sldLayoutId id="2147487326" r:id="rId175"/>
    <p:sldLayoutId id="2147487105" r:id="rId176"/>
    <p:sldLayoutId id="2147487494" r:id="rId177"/>
    <p:sldLayoutId id="2147487495" r:id="rId178"/>
    <p:sldLayoutId id="2147487108" r:id="rId179"/>
    <p:sldLayoutId id="2147487109" r:id="rId180"/>
    <p:sldLayoutId id="2147487110" r:id="rId181"/>
    <p:sldLayoutId id="2147487111" r:id="rId182"/>
    <p:sldLayoutId id="2147487112" r:id="rId183"/>
    <p:sldLayoutId id="2147487113" r:id="rId184"/>
    <p:sldLayoutId id="2147487496" r:id="rId185"/>
    <p:sldLayoutId id="2147487497" r:id="rId186"/>
    <p:sldLayoutId id="2147487498" r:id="rId187"/>
    <p:sldLayoutId id="2147487499" r:id="rId188"/>
    <p:sldLayoutId id="2147487122" r:id="rId189"/>
    <p:sldLayoutId id="2147487123" r:id="rId190"/>
    <p:sldLayoutId id="2147487346" r:id="rId191"/>
    <p:sldLayoutId id="2147487500" r:id="rId192"/>
    <p:sldLayoutId id="2147487348" r:id="rId193"/>
    <p:sldLayoutId id="2147487349" r:id="rId194"/>
    <p:sldLayoutId id="2147483847" r:id="rId195"/>
    <p:sldLayoutId id="2147483848" r:id="rId196"/>
    <p:sldLayoutId id="2147483849" r:id="rId197"/>
    <p:sldLayoutId id="2147483850" r:id="rId198"/>
    <p:sldLayoutId id="2147483851" r:id="rId199"/>
    <p:sldLayoutId id="2147483852" r:id="rId200"/>
    <p:sldLayoutId id="2147483853" r:id="rId201"/>
    <p:sldLayoutId id="2147483854" r:id="rId202"/>
    <p:sldLayoutId id="2147483855" r:id="rId203"/>
    <p:sldLayoutId id="2147483856" r:id="rId204"/>
    <p:sldLayoutId id="2147483857" r:id="rId205"/>
    <p:sldLayoutId id="2147483858" r:id="rId206"/>
    <p:sldLayoutId id="2147483859" r:id="rId207"/>
    <p:sldLayoutId id="2147487005" r:id="rId208"/>
    <p:sldLayoutId id="2147483861" r:id="rId209"/>
    <p:sldLayoutId id="2147483862" r:id="rId210"/>
    <p:sldLayoutId id="2147483863" r:id="rId211"/>
    <p:sldLayoutId id="2147483864" r:id="rId212"/>
    <p:sldLayoutId id="2147487501" r:id="rId213"/>
    <p:sldLayoutId id="2147483866" r:id="rId214"/>
    <p:sldLayoutId id="2147483867" r:id="rId215"/>
    <p:sldLayoutId id="2147483868" r:id="rId216"/>
    <p:sldLayoutId id="2147483869" r:id="rId217"/>
    <p:sldLayoutId id="2147483870" r:id="rId218"/>
    <p:sldLayoutId id="2147483871" r:id="rId219"/>
    <p:sldLayoutId id="2147487502" r:id="rId220"/>
    <p:sldLayoutId id="2147483875" r:id="rId221"/>
    <p:sldLayoutId id="2147483876" r:id="rId222"/>
    <p:sldLayoutId id="2147483877" r:id="rId223"/>
    <p:sldLayoutId id="2147483878" r:id="rId224"/>
    <p:sldLayoutId id="2147483879" r:id="rId225"/>
    <p:sldLayoutId id="2147483880" r:id="rId226"/>
    <p:sldLayoutId id="2147483881" r:id="rId227"/>
    <p:sldLayoutId id="2147483882" r:id="rId228"/>
    <p:sldLayoutId id="2147483883" r:id="rId229"/>
    <p:sldLayoutId id="2147483884" r:id="rId230"/>
    <p:sldLayoutId id="2147483885" r:id="rId231"/>
    <p:sldLayoutId id="2147483886" r:id="rId232"/>
    <p:sldLayoutId id="2147483887" r:id="rId233"/>
    <p:sldLayoutId id="2147483888" r:id="rId234"/>
    <p:sldLayoutId id="2147483889" r:id="rId235"/>
    <p:sldLayoutId id="2147483890" r:id="rId236"/>
    <p:sldLayoutId id="2147483891" r:id="rId237"/>
    <p:sldLayoutId id="2147483892" r:id="rId238"/>
    <p:sldLayoutId id="2147483893" r:id="rId239"/>
    <p:sldLayoutId id="2147483894" r:id="rId240"/>
    <p:sldLayoutId id="2147483895" r:id="rId241"/>
    <p:sldLayoutId id="2147483896" r:id="rId242"/>
    <p:sldLayoutId id="2147487413" r:id="rId243"/>
    <p:sldLayoutId id="2147487414" r:id="rId244"/>
    <p:sldLayoutId id="2147487415" r:id="rId245"/>
    <p:sldLayoutId id="2147483897" r:id="rId246"/>
    <p:sldLayoutId id="2147483898" r:id="rId247"/>
    <p:sldLayoutId id="2147483899" r:id="rId248"/>
    <p:sldLayoutId id="2147483900" r:id="rId249"/>
    <p:sldLayoutId id="2147483901" r:id="rId250"/>
    <p:sldLayoutId id="2147483902" r:id="rId251"/>
    <p:sldLayoutId id="2147483903" r:id="rId252"/>
    <p:sldLayoutId id="2147483904" r:id="rId253"/>
    <p:sldLayoutId id="2147483905" r:id="rId254"/>
    <p:sldLayoutId id="2147483906" r:id="rId255"/>
    <p:sldLayoutId id="2147483907" r:id="rId256"/>
    <p:sldLayoutId id="2147487126" r:id="rId257"/>
    <p:sldLayoutId id="2147487127" r:id="rId258"/>
    <p:sldLayoutId id="2147487128" r:id="rId259"/>
    <p:sldLayoutId id="2147487129" r:id="rId260"/>
    <p:sldLayoutId id="2147487130" r:id="rId261"/>
    <p:sldLayoutId id="2147483735" r:id="rId262"/>
    <p:sldLayoutId id="2147487417" r:id="rId263"/>
    <p:sldLayoutId id="2147487355" r:id="rId264"/>
    <p:sldLayoutId id="2147487369" r:id="rId265"/>
    <p:sldLayoutId id="2147487356" r:id="rId266"/>
    <p:sldLayoutId id="2147487357" r:id="rId267"/>
    <p:sldLayoutId id="2147487358" r:id="rId268"/>
    <p:sldLayoutId id="2147487131" r:id="rId269"/>
    <p:sldLayoutId id="2147487132" r:id="rId270"/>
    <p:sldLayoutId id="2147487133" r:id="rId271"/>
    <p:sldLayoutId id="2147487134" r:id="rId272"/>
    <p:sldLayoutId id="2147487509" r:id="rId273"/>
    <p:sldLayoutId id="2147487136" r:id="rId274"/>
    <p:sldLayoutId id="2147487137" r:id="rId275"/>
    <p:sldLayoutId id="2147487138" r:id="rId276"/>
    <p:sldLayoutId id="2147487139" r:id="rId277"/>
    <p:sldLayoutId id="2147487140" r:id="rId278"/>
    <p:sldLayoutId id="2147487141" r:id="rId279"/>
    <p:sldLayoutId id="2147483934" r:id="rId280"/>
    <p:sldLayoutId id="2147483935" r:id="rId281"/>
    <p:sldLayoutId id="2147483936" r:id="rId282"/>
    <p:sldLayoutId id="2147486961" r:id="rId283"/>
    <p:sldLayoutId id="2147487510" r:id="rId284"/>
    <p:sldLayoutId id="2147486278" r:id="rId285"/>
    <p:sldLayoutId id="2147487511" r:id="rId286"/>
    <p:sldLayoutId id="2147486280" r:id="rId287"/>
    <p:sldLayoutId id="2147485878" r:id="rId288"/>
    <p:sldLayoutId id="2147484654" r:id="rId289"/>
    <p:sldLayoutId id="2147484655" r:id="rId290"/>
    <p:sldLayoutId id="2147484608" r:id="rId291"/>
    <p:sldLayoutId id="2147485213" r:id="rId292"/>
    <p:sldLayoutId id="2147485214" r:id="rId293"/>
    <p:sldLayoutId id="2147485179" r:id="rId294"/>
    <p:sldLayoutId id="2147486360" r:id="rId295"/>
    <p:sldLayoutId id="2147485556" r:id="rId296"/>
    <p:sldLayoutId id="2147487453" r:id="rId297"/>
    <p:sldLayoutId id="2147486281" r:id="rId298"/>
    <p:sldLayoutId id="2147484355" r:id="rId299"/>
    <p:sldLayoutId id="2147485444" r:id="rId300"/>
    <p:sldLayoutId id="2147484356" r:id="rId301"/>
    <p:sldLayoutId id="2147487466" r:id="rId302"/>
    <p:sldLayoutId id="2147487555" r:id="rId303"/>
    <p:sldLayoutId id="2147487556" r:id="rId304"/>
    <p:sldLayoutId id="2147484358" r:id="rId305"/>
    <p:sldLayoutId id="2147484359" r:id="rId306"/>
    <p:sldLayoutId id="2147484360" r:id="rId307"/>
    <p:sldLayoutId id="2147484361" r:id="rId308"/>
    <p:sldLayoutId id="2147484393" r:id="rId309"/>
    <p:sldLayoutId id="2147484394" r:id="rId310"/>
    <p:sldLayoutId id="2147487557" r:id="rId311"/>
    <p:sldLayoutId id="2147487558" r:id="rId312"/>
    <p:sldLayoutId id="2147487559" r:id="rId313"/>
    <p:sldLayoutId id="2147487560" r:id="rId314"/>
    <p:sldLayoutId id="2147484231" r:id="rId315"/>
    <p:sldLayoutId id="2147484268" r:id="rId316"/>
    <p:sldLayoutId id="2147484235" r:id="rId317"/>
    <p:sldLayoutId id="2147487561" r:id="rId318"/>
    <p:sldLayoutId id="2147484245" r:id="rId319"/>
    <p:sldLayoutId id="2147484262" r:id="rId320"/>
    <p:sldLayoutId id="2147486955" r:id="rId321"/>
    <p:sldLayoutId id="2147485238" r:id="rId322"/>
    <p:sldLayoutId id="2147486956" r:id="rId323"/>
    <p:sldLayoutId id="2147484233" r:id="rId324"/>
    <p:sldLayoutId id="2147486948" r:id="rId325"/>
    <p:sldLayoutId id="2147484774" r:id="rId326"/>
    <p:sldLayoutId id="2147484775" r:id="rId327"/>
    <p:sldLayoutId id="2147486425" r:id="rId328"/>
    <p:sldLayoutId id="2147484776" r:id="rId329"/>
    <p:sldLayoutId id="2147484777" r:id="rId330"/>
    <p:sldLayoutId id="2147486387" r:id="rId331"/>
    <p:sldLayoutId id="2147486389" r:id="rId332"/>
    <p:sldLayoutId id="2147486391" r:id="rId333"/>
    <p:sldLayoutId id="2147486949" r:id="rId334"/>
    <p:sldLayoutId id="2147486424" r:id="rId335"/>
    <p:sldLayoutId id="2147484821" r:id="rId336"/>
    <p:sldLayoutId id="2147486952" r:id="rId337"/>
    <p:sldLayoutId id="2147485239" r:id="rId338"/>
    <p:sldLayoutId id="2147487562" r:id="rId339"/>
    <p:sldLayoutId id="2147486048" r:id="rId340"/>
    <p:sldLayoutId id="2147486954" r:id="rId341"/>
    <p:sldLayoutId id="2147484400" r:id="rId342"/>
    <p:sldLayoutId id="2147484401" r:id="rId343"/>
    <p:sldLayoutId id="2147484402" r:id="rId344"/>
    <p:sldLayoutId id="2147484822" r:id="rId345"/>
    <p:sldLayoutId id="2147487563" r:id="rId346"/>
    <p:sldLayoutId id="2147486887" r:id="rId347"/>
    <p:sldLayoutId id="2147486990" r:id="rId348"/>
    <p:sldLayoutId id="2147484585" r:id="rId349"/>
    <p:sldLayoutId id="2147484586" r:id="rId350"/>
    <p:sldLayoutId id="2147484587" r:id="rId351"/>
    <p:sldLayoutId id="2147484588" r:id="rId352"/>
    <p:sldLayoutId id="2147484592" r:id="rId353"/>
    <p:sldLayoutId id="2147484593" r:id="rId354"/>
    <p:sldLayoutId id="2147484594" r:id="rId355"/>
    <p:sldLayoutId id="2147487156" r:id="rId356"/>
    <p:sldLayoutId id="2147485370" r:id="rId357"/>
    <p:sldLayoutId id="2147485872" r:id="rId358"/>
    <p:sldLayoutId id="2147486927" r:id="rId359"/>
    <p:sldLayoutId id="2147485367" r:id="rId360"/>
    <p:sldLayoutId id="2147485368" r:id="rId361"/>
    <p:sldLayoutId id="2147485369" r:id="rId362"/>
    <p:sldLayoutId id="2147485400" r:id="rId363"/>
    <p:sldLayoutId id="2147485401" r:id="rId364"/>
    <p:sldLayoutId id="2147485402" r:id="rId365"/>
    <p:sldLayoutId id="2147485403" r:id="rId366"/>
    <p:sldLayoutId id="2147486221" r:id="rId367"/>
    <p:sldLayoutId id="2147483752" r:id="rId368"/>
    <p:sldLayoutId id="2147483753" r:id="rId369"/>
    <p:sldLayoutId id="2147483754" r:id="rId370"/>
    <p:sldLayoutId id="2147483755" r:id="rId371"/>
    <p:sldLayoutId id="2147486972" r:id="rId372"/>
    <p:sldLayoutId id="2147486973" r:id="rId373"/>
    <p:sldLayoutId id="2147486974" r:id="rId374"/>
    <p:sldLayoutId id="2147484386" r:id="rId375"/>
    <p:sldLayoutId id="2147484815" r:id="rId376"/>
    <p:sldLayoutId id="2147484816" r:id="rId377"/>
    <p:sldLayoutId id="2147484817" r:id="rId378"/>
    <p:sldLayoutId id="2147484329" r:id="rId379"/>
    <p:sldLayoutId id="2147486396" r:id="rId380"/>
    <p:sldLayoutId id="2147486397" r:id="rId381"/>
    <p:sldLayoutId id="2147486418" r:id="rId382"/>
    <p:sldLayoutId id="2147484330" r:id="rId383"/>
    <p:sldLayoutId id="2147484331" r:id="rId384"/>
    <p:sldLayoutId id="2147484332" r:id="rId385"/>
    <p:sldLayoutId id="2147484485" r:id="rId386"/>
    <p:sldLayoutId id="2147484486" r:id="rId387"/>
    <p:sldLayoutId id="2147484609" r:id="rId388"/>
    <p:sldLayoutId id="2147484477" r:id="rId389"/>
    <p:sldLayoutId id="2147484478" r:id="rId390"/>
    <p:sldLayoutId id="2147484260" r:id="rId391"/>
    <p:sldLayoutId id="2147487568" r:id="rId392"/>
    <p:sldLayoutId id="2147484480" r:id="rId393"/>
    <p:sldLayoutId id="2147484267" r:id="rId394"/>
    <p:sldLayoutId id="2147484481" r:id="rId395"/>
    <p:sldLayoutId id="2147484482" r:id="rId396"/>
    <p:sldLayoutId id="2147484483" r:id="rId397"/>
    <p:sldLayoutId id="2147484484" r:id="rId398"/>
    <p:sldLayoutId id="2147486991" r:id="rId399"/>
    <p:sldLayoutId id="2147486992" r:id="rId400"/>
    <p:sldLayoutId id="2147486252" r:id="rId401"/>
    <p:sldLayoutId id="2147486253" r:id="rId402"/>
    <p:sldLayoutId id="2147486363" r:id="rId403"/>
    <p:sldLayoutId id="2147487006" r:id="rId404"/>
    <p:sldLayoutId id="2147486364" r:id="rId405"/>
    <p:sldLayoutId id="2147486365" r:id="rId406"/>
    <p:sldLayoutId id="2147487007" r:id="rId407"/>
    <p:sldLayoutId id="2147483940" r:id="rId408"/>
    <p:sldLayoutId id="2147486366" r:id="rId409"/>
    <p:sldLayoutId id="2147486367" r:id="rId410"/>
    <p:sldLayoutId id="2147486368" r:id="rId411"/>
    <p:sldLayoutId id="2147486369" r:id="rId412"/>
    <p:sldLayoutId id="2147483944" r:id="rId413"/>
    <p:sldLayoutId id="2147483945" r:id="rId414"/>
    <p:sldLayoutId id="2147483949" r:id="rId415"/>
    <p:sldLayoutId id="2147483953" r:id="rId416"/>
    <p:sldLayoutId id="2147483954" r:id="rId417"/>
    <p:sldLayoutId id="2147483955" r:id="rId418"/>
    <p:sldLayoutId id="2147483956" r:id="rId419"/>
    <p:sldLayoutId id="2147483957" r:id="rId420"/>
    <p:sldLayoutId id="2147483958" r:id="rId421"/>
    <p:sldLayoutId id="2147483959" r:id="rId422"/>
    <p:sldLayoutId id="2147483960" r:id="rId423"/>
    <p:sldLayoutId id="2147483961" r:id="rId424"/>
    <p:sldLayoutId id="2147483962" r:id="rId425"/>
    <p:sldLayoutId id="2147483963" r:id="rId426"/>
    <p:sldLayoutId id="2147483964" r:id="rId427"/>
    <p:sldLayoutId id="2147483965" r:id="rId428"/>
    <p:sldLayoutId id="2147483966" r:id="rId429"/>
    <p:sldLayoutId id="2147483967" r:id="rId430"/>
    <p:sldLayoutId id="2147483968" r:id="rId431"/>
    <p:sldLayoutId id="2147483969" r:id="rId432"/>
    <p:sldLayoutId id="2147483970" r:id="rId433"/>
    <p:sldLayoutId id="2147483971" r:id="rId434"/>
    <p:sldLayoutId id="2147483972" r:id="rId435"/>
    <p:sldLayoutId id="2147483973" r:id="rId436"/>
    <p:sldLayoutId id="2147483976" r:id="rId437"/>
    <p:sldLayoutId id="2147483977" r:id="rId438"/>
    <p:sldLayoutId id="2147487471" r:id="rId439"/>
    <p:sldLayoutId id="2147483979" r:id="rId440"/>
    <p:sldLayoutId id="2147483980" r:id="rId441"/>
    <p:sldLayoutId id="2147483981" r:id="rId442"/>
    <p:sldLayoutId id="2147483982" r:id="rId443"/>
    <p:sldLayoutId id="2147483978" r:id="rId444"/>
    <p:sldLayoutId id="2147483983" r:id="rId445"/>
    <p:sldLayoutId id="2147483984" r:id="rId446"/>
    <p:sldLayoutId id="2147487569" r:id="rId447"/>
    <p:sldLayoutId id="2147487570" r:id="rId448"/>
    <p:sldLayoutId id="2147483989" r:id="rId449"/>
    <p:sldLayoutId id="2147483990" r:id="rId450"/>
    <p:sldLayoutId id="2147483991" r:id="rId451"/>
    <p:sldLayoutId id="2147487571" r:id="rId452"/>
    <p:sldLayoutId id="2147487572" r:id="rId453"/>
    <p:sldLayoutId id="2147483996" r:id="rId454"/>
    <p:sldLayoutId id="2147483997" r:id="rId455"/>
    <p:sldLayoutId id="2147483998" r:id="rId456"/>
    <p:sldLayoutId id="2147483999" r:id="rId457"/>
    <p:sldLayoutId id="2147484000" r:id="rId458"/>
    <p:sldLayoutId id="2147484001" r:id="rId459"/>
    <p:sldLayoutId id="2147484652" r:id="rId460"/>
    <p:sldLayoutId id="2147484653" r:id="rId461"/>
    <p:sldLayoutId id="2147487008" r:id="rId462"/>
    <p:sldLayoutId id="2147487009" r:id="rId463"/>
    <p:sldLayoutId id="2147487472" r:id="rId464"/>
    <p:sldLayoutId id="2147487010" r:id="rId465"/>
    <p:sldLayoutId id="2147487011" r:id="rId466"/>
    <p:sldLayoutId id="2147487012" r:id="rId467"/>
    <p:sldLayoutId id="2147487013" r:id="rId468"/>
    <p:sldLayoutId id="2147487473" r:id="rId469"/>
    <p:sldLayoutId id="2147485000" r:id="rId470"/>
    <p:sldLayoutId id="2147485001" r:id="rId471"/>
    <p:sldLayoutId id="2147485002" r:id="rId472"/>
    <p:sldLayoutId id="2147485006" r:id="rId473"/>
    <p:sldLayoutId id="2147485007" r:id="rId474"/>
    <p:sldLayoutId id="2147485008" r:id="rId475"/>
    <p:sldLayoutId id="2147484999" r:id="rId476"/>
    <p:sldLayoutId id="2147485877" r:id="rId477"/>
    <p:sldLayoutId id="2147486419" r:id="rId478"/>
    <p:sldLayoutId id="2147486079" r:id="rId479"/>
    <p:sldLayoutId id="2147487352" r:id="rId480"/>
    <p:sldLayoutId id="2147483677" r:id="rId481"/>
    <p:sldLayoutId id="2147487353" r:id="rId482"/>
    <p:sldLayoutId id="2147487354" r:id="rId483"/>
    <p:sldLayoutId id="2147483994" r:id="rId484"/>
    <p:sldLayoutId id="2147483995" r:id="rId485"/>
    <p:sldLayoutId id="2147483987" r:id="rId486"/>
    <p:sldLayoutId id="2147483988" r:id="rId487"/>
    <p:sldLayoutId id="2147484849" r:id="rId488"/>
    <p:sldLayoutId id="2147484850" r:id="rId489"/>
    <p:sldLayoutId id="2147486087" r:id="rId490"/>
    <p:sldLayoutId id="2147486282" r:id="rId491"/>
    <p:sldLayoutId id="2147485074" r:id="rId492"/>
    <p:sldLayoutId id="2147485075" r:id="rId493"/>
    <p:sldLayoutId id="2147485076" r:id="rId494"/>
    <p:sldLayoutId id="2147487512" r:id="rId495"/>
    <p:sldLayoutId id="2147485078" r:id="rId496"/>
    <p:sldLayoutId id="2147487423" r:id="rId497"/>
    <p:sldLayoutId id="2147487362" r:id="rId498"/>
    <p:sldLayoutId id="2147487360" r:id="rId499"/>
    <p:sldLayoutId id="2147483736" r:id="rId500"/>
    <p:sldLayoutId id="2147487359" r:id="rId501"/>
    <p:sldLayoutId id="2147487361" r:id="rId502"/>
    <p:sldLayoutId id="2147483758" r:id="rId503"/>
    <p:sldLayoutId id="2147483759" r:id="rId504"/>
    <p:sldLayoutId id="2147483757" r:id="rId505"/>
    <p:sldLayoutId id="2147483764" r:id="rId506"/>
    <p:sldLayoutId id="2147483765" r:id="rId507"/>
    <p:sldLayoutId id="2147483766" r:id="rId508"/>
    <p:sldLayoutId id="2147487379" r:id="rId509"/>
    <p:sldLayoutId id="2147483739" r:id="rId510"/>
    <p:sldLayoutId id="2147483750" r:id="rId511"/>
    <p:sldLayoutId id="2147487527" r:id="rId512"/>
    <p:sldLayoutId id="2147484765" r:id="rId513"/>
    <p:sldLayoutId id="2147484335" r:id="rId514"/>
    <p:sldLayoutId id="2147484336" r:id="rId515"/>
    <p:sldLayoutId id="2147484337" r:id="rId516"/>
    <p:sldLayoutId id="2147487528" r:id="rId517"/>
    <p:sldLayoutId id="2147487529" r:id="rId518"/>
    <p:sldLayoutId id="2147484339" r:id="rId519"/>
    <p:sldLayoutId id="2147484340" r:id="rId520"/>
    <p:sldLayoutId id="2147484341" r:id="rId521"/>
    <p:sldLayoutId id="2147484342" r:id="rId522"/>
    <p:sldLayoutId id="2147484343" r:id="rId523"/>
    <p:sldLayoutId id="2147484344" r:id="rId524"/>
    <p:sldLayoutId id="2147485468" r:id="rId525"/>
    <p:sldLayoutId id="2147485865" r:id="rId526"/>
    <p:sldLayoutId id="2147484364" r:id="rId527"/>
    <p:sldLayoutId id="2147487530" r:id="rId528"/>
    <p:sldLayoutId id="2147485868" r:id="rId529"/>
    <p:sldLayoutId id="2147485869" r:id="rId530"/>
    <p:sldLayoutId id="2147485870" r:id="rId531"/>
    <p:sldLayoutId id="2147485385" r:id="rId532"/>
    <p:sldLayoutId id="2147485871" r:id="rId533"/>
    <p:sldLayoutId id="2147485469" r:id="rId534"/>
    <p:sldLayoutId id="2147484570" r:id="rId535"/>
    <p:sldLayoutId id="2147484222" r:id="rId536"/>
    <p:sldLayoutId id="2147487531" r:id="rId537"/>
    <p:sldLayoutId id="2147485079" r:id="rId538"/>
    <p:sldLayoutId id="2147485080" r:id="rId539"/>
    <p:sldLayoutId id="2147485081" r:id="rId540"/>
    <p:sldLayoutId id="2147485082" r:id="rId541"/>
    <p:sldLayoutId id="2147485083" r:id="rId542"/>
    <p:sldLayoutId id="2147484596" r:id="rId543"/>
    <p:sldLayoutId id="2147484835" r:id="rId544"/>
    <p:sldLayoutId id="2147484353" r:id="rId545"/>
    <p:sldLayoutId id="2147487465" r:id="rId546"/>
    <p:sldLayoutId id="2147486336" r:id="rId547"/>
    <p:sldLayoutId id="2147486970" r:id="rId548"/>
    <p:sldLayoutId id="2147484627" r:id="rId549"/>
    <p:sldLayoutId id="2147485879" r:id="rId550"/>
    <p:sldLayoutId id="2147487532" r:id="rId551"/>
    <p:sldLayoutId id="2147487533" r:id="rId552"/>
    <p:sldLayoutId id="2147485858" r:id="rId553"/>
    <p:sldLayoutId id="2147486088" r:id="rId554"/>
    <p:sldLayoutId id="2147486423" r:id="rId555"/>
    <p:sldLayoutId id="2147486950" r:id="rId556"/>
    <p:sldLayoutId id="2147487553" r:id="rId557"/>
    <p:sldLayoutId id="2147485072" r:id="rId558"/>
    <p:sldLayoutId id="2147487554" r:id="rId559"/>
    <p:sldLayoutId id="2147485859" r:id="rId560"/>
    <p:sldLayoutId id="2147485860" r:id="rId561"/>
    <p:sldLayoutId id="2147485861" r:id="rId562"/>
    <p:sldLayoutId id="2147484634" r:id="rId563"/>
    <p:sldLayoutId id="2147484635" r:id="rId564"/>
    <p:sldLayoutId id="2147484238" r:id="rId565"/>
    <p:sldLayoutId id="2147486915" r:id="rId566"/>
    <p:sldLayoutId id="2147487534" r:id="rId567"/>
    <p:sldLayoutId id="2147486917" r:id="rId568"/>
    <p:sldLayoutId id="2147484203" r:id="rId569"/>
    <p:sldLayoutId id="2147484204" r:id="rId570"/>
    <p:sldLayoutId id="2147484205" r:id="rId571"/>
    <p:sldLayoutId id="2147484206" r:id="rId572"/>
    <p:sldLayoutId id="2147484237" r:id="rId573"/>
    <p:sldLayoutId id="2147484208" r:id="rId574"/>
    <p:sldLayoutId id="2147485064" r:id="rId575"/>
    <p:sldLayoutId id="2147485065" r:id="rId576"/>
    <p:sldLayoutId id="2147487535" r:id="rId577"/>
    <p:sldLayoutId id="2147485066" r:id="rId578"/>
    <p:sldLayoutId id="2147485067" r:id="rId579"/>
    <p:sldLayoutId id="2147485068" r:id="rId580"/>
    <p:sldLayoutId id="2147485069" r:id="rId581"/>
    <p:sldLayoutId id="2147487536" r:id="rId582"/>
    <p:sldLayoutId id="2147485070" r:id="rId583"/>
    <p:sldLayoutId id="2147486030" r:id="rId584"/>
    <p:sldLayoutId id="2147485071" r:id="rId585"/>
    <p:sldLayoutId id="2147487168" r:id="rId586"/>
    <p:sldLayoutId id="2147487537" r:id="rId587"/>
    <p:sldLayoutId id="2147484836" r:id="rId588"/>
    <p:sldLayoutId id="2147484837" r:id="rId589"/>
    <p:sldLayoutId id="2147487169" r:id="rId590"/>
    <p:sldLayoutId id="2147484602" r:id="rId591"/>
    <p:sldLayoutId id="2147484603" r:id="rId592"/>
    <p:sldLayoutId id="2147484604" r:id="rId593"/>
    <p:sldLayoutId id="2147487538" r:id="rId594"/>
    <p:sldLayoutId id="2147485847" r:id="rId595"/>
    <p:sldLayoutId id="2147485848" r:id="rId596"/>
    <p:sldLayoutId id="2147485849" r:id="rId597"/>
    <p:sldLayoutId id="2147487539" r:id="rId598"/>
    <p:sldLayoutId id="2147485851" r:id="rId599"/>
    <p:sldLayoutId id="2147485852" r:id="rId600"/>
    <p:sldLayoutId id="2147485853" r:id="rId601"/>
    <p:sldLayoutId id="2147485854" r:id="rId602"/>
    <p:sldLayoutId id="2147485855" r:id="rId603"/>
    <p:sldLayoutId id="2147485856" r:id="rId604"/>
    <p:sldLayoutId id="2147484384" r:id="rId605"/>
    <p:sldLayoutId id="2147485405" r:id="rId606"/>
    <p:sldLayoutId id="2147487540" r:id="rId607"/>
    <p:sldLayoutId id="2147484385" r:id="rId608"/>
    <p:sldLayoutId id="2147487541" r:id="rId609"/>
    <p:sldLayoutId id="2147484387" r:id="rId610"/>
    <p:sldLayoutId id="2147484388" r:id="rId611"/>
    <p:sldLayoutId id="2147484389" r:id="rId612"/>
    <p:sldLayoutId id="2147484390" r:id="rId613"/>
    <p:sldLayoutId id="2147484391" r:id="rId614"/>
    <p:sldLayoutId id="2147484392" r:id="rId615"/>
    <p:sldLayoutId id="2147487438" r:id="rId616"/>
    <p:sldLayoutId id="2147486205" r:id="rId617"/>
    <p:sldLayoutId id="2147486206" r:id="rId618"/>
    <p:sldLayoutId id="2147486207" r:id="rId619"/>
    <p:sldLayoutId id="2147486208" r:id="rId620"/>
    <p:sldLayoutId id="2147486209" r:id="rId621"/>
    <p:sldLayoutId id="2147484766" r:id="rId622"/>
    <p:sldLayoutId id="2147486426" r:id="rId623"/>
    <p:sldLayoutId id="2147486404" r:id="rId624"/>
    <p:sldLayoutId id="2147484767" r:id="rId625"/>
    <p:sldLayoutId id="2147486405" r:id="rId626"/>
    <p:sldLayoutId id="2147486406" r:id="rId627"/>
    <p:sldLayoutId id="2147486407" r:id="rId628"/>
    <p:sldLayoutId id="2147486408" r:id="rId629"/>
    <p:sldLayoutId id="2147486409" r:id="rId630"/>
    <p:sldLayoutId id="2147484768" r:id="rId631"/>
    <p:sldLayoutId id="2147486428" r:id="rId632"/>
    <p:sldLayoutId id="2147487439" r:id="rId633"/>
    <p:sldLayoutId id="2147487440" r:id="rId634"/>
    <p:sldLayoutId id="2147487441" r:id="rId635"/>
    <p:sldLayoutId id="2147486989" r:id="rId636"/>
    <p:sldLayoutId id="2147486203" r:id="rId637"/>
    <p:sldLayoutId id="2147484842" r:id="rId638"/>
    <p:sldLayoutId id="2147486926" r:id="rId639"/>
    <p:sldLayoutId id="2147483873" r:id="rId640"/>
    <p:sldLayoutId id="2147483874" r:id="rId641"/>
    <p:sldLayoutId id="2147483975" r:id="rId642"/>
    <p:sldLayoutId id="2147483709" r:id="rId643"/>
    <p:sldLayoutId id="2147483702" r:id="rId644"/>
    <p:sldLayoutId id="2147483711" r:id="rId645"/>
    <p:sldLayoutId id="2147483751" r:id="rId646"/>
    <p:sldLayoutId id="2147483703" r:id="rId647"/>
    <p:sldLayoutId id="2147483713" r:id="rId648"/>
    <p:sldLayoutId id="2147483700" r:id="rId649"/>
    <p:sldLayoutId id="2147483715" r:id="rId650"/>
    <p:sldLayoutId id="2147483716" r:id="rId651"/>
    <p:sldLayoutId id="2147483704" r:id="rId652"/>
    <p:sldLayoutId id="2147483705" r:id="rId653"/>
    <p:sldLayoutId id="2147483706" r:id="rId654"/>
    <p:sldLayoutId id="2147487455" r:id="rId655"/>
    <p:sldLayoutId id="2147487456" r:id="rId656"/>
    <p:sldLayoutId id="2147487457" r:id="rId657"/>
    <p:sldLayoutId id="2147487458" r:id="rId658"/>
    <p:sldLayoutId id="2147487459" r:id="rId659"/>
    <p:sldLayoutId id="2147487460" r:id="rId660"/>
    <p:sldLayoutId id="2147487461" r:id="rId661"/>
    <p:sldLayoutId id="2147487462" r:id="rId662"/>
    <p:sldLayoutId id="2147487463" r:id="rId663"/>
    <p:sldLayoutId id="2147487464" r:id="rId664"/>
    <p:sldLayoutId id="2147486361" r:id="rId665"/>
    <p:sldLayoutId id="2147485215" r:id="rId666"/>
    <p:sldLayoutId id="2147485425" r:id="rId667"/>
    <p:sldLayoutId id="2147487578" r:id="rId668"/>
    <p:sldLayoutId id="2147487579" r:id="rId669"/>
    <p:sldLayoutId id="2147485391" r:id="rId670"/>
    <p:sldLayoutId id="2147485392" r:id="rId671"/>
    <p:sldLayoutId id="2147484376" r:id="rId672"/>
    <p:sldLayoutId id="2147487580" r:id="rId673"/>
    <p:sldLayoutId id="2147487581" r:id="rId674"/>
    <p:sldLayoutId id="2147485394" r:id="rId675"/>
    <p:sldLayoutId id="2147485395" r:id="rId676"/>
    <p:sldLayoutId id="2147486284" r:id="rId677"/>
    <p:sldLayoutId id="2147484378" r:id="rId678"/>
    <p:sldLayoutId id="2147484379" r:id="rId679"/>
    <p:sldLayoutId id="2147485396" r:id="rId680"/>
    <p:sldLayoutId id="2147485880" r:id="rId681"/>
    <p:sldLayoutId id="2147485393" r:id="rId682"/>
    <p:sldLayoutId id="2147484354" r:id="rId683"/>
    <p:sldLayoutId id="2147484572" r:id="rId684"/>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C4FD124-1ECB-402C-892A-074DA968361E}" type="datetime1">
              <a:rPr lang="en-US" smtClean="0"/>
              <a:t>11/10/2023</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Sudden Infant Death Services of Illinois, Inc. (c) 2020</a:t>
            </a: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626EFC5-3A98-4434-8358-E83565EDBB7A}"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Lst>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55.xml"/></Relationships>
</file>

<file path=ppt/slides/_rels/slide1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0.xml"/><Relationship Id="rId1" Type="http://schemas.openxmlformats.org/officeDocument/2006/relationships/slideLayout" Target="../slideLayouts/slideLayout696.xml"/><Relationship Id="rId4" Type="http://schemas.openxmlformats.org/officeDocument/2006/relationships/image" Target="../media/image89.png"/></Relationships>
</file>

<file path=ppt/slides/_rels/slide1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1.xml"/><Relationship Id="rId1" Type="http://schemas.openxmlformats.org/officeDocument/2006/relationships/slideLayout" Target="../slideLayouts/slideLayout696.xml"/><Relationship Id="rId4" Type="http://schemas.openxmlformats.org/officeDocument/2006/relationships/image" Target="../media/image89.png"/></Relationships>
</file>

<file path=ppt/slides/_rels/slide1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2.xml"/><Relationship Id="rId1" Type="http://schemas.openxmlformats.org/officeDocument/2006/relationships/slideLayout" Target="../slideLayouts/slideLayout697.xml"/><Relationship Id="rId5" Type="http://schemas.openxmlformats.org/officeDocument/2006/relationships/image" Target="../media/image91.png"/><Relationship Id="rId4" Type="http://schemas.openxmlformats.org/officeDocument/2006/relationships/image" Target="../media/image89.png"/></Relationships>
</file>

<file path=ppt/slides/_rels/slide13.xml.rels><?xml version="1.0" encoding="UTF-8" standalone="yes"?>
<Relationships xmlns="http://schemas.openxmlformats.org/package/2006/relationships"><Relationship Id="rId2" Type="http://schemas.microsoft.com/office/2018/10/relationships/comments" Target="../comments/modernComment_110_A12F3510.xml"/><Relationship Id="rId1" Type="http://schemas.openxmlformats.org/officeDocument/2006/relationships/slideLayout" Target="../slideLayouts/slideLayout556.xml"/></Relationships>
</file>

<file path=ppt/slides/_rels/slide1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3.xml"/><Relationship Id="rId1" Type="http://schemas.openxmlformats.org/officeDocument/2006/relationships/slideLayout" Target="../slideLayouts/slideLayout697.xml"/><Relationship Id="rId4" Type="http://schemas.openxmlformats.org/officeDocument/2006/relationships/image" Target="../media/image89.png"/></Relationships>
</file>

<file path=ppt/slides/_rels/slide1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4.xml"/><Relationship Id="rId1" Type="http://schemas.openxmlformats.org/officeDocument/2006/relationships/slideLayout" Target="../slideLayouts/slideLayout697.xml"/><Relationship Id="rId5" Type="http://schemas.openxmlformats.org/officeDocument/2006/relationships/image" Target="../media/image91.png"/><Relationship Id="rId4" Type="http://schemas.openxmlformats.org/officeDocument/2006/relationships/image" Target="../media/image89.png"/></Relationships>
</file>

<file path=ppt/slides/_rels/slide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2.xml"/><Relationship Id="rId1" Type="http://schemas.openxmlformats.org/officeDocument/2006/relationships/slideLayout" Target="../slideLayouts/slideLayout696.xml"/><Relationship Id="rId5" Type="http://schemas.openxmlformats.org/officeDocument/2006/relationships/image" Target="../media/image90.jpeg"/><Relationship Id="rId4" Type="http://schemas.openxmlformats.org/officeDocument/2006/relationships/image" Target="../media/image89.png"/></Relationships>
</file>

<file path=ppt/slides/_rels/slide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3.xml"/><Relationship Id="rId1" Type="http://schemas.openxmlformats.org/officeDocument/2006/relationships/slideLayout" Target="../slideLayouts/slideLayout696.xml"/><Relationship Id="rId4" Type="http://schemas.openxmlformats.org/officeDocument/2006/relationships/image" Target="../media/image89.png"/></Relationships>
</file>

<file path=ppt/slides/_rels/slide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4.xml"/><Relationship Id="rId1" Type="http://schemas.openxmlformats.org/officeDocument/2006/relationships/slideLayout" Target="../slideLayouts/slideLayout696.xml"/><Relationship Id="rId4" Type="http://schemas.openxmlformats.org/officeDocument/2006/relationships/image" Target="../media/image89.png"/></Relationships>
</file>

<file path=ppt/slides/_rels/slide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5.xml"/><Relationship Id="rId1" Type="http://schemas.openxmlformats.org/officeDocument/2006/relationships/slideLayout" Target="../slideLayouts/slideLayout696.xml"/><Relationship Id="rId4" Type="http://schemas.openxmlformats.org/officeDocument/2006/relationships/image" Target="../media/image89.png"/></Relationships>
</file>

<file path=ppt/slides/_rels/slide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6.xml"/><Relationship Id="rId1" Type="http://schemas.openxmlformats.org/officeDocument/2006/relationships/slideLayout" Target="../slideLayouts/slideLayout697.xml"/><Relationship Id="rId4" Type="http://schemas.openxmlformats.org/officeDocument/2006/relationships/image" Target="../media/image89.png"/></Relationships>
</file>

<file path=ppt/slides/_rels/slide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7.xml"/><Relationship Id="rId1" Type="http://schemas.openxmlformats.org/officeDocument/2006/relationships/slideLayout" Target="../slideLayouts/slideLayout702.xml"/><Relationship Id="rId5" Type="http://schemas.openxmlformats.org/officeDocument/2006/relationships/hyperlink" Target="http://www.sidsillinois.org/" TargetMode="External"/><Relationship Id="rId4" Type="http://schemas.openxmlformats.org/officeDocument/2006/relationships/image" Target="../media/image89.png"/></Relationships>
</file>

<file path=ppt/slides/_rels/slide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8.xml"/><Relationship Id="rId1" Type="http://schemas.openxmlformats.org/officeDocument/2006/relationships/slideLayout" Target="../slideLayouts/slideLayout696.xml"/><Relationship Id="rId4" Type="http://schemas.openxmlformats.org/officeDocument/2006/relationships/image" Target="../media/image89.png"/></Relationships>
</file>

<file path=ppt/slides/_rels/slide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9.xml"/><Relationship Id="rId1" Type="http://schemas.openxmlformats.org/officeDocument/2006/relationships/slideLayout" Target="../slideLayouts/slideLayout699.xml"/><Relationship Id="rId4" Type="http://schemas.openxmlformats.org/officeDocument/2006/relationships/image" Target="../media/image8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9FCEC9-0EC9-374D-959D-7AB59467C1BA}"/>
              </a:ext>
            </a:extLst>
          </p:cNvPr>
          <p:cNvSpPr>
            <a:spLocks noGrp="1"/>
          </p:cNvSpPr>
          <p:nvPr>
            <p:ph type="title"/>
          </p:nvPr>
        </p:nvSpPr>
        <p:spPr>
          <a:xfrm>
            <a:off x="1413310" y="113291"/>
            <a:ext cx="7826606" cy="2014679"/>
          </a:xfrm>
        </p:spPr>
        <p:txBody>
          <a:bodyPr/>
          <a:lstStyle/>
          <a:p>
            <a:pPr>
              <a:spcBef>
                <a:spcPts val="0"/>
              </a:spcBef>
            </a:pPr>
            <a:r>
              <a:rPr lang="en-US" dirty="0">
                <a:ea typeface="+mj-lt"/>
                <a:cs typeface="+mj-lt"/>
              </a:rPr>
              <a:t>The Power of the Community in Promoting a Safe Sleep Environment</a:t>
            </a:r>
            <a:endParaRPr lang="en-US" b="0" dirty="0">
              <a:ea typeface="+mj-lt"/>
              <a:cs typeface="+mj-lt"/>
            </a:endParaRPr>
          </a:p>
        </p:txBody>
      </p:sp>
      <p:sp>
        <p:nvSpPr>
          <p:cNvPr id="3" name="Content Placeholder 2">
            <a:extLst>
              <a:ext uri="{FF2B5EF4-FFF2-40B4-BE49-F238E27FC236}">
                <a16:creationId xmlns:a16="http://schemas.microsoft.com/office/drawing/2014/main" id="{B3A6EC5C-75A9-6841-A232-CD6FE289C3AE}"/>
              </a:ext>
            </a:extLst>
          </p:cNvPr>
          <p:cNvSpPr>
            <a:spLocks noGrp="1"/>
          </p:cNvSpPr>
          <p:nvPr>
            <p:ph type="subTitle" idx="1"/>
          </p:nvPr>
        </p:nvSpPr>
        <p:spPr>
          <a:xfrm>
            <a:off x="1413310" y="2272617"/>
            <a:ext cx="9365380" cy="986569"/>
          </a:xfrm>
        </p:spPr>
        <p:txBody>
          <a:bodyPr vert="horz" lIns="91440" tIns="45720" rIns="91440" bIns="45720" rtlCol="0" anchor="t">
            <a:noAutofit/>
          </a:bodyPr>
          <a:lstStyle/>
          <a:p>
            <a:pPr>
              <a:spcBef>
                <a:spcPts val="0"/>
              </a:spcBef>
              <a:spcAft>
                <a:spcPts val="0"/>
              </a:spcAft>
            </a:pPr>
            <a:r>
              <a:rPr lang="en-US" sz="2000" b="1" dirty="0">
                <a:ea typeface="Calibri"/>
                <a:cs typeface="Calibri"/>
              </a:rPr>
              <a:t>Nancy Maruyama RN, BSN, NCBF</a:t>
            </a:r>
          </a:p>
          <a:p>
            <a:pPr>
              <a:spcBef>
                <a:spcPts val="0"/>
              </a:spcBef>
              <a:spcAft>
                <a:spcPts val="0"/>
              </a:spcAft>
            </a:pPr>
            <a:r>
              <a:rPr lang="en-US" sz="2000" dirty="0">
                <a:ea typeface="Calibri"/>
                <a:cs typeface="Calibri"/>
              </a:rPr>
              <a:t>Executive Director</a:t>
            </a:r>
          </a:p>
          <a:p>
            <a:pPr>
              <a:spcBef>
                <a:spcPts val="0"/>
              </a:spcBef>
              <a:spcAft>
                <a:spcPts val="0"/>
              </a:spcAft>
            </a:pPr>
            <a:r>
              <a:rPr lang="en-US" sz="2000" dirty="0">
                <a:ea typeface="Calibri"/>
                <a:cs typeface="Calibri"/>
              </a:rPr>
              <a:t>Sudden Infant Death Services (SIDS) of Illinois, Inc.</a:t>
            </a:r>
          </a:p>
          <a:p>
            <a:pPr>
              <a:spcBef>
                <a:spcPts val="0"/>
              </a:spcBef>
              <a:spcAft>
                <a:spcPts val="0"/>
              </a:spcAft>
            </a:pPr>
            <a:r>
              <a:rPr lang="en-US" sz="2000" dirty="0">
                <a:ea typeface="Calibri"/>
                <a:cs typeface="Calibri"/>
              </a:rPr>
              <a:t>ILPQC Neonatal Community Advisory Board member</a:t>
            </a:r>
          </a:p>
          <a:p>
            <a:pPr>
              <a:spcBef>
                <a:spcPts val="0"/>
              </a:spcBef>
              <a:spcAft>
                <a:spcPts val="0"/>
              </a:spcAft>
            </a:pPr>
            <a:endParaRPr lang="en-US" sz="2000" dirty="0">
              <a:ea typeface="Calibri"/>
              <a:cs typeface="Calibri"/>
            </a:endParaRPr>
          </a:p>
          <a:p>
            <a:pPr>
              <a:spcBef>
                <a:spcPts val="0"/>
              </a:spcBef>
              <a:spcAft>
                <a:spcPts val="0"/>
              </a:spcAft>
            </a:pPr>
            <a:r>
              <a:rPr lang="en-US" sz="2000" b="1" dirty="0">
                <a:ea typeface="Calibri"/>
                <a:cs typeface="Calibri"/>
              </a:rPr>
              <a:t>Kakuna Smith</a:t>
            </a:r>
            <a:endParaRPr lang="en-US" sz="2000" dirty="0">
              <a:ea typeface="Calibri"/>
              <a:cs typeface="Calibri"/>
            </a:endParaRPr>
          </a:p>
          <a:p>
            <a:pPr>
              <a:spcBef>
                <a:spcPts val="0"/>
              </a:spcBef>
              <a:spcAft>
                <a:spcPts val="0"/>
              </a:spcAft>
            </a:pPr>
            <a:r>
              <a:rPr lang="en-US" sz="2000" dirty="0">
                <a:ea typeface="Lato"/>
                <a:cs typeface="Calibri"/>
              </a:rPr>
              <a:t>Parent Partner</a:t>
            </a:r>
            <a:endParaRPr lang="en-US">
              <a:ea typeface="Lato"/>
            </a:endParaRPr>
          </a:p>
          <a:p>
            <a:pPr>
              <a:spcBef>
                <a:spcPts val="0"/>
              </a:spcBef>
              <a:spcAft>
                <a:spcPts val="0"/>
              </a:spcAft>
            </a:pPr>
            <a:r>
              <a:rPr lang="en-US" sz="2000" dirty="0">
                <a:ea typeface="Calibri"/>
                <a:cs typeface="Calibri"/>
              </a:rPr>
              <a:t>ILPQC Neonatal Community Advisory Board member</a:t>
            </a:r>
            <a:endParaRPr lang="en-US" dirty="0"/>
          </a:p>
          <a:p>
            <a:endParaRPr lang="en-US" dirty="0"/>
          </a:p>
        </p:txBody>
      </p:sp>
    </p:spTree>
    <p:extLst>
      <p:ext uri="{BB962C8B-B14F-4D97-AF65-F5344CB8AC3E}">
        <p14:creationId xmlns:p14="http://schemas.microsoft.com/office/powerpoint/2010/main" val="220450948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r>
              <a:rPr lang="en-US" sz="2400" dirty="0" err="1">
                <a:solidFill>
                  <a:schemeClr val="bg1"/>
                </a:solidFill>
              </a:rPr>
              <a:t>sids</a:t>
            </a:r>
            <a:endParaRPr lang="en-US" sz="2400" dirty="0">
              <a:solidFill>
                <a:schemeClr val="bg1"/>
              </a:solidFill>
            </a:endParaRPr>
          </a:p>
          <a:p>
            <a:pPr algn="ctr"/>
            <a:r>
              <a:rPr lang="en-US" dirty="0">
                <a:solidFill>
                  <a:schemeClr val="bg1"/>
                </a:solidFill>
              </a:rPr>
              <a:t>SUDDEN INFANT DEATH SERVICES</a:t>
            </a:r>
          </a:p>
          <a:p>
            <a:pPr algn="ctr"/>
            <a:r>
              <a:rPr lang="en-US" sz="1200" i="1" dirty="0">
                <a:solidFill>
                  <a:schemeClr val="bg1"/>
                </a:solidFill>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5626EFC5-3A98-4434-8358-E83565EDBB7A}" type="slidenum">
              <a:rPr lang="en-US" smtClean="0"/>
              <a:pPr/>
              <a:t>10</a:t>
            </a:fld>
            <a:endParaRPr lang="en-US"/>
          </a:p>
        </p:txBody>
      </p:sp>
      <p:sp>
        <p:nvSpPr>
          <p:cNvPr id="8" name="Footer Placeholder 7"/>
          <p:cNvSpPr>
            <a:spLocks noGrp="1"/>
          </p:cNvSpPr>
          <p:nvPr>
            <p:ph type="ftr" sz="quarter" idx="11"/>
          </p:nvPr>
        </p:nvSpPr>
        <p:spPr/>
        <p:txBody>
          <a:bodyPr/>
          <a:lstStyle/>
          <a:p>
            <a:r>
              <a:rPr lang="en-US"/>
              <a:t>Sudden Infant Death Services of Illinois, Inc. (c) 2020</a:t>
            </a:r>
          </a:p>
        </p:txBody>
      </p:sp>
      <p:sp>
        <p:nvSpPr>
          <p:cNvPr id="9" name="TextBox 8"/>
          <p:cNvSpPr txBox="1"/>
          <p:nvPr/>
        </p:nvSpPr>
        <p:spPr>
          <a:xfrm>
            <a:off x="6477000" y="1417312"/>
            <a:ext cx="3429000" cy="3108543"/>
          </a:xfrm>
          <a:prstGeom prst="rect">
            <a:avLst/>
          </a:prstGeom>
          <a:noFill/>
        </p:spPr>
        <p:txBody>
          <a:bodyPr wrap="square" lIns="91440" tIns="45720" rIns="91440" bIns="45720" rtlCol="0" anchor="t">
            <a:spAutoFit/>
          </a:bodyPr>
          <a:lstStyle/>
          <a:p>
            <a:r>
              <a:rPr lang="en-US" sz="2800" dirty="0"/>
              <a:t>Bereavement is what happens to you;</a:t>
            </a:r>
          </a:p>
          <a:p>
            <a:endParaRPr lang="en-US" sz="2800" dirty="0"/>
          </a:p>
          <a:p>
            <a:r>
              <a:rPr lang="en-US" sz="2800" dirty="0"/>
              <a:t>Grief is what you feel;</a:t>
            </a:r>
          </a:p>
          <a:p>
            <a:endParaRPr lang="en-US" sz="2800" dirty="0"/>
          </a:p>
          <a:p>
            <a:r>
              <a:rPr lang="en-US" sz="2800" dirty="0"/>
              <a:t>Mourning is what you do.</a:t>
            </a:r>
            <a:endParaRPr lang="en-US" sz="2800" dirty="0">
              <a:ea typeface="Calibri"/>
              <a:cs typeface="Calibri"/>
            </a:endParaRPr>
          </a:p>
        </p:txBody>
      </p:sp>
    </p:spTree>
    <p:extLst>
      <p:ext uri="{BB962C8B-B14F-4D97-AF65-F5344CB8AC3E}">
        <p14:creationId xmlns:p14="http://schemas.microsoft.com/office/powerpoint/2010/main" val="5497265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defRPr/>
            </a:pPr>
            <a:r>
              <a:rPr lang="en-US" sz="2400" dirty="0" err="1">
                <a:solidFill>
                  <a:prstClr val="white"/>
                </a:solidFill>
                <a:latin typeface="Calibri"/>
              </a:rPr>
              <a:t>sids</a:t>
            </a:r>
            <a:endParaRPr lang="en-US" sz="2400" dirty="0">
              <a:solidFill>
                <a:prstClr val="white"/>
              </a:solidFill>
              <a:latin typeface="Calibri"/>
            </a:endParaRPr>
          </a:p>
          <a:p>
            <a:pPr algn="ctr">
              <a:defRPr/>
            </a:pPr>
            <a:r>
              <a:rPr lang="en-US" dirty="0">
                <a:solidFill>
                  <a:prstClr val="white"/>
                </a:solidFill>
                <a:latin typeface="Calibri"/>
              </a:rPr>
              <a:t>SUDDEN INFANT DEATH SERVICES</a:t>
            </a:r>
          </a:p>
          <a:p>
            <a:pPr algn="ctr">
              <a:defRPr/>
            </a:pPr>
            <a:r>
              <a:rPr lang="en-US" sz="1200" i="1" dirty="0">
                <a:solidFill>
                  <a:prstClr val="white"/>
                </a:solidFill>
                <a:latin typeface="Calibri"/>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5626EFC5-3A98-4434-8358-E83565EDBB7A}" type="slidenum">
              <a:rPr lang="en-US" smtClean="0"/>
              <a:pPr/>
              <a:t>11</a:t>
            </a:fld>
            <a:endParaRPr lang="en-US"/>
          </a:p>
        </p:txBody>
      </p:sp>
      <p:sp>
        <p:nvSpPr>
          <p:cNvPr id="5" name="Footer Placeholder 4"/>
          <p:cNvSpPr>
            <a:spLocks noGrp="1"/>
          </p:cNvSpPr>
          <p:nvPr>
            <p:ph type="ftr" sz="quarter" idx="11"/>
          </p:nvPr>
        </p:nvSpPr>
        <p:spPr/>
        <p:txBody>
          <a:bodyPr/>
          <a:lstStyle/>
          <a:p>
            <a:r>
              <a:rPr lang="en-US"/>
              <a:t>Sudden Infant Death Services of Illinois, Inc. (c) 2020</a:t>
            </a:r>
          </a:p>
        </p:txBody>
      </p:sp>
      <p:sp>
        <p:nvSpPr>
          <p:cNvPr id="16" name="TextBox 15">
            <a:extLst>
              <a:ext uri="{FF2B5EF4-FFF2-40B4-BE49-F238E27FC236}">
                <a16:creationId xmlns:a16="http://schemas.microsoft.com/office/drawing/2014/main" id="{1E8ED53F-194D-A1B8-3267-2FA3FED331A9}"/>
              </a:ext>
            </a:extLst>
          </p:cNvPr>
          <p:cNvSpPr txBox="1"/>
          <p:nvPr/>
        </p:nvSpPr>
        <p:spPr>
          <a:xfrm>
            <a:off x="1948543" y="1659285"/>
            <a:ext cx="8610601" cy="3539430"/>
          </a:xfrm>
          <a:prstGeom prst="rect">
            <a:avLst/>
          </a:prstGeom>
          <a:noFill/>
        </p:spPr>
        <p:txBody>
          <a:bodyPr wrap="square">
            <a:spAutoFit/>
          </a:bodyPr>
          <a:lstStyle/>
          <a:p>
            <a:r>
              <a:rPr lang="en-US" sz="2800" dirty="0"/>
              <a:t>Sudden Infant Death Services of Illinois, Inc., is a not-for-profit, 501(c)(3) organization dedicated to the PREVENTION of sudden, unexpected infant death by providing educational programs to families, healthcare professionals, law enforcement, childcare providers, and to the general public as well as BEREAVEMENT services to families and any others who have experienced the tragedy of a sudden, unexpected infant death.</a:t>
            </a:r>
          </a:p>
        </p:txBody>
      </p:sp>
      <p:sp>
        <p:nvSpPr>
          <p:cNvPr id="17" name="TextBox 16">
            <a:extLst>
              <a:ext uri="{FF2B5EF4-FFF2-40B4-BE49-F238E27FC236}">
                <a16:creationId xmlns:a16="http://schemas.microsoft.com/office/drawing/2014/main" id="{73380B8E-3C4A-2B7D-A95C-428C3C01E6E8}"/>
              </a:ext>
            </a:extLst>
          </p:cNvPr>
          <p:cNvSpPr txBox="1"/>
          <p:nvPr/>
        </p:nvSpPr>
        <p:spPr>
          <a:xfrm>
            <a:off x="3238500" y="417452"/>
            <a:ext cx="5715000" cy="584775"/>
          </a:xfrm>
          <a:prstGeom prst="rect">
            <a:avLst/>
          </a:prstGeom>
          <a:noFill/>
        </p:spPr>
        <p:txBody>
          <a:bodyPr wrap="square" rtlCol="0">
            <a:spAutoFit/>
          </a:bodyPr>
          <a:lstStyle/>
          <a:p>
            <a:pPr algn="ctr"/>
            <a:r>
              <a:rPr lang="en-US" sz="3200" b="1" dirty="0"/>
              <a:t>MISSION STATEMENT</a:t>
            </a:r>
          </a:p>
        </p:txBody>
      </p:sp>
    </p:spTree>
    <p:extLst>
      <p:ext uri="{BB962C8B-B14F-4D97-AF65-F5344CB8AC3E}">
        <p14:creationId xmlns:p14="http://schemas.microsoft.com/office/powerpoint/2010/main" val="160623818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defRPr/>
            </a:pPr>
            <a:r>
              <a:rPr lang="en-US" sz="2400" dirty="0" err="1">
                <a:solidFill>
                  <a:prstClr val="white"/>
                </a:solidFill>
                <a:latin typeface="Calibri"/>
              </a:rPr>
              <a:t>sids</a:t>
            </a:r>
            <a:endParaRPr lang="en-US" sz="2400" dirty="0">
              <a:solidFill>
                <a:prstClr val="white"/>
              </a:solidFill>
              <a:latin typeface="Calibri"/>
            </a:endParaRPr>
          </a:p>
          <a:p>
            <a:pPr algn="ctr">
              <a:defRPr/>
            </a:pPr>
            <a:r>
              <a:rPr lang="en-US" dirty="0">
                <a:solidFill>
                  <a:prstClr val="white"/>
                </a:solidFill>
                <a:latin typeface="Calibri"/>
              </a:rPr>
              <a:t>SUDDEN INFANT DEATH SERVICES</a:t>
            </a:r>
          </a:p>
          <a:p>
            <a:pPr algn="ctr">
              <a:defRPr/>
            </a:pPr>
            <a:r>
              <a:rPr lang="en-US" sz="1200" i="1" dirty="0">
                <a:solidFill>
                  <a:prstClr val="white"/>
                </a:solidFill>
                <a:latin typeface="Calibri"/>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5626EFC5-3A98-4434-8358-E83565EDBB7A}" type="slidenum">
              <a:rPr lang="en-US" smtClean="0"/>
              <a:pPr/>
              <a:t>12</a:t>
            </a:fld>
            <a:endParaRPr lang="en-US"/>
          </a:p>
        </p:txBody>
      </p:sp>
      <p:sp>
        <p:nvSpPr>
          <p:cNvPr id="3" name="Rectangle 2"/>
          <p:cNvSpPr/>
          <p:nvPr/>
        </p:nvSpPr>
        <p:spPr>
          <a:xfrm>
            <a:off x="3085013" y="597813"/>
            <a:ext cx="6006737" cy="1384995"/>
          </a:xfrm>
          <a:prstGeom prst="rect">
            <a:avLst/>
          </a:prstGeom>
        </p:spPr>
        <p:txBody>
          <a:bodyPr wrap="square">
            <a:spAutoFit/>
          </a:bodyPr>
          <a:lstStyle/>
          <a:p>
            <a:pPr lvl="0" algn="ctr">
              <a:spcBef>
                <a:spcPct val="0"/>
              </a:spcBef>
              <a:defRPr/>
            </a:pPr>
            <a:r>
              <a:rPr lang="en-US" sz="2800" b="1" dirty="0"/>
              <a:t>To contact SIDS of Illinois, Inc. directly, please call toll-free </a:t>
            </a:r>
            <a:br>
              <a:rPr lang="en-US" sz="2800" b="1" dirty="0"/>
            </a:br>
            <a:r>
              <a:rPr lang="en-US" sz="2800" b="1" dirty="0"/>
              <a:t>1-800-432-SIDS</a:t>
            </a:r>
          </a:p>
        </p:txBody>
      </p:sp>
      <p:sp>
        <p:nvSpPr>
          <p:cNvPr id="5" name="Rectangle 4"/>
          <p:cNvSpPr/>
          <p:nvPr/>
        </p:nvSpPr>
        <p:spPr>
          <a:xfrm>
            <a:off x="2514598" y="2325709"/>
            <a:ext cx="5943602" cy="2932085"/>
          </a:xfrm>
          <a:prstGeom prst="rect">
            <a:avLst/>
          </a:prstGeom>
        </p:spPr>
        <p:txBody>
          <a:bodyPr wrap="square">
            <a:spAutoFit/>
          </a:bodyPr>
          <a:lstStyle/>
          <a:p>
            <a:pPr>
              <a:lnSpc>
                <a:spcPct val="90000"/>
              </a:lnSpc>
              <a:spcBef>
                <a:spcPts val="500"/>
              </a:spcBef>
              <a:spcAft>
                <a:spcPts val="500"/>
              </a:spcAft>
              <a:defRPr/>
            </a:pPr>
            <a:r>
              <a:rPr lang="en-US" sz="2400" dirty="0">
                <a:solidFill>
                  <a:prstClr val="black"/>
                </a:solidFill>
              </a:rPr>
              <a:t>Sudden Infant Death Services of Illinois, Inc.</a:t>
            </a:r>
            <a:br>
              <a:rPr lang="en-US" sz="2400" dirty="0">
                <a:solidFill>
                  <a:prstClr val="black"/>
                </a:solidFill>
              </a:rPr>
            </a:br>
            <a:r>
              <a:rPr lang="en-US" sz="2400" dirty="0">
                <a:solidFill>
                  <a:prstClr val="black"/>
                </a:solidFill>
              </a:rPr>
              <a:t>6010 State Route 53 Suite A                          Lisle, IL 60532</a:t>
            </a:r>
          </a:p>
          <a:p>
            <a:pPr>
              <a:lnSpc>
                <a:spcPct val="90000"/>
              </a:lnSpc>
              <a:spcBef>
                <a:spcPts val="500"/>
              </a:spcBef>
              <a:spcAft>
                <a:spcPts val="500"/>
              </a:spcAft>
              <a:defRPr/>
            </a:pPr>
            <a:r>
              <a:rPr lang="en-US" sz="2400" dirty="0">
                <a:solidFill>
                  <a:prstClr val="black"/>
                </a:solidFill>
              </a:rPr>
              <a:t>630-541-3901 office</a:t>
            </a:r>
          </a:p>
          <a:p>
            <a:pPr>
              <a:lnSpc>
                <a:spcPct val="90000"/>
              </a:lnSpc>
              <a:spcBef>
                <a:spcPts val="500"/>
              </a:spcBef>
              <a:spcAft>
                <a:spcPts val="500"/>
              </a:spcAft>
              <a:defRPr/>
            </a:pPr>
            <a:r>
              <a:rPr lang="en-US" sz="2400" dirty="0">
                <a:solidFill>
                  <a:prstClr val="black"/>
                </a:solidFill>
              </a:rPr>
              <a:t>630-541-8246 fax</a:t>
            </a:r>
          </a:p>
          <a:p>
            <a:pPr>
              <a:lnSpc>
                <a:spcPct val="90000"/>
              </a:lnSpc>
              <a:spcBef>
                <a:spcPts val="500"/>
              </a:spcBef>
              <a:spcAft>
                <a:spcPts val="500"/>
              </a:spcAft>
              <a:defRPr/>
            </a:pPr>
            <a:r>
              <a:rPr lang="en-US" sz="2400" dirty="0">
                <a:solidFill>
                  <a:prstClr val="black"/>
                </a:solidFill>
              </a:rPr>
              <a:t>www.sidsillinois.org 	</a:t>
            </a:r>
          </a:p>
          <a:p>
            <a:pPr>
              <a:lnSpc>
                <a:spcPct val="90000"/>
              </a:lnSpc>
              <a:spcBef>
                <a:spcPts val="500"/>
              </a:spcBef>
              <a:spcAft>
                <a:spcPts val="500"/>
              </a:spcAft>
              <a:defRPr/>
            </a:pPr>
            <a:r>
              <a:rPr lang="en-US" sz="2400" dirty="0">
                <a:solidFill>
                  <a:prstClr val="black"/>
                </a:solidFill>
              </a:rPr>
              <a:t>nancy@sidsillinois.org	</a:t>
            </a:r>
            <a:endParaRPr lang="en-US" sz="3200" dirty="0">
              <a:solidFill>
                <a:prstClr val="black"/>
              </a:solidFill>
            </a:endParaRPr>
          </a:p>
        </p:txBody>
      </p:sp>
      <p:pic>
        <p:nvPicPr>
          <p:cNvPr id="12" name="Picture 7" descr="new sids logo color"/>
          <p:cNvPicPr>
            <a:picLocks noChangeAspect="1" noChangeArrowheads="1"/>
          </p:cNvPicPr>
          <p:nvPr/>
        </p:nvPicPr>
        <p:blipFill>
          <a:blip r:embed="rId5" cstate="print"/>
          <a:srcRect/>
          <a:stretch>
            <a:fillRect/>
          </a:stretch>
        </p:blipFill>
        <p:spPr bwMode="auto">
          <a:xfrm>
            <a:off x="6124303" y="3249946"/>
            <a:ext cx="3733800" cy="1600200"/>
          </a:xfrm>
          <a:prstGeom prst="rect">
            <a:avLst/>
          </a:prstGeom>
          <a:noFill/>
          <a:ln w="9525">
            <a:noFill/>
            <a:miter lim="800000"/>
            <a:headEnd/>
            <a:tailEnd/>
          </a:ln>
        </p:spPr>
      </p:pic>
      <p:sp>
        <p:nvSpPr>
          <p:cNvPr id="7" name="Footer Placeholder 6"/>
          <p:cNvSpPr>
            <a:spLocks noGrp="1"/>
          </p:cNvSpPr>
          <p:nvPr>
            <p:ph type="ftr" sz="quarter" idx="11"/>
          </p:nvPr>
        </p:nvSpPr>
        <p:spPr/>
        <p:txBody>
          <a:bodyPr/>
          <a:lstStyle/>
          <a:p>
            <a:r>
              <a:rPr lang="en-US"/>
              <a:t>Sudden Infant Death Services of Illinois, Inc. (c) 2020</a:t>
            </a:r>
          </a:p>
        </p:txBody>
      </p:sp>
    </p:spTree>
    <p:extLst>
      <p:ext uri="{BB962C8B-B14F-4D97-AF65-F5344CB8AC3E}">
        <p14:creationId xmlns:p14="http://schemas.microsoft.com/office/powerpoint/2010/main" val="15576755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111857" y="2623703"/>
            <a:ext cx="7326488" cy="1616047"/>
          </a:xfrm>
        </p:spPr>
        <p:txBody>
          <a:bodyPr vert="horz" lIns="91440" tIns="45720" rIns="91440" bIns="45720" rtlCol="0" anchor="t">
            <a:noAutofit/>
          </a:bodyPr>
          <a:lstStyle/>
          <a:p>
            <a:r>
              <a:rPr lang="en-US" sz="3600" b="1" dirty="0">
                <a:ea typeface="Lato"/>
                <a:cs typeface="Calibri"/>
              </a:rPr>
              <a:t>Kakuna Smith</a:t>
            </a:r>
            <a:endParaRPr lang="en-US" sz="3600" dirty="0"/>
          </a:p>
          <a:p>
            <a:pPr>
              <a:spcBef>
                <a:spcPts val="200"/>
              </a:spcBef>
              <a:spcAft>
                <a:spcPts val="200"/>
              </a:spcAft>
            </a:pPr>
            <a:r>
              <a:rPr lang="en-US" dirty="0">
                <a:solidFill>
                  <a:srgbClr val="444C55"/>
                </a:solidFill>
                <a:ea typeface="Calibri"/>
                <a:cs typeface="+mn-lt"/>
              </a:rPr>
              <a:t>Parent Partner</a:t>
            </a:r>
          </a:p>
          <a:p>
            <a:pPr>
              <a:spcBef>
                <a:spcPts val="200"/>
              </a:spcBef>
              <a:spcAft>
                <a:spcPts val="200"/>
              </a:spcAft>
            </a:pPr>
            <a:r>
              <a:rPr lang="en-US" dirty="0">
                <a:solidFill>
                  <a:srgbClr val="444C55"/>
                </a:solidFill>
                <a:ea typeface="Calibri"/>
                <a:cs typeface="+mn-lt"/>
              </a:rPr>
              <a:t>ILPQC Neonatal Community Advisory Board member</a:t>
            </a:r>
            <a:endParaRPr lang="en-US" dirty="0"/>
          </a:p>
          <a:p>
            <a:pPr>
              <a:spcBef>
                <a:spcPts val="200"/>
              </a:spcBef>
              <a:spcAft>
                <a:spcPts val="200"/>
              </a:spcAft>
            </a:pPr>
            <a:endParaRPr lang="en-US">
              <a:ea typeface="Lato"/>
              <a:cs typeface="+mn-lt"/>
            </a:endParaRPr>
          </a:p>
          <a:p>
            <a:endParaRPr lang="en-US">
              <a:cs typeface="Calibri"/>
            </a:endParaRPr>
          </a:p>
          <a:p>
            <a:endParaRPr lang="en-US">
              <a:cs typeface="Calibri"/>
            </a:endParaRPr>
          </a:p>
          <a:p>
            <a:endParaRPr lang="en-US">
              <a:cs typeface="Calibri"/>
            </a:endParaRPr>
          </a:p>
          <a:p>
            <a:endParaRPr lang="en-US">
              <a:cs typeface="Calibri"/>
            </a:endParaRPr>
          </a:p>
          <a:p>
            <a:endParaRPr lang="en-US"/>
          </a:p>
        </p:txBody>
      </p:sp>
      <p:sp>
        <p:nvSpPr>
          <p:cNvPr id="4" name="Picture Placeholder 3">
            <a:extLst>
              <a:ext uri="{FF2B5EF4-FFF2-40B4-BE49-F238E27FC236}">
                <a16:creationId xmlns:a16="http://schemas.microsoft.com/office/drawing/2014/main" id="{9118990D-2400-B705-6E62-64FB5F481469}"/>
              </a:ext>
            </a:extLst>
          </p:cNvPr>
          <p:cNvSpPr>
            <a:spLocks noGrp="1"/>
          </p:cNvSpPr>
          <p:nvPr>
            <p:ph type="pic" sz="quarter" idx="11"/>
          </p:nvPr>
        </p:nvSpPr>
        <p:spPr/>
      </p:sp>
    </p:spTree>
    <p:extLst>
      <p:ext uri="{BB962C8B-B14F-4D97-AF65-F5344CB8AC3E}">
        <p14:creationId xmlns:p14="http://schemas.microsoft.com/office/powerpoint/2010/main" val="2704225552"/>
      </p:ext>
    </p:extLst>
  </p:cSld>
  <p:clrMapOvr>
    <a:masterClrMapping/>
  </p:clrMapOvr>
  <p:extLst>
    <p:ext uri="{6950BFC3-D8DA-4A85-94F7-54DA5524770B}">
      <p188:commentRel xmlns:p188="http://schemas.microsoft.com/office/powerpoint/2018/8/main" r:id="rId2"/>
    </p:ext>
  </p:extLst>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dirty="0">
              <a:solidFill>
                <a:prstClr val="white"/>
              </a:solidFill>
              <a:latin typeface="Calibri"/>
            </a:endParaRPr>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dirty="0">
              <a:solidFill>
                <a:prstClr val="white"/>
              </a:solidFill>
              <a:latin typeface="Calibri"/>
            </a:endParaRPr>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defRPr/>
            </a:pPr>
            <a:r>
              <a:rPr lang="en-US" sz="2400" dirty="0" err="1">
                <a:solidFill>
                  <a:prstClr val="white"/>
                </a:solidFill>
                <a:latin typeface="Calibri"/>
              </a:rPr>
              <a:t>sids</a:t>
            </a:r>
            <a:endParaRPr lang="en-US" sz="2400" dirty="0">
              <a:solidFill>
                <a:prstClr val="white"/>
              </a:solidFill>
              <a:latin typeface="Calibri"/>
            </a:endParaRPr>
          </a:p>
          <a:p>
            <a:pPr algn="ctr">
              <a:defRPr/>
            </a:pPr>
            <a:r>
              <a:rPr lang="en-US" dirty="0">
                <a:solidFill>
                  <a:prstClr val="white"/>
                </a:solidFill>
                <a:latin typeface="Calibri"/>
              </a:rPr>
              <a:t>SUDDEN INFANT DEATH SERVICES</a:t>
            </a:r>
          </a:p>
          <a:p>
            <a:pPr algn="ctr">
              <a:defRPr/>
            </a:pPr>
            <a:r>
              <a:rPr lang="en-US" sz="1200" i="1" dirty="0">
                <a:solidFill>
                  <a:prstClr val="white"/>
                </a:solidFill>
                <a:latin typeface="Calibri"/>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5626EFC5-3A98-4434-8358-E83565EDBB7A}" type="slidenum">
              <a:rPr lang="en-US" smtClean="0"/>
              <a:pPr/>
              <a:t>14</a:t>
            </a:fld>
            <a:endParaRPr lang="en-US"/>
          </a:p>
        </p:txBody>
      </p:sp>
      <p:sp>
        <p:nvSpPr>
          <p:cNvPr id="3" name="Footer Placeholder 2"/>
          <p:cNvSpPr>
            <a:spLocks noGrp="1"/>
          </p:cNvSpPr>
          <p:nvPr>
            <p:ph type="ftr" sz="quarter" idx="11"/>
          </p:nvPr>
        </p:nvSpPr>
        <p:spPr/>
        <p:txBody>
          <a:bodyPr/>
          <a:lstStyle/>
          <a:p>
            <a:r>
              <a:rPr lang="en-US"/>
              <a:t>Sudden Infant Death Services of Illinois, Inc. (c) 2020</a:t>
            </a:r>
          </a:p>
        </p:txBody>
      </p:sp>
      <p:sp>
        <p:nvSpPr>
          <p:cNvPr id="9" name="TextBox 8">
            <a:extLst>
              <a:ext uri="{FF2B5EF4-FFF2-40B4-BE49-F238E27FC236}">
                <a16:creationId xmlns:a16="http://schemas.microsoft.com/office/drawing/2014/main" id="{7EBDF03E-B59B-6EE4-CBD3-48150024A92C}"/>
              </a:ext>
            </a:extLst>
          </p:cNvPr>
          <p:cNvSpPr txBox="1"/>
          <p:nvPr/>
        </p:nvSpPr>
        <p:spPr>
          <a:xfrm>
            <a:off x="6259284" y="1997997"/>
            <a:ext cx="4343400" cy="1077218"/>
          </a:xfrm>
          <a:prstGeom prst="rect">
            <a:avLst/>
          </a:prstGeom>
          <a:noFill/>
        </p:spPr>
        <p:txBody>
          <a:bodyPr wrap="square" lIns="91440" tIns="45720" rIns="91440" bIns="45720" rtlCol="0" anchor="t">
            <a:spAutoFit/>
          </a:bodyPr>
          <a:lstStyle/>
          <a:p>
            <a:pPr algn="ctr"/>
            <a:r>
              <a:rPr lang="en-US" sz="3200" dirty="0"/>
              <a:t>Kamilah “Mimi” Gilmore</a:t>
            </a:r>
          </a:p>
          <a:p>
            <a:pPr algn="ctr"/>
            <a:r>
              <a:rPr lang="en-US" sz="3200" dirty="0"/>
              <a:t>7/14/05-9/30/05</a:t>
            </a:r>
            <a:endParaRPr lang="en-US" sz="3200" dirty="0">
              <a:ea typeface="Calibri"/>
              <a:cs typeface="Calibri"/>
            </a:endParaRPr>
          </a:p>
        </p:txBody>
      </p:sp>
    </p:spTree>
    <p:extLst>
      <p:ext uri="{BB962C8B-B14F-4D97-AF65-F5344CB8AC3E}">
        <p14:creationId xmlns:p14="http://schemas.microsoft.com/office/powerpoint/2010/main" val="7803203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defRPr/>
            </a:pPr>
            <a:r>
              <a:rPr lang="en-US" sz="2400" dirty="0" err="1">
                <a:solidFill>
                  <a:prstClr val="white"/>
                </a:solidFill>
                <a:latin typeface="Calibri"/>
              </a:rPr>
              <a:t>sids</a:t>
            </a:r>
            <a:endParaRPr lang="en-US" sz="2400" dirty="0">
              <a:solidFill>
                <a:prstClr val="white"/>
              </a:solidFill>
              <a:latin typeface="Calibri"/>
            </a:endParaRPr>
          </a:p>
          <a:p>
            <a:pPr algn="ctr">
              <a:defRPr/>
            </a:pPr>
            <a:r>
              <a:rPr lang="en-US" dirty="0">
                <a:solidFill>
                  <a:prstClr val="white"/>
                </a:solidFill>
                <a:latin typeface="Calibri"/>
              </a:rPr>
              <a:t>SUDDEN INFANT DEATH SERVICES</a:t>
            </a:r>
          </a:p>
          <a:p>
            <a:pPr algn="ctr">
              <a:defRPr/>
            </a:pPr>
            <a:r>
              <a:rPr lang="en-US" sz="1200" i="1" dirty="0">
                <a:solidFill>
                  <a:prstClr val="white"/>
                </a:solidFill>
                <a:latin typeface="Calibri"/>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5626EFC5-3A98-4434-8358-E83565EDBB7A}" type="slidenum">
              <a:rPr lang="en-US" smtClean="0"/>
              <a:pPr/>
              <a:t>15</a:t>
            </a:fld>
            <a:endParaRPr lang="en-US"/>
          </a:p>
        </p:txBody>
      </p:sp>
      <p:sp>
        <p:nvSpPr>
          <p:cNvPr id="3" name="Rectangle 2"/>
          <p:cNvSpPr/>
          <p:nvPr/>
        </p:nvSpPr>
        <p:spPr>
          <a:xfrm>
            <a:off x="3085013" y="597813"/>
            <a:ext cx="6006737" cy="1384995"/>
          </a:xfrm>
          <a:prstGeom prst="rect">
            <a:avLst/>
          </a:prstGeom>
        </p:spPr>
        <p:txBody>
          <a:bodyPr wrap="square">
            <a:spAutoFit/>
          </a:bodyPr>
          <a:lstStyle/>
          <a:p>
            <a:pPr lvl="0" algn="ctr">
              <a:spcBef>
                <a:spcPct val="0"/>
              </a:spcBef>
              <a:defRPr/>
            </a:pPr>
            <a:r>
              <a:rPr lang="en-US" sz="2800" b="1" dirty="0"/>
              <a:t>To contact SIDS of Illinois, Inc. directly, please call toll-free </a:t>
            </a:r>
            <a:br>
              <a:rPr lang="en-US" sz="2800" b="1" dirty="0"/>
            </a:br>
            <a:r>
              <a:rPr lang="en-US" sz="2800" b="1" dirty="0"/>
              <a:t>1-800-432-SIDS</a:t>
            </a:r>
          </a:p>
        </p:txBody>
      </p:sp>
      <p:sp>
        <p:nvSpPr>
          <p:cNvPr id="5" name="Rectangle 4"/>
          <p:cNvSpPr/>
          <p:nvPr/>
        </p:nvSpPr>
        <p:spPr>
          <a:xfrm>
            <a:off x="2514598" y="2325709"/>
            <a:ext cx="5943602" cy="2932085"/>
          </a:xfrm>
          <a:prstGeom prst="rect">
            <a:avLst/>
          </a:prstGeom>
        </p:spPr>
        <p:txBody>
          <a:bodyPr wrap="square">
            <a:spAutoFit/>
          </a:bodyPr>
          <a:lstStyle/>
          <a:p>
            <a:pPr>
              <a:lnSpc>
                <a:spcPct val="90000"/>
              </a:lnSpc>
              <a:spcBef>
                <a:spcPts val="500"/>
              </a:spcBef>
              <a:spcAft>
                <a:spcPts val="500"/>
              </a:spcAft>
              <a:defRPr/>
            </a:pPr>
            <a:r>
              <a:rPr lang="en-US" sz="2400" dirty="0">
                <a:solidFill>
                  <a:prstClr val="black"/>
                </a:solidFill>
              </a:rPr>
              <a:t>Sudden Infant Death Services of Illinois, Inc.</a:t>
            </a:r>
            <a:br>
              <a:rPr lang="en-US" sz="2400" dirty="0">
                <a:solidFill>
                  <a:prstClr val="black"/>
                </a:solidFill>
              </a:rPr>
            </a:br>
            <a:r>
              <a:rPr lang="en-US" sz="2400" dirty="0">
                <a:solidFill>
                  <a:prstClr val="black"/>
                </a:solidFill>
              </a:rPr>
              <a:t>6010 State Route 53 Suite A                          Lisle, IL 60532</a:t>
            </a:r>
          </a:p>
          <a:p>
            <a:pPr>
              <a:lnSpc>
                <a:spcPct val="90000"/>
              </a:lnSpc>
              <a:spcBef>
                <a:spcPts val="500"/>
              </a:spcBef>
              <a:spcAft>
                <a:spcPts val="500"/>
              </a:spcAft>
              <a:defRPr/>
            </a:pPr>
            <a:r>
              <a:rPr lang="en-US" sz="2400" dirty="0">
                <a:solidFill>
                  <a:prstClr val="black"/>
                </a:solidFill>
              </a:rPr>
              <a:t>630-541-3901 office</a:t>
            </a:r>
          </a:p>
          <a:p>
            <a:pPr>
              <a:lnSpc>
                <a:spcPct val="90000"/>
              </a:lnSpc>
              <a:spcBef>
                <a:spcPts val="500"/>
              </a:spcBef>
              <a:spcAft>
                <a:spcPts val="500"/>
              </a:spcAft>
              <a:defRPr/>
            </a:pPr>
            <a:r>
              <a:rPr lang="en-US" sz="2400" dirty="0">
                <a:solidFill>
                  <a:prstClr val="black"/>
                </a:solidFill>
              </a:rPr>
              <a:t>630-541-8246 fax</a:t>
            </a:r>
          </a:p>
          <a:p>
            <a:pPr>
              <a:lnSpc>
                <a:spcPct val="90000"/>
              </a:lnSpc>
              <a:spcBef>
                <a:spcPts val="500"/>
              </a:spcBef>
              <a:spcAft>
                <a:spcPts val="500"/>
              </a:spcAft>
              <a:defRPr/>
            </a:pPr>
            <a:r>
              <a:rPr lang="en-US" sz="2400" dirty="0">
                <a:solidFill>
                  <a:prstClr val="black"/>
                </a:solidFill>
              </a:rPr>
              <a:t>www.sidsillinois.org 	</a:t>
            </a:r>
          </a:p>
          <a:p>
            <a:pPr>
              <a:lnSpc>
                <a:spcPct val="90000"/>
              </a:lnSpc>
              <a:spcBef>
                <a:spcPts val="500"/>
              </a:spcBef>
              <a:spcAft>
                <a:spcPts val="500"/>
              </a:spcAft>
              <a:defRPr/>
            </a:pPr>
            <a:r>
              <a:rPr lang="en-US" sz="2400" dirty="0">
                <a:solidFill>
                  <a:prstClr val="black"/>
                </a:solidFill>
              </a:rPr>
              <a:t>nancy@sidsillinois.org	</a:t>
            </a:r>
            <a:endParaRPr lang="en-US" sz="3200" dirty="0">
              <a:solidFill>
                <a:prstClr val="black"/>
              </a:solidFill>
            </a:endParaRPr>
          </a:p>
        </p:txBody>
      </p:sp>
      <p:pic>
        <p:nvPicPr>
          <p:cNvPr id="12" name="Picture 7" descr="new sids logo color"/>
          <p:cNvPicPr>
            <a:picLocks noChangeAspect="1" noChangeArrowheads="1"/>
          </p:cNvPicPr>
          <p:nvPr/>
        </p:nvPicPr>
        <p:blipFill>
          <a:blip r:embed="rId5" cstate="print"/>
          <a:srcRect/>
          <a:stretch>
            <a:fillRect/>
          </a:stretch>
        </p:blipFill>
        <p:spPr bwMode="auto">
          <a:xfrm>
            <a:off x="6124303" y="3249946"/>
            <a:ext cx="3733800" cy="1600200"/>
          </a:xfrm>
          <a:prstGeom prst="rect">
            <a:avLst/>
          </a:prstGeom>
          <a:noFill/>
          <a:ln w="9525">
            <a:noFill/>
            <a:miter lim="800000"/>
            <a:headEnd/>
            <a:tailEnd/>
          </a:ln>
        </p:spPr>
      </p:pic>
      <p:sp>
        <p:nvSpPr>
          <p:cNvPr id="7" name="Footer Placeholder 6"/>
          <p:cNvSpPr>
            <a:spLocks noGrp="1"/>
          </p:cNvSpPr>
          <p:nvPr>
            <p:ph type="ftr" sz="quarter" idx="11"/>
          </p:nvPr>
        </p:nvSpPr>
        <p:spPr/>
        <p:txBody>
          <a:bodyPr/>
          <a:lstStyle/>
          <a:p>
            <a:r>
              <a:rPr lang="en-US"/>
              <a:t>Sudden Infant Death Services of Illinois, Inc. (c) 2020</a:t>
            </a:r>
          </a:p>
        </p:txBody>
      </p:sp>
    </p:spTree>
    <p:extLst>
      <p:ext uri="{BB962C8B-B14F-4D97-AF65-F5344CB8AC3E}">
        <p14:creationId xmlns:p14="http://schemas.microsoft.com/office/powerpoint/2010/main" val="236205354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r>
              <a:rPr lang="en-US" sz="2400" dirty="0" err="1">
                <a:solidFill>
                  <a:schemeClr val="bg1"/>
                </a:solidFill>
              </a:rPr>
              <a:t>sids</a:t>
            </a:r>
            <a:endParaRPr lang="en-US" sz="2400" dirty="0">
              <a:solidFill>
                <a:schemeClr val="bg1"/>
              </a:solidFill>
            </a:endParaRPr>
          </a:p>
          <a:p>
            <a:pPr algn="ctr"/>
            <a:r>
              <a:rPr lang="en-US" dirty="0">
                <a:solidFill>
                  <a:schemeClr val="bg1"/>
                </a:solidFill>
              </a:rPr>
              <a:t>SUDDEN INFANT DEATH SERVICES</a:t>
            </a:r>
          </a:p>
          <a:p>
            <a:pPr algn="ctr"/>
            <a:r>
              <a:rPr lang="en-US" sz="1200" i="1" dirty="0">
                <a:solidFill>
                  <a:schemeClr val="bg1"/>
                </a:solidFill>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6" name="Picture 4" descr="new sids logo color.jpg"/>
          <p:cNvPicPr>
            <a:picLocks noChangeAspect="1"/>
          </p:cNvPicPr>
          <p:nvPr/>
        </p:nvPicPr>
        <p:blipFill>
          <a:blip r:embed="rId5" cstate="print"/>
          <a:srcRect/>
          <a:stretch>
            <a:fillRect/>
          </a:stretch>
        </p:blipFill>
        <p:spPr bwMode="auto">
          <a:xfrm>
            <a:off x="2475051" y="843397"/>
            <a:ext cx="6860899" cy="2319638"/>
          </a:xfrm>
          <a:prstGeom prst="rect">
            <a:avLst/>
          </a:prstGeom>
          <a:noFill/>
          <a:ln w="9525">
            <a:noFill/>
            <a:miter lim="800000"/>
            <a:headEnd/>
            <a:tailEnd/>
          </a:ln>
        </p:spPr>
      </p:pic>
      <p:sp>
        <p:nvSpPr>
          <p:cNvPr id="2" name="Slide Number Placeholder 1"/>
          <p:cNvSpPr>
            <a:spLocks noGrp="1"/>
          </p:cNvSpPr>
          <p:nvPr>
            <p:ph type="sldNum" sz="quarter" idx="12"/>
          </p:nvPr>
        </p:nvSpPr>
        <p:spPr/>
        <p:txBody>
          <a:bodyPr/>
          <a:lstStyle/>
          <a:p>
            <a:fld id="{5626EFC5-3A98-4434-8358-E83565EDBB7A}" type="slidenum">
              <a:rPr lang="en-US" smtClean="0"/>
              <a:pPr/>
              <a:t>2</a:t>
            </a:fld>
            <a:endParaRPr lang="en-US"/>
          </a:p>
        </p:txBody>
      </p:sp>
      <p:sp>
        <p:nvSpPr>
          <p:cNvPr id="5" name="Rectangle 4"/>
          <p:cNvSpPr/>
          <p:nvPr/>
        </p:nvSpPr>
        <p:spPr>
          <a:xfrm>
            <a:off x="3505200" y="3955044"/>
            <a:ext cx="4800600" cy="1452705"/>
          </a:xfrm>
          <a:prstGeom prst="rect">
            <a:avLst/>
          </a:prstGeom>
        </p:spPr>
        <p:txBody>
          <a:bodyPr wrap="square">
            <a:spAutoFit/>
          </a:bodyPr>
          <a:lstStyle/>
          <a:p>
            <a:pPr lvl="0" algn="ctr" fontAlgn="base">
              <a:spcBef>
                <a:spcPct val="20000"/>
              </a:spcBef>
              <a:spcAft>
                <a:spcPct val="0"/>
              </a:spcAft>
              <a:buClr>
                <a:srgbClr val="0BD0D9"/>
              </a:buClr>
              <a:buSzPct val="95000"/>
            </a:pPr>
            <a:r>
              <a:rPr lang="en-US" altLang="en-US" sz="2600" dirty="0">
                <a:latin typeface="Calibri" panose="020F0502020204030204" pitchFamily="34" charset="0"/>
              </a:rPr>
              <a:t>Nancy Maruyama, RN, BSN, NCBF</a:t>
            </a:r>
          </a:p>
          <a:p>
            <a:pPr lvl="0" algn="ctr" fontAlgn="base">
              <a:spcBef>
                <a:spcPct val="20000"/>
              </a:spcBef>
              <a:spcAft>
                <a:spcPct val="0"/>
              </a:spcAft>
              <a:buClr>
                <a:srgbClr val="0BD0D9"/>
              </a:buClr>
              <a:buSzPct val="95000"/>
            </a:pPr>
            <a:r>
              <a:rPr lang="en-US" altLang="en-US" sz="2600" dirty="0">
                <a:latin typeface="Calibri" panose="020F0502020204030204" pitchFamily="34" charset="0"/>
              </a:rPr>
              <a:t>SIDS of Illinois, Inc.</a:t>
            </a:r>
          </a:p>
          <a:p>
            <a:pPr lvl="0" algn="ctr" fontAlgn="base">
              <a:spcBef>
                <a:spcPct val="20000"/>
              </a:spcBef>
              <a:spcAft>
                <a:spcPct val="0"/>
              </a:spcAft>
              <a:buClr>
                <a:srgbClr val="0BD0D9"/>
              </a:buClr>
              <a:buSzPct val="95000"/>
            </a:pPr>
            <a:r>
              <a:rPr lang="en-US" altLang="en-US" sz="2600" dirty="0">
                <a:latin typeface="Calibri" panose="020F0502020204030204" pitchFamily="34" charset="0"/>
              </a:rPr>
              <a:t>2023</a:t>
            </a:r>
          </a:p>
        </p:txBody>
      </p:sp>
      <p:sp>
        <p:nvSpPr>
          <p:cNvPr id="7" name="Footer Placeholder 6"/>
          <p:cNvSpPr>
            <a:spLocks noGrp="1"/>
          </p:cNvSpPr>
          <p:nvPr>
            <p:ph type="ftr" sz="quarter" idx="11"/>
          </p:nvPr>
        </p:nvSpPr>
        <p:spPr/>
        <p:txBody>
          <a:bodyPr/>
          <a:lstStyle/>
          <a:p>
            <a:r>
              <a:rPr lang="en-US"/>
              <a:t>Sudden Infant Death Services of Illinois, Inc. (c) 2020</a:t>
            </a:r>
          </a:p>
        </p:txBody>
      </p:sp>
    </p:spTree>
    <p:extLst>
      <p:ext uri="{BB962C8B-B14F-4D97-AF65-F5344CB8AC3E}">
        <p14:creationId xmlns:p14="http://schemas.microsoft.com/office/powerpoint/2010/main" val="168161786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r>
              <a:rPr lang="en-US" sz="2400" dirty="0" err="1">
                <a:solidFill>
                  <a:schemeClr val="bg1"/>
                </a:solidFill>
              </a:rPr>
              <a:t>sids</a:t>
            </a:r>
            <a:endParaRPr lang="en-US" sz="2400" dirty="0">
              <a:solidFill>
                <a:schemeClr val="bg1"/>
              </a:solidFill>
            </a:endParaRPr>
          </a:p>
          <a:p>
            <a:pPr algn="ctr"/>
            <a:r>
              <a:rPr lang="en-US" dirty="0">
                <a:solidFill>
                  <a:schemeClr val="bg1"/>
                </a:solidFill>
              </a:rPr>
              <a:t>SUDDEN INFANT DEATH SERVICES</a:t>
            </a:r>
          </a:p>
          <a:p>
            <a:pPr algn="ctr"/>
            <a:r>
              <a:rPr lang="en-US" sz="1200" i="1" dirty="0">
                <a:solidFill>
                  <a:schemeClr val="bg1"/>
                </a:solidFill>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5626EFC5-3A98-4434-8358-E83565EDBB7A}" type="slidenum">
              <a:rPr lang="en-US" smtClean="0"/>
              <a:pPr/>
              <a:t>3</a:t>
            </a:fld>
            <a:endParaRPr lang="en-US"/>
          </a:p>
        </p:txBody>
      </p:sp>
      <p:sp>
        <p:nvSpPr>
          <p:cNvPr id="7" name="Footer Placeholder 6"/>
          <p:cNvSpPr>
            <a:spLocks noGrp="1"/>
          </p:cNvSpPr>
          <p:nvPr>
            <p:ph type="ftr" sz="quarter" idx="11"/>
          </p:nvPr>
        </p:nvSpPr>
        <p:spPr/>
        <p:txBody>
          <a:bodyPr/>
          <a:lstStyle/>
          <a:p>
            <a:r>
              <a:rPr lang="en-US"/>
              <a:t>Sudden Infant Death Services of Illinois, Inc. (c) 2020</a:t>
            </a:r>
          </a:p>
        </p:txBody>
      </p:sp>
      <p:sp>
        <p:nvSpPr>
          <p:cNvPr id="8" name="TextBox 7">
            <a:extLst>
              <a:ext uri="{FF2B5EF4-FFF2-40B4-BE49-F238E27FC236}">
                <a16:creationId xmlns:a16="http://schemas.microsoft.com/office/drawing/2014/main" id="{0E185707-9283-5492-A548-5E4507C0288D}"/>
              </a:ext>
            </a:extLst>
          </p:cNvPr>
          <p:cNvSpPr txBox="1"/>
          <p:nvPr/>
        </p:nvSpPr>
        <p:spPr>
          <a:xfrm>
            <a:off x="5905501" y="2570419"/>
            <a:ext cx="4588328" cy="1077218"/>
          </a:xfrm>
          <a:prstGeom prst="rect">
            <a:avLst/>
          </a:prstGeom>
          <a:noFill/>
        </p:spPr>
        <p:txBody>
          <a:bodyPr wrap="square" lIns="91440" tIns="45720" rIns="91440" bIns="45720" anchor="t">
            <a:spAutoFit/>
          </a:bodyPr>
          <a:lstStyle/>
          <a:p>
            <a:pPr algn="ctr">
              <a:defRPr/>
            </a:pPr>
            <a:r>
              <a:rPr lang="en-US" sz="3200" dirty="0">
                <a:solidFill>
                  <a:prstClr val="black"/>
                </a:solidFill>
                <a:latin typeface="Calibri"/>
              </a:rPr>
              <a:t>Brendan Maruyama</a:t>
            </a:r>
          </a:p>
          <a:p>
            <a:pPr algn="ctr">
              <a:defRPr/>
            </a:pPr>
            <a:r>
              <a:rPr lang="en-US" sz="3200" dirty="0">
                <a:solidFill>
                  <a:prstClr val="black"/>
                </a:solidFill>
                <a:latin typeface="Calibri"/>
              </a:rPr>
              <a:t>6/1/85-10/18/85</a:t>
            </a:r>
            <a:endParaRPr lang="en-US" sz="3200" dirty="0">
              <a:solidFill>
                <a:prstClr val="black"/>
              </a:solidFill>
              <a:latin typeface="Calibri"/>
              <a:ea typeface="Calibri"/>
              <a:cs typeface="Calibri"/>
            </a:endParaRPr>
          </a:p>
        </p:txBody>
      </p:sp>
      <p:sp>
        <p:nvSpPr>
          <p:cNvPr id="5" name="TextBox 4">
            <a:extLst>
              <a:ext uri="{FF2B5EF4-FFF2-40B4-BE49-F238E27FC236}">
                <a16:creationId xmlns:a16="http://schemas.microsoft.com/office/drawing/2014/main" id="{732A7766-8A8A-D4AA-86A8-4F30EA4BEA64}"/>
              </a:ext>
            </a:extLst>
          </p:cNvPr>
          <p:cNvSpPr txBox="1"/>
          <p:nvPr/>
        </p:nvSpPr>
        <p:spPr>
          <a:xfrm>
            <a:off x="6400801" y="609600"/>
            <a:ext cx="3932261" cy="646331"/>
          </a:xfrm>
          <a:prstGeom prst="rect">
            <a:avLst/>
          </a:prstGeom>
          <a:noFill/>
        </p:spPr>
        <p:txBody>
          <a:bodyPr wrap="square" rtlCol="0">
            <a:spAutoFit/>
          </a:bodyPr>
          <a:lstStyle/>
          <a:p>
            <a:r>
              <a:rPr lang="en-US" sz="3600" i="1" dirty="0"/>
              <a:t>How did I get here?</a:t>
            </a:r>
          </a:p>
        </p:txBody>
      </p:sp>
    </p:spTree>
    <p:extLst>
      <p:ext uri="{BB962C8B-B14F-4D97-AF65-F5344CB8AC3E}">
        <p14:creationId xmlns:p14="http://schemas.microsoft.com/office/powerpoint/2010/main" val="14818943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r>
              <a:rPr lang="en-US" sz="2400" dirty="0" err="1">
                <a:solidFill>
                  <a:schemeClr val="bg1"/>
                </a:solidFill>
              </a:rPr>
              <a:t>sids</a:t>
            </a:r>
            <a:endParaRPr lang="en-US" sz="2400" dirty="0">
              <a:solidFill>
                <a:schemeClr val="bg1"/>
              </a:solidFill>
            </a:endParaRPr>
          </a:p>
          <a:p>
            <a:pPr algn="ctr"/>
            <a:r>
              <a:rPr lang="en-US" dirty="0">
                <a:solidFill>
                  <a:schemeClr val="bg1"/>
                </a:solidFill>
              </a:rPr>
              <a:t>SUDDEN INFANT DEATH SERVICES</a:t>
            </a:r>
          </a:p>
          <a:p>
            <a:pPr algn="ctr"/>
            <a:r>
              <a:rPr lang="en-US" sz="1200" i="1" dirty="0">
                <a:solidFill>
                  <a:schemeClr val="bg1"/>
                </a:solidFill>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5626EFC5-3A98-4434-8358-E83565EDBB7A}" type="slidenum">
              <a:rPr lang="en-US" smtClean="0"/>
              <a:pPr/>
              <a:t>4</a:t>
            </a:fld>
            <a:endParaRPr lang="en-US"/>
          </a:p>
        </p:txBody>
      </p:sp>
      <p:sp>
        <p:nvSpPr>
          <p:cNvPr id="8" name="Footer Placeholder 7"/>
          <p:cNvSpPr>
            <a:spLocks noGrp="1"/>
          </p:cNvSpPr>
          <p:nvPr>
            <p:ph type="ftr" sz="quarter" idx="11"/>
          </p:nvPr>
        </p:nvSpPr>
        <p:spPr/>
        <p:txBody>
          <a:bodyPr/>
          <a:lstStyle/>
          <a:p>
            <a:r>
              <a:rPr lang="en-US"/>
              <a:t>Sudden Infant Death Services of Illinois, Inc. (c) 2020</a:t>
            </a:r>
          </a:p>
        </p:txBody>
      </p:sp>
      <p:sp>
        <p:nvSpPr>
          <p:cNvPr id="7" name="TextBox 6">
            <a:extLst>
              <a:ext uri="{FF2B5EF4-FFF2-40B4-BE49-F238E27FC236}">
                <a16:creationId xmlns:a16="http://schemas.microsoft.com/office/drawing/2014/main" id="{61D01F44-0ADB-2C04-EFE5-FE6FE24772A7}"/>
              </a:ext>
            </a:extLst>
          </p:cNvPr>
          <p:cNvSpPr txBox="1"/>
          <p:nvPr/>
        </p:nvSpPr>
        <p:spPr>
          <a:xfrm>
            <a:off x="7420862" y="1446936"/>
            <a:ext cx="3048000" cy="1754326"/>
          </a:xfrm>
          <a:prstGeom prst="rect">
            <a:avLst/>
          </a:prstGeom>
          <a:noFill/>
        </p:spPr>
        <p:txBody>
          <a:bodyPr wrap="square" lIns="91440" tIns="45720" rIns="91440" bIns="45720" rtlCol="0" anchor="t">
            <a:spAutoFit/>
          </a:bodyPr>
          <a:lstStyle/>
          <a:p>
            <a:pPr algn="ctr"/>
            <a:r>
              <a:rPr lang="en-US" sz="3600" dirty="0"/>
              <a:t>After the storm comes the Rainbow…</a:t>
            </a:r>
          </a:p>
        </p:txBody>
      </p:sp>
    </p:spTree>
    <p:extLst>
      <p:ext uri="{BB962C8B-B14F-4D97-AF65-F5344CB8AC3E}">
        <p14:creationId xmlns:p14="http://schemas.microsoft.com/office/powerpoint/2010/main" val="130643631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lIns="91440" tIns="45720" rIns="91440" bIns="45720" rtlCol="0" anchor="t">
            <a:spAutoFit/>
          </a:bodyPr>
          <a:lstStyle/>
          <a:p>
            <a:pPr algn="ctr"/>
            <a:r>
              <a:rPr lang="en-US" sz="2400" dirty="0" err="1">
                <a:solidFill>
                  <a:schemeClr val="bg1"/>
                </a:solidFill>
              </a:rPr>
              <a:t>sids</a:t>
            </a:r>
          </a:p>
          <a:p>
            <a:pPr algn="ctr"/>
            <a:r>
              <a:rPr lang="en-US" dirty="0">
                <a:solidFill>
                  <a:schemeClr val="bg1"/>
                </a:solidFill>
              </a:rPr>
              <a:t>SUDDEN INFANT DEATH SERVICES</a:t>
            </a:r>
          </a:p>
          <a:p>
            <a:pPr algn="ctr"/>
            <a:r>
              <a:rPr lang="en-US" sz="1200" i="1" dirty="0">
                <a:solidFill>
                  <a:schemeClr val="bg1"/>
                </a:solidFill>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5626EFC5-3A98-4434-8358-E83565EDBB7A}" type="slidenum">
              <a:rPr lang="en-US" smtClean="0"/>
              <a:pPr/>
              <a:t>5</a:t>
            </a:fld>
            <a:endParaRPr lang="en-US"/>
          </a:p>
        </p:txBody>
      </p:sp>
      <p:sp>
        <p:nvSpPr>
          <p:cNvPr id="8" name="Footer Placeholder 7"/>
          <p:cNvSpPr>
            <a:spLocks noGrp="1"/>
          </p:cNvSpPr>
          <p:nvPr>
            <p:ph type="ftr" sz="quarter" idx="11"/>
          </p:nvPr>
        </p:nvSpPr>
        <p:spPr/>
        <p:txBody>
          <a:bodyPr/>
          <a:lstStyle/>
          <a:p>
            <a:r>
              <a:rPr lang="en-US"/>
              <a:t>Sudden Infant Death Services of Illinois, Inc. (c) 2020</a:t>
            </a:r>
          </a:p>
        </p:txBody>
      </p:sp>
    </p:spTree>
    <p:extLst>
      <p:ext uri="{BB962C8B-B14F-4D97-AF65-F5344CB8AC3E}">
        <p14:creationId xmlns:p14="http://schemas.microsoft.com/office/powerpoint/2010/main" val="249872334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defRPr/>
            </a:pPr>
            <a:r>
              <a:rPr lang="en-US" sz="2400" dirty="0" err="1">
                <a:solidFill>
                  <a:prstClr val="white"/>
                </a:solidFill>
                <a:latin typeface="Calibri"/>
              </a:rPr>
              <a:t>sids</a:t>
            </a:r>
            <a:endParaRPr lang="en-US" sz="2400" dirty="0">
              <a:solidFill>
                <a:prstClr val="white"/>
              </a:solidFill>
              <a:latin typeface="Calibri"/>
            </a:endParaRPr>
          </a:p>
          <a:p>
            <a:pPr algn="ctr">
              <a:defRPr/>
            </a:pPr>
            <a:r>
              <a:rPr lang="en-US" dirty="0">
                <a:solidFill>
                  <a:prstClr val="white"/>
                </a:solidFill>
                <a:latin typeface="Calibri"/>
              </a:rPr>
              <a:t>SUDDEN INFANT DEATH SERVICES</a:t>
            </a:r>
          </a:p>
          <a:p>
            <a:pPr algn="ctr">
              <a:defRPr/>
            </a:pPr>
            <a:r>
              <a:rPr lang="en-US" sz="1200" i="1" dirty="0">
                <a:solidFill>
                  <a:prstClr val="white"/>
                </a:solidFill>
                <a:latin typeface="Calibri"/>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5626EFC5-3A98-4434-8358-E83565EDBB7A}" type="slidenum">
              <a:rPr lang="en-US" smtClean="0"/>
              <a:pPr/>
              <a:t>6</a:t>
            </a:fld>
            <a:endParaRPr lang="en-US"/>
          </a:p>
        </p:txBody>
      </p:sp>
      <p:sp>
        <p:nvSpPr>
          <p:cNvPr id="5" name="Footer Placeholder 4"/>
          <p:cNvSpPr>
            <a:spLocks noGrp="1"/>
          </p:cNvSpPr>
          <p:nvPr>
            <p:ph type="ftr" sz="quarter" idx="11"/>
          </p:nvPr>
        </p:nvSpPr>
        <p:spPr/>
        <p:txBody>
          <a:bodyPr/>
          <a:lstStyle/>
          <a:p>
            <a:r>
              <a:rPr lang="en-US"/>
              <a:t>Sudden Infant Death Services of Illinois, Inc. (c) 2020</a:t>
            </a:r>
          </a:p>
        </p:txBody>
      </p:sp>
      <p:sp>
        <p:nvSpPr>
          <p:cNvPr id="7" name="TextBox 6">
            <a:extLst>
              <a:ext uri="{FF2B5EF4-FFF2-40B4-BE49-F238E27FC236}">
                <a16:creationId xmlns:a16="http://schemas.microsoft.com/office/drawing/2014/main" id="{50E00C4E-D644-8FD4-99B6-208E7EE599EC}"/>
              </a:ext>
            </a:extLst>
          </p:cNvPr>
          <p:cNvSpPr txBox="1"/>
          <p:nvPr/>
        </p:nvSpPr>
        <p:spPr>
          <a:xfrm>
            <a:off x="2242459" y="245229"/>
            <a:ext cx="8000999" cy="954107"/>
          </a:xfrm>
          <a:prstGeom prst="rect">
            <a:avLst/>
          </a:prstGeom>
          <a:noFill/>
        </p:spPr>
        <p:txBody>
          <a:bodyPr wrap="square" rtlCol="0">
            <a:spAutoFit/>
          </a:bodyPr>
          <a:lstStyle/>
          <a:p>
            <a:pPr algn="ctr"/>
            <a:r>
              <a:rPr lang="en-US" sz="2800" b="1" dirty="0"/>
              <a:t>Bereavement Services Provided by </a:t>
            </a:r>
          </a:p>
          <a:p>
            <a:pPr algn="ctr"/>
            <a:r>
              <a:rPr lang="en-US" sz="2800" b="1" dirty="0"/>
              <a:t>Sudden Infant Death Services of Illinois, Inc.</a:t>
            </a:r>
          </a:p>
        </p:txBody>
      </p:sp>
      <p:sp>
        <p:nvSpPr>
          <p:cNvPr id="9" name="TextBox 8">
            <a:extLst>
              <a:ext uri="{FF2B5EF4-FFF2-40B4-BE49-F238E27FC236}">
                <a16:creationId xmlns:a16="http://schemas.microsoft.com/office/drawing/2014/main" id="{380E9F78-8B1A-081B-7F6E-B66B94534462}"/>
              </a:ext>
            </a:extLst>
          </p:cNvPr>
          <p:cNvSpPr txBox="1"/>
          <p:nvPr/>
        </p:nvSpPr>
        <p:spPr>
          <a:xfrm>
            <a:off x="1714501" y="1256845"/>
            <a:ext cx="8762999" cy="4708981"/>
          </a:xfrm>
          <a:prstGeom prst="rect">
            <a:avLst/>
          </a:prstGeom>
          <a:noFill/>
        </p:spPr>
        <p:txBody>
          <a:bodyPr wrap="square" rtlCol="0">
            <a:spAutoFit/>
          </a:bodyPr>
          <a:lstStyle/>
          <a:p>
            <a:pPr marL="285750" indent="-285750">
              <a:buFont typeface="Arial" panose="020B0604020202020204" pitchFamily="34" charset="0"/>
              <a:buChar char="•"/>
            </a:pPr>
            <a:r>
              <a:rPr lang="en-US" sz="2000" dirty="0"/>
              <a:t>Outreach to any Illinois resident who has experienced the death of a beloved infant, birth to age 1 year, regardless of cause or manner of death.</a:t>
            </a:r>
          </a:p>
          <a:p>
            <a:pPr marL="285750" indent="-285750">
              <a:buFont typeface="Arial" panose="020B0604020202020204" pitchFamily="34" charset="0"/>
              <a:buChar char="•"/>
            </a:pPr>
            <a:r>
              <a:rPr lang="en-US" sz="2000" dirty="0"/>
              <a:t>Initial Bereavement Pamphlet with a personal letter and permission for us to reach out to the bereaved. We do not make cold calls.</a:t>
            </a:r>
          </a:p>
          <a:p>
            <a:pPr marL="285750" indent="-285750">
              <a:buFont typeface="Arial" panose="020B0604020202020204" pitchFamily="34" charset="0"/>
              <a:buChar char="•"/>
            </a:pPr>
            <a:r>
              <a:rPr lang="en-US" sz="2000" dirty="0"/>
              <a:t>We offer Peer Support – not professional counseling. Most outreach is by phone or in person when available. We can refer people to professional care if requested or required.</a:t>
            </a:r>
          </a:p>
          <a:p>
            <a:pPr marL="285750" indent="-285750">
              <a:buFont typeface="Arial" panose="020B0604020202020204" pitchFamily="34" charset="0"/>
              <a:buChar char="•"/>
            </a:pPr>
            <a:r>
              <a:rPr lang="en-US" sz="2000" dirty="0"/>
              <a:t>We offer Memorial Events in-person and virtually during the year.  The next Memorial  Virtual event is 12/6/23 </a:t>
            </a:r>
          </a:p>
          <a:p>
            <a:pPr marL="285750" indent="-285750">
              <a:buFont typeface="Arial" panose="020B0604020202020204" pitchFamily="34" charset="0"/>
              <a:buChar char="•"/>
            </a:pPr>
            <a:r>
              <a:rPr lang="en-US" sz="2000" dirty="0"/>
              <a:t>During the first year of bereavement, we send out 16 cards and letters such as; Initial outreach, all memorial events, monthly cards to check in with the bereaved, first winter holiday, Mother’s Day, Father’s Day, first birthday, and first anniversary.</a:t>
            </a:r>
          </a:p>
          <a:p>
            <a:pPr marL="285750" indent="-285750">
              <a:buFont typeface="Arial" panose="020B0604020202020204" pitchFamily="34" charset="0"/>
              <a:buChar char="•"/>
            </a:pPr>
            <a:r>
              <a:rPr lang="en-US" sz="2000" dirty="0"/>
              <a:t>We host a memorial page on our website where parents can submit photos and short writings regarding their babies.</a:t>
            </a:r>
          </a:p>
        </p:txBody>
      </p:sp>
    </p:spTree>
    <p:extLst>
      <p:ext uri="{BB962C8B-B14F-4D97-AF65-F5344CB8AC3E}">
        <p14:creationId xmlns:p14="http://schemas.microsoft.com/office/powerpoint/2010/main" val="177082358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defRPr/>
            </a:pPr>
            <a:r>
              <a:rPr lang="en-US" sz="2400" dirty="0" err="1">
                <a:solidFill>
                  <a:prstClr val="white"/>
                </a:solidFill>
                <a:latin typeface="Calibri"/>
              </a:rPr>
              <a:t>sids</a:t>
            </a:r>
            <a:endParaRPr lang="en-US" sz="2400" dirty="0">
              <a:solidFill>
                <a:prstClr val="white"/>
              </a:solidFill>
              <a:latin typeface="Calibri"/>
            </a:endParaRPr>
          </a:p>
          <a:p>
            <a:pPr algn="ctr">
              <a:defRPr/>
            </a:pPr>
            <a:r>
              <a:rPr lang="en-US" dirty="0">
                <a:solidFill>
                  <a:prstClr val="white"/>
                </a:solidFill>
                <a:latin typeface="Calibri"/>
              </a:rPr>
              <a:t>SUDDEN INFANT DEATH SERVICES</a:t>
            </a:r>
          </a:p>
          <a:p>
            <a:pPr algn="ctr">
              <a:defRPr/>
            </a:pPr>
            <a:r>
              <a:rPr lang="en-US" sz="1200" i="1" dirty="0">
                <a:solidFill>
                  <a:prstClr val="white"/>
                </a:solidFill>
                <a:latin typeface="Calibri"/>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1"/>
          </p:nvPr>
        </p:nvSpPr>
        <p:spPr/>
        <p:txBody>
          <a:bodyPr/>
          <a:lstStyle/>
          <a:p>
            <a:r>
              <a:rPr lang="en-US"/>
              <a:t>Sudden Infant Death Services of Illinois, Inc. (c) 2020</a:t>
            </a:r>
          </a:p>
        </p:txBody>
      </p:sp>
      <p:sp>
        <p:nvSpPr>
          <p:cNvPr id="2" name="Slide Number Placeholder 1"/>
          <p:cNvSpPr>
            <a:spLocks noGrp="1"/>
          </p:cNvSpPr>
          <p:nvPr>
            <p:ph type="sldNum" sz="quarter" idx="12"/>
          </p:nvPr>
        </p:nvSpPr>
        <p:spPr/>
        <p:txBody>
          <a:bodyPr/>
          <a:lstStyle/>
          <a:p>
            <a:fld id="{5626EFC5-3A98-4434-8358-E83565EDBB7A}" type="slidenum">
              <a:rPr lang="en-US" smtClean="0"/>
              <a:pPr/>
              <a:t>7</a:t>
            </a:fld>
            <a:endParaRPr lang="en-US"/>
          </a:p>
        </p:txBody>
      </p:sp>
      <p:sp>
        <p:nvSpPr>
          <p:cNvPr id="13" name="TextBox 12">
            <a:extLst>
              <a:ext uri="{FF2B5EF4-FFF2-40B4-BE49-F238E27FC236}">
                <a16:creationId xmlns:a16="http://schemas.microsoft.com/office/drawing/2014/main" id="{5778B89F-D88F-7EAD-52B2-CFA62EBC48F2}"/>
              </a:ext>
            </a:extLst>
          </p:cNvPr>
          <p:cNvSpPr txBox="1"/>
          <p:nvPr/>
        </p:nvSpPr>
        <p:spPr>
          <a:xfrm>
            <a:off x="2286001" y="190500"/>
            <a:ext cx="7619999" cy="1077218"/>
          </a:xfrm>
          <a:prstGeom prst="rect">
            <a:avLst/>
          </a:prstGeom>
          <a:noFill/>
        </p:spPr>
        <p:txBody>
          <a:bodyPr wrap="square" rtlCol="0">
            <a:spAutoFit/>
          </a:bodyPr>
          <a:lstStyle/>
          <a:p>
            <a:pPr algn="ctr"/>
            <a:r>
              <a:rPr lang="en-US" sz="3200" b="1" dirty="0"/>
              <a:t>Safe Sleep Education provided by </a:t>
            </a:r>
          </a:p>
          <a:p>
            <a:pPr algn="ctr"/>
            <a:r>
              <a:rPr lang="en-US" sz="3200" b="1" dirty="0"/>
              <a:t>Sudden Infant Death Services of Illinois, Inc.</a:t>
            </a:r>
          </a:p>
        </p:txBody>
      </p:sp>
      <p:sp>
        <p:nvSpPr>
          <p:cNvPr id="14" name="TextBox 13">
            <a:extLst>
              <a:ext uri="{FF2B5EF4-FFF2-40B4-BE49-F238E27FC236}">
                <a16:creationId xmlns:a16="http://schemas.microsoft.com/office/drawing/2014/main" id="{B76EB294-F7A4-4106-F6B3-EB53CEDF4541}"/>
              </a:ext>
            </a:extLst>
          </p:cNvPr>
          <p:cNvSpPr txBox="1"/>
          <p:nvPr/>
        </p:nvSpPr>
        <p:spPr>
          <a:xfrm>
            <a:off x="1796144" y="1322992"/>
            <a:ext cx="8153401" cy="5109091"/>
          </a:xfrm>
          <a:prstGeom prst="rect">
            <a:avLst/>
          </a:prstGeom>
          <a:noFill/>
        </p:spPr>
        <p:txBody>
          <a:bodyPr wrap="square" rtlCol="0">
            <a:spAutoFit/>
          </a:bodyPr>
          <a:lstStyle/>
          <a:p>
            <a:pPr marL="285750" indent="-285750">
              <a:buFont typeface="Arial" panose="020B0604020202020204" pitchFamily="34" charset="0"/>
              <a:buChar char="•"/>
            </a:pPr>
            <a:r>
              <a:rPr lang="en-US" sz="2200" dirty="0"/>
              <a:t>To hospital staff who work with infants, including the ED.</a:t>
            </a:r>
          </a:p>
          <a:p>
            <a:pPr marL="285750" indent="-285750">
              <a:buFont typeface="Arial" panose="020B0604020202020204" pitchFamily="34" charset="0"/>
              <a:buChar char="•"/>
            </a:pPr>
            <a:r>
              <a:rPr lang="en-US" sz="2200" dirty="0"/>
              <a:t>Host and participate in Community Baby Showers.</a:t>
            </a:r>
          </a:p>
          <a:p>
            <a:pPr marL="285750" indent="-285750">
              <a:buFont typeface="Arial" panose="020B0604020202020204" pitchFamily="34" charset="0"/>
              <a:buChar char="•"/>
            </a:pPr>
            <a:r>
              <a:rPr lang="en-US" sz="2200" dirty="0"/>
              <a:t>Stay abreast of current research regarding Sudden Unexpected Infant Deaths.</a:t>
            </a:r>
          </a:p>
          <a:p>
            <a:pPr marL="285750" indent="-285750">
              <a:buFont typeface="Arial" panose="020B0604020202020204" pitchFamily="34" charset="0"/>
              <a:buChar char="•"/>
            </a:pPr>
            <a:r>
              <a:rPr lang="en-US" sz="2200" dirty="0"/>
              <a:t>Provide Safe Sleep training to nursing staff, Childcare Providers, Law Enforcement Personnel, parents and family members, and the community at large.</a:t>
            </a:r>
          </a:p>
          <a:p>
            <a:pPr marL="285750" indent="-285750">
              <a:buFont typeface="Arial" panose="020B0604020202020204" pitchFamily="34" charset="0"/>
              <a:buChar char="•"/>
            </a:pPr>
            <a:r>
              <a:rPr lang="en-US" sz="2200" dirty="0"/>
              <a:t>Work with MCO’s to provide Safe Sleep education to their members.</a:t>
            </a:r>
          </a:p>
          <a:p>
            <a:pPr marL="285750" indent="-285750">
              <a:buFont typeface="Arial" panose="020B0604020202020204" pitchFamily="34" charset="0"/>
              <a:buChar char="•"/>
            </a:pPr>
            <a:r>
              <a:rPr lang="en-US" sz="2200" dirty="0"/>
              <a:t>Offer Cribs for Kids Cribettes™ (similar to Pack n Play) for safe sleeping, to struggling families in Illinois who are not able to provide a safe sleep environment. Application forms are available at </a:t>
            </a:r>
            <a:r>
              <a:rPr lang="en-US" sz="2200" dirty="0">
                <a:hlinkClick r:id="rId5"/>
              </a:rPr>
              <a:t>www.sidsillinois.org</a:t>
            </a:r>
            <a:r>
              <a:rPr lang="en-US" sz="2200" dirty="0"/>
              <a:t> under Services for Organizations – Crib Referral.</a:t>
            </a:r>
          </a:p>
          <a:p>
            <a:pPr marL="285750" indent="-285750">
              <a:buFont typeface="Arial" panose="020B0604020202020204" pitchFamily="34" charset="0"/>
              <a:buChar char="•"/>
            </a:pPr>
            <a:endParaRPr lang="en-US" dirty="0"/>
          </a:p>
        </p:txBody>
      </p:sp>
    </p:spTree>
    <p:extLst>
      <p:ext uri="{BB962C8B-B14F-4D97-AF65-F5344CB8AC3E}">
        <p14:creationId xmlns:p14="http://schemas.microsoft.com/office/powerpoint/2010/main" val="358396216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Calibri"/>
            </a:endParaRPr>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defRPr/>
            </a:pPr>
            <a:r>
              <a:rPr lang="en-US" sz="2400" dirty="0" err="1">
                <a:solidFill>
                  <a:prstClr val="white"/>
                </a:solidFill>
                <a:latin typeface="Calibri"/>
              </a:rPr>
              <a:t>sids</a:t>
            </a:r>
            <a:endParaRPr lang="en-US" sz="2400" dirty="0">
              <a:solidFill>
                <a:prstClr val="white"/>
              </a:solidFill>
              <a:latin typeface="Calibri"/>
            </a:endParaRPr>
          </a:p>
          <a:p>
            <a:pPr algn="ctr">
              <a:defRPr/>
            </a:pPr>
            <a:r>
              <a:rPr lang="en-US" dirty="0">
                <a:solidFill>
                  <a:prstClr val="white"/>
                </a:solidFill>
                <a:latin typeface="Calibri"/>
              </a:rPr>
              <a:t>SUDDEN INFANT DEATH SERVICES</a:t>
            </a:r>
          </a:p>
          <a:p>
            <a:pPr algn="ctr">
              <a:defRPr/>
            </a:pPr>
            <a:r>
              <a:rPr lang="en-US" sz="1200" i="1" dirty="0">
                <a:solidFill>
                  <a:prstClr val="white"/>
                </a:solidFill>
                <a:latin typeface="Calibri"/>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12"/>
          </p:nvPr>
        </p:nvSpPr>
        <p:spPr/>
        <p:txBody>
          <a:bodyPr/>
          <a:lstStyle/>
          <a:p>
            <a:fld id="{5626EFC5-3A98-4434-8358-E83565EDBB7A}" type="slidenum">
              <a:rPr lang="en-US" smtClean="0"/>
              <a:pPr/>
              <a:t>8</a:t>
            </a:fld>
            <a:endParaRPr lang="en-US"/>
          </a:p>
        </p:txBody>
      </p:sp>
      <p:sp>
        <p:nvSpPr>
          <p:cNvPr id="3" name="Footer Placeholder 2"/>
          <p:cNvSpPr>
            <a:spLocks noGrp="1"/>
          </p:cNvSpPr>
          <p:nvPr>
            <p:ph type="ftr" sz="quarter" idx="11"/>
          </p:nvPr>
        </p:nvSpPr>
        <p:spPr/>
        <p:txBody>
          <a:bodyPr/>
          <a:lstStyle/>
          <a:p>
            <a:r>
              <a:rPr lang="en-US"/>
              <a:t>Sudden Infant Death Services of Illinois, Inc. (c) 2020</a:t>
            </a:r>
          </a:p>
        </p:txBody>
      </p:sp>
      <p:sp>
        <p:nvSpPr>
          <p:cNvPr id="5" name="TextBox 4">
            <a:extLst>
              <a:ext uri="{FF2B5EF4-FFF2-40B4-BE49-F238E27FC236}">
                <a16:creationId xmlns:a16="http://schemas.microsoft.com/office/drawing/2014/main" id="{9E7BAC88-C576-42CA-65DC-7C113B14A62B}"/>
              </a:ext>
            </a:extLst>
          </p:cNvPr>
          <p:cNvSpPr txBox="1"/>
          <p:nvPr/>
        </p:nvSpPr>
        <p:spPr>
          <a:xfrm>
            <a:off x="1828800" y="145749"/>
            <a:ext cx="8534400" cy="5647700"/>
          </a:xfrm>
          <a:prstGeom prst="rect">
            <a:avLst/>
          </a:prstGeom>
          <a:noFill/>
        </p:spPr>
        <p:txBody>
          <a:bodyPr wrap="square" rtlCol="0">
            <a:spAutoFit/>
          </a:bodyPr>
          <a:lstStyle/>
          <a:p>
            <a:pPr algn="ctr"/>
            <a:r>
              <a:rPr lang="en-US" sz="3200" b="1" dirty="0"/>
              <a:t>SIDS of Illinois, Inc. is involved in the following committees:</a:t>
            </a:r>
          </a:p>
          <a:p>
            <a:pPr marL="457200" indent="-457200">
              <a:buFont typeface="Arial" panose="020B0604020202020204" pitchFamily="34" charset="0"/>
              <a:buChar char="•"/>
            </a:pPr>
            <a:r>
              <a:rPr lang="en-US" sz="1650" dirty="0"/>
              <a:t>Member of CAB C – provides Infant Safe Sleep training throughout Chicago and Collar Counties for Healthcare Professionals, Childcare Providers and Home Visitors, Law Enforcement Personnel, Parents, Families, and anyone with an infant in their lives</a:t>
            </a:r>
          </a:p>
          <a:p>
            <a:pPr marL="457200" indent="-457200">
              <a:buFont typeface="Arial" panose="020B0604020202020204" pitchFamily="34" charset="0"/>
              <a:buChar char="•"/>
            </a:pPr>
            <a:r>
              <a:rPr lang="en-US" sz="1650" dirty="0"/>
              <a:t>ESSI Toolkit – provide input on safe sleep strategies, share previous experiences in safe sleep training from the viewpoint of an RN and a bereaved parent</a:t>
            </a:r>
          </a:p>
          <a:p>
            <a:pPr marL="457200" indent="-457200">
              <a:buFont typeface="Arial" panose="020B0604020202020204" pitchFamily="34" charset="0"/>
              <a:buChar char="•"/>
            </a:pPr>
            <a:r>
              <a:rPr lang="en-US" sz="1650" dirty="0"/>
              <a:t>FCC Cross Regional Team – we have been providing grief and bereavement support to Illinois families who have experienced the death of an infant from SIDS/SUID since 1968</a:t>
            </a:r>
          </a:p>
          <a:p>
            <a:pPr marL="457200" indent="-457200">
              <a:buFont typeface="Arial" panose="020B0604020202020204" pitchFamily="34" charset="0"/>
              <a:buChar char="•"/>
            </a:pPr>
            <a:r>
              <a:rPr lang="en-US" sz="1650" dirty="0"/>
              <a:t>Sinai Community Institute – Safe Sleep Collab as the educational lead for infant safe sleep</a:t>
            </a:r>
          </a:p>
          <a:p>
            <a:pPr marL="457200" indent="-457200">
              <a:buFont typeface="Arial" panose="020B0604020202020204" pitchFamily="34" charset="0"/>
              <a:buChar char="•"/>
            </a:pPr>
            <a:r>
              <a:rPr lang="en-US" sz="1650" dirty="0"/>
              <a:t>FIMR – offering input on bereavement services for loss families</a:t>
            </a:r>
          </a:p>
          <a:p>
            <a:pPr marL="457200" indent="-457200">
              <a:buFont typeface="Arial" panose="020B0604020202020204" pitchFamily="34" charset="0"/>
              <a:buChar char="•"/>
            </a:pPr>
            <a:r>
              <a:rPr lang="en-US" sz="1650" dirty="0"/>
              <a:t>Aurora Child Death Review – review all infant deaths due to SUID or any sleep-related infant deaths</a:t>
            </a:r>
          </a:p>
          <a:p>
            <a:pPr marL="457200" indent="-457200">
              <a:buFont typeface="Arial" panose="020B0604020202020204" pitchFamily="34" charset="0"/>
              <a:buChar char="•"/>
            </a:pPr>
            <a:r>
              <a:rPr lang="en-US" sz="1650" dirty="0"/>
              <a:t>ILPQC Neonatal team – offering expertise on infant safe sleep and bereavement</a:t>
            </a:r>
          </a:p>
          <a:p>
            <a:pPr marL="457200" indent="-457200">
              <a:buFont typeface="Arial" panose="020B0604020202020204" pitchFamily="34" charset="0"/>
              <a:buChar char="•"/>
            </a:pPr>
            <a:r>
              <a:rPr lang="en-US" sz="1650" dirty="0"/>
              <a:t>ChiPIL with Gifts from Liam – developed this program with Anna Calix MPH to provide Death Doula training for those who are interested in supporting families experiencing early pregnancy loss, SAB, Stillbirth, natal and post-natal infant death</a:t>
            </a:r>
          </a:p>
          <a:p>
            <a:pPr marL="457200" indent="-457200">
              <a:buFont typeface="Arial" panose="020B0604020202020204" pitchFamily="34" charset="0"/>
              <a:buChar char="•"/>
            </a:pPr>
            <a:r>
              <a:rPr lang="en-US" sz="1650" dirty="0"/>
              <a:t>Cribs for Kids, Inc. – have worked with Cribs for Kids since before its national program</a:t>
            </a:r>
          </a:p>
          <a:p>
            <a:pPr marL="457200" indent="-457200">
              <a:buFont typeface="Arial" panose="020B0604020202020204" pitchFamily="34" charset="0"/>
              <a:buChar char="•"/>
            </a:pPr>
            <a:r>
              <a:rPr lang="en-US" sz="1650" dirty="0"/>
              <a:t>Project Safe Sleep – is a Crib Distribution project from SIDS of Illinois, Inc. that provides Cribettes to struggling families throughout Illinois.</a:t>
            </a:r>
          </a:p>
        </p:txBody>
      </p:sp>
    </p:spTree>
    <p:extLst>
      <p:ext uri="{BB962C8B-B14F-4D97-AF65-F5344CB8AC3E}">
        <p14:creationId xmlns:p14="http://schemas.microsoft.com/office/powerpoint/2010/main" val="328352060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bright="70000" contrast="-70000"/>
          </a:blip>
          <a:srcRect/>
          <a:stretch>
            <a:fillRect l="5000" t="-7000" r="5000" b="7000"/>
          </a:stretch>
        </a:blipFill>
        <a:effectLst/>
      </p:bgPr>
    </p:bg>
    <p:spTree>
      <p:nvGrpSpPr>
        <p:cNvPr id="1" name=""/>
        <p:cNvGrpSpPr/>
        <p:nvPr/>
      </p:nvGrpSpPr>
      <p:grpSpPr>
        <a:xfrm>
          <a:off x="0" y="0"/>
          <a:ext cx="0" cy="0"/>
          <a:chOff x="0" y="0"/>
          <a:chExt cx="0" cy="0"/>
        </a:xfrm>
      </p:grpSpPr>
      <p:sp>
        <p:nvSpPr>
          <p:cNvPr id="4" name="Right Triangle 3"/>
          <p:cNvSpPr/>
          <p:nvPr/>
        </p:nvSpPr>
        <p:spPr>
          <a:xfrm rot="16200000">
            <a:off x="5829300" y="2019300"/>
            <a:ext cx="1524000" cy="8153400"/>
          </a:xfrm>
          <a:prstGeom prst="rtTriangle">
            <a:avLst/>
          </a:prstGeom>
          <a:solidFill>
            <a:srgbClr val="0072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p:cNvSpPr/>
          <p:nvPr/>
        </p:nvSpPr>
        <p:spPr>
          <a:xfrm>
            <a:off x="1524000" y="6019800"/>
            <a:ext cx="9144000" cy="838200"/>
          </a:xfrm>
          <a:prstGeom prst="rtTriangle">
            <a:avLst/>
          </a:prstGeom>
          <a:solidFill>
            <a:srgbClr val="0072C6">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7" name="Picture 3"/>
          <p:cNvPicPr>
            <a:picLocks noChangeAspect="1" noChangeArrowheads="1"/>
          </p:cNvPicPr>
          <p:nvPr/>
        </p:nvPicPr>
        <p:blipFill>
          <a:blip r:embed="rId4" cstate="print">
            <a:duotone>
              <a:schemeClr val="bg2">
                <a:shade val="45000"/>
                <a:satMod val="135000"/>
              </a:schemeClr>
              <a:prstClr val="white"/>
            </a:duotone>
            <a:lum bright="100000"/>
          </a:blip>
          <a:srcRect/>
          <a:stretch>
            <a:fillRect/>
          </a:stretch>
        </p:blipFill>
        <p:spPr bwMode="auto">
          <a:xfrm>
            <a:off x="9372600" y="5704220"/>
            <a:ext cx="1219200" cy="1153780"/>
          </a:xfrm>
          <a:prstGeom prst="rect">
            <a:avLst/>
          </a:prstGeom>
          <a:noFill/>
          <a:ln w="9525" algn="ctr">
            <a:noFill/>
            <a:miter lim="800000"/>
            <a:headEnd/>
            <a:tailEnd/>
          </a:ln>
          <a:effectLst/>
        </p:spPr>
      </p:pic>
      <p:sp>
        <p:nvSpPr>
          <p:cNvPr id="23" name="TextBox 22"/>
          <p:cNvSpPr txBox="1"/>
          <p:nvPr/>
        </p:nvSpPr>
        <p:spPr>
          <a:xfrm>
            <a:off x="5638800" y="5858470"/>
            <a:ext cx="4267200" cy="923330"/>
          </a:xfrm>
          <a:prstGeom prst="rect">
            <a:avLst/>
          </a:prstGeom>
          <a:noFill/>
        </p:spPr>
        <p:txBody>
          <a:bodyPr wrap="square" rtlCol="0">
            <a:spAutoFit/>
          </a:bodyPr>
          <a:lstStyle/>
          <a:p>
            <a:pPr algn="ctr"/>
            <a:r>
              <a:rPr lang="en-US" sz="2400" dirty="0" err="1">
                <a:solidFill>
                  <a:schemeClr val="bg1"/>
                </a:solidFill>
              </a:rPr>
              <a:t>sids</a:t>
            </a:r>
            <a:endParaRPr lang="en-US" sz="2400" dirty="0">
              <a:solidFill>
                <a:schemeClr val="bg1"/>
              </a:solidFill>
            </a:endParaRPr>
          </a:p>
          <a:p>
            <a:pPr algn="ctr"/>
            <a:r>
              <a:rPr lang="en-US" dirty="0">
                <a:solidFill>
                  <a:schemeClr val="bg1"/>
                </a:solidFill>
              </a:rPr>
              <a:t>SUDDEN INFANT DEATH SERVICES</a:t>
            </a:r>
          </a:p>
          <a:p>
            <a:pPr algn="ctr"/>
            <a:r>
              <a:rPr lang="en-US" sz="1200" i="1" dirty="0">
                <a:solidFill>
                  <a:schemeClr val="bg1"/>
                </a:solidFill>
              </a:rPr>
              <a:t>Of Illinois, Inc.</a:t>
            </a:r>
          </a:p>
        </p:txBody>
      </p:sp>
      <p:cxnSp>
        <p:nvCxnSpPr>
          <p:cNvPr id="25" name="Straight Connector 24"/>
          <p:cNvCxnSpPr/>
          <p:nvPr/>
        </p:nvCxnSpPr>
        <p:spPr>
          <a:xfrm>
            <a:off x="15240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676400" y="0"/>
            <a:ext cx="0" cy="6858000"/>
          </a:xfrm>
          <a:prstGeom prst="line">
            <a:avLst/>
          </a:prstGeom>
          <a:ln w="63500">
            <a:solidFill>
              <a:srgbClr val="0072C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248400" y="6248400"/>
            <a:ext cx="31242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096137ED-B70D-5C27-F0C2-9FFC8B4E82BA}"/>
              </a:ext>
            </a:extLst>
          </p:cNvPr>
          <p:cNvSpPr>
            <a:spLocks noGrp="1"/>
          </p:cNvSpPr>
          <p:nvPr>
            <p:ph type="title"/>
          </p:nvPr>
        </p:nvSpPr>
        <p:spPr>
          <a:xfrm>
            <a:off x="1981200" y="-21771"/>
            <a:ext cx="8229600" cy="1143000"/>
          </a:xfrm>
        </p:spPr>
        <p:txBody>
          <a:bodyPr/>
          <a:lstStyle/>
          <a:p>
            <a:r>
              <a:rPr lang="en-US" dirty="0"/>
              <a:t>Ways to Help the Newly Bereaved</a:t>
            </a:r>
          </a:p>
        </p:txBody>
      </p:sp>
      <p:sp>
        <p:nvSpPr>
          <p:cNvPr id="5" name="Content Placeholder 4">
            <a:extLst>
              <a:ext uri="{FF2B5EF4-FFF2-40B4-BE49-F238E27FC236}">
                <a16:creationId xmlns:a16="http://schemas.microsoft.com/office/drawing/2014/main" id="{5C1EE8BA-1101-EEDC-2B52-24E48125A2AC}"/>
              </a:ext>
            </a:extLst>
          </p:cNvPr>
          <p:cNvSpPr>
            <a:spLocks noGrp="1"/>
          </p:cNvSpPr>
          <p:nvPr>
            <p:ph sz="half" idx="1"/>
          </p:nvPr>
        </p:nvSpPr>
        <p:spPr>
          <a:xfrm>
            <a:off x="2057400" y="916022"/>
            <a:ext cx="4038600" cy="5103779"/>
          </a:xfrm>
        </p:spPr>
        <p:txBody>
          <a:bodyPr>
            <a:normAutofit fontScale="92500" lnSpcReduction="20000"/>
          </a:bodyPr>
          <a:lstStyle/>
          <a:p>
            <a:r>
              <a:rPr lang="en-US" sz="1600" dirty="0"/>
              <a:t>Grief is not uniform or linear – everyone grieves differently even those grieving the same loss. Never compare one’s person’s grief to another person’s. </a:t>
            </a:r>
          </a:p>
          <a:p>
            <a:r>
              <a:rPr lang="en-US" sz="1600" dirty="0"/>
              <a:t>Always use the child’s name or ask if they want to name the child/infant/fetus. This child is not an “it” but a “thou”.</a:t>
            </a:r>
          </a:p>
          <a:p>
            <a:r>
              <a:rPr lang="en-US" sz="1600" dirty="0"/>
              <a:t>Grief impacts every part of the bereaved person’s life – emotional, spiritual, physical, financial, and how one views the world post-loss. During the acute grieving period, the immune system takes a hit. You can expect c/o more frequent colds and other illnesses when a person is grieving. </a:t>
            </a:r>
          </a:p>
          <a:p>
            <a:r>
              <a:rPr lang="en-US" sz="1600" dirty="0"/>
              <a:t>Encourage the bereaved to journal their thoughts and feelings. This can be words, music lyrics, drawings or other art. When they feel that they may be “stuck”, have them go back and read what they wrote. They may find they ARE making progress.</a:t>
            </a:r>
          </a:p>
          <a:p>
            <a:pPr>
              <a:defRPr/>
            </a:pPr>
            <a:r>
              <a:rPr lang="en-US" sz="1600" dirty="0">
                <a:solidFill>
                  <a:prstClr val="black"/>
                </a:solidFill>
                <a:latin typeface="Calibri"/>
              </a:rPr>
              <a:t>As a healthcare professional, it is okay to shed a tear – losing a child is one of the worst things that can happen to a parent. If you feel you are too emotional, it is okay to ask a co-worker to step in.</a:t>
            </a:r>
          </a:p>
          <a:p>
            <a:endParaRPr lang="en-US" sz="1600" dirty="0"/>
          </a:p>
        </p:txBody>
      </p:sp>
      <p:sp>
        <p:nvSpPr>
          <p:cNvPr id="7" name="Content Placeholder 6">
            <a:extLst>
              <a:ext uri="{FF2B5EF4-FFF2-40B4-BE49-F238E27FC236}">
                <a16:creationId xmlns:a16="http://schemas.microsoft.com/office/drawing/2014/main" id="{3245AB04-9923-5A26-4421-74B121AC838C}"/>
              </a:ext>
            </a:extLst>
          </p:cNvPr>
          <p:cNvSpPr>
            <a:spLocks noGrp="1"/>
          </p:cNvSpPr>
          <p:nvPr>
            <p:ph sz="half" idx="2"/>
          </p:nvPr>
        </p:nvSpPr>
        <p:spPr>
          <a:xfrm>
            <a:off x="6172202" y="916022"/>
            <a:ext cx="4038600" cy="4570380"/>
          </a:xfrm>
        </p:spPr>
        <p:txBody>
          <a:bodyPr>
            <a:normAutofit fontScale="92500" lnSpcReduction="20000"/>
          </a:bodyPr>
          <a:lstStyle/>
          <a:p>
            <a:r>
              <a:rPr lang="en-US" sz="1600" dirty="0"/>
              <a:t>Offer mementos. Many parents have regrets that they didn’t get a lock of hair, a hand, or footprint of their child. There are professional bereavement photographers like “Now I Lay Me Down to Sleep”. It is something tangible to hold on to. </a:t>
            </a:r>
          </a:p>
          <a:p>
            <a:r>
              <a:rPr lang="en-US" sz="1600" dirty="0"/>
              <a:t>Always include both parents – not just the birthing person when speaking. </a:t>
            </a:r>
          </a:p>
          <a:p>
            <a:r>
              <a:rPr lang="en-US" sz="1600" dirty="0"/>
              <a:t>Don’t “hit and run” with bad news. It is hard for you, but more so for the parents.</a:t>
            </a:r>
          </a:p>
          <a:p>
            <a:r>
              <a:rPr lang="en-US" sz="1600" dirty="0"/>
              <a:t>Sit if they are sitting. Make eye contact if appropriate. Read the body language – some newly bereaved do not like to be touched and some need some physical touch.</a:t>
            </a:r>
          </a:p>
          <a:p>
            <a:r>
              <a:rPr lang="en-US" sz="1600" dirty="0"/>
              <a:t>Explain each and every step to the parent/family and use language they can understand. Using the DEAD words will remove any uncertainty as to whether the child/infant/fetus is dead or alive.</a:t>
            </a:r>
          </a:p>
          <a:p>
            <a:r>
              <a:rPr lang="en-US" sz="1600" dirty="0"/>
              <a:t>If the family asks a question you do not know how to answer, find someone who may be able to answer it.</a:t>
            </a:r>
          </a:p>
          <a:p>
            <a:endParaRPr lang="en-US" sz="1600" dirty="0"/>
          </a:p>
        </p:txBody>
      </p:sp>
      <p:sp>
        <p:nvSpPr>
          <p:cNvPr id="8" name="Footer Placeholder 7"/>
          <p:cNvSpPr>
            <a:spLocks noGrp="1"/>
          </p:cNvSpPr>
          <p:nvPr>
            <p:ph type="ftr" sz="quarter" idx="11"/>
          </p:nvPr>
        </p:nvSpPr>
        <p:spPr/>
        <p:txBody>
          <a:bodyPr/>
          <a:lstStyle/>
          <a:p>
            <a:r>
              <a:rPr lang="en-US"/>
              <a:t>Sudden Infant Death Services of Illinois, Inc. (c) 2020</a:t>
            </a:r>
          </a:p>
        </p:txBody>
      </p:sp>
      <p:sp>
        <p:nvSpPr>
          <p:cNvPr id="2" name="Slide Number Placeholder 1"/>
          <p:cNvSpPr>
            <a:spLocks noGrp="1"/>
          </p:cNvSpPr>
          <p:nvPr>
            <p:ph type="sldNum" sz="quarter" idx="12"/>
          </p:nvPr>
        </p:nvSpPr>
        <p:spPr/>
        <p:txBody>
          <a:bodyPr/>
          <a:lstStyle/>
          <a:p>
            <a:fld id="{5626EFC5-3A98-4434-8358-E83565EDBB7A}" type="slidenum">
              <a:rPr lang="en-US" smtClean="0"/>
              <a:pPr/>
              <a:t>9</a:t>
            </a:fld>
            <a:endParaRPr lang="en-US"/>
          </a:p>
        </p:txBody>
      </p:sp>
    </p:spTree>
    <p:extLst>
      <p:ext uri="{BB962C8B-B14F-4D97-AF65-F5344CB8AC3E}">
        <p14:creationId xmlns:p14="http://schemas.microsoft.com/office/powerpoint/2010/main" val="403856850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0</Words>
  <Application>Microsoft Office PowerPoint</Application>
  <PresentationFormat>Widescreen</PresentationFormat>
  <Paragraphs>0</Paragraphs>
  <Slides>15</Slides>
  <Notes>14</Notes>
  <HiddenSlides>0</HiddenSlides>
  <MMClips>0</MMClips>
  <ScaleCrop>false</ScaleCrop>
  <HeadingPairs>
    <vt:vector size="4" baseType="variant">
      <vt:variant>
        <vt:lpstr>Theme</vt:lpstr>
      </vt:variant>
      <vt:variant>
        <vt:i4>3</vt:i4>
      </vt:variant>
      <vt:variant>
        <vt:lpstr>Slide Titles</vt:lpstr>
      </vt:variant>
      <vt:variant>
        <vt:i4>15</vt:i4>
      </vt:variant>
    </vt:vector>
  </HeadingPairs>
  <TitlesOfParts>
    <vt:vector size="18" baseType="lpstr">
      <vt:lpstr>office theme</vt:lpstr>
      <vt:lpstr>1_Office Theme</vt:lpstr>
      <vt:lpstr>Office Theme</vt:lpstr>
      <vt:lpstr>The Power of the Community in Promoting a Safe Sleep Environment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Ways to Help the Newly Bereaved</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
  <cp:revision>51</cp:revision>
  <dcterms:created xsi:type="dcterms:W3CDTF">2023-10-04T17:44:21Z</dcterms:created>
  <dcterms:modified xsi:type="dcterms:W3CDTF">2023-11-10T15:58:26Z</dcterms:modified>
</cp:coreProperties>
</file>