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1" r:id="rId1"/>
    <p:sldMasterId id="2147484349" r:id="rId2"/>
    <p:sldMasterId id="2147483807" r:id="rId3"/>
    <p:sldMasterId id="2147483811" r:id="rId4"/>
    <p:sldMasterId id="2147483814" r:id="rId5"/>
    <p:sldMasterId id="2147483813" r:id="rId6"/>
    <p:sldMasterId id="2147483809" r:id="rId7"/>
    <p:sldMasterId id="2147483812" r:id="rId8"/>
    <p:sldMasterId id="2147483810" r:id="rId9"/>
    <p:sldMasterId id="2147483808" r:id="rId10"/>
  </p:sldMasterIdLst>
  <p:notesMasterIdLst>
    <p:notesMasterId r:id="rId78"/>
  </p:notesMasterIdLst>
  <p:sldIdLst>
    <p:sldId id="257" r:id="rId11"/>
    <p:sldId id="325" r:id="rId12"/>
    <p:sldId id="324" r:id="rId13"/>
    <p:sldId id="323" r:id="rId14"/>
    <p:sldId id="322" r:id="rId15"/>
    <p:sldId id="321" r:id="rId16"/>
    <p:sldId id="320" r:id="rId17"/>
    <p:sldId id="319" r:id="rId18"/>
    <p:sldId id="318" r:id="rId19"/>
    <p:sldId id="317" r:id="rId20"/>
    <p:sldId id="316" r:id="rId21"/>
    <p:sldId id="315" r:id="rId22"/>
    <p:sldId id="314" r:id="rId23"/>
    <p:sldId id="313" r:id="rId24"/>
    <p:sldId id="311" r:id="rId25"/>
    <p:sldId id="309" r:id="rId26"/>
    <p:sldId id="308" r:id="rId27"/>
    <p:sldId id="307" r:id="rId28"/>
    <p:sldId id="306" r:id="rId29"/>
    <p:sldId id="305" r:id="rId30"/>
    <p:sldId id="304" r:id="rId31"/>
    <p:sldId id="303" r:id="rId32"/>
    <p:sldId id="302" r:id="rId33"/>
    <p:sldId id="301" r:id="rId34"/>
    <p:sldId id="300" r:id="rId35"/>
    <p:sldId id="299" r:id="rId36"/>
    <p:sldId id="298" r:id="rId37"/>
    <p:sldId id="297" r:id="rId38"/>
    <p:sldId id="296" r:id="rId39"/>
    <p:sldId id="295" r:id="rId40"/>
    <p:sldId id="294" r:id="rId41"/>
    <p:sldId id="293" r:id="rId42"/>
    <p:sldId id="292" r:id="rId43"/>
    <p:sldId id="291" r:id="rId44"/>
    <p:sldId id="290" r:id="rId45"/>
    <p:sldId id="289" r:id="rId46"/>
    <p:sldId id="288" r:id="rId47"/>
    <p:sldId id="287" r:id="rId48"/>
    <p:sldId id="286" r:id="rId49"/>
    <p:sldId id="285" r:id="rId50"/>
    <p:sldId id="284" r:id="rId51"/>
    <p:sldId id="283" r:id="rId52"/>
    <p:sldId id="282" r:id="rId53"/>
    <p:sldId id="281" r:id="rId54"/>
    <p:sldId id="280" r:id="rId55"/>
    <p:sldId id="279" r:id="rId56"/>
    <p:sldId id="278" r:id="rId57"/>
    <p:sldId id="277" r:id="rId58"/>
    <p:sldId id="276" r:id="rId59"/>
    <p:sldId id="275" r:id="rId60"/>
    <p:sldId id="274" r:id="rId61"/>
    <p:sldId id="273" r:id="rId62"/>
    <p:sldId id="272" r:id="rId63"/>
    <p:sldId id="271" r:id="rId64"/>
    <p:sldId id="270" r:id="rId65"/>
    <p:sldId id="269" r:id="rId66"/>
    <p:sldId id="268" r:id="rId67"/>
    <p:sldId id="267" r:id="rId68"/>
    <p:sldId id="266" r:id="rId69"/>
    <p:sldId id="265" r:id="rId70"/>
    <p:sldId id="264" r:id="rId71"/>
    <p:sldId id="263" r:id="rId72"/>
    <p:sldId id="262" r:id="rId73"/>
    <p:sldId id="261" r:id="rId74"/>
    <p:sldId id="260" r:id="rId75"/>
    <p:sldId id="259" r:id="rId76"/>
    <p:sldId id="25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94A96-C814-FC80-F4F7-AECC1A2EFA06}" v="68" dt="2023-10-19T03:12:07.957"/>
    <p1510:client id="{BD85C14C-005C-4996-B55E-13C5A063D220}" v="19" dt="2023-10-04T17:36:23.180"/>
    <p1510:client id="{BE8EA2D8-4FDC-A3C8-3D5C-8F00424E58BF}" v="16" dt="2023-11-10T15:52:42.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een Fleming Suse" userId="S::efs3844@ads.northwestern.edu::725c94ef-d051-42d7-9d33-8572765d592b" providerId="AD" clId="Web-{BD85C14C-005C-4996-B55E-13C5A063D220}"/>
    <pc:docChg chg="addSld delSld modSld addMainMaster">
      <pc:chgData name="Eileen Fleming Suse" userId="S::efs3844@ads.northwestern.edu::725c94ef-d051-42d7-9d33-8572765d592b" providerId="AD" clId="Web-{BD85C14C-005C-4996-B55E-13C5A063D220}" dt="2023-10-04T17:36:23.180" v="17" actId="20577"/>
      <pc:docMkLst>
        <pc:docMk/>
      </pc:docMkLst>
      <pc:sldChg chg="del">
        <pc:chgData name="Eileen Fleming Suse" userId="S::efs3844@ads.northwestern.edu::725c94ef-d051-42d7-9d33-8572765d592b" providerId="AD" clId="Web-{BD85C14C-005C-4996-B55E-13C5A063D220}" dt="2023-10-04T17:34:32.098" v="1"/>
        <pc:sldMkLst>
          <pc:docMk/>
          <pc:sldMk cId="109857222" sldId="256"/>
        </pc:sldMkLst>
      </pc:sldChg>
      <pc:sldChg chg="modSp add">
        <pc:chgData name="Eileen Fleming Suse" userId="S::efs3844@ads.northwestern.edu::725c94ef-d051-42d7-9d33-8572765d592b" providerId="AD" clId="Web-{BD85C14C-005C-4996-B55E-13C5A063D220}" dt="2023-10-04T17:36:23.180" v="17" actId="20577"/>
        <pc:sldMkLst>
          <pc:docMk/>
          <pc:sldMk cId="3069973329" sldId="257"/>
        </pc:sldMkLst>
        <pc:spChg chg="mod">
          <ac:chgData name="Eileen Fleming Suse" userId="S::efs3844@ads.northwestern.edu::725c94ef-d051-42d7-9d33-8572765d592b" providerId="AD" clId="Web-{BD85C14C-005C-4996-B55E-13C5A063D220}" dt="2023-10-04T17:36:23.180" v="17" actId="20577"/>
          <ac:spMkLst>
            <pc:docMk/>
            <pc:sldMk cId="3069973329" sldId="257"/>
            <ac:spMk id="2" creationId="{4BF3DB2C-04D4-393E-D67B-771F32C35687}"/>
          </ac:spMkLst>
        </pc:spChg>
        <pc:spChg chg="mod">
          <ac:chgData name="Eileen Fleming Suse" userId="S::efs3844@ads.northwestern.edu::725c94ef-d051-42d7-9d33-8572765d592b" providerId="AD" clId="Web-{BD85C14C-005C-4996-B55E-13C5A063D220}" dt="2023-10-04T17:35:43.382" v="12" actId="20577"/>
          <ac:spMkLst>
            <pc:docMk/>
            <pc:sldMk cId="3069973329" sldId="257"/>
            <ac:spMk id="3" creationId="{6F334B18-0CAB-BD7D-8A5A-9DF0A98FAC7C}"/>
          </ac:spMkLst>
        </pc:spChg>
      </pc:sldChg>
      <pc:sldMasterChg chg="add addSldLayout">
        <pc:chgData name="Eileen Fleming Suse" userId="S::efs3844@ads.northwestern.edu::725c94ef-d051-42d7-9d33-8572765d592b" providerId="AD" clId="Web-{BD85C14C-005C-4996-B55E-13C5A063D220}" dt="2023-10-04T17:34:30.333" v="0"/>
        <pc:sldMasterMkLst>
          <pc:docMk/>
          <pc:sldMasterMk cId="3760523317" sldId="2147484349"/>
        </pc:sldMasterMkLst>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2939482391" sldId="2147484350"/>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1505996559" sldId="2147484351"/>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657011024" sldId="2147484352"/>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1081573329" sldId="2147484353"/>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3746947361" sldId="2147484354"/>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1052001870" sldId="2147484355"/>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515582739" sldId="2147484356"/>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927432655" sldId="2147484357"/>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3366403254" sldId="2147484358"/>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604435111" sldId="2147484359"/>
          </pc:sldLayoutMkLst>
        </pc:sldLayoutChg>
        <pc:sldLayoutChg chg="add">
          <pc:chgData name="Eileen Fleming Suse" userId="S::efs3844@ads.northwestern.edu::725c94ef-d051-42d7-9d33-8572765d592b" providerId="AD" clId="Web-{BD85C14C-005C-4996-B55E-13C5A063D220}" dt="2023-10-04T17:34:30.333" v="0"/>
          <pc:sldLayoutMkLst>
            <pc:docMk/>
            <pc:sldMasterMk cId="3760523317" sldId="2147484349"/>
            <pc:sldLayoutMk cId="286892606" sldId="2147484360"/>
          </pc:sldLayoutMkLst>
        </pc:sldLayoutChg>
      </pc:sldMasterChg>
    </pc:docChg>
  </pc:docChgLst>
  <pc:docChgLst>
    <pc:chgData name="Alana Rivera" userId="S::arg3669@ads.northwestern.edu::fc8b707a-b7e9-4f2a-8d71-2d76819b7881" providerId="AD" clId="Web-{3EE94A96-C814-FC80-F4F7-AECC1A2EFA06}"/>
    <pc:docChg chg="addSld addMainMaster modMainMaster">
      <pc:chgData name="Alana Rivera" userId="S::arg3669@ads.northwestern.edu::fc8b707a-b7e9-4f2a-8d71-2d76819b7881" providerId="AD" clId="Web-{3EE94A96-C814-FC80-F4F7-AECC1A2EFA06}" dt="2023-10-19T03:12:07.957" v="67"/>
      <pc:docMkLst>
        <pc:docMk/>
      </pc:docMkLst>
      <pc:sldChg chg="add">
        <pc:chgData name="Alana Rivera" userId="S::arg3669@ads.northwestern.edu::fc8b707a-b7e9-4f2a-8d71-2d76819b7881" providerId="AD" clId="Web-{3EE94A96-C814-FC80-F4F7-AECC1A2EFA06}" dt="2023-10-19T03:12:01.160" v="0"/>
        <pc:sldMkLst>
          <pc:docMk/>
          <pc:sldMk cId="1349531627" sldId="258"/>
        </pc:sldMkLst>
      </pc:sldChg>
      <pc:sldChg chg="add">
        <pc:chgData name="Alana Rivera" userId="S::arg3669@ads.northwestern.edu::fc8b707a-b7e9-4f2a-8d71-2d76819b7881" providerId="AD" clId="Web-{3EE94A96-C814-FC80-F4F7-AECC1A2EFA06}" dt="2023-10-19T03:12:01.379" v="1"/>
        <pc:sldMkLst>
          <pc:docMk/>
          <pc:sldMk cId="3217564947" sldId="259"/>
        </pc:sldMkLst>
      </pc:sldChg>
      <pc:sldChg chg="add">
        <pc:chgData name="Alana Rivera" userId="S::arg3669@ads.northwestern.edu::fc8b707a-b7e9-4f2a-8d71-2d76819b7881" providerId="AD" clId="Web-{3EE94A96-C814-FC80-F4F7-AECC1A2EFA06}" dt="2023-10-19T03:12:01.457" v="2"/>
        <pc:sldMkLst>
          <pc:docMk/>
          <pc:sldMk cId="304978752" sldId="260"/>
        </pc:sldMkLst>
      </pc:sldChg>
      <pc:sldChg chg="add">
        <pc:chgData name="Alana Rivera" userId="S::arg3669@ads.northwestern.edu::fc8b707a-b7e9-4f2a-8d71-2d76819b7881" providerId="AD" clId="Web-{3EE94A96-C814-FC80-F4F7-AECC1A2EFA06}" dt="2023-10-19T03:12:01.597" v="3"/>
        <pc:sldMkLst>
          <pc:docMk/>
          <pc:sldMk cId="2528197165" sldId="261"/>
        </pc:sldMkLst>
      </pc:sldChg>
      <pc:sldChg chg="add">
        <pc:chgData name="Alana Rivera" userId="S::arg3669@ads.northwestern.edu::fc8b707a-b7e9-4f2a-8d71-2d76819b7881" providerId="AD" clId="Web-{3EE94A96-C814-FC80-F4F7-AECC1A2EFA06}" dt="2023-10-19T03:12:02.082" v="4"/>
        <pc:sldMkLst>
          <pc:docMk/>
          <pc:sldMk cId="16363673" sldId="262"/>
        </pc:sldMkLst>
      </pc:sldChg>
      <pc:sldChg chg="add">
        <pc:chgData name="Alana Rivera" userId="S::arg3669@ads.northwestern.edu::fc8b707a-b7e9-4f2a-8d71-2d76819b7881" providerId="AD" clId="Web-{3EE94A96-C814-FC80-F4F7-AECC1A2EFA06}" dt="2023-10-19T03:12:02.160" v="5"/>
        <pc:sldMkLst>
          <pc:docMk/>
          <pc:sldMk cId="4064554065" sldId="263"/>
        </pc:sldMkLst>
      </pc:sldChg>
      <pc:sldChg chg="add">
        <pc:chgData name="Alana Rivera" userId="S::arg3669@ads.northwestern.edu::fc8b707a-b7e9-4f2a-8d71-2d76819b7881" providerId="AD" clId="Web-{3EE94A96-C814-FC80-F4F7-AECC1A2EFA06}" dt="2023-10-19T03:12:02.254" v="6"/>
        <pc:sldMkLst>
          <pc:docMk/>
          <pc:sldMk cId="3901250357" sldId="264"/>
        </pc:sldMkLst>
      </pc:sldChg>
      <pc:sldChg chg="add">
        <pc:chgData name="Alana Rivera" userId="S::arg3669@ads.northwestern.edu::fc8b707a-b7e9-4f2a-8d71-2d76819b7881" providerId="AD" clId="Web-{3EE94A96-C814-FC80-F4F7-AECC1A2EFA06}" dt="2023-10-19T03:12:02.410" v="7"/>
        <pc:sldMkLst>
          <pc:docMk/>
          <pc:sldMk cId="2379317960" sldId="265"/>
        </pc:sldMkLst>
      </pc:sldChg>
      <pc:sldChg chg="add">
        <pc:chgData name="Alana Rivera" userId="S::arg3669@ads.northwestern.edu::fc8b707a-b7e9-4f2a-8d71-2d76819b7881" providerId="AD" clId="Web-{3EE94A96-C814-FC80-F4F7-AECC1A2EFA06}" dt="2023-10-19T03:12:02.660" v="8"/>
        <pc:sldMkLst>
          <pc:docMk/>
          <pc:sldMk cId="1008052307" sldId="266"/>
        </pc:sldMkLst>
      </pc:sldChg>
      <pc:sldChg chg="add">
        <pc:chgData name="Alana Rivera" userId="S::arg3669@ads.northwestern.edu::fc8b707a-b7e9-4f2a-8d71-2d76819b7881" providerId="AD" clId="Web-{3EE94A96-C814-FC80-F4F7-AECC1A2EFA06}" dt="2023-10-19T03:12:02.738" v="9"/>
        <pc:sldMkLst>
          <pc:docMk/>
          <pc:sldMk cId="3572892817" sldId="267"/>
        </pc:sldMkLst>
      </pc:sldChg>
      <pc:sldChg chg="add">
        <pc:chgData name="Alana Rivera" userId="S::arg3669@ads.northwestern.edu::fc8b707a-b7e9-4f2a-8d71-2d76819b7881" providerId="AD" clId="Web-{3EE94A96-C814-FC80-F4F7-AECC1A2EFA06}" dt="2023-10-19T03:12:02.832" v="10"/>
        <pc:sldMkLst>
          <pc:docMk/>
          <pc:sldMk cId="2172809435" sldId="268"/>
        </pc:sldMkLst>
      </pc:sldChg>
      <pc:sldChg chg="add">
        <pc:chgData name="Alana Rivera" userId="S::arg3669@ads.northwestern.edu::fc8b707a-b7e9-4f2a-8d71-2d76819b7881" providerId="AD" clId="Web-{3EE94A96-C814-FC80-F4F7-AECC1A2EFA06}" dt="2023-10-19T03:12:02.926" v="11"/>
        <pc:sldMkLst>
          <pc:docMk/>
          <pc:sldMk cId="1507839928" sldId="269"/>
        </pc:sldMkLst>
      </pc:sldChg>
      <pc:sldChg chg="add">
        <pc:chgData name="Alana Rivera" userId="S::arg3669@ads.northwestern.edu::fc8b707a-b7e9-4f2a-8d71-2d76819b7881" providerId="AD" clId="Web-{3EE94A96-C814-FC80-F4F7-AECC1A2EFA06}" dt="2023-10-19T03:12:03.004" v="12"/>
        <pc:sldMkLst>
          <pc:docMk/>
          <pc:sldMk cId="4253741161" sldId="270"/>
        </pc:sldMkLst>
      </pc:sldChg>
      <pc:sldChg chg="add">
        <pc:chgData name="Alana Rivera" userId="S::arg3669@ads.northwestern.edu::fc8b707a-b7e9-4f2a-8d71-2d76819b7881" providerId="AD" clId="Web-{3EE94A96-C814-FC80-F4F7-AECC1A2EFA06}" dt="2023-10-19T03:12:03.051" v="13"/>
        <pc:sldMkLst>
          <pc:docMk/>
          <pc:sldMk cId="2127197237" sldId="271"/>
        </pc:sldMkLst>
      </pc:sldChg>
      <pc:sldChg chg="add">
        <pc:chgData name="Alana Rivera" userId="S::arg3669@ads.northwestern.edu::fc8b707a-b7e9-4f2a-8d71-2d76819b7881" providerId="AD" clId="Web-{3EE94A96-C814-FC80-F4F7-AECC1A2EFA06}" dt="2023-10-19T03:12:03.097" v="14"/>
        <pc:sldMkLst>
          <pc:docMk/>
          <pc:sldMk cId="2749579659" sldId="272"/>
        </pc:sldMkLst>
      </pc:sldChg>
      <pc:sldChg chg="add">
        <pc:chgData name="Alana Rivera" userId="S::arg3669@ads.northwestern.edu::fc8b707a-b7e9-4f2a-8d71-2d76819b7881" providerId="AD" clId="Web-{3EE94A96-C814-FC80-F4F7-AECC1A2EFA06}" dt="2023-10-19T03:12:03.176" v="15"/>
        <pc:sldMkLst>
          <pc:docMk/>
          <pc:sldMk cId="4098952039" sldId="273"/>
        </pc:sldMkLst>
      </pc:sldChg>
      <pc:sldChg chg="add">
        <pc:chgData name="Alana Rivera" userId="S::arg3669@ads.northwestern.edu::fc8b707a-b7e9-4f2a-8d71-2d76819b7881" providerId="AD" clId="Web-{3EE94A96-C814-FC80-F4F7-AECC1A2EFA06}" dt="2023-10-19T03:12:03.238" v="16"/>
        <pc:sldMkLst>
          <pc:docMk/>
          <pc:sldMk cId="4049208197" sldId="274"/>
        </pc:sldMkLst>
      </pc:sldChg>
      <pc:sldChg chg="add">
        <pc:chgData name="Alana Rivera" userId="S::arg3669@ads.northwestern.edu::fc8b707a-b7e9-4f2a-8d71-2d76819b7881" providerId="AD" clId="Web-{3EE94A96-C814-FC80-F4F7-AECC1A2EFA06}" dt="2023-10-19T03:12:03.301" v="17"/>
        <pc:sldMkLst>
          <pc:docMk/>
          <pc:sldMk cId="1495317666" sldId="275"/>
        </pc:sldMkLst>
      </pc:sldChg>
      <pc:sldChg chg="add">
        <pc:chgData name="Alana Rivera" userId="S::arg3669@ads.northwestern.edu::fc8b707a-b7e9-4f2a-8d71-2d76819b7881" providerId="AD" clId="Web-{3EE94A96-C814-FC80-F4F7-AECC1A2EFA06}" dt="2023-10-19T03:12:03.363" v="18"/>
        <pc:sldMkLst>
          <pc:docMk/>
          <pc:sldMk cId="3640004629" sldId="276"/>
        </pc:sldMkLst>
      </pc:sldChg>
      <pc:sldChg chg="add">
        <pc:chgData name="Alana Rivera" userId="S::arg3669@ads.northwestern.edu::fc8b707a-b7e9-4f2a-8d71-2d76819b7881" providerId="AD" clId="Web-{3EE94A96-C814-FC80-F4F7-AECC1A2EFA06}" dt="2023-10-19T03:12:03.457" v="19"/>
        <pc:sldMkLst>
          <pc:docMk/>
          <pc:sldMk cId="1025926107" sldId="277"/>
        </pc:sldMkLst>
      </pc:sldChg>
      <pc:sldChg chg="add">
        <pc:chgData name="Alana Rivera" userId="S::arg3669@ads.northwestern.edu::fc8b707a-b7e9-4f2a-8d71-2d76819b7881" providerId="AD" clId="Web-{3EE94A96-C814-FC80-F4F7-AECC1A2EFA06}" dt="2023-10-19T03:12:03.582" v="20"/>
        <pc:sldMkLst>
          <pc:docMk/>
          <pc:sldMk cId="1778202669" sldId="278"/>
        </pc:sldMkLst>
      </pc:sldChg>
      <pc:sldChg chg="add">
        <pc:chgData name="Alana Rivera" userId="S::arg3669@ads.northwestern.edu::fc8b707a-b7e9-4f2a-8d71-2d76819b7881" providerId="AD" clId="Web-{3EE94A96-C814-FC80-F4F7-AECC1A2EFA06}" dt="2023-10-19T03:12:03.722" v="21"/>
        <pc:sldMkLst>
          <pc:docMk/>
          <pc:sldMk cId="2430558227" sldId="279"/>
        </pc:sldMkLst>
      </pc:sldChg>
      <pc:sldChg chg="add">
        <pc:chgData name="Alana Rivera" userId="S::arg3669@ads.northwestern.edu::fc8b707a-b7e9-4f2a-8d71-2d76819b7881" providerId="AD" clId="Web-{3EE94A96-C814-FC80-F4F7-AECC1A2EFA06}" dt="2023-10-19T03:12:03.816" v="22"/>
        <pc:sldMkLst>
          <pc:docMk/>
          <pc:sldMk cId="3226408875" sldId="280"/>
        </pc:sldMkLst>
      </pc:sldChg>
      <pc:sldChg chg="add">
        <pc:chgData name="Alana Rivera" userId="S::arg3669@ads.northwestern.edu::fc8b707a-b7e9-4f2a-8d71-2d76819b7881" providerId="AD" clId="Web-{3EE94A96-C814-FC80-F4F7-AECC1A2EFA06}" dt="2023-10-19T03:12:03.894" v="23"/>
        <pc:sldMkLst>
          <pc:docMk/>
          <pc:sldMk cId="2023534965" sldId="281"/>
        </pc:sldMkLst>
      </pc:sldChg>
      <pc:sldChg chg="add">
        <pc:chgData name="Alana Rivera" userId="S::arg3669@ads.northwestern.edu::fc8b707a-b7e9-4f2a-8d71-2d76819b7881" providerId="AD" clId="Web-{3EE94A96-C814-FC80-F4F7-AECC1A2EFA06}" dt="2023-10-19T03:12:04.176" v="24"/>
        <pc:sldMkLst>
          <pc:docMk/>
          <pc:sldMk cId="3525843141" sldId="282"/>
        </pc:sldMkLst>
      </pc:sldChg>
      <pc:sldChg chg="add">
        <pc:chgData name="Alana Rivera" userId="S::arg3669@ads.northwestern.edu::fc8b707a-b7e9-4f2a-8d71-2d76819b7881" providerId="AD" clId="Web-{3EE94A96-C814-FC80-F4F7-AECC1A2EFA06}" dt="2023-10-19T03:12:04.270" v="25"/>
        <pc:sldMkLst>
          <pc:docMk/>
          <pc:sldMk cId="2639779886" sldId="283"/>
        </pc:sldMkLst>
      </pc:sldChg>
      <pc:sldChg chg="add">
        <pc:chgData name="Alana Rivera" userId="S::arg3669@ads.northwestern.edu::fc8b707a-b7e9-4f2a-8d71-2d76819b7881" providerId="AD" clId="Web-{3EE94A96-C814-FC80-F4F7-AECC1A2EFA06}" dt="2023-10-19T03:12:04.332" v="26"/>
        <pc:sldMkLst>
          <pc:docMk/>
          <pc:sldMk cId="2449389801" sldId="284"/>
        </pc:sldMkLst>
      </pc:sldChg>
      <pc:sldChg chg="add">
        <pc:chgData name="Alana Rivera" userId="S::arg3669@ads.northwestern.edu::fc8b707a-b7e9-4f2a-8d71-2d76819b7881" providerId="AD" clId="Web-{3EE94A96-C814-FC80-F4F7-AECC1A2EFA06}" dt="2023-10-19T03:12:04.457" v="27"/>
        <pc:sldMkLst>
          <pc:docMk/>
          <pc:sldMk cId="3840330314" sldId="285"/>
        </pc:sldMkLst>
      </pc:sldChg>
      <pc:sldChg chg="add">
        <pc:chgData name="Alana Rivera" userId="S::arg3669@ads.northwestern.edu::fc8b707a-b7e9-4f2a-8d71-2d76819b7881" providerId="AD" clId="Web-{3EE94A96-C814-FC80-F4F7-AECC1A2EFA06}" dt="2023-10-19T03:12:04.504" v="28"/>
        <pc:sldMkLst>
          <pc:docMk/>
          <pc:sldMk cId="1841999047" sldId="286"/>
        </pc:sldMkLst>
      </pc:sldChg>
      <pc:sldChg chg="add">
        <pc:chgData name="Alana Rivera" userId="S::arg3669@ads.northwestern.edu::fc8b707a-b7e9-4f2a-8d71-2d76819b7881" providerId="AD" clId="Web-{3EE94A96-C814-FC80-F4F7-AECC1A2EFA06}" dt="2023-10-19T03:12:04.535" v="29"/>
        <pc:sldMkLst>
          <pc:docMk/>
          <pc:sldMk cId="3154742770" sldId="287"/>
        </pc:sldMkLst>
      </pc:sldChg>
      <pc:sldChg chg="add">
        <pc:chgData name="Alana Rivera" userId="S::arg3669@ads.northwestern.edu::fc8b707a-b7e9-4f2a-8d71-2d76819b7881" providerId="AD" clId="Web-{3EE94A96-C814-FC80-F4F7-AECC1A2EFA06}" dt="2023-10-19T03:12:04.629" v="30"/>
        <pc:sldMkLst>
          <pc:docMk/>
          <pc:sldMk cId="273544726" sldId="288"/>
        </pc:sldMkLst>
      </pc:sldChg>
      <pc:sldChg chg="add">
        <pc:chgData name="Alana Rivera" userId="S::arg3669@ads.northwestern.edu::fc8b707a-b7e9-4f2a-8d71-2d76819b7881" providerId="AD" clId="Web-{3EE94A96-C814-FC80-F4F7-AECC1A2EFA06}" dt="2023-10-19T03:12:04.738" v="31"/>
        <pc:sldMkLst>
          <pc:docMk/>
          <pc:sldMk cId="1086090453" sldId="289"/>
        </pc:sldMkLst>
      </pc:sldChg>
      <pc:sldChg chg="add">
        <pc:chgData name="Alana Rivera" userId="S::arg3669@ads.northwestern.edu::fc8b707a-b7e9-4f2a-8d71-2d76819b7881" providerId="AD" clId="Web-{3EE94A96-C814-FC80-F4F7-AECC1A2EFA06}" dt="2023-10-19T03:12:04.863" v="32"/>
        <pc:sldMkLst>
          <pc:docMk/>
          <pc:sldMk cId="2219963971" sldId="290"/>
        </pc:sldMkLst>
      </pc:sldChg>
      <pc:sldChg chg="add">
        <pc:chgData name="Alana Rivera" userId="S::arg3669@ads.northwestern.edu::fc8b707a-b7e9-4f2a-8d71-2d76819b7881" providerId="AD" clId="Web-{3EE94A96-C814-FC80-F4F7-AECC1A2EFA06}" dt="2023-10-19T03:12:04.941" v="33"/>
        <pc:sldMkLst>
          <pc:docMk/>
          <pc:sldMk cId="1087183901" sldId="291"/>
        </pc:sldMkLst>
      </pc:sldChg>
      <pc:sldChg chg="add">
        <pc:chgData name="Alana Rivera" userId="S::arg3669@ads.northwestern.edu::fc8b707a-b7e9-4f2a-8d71-2d76819b7881" providerId="AD" clId="Web-{3EE94A96-C814-FC80-F4F7-AECC1A2EFA06}" dt="2023-10-19T03:12:05.051" v="34"/>
        <pc:sldMkLst>
          <pc:docMk/>
          <pc:sldMk cId="1090133369" sldId="292"/>
        </pc:sldMkLst>
      </pc:sldChg>
      <pc:sldChg chg="add">
        <pc:chgData name="Alana Rivera" userId="S::arg3669@ads.northwestern.edu::fc8b707a-b7e9-4f2a-8d71-2d76819b7881" providerId="AD" clId="Web-{3EE94A96-C814-FC80-F4F7-AECC1A2EFA06}" dt="2023-10-19T03:12:05.191" v="35"/>
        <pc:sldMkLst>
          <pc:docMk/>
          <pc:sldMk cId="4192863513" sldId="293"/>
        </pc:sldMkLst>
      </pc:sldChg>
      <pc:sldChg chg="add">
        <pc:chgData name="Alana Rivera" userId="S::arg3669@ads.northwestern.edu::fc8b707a-b7e9-4f2a-8d71-2d76819b7881" providerId="AD" clId="Web-{3EE94A96-C814-FC80-F4F7-AECC1A2EFA06}" dt="2023-10-19T03:12:05.238" v="36"/>
        <pc:sldMkLst>
          <pc:docMk/>
          <pc:sldMk cId="811609414" sldId="294"/>
        </pc:sldMkLst>
      </pc:sldChg>
      <pc:sldChg chg="add">
        <pc:chgData name="Alana Rivera" userId="S::arg3669@ads.northwestern.edu::fc8b707a-b7e9-4f2a-8d71-2d76819b7881" providerId="AD" clId="Web-{3EE94A96-C814-FC80-F4F7-AECC1A2EFA06}" dt="2023-10-19T03:12:05.348" v="37"/>
        <pc:sldMkLst>
          <pc:docMk/>
          <pc:sldMk cId="3852955491" sldId="295"/>
        </pc:sldMkLst>
      </pc:sldChg>
      <pc:sldChg chg="add">
        <pc:chgData name="Alana Rivera" userId="S::arg3669@ads.northwestern.edu::fc8b707a-b7e9-4f2a-8d71-2d76819b7881" providerId="AD" clId="Web-{3EE94A96-C814-FC80-F4F7-AECC1A2EFA06}" dt="2023-10-19T03:12:05.441" v="38"/>
        <pc:sldMkLst>
          <pc:docMk/>
          <pc:sldMk cId="445293470" sldId="296"/>
        </pc:sldMkLst>
      </pc:sldChg>
      <pc:sldChg chg="add">
        <pc:chgData name="Alana Rivera" userId="S::arg3669@ads.northwestern.edu::fc8b707a-b7e9-4f2a-8d71-2d76819b7881" providerId="AD" clId="Web-{3EE94A96-C814-FC80-F4F7-AECC1A2EFA06}" dt="2023-10-19T03:12:05.504" v="39"/>
        <pc:sldMkLst>
          <pc:docMk/>
          <pc:sldMk cId="2469550233" sldId="297"/>
        </pc:sldMkLst>
      </pc:sldChg>
      <pc:sldChg chg="add">
        <pc:chgData name="Alana Rivera" userId="S::arg3669@ads.northwestern.edu::fc8b707a-b7e9-4f2a-8d71-2d76819b7881" providerId="AD" clId="Web-{3EE94A96-C814-FC80-F4F7-AECC1A2EFA06}" dt="2023-10-19T03:12:05.566" v="40"/>
        <pc:sldMkLst>
          <pc:docMk/>
          <pc:sldMk cId="1825978181" sldId="298"/>
        </pc:sldMkLst>
      </pc:sldChg>
      <pc:sldChg chg="add">
        <pc:chgData name="Alana Rivera" userId="S::arg3669@ads.northwestern.edu::fc8b707a-b7e9-4f2a-8d71-2d76819b7881" providerId="AD" clId="Web-{3EE94A96-C814-FC80-F4F7-AECC1A2EFA06}" dt="2023-10-19T03:12:05.629" v="41"/>
        <pc:sldMkLst>
          <pc:docMk/>
          <pc:sldMk cId="1444077104" sldId="299"/>
        </pc:sldMkLst>
      </pc:sldChg>
      <pc:sldChg chg="add">
        <pc:chgData name="Alana Rivera" userId="S::arg3669@ads.northwestern.edu::fc8b707a-b7e9-4f2a-8d71-2d76819b7881" providerId="AD" clId="Web-{3EE94A96-C814-FC80-F4F7-AECC1A2EFA06}" dt="2023-10-19T03:12:05.676" v="42"/>
        <pc:sldMkLst>
          <pc:docMk/>
          <pc:sldMk cId="3387999508" sldId="300"/>
        </pc:sldMkLst>
      </pc:sldChg>
      <pc:sldChg chg="add">
        <pc:chgData name="Alana Rivera" userId="S::arg3669@ads.northwestern.edu::fc8b707a-b7e9-4f2a-8d71-2d76819b7881" providerId="AD" clId="Web-{3EE94A96-C814-FC80-F4F7-AECC1A2EFA06}" dt="2023-10-19T03:12:05.723" v="43"/>
        <pc:sldMkLst>
          <pc:docMk/>
          <pc:sldMk cId="2165510578" sldId="301"/>
        </pc:sldMkLst>
      </pc:sldChg>
      <pc:sldChg chg="add">
        <pc:chgData name="Alana Rivera" userId="S::arg3669@ads.northwestern.edu::fc8b707a-b7e9-4f2a-8d71-2d76819b7881" providerId="AD" clId="Web-{3EE94A96-C814-FC80-F4F7-AECC1A2EFA06}" dt="2023-10-19T03:12:05.785" v="44"/>
        <pc:sldMkLst>
          <pc:docMk/>
          <pc:sldMk cId="1412066784" sldId="302"/>
        </pc:sldMkLst>
      </pc:sldChg>
      <pc:sldChg chg="add">
        <pc:chgData name="Alana Rivera" userId="S::arg3669@ads.northwestern.edu::fc8b707a-b7e9-4f2a-8d71-2d76819b7881" providerId="AD" clId="Web-{3EE94A96-C814-FC80-F4F7-AECC1A2EFA06}" dt="2023-10-19T03:12:05.848" v="45"/>
        <pc:sldMkLst>
          <pc:docMk/>
          <pc:sldMk cId="464701571" sldId="303"/>
        </pc:sldMkLst>
      </pc:sldChg>
      <pc:sldChg chg="add">
        <pc:chgData name="Alana Rivera" userId="S::arg3669@ads.northwestern.edu::fc8b707a-b7e9-4f2a-8d71-2d76819b7881" providerId="AD" clId="Web-{3EE94A96-C814-FC80-F4F7-AECC1A2EFA06}" dt="2023-10-19T03:12:05.941" v="46"/>
        <pc:sldMkLst>
          <pc:docMk/>
          <pc:sldMk cId="950911676" sldId="304"/>
        </pc:sldMkLst>
      </pc:sldChg>
      <pc:sldChg chg="add">
        <pc:chgData name="Alana Rivera" userId="S::arg3669@ads.northwestern.edu::fc8b707a-b7e9-4f2a-8d71-2d76819b7881" providerId="AD" clId="Web-{3EE94A96-C814-FC80-F4F7-AECC1A2EFA06}" dt="2023-10-19T03:12:06.004" v="47"/>
        <pc:sldMkLst>
          <pc:docMk/>
          <pc:sldMk cId="3774486860" sldId="305"/>
        </pc:sldMkLst>
      </pc:sldChg>
      <pc:sldChg chg="add">
        <pc:chgData name="Alana Rivera" userId="S::arg3669@ads.northwestern.edu::fc8b707a-b7e9-4f2a-8d71-2d76819b7881" providerId="AD" clId="Web-{3EE94A96-C814-FC80-F4F7-AECC1A2EFA06}" dt="2023-10-19T03:12:06.082" v="48"/>
        <pc:sldMkLst>
          <pc:docMk/>
          <pc:sldMk cId="3475629858" sldId="306"/>
        </pc:sldMkLst>
      </pc:sldChg>
      <pc:sldChg chg="add">
        <pc:chgData name="Alana Rivera" userId="S::arg3669@ads.northwestern.edu::fc8b707a-b7e9-4f2a-8d71-2d76819b7881" providerId="AD" clId="Web-{3EE94A96-C814-FC80-F4F7-AECC1A2EFA06}" dt="2023-10-19T03:12:06.191" v="49"/>
        <pc:sldMkLst>
          <pc:docMk/>
          <pc:sldMk cId="1469454863" sldId="307"/>
        </pc:sldMkLst>
      </pc:sldChg>
      <pc:sldChg chg="add">
        <pc:chgData name="Alana Rivera" userId="S::arg3669@ads.northwestern.edu::fc8b707a-b7e9-4f2a-8d71-2d76819b7881" providerId="AD" clId="Web-{3EE94A96-C814-FC80-F4F7-AECC1A2EFA06}" dt="2023-10-19T03:12:06.285" v="50"/>
        <pc:sldMkLst>
          <pc:docMk/>
          <pc:sldMk cId="798867518" sldId="308"/>
        </pc:sldMkLst>
      </pc:sldChg>
      <pc:sldChg chg="add">
        <pc:chgData name="Alana Rivera" userId="S::arg3669@ads.northwestern.edu::fc8b707a-b7e9-4f2a-8d71-2d76819b7881" providerId="AD" clId="Web-{3EE94A96-C814-FC80-F4F7-AECC1A2EFA06}" dt="2023-10-19T03:12:06.363" v="51"/>
        <pc:sldMkLst>
          <pc:docMk/>
          <pc:sldMk cId="1925031823" sldId="309"/>
        </pc:sldMkLst>
      </pc:sldChg>
      <pc:sldChg chg="add">
        <pc:chgData name="Alana Rivera" userId="S::arg3669@ads.northwestern.edu::fc8b707a-b7e9-4f2a-8d71-2d76819b7881" providerId="AD" clId="Web-{3EE94A96-C814-FC80-F4F7-AECC1A2EFA06}" dt="2023-10-19T03:12:06.519" v="52"/>
        <pc:sldMkLst>
          <pc:docMk/>
          <pc:sldMk cId="3961300620" sldId="310"/>
        </pc:sldMkLst>
      </pc:sldChg>
      <pc:sldChg chg="add">
        <pc:chgData name="Alana Rivera" userId="S::arg3669@ads.northwestern.edu::fc8b707a-b7e9-4f2a-8d71-2d76819b7881" providerId="AD" clId="Web-{3EE94A96-C814-FC80-F4F7-AECC1A2EFA06}" dt="2023-10-19T03:12:06.598" v="53"/>
        <pc:sldMkLst>
          <pc:docMk/>
          <pc:sldMk cId="900204654" sldId="311"/>
        </pc:sldMkLst>
      </pc:sldChg>
      <pc:sldChg chg="add">
        <pc:chgData name="Alana Rivera" userId="S::arg3669@ads.northwestern.edu::fc8b707a-b7e9-4f2a-8d71-2d76819b7881" providerId="AD" clId="Web-{3EE94A96-C814-FC80-F4F7-AECC1A2EFA06}" dt="2023-10-19T03:12:06.676" v="54"/>
        <pc:sldMkLst>
          <pc:docMk/>
          <pc:sldMk cId="3438892344" sldId="312"/>
        </pc:sldMkLst>
      </pc:sldChg>
      <pc:sldChg chg="add">
        <pc:chgData name="Alana Rivera" userId="S::arg3669@ads.northwestern.edu::fc8b707a-b7e9-4f2a-8d71-2d76819b7881" providerId="AD" clId="Web-{3EE94A96-C814-FC80-F4F7-AECC1A2EFA06}" dt="2023-10-19T03:12:06.769" v="55"/>
        <pc:sldMkLst>
          <pc:docMk/>
          <pc:sldMk cId="3022917909" sldId="313"/>
        </pc:sldMkLst>
      </pc:sldChg>
      <pc:sldChg chg="add">
        <pc:chgData name="Alana Rivera" userId="S::arg3669@ads.northwestern.edu::fc8b707a-b7e9-4f2a-8d71-2d76819b7881" providerId="AD" clId="Web-{3EE94A96-C814-FC80-F4F7-AECC1A2EFA06}" dt="2023-10-19T03:12:06.926" v="56"/>
        <pc:sldMkLst>
          <pc:docMk/>
          <pc:sldMk cId="3205243567" sldId="314"/>
        </pc:sldMkLst>
      </pc:sldChg>
      <pc:sldChg chg="add">
        <pc:chgData name="Alana Rivera" userId="S::arg3669@ads.northwestern.edu::fc8b707a-b7e9-4f2a-8d71-2d76819b7881" providerId="AD" clId="Web-{3EE94A96-C814-FC80-F4F7-AECC1A2EFA06}" dt="2023-10-19T03:12:06.988" v="57"/>
        <pc:sldMkLst>
          <pc:docMk/>
          <pc:sldMk cId="671915130" sldId="315"/>
        </pc:sldMkLst>
      </pc:sldChg>
      <pc:sldChg chg="add">
        <pc:chgData name="Alana Rivera" userId="S::arg3669@ads.northwestern.edu::fc8b707a-b7e9-4f2a-8d71-2d76819b7881" providerId="AD" clId="Web-{3EE94A96-C814-FC80-F4F7-AECC1A2EFA06}" dt="2023-10-19T03:12:07.066" v="58"/>
        <pc:sldMkLst>
          <pc:docMk/>
          <pc:sldMk cId="2945202142" sldId="316"/>
        </pc:sldMkLst>
      </pc:sldChg>
      <pc:sldChg chg="add">
        <pc:chgData name="Alana Rivera" userId="S::arg3669@ads.northwestern.edu::fc8b707a-b7e9-4f2a-8d71-2d76819b7881" providerId="AD" clId="Web-{3EE94A96-C814-FC80-F4F7-AECC1A2EFA06}" dt="2023-10-19T03:12:07.145" v="59"/>
        <pc:sldMkLst>
          <pc:docMk/>
          <pc:sldMk cId="1722781263" sldId="317"/>
        </pc:sldMkLst>
      </pc:sldChg>
      <pc:sldChg chg="add">
        <pc:chgData name="Alana Rivera" userId="S::arg3669@ads.northwestern.edu::fc8b707a-b7e9-4f2a-8d71-2d76819b7881" providerId="AD" clId="Web-{3EE94A96-C814-FC80-F4F7-AECC1A2EFA06}" dt="2023-10-19T03:12:07.254" v="60"/>
        <pc:sldMkLst>
          <pc:docMk/>
          <pc:sldMk cId="3102764605" sldId="318"/>
        </pc:sldMkLst>
      </pc:sldChg>
      <pc:sldChg chg="add">
        <pc:chgData name="Alana Rivera" userId="S::arg3669@ads.northwestern.edu::fc8b707a-b7e9-4f2a-8d71-2d76819b7881" providerId="AD" clId="Web-{3EE94A96-C814-FC80-F4F7-AECC1A2EFA06}" dt="2023-10-19T03:12:07.316" v="61"/>
        <pc:sldMkLst>
          <pc:docMk/>
          <pc:sldMk cId="2060574242" sldId="319"/>
        </pc:sldMkLst>
      </pc:sldChg>
      <pc:sldChg chg="add">
        <pc:chgData name="Alana Rivera" userId="S::arg3669@ads.northwestern.edu::fc8b707a-b7e9-4f2a-8d71-2d76819b7881" providerId="AD" clId="Web-{3EE94A96-C814-FC80-F4F7-AECC1A2EFA06}" dt="2023-10-19T03:12:07.394" v="62"/>
        <pc:sldMkLst>
          <pc:docMk/>
          <pc:sldMk cId="873304034" sldId="320"/>
        </pc:sldMkLst>
      </pc:sldChg>
      <pc:sldChg chg="add">
        <pc:chgData name="Alana Rivera" userId="S::arg3669@ads.northwestern.edu::fc8b707a-b7e9-4f2a-8d71-2d76819b7881" providerId="AD" clId="Web-{3EE94A96-C814-FC80-F4F7-AECC1A2EFA06}" dt="2023-10-19T03:12:07.457" v="63"/>
        <pc:sldMkLst>
          <pc:docMk/>
          <pc:sldMk cId="1918830932" sldId="321"/>
        </pc:sldMkLst>
      </pc:sldChg>
      <pc:sldChg chg="add">
        <pc:chgData name="Alana Rivera" userId="S::arg3669@ads.northwestern.edu::fc8b707a-b7e9-4f2a-8d71-2d76819b7881" providerId="AD" clId="Web-{3EE94A96-C814-FC80-F4F7-AECC1A2EFA06}" dt="2023-10-19T03:12:07.707" v="64"/>
        <pc:sldMkLst>
          <pc:docMk/>
          <pc:sldMk cId="2488691532" sldId="322"/>
        </pc:sldMkLst>
      </pc:sldChg>
      <pc:sldChg chg="add">
        <pc:chgData name="Alana Rivera" userId="S::arg3669@ads.northwestern.edu::fc8b707a-b7e9-4f2a-8d71-2d76819b7881" providerId="AD" clId="Web-{3EE94A96-C814-FC80-F4F7-AECC1A2EFA06}" dt="2023-10-19T03:12:07.754" v="65"/>
        <pc:sldMkLst>
          <pc:docMk/>
          <pc:sldMk cId="1776323289" sldId="323"/>
        </pc:sldMkLst>
      </pc:sldChg>
      <pc:sldChg chg="add">
        <pc:chgData name="Alana Rivera" userId="S::arg3669@ads.northwestern.edu::fc8b707a-b7e9-4f2a-8d71-2d76819b7881" providerId="AD" clId="Web-{3EE94A96-C814-FC80-F4F7-AECC1A2EFA06}" dt="2023-10-19T03:12:07.785" v="66"/>
        <pc:sldMkLst>
          <pc:docMk/>
          <pc:sldMk cId="1927117161" sldId="324"/>
        </pc:sldMkLst>
      </pc:sldChg>
      <pc:sldChg chg="add">
        <pc:chgData name="Alana Rivera" userId="S::arg3669@ads.northwestern.edu::fc8b707a-b7e9-4f2a-8d71-2d76819b7881" providerId="AD" clId="Web-{3EE94A96-C814-FC80-F4F7-AECC1A2EFA06}" dt="2023-10-19T03:12:07.957" v="67"/>
        <pc:sldMkLst>
          <pc:docMk/>
          <pc:sldMk cId="3250557537" sldId="325"/>
        </pc:sldMkLst>
      </pc:sldChg>
      <pc:sldMasterChg chg="add addSldLayout">
        <pc:chgData name="Alana Rivera" userId="S::arg3669@ads.northwestern.edu::fc8b707a-b7e9-4f2a-8d71-2d76819b7881" providerId="AD" clId="Web-{3EE94A96-C814-FC80-F4F7-AECC1A2EFA06}" dt="2023-10-19T03:12:01.160" v="0"/>
        <pc:sldMasterMkLst>
          <pc:docMk/>
          <pc:sldMasterMk cId="0" sldId="2147483807"/>
        </pc:sldMasterMkLst>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48"/>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49"/>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0"/>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1"/>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2"/>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3"/>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4"/>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5"/>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6"/>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7"/>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8"/>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59"/>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0"/>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1"/>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2"/>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3"/>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4"/>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5"/>
          </pc:sldLayoutMkLst>
        </pc:sldLayoutChg>
        <pc:sldLayoutChg chg="add">
          <pc:chgData name="Alana Rivera" userId="S::arg3669@ads.northwestern.edu::fc8b707a-b7e9-4f2a-8d71-2d76819b7881" providerId="AD" clId="Web-{3EE94A96-C814-FC80-F4F7-AECC1A2EFA06}" dt="2023-10-19T03:12:01.160" v="0"/>
          <pc:sldLayoutMkLst>
            <pc:docMk/>
            <pc:sldMasterMk cId="0" sldId="2147483807"/>
            <pc:sldLayoutMk cId="0" sldId="2147483666"/>
          </pc:sldLayoutMkLst>
        </pc:sldLayoutChg>
      </pc:sldMasterChg>
      <pc:sldMasterChg chg="add addSldLayout">
        <pc:chgData name="Alana Rivera" userId="S::arg3669@ads.northwestern.edu::fc8b707a-b7e9-4f2a-8d71-2d76819b7881" providerId="AD" clId="Web-{3EE94A96-C814-FC80-F4F7-AECC1A2EFA06}" dt="2023-10-19T03:12:04.176" v="24"/>
        <pc:sldMasterMkLst>
          <pc:docMk/>
          <pc:sldMasterMk cId="0" sldId="2147483808"/>
        </pc:sldMasterMkLst>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67"/>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68"/>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69"/>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0"/>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1"/>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2"/>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3"/>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4"/>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5"/>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6"/>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7"/>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8"/>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79"/>
          </pc:sldLayoutMkLst>
        </pc:sldLayoutChg>
        <pc:sldLayoutChg chg="add">
          <pc:chgData name="Alana Rivera" userId="S::arg3669@ads.northwestern.edu::fc8b707a-b7e9-4f2a-8d71-2d76819b7881" providerId="AD" clId="Web-{3EE94A96-C814-FC80-F4F7-AECC1A2EFA06}" dt="2023-10-19T03:12:04.176" v="24"/>
          <pc:sldLayoutMkLst>
            <pc:docMk/>
            <pc:sldMasterMk cId="0" sldId="2147483808"/>
            <pc:sldLayoutMk cId="0" sldId="2147483680"/>
          </pc:sldLayoutMkLst>
        </pc:sldLayoutChg>
      </pc:sldMasterChg>
      <pc:sldMasterChg chg="add addSldLayout">
        <pc:chgData name="Alana Rivera" userId="S::arg3669@ads.northwestern.edu::fc8b707a-b7e9-4f2a-8d71-2d76819b7881" providerId="AD" clId="Web-{3EE94A96-C814-FC80-F4F7-AECC1A2EFA06}" dt="2023-10-19T03:12:02.410" v="7"/>
        <pc:sldMasterMkLst>
          <pc:docMk/>
          <pc:sldMasterMk cId="0" sldId="2147483809"/>
        </pc:sldMasterMkLst>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1"/>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2"/>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3"/>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4"/>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5"/>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6"/>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7"/>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8"/>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89"/>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90"/>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91"/>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92"/>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93"/>
          </pc:sldLayoutMkLst>
        </pc:sldLayoutChg>
        <pc:sldLayoutChg chg="add">
          <pc:chgData name="Alana Rivera" userId="S::arg3669@ads.northwestern.edu::fc8b707a-b7e9-4f2a-8d71-2d76819b7881" providerId="AD" clId="Web-{3EE94A96-C814-FC80-F4F7-AECC1A2EFA06}" dt="2023-10-19T03:12:02.410" v="7"/>
          <pc:sldLayoutMkLst>
            <pc:docMk/>
            <pc:sldMasterMk cId="0" sldId="2147483809"/>
            <pc:sldLayoutMk cId="0" sldId="2147483694"/>
          </pc:sldLayoutMkLst>
        </pc:sldLayoutChg>
      </pc:sldMasterChg>
      <pc:sldMasterChg chg="add addSldLayout">
        <pc:chgData name="Alana Rivera" userId="S::arg3669@ads.northwestern.edu::fc8b707a-b7e9-4f2a-8d71-2d76819b7881" providerId="AD" clId="Web-{3EE94A96-C814-FC80-F4F7-AECC1A2EFA06}" dt="2023-10-19T03:12:02.832" v="10"/>
        <pc:sldMasterMkLst>
          <pc:docMk/>
          <pc:sldMasterMk cId="0" sldId="2147483810"/>
        </pc:sldMasterMkLst>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695"/>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696"/>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697"/>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698"/>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699"/>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0"/>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1"/>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2"/>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3"/>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4"/>
          </pc:sldLayoutMkLst>
        </pc:sldLayoutChg>
        <pc:sldLayoutChg chg="add">
          <pc:chgData name="Alana Rivera" userId="S::arg3669@ads.northwestern.edu::fc8b707a-b7e9-4f2a-8d71-2d76819b7881" providerId="AD" clId="Web-{3EE94A96-C814-FC80-F4F7-AECC1A2EFA06}" dt="2023-10-19T03:12:02.832" v="10"/>
          <pc:sldLayoutMkLst>
            <pc:docMk/>
            <pc:sldMasterMk cId="0" sldId="2147483810"/>
            <pc:sldLayoutMk cId="0" sldId="2147483705"/>
          </pc:sldLayoutMkLst>
        </pc:sldLayoutChg>
      </pc:sldMasterChg>
      <pc:sldMasterChg chg="add addSldLayout">
        <pc:chgData name="Alana Rivera" userId="S::arg3669@ads.northwestern.edu::fc8b707a-b7e9-4f2a-8d71-2d76819b7881" providerId="AD" clId="Web-{3EE94A96-C814-FC80-F4F7-AECC1A2EFA06}" dt="2023-10-19T03:12:01.379" v="1"/>
        <pc:sldMasterMkLst>
          <pc:docMk/>
          <pc:sldMasterMk cId="0" sldId="2147483811"/>
        </pc:sldMasterMkLst>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06"/>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07"/>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08"/>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09"/>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0"/>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1"/>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2"/>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3"/>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4"/>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5"/>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6"/>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7"/>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8"/>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19"/>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0"/>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1"/>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2"/>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3"/>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4"/>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5"/>
          </pc:sldLayoutMkLst>
        </pc:sldLayoutChg>
        <pc:sldLayoutChg chg="add">
          <pc:chgData name="Alana Rivera" userId="S::arg3669@ads.northwestern.edu::fc8b707a-b7e9-4f2a-8d71-2d76819b7881" providerId="AD" clId="Web-{3EE94A96-C814-FC80-F4F7-AECC1A2EFA06}" dt="2023-10-19T03:12:01.379" v="1"/>
          <pc:sldLayoutMkLst>
            <pc:docMk/>
            <pc:sldMasterMk cId="0" sldId="2147483811"/>
            <pc:sldLayoutMk cId="0" sldId="2147483726"/>
          </pc:sldLayoutMkLst>
        </pc:sldLayoutChg>
      </pc:sldMasterChg>
      <pc:sldMasterChg chg="add addSldLayout">
        <pc:chgData name="Alana Rivera" userId="S::arg3669@ads.northwestern.edu::fc8b707a-b7e9-4f2a-8d71-2d76819b7881" providerId="AD" clId="Web-{3EE94A96-C814-FC80-F4F7-AECC1A2EFA06}" dt="2023-10-19T03:12:02.660" v="8"/>
        <pc:sldMasterMkLst>
          <pc:docMk/>
          <pc:sldMasterMk cId="0" sldId="2147483812"/>
        </pc:sldMasterMkLst>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27"/>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28"/>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29"/>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0"/>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1"/>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2"/>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3"/>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4"/>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5"/>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6"/>
          </pc:sldLayoutMkLst>
        </pc:sldLayoutChg>
        <pc:sldLayoutChg chg="add">
          <pc:chgData name="Alana Rivera" userId="S::arg3669@ads.northwestern.edu::fc8b707a-b7e9-4f2a-8d71-2d76819b7881" providerId="AD" clId="Web-{3EE94A96-C814-FC80-F4F7-AECC1A2EFA06}" dt="2023-10-19T03:12:02.660" v="8"/>
          <pc:sldLayoutMkLst>
            <pc:docMk/>
            <pc:sldMasterMk cId="0" sldId="2147483812"/>
            <pc:sldLayoutMk cId="0" sldId="2147483737"/>
          </pc:sldLayoutMkLst>
        </pc:sldLayoutChg>
      </pc:sldMasterChg>
      <pc:sldMasterChg chg="add addSldLayout">
        <pc:chgData name="Alana Rivera" userId="S::arg3669@ads.northwestern.edu::fc8b707a-b7e9-4f2a-8d71-2d76819b7881" providerId="AD" clId="Web-{3EE94A96-C814-FC80-F4F7-AECC1A2EFA06}" dt="2023-10-19T03:12:02.254" v="6"/>
        <pc:sldMasterMkLst>
          <pc:docMk/>
          <pc:sldMasterMk cId="0" sldId="2147483813"/>
        </pc:sldMasterMkLst>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38"/>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39"/>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0"/>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1"/>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2"/>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3"/>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4"/>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5"/>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6"/>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7"/>
          </pc:sldLayoutMkLst>
        </pc:sldLayoutChg>
        <pc:sldLayoutChg chg="add">
          <pc:chgData name="Alana Rivera" userId="S::arg3669@ads.northwestern.edu::fc8b707a-b7e9-4f2a-8d71-2d76819b7881" providerId="AD" clId="Web-{3EE94A96-C814-FC80-F4F7-AECC1A2EFA06}" dt="2023-10-19T03:12:02.254" v="6"/>
          <pc:sldLayoutMkLst>
            <pc:docMk/>
            <pc:sldMasterMk cId="0" sldId="2147483813"/>
            <pc:sldLayoutMk cId="0" sldId="2147483748"/>
          </pc:sldLayoutMkLst>
        </pc:sldLayoutChg>
      </pc:sldMasterChg>
      <pc:sldMasterChg chg="add addSldLayout">
        <pc:chgData name="Alana Rivera" userId="S::arg3669@ads.northwestern.edu::fc8b707a-b7e9-4f2a-8d71-2d76819b7881" providerId="AD" clId="Web-{3EE94A96-C814-FC80-F4F7-AECC1A2EFA06}" dt="2023-10-19T03:12:02.082" v="4"/>
        <pc:sldMasterMkLst>
          <pc:docMk/>
          <pc:sldMasterMk cId="0" sldId="2147483814"/>
        </pc:sldMasterMkLst>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4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6"/>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7"/>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8"/>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5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6"/>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7"/>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8"/>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6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6"/>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7"/>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8"/>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7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6"/>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7"/>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8"/>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8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6"/>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7"/>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8"/>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799"/>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0"/>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1"/>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2"/>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3"/>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4"/>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5"/>
          </pc:sldLayoutMkLst>
        </pc:sldLayoutChg>
        <pc:sldLayoutChg chg="add">
          <pc:chgData name="Alana Rivera" userId="S::arg3669@ads.northwestern.edu::fc8b707a-b7e9-4f2a-8d71-2d76819b7881" providerId="AD" clId="Web-{3EE94A96-C814-FC80-F4F7-AECC1A2EFA06}" dt="2023-10-19T03:12:02.082" v="4"/>
          <pc:sldLayoutMkLst>
            <pc:docMk/>
            <pc:sldMasterMk cId="0" sldId="2147483814"/>
            <pc:sldLayoutMk cId="0" sldId="2147483806"/>
          </pc:sldLayoutMkLst>
        </pc:sldLayoutChg>
      </pc:sldMasterChg>
      <pc:sldMasterChg chg="replId modSldLayout">
        <pc:chgData name="Alana Rivera" userId="S::arg3669@ads.northwestern.edu::fc8b707a-b7e9-4f2a-8d71-2d76819b7881" providerId="AD" clId="Web-{3EE94A96-C814-FC80-F4F7-AECC1A2EFA06}" dt="2023-10-19T03:12:04.176" v="24"/>
        <pc:sldMasterMkLst>
          <pc:docMk/>
          <pc:sldMasterMk cId="2460954070" sldId="2147484361"/>
        </pc:sldMasterMkLst>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2385387890" sldId="2147484362"/>
          </pc:sldLayoutMkLst>
        </pc:sldLayoutChg>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949138452" sldId="2147484363"/>
          </pc:sldLayoutMkLst>
        </pc:sldLayoutChg>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2591524520" sldId="2147484364"/>
          </pc:sldLayoutMkLst>
        </pc:sldLayoutChg>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1203092039" sldId="2147484365"/>
          </pc:sldLayoutMkLst>
        </pc:sldLayoutChg>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3733172339" sldId="2147484366"/>
          </pc:sldLayoutMkLst>
        </pc:sldLayoutChg>
        <pc:sldLayoutChg chg="replId">
          <pc:chgData name="Alana Rivera" userId="S::arg3669@ads.northwestern.edu::fc8b707a-b7e9-4f2a-8d71-2d76819b7881" providerId="AD" clId="Web-{3EE94A96-C814-FC80-F4F7-AECC1A2EFA06}" dt="2023-10-19T03:12:01.160" v="0"/>
          <pc:sldLayoutMkLst>
            <pc:docMk/>
            <pc:sldMasterMk cId="2460954070" sldId="2147484361"/>
            <pc:sldLayoutMk cId="3210312558" sldId="2147484367"/>
          </pc:sldLayoutMkLst>
        </pc:sldLayoutChg>
        <pc:sldLayoutChg chg="replId">
          <pc:chgData name="Alana Rivera" userId="S::arg3669@ads.northwestern.edu::fc8b707a-b7e9-4f2a-8d71-2d76819b7881" providerId="AD" clId="Web-{3EE94A96-C814-FC80-F4F7-AECC1A2EFA06}" dt="2023-10-19T03:12:04.176" v="24"/>
          <pc:sldLayoutMkLst>
            <pc:docMk/>
            <pc:sldMasterMk cId="2460954070" sldId="2147484361"/>
            <pc:sldLayoutMk cId="3146388984" sldId="2147484368"/>
          </pc:sldLayoutMkLst>
        </pc:sldLayoutChg>
        <pc:sldLayoutChg chg="replId">
          <pc:chgData name="Alana Rivera" userId="S::arg3669@ads.northwestern.edu::fc8b707a-b7e9-4f2a-8d71-2d76819b7881" providerId="AD" clId="Web-{3EE94A96-C814-FC80-F4F7-AECC1A2EFA06}" dt="2023-10-19T03:12:04.176" v="24"/>
          <pc:sldLayoutMkLst>
            <pc:docMk/>
            <pc:sldMasterMk cId="2460954070" sldId="2147484361"/>
            <pc:sldLayoutMk cId="3171841454" sldId="2147484369"/>
          </pc:sldLayoutMkLst>
        </pc:sldLayoutChg>
        <pc:sldLayoutChg chg="replId">
          <pc:chgData name="Alana Rivera" userId="S::arg3669@ads.northwestern.edu::fc8b707a-b7e9-4f2a-8d71-2d76819b7881" providerId="AD" clId="Web-{3EE94A96-C814-FC80-F4F7-AECC1A2EFA06}" dt="2023-10-19T03:12:04.176" v="24"/>
          <pc:sldLayoutMkLst>
            <pc:docMk/>
            <pc:sldMasterMk cId="2460954070" sldId="2147484361"/>
            <pc:sldLayoutMk cId="1718958274" sldId="2147484370"/>
          </pc:sldLayoutMkLst>
        </pc:sldLayoutChg>
        <pc:sldLayoutChg chg="replId">
          <pc:chgData name="Alana Rivera" userId="S::arg3669@ads.northwestern.edu::fc8b707a-b7e9-4f2a-8d71-2d76819b7881" providerId="AD" clId="Web-{3EE94A96-C814-FC80-F4F7-AECC1A2EFA06}" dt="2023-10-19T03:12:04.176" v="24"/>
          <pc:sldLayoutMkLst>
            <pc:docMk/>
            <pc:sldMasterMk cId="2460954070" sldId="2147484361"/>
            <pc:sldLayoutMk cId="2202905451" sldId="2147484371"/>
          </pc:sldLayoutMkLst>
        </pc:sldLayoutChg>
        <pc:sldLayoutChg chg="replId">
          <pc:chgData name="Alana Rivera" userId="S::arg3669@ads.northwestern.edu::fc8b707a-b7e9-4f2a-8d71-2d76819b7881" providerId="AD" clId="Web-{3EE94A96-C814-FC80-F4F7-AECC1A2EFA06}" dt="2023-10-19T03:12:04.176" v="24"/>
          <pc:sldLayoutMkLst>
            <pc:docMk/>
            <pc:sldMasterMk cId="2460954070" sldId="2147484361"/>
            <pc:sldLayoutMk cId="3479445657" sldId="2147484372"/>
          </pc:sldLayoutMkLst>
        </pc:sldLayoutChg>
      </pc:sldMasterChg>
    </pc:docChg>
  </pc:docChgLst>
  <pc:docChgLst>
    <pc:chgData name="Aleena Lida Surenian" userId="S::als0813@ads.northwestern.edu::e2fd0e4e-6417-49b0-ab16-0ba26a1719f0" providerId="AD" clId="Web-{BE8EA2D8-4FDC-A3C8-3D5C-8F00424E58BF}"/>
    <pc:docChg chg="delSld modSld">
      <pc:chgData name="Aleena Lida Surenian" userId="S::als0813@ads.northwestern.edu::e2fd0e4e-6417-49b0-ab16-0ba26a1719f0" providerId="AD" clId="Web-{BE8EA2D8-4FDC-A3C8-3D5C-8F00424E58BF}" dt="2023-11-10T15:52:42.757" v="13"/>
      <pc:docMkLst>
        <pc:docMk/>
      </pc:docMkLst>
      <pc:sldChg chg="delSp modSp">
        <pc:chgData name="Aleena Lida Surenian" userId="S::als0813@ads.northwestern.edu::e2fd0e4e-6417-49b0-ab16-0ba26a1719f0" providerId="AD" clId="Web-{BE8EA2D8-4FDC-A3C8-3D5C-8F00424E58BF}" dt="2023-11-10T15:52:42.757" v="13"/>
        <pc:sldMkLst>
          <pc:docMk/>
          <pc:sldMk cId="1349531627" sldId="258"/>
        </pc:sldMkLst>
        <pc:spChg chg="mod">
          <ac:chgData name="Aleena Lida Surenian" userId="S::als0813@ads.northwestern.edu::e2fd0e4e-6417-49b0-ab16-0ba26a1719f0" providerId="AD" clId="Web-{BE8EA2D8-4FDC-A3C8-3D5C-8F00424E58BF}" dt="2023-11-10T15:52:41.881" v="12" actId="20577"/>
          <ac:spMkLst>
            <pc:docMk/>
            <pc:sldMk cId="1349531627" sldId="258"/>
            <ac:spMk id="1876" creationId="{00000000-0000-0000-0000-000000000000}"/>
          </ac:spMkLst>
        </pc:spChg>
        <pc:picChg chg="del">
          <ac:chgData name="Aleena Lida Surenian" userId="S::als0813@ads.northwestern.edu::e2fd0e4e-6417-49b0-ab16-0ba26a1719f0" providerId="AD" clId="Web-{BE8EA2D8-4FDC-A3C8-3D5C-8F00424E58BF}" dt="2023-11-10T15:52:42.757" v="13"/>
          <ac:picMkLst>
            <pc:docMk/>
            <pc:sldMk cId="1349531627" sldId="258"/>
            <ac:picMk id="1874" creationId="{00000000-0000-0000-0000-000000000000}"/>
          </ac:picMkLst>
        </pc:picChg>
      </pc:sldChg>
      <pc:sldChg chg="delSp modSp">
        <pc:chgData name="Aleena Lida Surenian" userId="S::als0813@ads.northwestern.edu::e2fd0e4e-6417-49b0-ab16-0ba26a1719f0" providerId="AD" clId="Web-{BE8EA2D8-4FDC-A3C8-3D5C-8F00424E58BF}" dt="2023-11-10T15:52:27.115" v="10"/>
        <pc:sldMkLst>
          <pc:docMk/>
          <pc:sldMk cId="3840330314" sldId="285"/>
        </pc:sldMkLst>
        <pc:spChg chg="mod">
          <ac:chgData name="Aleena Lida Surenian" userId="S::als0813@ads.northwestern.edu::e2fd0e4e-6417-49b0-ab16-0ba26a1719f0" providerId="AD" clId="Web-{BE8EA2D8-4FDC-A3C8-3D5C-8F00424E58BF}" dt="2023-11-10T15:52:24.693" v="7" actId="20577"/>
          <ac:spMkLst>
            <pc:docMk/>
            <pc:sldMk cId="3840330314" sldId="285"/>
            <ac:spMk id="1469" creationId="{00000000-0000-0000-0000-000000000000}"/>
          </ac:spMkLst>
        </pc:spChg>
        <pc:picChg chg="del">
          <ac:chgData name="Aleena Lida Surenian" userId="S::als0813@ads.northwestern.edu::e2fd0e4e-6417-49b0-ab16-0ba26a1719f0" providerId="AD" clId="Web-{BE8EA2D8-4FDC-A3C8-3D5C-8F00424E58BF}" dt="2023-11-10T15:52:25.756" v="8"/>
          <ac:picMkLst>
            <pc:docMk/>
            <pc:sldMk cId="3840330314" sldId="285"/>
            <ac:picMk id="1471" creationId="{00000000-0000-0000-0000-000000000000}"/>
          </ac:picMkLst>
        </pc:picChg>
        <pc:picChg chg="del">
          <ac:chgData name="Aleena Lida Surenian" userId="S::als0813@ads.northwestern.edu::e2fd0e4e-6417-49b0-ab16-0ba26a1719f0" providerId="AD" clId="Web-{BE8EA2D8-4FDC-A3C8-3D5C-8F00424E58BF}" dt="2023-11-10T15:52:26.381" v="9"/>
          <ac:picMkLst>
            <pc:docMk/>
            <pc:sldMk cId="3840330314" sldId="285"/>
            <ac:picMk id="1472" creationId="{00000000-0000-0000-0000-000000000000}"/>
          </ac:picMkLst>
        </pc:picChg>
        <pc:picChg chg="del">
          <ac:chgData name="Aleena Lida Surenian" userId="S::als0813@ads.northwestern.edu::e2fd0e4e-6417-49b0-ab16-0ba26a1719f0" providerId="AD" clId="Web-{BE8EA2D8-4FDC-A3C8-3D5C-8F00424E58BF}" dt="2023-11-10T15:52:27.115" v="10"/>
          <ac:picMkLst>
            <pc:docMk/>
            <pc:sldMk cId="3840330314" sldId="285"/>
            <ac:picMk id="1473" creationId="{00000000-0000-0000-0000-000000000000}"/>
          </ac:picMkLst>
        </pc:picChg>
      </pc:sldChg>
      <pc:sldChg chg="del">
        <pc:chgData name="Aleena Lida Surenian" userId="S::als0813@ads.northwestern.edu::e2fd0e4e-6417-49b0-ab16-0ba26a1719f0" providerId="AD" clId="Web-{BE8EA2D8-4FDC-A3C8-3D5C-8F00424E58BF}" dt="2023-11-10T15:52:15.927" v="5"/>
        <pc:sldMkLst>
          <pc:docMk/>
          <pc:sldMk cId="3961300620" sldId="310"/>
        </pc:sldMkLst>
      </pc:sldChg>
      <pc:sldChg chg="del">
        <pc:chgData name="Aleena Lida Surenian" userId="S::als0813@ads.northwestern.edu::e2fd0e4e-6417-49b0-ab16-0ba26a1719f0" providerId="AD" clId="Web-{BE8EA2D8-4FDC-A3C8-3D5C-8F00424E58BF}" dt="2023-11-10T15:52:05.708" v="4"/>
        <pc:sldMkLst>
          <pc:docMk/>
          <pc:sldMk cId="3438892344" sldId="312"/>
        </pc:sldMkLst>
      </pc:sldChg>
      <pc:sldChg chg="delSp modSp">
        <pc:chgData name="Aleena Lida Surenian" userId="S::als0813@ads.northwestern.edu::e2fd0e4e-6417-49b0-ab16-0ba26a1719f0" providerId="AD" clId="Web-{BE8EA2D8-4FDC-A3C8-3D5C-8F00424E58BF}" dt="2023-11-10T15:51:48.786" v="3"/>
        <pc:sldMkLst>
          <pc:docMk/>
          <pc:sldMk cId="3250557537" sldId="325"/>
        </pc:sldMkLst>
        <pc:spChg chg="mod">
          <ac:chgData name="Aleena Lida Surenian" userId="S::als0813@ads.northwestern.edu::e2fd0e4e-6417-49b0-ab16-0ba26a1719f0" providerId="AD" clId="Web-{BE8EA2D8-4FDC-A3C8-3D5C-8F00424E58BF}" dt="2023-11-10T15:51:48.270" v="2" actId="20577"/>
          <ac:spMkLst>
            <pc:docMk/>
            <pc:sldMk cId="3250557537" sldId="325"/>
            <ac:spMk id="1150" creationId="{00000000-0000-0000-0000-000000000000}"/>
          </ac:spMkLst>
        </pc:spChg>
        <pc:picChg chg="del">
          <ac:chgData name="Aleena Lida Surenian" userId="S::als0813@ads.northwestern.edu::e2fd0e4e-6417-49b0-ab16-0ba26a1719f0" providerId="AD" clId="Web-{BE8EA2D8-4FDC-A3C8-3D5C-8F00424E58BF}" dt="2023-11-10T15:51:48.786" v="3"/>
          <ac:picMkLst>
            <pc:docMk/>
            <pc:sldMk cId="3250557537" sldId="325"/>
            <ac:picMk id="114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DDDE9-509B-44E6-ADFF-640BB49A3077}" type="datetimeFigureOut">
              <a:t>11/10/2023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57962-C773-4533-BD3C-C9A8C651D538}" type="slidenum">
              <a:t>‹#›</a:t>
            </a:fld>
            <a:endParaRPr lang="en-US"/>
          </a:p>
        </p:txBody>
      </p:sp>
    </p:spTree>
    <p:extLst>
      <p:ext uri="{BB962C8B-B14F-4D97-AF65-F5344CB8AC3E}">
        <p14:creationId xmlns:p14="http://schemas.microsoft.com/office/powerpoint/2010/main" val="53619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3" name="Google Shape;12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0" name="Google Shape;12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2005-2007</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8" name="Google Shape;12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Disconnect between well known recommendations from the AAP and actual practice. </a:t>
            </a:r>
            <a:endParaRPr/>
          </a:p>
        </p:txBody>
      </p:sp>
      <p:sp>
        <p:nvSpPr>
          <p:cNvPr id="1234" name="Google Shape;12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6" name="Google Shape;12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1" name="Google Shape;126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assessed PRAMS data from 35 states - maternal report of adherence to supine sleep positioning stratified by GA categories. There were several notable results – first, is that despite preterm infants being at greater risk for SUID, they have lower adherence to supine sleep positioning compared to term infants.  Second, even the highest compliance rates are still far from optimal.  And third, for every gestational age group, less than 50% of all black infants were positioned supine to sleep. </a:t>
            </a:r>
            <a:endParaRPr/>
          </a:p>
        </p:txBody>
      </p:sp>
      <p:sp>
        <p:nvSpPr>
          <p:cNvPr id="1279" name="Google Shape;12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7" name="Google Shape;128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0" name="Google Shape;130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5" name="Google Shape;13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became apparent in the safe sleep quality improvement effort was that we didn’t quite understand the barriers and facilitators to parental adherence to SUID risk reducing practices for the preterm population.  We knew a lot about the healthy full term group but we hypothesized that these factors were not the same for our NICU population given infants’ medical complexity as well as the tremendous psychosocial stress that parents of preterm infants experience.  Hence we applied for and received funding for Safe Prep – short for study of attitudes and factors effecting Preterm infant care practices. </a:t>
            </a:r>
            <a:endParaRPr/>
          </a:p>
        </p:txBody>
      </p:sp>
      <p:sp>
        <p:nvSpPr>
          <p:cNvPr id="1311" name="Google Shape;131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8" name="Google Shape;13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5" name="Google Shape;13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COVID has delayed our hospital recruitment, we are close to bringing on board 30 sites across the US.  I look forward to sharing results in the next few years. </a:t>
            </a:r>
            <a:endParaRPr/>
          </a:p>
        </p:txBody>
      </p:sp>
      <p:sp>
        <p:nvSpPr>
          <p:cNvPr id="1333" name="Google Shape;133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23 in-depth interviews in English or Spanish with mothers of preterm infants who were recently discharged from four hospitals, utilizing a grounded-theory approach and framework of the Theory of Planned Behavior (attitudes, perceived control, social norms).</a:t>
            </a:r>
            <a:endParaRPr/>
          </a:p>
          <a:p>
            <a:pPr marL="0" lvl="0" indent="0" algn="l" rtl="0">
              <a:lnSpc>
                <a:spcPct val="100000"/>
              </a:lnSpc>
              <a:spcBef>
                <a:spcPts val="0"/>
              </a:spcBef>
              <a:spcAft>
                <a:spcPts val="0"/>
              </a:spcAft>
              <a:buSzPts val="1400"/>
              <a:buNone/>
            </a:pPr>
            <a:endParaRPr/>
          </a:p>
        </p:txBody>
      </p:sp>
      <p:sp>
        <p:nvSpPr>
          <p:cNvPr id="1341" name="Google Shape;134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4" name="Google Shape;135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2" name="Google Shape;136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9" name="Google Shape;13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0" name="Google Shape;11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5" name="Google Shape;139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5" name="Google Shape;140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3" name="Google Shape;141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4" name="Google Shape;142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3" name="Google Shape;143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encouraging was the reduction in various across hospitals that we demonstrated.  Each dot here represents a NICU and you can see that at the start of the collaborative, all units were outside of the confidence bounds, evidence of the wide variation in safe sleep compliance across centers.  By 2017, near all units are centered around the mean. </a:t>
            </a:r>
            <a:endParaRPr/>
          </a:p>
        </p:txBody>
      </p:sp>
      <p:sp>
        <p:nvSpPr>
          <p:cNvPr id="1448" name="Google Shape;144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5" name="Google Shape;14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0" name="Google Shape;14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7" name="Google Shape;146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6" name="Google Shape;11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 for example, in QI, we typically talk about SMART aims to ensure that your goal is… </a:t>
            </a:r>
            <a:endParaRPr/>
          </a:p>
        </p:txBody>
      </p:sp>
      <p:sp>
        <p:nvSpPr>
          <p:cNvPr id="1477" name="Google Shape;1477;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 for example, in QI, we typically talk about SMART aims to ensure that your goal is… </a:t>
            </a:r>
            <a:endParaRPr/>
          </a:p>
        </p:txBody>
      </p:sp>
      <p:sp>
        <p:nvSpPr>
          <p:cNvPr id="1500" name="Google Shape;1500;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0" name="Google Shape;153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1" name="Google Shape;153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3" name="Google Shape;158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584" name="Google Shape;158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0" name="Google Shape;160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5" name="Google Shape;160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1" name="Google Shape;161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6" name="Google Shape;161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7" name="Google Shape;161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623" name="Google Shape;162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631" name="Google Shape;1631;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1" name="Google Shape;1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6" name="Google Shape;16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1" name="Google Shape;165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657" name="Google Shape;165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3" name="Google Shape;16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1" name="Google Shape;1671;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672" name="Google Shape;1672;p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7" name="Google Shape;168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5" name="Google Shape;169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400"/>
              <a:buNone/>
            </a:pPr>
            <a:endParaRPr/>
          </a:p>
        </p:txBody>
      </p:sp>
      <p:sp>
        <p:nvSpPr>
          <p:cNvPr id="1703" name="Google Shape;170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0" name="Google Shape;172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SzPts val="1400"/>
              <a:buNone/>
            </a:pPr>
            <a:endParaRPr/>
          </a:p>
        </p:txBody>
      </p:sp>
      <p:sp>
        <p:nvSpPr>
          <p:cNvPr id="1721" name="Google Shape;172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795" name="Google Shape;1795;p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0" name="Google Shape;11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0" name="Google Shape;181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2" name="Google Shape;183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8" name="Google Shape;183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4" name="Google Shape;184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0" name="Google Shape;185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6" name="Google Shape;185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7" name="Google Shape;185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1" name="Google Shape;187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2" name="Google Shape;1872;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8" name="Google Shape;11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8" name="Google Shape;1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Significant racial/ethnic disparities exist in SUID rates with the highest being in our American Indian/Alaska Native and Black populations and native Hawaiian/Pacific islander groups.   For example, SIDS rates are nearly 3x higher among our indigenous infants compared to white infants.  And indigenous and black infants are more than twice as likely to die from accidental suffocation and strangulation in bed compared to white infants. </a:t>
            </a:r>
            <a:endParaRPr/>
          </a:p>
        </p:txBody>
      </p:sp>
      <p:sp>
        <p:nvSpPr>
          <p:cNvPr id="1207" name="Google Shape;120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0.jp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3.jp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Image Left Text Right B">
  <p:cSld name="Image Left Text Right B">
    <p:bg>
      <p:bgPr>
        <a:solidFill>
          <a:schemeClr val="accent5"/>
        </a:solidFill>
        <a:effectLst/>
      </p:bgPr>
    </p:bg>
    <p:spTree>
      <p:nvGrpSpPr>
        <p:cNvPr id="1" name="Shape 991"/>
        <p:cNvGrpSpPr/>
        <p:nvPr/>
      </p:nvGrpSpPr>
      <p:grpSpPr>
        <a:xfrm>
          <a:off x="0" y="0"/>
          <a:ext cx="0" cy="0"/>
          <a:chOff x="0" y="0"/>
          <a:chExt cx="0" cy="0"/>
        </a:xfrm>
      </p:grpSpPr>
      <p:pic>
        <p:nvPicPr>
          <p:cNvPr id="992" name="Google Shape;992;p147" descr="20120413_ccbd_072.jpg"/>
          <p:cNvPicPr preferRelativeResize="0"/>
          <p:nvPr/>
        </p:nvPicPr>
        <p:blipFill rotWithShape="1">
          <a:blip r:embed="rId2">
            <a:alphaModFix/>
          </a:blip>
          <a:srcRect/>
          <a:stretch/>
        </p:blipFill>
        <p:spPr>
          <a:xfrm>
            <a:off x="-116801" y="-143999"/>
            <a:ext cx="6212801" cy="7127436"/>
          </a:xfrm>
          <a:prstGeom prst="rect">
            <a:avLst/>
          </a:prstGeom>
          <a:noFill/>
          <a:ln>
            <a:noFill/>
          </a:ln>
        </p:spPr>
      </p:pic>
      <p:sp>
        <p:nvSpPr>
          <p:cNvPr id="993" name="Google Shape;993;p14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94" name="Google Shape;994;p147"/>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95" name="Google Shape;995;p147"/>
          <p:cNvSpPr txBox="1">
            <a:spLocks noGrp="1"/>
          </p:cNvSpPr>
          <p:nvPr>
            <p:ph type="body" idx="1"/>
          </p:nvPr>
        </p:nvSpPr>
        <p:spPr>
          <a:xfrm>
            <a:off x="6685937" y="1194573"/>
            <a:ext cx="4896464"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rgbClr val="FFFFFF"/>
              </a:buClr>
              <a:buSzPts val="2664"/>
              <a:buFont typeface="Arial"/>
              <a:buNone/>
              <a:defRPr sz="2664" b="1" i="0" u="none" strike="noStrike" cap="none">
                <a:solidFill>
                  <a:srgbClr val="FFFFFF"/>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96" name="Google Shape;996;p147"/>
          <p:cNvSpPr txBox="1">
            <a:spLocks noGrp="1"/>
          </p:cNvSpPr>
          <p:nvPr>
            <p:ph type="body" idx="2"/>
          </p:nvPr>
        </p:nvSpPr>
        <p:spPr>
          <a:xfrm>
            <a:off x="6685937" y="1869137"/>
            <a:ext cx="4896464" cy="385389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Image Left Text Right C">
  <p:cSld name="Image Left Text Right C">
    <p:bg>
      <p:bgPr>
        <a:solidFill>
          <a:schemeClr val="accent5"/>
        </a:solidFill>
        <a:effectLst/>
      </p:bgPr>
    </p:bg>
    <p:spTree>
      <p:nvGrpSpPr>
        <p:cNvPr id="1" name="Shape 997"/>
        <p:cNvGrpSpPr/>
        <p:nvPr/>
      </p:nvGrpSpPr>
      <p:grpSpPr>
        <a:xfrm>
          <a:off x="0" y="0"/>
          <a:ext cx="0" cy="0"/>
          <a:chOff x="0" y="0"/>
          <a:chExt cx="0" cy="0"/>
        </a:xfrm>
      </p:grpSpPr>
      <p:pic>
        <p:nvPicPr>
          <p:cNvPr id="998" name="Google Shape;998;p148" descr="CHFitzinthorzatriumfromentrytofinancialserv20HR_zpsc70411b6.JPG"/>
          <p:cNvPicPr preferRelativeResize="0"/>
          <p:nvPr/>
        </p:nvPicPr>
        <p:blipFill rotWithShape="1">
          <a:blip r:embed="rId2">
            <a:alphaModFix/>
          </a:blip>
          <a:srcRect/>
          <a:stretch/>
        </p:blipFill>
        <p:spPr>
          <a:xfrm>
            <a:off x="0" y="1"/>
            <a:ext cx="6113971" cy="6858000"/>
          </a:xfrm>
          <a:prstGeom prst="rect">
            <a:avLst/>
          </a:prstGeom>
          <a:noFill/>
          <a:ln>
            <a:noFill/>
          </a:ln>
        </p:spPr>
      </p:pic>
      <p:sp>
        <p:nvSpPr>
          <p:cNvPr id="999" name="Google Shape;999;p14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00" name="Google Shape;1000;p148"/>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001" name="Google Shape;1001;p148"/>
          <p:cNvSpPr txBox="1">
            <a:spLocks noGrp="1"/>
          </p:cNvSpPr>
          <p:nvPr>
            <p:ph type="body" idx="1"/>
          </p:nvPr>
        </p:nvSpPr>
        <p:spPr>
          <a:xfrm>
            <a:off x="6685937" y="1194573"/>
            <a:ext cx="4896464"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rgbClr val="FFFFFF"/>
              </a:buClr>
              <a:buSzPts val="2664"/>
              <a:buFont typeface="Arial"/>
              <a:buNone/>
              <a:defRPr sz="2664" b="1" i="0" u="none" strike="noStrike" cap="none">
                <a:solidFill>
                  <a:srgbClr val="FFFFFF"/>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02" name="Google Shape;1002;p148"/>
          <p:cNvSpPr txBox="1">
            <a:spLocks noGrp="1"/>
          </p:cNvSpPr>
          <p:nvPr>
            <p:ph type="body" idx="2"/>
          </p:nvPr>
        </p:nvSpPr>
        <p:spPr>
          <a:xfrm>
            <a:off x="6685937" y="1869137"/>
            <a:ext cx="4896464" cy="385389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Image Left Text Right C">
  <p:cSld name="1_Image Left Text Right C">
    <p:bg>
      <p:bgPr>
        <a:solidFill>
          <a:schemeClr val="accent5"/>
        </a:solidFill>
        <a:effectLst/>
      </p:bgPr>
    </p:bg>
    <p:spTree>
      <p:nvGrpSpPr>
        <p:cNvPr id="1" name="Shape 1003"/>
        <p:cNvGrpSpPr/>
        <p:nvPr/>
      </p:nvGrpSpPr>
      <p:grpSpPr>
        <a:xfrm>
          <a:off x="0" y="0"/>
          <a:ext cx="0" cy="0"/>
          <a:chOff x="0" y="0"/>
          <a:chExt cx="0" cy="0"/>
        </a:xfrm>
      </p:grpSpPr>
      <p:pic>
        <p:nvPicPr>
          <p:cNvPr id="1004" name="Google Shape;1004;p149"/>
          <p:cNvPicPr preferRelativeResize="0"/>
          <p:nvPr/>
        </p:nvPicPr>
        <p:blipFill rotWithShape="1">
          <a:blip r:embed="rId2">
            <a:alphaModFix/>
          </a:blip>
          <a:srcRect l="14345" r="27571"/>
          <a:stretch/>
        </p:blipFill>
        <p:spPr>
          <a:xfrm>
            <a:off x="-1" y="-59493"/>
            <a:ext cx="6096001" cy="6917494"/>
          </a:xfrm>
          <a:prstGeom prst="rect">
            <a:avLst/>
          </a:prstGeom>
          <a:noFill/>
          <a:ln>
            <a:noFill/>
          </a:ln>
        </p:spPr>
      </p:pic>
      <p:sp>
        <p:nvSpPr>
          <p:cNvPr id="1005" name="Google Shape;1005;p14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06" name="Google Shape;1006;p149"/>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007" name="Google Shape;1007;p149"/>
          <p:cNvSpPr txBox="1">
            <a:spLocks noGrp="1"/>
          </p:cNvSpPr>
          <p:nvPr>
            <p:ph type="body" idx="1"/>
          </p:nvPr>
        </p:nvSpPr>
        <p:spPr>
          <a:xfrm>
            <a:off x="6962999" y="1742662"/>
            <a:ext cx="4550599"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08" name="Google Shape;1008;p149"/>
          <p:cNvSpPr txBox="1">
            <a:spLocks noGrp="1"/>
          </p:cNvSpPr>
          <p:nvPr>
            <p:ph type="body" idx="2"/>
          </p:nvPr>
        </p:nvSpPr>
        <p:spPr>
          <a:xfrm>
            <a:off x="6962999" y="2244980"/>
            <a:ext cx="4550599" cy="323223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373"/>
              </a:spcBef>
              <a:spcAft>
                <a:spcPts val="0"/>
              </a:spcAft>
              <a:buClr>
                <a:schemeClr val="lt1"/>
              </a:buClr>
              <a:buSzPts val="1865"/>
              <a:buFont typeface="Arial"/>
              <a:buNone/>
              <a:defRPr sz="1865" b="0" i="0" u="none" strike="noStrike" cap="none">
                <a:solidFill>
                  <a:schemeClr val="lt1"/>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mage Left Text Right D">
  <p:cSld name="Image Left Text Right D">
    <p:bg>
      <p:bgPr>
        <a:solidFill>
          <a:schemeClr val="accent5"/>
        </a:solidFill>
        <a:effectLst/>
      </p:bgPr>
    </p:bg>
    <p:spTree>
      <p:nvGrpSpPr>
        <p:cNvPr id="1" name="Shape 1009"/>
        <p:cNvGrpSpPr/>
        <p:nvPr/>
      </p:nvGrpSpPr>
      <p:grpSpPr>
        <a:xfrm>
          <a:off x="0" y="0"/>
          <a:ext cx="0" cy="0"/>
          <a:chOff x="0" y="0"/>
          <a:chExt cx="0" cy="0"/>
        </a:xfrm>
      </p:grpSpPr>
      <p:pic>
        <p:nvPicPr>
          <p:cNvPr id="1010" name="Google Shape;1010;p150" descr="20130208_details_039.jpg"/>
          <p:cNvPicPr preferRelativeResize="0"/>
          <p:nvPr/>
        </p:nvPicPr>
        <p:blipFill rotWithShape="1">
          <a:blip r:embed="rId2">
            <a:alphaModFix/>
          </a:blip>
          <a:srcRect/>
          <a:stretch/>
        </p:blipFill>
        <p:spPr>
          <a:xfrm>
            <a:off x="-900775" y="8278"/>
            <a:ext cx="6972004" cy="6858000"/>
          </a:xfrm>
          <a:prstGeom prst="rect">
            <a:avLst/>
          </a:prstGeom>
          <a:noFill/>
          <a:ln>
            <a:noFill/>
          </a:ln>
        </p:spPr>
      </p:pic>
      <p:sp>
        <p:nvSpPr>
          <p:cNvPr id="1011" name="Google Shape;1011;p15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12" name="Google Shape;1012;p150"/>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013" name="Google Shape;1013;p150"/>
          <p:cNvSpPr txBox="1">
            <a:spLocks noGrp="1"/>
          </p:cNvSpPr>
          <p:nvPr>
            <p:ph type="body" idx="1"/>
          </p:nvPr>
        </p:nvSpPr>
        <p:spPr>
          <a:xfrm>
            <a:off x="6685937" y="1194573"/>
            <a:ext cx="4896464"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rgbClr val="FFFFFF"/>
              </a:buClr>
              <a:buSzPts val="2664"/>
              <a:buFont typeface="Arial"/>
              <a:buNone/>
              <a:defRPr sz="2664" b="1" i="0" u="none" strike="noStrike" cap="none">
                <a:solidFill>
                  <a:srgbClr val="FFFFFF"/>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14" name="Google Shape;1014;p150"/>
          <p:cNvSpPr txBox="1">
            <a:spLocks noGrp="1"/>
          </p:cNvSpPr>
          <p:nvPr>
            <p:ph type="body" idx="2"/>
          </p:nvPr>
        </p:nvSpPr>
        <p:spPr>
          <a:xfrm>
            <a:off x="6685937" y="1869137"/>
            <a:ext cx="4896464" cy="385389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 Circle Example Slide">
  <p:cSld name="2 Circle Example Slide">
    <p:spTree>
      <p:nvGrpSpPr>
        <p:cNvPr id="1" name="Shape 1015"/>
        <p:cNvGrpSpPr/>
        <p:nvPr/>
      </p:nvGrpSpPr>
      <p:grpSpPr>
        <a:xfrm>
          <a:off x="0" y="0"/>
          <a:ext cx="0" cy="0"/>
          <a:chOff x="0" y="0"/>
          <a:chExt cx="0" cy="0"/>
        </a:xfrm>
      </p:grpSpPr>
      <p:sp>
        <p:nvSpPr>
          <p:cNvPr id="1016" name="Google Shape;1016;p15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17" name="Google Shape;1017;p151"/>
          <p:cNvPicPr preferRelativeResize="0"/>
          <p:nvPr/>
        </p:nvPicPr>
        <p:blipFill rotWithShape="1">
          <a:blip r:embed="rId2">
            <a:alphaModFix/>
          </a:blip>
          <a:srcRect/>
          <a:stretch/>
        </p:blipFill>
        <p:spPr>
          <a:xfrm>
            <a:off x="1210579" y="1531458"/>
            <a:ext cx="2974643" cy="2969112"/>
          </a:xfrm>
          <a:prstGeom prst="ellipse">
            <a:avLst/>
          </a:prstGeom>
          <a:noFill/>
          <a:ln>
            <a:noFill/>
          </a:ln>
        </p:spPr>
      </p:pic>
      <p:pic>
        <p:nvPicPr>
          <p:cNvPr id="1018" name="Google Shape;1018;p151"/>
          <p:cNvPicPr preferRelativeResize="0"/>
          <p:nvPr/>
        </p:nvPicPr>
        <p:blipFill rotWithShape="1">
          <a:blip r:embed="rId3">
            <a:alphaModFix/>
          </a:blip>
          <a:srcRect/>
          <a:stretch/>
        </p:blipFill>
        <p:spPr>
          <a:xfrm>
            <a:off x="4612850" y="1531458"/>
            <a:ext cx="2973627" cy="2972577"/>
          </a:xfrm>
          <a:prstGeom prst="ellipse">
            <a:avLst/>
          </a:prstGeom>
          <a:noFill/>
          <a:ln>
            <a:noFill/>
          </a:ln>
        </p:spPr>
      </p:pic>
      <p:cxnSp>
        <p:nvCxnSpPr>
          <p:cNvPr id="1019" name="Google Shape;1019;p151"/>
          <p:cNvCxnSpPr/>
          <p:nvPr/>
        </p:nvCxnSpPr>
        <p:spPr>
          <a:xfrm>
            <a:off x="8441736" y="2557299"/>
            <a:ext cx="863229" cy="0"/>
          </a:xfrm>
          <a:prstGeom prst="straightConnector1">
            <a:avLst/>
          </a:prstGeom>
          <a:noFill/>
          <a:ln w="25400" cap="flat" cmpd="sng">
            <a:solidFill>
              <a:srgbClr val="FFE04F"/>
            </a:solidFill>
            <a:prstDash val="solid"/>
            <a:round/>
            <a:headEnd type="none" w="sm" len="sm"/>
            <a:tailEnd type="none" w="sm" len="sm"/>
          </a:ln>
        </p:spPr>
      </p:cxnSp>
      <p:sp>
        <p:nvSpPr>
          <p:cNvPr id="1020" name="Google Shape;1020;p151"/>
          <p:cNvSpPr txBox="1">
            <a:spLocks noGrp="1"/>
          </p:cNvSpPr>
          <p:nvPr>
            <p:ph type="body" idx="1"/>
          </p:nvPr>
        </p:nvSpPr>
        <p:spPr>
          <a:xfrm>
            <a:off x="8330197" y="2651881"/>
            <a:ext cx="3461644" cy="335393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66"/>
              </a:spcBef>
              <a:spcAft>
                <a:spcPts val="0"/>
              </a:spcAft>
              <a:buClr>
                <a:srgbClr val="97999B"/>
              </a:buClr>
              <a:buSzPts val="1332"/>
              <a:buFont typeface="Arial"/>
              <a:buNone/>
              <a:defRPr sz="1332" b="0" i="0" u="none" strike="noStrike" cap="none">
                <a:solidFill>
                  <a:srgbClr val="97999B"/>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21" name="Google Shape;1021;p151"/>
          <p:cNvSpPr txBox="1">
            <a:spLocks noGrp="1"/>
          </p:cNvSpPr>
          <p:nvPr>
            <p:ph type="body" idx="2"/>
          </p:nvPr>
        </p:nvSpPr>
        <p:spPr>
          <a:xfrm>
            <a:off x="1579457" y="4737388"/>
            <a:ext cx="2061911" cy="53134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20"/>
              </a:spcBef>
              <a:spcAft>
                <a:spcPts val="0"/>
              </a:spcAft>
              <a:buClr>
                <a:schemeClr val="accent4"/>
              </a:buClr>
              <a:buSzPts val="1599"/>
              <a:buFont typeface="Arial"/>
              <a:buNone/>
              <a:defRPr sz="1599"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22" name="Google Shape;1022;p151"/>
          <p:cNvSpPr txBox="1">
            <a:spLocks noGrp="1"/>
          </p:cNvSpPr>
          <p:nvPr>
            <p:ph type="body" idx="3"/>
          </p:nvPr>
        </p:nvSpPr>
        <p:spPr>
          <a:xfrm>
            <a:off x="5055171" y="4737388"/>
            <a:ext cx="2061911" cy="53134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20"/>
              </a:spcBef>
              <a:spcAft>
                <a:spcPts val="0"/>
              </a:spcAft>
              <a:buClr>
                <a:schemeClr val="accent4"/>
              </a:buClr>
              <a:buSzPts val="1599"/>
              <a:buFont typeface="Arial"/>
              <a:buNone/>
              <a:defRPr sz="1599"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23" name="Google Shape;1023;p151"/>
          <p:cNvSpPr/>
          <p:nvPr/>
        </p:nvSpPr>
        <p:spPr>
          <a:xfrm>
            <a:off x="1945" y="199678"/>
            <a:ext cx="12533891" cy="942966"/>
          </a:xfrm>
          <a:prstGeom prst="rect">
            <a:avLst/>
          </a:prstGeom>
          <a:noFill/>
          <a:ln>
            <a:noFill/>
          </a:ln>
        </p:spPr>
        <p:txBody>
          <a:bodyPr spcFirstLastPara="1" wrap="square" lIns="121800" tIns="60900" rIns="121800" bIns="60900" anchor="t" anchorCtr="0">
            <a:noAutofit/>
          </a:bodyPr>
          <a:lstStyle/>
          <a:p>
            <a:pPr marL="0" marR="0" lvl="0" indent="0" algn="ctr" rtl="0">
              <a:lnSpc>
                <a:spcPct val="100000"/>
              </a:lnSpc>
              <a:spcBef>
                <a:spcPts val="0"/>
              </a:spcBef>
              <a:spcAft>
                <a:spcPts val="0"/>
              </a:spcAft>
              <a:buClr>
                <a:srgbClr val="000000"/>
              </a:buClr>
              <a:buSzPts val="2664"/>
              <a:buFont typeface="Arial"/>
              <a:buNone/>
            </a:pPr>
            <a:r>
              <a:rPr lang="en-US" sz="2664" b="1" i="1" u="none" strike="noStrike" cap="none">
                <a:solidFill>
                  <a:srgbClr val="FACE00"/>
                </a:solidFill>
                <a:latin typeface="Merriweather Sans"/>
                <a:ea typeface="Merriweather Sans"/>
                <a:cs typeface="Merriweather Sans"/>
                <a:sym typeface="Merriweather Sans"/>
              </a:rPr>
              <a:t>*This is an example slide.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64"/>
              <a:buFont typeface="Arial"/>
              <a:buNone/>
            </a:pPr>
            <a:r>
              <a:rPr lang="en-US" sz="2664" b="1" i="1" u="none" strike="noStrike" cap="none">
                <a:solidFill>
                  <a:srgbClr val="FACE00"/>
                </a:solidFill>
                <a:latin typeface="Merriweather Sans"/>
                <a:ea typeface="Merriweather Sans"/>
                <a:cs typeface="Merriweather Sans"/>
                <a:sym typeface="Merriweather Sans"/>
              </a:rPr>
              <a:t>Select “2 Circle Images Description” Layout to edit.*</a:t>
            </a:r>
            <a:endParaRPr sz="2664" b="1" i="1" u="none" strike="noStrike" cap="none">
              <a:solidFill>
                <a:srgbClr val="FACE00"/>
              </a:solidFill>
              <a:latin typeface="Arial"/>
              <a:ea typeface="Arial"/>
              <a:cs typeface="Arial"/>
              <a:sym typeface="Arial"/>
            </a:endParaRPr>
          </a:p>
        </p:txBody>
      </p:sp>
      <p:sp>
        <p:nvSpPr>
          <p:cNvPr id="1024" name="Google Shape;1024;p151"/>
          <p:cNvSpPr txBox="1">
            <a:spLocks noGrp="1"/>
          </p:cNvSpPr>
          <p:nvPr>
            <p:ph type="body" idx="4"/>
          </p:nvPr>
        </p:nvSpPr>
        <p:spPr>
          <a:xfrm>
            <a:off x="8330197" y="2054981"/>
            <a:ext cx="3461644"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 Circle Images Text Right">
  <p:cSld name="2 Circle Images Text Right">
    <p:spTree>
      <p:nvGrpSpPr>
        <p:cNvPr id="1" name="Shape 1025"/>
        <p:cNvGrpSpPr/>
        <p:nvPr/>
      </p:nvGrpSpPr>
      <p:grpSpPr>
        <a:xfrm>
          <a:off x="0" y="0"/>
          <a:ext cx="0" cy="0"/>
          <a:chOff x="0" y="0"/>
          <a:chExt cx="0" cy="0"/>
        </a:xfrm>
      </p:grpSpPr>
      <p:sp>
        <p:nvSpPr>
          <p:cNvPr id="1026" name="Google Shape;1026;p15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7" name="Google Shape;1027;p152"/>
          <p:cNvSpPr txBox="1">
            <a:spLocks noGrp="1"/>
          </p:cNvSpPr>
          <p:nvPr>
            <p:ph type="body" idx="1"/>
          </p:nvPr>
        </p:nvSpPr>
        <p:spPr>
          <a:xfrm>
            <a:off x="8120757" y="1280299"/>
            <a:ext cx="3461644"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28" name="Google Shape;1028;p152"/>
          <p:cNvSpPr txBox="1">
            <a:spLocks noGrp="1"/>
          </p:cNvSpPr>
          <p:nvPr>
            <p:ph type="body" idx="2"/>
          </p:nvPr>
        </p:nvSpPr>
        <p:spPr>
          <a:xfrm>
            <a:off x="8120757" y="1797953"/>
            <a:ext cx="3461644" cy="38405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29" name="Google Shape;1029;p152"/>
          <p:cNvSpPr txBox="1">
            <a:spLocks noGrp="1"/>
          </p:cNvSpPr>
          <p:nvPr>
            <p:ph type="body" idx="3"/>
          </p:nvPr>
        </p:nvSpPr>
        <p:spPr>
          <a:xfrm>
            <a:off x="1579457" y="4737388"/>
            <a:ext cx="2061911" cy="633763"/>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20"/>
              </a:spcBef>
              <a:spcAft>
                <a:spcPts val="0"/>
              </a:spcAft>
              <a:buClr>
                <a:schemeClr val="accent4"/>
              </a:buClr>
              <a:buSzPts val="1599"/>
              <a:buFont typeface="Arial"/>
              <a:buNone/>
              <a:defRPr sz="1599"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30" name="Google Shape;1030;p152"/>
          <p:cNvSpPr txBox="1">
            <a:spLocks noGrp="1"/>
          </p:cNvSpPr>
          <p:nvPr>
            <p:ph type="body" idx="4"/>
          </p:nvPr>
        </p:nvSpPr>
        <p:spPr>
          <a:xfrm>
            <a:off x="5055171" y="4737388"/>
            <a:ext cx="2061911" cy="633763"/>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20"/>
              </a:spcBef>
              <a:spcAft>
                <a:spcPts val="0"/>
              </a:spcAft>
              <a:buClr>
                <a:schemeClr val="accent4"/>
              </a:buClr>
              <a:buSzPts val="1599"/>
              <a:buFont typeface="Arial"/>
              <a:buNone/>
              <a:defRPr sz="1599"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31" name="Google Shape;1031;p152"/>
          <p:cNvSpPr>
            <a:spLocks noGrp="1"/>
          </p:cNvSpPr>
          <p:nvPr>
            <p:ph type="pic" idx="5"/>
          </p:nvPr>
        </p:nvSpPr>
        <p:spPr>
          <a:xfrm>
            <a:off x="1152321" y="1531458"/>
            <a:ext cx="2975329" cy="2972577"/>
          </a:xfrm>
          <a:prstGeom prst="ellipse">
            <a:avLst/>
          </a:prstGeom>
          <a:noFill/>
          <a:ln>
            <a:noFill/>
          </a:ln>
        </p:spPr>
      </p:sp>
      <p:sp>
        <p:nvSpPr>
          <p:cNvPr id="1032" name="Google Shape;1032;p152"/>
          <p:cNvSpPr>
            <a:spLocks noGrp="1"/>
          </p:cNvSpPr>
          <p:nvPr>
            <p:ph type="pic" idx="6"/>
          </p:nvPr>
        </p:nvSpPr>
        <p:spPr>
          <a:xfrm>
            <a:off x="4626997" y="1531458"/>
            <a:ext cx="2975329" cy="2972577"/>
          </a:xfrm>
          <a:prstGeom prst="ellipse">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2 Column Bulleted List">
  <p:cSld name="1_2 Column Bulleted List">
    <p:spTree>
      <p:nvGrpSpPr>
        <p:cNvPr id="1" name="Shape 1033"/>
        <p:cNvGrpSpPr/>
        <p:nvPr/>
      </p:nvGrpSpPr>
      <p:grpSpPr>
        <a:xfrm>
          <a:off x="0" y="0"/>
          <a:ext cx="0" cy="0"/>
          <a:chOff x="0" y="0"/>
          <a:chExt cx="0" cy="0"/>
        </a:xfrm>
      </p:grpSpPr>
      <p:sp>
        <p:nvSpPr>
          <p:cNvPr id="1034" name="Google Shape;1034;p15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35" name="Google Shape;1035;p153"/>
          <p:cNvSpPr txBox="1">
            <a:spLocks noGrp="1"/>
          </p:cNvSpPr>
          <p:nvPr>
            <p:ph type="body" idx="1"/>
          </p:nvPr>
        </p:nvSpPr>
        <p:spPr>
          <a:xfrm>
            <a:off x="1068918" y="1808684"/>
            <a:ext cx="2031132" cy="90415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chemeClr val="accent4"/>
              </a:buClr>
              <a:buSzPts val="2398"/>
              <a:buFont typeface="Arial"/>
              <a:buNone/>
              <a:defRPr sz="2398"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36" name="Google Shape;1036;p153"/>
          <p:cNvSpPr txBox="1"/>
          <p:nvPr/>
        </p:nvSpPr>
        <p:spPr>
          <a:xfrm>
            <a:off x="4143569" y="3690001"/>
            <a:ext cx="184731" cy="4613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98"/>
              <a:buFont typeface="Arial"/>
              <a:buNone/>
            </a:pPr>
            <a:endParaRPr sz="2398" b="0" i="0" u="none" strike="noStrike" cap="none">
              <a:solidFill>
                <a:schemeClr val="dk1"/>
              </a:solidFill>
              <a:latin typeface="Arial"/>
              <a:ea typeface="Arial"/>
              <a:cs typeface="Arial"/>
              <a:sym typeface="Arial"/>
            </a:endParaRPr>
          </a:p>
        </p:txBody>
      </p:sp>
      <p:sp>
        <p:nvSpPr>
          <p:cNvPr id="1037" name="Google Shape;1037;p153"/>
          <p:cNvSpPr txBox="1">
            <a:spLocks noGrp="1"/>
          </p:cNvSpPr>
          <p:nvPr>
            <p:ph type="body" idx="2"/>
          </p:nvPr>
        </p:nvSpPr>
        <p:spPr>
          <a:xfrm>
            <a:off x="3386667" y="1808077"/>
            <a:ext cx="3964517" cy="4024289"/>
          </a:xfrm>
          <a:prstGeom prst="rect">
            <a:avLst/>
          </a:prstGeom>
          <a:noFill/>
          <a:ln>
            <a:noFill/>
          </a:ln>
        </p:spPr>
        <p:txBody>
          <a:bodyPr spcFirstLastPara="1" wrap="square" lIns="91425" tIns="45700" rIns="91425" bIns="45700" anchor="t" anchorCtr="0">
            <a:noAutofit/>
          </a:bodyPr>
          <a:lstStyle>
            <a:lvl1pPr marL="457200" marR="0" lvl="0" indent="-363918" algn="l" rtl="0">
              <a:lnSpc>
                <a:spcPct val="100000"/>
              </a:lnSpc>
              <a:spcBef>
                <a:spcPts val="426"/>
              </a:spcBef>
              <a:spcAft>
                <a:spcPts val="0"/>
              </a:spcAft>
              <a:buClr>
                <a:srgbClr val="001D38"/>
              </a:buClr>
              <a:buSzPts val="2131"/>
              <a:buFont typeface="Arial"/>
              <a:buChar char="•"/>
              <a:defRPr sz="2131" b="0" i="0" u="none" strike="noStrike" cap="none">
                <a:solidFill>
                  <a:srgbClr val="001D38"/>
                </a:solidFill>
                <a:latin typeface="Trebuchet MS"/>
                <a:ea typeface="Trebuchet MS"/>
                <a:cs typeface="Trebuchet MS"/>
                <a:sym typeface="Trebuchet MS"/>
              </a:defRPr>
            </a:lvl1pPr>
            <a:lvl2pPr marL="914400" marR="0" lvl="1" indent="-465455"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L="1371600" marR="0" lvl="2" indent="-431609"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L="1828800" marR="0" lvl="3"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L="2286000" marR="0" lvl="4"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38" name="Google Shape;1038;p153"/>
          <p:cNvSpPr txBox="1">
            <a:spLocks noGrp="1"/>
          </p:cNvSpPr>
          <p:nvPr>
            <p:ph type="body" idx="3"/>
          </p:nvPr>
        </p:nvSpPr>
        <p:spPr>
          <a:xfrm>
            <a:off x="7554384" y="1808684"/>
            <a:ext cx="3964517" cy="4024289"/>
          </a:xfrm>
          <a:prstGeom prst="rect">
            <a:avLst/>
          </a:prstGeom>
          <a:noFill/>
          <a:ln>
            <a:noFill/>
          </a:ln>
        </p:spPr>
        <p:txBody>
          <a:bodyPr spcFirstLastPara="1" wrap="square" lIns="91425" tIns="45700" rIns="91425" bIns="45700" anchor="t" anchorCtr="0">
            <a:noAutofit/>
          </a:bodyPr>
          <a:lstStyle>
            <a:lvl1pPr marL="457200" marR="0" lvl="0" indent="-363918" algn="l" rtl="0">
              <a:lnSpc>
                <a:spcPct val="100000"/>
              </a:lnSpc>
              <a:spcBef>
                <a:spcPts val="426"/>
              </a:spcBef>
              <a:spcAft>
                <a:spcPts val="0"/>
              </a:spcAft>
              <a:buClr>
                <a:srgbClr val="001D38"/>
              </a:buClr>
              <a:buSzPts val="2131"/>
              <a:buFont typeface="Arial"/>
              <a:buChar char="•"/>
              <a:defRPr sz="2131" b="0" i="0" u="none" strike="noStrike" cap="none">
                <a:solidFill>
                  <a:srgbClr val="001D38"/>
                </a:solidFill>
                <a:latin typeface="Trebuchet MS"/>
                <a:ea typeface="Trebuchet MS"/>
                <a:cs typeface="Trebuchet MS"/>
                <a:sym typeface="Trebuchet MS"/>
              </a:defRPr>
            </a:lvl1pPr>
            <a:lvl2pPr marL="914400" marR="0" lvl="1" indent="-465455"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L="1371600" marR="0" lvl="2" indent="-431609"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L="1828800" marR="0" lvl="3"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L="2286000" marR="0" lvl="4"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1039"/>
        <p:cNvGrpSpPr/>
        <p:nvPr/>
      </p:nvGrpSpPr>
      <p:grpSpPr>
        <a:xfrm>
          <a:off x="0" y="0"/>
          <a:ext cx="0" cy="0"/>
          <a:chOff x="0" y="0"/>
          <a:chExt cx="0" cy="0"/>
        </a:xfrm>
      </p:grpSpPr>
      <p:sp>
        <p:nvSpPr>
          <p:cNvPr id="1040" name="Google Shape;1040;p15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041" name="Google Shape;1041;p154"/>
          <p:cNvCxnSpPr/>
          <p:nvPr/>
        </p:nvCxnSpPr>
        <p:spPr>
          <a:xfrm>
            <a:off x="1188426" y="1291159"/>
            <a:ext cx="863229" cy="0"/>
          </a:xfrm>
          <a:prstGeom prst="straightConnector1">
            <a:avLst/>
          </a:prstGeom>
          <a:noFill/>
          <a:ln w="25400" cap="flat" cmpd="sng">
            <a:solidFill>
              <a:srgbClr val="FFE04F"/>
            </a:solidFill>
            <a:prstDash val="solid"/>
            <a:round/>
            <a:headEnd type="none" w="sm" len="sm"/>
            <a:tailEnd type="none" w="sm" len="sm"/>
          </a:ln>
        </p:spPr>
      </p:cxnSp>
      <p:sp>
        <p:nvSpPr>
          <p:cNvPr id="1042" name="Google Shape;1042;p154"/>
          <p:cNvSpPr>
            <a:spLocks noGrp="1"/>
          </p:cNvSpPr>
          <p:nvPr>
            <p:ph type="pic" idx="2"/>
          </p:nvPr>
        </p:nvSpPr>
        <p:spPr>
          <a:xfrm>
            <a:off x="1148526" y="1625642"/>
            <a:ext cx="1308527" cy="1307316"/>
          </a:xfrm>
          <a:prstGeom prst="ellipse">
            <a:avLst/>
          </a:prstGeom>
          <a:noFill/>
          <a:ln>
            <a:noFill/>
          </a:ln>
        </p:spPr>
      </p:sp>
      <p:sp>
        <p:nvSpPr>
          <p:cNvPr id="1043" name="Google Shape;1043;p154"/>
          <p:cNvSpPr txBox="1">
            <a:spLocks noGrp="1"/>
          </p:cNvSpPr>
          <p:nvPr>
            <p:ph type="body" idx="1"/>
          </p:nvPr>
        </p:nvSpPr>
        <p:spPr>
          <a:xfrm>
            <a:off x="829699" y="2949697"/>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44" name="Google Shape;1044;p154"/>
          <p:cNvSpPr txBox="1">
            <a:spLocks noGrp="1"/>
          </p:cNvSpPr>
          <p:nvPr>
            <p:ph type="body" idx="3"/>
          </p:nvPr>
        </p:nvSpPr>
        <p:spPr>
          <a:xfrm>
            <a:off x="829698" y="3141992"/>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45" name="Google Shape;1045;p154"/>
          <p:cNvSpPr txBox="1">
            <a:spLocks noGrp="1"/>
          </p:cNvSpPr>
          <p:nvPr>
            <p:ph type="body" idx="4"/>
          </p:nvPr>
        </p:nvSpPr>
        <p:spPr>
          <a:xfrm>
            <a:off x="1069124" y="793660"/>
            <a:ext cx="10258549"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46" name="Google Shape;1046;p154"/>
          <p:cNvSpPr>
            <a:spLocks noGrp="1"/>
          </p:cNvSpPr>
          <p:nvPr>
            <p:ph type="pic" idx="5"/>
          </p:nvPr>
        </p:nvSpPr>
        <p:spPr>
          <a:xfrm>
            <a:off x="3738023" y="1642381"/>
            <a:ext cx="1308527" cy="1307316"/>
          </a:xfrm>
          <a:prstGeom prst="ellipse">
            <a:avLst/>
          </a:prstGeom>
          <a:noFill/>
          <a:ln>
            <a:noFill/>
          </a:ln>
        </p:spPr>
      </p:sp>
      <p:sp>
        <p:nvSpPr>
          <p:cNvPr id="1047" name="Google Shape;1047;p154"/>
          <p:cNvSpPr txBox="1">
            <a:spLocks noGrp="1"/>
          </p:cNvSpPr>
          <p:nvPr>
            <p:ph type="body" idx="6"/>
          </p:nvPr>
        </p:nvSpPr>
        <p:spPr>
          <a:xfrm>
            <a:off x="3419196" y="2966437"/>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48" name="Google Shape;1048;p154"/>
          <p:cNvSpPr txBox="1">
            <a:spLocks noGrp="1"/>
          </p:cNvSpPr>
          <p:nvPr>
            <p:ph type="body" idx="7"/>
          </p:nvPr>
        </p:nvSpPr>
        <p:spPr>
          <a:xfrm>
            <a:off x="3419196" y="3158731"/>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49" name="Google Shape;1049;p154"/>
          <p:cNvSpPr>
            <a:spLocks noGrp="1"/>
          </p:cNvSpPr>
          <p:nvPr>
            <p:ph type="pic" idx="8"/>
          </p:nvPr>
        </p:nvSpPr>
        <p:spPr>
          <a:xfrm>
            <a:off x="6339709" y="1633479"/>
            <a:ext cx="1308527" cy="1307316"/>
          </a:xfrm>
          <a:prstGeom prst="ellipse">
            <a:avLst/>
          </a:prstGeom>
          <a:noFill/>
          <a:ln>
            <a:noFill/>
          </a:ln>
        </p:spPr>
      </p:sp>
      <p:sp>
        <p:nvSpPr>
          <p:cNvPr id="1050" name="Google Shape;1050;p154"/>
          <p:cNvSpPr txBox="1">
            <a:spLocks noGrp="1"/>
          </p:cNvSpPr>
          <p:nvPr>
            <p:ph type="body" idx="9"/>
          </p:nvPr>
        </p:nvSpPr>
        <p:spPr>
          <a:xfrm>
            <a:off x="6020881" y="2957534"/>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1" name="Google Shape;1051;p154"/>
          <p:cNvSpPr txBox="1">
            <a:spLocks noGrp="1"/>
          </p:cNvSpPr>
          <p:nvPr>
            <p:ph type="body" idx="13"/>
          </p:nvPr>
        </p:nvSpPr>
        <p:spPr>
          <a:xfrm>
            <a:off x="6020881" y="3149828"/>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2" name="Google Shape;1052;p154"/>
          <p:cNvSpPr>
            <a:spLocks noGrp="1"/>
          </p:cNvSpPr>
          <p:nvPr>
            <p:ph type="pic" idx="14"/>
          </p:nvPr>
        </p:nvSpPr>
        <p:spPr>
          <a:xfrm>
            <a:off x="8929206" y="1642381"/>
            <a:ext cx="1308527" cy="1307316"/>
          </a:xfrm>
          <a:prstGeom prst="ellipse">
            <a:avLst/>
          </a:prstGeom>
          <a:noFill/>
          <a:ln>
            <a:noFill/>
          </a:ln>
        </p:spPr>
      </p:sp>
      <p:sp>
        <p:nvSpPr>
          <p:cNvPr id="1053" name="Google Shape;1053;p154"/>
          <p:cNvSpPr txBox="1">
            <a:spLocks noGrp="1"/>
          </p:cNvSpPr>
          <p:nvPr>
            <p:ph type="body" idx="15"/>
          </p:nvPr>
        </p:nvSpPr>
        <p:spPr>
          <a:xfrm>
            <a:off x="8610379" y="2966437"/>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4" name="Google Shape;1054;p154"/>
          <p:cNvSpPr txBox="1">
            <a:spLocks noGrp="1"/>
          </p:cNvSpPr>
          <p:nvPr>
            <p:ph type="body" idx="16"/>
          </p:nvPr>
        </p:nvSpPr>
        <p:spPr>
          <a:xfrm>
            <a:off x="8610378" y="3158731"/>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5" name="Google Shape;1055;p154"/>
          <p:cNvSpPr>
            <a:spLocks noGrp="1"/>
          </p:cNvSpPr>
          <p:nvPr>
            <p:ph type="pic" idx="17"/>
          </p:nvPr>
        </p:nvSpPr>
        <p:spPr>
          <a:xfrm>
            <a:off x="1148526" y="3949758"/>
            <a:ext cx="1308527" cy="1307316"/>
          </a:xfrm>
          <a:prstGeom prst="ellipse">
            <a:avLst/>
          </a:prstGeom>
          <a:noFill/>
          <a:ln>
            <a:noFill/>
          </a:ln>
        </p:spPr>
      </p:sp>
      <p:sp>
        <p:nvSpPr>
          <p:cNvPr id="1056" name="Google Shape;1056;p154"/>
          <p:cNvSpPr txBox="1">
            <a:spLocks noGrp="1"/>
          </p:cNvSpPr>
          <p:nvPr>
            <p:ph type="body" idx="18"/>
          </p:nvPr>
        </p:nvSpPr>
        <p:spPr>
          <a:xfrm>
            <a:off x="829699" y="5273813"/>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7" name="Google Shape;1057;p154"/>
          <p:cNvSpPr txBox="1">
            <a:spLocks noGrp="1"/>
          </p:cNvSpPr>
          <p:nvPr>
            <p:ph type="body" idx="19"/>
          </p:nvPr>
        </p:nvSpPr>
        <p:spPr>
          <a:xfrm>
            <a:off x="829698" y="5466108"/>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58" name="Google Shape;1058;p154"/>
          <p:cNvSpPr>
            <a:spLocks noGrp="1"/>
          </p:cNvSpPr>
          <p:nvPr>
            <p:ph type="pic" idx="20"/>
          </p:nvPr>
        </p:nvSpPr>
        <p:spPr>
          <a:xfrm>
            <a:off x="3738023" y="3966497"/>
            <a:ext cx="1308527" cy="1307316"/>
          </a:xfrm>
          <a:prstGeom prst="ellipse">
            <a:avLst/>
          </a:prstGeom>
          <a:noFill/>
          <a:ln>
            <a:noFill/>
          </a:ln>
        </p:spPr>
      </p:sp>
      <p:sp>
        <p:nvSpPr>
          <p:cNvPr id="1059" name="Google Shape;1059;p154"/>
          <p:cNvSpPr txBox="1">
            <a:spLocks noGrp="1"/>
          </p:cNvSpPr>
          <p:nvPr>
            <p:ph type="body" idx="21"/>
          </p:nvPr>
        </p:nvSpPr>
        <p:spPr>
          <a:xfrm>
            <a:off x="3419196" y="5290552"/>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60" name="Google Shape;1060;p154"/>
          <p:cNvSpPr txBox="1">
            <a:spLocks noGrp="1"/>
          </p:cNvSpPr>
          <p:nvPr>
            <p:ph type="body" idx="22"/>
          </p:nvPr>
        </p:nvSpPr>
        <p:spPr>
          <a:xfrm>
            <a:off x="3419196" y="5482847"/>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61" name="Google Shape;1061;p154"/>
          <p:cNvSpPr>
            <a:spLocks noGrp="1"/>
          </p:cNvSpPr>
          <p:nvPr>
            <p:ph type="pic" idx="23"/>
          </p:nvPr>
        </p:nvSpPr>
        <p:spPr>
          <a:xfrm>
            <a:off x="6339709" y="3957595"/>
            <a:ext cx="1308527" cy="1307316"/>
          </a:xfrm>
          <a:prstGeom prst="ellipse">
            <a:avLst/>
          </a:prstGeom>
          <a:noFill/>
          <a:ln>
            <a:noFill/>
          </a:ln>
        </p:spPr>
      </p:sp>
      <p:sp>
        <p:nvSpPr>
          <p:cNvPr id="1062" name="Google Shape;1062;p154"/>
          <p:cNvSpPr txBox="1">
            <a:spLocks noGrp="1"/>
          </p:cNvSpPr>
          <p:nvPr>
            <p:ph type="body" idx="24"/>
          </p:nvPr>
        </p:nvSpPr>
        <p:spPr>
          <a:xfrm>
            <a:off x="6020881" y="5281650"/>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63" name="Google Shape;1063;p154"/>
          <p:cNvSpPr txBox="1">
            <a:spLocks noGrp="1"/>
          </p:cNvSpPr>
          <p:nvPr>
            <p:ph type="body" idx="25"/>
          </p:nvPr>
        </p:nvSpPr>
        <p:spPr>
          <a:xfrm>
            <a:off x="6020881" y="5473944"/>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64" name="Google Shape;1064;p154"/>
          <p:cNvSpPr>
            <a:spLocks noGrp="1"/>
          </p:cNvSpPr>
          <p:nvPr>
            <p:ph type="pic" idx="26"/>
          </p:nvPr>
        </p:nvSpPr>
        <p:spPr>
          <a:xfrm>
            <a:off x="8929206" y="3966497"/>
            <a:ext cx="1308527" cy="1307316"/>
          </a:xfrm>
          <a:prstGeom prst="ellipse">
            <a:avLst/>
          </a:prstGeom>
          <a:noFill/>
          <a:ln>
            <a:noFill/>
          </a:ln>
        </p:spPr>
      </p:sp>
      <p:sp>
        <p:nvSpPr>
          <p:cNvPr id="1065" name="Google Shape;1065;p154"/>
          <p:cNvSpPr txBox="1">
            <a:spLocks noGrp="1"/>
          </p:cNvSpPr>
          <p:nvPr>
            <p:ph type="body" idx="27"/>
          </p:nvPr>
        </p:nvSpPr>
        <p:spPr>
          <a:xfrm>
            <a:off x="8610379" y="5290552"/>
            <a:ext cx="1938504" cy="276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240"/>
              </a:spcBef>
              <a:spcAft>
                <a:spcPts val="0"/>
              </a:spcAft>
              <a:buClr>
                <a:srgbClr val="0098D7"/>
              </a:buClr>
              <a:buSzPts val="1199"/>
              <a:buFont typeface="Arial"/>
              <a:buNone/>
              <a:defRPr sz="1199" b="1" i="0" u="none" strike="noStrike" cap="none">
                <a:solidFill>
                  <a:srgbClr val="0098D7"/>
                </a:solidFill>
                <a:latin typeface="Arial"/>
                <a:ea typeface="Arial"/>
                <a:cs typeface="Arial"/>
                <a:sym typeface="Arial"/>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66" name="Google Shape;1066;p154"/>
          <p:cNvSpPr txBox="1">
            <a:spLocks noGrp="1"/>
          </p:cNvSpPr>
          <p:nvPr>
            <p:ph type="body" idx="28"/>
          </p:nvPr>
        </p:nvSpPr>
        <p:spPr>
          <a:xfrm>
            <a:off x="8610378" y="5482847"/>
            <a:ext cx="1938505" cy="51337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rgbClr val="707275"/>
              </a:buClr>
              <a:buSzPts val="1199"/>
              <a:buFont typeface="Arial"/>
              <a:buNone/>
              <a:defRPr sz="1199" b="0" i="1" u="none" strike="noStrike" cap="none">
                <a:solidFill>
                  <a:srgbClr val="707275"/>
                </a:solidFill>
                <a:latin typeface="Trebuchet MS"/>
                <a:ea typeface="Trebuchet MS"/>
                <a:cs typeface="Trebuchet MS"/>
                <a:sym typeface="Trebuchet MS"/>
              </a:defRPr>
            </a:lvl1pPr>
            <a:lvl2pPr marL="914400" marR="0" lvl="1"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2pPr>
            <a:lvl3pPr marL="1371600" marR="0" lvl="2"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3pPr>
            <a:lvl4pPr marL="1828800" marR="0" lvl="3"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4pPr>
            <a:lvl5pPr marL="2286000" marR="0" lvl="4" indent="-313182" algn="l" rtl="0">
              <a:lnSpc>
                <a:spcPct val="100000"/>
              </a:lnSpc>
              <a:spcBef>
                <a:spcPts val="266"/>
              </a:spcBef>
              <a:spcAft>
                <a:spcPts val="0"/>
              </a:spcAft>
              <a:buClr>
                <a:schemeClr val="dk1"/>
              </a:buClr>
              <a:buSzPts val="1332"/>
              <a:buFont typeface="Arial"/>
              <a:buChar char="»"/>
              <a:defRPr sz="1332"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Layout with Statistics ">
  <p:cSld name="1_Layout with Statistics ">
    <p:spTree>
      <p:nvGrpSpPr>
        <p:cNvPr id="1" name="Shape 1067"/>
        <p:cNvGrpSpPr/>
        <p:nvPr/>
      </p:nvGrpSpPr>
      <p:grpSpPr>
        <a:xfrm>
          <a:off x="0" y="0"/>
          <a:ext cx="0" cy="0"/>
          <a:chOff x="0" y="0"/>
          <a:chExt cx="0" cy="0"/>
        </a:xfrm>
      </p:grpSpPr>
      <p:sp>
        <p:nvSpPr>
          <p:cNvPr id="1068" name="Google Shape;1068;p15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69" name="Google Shape;1069;p155"/>
          <p:cNvSpPr txBox="1">
            <a:spLocks noGrp="1"/>
          </p:cNvSpPr>
          <p:nvPr>
            <p:ph type="body" idx="1"/>
          </p:nvPr>
        </p:nvSpPr>
        <p:spPr>
          <a:xfrm>
            <a:off x="1430867" y="2137444"/>
            <a:ext cx="8851053" cy="129934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0" name="Google Shape;1070;p155"/>
          <p:cNvSpPr txBox="1">
            <a:spLocks noGrp="1"/>
          </p:cNvSpPr>
          <p:nvPr>
            <p:ph type="body" idx="2"/>
          </p:nvPr>
        </p:nvSpPr>
        <p:spPr>
          <a:xfrm>
            <a:off x="1430867" y="1635127"/>
            <a:ext cx="8851053"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1" name="Google Shape;1071;p155"/>
          <p:cNvSpPr txBox="1">
            <a:spLocks noGrp="1"/>
          </p:cNvSpPr>
          <p:nvPr>
            <p:ph type="body" idx="3"/>
          </p:nvPr>
        </p:nvSpPr>
        <p:spPr>
          <a:xfrm>
            <a:off x="1666141" y="3638895"/>
            <a:ext cx="2326216" cy="879719"/>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1279"/>
              </a:spcBef>
              <a:spcAft>
                <a:spcPts val="0"/>
              </a:spcAft>
              <a:buClr>
                <a:schemeClr val="accent3"/>
              </a:buClr>
              <a:buSzPts val="6394"/>
              <a:buFont typeface="Arial"/>
              <a:buNone/>
              <a:defRPr sz="6394" b="1" i="0" u="none" strike="noStrike" cap="none">
                <a:solidFill>
                  <a:schemeClr val="accent3"/>
                </a:solidFill>
                <a:latin typeface="Arial"/>
                <a:ea typeface="Arial"/>
                <a:cs typeface="Arial"/>
                <a:sym typeface="Arial"/>
              </a:defRPr>
            </a:lvl1pPr>
            <a:lvl2pPr marL="914400" marR="0" lvl="1" indent="-465455"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L="1371600" marR="0" lvl="2" indent="-431609"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L="1828800" marR="0" lvl="3"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L="2286000" marR="0" lvl="4"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2" name="Google Shape;1072;p155"/>
          <p:cNvSpPr txBox="1">
            <a:spLocks noGrp="1"/>
          </p:cNvSpPr>
          <p:nvPr>
            <p:ph type="body" idx="4"/>
          </p:nvPr>
        </p:nvSpPr>
        <p:spPr>
          <a:xfrm>
            <a:off x="4845685" y="3638895"/>
            <a:ext cx="2326216" cy="879719"/>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1279"/>
              </a:spcBef>
              <a:spcAft>
                <a:spcPts val="0"/>
              </a:spcAft>
              <a:buClr>
                <a:schemeClr val="accent3"/>
              </a:buClr>
              <a:buSzPts val="6394"/>
              <a:buFont typeface="Arial"/>
              <a:buNone/>
              <a:defRPr sz="6394" b="1" i="0" u="none" strike="noStrike" cap="none">
                <a:solidFill>
                  <a:schemeClr val="accent3"/>
                </a:solidFill>
                <a:latin typeface="Arial"/>
                <a:ea typeface="Arial"/>
                <a:cs typeface="Arial"/>
                <a:sym typeface="Arial"/>
              </a:defRPr>
            </a:lvl1pPr>
            <a:lvl2pPr marL="914400" marR="0" lvl="1" indent="-465455"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L="1371600" marR="0" lvl="2" indent="-431609"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L="1828800" marR="0" lvl="3"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L="2286000" marR="0" lvl="4"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3" name="Google Shape;1073;p155"/>
          <p:cNvSpPr txBox="1">
            <a:spLocks noGrp="1"/>
          </p:cNvSpPr>
          <p:nvPr>
            <p:ph type="body" idx="5"/>
          </p:nvPr>
        </p:nvSpPr>
        <p:spPr>
          <a:xfrm>
            <a:off x="8025229" y="3638895"/>
            <a:ext cx="2326216" cy="879719"/>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1279"/>
              </a:spcBef>
              <a:spcAft>
                <a:spcPts val="0"/>
              </a:spcAft>
              <a:buClr>
                <a:schemeClr val="accent3"/>
              </a:buClr>
              <a:buSzPts val="6394"/>
              <a:buFont typeface="Arial"/>
              <a:buNone/>
              <a:defRPr sz="6394" b="1" i="0" u="none" strike="noStrike" cap="none">
                <a:solidFill>
                  <a:schemeClr val="accent3"/>
                </a:solidFill>
                <a:latin typeface="Arial"/>
                <a:ea typeface="Arial"/>
                <a:cs typeface="Arial"/>
                <a:sym typeface="Arial"/>
              </a:defRPr>
            </a:lvl1pPr>
            <a:lvl2pPr marL="914400" marR="0" lvl="1" indent="-465455"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L="1371600" marR="0" lvl="2" indent="-431609"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L="1828800" marR="0" lvl="3"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L="2286000" marR="0" lvl="4"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4" name="Google Shape;1074;p155"/>
          <p:cNvSpPr txBox="1">
            <a:spLocks noGrp="1"/>
          </p:cNvSpPr>
          <p:nvPr>
            <p:ph type="body" idx="6"/>
          </p:nvPr>
        </p:nvSpPr>
        <p:spPr>
          <a:xfrm>
            <a:off x="1666141" y="4518614"/>
            <a:ext cx="2326216" cy="98397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5" name="Google Shape;1075;p155"/>
          <p:cNvSpPr txBox="1">
            <a:spLocks noGrp="1"/>
          </p:cNvSpPr>
          <p:nvPr>
            <p:ph type="body" idx="7"/>
          </p:nvPr>
        </p:nvSpPr>
        <p:spPr>
          <a:xfrm>
            <a:off x="8025229" y="4518614"/>
            <a:ext cx="2326216" cy="98397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76" name="Google Shape;1076;p155"/>
          <p:cNvSpPr txBox="1">
            <a:spLocks noGrp="1"/>
          </p:cNvSpPr>
          <p:nvPr>
            <p:ph type="body" idx="8"/>
          </p:nvPr>
        </p:nvSpPr>
        <p:spPr>
          <a:xfrm>
            <a:off x="4845685" y="4518614"/>
            <a:ext cx="2326216" cy="98397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Layout">
  <p:cSld name="Table Layout">
    <p:spTree>
      <p:nvGrpSpPr>
        <p:cNvPr id="1" name="Shape 1077"/>
        <p:cNvGrpSpPr/>
        <p:nvPr/>
      </p:nvGrpSpPr>
      <p:grpSpPr>
        <a:xfrm>
          <a:off x="0" y="0"/>
          <a:ext cx="0" cy="0"/>
          <a:chOff x="0" y="0"/>
          <a:chExt cx="0" cy="0"/>
        </a:xfrm>
      </p:grpSpPr>
      <p:sp>
        <p:nvSpPr>
          <p:cNvPr id="1078" name="Google Shape;1078;p15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9" name="Google Shape;1079;p156"/>
          <p:cNvSpPr txBox="1">
            <a:spLocks noGrp="1"/>
          </p:cNvSpPr>
          <p:nvPr>
            <p:ph type="body" idx="1"/>
          </p:nvPr>
        </p:nvSpPr>
        <p:spPr>
          <a:xfrm>
            <a:off x="1069123" y="1287115"/>
            <a:ext cx="9952567"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80" name="Google Shape;1080;p156"/>
          <p:cNvSpPr>
            <a:spLocks noGrp="1"/>
          </p:cNvSpPr>
          <p:nvPr>
            <p:ph type="tbl" idx="2"/>
          </p:nvPr>
        </p:nvSpPr>
        <p:spPr>
          <a:xfrm>
            <a:off x="1069125" y="1789433"/>
            <a:ext cx="9952567" cy="311972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8"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1081"/>
        <p:cNvGrpSpPr/>
        <p:nvPr/>
      </p:nvGrpSpPr>
      <p:grpSpPr>
        <a:xfrm>
          <a:off x="0" y="0"/>
          <a:ext cx="0" cy="0"/>
          <a:chOff x="0" y="0"/>
          <a:chExt cx="0" cy="0"/>
        </a:xfrm>
      </p:grpSpPr>
      <p:sp>
        <p:nvSpPr>
          <p:cNvPr id="1082" name="Google Shape;1082;p15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83" name="Google Shape;1083;p157"/>
          <p:cNvSpPr txBox="1">
            <a:spLocks noGrp="1"/>
          </p:cNvSpPr>
          <p:nvPr>
            <p:ph type="body" idx="1"/>
          </p:nvPr>
        </p:nvSpPr>
        <p:spPr>
          <a:xfrm>
            <a:off x="1028810" y="2956889"/>
            <a:ext cx="1954621" cy="1027179"/>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084" name="Google Shape;1084;p157"/>
          <p:cNvSpPr>
            <a:spLocks noGrp="1"/>
          </p:cNvSpPr>
          <p:nvPr>
            <p:ph type="chart" idx="2"/>
          </p:nvPr>
        </p:nvSpPr>
        <p:spPr>
          <a:xfrm>
            <a:off x="3083985" y="1708984"/>
            <a:ext cx="8477249" cy="386991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853"/>
              </a:spcBef>
              <a:spcAft>
                <a:spcPts val="0"/>
              </a:spcAft>
              <a:buClr>
                <a:schemeClr val="dk1"/>
              </a:buClr>
              <a:buSzPts val="4263"/>
              <a:buFont typeface="Arial"/>
              <a:buChar char="•"/>
              <a:defRPr sz="4263" b="0" i="0" u="none" strike="noStrike" cap="none">
                <a:solidFill>
                  <a:schemeClr val="dk1"/>
                </a:solidFill>
                <a:latin typeface="Arial"/>
                <a:ea typeface="Arial"/>
                <a:cs typeface="Arial"/>
                <a:sym typeface="Arial"/>
              </a:defRPr>
            </a:lvl1pPr>
            <a:lvl2pPr marR="0" lvl="1" algn="l" rtl="0">
              <a:lnSpc>
                <a:spcPct val="100000"/>
              </a:lnSpc>
              <a:spcBef>
                <a:spcPts val="746"/>
              </a:spcBef>
              <a:spcAft>
                <a:spcPts val="0"/>
              </a:spcAft>
              <a:buClr>
                <a:schemeClr val="dk1"/>
              </a:buClr>
              <a:buSzPts val="3730"/>
              <a:buFont typeface="Arial"/>
              <a:buChar char="–"/>
              <a:defRPr sz="3730" b="0" i="0" u="none" strike="noStrike" cap="none">
                <a:solidFill>
                  <a:schemeClr val="dk1"/>
                </a:solidFill>
                <a:latin typeface="Arial"/>
                <a:ea typeface="Arial"/>
                <a:cs typeface="Arial"/>
                <a:sym typeface="Arial"/>
              </a:defRPr>
            </a:lvl2pPr>
            <a:lvl3pPr marR="0" lvl="2" algn="l" rtl="0">
              <a:lnSpc>
                <a:spcPct val="100000"/>
              </a:lnSpc>
              <a:spcBef>
                <a:spcPts val="639"/>
              </a:spcBef>
              <a:spcAft>
                <a:spcPts val="0"/>
              </a:spcAft>
              <a:buClr>
                <a:schemeClr val="dk1"/>
              </a:buClr>
              <a:buSzPts val="3197"/>
              <a:buFont typeface="Arial"/>
              <a:buChar char="•"/>
              <a:defRPr sz="3197" b="0" i="0" u="none" strike="noStrike" cap="none">
                <a:solidFill>
                  <a:schemeClr val="dk1"/>
                </a:solidFill>
                <a:latin typeface="Arial"/>
                <a:ea typeface="Arial"/>
                <a:cs typeface="Arial"/>
                <a:sym typeface="Arial"/>
              </a:defRPr>
            </a:lvl3pPr>
            <a:lvl4pPr marR="0" lvl="3"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4pPr>
            <a:lvl5pPr marR="0" lvl="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5pPr>
            <a:lvl6pPr marR="0" lvl="5"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R="0" lvl="6"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R="0" lvl="7"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R="0" lvl="8"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Slide A">
  <p:cSld name="Divider Slide A">
    <p:spTree>
      <p:nvGrpSpPr>
        <p:cNvPr id="1" name="Shape 1085"/>
        <p:cNvGrpSpPr/>
        <p:nvPr/>
      </p:nvGrpSpPr>
      <p:grpSpPr>
        <a:xfrm>
          <a:off x="0" y="0"/>
          <a:ext cx="0" cy="0"/>
          <a:chOff x="0" y="0"/>
          <a:chExt cx="0" cy="0"/>
        </a:xfrm>
      </p:grpSpPr>
      <p:sp>
        <p:nvSpPr>
          <p:cNvPr id="1086" name="Google Shape;1086;p15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87" name="Google Shape;1087;p158"/>
          <p:cNvPicPr preferRelativeResize="0"/>
          <p:nvPr/>
        </p:nvPicPr>
        <p:blipFill rotWithShape="1">
          <a:blip r:embed="rId2">
            <a:alphaModFix/>
          </a:blip>
          <a:srcRect/>
          <a:stretch/>
        </p:blipFill>
        <p:spPr>
          <a:xfrm>
            <a:off x="1" y="-1"/>
            <a:ext cx="12192000" cy="6851655"/>
          </a:xfrm>
          <a:prstGeom prst="rect">
            <a:avLst/>
          </a:prstGeom>
          <a:noFill/>
          <a:ln>
            <a:noFill/>
          </a:ln>
        </p:spPr>
      </p:pic>
      <p:sp>
        <p:nvSpPr>
          <p:cNvPr id="1088" name="Google Shape;1088;p158"/>
          <p:cNvSpPr txBox="1">
            <a:spLocks noGrp="1"/>
          </p:cNvSpPr>
          <p:nvPr>
            <p:ph type="body" idx="1"/>
          </p:nvPr>
        </p:nvSpPr>
        <p:spPr>
          <a:xfrm>
            <a:off x="1529225" y="2673661"/>
            <a:ext cx="9140059" cy="156433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279"/>
              </a:spcBef>
              <a:spcAft>
                <a:spcPts val="0"/>
              </a:spcAft>
              <a:buClr>
                <a:schemeClr val="accent1"/>
              </a:buClr>
              <a:buSzPts val="6394"/>
              <a:buFont typeface="Arial"/>
              <a:buNone/>
              <a:defRPr sz="6394" b="1" i="0" u="none" strike="noStrike" cap="none">
                <a:solidFill>
                  <a:schemeClr val="accen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lor Divider A">
  <p:cSld name="Color Divider A">
    <p:bg>
      <p:bgPr>
        <a:solidFill>
          <a:srgbClr val="A05EB5"/>
        </a:solidFill>
        <a:effectLst/>
      </p:bgPr>
    </p:bg>
    <p:spTree>
      <p:nvGrpSpPr>
        <p:cNvPr id="1" name="Shape 1089"/>
        <p:cNvGrpSpPr/>
        <p:nvPr/>
      </p:nvGrpSpPr>
      <p:grpSpPr>
        <a:xfrm>
          <a:off x="0" y="0"/>
          <a:ext cx="0" cy="0"/>
          <a:chOff x="0" y="0"/>
          <a:chExt cx="0" cy="0"/>
        </a:xfrm>
      </p:grpSpPr>
      <p:sp>
        <p:nvSpPr>
          <p:cNvPr id="1090" name="Google Shape;1090;p15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1" name="Google Shape;1091;p159"/>
          <p:cNvSpPr/>
          <p:nvPr/>
        </p:nvSpPr>
        <p:spPr>
          <a:xfrm>
            <a:off x="0" y="0"/>
            <a:ext cx="6860275" cy="6853928"/>
          </a:xfrm>
          <a:prstGeom prst="rtTriangle">
            <a:avLst/>
          </a:prstGeom>
          <a:solidFill>
            <a:srgbClr val="582C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pic>
        <p:nvPicPr>
          <p:cNvPr id="1092" name="Google Shape;1092;p159"/>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1093" name="Google Shape;1093;p159"/>
          <p:cNvSpPr txBox="1">
            <a:spLocks noGrp="1"/>
          </p:cNvSpPr>
          <p:nvPr>
            <p:ph type="body" idx="1"/>
          </p:nvPr>
        </p:nvSpPr>
        <p:spPr>
          <a:xfrm>
            <a:off x="1529225" y="2673661"/>
            <a:ext cx="9140059" cy="156433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959"/>
              </a:spcBef>
              <a:spcAft>
                <a:spcPts val="0"/>
              </a:spcAft>
              <a:buClr>
                <a:schemeClr val="lt1"/>
              </a:buClr>
              <a:buSzPts val="4796"/>
              <a:buFont typeface="Arial"/>
              <a:buNone/>
              <a:defRPr sz="4796"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lor Divider B">
  <p:cSld name="Color Divider B">
    <p:bg>
      <p:bgPr>
        <a:solidFill>
          <a:schemeClr val="accent2"/>
        </a:solidFill>
        <a:effectLst/>
      </p:bgPr>
    </p:bg>
    <p:spTree>
      <p:nvGrpSpPr>
        <p:cNvPr id="1" name="Shape 1094"/>
        <p:cNvGrpSpPr/>
        <p:nvPr/>
      </p:nvGrpSpPr>
      <p:grpSpPr>
        <a:xfrm>
          <a:off x="0" y="0"/>
          <a:ext cx="0" cy="0"/>
          <a:chOff x="0" y="0"/>
          <a:chExt cx="0" cy="0"/>
        </a:xfrm>
      </p:grpSpPr>
      <p:sp>
        <p:nvSpPr>
          <p:cNvPr id="1095" name="Google Shape;1095;p16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6" name="Google Shape;1096;p160"/>
          <p:cNvSpPr/>
          <p:nvPr/>
        </p:nvSpPr>
        <p:spPr>
          <a:xfrm>
            <a:off x="3335909" y="627196"/>
            <a:ext cx="5524983" cy="5519871"/>
          </a:xfrm>
          <a:prstGeom prst="rect">
            <a:avLst/>
          </a:prstGeom>
          <a:solidFill>
            <a:srgbClr val="F6B700">
              <a:alpha val="3803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1097" name="Google Shape;1097;p160"/>
          <p:cNvSpPr txBox="1">
            <a:spLocks noGrp="1"/>
          </p:cNvSpPr>
          <p:nvPr>
            <p:ph type="body" idx="1"/>
          </p:nvPr>
        </p:nvSpPr>
        <p:spPr>
          <a:xfrm>
            <a:off x="1529225" y="2673661"/>
            <a:ext cx="9140059" cy="156433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959"/>
              </a:spcBef>
              <a:spcAft>
                <a:spcPts val="0"/>
              </a:spcAft>
              <a:buClr>
                <a:schemeClr val="lt1"/>
              </a:buClr>
              <a:buSzPts val="4796"/>
              <a:buFont typeface="Arial"/>
              <a:buNone/>
              <a:defRPr sz="4796"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1098" name="Google Shape;1098;p160"/>
          <p:cNvPicPr preferRelativeResize="0"/>
          <p:nvPr/>
        </p:nvPicPr>
        <p:blipFill rotWithShape="1">
          <a:blip r:embed="rId2">
            <a:alphaModFix/>
          </a:blip>
          <a:srcRect/>
          <a:stretch/>
        </p:blipFill>
        <p:spPr>
          <a:xfrm>
            <a:off x="224913" y="6017507"/>
            <a:ext cx="494615" cy="59832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lor Divider C">
  <p:cSld name="Color Divider C">
    <p:bg>
      <p:bgPr>
        <a:solidFill>
          <a:schemeClr val="accent4"/>
        </a:solidFill>
        <a:effectLst/>
      </p:bgPr>
    </p:bg>
    <p:spTree>
      <p:nvGrpSpPr>
        <p:cNvPr id="1" name="Shape 1099"/>
        <p:cNvGrpSpPr/>
        <p:nvPr/>
      </p:nvGrpSpPr>
      <p:grpSpPr>
        <a:xfrm>
          <a:off x="0" y="0"/>
          <a:ext cx="0" cy="0"/>
          <a:chOff x="0" y="0"/>
          <a:chExt cx="0" cy="0"/>
        </a:xfrm>
      </p:grpSpPr>
      <p:sp>
        <p:nvSpPr>
          <p:cNvPr id="1100" name="Google Shape;1100;p161"/>
          <p:cNvSpPr/>
          <p:nvPr/>
        </p:nvSpPr>
        <p:spPr>
          <a:xfrm>
            <a:off x="-2981548" y="-4300551"/>
            <a:ext cx="10327613" cy="10318059"/>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1101" name="Google Shape;1101;p16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02" name="Google Shape;1102;p161"/>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1103" name="Google Shape;1103;p161"/>
          <p:cNvSpPr txBox="1">
            <a:spLocks noGrp="1"/>
          </p:cNvSpPr>
          <p:nvPr>
            <p:ph type="body" idx="1"/>
          </p:nvPr>
        </p:nvSpPr>
        <p:spPr>
          <a:xfrm>
            <a:off x="1529225" y="2673661"/>
            <a:ext cx="9140059" cy="156433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959"/>
              </a:spcBef>
              <a:spcAft>
                <a:spcPts val="0"/>
              </a:spcAft>
              <a:buClr>
                <a:schemeClr val="lt1"/>
              </a:buClr>
              <a:buSzPts val="4796"/>
              <a:buFont typeface="Arial"/>
              <a:buNone/>
              <a:defRPr sz="4796"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lor Divider D">
  <p:cSld name="Color Divider D">
    <p:bg>
      <p:bgPr>
        <a:solidFill>
          <a:schemeClr val="accent1"/>
        </a:solidFill>
        <a:effectLst/>
      </p:bgPr>
    </p:bg>
    <p:spTree>
      <p:nvGrpSpPr>
        <p:cNvPr id="1" name="Shape 1104"/>
        <p:cNvGrpSpPr/>
        <p:nvPr/>
      </p:nvGrpSpPr>
      <p:grpSpPr>
        <a:xfrm>
          <a:off x="0" y="0"/>
          <a:ext cx="0" cy="0"/>
          <a:chOff x="0" y="0"/>
          <a:chExt cx="0" cy="0"/>
        </a:xfrm>
      </p:grpSpPr>
      <p:pic>
        <p:nvPicPr>
          <p:cNvPr id="1105" name="Google Shape;1105;p162"/>
          <p:cNvPicPr preferRelativeResize="0"/>
          <p:nvPr/>
        </p:nvPicPr>
        <p:blipFill rotWithShape="1">
          <a:blip r:embed="rId2">
            <a:alphaModFix amt="91000"/>
          </a:blip>
          <a:srcRect/>
          <a:stretch/>
        </p:blipFill>
        <p:spPr>
          <a:xfrm>
            <a:off x="0" y="0"/>
            <a:ext cx="12192000" cy="6851655"/>
          </a:xfrm>
          <a:prstGeom prst="rect">
            <a:avLst/>
          </a:prstGeom>
          <a:noFill/>
          <a:ln>
            <a:noFill/>
          </a:ln>
        </p:spPr>
      </p:pic>
      <p:sp>
        <p:nvSpPr>
          <p:cNvPr id="1106" name="Google Shape;1106;p16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07" name="Google Shape;1107;p162"/>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108" name="Google Shape;1108;p162"/>
          <p:cNvSpPr txBox="1">
            <a:spLocks noGrp="1"/>
          </p:cNvSpPr>
          <p:nvPr>
            <p:ph type="body" idx="1"/>
          </p:nvPr>
        </p:nvSpPr>
        <p:spPr>
          <a:xfrm>
            <a:off x="1529225" y="2673661"/>
            <a:ext cx="9140059" cy="156433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959"/>
              </a:spcBef>
              <a:spcAft>
                <a:spcPts val="0"/>
              </a:spcAft>
              <a:buClr>
                <a:schemeClr val="lt1"/>
              </a:buClr>
              <a:buSzPts val="4796"/>
              <a:buFont typeface="Arial"/>
              <a:buNone/>
              <a:defRPr sz="4796"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Slide A">
  <p:cSld name="Quote Slide A">
    <p:spTree>
      <p:nvGrpSpPr>
        <p:cNvPr id="1" name="Shape 1109"/>
        <p:cNvGrpSpPr/>
        <p:nvPr/>
      </p:nvGrpSpPr>
      <p:grpSpPr>
        <a:xfrm>
          <a:off x="0" y="0"/>
          <a:ext cx="0" cy="0"/>
          <a:chOff x="0" y="0"/>
          <a:chExt cx="0" cy="0"/>
        </a:xfrm>
      </p:grpSpPr>
      <p:sp>
        <p:nvSpPr>
          <p:cNvPr id="1110" name="Google Shape;1110;p16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11" name="Google Shape;1111;p163" descr="20130115_mfm-surgery-057.jpg"/>
          <p:cNvPicPr preferRelativeResize="0"/>
          <p:nvPr/>
        </p:nvPicPr>
        <p:blipFill rotWithShape="1">
          <a:blip r:embed="rId2">
            <a:alphaModFix/>
          </a:blip>
          <a:srcRect/>
          <a:stretch/>
        </p:blipFill>
        <p:spPr>
          <a:xfrm>
            <a:off x="0" y="1"/>
            <a:ext cx="12192000" cy="6858000"/>
          </a:xfrm>
          <a:prstGeom prst="rect">
            <a:avLst/>
          </a:prstGeom>
          <a:noFill/>
          <a:ln>
            <a:noFill/>
          </a:ln>
        </p:spPr>
      </p:pic>
      <p:pic>
        <p:nvPicPr>
          <p:cNvPr id="1112" name="Google Shape;1112;p163"/>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113" name="Google Shape;1113;p163"/>
          <p:cNvSpPr/>
          <p:nvPr/>
        </p:nvSpPr>
        <p:spPr>
          <a:xfrm>
            <a:off x="7388982" y="405166"/>
            <a:ext cx="4440012" cy="44359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br>
              <a:rPr lang="en-US" sz="2131" b="1" i="0" u="none" strike="noStrike" cap="none">
                <a:solidFill>
                  <a:srgbClr val="C015CE"/>
                </a:solidFill>
                <a:latin typeface="Arial"/>
                <a:ea typeface="Arial"/>
                <a:cs typeface="Arial"/>
                <a:sym typeface="Arial"/>
              </a:rPr>
            </a:br>
            <a:endParaRPr sz="2131" b="1" i="0" u="none" strike="noStrike" cap="none">
              <a:solidFill>
                <a:srgbClr val="C015CE"/>
              </a:solidFill>
              <a:latin typeface="Arial"/>
              <a:ea typeface="Arial"/>
              <a:cs typeface="Arial"/>
              <a:sym typeface="Arial"/>
            </a:endParaRPr>
          </a:p>
        </p:txBody>
      </p:sp>
      <p:sp>
        <p:nvSpPr>
          <p:cNvPr id="1114" name="Google Shape;1114;p163"/>
          <p:cNvSpPr txBox="1">
            <a:spLocks noGrp="1"/>
          </p:cNvSpPr>
          <p:nvPr>
            <p:ph type="body" idx="1"/>
          </p:nvPr>
        </p:nvSpPr>
        <p:spPr>
          <a:xfrm>
            <a:off x="7831288" y="1101986"/>
            <a:ext cx="3567387" cy="2675710"/>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100000"/>
              </a:lnSpc>
              <a:spcBef>
                <a:spcPts val="746"/>
              </a:spcBef>
              <a:spcAft>
                <a:spcPts val="0"/>
              </a:spcAft>
              <a:buClr>
                <a:srgbClr val="C6007E"/>
              </a:buClr>
              <a:buSzPts val="3730"/>
              <a:buFont typeface="Arial"/>
              <a:buNone/>
              <a:defRPr sz="3730" b="0" i="0" u="none" strike="noStrike" cap="none">
                <a:solidFill>
                  <a:srgbClr val="C6007E"/>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115" name="Google Shape;1115;p163"/>
          <p:cNvSpPr txBox="1">
            <a:spLocks noGrp="1"/>
          </p:cNvSpPr>
          <p:nvPr>
            <p:ph type="body" idx="2"/>
          </p:nvPr>
        </p:nvSpPr>
        <p:spPr>
          <a:xfrm>
            <a:off x="7831288" y="3777695"/>
            <a:ext cx="3567387" cy="5256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20"/>
              </a:spcBef>
              <a:spcAft>
                <a:spcPts val="0"/>
              </a:spcAft>
              <a:buClr>
                <a:schemeClr val="accent6"/>
              </a:buClr>
              <a:buSzPts val="1599"/>
              <a:buFont typeface="Arial"/>
              <a:buNone/>
              <a:defRPr sz="1599" b="0" i="0" u="none" strike="noStrike" cap="none">
                <a:solidFill>
                  <a:schemeClr val="accent6"/>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Quote Slide B">
  <p:cSld name="Quote Slide B">
    <p:spTree>
      <p:nvGrpSpPr>
        <p:cNvPr id="1" name="Shape 1116"/>
        <p:cNvGrpSpPr/>
        <p:nvPr/>
      </p:nvGrpSpPr>
      <p:grpSpPr>
        <a:xfrm>
          <a:off x="0" y="0"/>
          <a:ext cx="0" cy="0"/>
          <a:chOff x="0" y="0"/>
          <a:chExt cx="0" cy="0"/>
        </a:xfrm>
      </p:grpSpPr>
      <p:pic>
        <p:nvPicPr>
          <p:cNvPr id="1117" name="Google Shape;1117;p164" descr="20160404_community_030.jpg"/>
          <p:cNvPicPr preferRelativeResize="0"/>
          <p:nvPr/>
        </p:nvPicPr>
        <p:blipFill rotWithShape="1">
          <a:blip r:embed="rId2">
            <a:alphaModFix/>
          </a:blip>
          <a:srcRect/>
          <a:stretch/>
        </p:blipFill>
        <p:spPr>
          <a:xfrm flipH="1">
            <a:off x="-2" y="-19424"/>
            <a:ext cx="12192001" cy="6877425"/>
          </a:xfrm>
          <a:prstGeom prst="rect">
            <a:avLst/>
          </a:prstGeom>
          <a:noFill/>
          <a:ln>
            <a:noFill/>
          </a:ln>
        </p:spPr>
      </p:pic>
      <p:sp>
        <p:nvSpPr>
          <p:cNvPr id="1118" name="Google Shape;1118;p16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19" name="Google Shape;1119;p164"/>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1120" name="Google Shape;1120;p164"/>
          <p:cNvSpPr/>
          <p:nvPr/>
        </p:nvSpPr>
        <p:spPr>
          <a:xfrm rot="10800000">
            <a:off x="5684109" y="-19425"/>
            <a:ext cx="6507891" cy="650187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0" i="1" u="none" strike="noStrike" cap="none">
              <a:solidFill>
                <a:srgbClr val="C015CE"/>
              </a:solidFill>
              <a:latin typeface="Trebuchet MS"/>
              <a:ea typeface="Trebuchet MS"/>
              <a:cs typeface="Trebuchet MS"/>
              <a:sym typeface="Trebuchet MS"/>
            </a:endParaRPr>
          </a:p>
        </p:txBody>
      </p:sp>
      <p:sp>
        <p:nvSpPr>
          <p:cNvPr id="1121" name="Google Shape;1121;p164"/>
          <p:cNvSpPr txBox="1">
            <a:spLocks noGrp="1"/>
          </p:cNvSpPr>
          <p:nvPr>
            <p:ph type="body" idx="1"/>
          </p:nvPr>
        </p:nvSpPr>
        <p:spPr>
          <a:xfrm>
            <a:off x="8151264" y="359756"/>
            <a:ext cx="3567387" cy="267571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100000"/>
              </a:lnSpc>
              <a:spcBef>
                <a:spcPts val="639"/>
              </a:spcBef>
              <a:spcAft>
                <a:spcPts val="0"/>
              </a:spcAft>
              <a:buClr>
                <a:srgbClr val="C6007E"/>
              </a:buClr>
              <a:buSzPts val="3197"/>
              <a:buFont typeface="Arial"/>
              <a:buNone/>
              <a:defRPr sz="3197" b="0" i="0" u="none" strike="noStrike" cap="none">
                <a:solidFill>
                  <a:srgbClr val="C6007E"/>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122" name="Google Shape;1122;p164"/>
          <p:cNvSpPr txBox="1">
            <a:spLocks noGrp="1"/>
          </p:cNvSpPr>
          <p:nvPr>
            <p:ph type="body" idx="2"/>
          </p:nvPr>
        </p:nvSpPr>
        <p:spPr>
          <a:xfrm>
            <a:off x="9142054" y="3170733"/>
            <a:ext cx="2576597" cy="52564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320"/>
              </a:spcBef>
              <a:spcAft>
                <a:spcPts val="0"/>
              </a:spcAft>
              <a:buClr>
                <a:schemeClr val="accent6"/>
              </a:buClr>
              <a:buSzPts val="1599"/>
              <a:buFont typeface="Arial"/>
              <a:buNone/>
              <a:defRPr sz="1599" b="0" i="0" u="none" strike="noStrike" cap="none">
                <a:solidFill>
                  <a:schemeClr val="accent6"/>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Quote Slide A">
  <p:cSld name="Custom Quote Slide A">
    <p:spTree>
      <p:nvGrpSpPr>
        <p:cNvPr id="1" name="Shape 1123"/>
        <p:cNvGrpSpPr/>
        <p:nvPr/>
      </p:nvGrpSpPr>
      <p:grpSpPr>
        <a:xfrm>
          <a:off x="0" y="0"/>
          <a:ext cx="0" cy="0"/>
          <a:chOff x="0" y="0"/>
          <a:chExt cx="0" cy="0"/>
        </a:xfrm>
      </p:grpSpPr>
      <p:sp>
        <p:nvSpPr>
          <p:cNvPr id="1124" name="Google Shape;1124;p165"/>
          <p:cNvSpPr>
            <a:spLocks noGrp="1"/>
          </p:cNvSpPr>
          <p:nvPr>
            <p:ph type="pic" idx="2"/>
          </p:nvPr>
        </p:nvSpPr>
        <p:spPr>
          <a:xfrm>
            <a:off x="0" y="1"/>
            <a:ext cx="12192000" cy="6858000"/>
          </a:xfrm>
          <a:prstGeom prst="rect">
            <a:avLst/>
          </a:prstGeom>
          <a:noFill/>
          <a:ln>
            <a:noFill/>
          </a:ln>
        </p:spPr>
      </p:sp>
      <p:sp>
        <p:nvSpPr>
          <p:cNvPr id="1125" name="Google Shape;1125;p16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26" name="Google Shape;1126;p165"/>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1127" name="Google Shape;1127;p165"/>
          <p:cNvSpPr/>
          <p:nvPr/>
        </p:nvSpPr>
        <p:spPr>
          <a:xfrm>
            <a:off x="7388982" y="405166"/>
            <a:ext cx="4440012" cy="44359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endParaRPr sz="2131" b="1" i="0" u="none" strike="noStrike" cap="none">
              <a:solidFill>
                <a:srgbClr val="C015C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31"/>
              <a:buFont typeface="Arial"/>
              <a:buNone/>
            </a:pPr>
            <a:br>
              <a:rPr lang="en-US" sz="2131" b="1" i="0" u="none" strike="noStrike" cap="none">
                <a:solidFill>
                  <a:srgbClr val="C015CE"/>
                </a:solidFill>
                <a:latin typeface="Arial"/>
                <a:ea typeface="Arial"/>
                <a:cs typeface="Arial"/>
                <a:sym typeface="Arial"/>
              </a:rPr>
            </a:br>
            <a:endParaRPr sz="2131" b="1" i="0" u="none" strike="noStrike" cap="none">
              <a:solidFill>
                <a:srgbClr val="C015CE"/>
              </a:solidFill>
              <a:latin typeface="Arial"/>
              <a:ea typeface="Arial"/>
              <a:cs typeface="Arial"/>
              <a:sym typeface="Arial"/>
            </a:endParaRPr>
          </a:p>
        </p:txBody>
      </p:sp>
      <p:sp>
        <p:nvSpPr>
          <p:cNvPr id="1128" name="Google Shape;1128;p165"/>
          <p:cNvSpPr txBox="1">
            <a:spLocks noGrp="1"/>
          </p:cNvSpPr>
          <p:nvPr>
            <p:ph type="body" idx="1"/>
          </p:nvPr>
        </p:nvSpPr>
        <p:spPr>
          <a:xfrm>
            <a:off x="7831288" y="1101986"/>
            <a:ext cx="3567387" cy="2675710"/>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100000"/>
              </a:lnSpc>
              <a:spcBef>
                <a:spcPts val="746"/>
              </a:spcBef>
              <a:spcAft>
                <a:spcPts val="0"/>
              </a:spcAft>
              <a:buClr>
                <a:srgbClr val="C6007E"/>
              </a:buClr>
              <a:buSzPts val="3730"/>
              <a:buFont typeface="Arial"/>
              <a:buNone/>
              <a:defRPr sz="3730" b="0" i="0" u="none" strike="noStrike" cap="none">
                <a:solidFill>
                  <a:srgbClr val="C6007E"/>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129" name="Google Shape;1129;p165"/>
          <p:cNvSpPr txBox="1">
            <a:spLocks noGrp="1"/>
          </p:cNvSpPr>
          <p:nvPr>
            <p:ph type="body" idx="3"/>
          </p:nvPr>
        </p:nvSpPr>
        <p:spPr>
          <a:xfrm>
            <a:off x="7831288" y="3777695"/>
            <a:ext cx="3567387" cy="5256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320"/>
              </a:spcBef>
              <a:spcAft>
                <a:spcPts val="0"/>
              </a:spcAft>
              <a:buClr>
                <a:schemeClr val="accent6"/>
              </a:buClr>
              <a:buSzPts val="1599"/>
              <a:buFont typeface="Arial"/>
              <a:buNone/>
              <a:defRPr sz="1599" b="0" i="0" u="none" strike="noStrike" cap="none">
                <a:solidFill>
                  <a:schemeClr val="accent6"/>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ustom Quote Slide B">
  <p:cSld name="Custom Quote Slide B">
    <p:spTree>
      <p:nvGrpSpPr>
        <p:cNvPr id="1" name="Shape 1130"/>
        <p:cNvGrpSpPr/>
        <p:nvPr/>
      </p:nvGrpSpPr>
      <p:grpSpPr>
        <a:xfrm>
          <a:off x="0" y="0"/>
          <a:ext cx="0" cy="0"/>
          <a:chOff x="0" y="0"/>
          <a:chExt cx="0" cy="0"/>
        </a:xfrm>
      </p:grpSpPr>
      <p:sp>
        <p:nvSpPr>
          <p:cNvPr id="1131" name="Google Shape;1131;p166"/>
          <p:cNvSpPr>
            <a:spLocks noGrp="1"/>
          </p:cNvSpPr>
          <p:nvPr>
            <p:ph type="pic" idx="2"/>
          </p:nvPr>
        </p:nvSpPr>
        <p:spPr>
          <a:xfrm>
            <a:off x="1" y="-19033"/>
            <a:ext cx="12230929" cy="6886755"/>
          </a:xfrm>
          <a:prstGeom prst="rect">
            <a:avLst/>
          </a:prstGeom>
          <a:noFill/>
          <a:ln>
            <a:noFill/>
          </a:ln>
        </p:spPr>
      </p:sp>
      <p:sp>
        <p:nvSpPr>
          <p:cNvPr id="1132" name="Google Shape;1132;p16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33" name="Google Shape;1133;p166"/>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1134" name="Google Shape;1134;p166"/>
          <p:cNvSpPr/>
          <p:nvPr/>
        </p:nvSpPr>
        <p:spPr>
          <a:xfrm rot="10800000">
            <a:off x="5684109" y="-19425"/>
            <a:ext cx="6507891" cy="650187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0" i="1" u="none" strike="noStrike" cap="none">
              <a:solidFill>
                <a:srgbClr val="C015CE"/>
              </a:solidFill>
              <a:latin typeface="Trebuchet MS"/>
              <a:ea typeface="Trebuchet MS"/>
              <a:cs typeface="Trebuchet MS"/>
              <a:sym typeface="Trebuchet MS"/>
            </a:endParaRPr>
          </a:p>
        </p:txBody>
      </p:sp>
      <p:sp>
        <p:nvSpPr>
          <p:cNvPr id="1135" name="Google Shape;1135;p166"/>
          <p:cNvSpPr txBox="1">
            <a:spLocks noGrp="1"/>
          </p:cNvSpPr>
          <p:nvPr>
            <p:ph type="body" idx="1"/>
          </p:nvPr>
        </p:nvSpPr>
        <p:spPr>
          <a:xfrm>
            <a:off x="8151264" y="359756"/>
            <a:ext cx="3567387" cy="267571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100000"/>
              </a:lnSpc>
              <a:spcBef>
                <a:spcPts val="639"/>
              </a:spcBef>
              <a:spcAft>
                <a:spcPts val="0"/>
              </a:spcAft>
              <a:buClr>
                <a:srgbClr val="C6007E"/>
              </a:buClr>
              <a:buSzPts val="3197"/>
              <a:buFont typeface="Arial"/>
              <a:buNone/>
              <a:defRPr sz="3197" b="0" i="0" u="none" strike="noStrike" cap="none">
                <a:solidFill>
                  <a:srgbClr val="C6007E"/>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1136" name="Google Shape;1136;p166"/>
          <p:cNvSpPr txBox="1">
            <a:spLocks noGrp="1"/>
          </p:cNvSpPr>
          <p:nvPr>
            <p:ph type="body" idx="3"/>
          </p:nvPr>
        </p:nvSpPr>
        <p:spPr>
          <a:xfrm>
            <a:off x="9142054" y="3170733"/>
            <a:ext cx="2576597" cy="52564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320"/>
              </a:spcBef>
              <a:spcAft>
                <a:spcPts val="0"/>
              </a:spcAft>
              <a:buClr>
                <a:schemeClr val="accent6"/>
              </a:buClr>
              <a:buSzPts val="1599"/>
              <a:buFont typeface="Arial"/>
              <a:buNone/>
              <a:defRPr sz="1599" b="0" i="0" u="none" strike="noStrike" cap="none">
                <a:solidFill>
                  <a:schemeClr val="accent6"/>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9394823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137"/>
        <p:cNvGrpSpPr/>
        <p:nvPr/>
      </p:nvGrpSpPr>
      <p:grpSpPr>
        <a:xfrm>
          <a:off x="0" y="0"/>
          <a:ext cx="0" cy="0"/>
          <a:chOff x="0" y="0"/>
          <a:chExt cx="0" cy="0"/>
        </a:xfrm>
      </p:grpSpPr>
      <p:sp>
        <p:nvSpPr>
          <p:cNvPr id="1138" name="Google Shape;1138;p16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39" name="Google Shape;1139;p167"/>
          <p:cNvPicPr preferRelativeResize="0"/>
          <p:nvPr/>
        </p:nvPicPr>
        <p:blipFill rotWithShape="1">
          <a:blip r:embed="rId2">
            <a:alphaModFix/>
          </a:blip>
          <a:srcRect/>
          <a:stretch/>
        </p:blipFill>
        <p:spPr>
          <a:xfrm>
            <a:off x="1" y="-1"/>
            <a:ext cx="12192000" cy="6851655"/>
          </a:xfrm>
          <a:prstGeom prst="rect">
            <a:avLst/>
          </a:prstGeom>
          <a:noFill/>
          <a:ln>
            <a:noFill/>
          </a:ln>
        </p:spPr>
      </p:pic>
      <p:sp>
        <p:nvSpPr>
          <p:cNvPr id="1140" name="Google Shape;1140;p167"/>
          <p:cNvSpPr txBox="1">
            <a:spLocks noGrp="1"/>
          </p:cNvSpPr>
          <p:nvPr>
            <p:ph type="body" idx="1"/>
          </p:nvPr>
        </p:nvSpPr>
        <p:spPr>
          <a:xfrm>
            <a:off x="0" y="0"/>
            <a:ext cx="12192000" cy="5861047"/>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279"/>
              </a:spcBef>
              <a:spcAft>
                <a:spcPts val="0"/>
              </a:spcAft>
              <a:buClr>
                <a:schemeClr val="accent1"/>
              </a:buClr>
              <a:buSzPts val="6394"/>
              <a:buFont typeface="Arial"/>
              <a:buNone/>
              <a:defRPr sz="6394" b="1" i="0" u="none" strike="noStrike" cap="none">
                <a:solidFill>
                  <a:schemeClr val="accen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1141" name="Google Shape;1141;p167"/>
          <p:cNvPicPr preferRelativeResize="0"/>
          <p:nvPr/>
        </p:nvPicPr>
        <p:blipFill rotWithShape="1">
          <a:blip r:embed="rId3">
            <a:alphaModFix/>
          </a:blip>
          <a:srcRect/>
          <a:stretch/>
        </p:blipFill>
        <p:spPr>
          <a:xfrm>
            <a:off x="9783234" y="6117267"/>
            <a:ext cx="2018244" cy="47816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3"/>
        <p:cNvGrpSpPr/>
        <p:nvPr/>
      </p:nvGrpSpPr>
      <p:grpSpPr>
        <a:xfrm>
          <a:off x="0" y="0"/>
          <a:ext cx="0" cy="0"/>
          <a:chOff x="0" y="0"/>
          <a:chExt cx="0" cy="0"/>
        </a:xfrm>
      </p:grpSpPr>
      <p:sp>
        <p:nvSpPr>
          <p:cNvPr id="574" name="Google Shape;574;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6" name="Google Shape;576;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7"/>
        <p:cNvGrpSpPr/>
        <p:nvPr/>
      </p:nvGrpSpPr>
      <p:grpSpPr>
        <a:xfrm>
          <a:off x="0" y="0"/>
          <a:ext cx="0" cy="0"/>
          <a:chOff x="0" y="0"/>
          <a:chExt cx="0" cy="0"/>
        </a:xfrm>
      </p:grpSpPr>
      <p:sp>
        <p:nvSpPr>
          <p:cNvPr id="578" name="Google Shape;578;p9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p9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0" name="Google Shape;580;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1" name="Google Shape;581;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3"/>
        <p:cNvGrpSpPr/>
        <p:nvPr/>
      </p:nvGrpSpPr>
      <p:grpSpPr>
        <a:xfrm>
          <a:off x="0" y="0"/>
          <a:ext cx="0" cy="0"/>
          <a:chOff x="0" y="0"/>
          <a:chExt cx="0" cy="0"/>
        </a:xfrm>
      </p:grpSpPr>
      <p:sp>
        <p:nvSpPr>
          <p:cNvPr id="584" name="Google Shape;584;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p10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7" name="Google Shape;587;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8" name="Google Shape;588;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9"/>
        <p:cNvGrpSpPr/>
        <p:nvPr/>
      </p:nvGrpSpPr>
      <p:grpSpPr>
        <a:xfrm>
          <a:off x="0" y="0"/>
          <a:ext cx="0" cy="0"/>
          <a:chOff x="0" y="0"/>
          <a:chExt cx="0" cy="0"/>
        </a:xfrm>
      </p:grpSpPr>
      <p:sp>
        <p:nvSpPr>
          <p:cNvPr id="590" name="Google Shape;590;p1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1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2" name="Google Shape;59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3" name="Google Shape;59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4" name="Google Shape;59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5"/>
        <p:cNvGrpSpPr/>
        <p:nvPr/>
      </p:nvGrpSpPr>
      <p:grpSpPr>
        <a:xfrm>
          <a:off x="0" y="0"/>
          <a:ext cx="0" cy="0"/>
          <a:chOff x="0" y="0"/>
          <a:chExt cx="0" cy="0"/>
        </a:xfrm>
      </p:grpSpPr>
      <p:sp>
        <p:nvSpPr>
          <p:cNvPr id="596" name="Google Shape;59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7" name="Google Shape;597;p10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8" name="Google Shape;598;p10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9" name="Google Shape;599;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0" name="Google Shape;600;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1" name="Google Shape;601;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2"/>
        <p:cNvGrpSpPr/>
        <p:nvPr/>
      </p:nvGrpSpPr>
      <p:grpSpPr>
        <a:xfrm>
          <a:off x="0" y="0"/>
          <a:ext cx="0" cy="0"/>
          <a:chOff x="0" y="0"/>
          <a:chExt cx="0" cy="0"/>
        </a:xfrm>
      </p:grpSpPr>
      <p:sp>
        <p:nvSpPr>
          <p:cNvPr id="603" name="Google Shape;603;p10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10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5" name="Google Shape;605;p10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10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7" name="Google Shape;607;p10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9" name="Google Shape;609;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0" name="Google Shape;610;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1"/>
        <p:cNvGrpSpPr/>
        <p:nvPr/>
      </p:nvGrpSpPr>
      <p:grpSpPr>
        <a:xfrm>
          <a:off x="0" y="0"/>
          <a:ext cx="0" cy="0"/>
          <a:chOff x="0" y="0"/>
          <a:chExt cx="0" cy="0"/>
        </a:xfrm>
      </p:grpSpPr>
      <p:sp>
        <p:nvSpPr>
          <p:cNvPr id="612" name="Google Shape;612;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5" name="Google Shape;615;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6"/>
        <p:cNvGrpSpPr/>
        <p:nvPr/>
      </p:nvGrpSpPr>
      <p:grpSpPr>
        <a:xfrm>
          <a:off x="0" y="0"/>
          <a:ext cx="0" cy="0"/>
          <a:chOff x="0" y="0"/>
          <a:chExt cx="0" cy="0"/>
        </a:xfrm>
      </p:grpSpPr>
      <p:sp>
        <p:nvSpPr>
          <p:cNvPr id="617" name="Google Shape;617;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8" name="Google Shape;618;p10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9" name="Google Shape;619;p10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0" name="Google Shape;620;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1" name="Google Shape;621;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2" name="Google Shape;622;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3"/>
        <p:cNvGrpSpPr/>
        <p:nvPr/>
      </p:nvGrpSpPr>
      <p:grpSpPr>
        <a:xfrm>
          <a:off x="0" y="0"/>
          <a:ext cx="0" cy="0"/>
          <a:chOff x="0" y="0"/>
          <a:chExt cx="0" cy="0"/>
        </a:xfrm>
      </p:grpSpPr>
      <p:sp>
        <p:nvSpPr>
          <p:cNvPr id="624" name="Google Shape;624;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5" name="Google Shape;625;p106"/>
          <p:cNvSpPr>
            <a:spLocks noGrp="1"/>
          </p:cNvSpPr>
          <p:nvPr>
            <p:ph type="pic" idx="2"/>
          </p:nvPr>
        </p:nvSpPr>
        <p:spPr>
          <a:xfrm>
            <a:off x="5183188" y="987425"/>
            <a:ext cx="6172200" cy="4873625"/>
          </a:xfrm>
          <a:prstGeom prst="rect">
            <a:avLst/>
          </a:prstGeom>
          <a:noFill/>
          <a:ln>
            <a:noFill/>
          </a:ln>
        </p:spPr>
      </p:sp>
      <p:sp>
        <p:nvSpPr>
          <p:cNvPr id="626" name="Google Shape;626;p10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7" name="Google Shape;627;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8" name="Google Shape;628;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59965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0"/>
        <p:cNvGrpSpPr/>
        <p:nvPr/>
      </p:nvGrpSpPr>
      <p:grpSpPr>
        <a:xfrm>
          <a:off x="0" y="0"/>
          <a:ext cx="0" cy="0"/>
          <a:chOff x="0" y="0"/>
          <a:chExt cx="0" cy="0"/>
        </a:xfrm>
      </p:grpSpPr>
      <p:sp>
        <p:nvSpPr>
          <p:cNvPr id="631" name="Google Shape;631;p1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2" name="Google Shape;632;p10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4" name="Google Shape;634;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5" name="Google Shape;635;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6"/>
        <p:cNvGrpSpPr/>
        <p:nvPr/>
      </p:nvGrpSpPr>
      <p:grpSpPr>
        <a:xfrm>
          <a:off x="0" y="0"/>
          <a:ext cx="0" cy="0"/>
          <a:chOff x="0" y="0"/>
          <a:chExt cx="0" cy="0"/>
        </a:xfrm>
      </p:grpSpPr>
      <p:sp>
        <p:nvSpPr>
          <p:cNvPr id="637" name="Google Shape;637;p10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10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9" name="Google Shape;639;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0" name="Google Shape;640;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1" name="Google Shape;641;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ntent Slide_paragraph">
  <p:cSld name="Content Slide_paragraph">
    <p:bg>
      <p:bgPr>
        <a:solidFill>
          <a:schemeClr val="lt1"/>
        </a:solidFill>
        <a:effectLst/>
      </p:bgPr>
    </p:bg>
    <p:spTree>
      <p:nvGrpSpPr>
        <p:cNvPr id="1" name="Shape 219"/>
        <p:cNvGrpSpPr/>
        <p:nvPr/>
      </p:nvGrpSpPr>
      <p:grpSpPr>
        <a:xfrm>
          <a:off x="0" y="0"/>
          <a:ext cx="0" cy="0"/>
          <a:chOff x="0" y="0"/>
          <a:chExt cx="0" cy="0"/>
        </a:xfrm>
      </p:grpSpPr>
      <p:sp>
        <p:nvSpPr>
          <p:cNvPr id="220" name="Google Shape;220;p37"/>
          <p:cNvSpPr txBox="1">
            <a:spLocks noGrp="1"/>
          </p:cNvSpPr>
          <p:nvPr>
            <p:ph type="body" idx="1"/>
          </p:nvPr>
        </p:nvSpPr>
        <p:spPr>
          <a:xfrm>
            <a:off x="0" y="248779"/>
            <a:ext cx="12192000" cy="920264"/>
          </a:xfrm>
          <a:prstGeom prst="rect">
            <a:avLst/>
          </a:prstGeom>
          <a:noFill/>
          <a:ln>
            <a:noFill/>
          </a:ln>
        </p:spPr>
        <p:txBody>
          <a:bodyPr spcFirstLastPara="1" wrap="square" lIns="68575" tIns="34275" rIns="68575" bIns="34275" anchor="ctr" anchorCtr="1">
            <a:noAutofit/>
          </a:bodyPr>
          <a:lstStyle>
            <a:lvl1pPr marL="457200" lvl="0" indent="-228600" algn="ctr">
              <a:lnSpc>
                <a:spcPct val="90000"/>
              </a:lnSpc>
              <a:spcBef>
                <a:spcPts val="1067"/>
              </a:spcBef>
              <a:spcAft>
                <a:spcPts val="0"/>
              </a:spcAft>
              <a:buClr>
                <a:schemeClr val="dk1"/>
              </a:buClr>
              <a:buSzPts val="3600"/>
              <a:buNone/>
              <a:defRPr sz="4800" b="0" i="0">
                <a:latin typeface="Roboto"/>
                <a:ea typeface="Roboto"/>
                <a:cs typeface="Roboto"/>
                <a:sym typeface="Roboto"/>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21" name="Google Shape;221;p37"/>
          <p:cNvSpPr txBox="1">
            <a:spLocks noGrp="1"/>
          </p:cNvSpPr>
          <p:nvPr>
            <p:ph type="body" idx="2"/>
          </p:nvPr>
        </p:nvSpPr>
        <p:spPr>
          <a:xfrm>
            <a:off x="1174751" y="1765301"/>
            <a:ext cx="9842500" cy="31115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1067"/>
              </a:spcBef>
              <a:spcAft>
                <a:spcPts val="0"/>
              </a:spcAft>
              <a:buClr>
                <a:schemeClr val="dk1"/>
              </a:buClr>
              <a:buSzPts val="1800"/>
              <a:buFont typeface="Arial"/>
              <a:buNone/>
              <a:defRPr sz="2400" b="0" i="0">
                <a:solidFill>
                  <a:schemeClr val="dk1"/>
                </a:solidFill>
                <a:latin typeface="Roboto Light"/>
                <a:ea typeface="Roboto Light"/>
                <a:cs typeface="Roboto Light"/>
                <a:sym typeface="Roboto Light"/>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3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25" name="Google Shape;225;p3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p3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3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8"/>
        <p:cNvGrpSpPr/>
        <p:nvPr/>
      </p:nvGrpSpPr>
      <p:grpSpPr>
        <a:xfrm>
          <a:off x="0" y="0"/>
          <a:ext cx="0" cy="0"/>
          <a:chOff x="0" y="0"/>
          <a:chExt cx="0" cy="0"/>
        </a:xfrm>
      </p:grpSpPr>
      <p:sp>
        <p:nvSpPr>
          <p:cNvPr id="229" name="Google Shape;229;p39"/>
          <p:cNvSpPr txBox="1">
            <a:spLocks noGrp="1"/>
          </p:cNvSpPr>
          <p:nvPr>
            <p:ph type="title"/>
          </p:nvPr>
        </p:nvSpPr>
        <p:spPr>
          <a:xfrm>
            <a:off x="415601"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0" name="Google Shape;230;p39"/>
          <p:cNvSpPr txBox="1">
            <a:spLocks noGrp="1"/>
          </p:cNvSpPr>
          <p:nvPr>
            <p:ph type="body" idx="1"/>
          </p:nvPr>
        </p:nvSpPr>
        <p:spPr>
          <a:xfrm>
            <a:off x="415601"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231" name="Google Shape;231;p3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 Paragraph Layout">
  <p:cSld name="1 Paragraph Layout">
    <p:spTree>
      <p:nvGrpSpPr>
        <p:cNvPr id="1" name="Shape 232"/>
        <p:cNvGrpSpPr/>
        <p:nvPr/>
      </p:nvGrpSpPr>
      <p:grpSpPr>
        <a:xfrm>
          <a:off x="0" y="0"/>
          <a:ext cx="0" cy="0"/>
          <a:chOff x="0" y="0"/>
          <a:chExt cx="0" cy="0"/>
        </a:xfrm>
      </p:grpSpPr>
      <p:sp>
        <p:nvSpPr>
          <p:cNvPr id="233" name="Google Shape;233;p40"/>
          <p:cNvSpPr txBox="1">
            <a:spLocks noGrp="1"/>
          </p:cNvSpPr>
          <p:nvPr>
            <p:ph type="body" idx="1"/>
          </p:nvPr>
        </p:nvSpPr>
        <p:spPr>
          <a:xfrm>
            <a:off x="1068917" y="816425"/>
            <a:ext cx="9683875" cy="690480"/>
          </a:xfrm>
          <a:prstGeom prst="rect">
            <a:avLst/>
          </a:prstGeom>
          <a:noFill/>
          <a:ln>
            <a:noFill/>
          </a:ln>
        </p:spPr>
        <p:txBody>
          <a:bodyPr spcFirstLastPara="1" wrap="square" lIns="68575" tIns="34275" rIns="68575" bIns="34275" anchor="b" anchorCtr="0">
            <a:spAutoFit/>
          </a:bodyPr>
          <a:lstStyle>
            <a:lvl1pPr marL="457200" lvl="0" indent="-228600" algn="l">
              <a:lnSpc>
                <a:spcPct val="90000"/>
              </a:lnSpc>
              <a:spcBef>
                <a:spcPts val="1067"/>
              </a:spcBef>
              <a:spcAft>
                <a:spcPts val="0"/>
              </a:spcAft>
              <a:buClr>
                <a:schemeClr val="dk2"/>
              </a:buClr>
              <a:buSzPts val="2600"/>
              <a:buNone/>
              <a:defRPr sz="3466" b="1">
                <a:solidFill>
                  <a:schemeClr val="dk2"/>
                </a:solidFill>
              </a:defRPr>
            </a:lvl1pPr>
            <a:lvl2pPr marL="914400" lvl="1" indent="-228600" algn="l">
              <a:lnSpc>
                <a:spcPct val="90000"/>
              </a:lnSpc>
              <a:spcBef>
                <a:spcPts val="533"/>
              </a:spcBef>
              <a:spcAft>
                <a:spcPts val="0"/>
              </a:spcAft>
              <a:buClr>
                <a:schemeClr val="accent1"/>
              </a:buClr>
              <a:buSzPts val="2600"/>
              <a:buNone/>
              <a:defRPr sz="3466" b="1">
                <a:solidFill>
                  <a:schemeClr val="accent1"/>
                </a:solidFill>
              </a:defRPr>
            </a:lvl2pPr>
            <a:lvl3pPr marL="1371600" lvl="2" indent="-228600" algn="l">
              <a:lnSpc>
                <a:spcPct val="90000"/>
              </a:lnSpc>
              <a:spcBef>
                <a:spcPts val="533"/>
              </a:spcBef>
              <a:spcAft>
                <a:spcPts val="0"/>
              </a:spcAft>
              <a:buClr>
                <a:schemeClr val="accent1"/>
              </a:buClr>
              <a:buSzPts val="2600"/>
              <a:buNone/>
              <a:defRPr sz="3466" b="1">
                <a:solidFill>
                  <a:schemeClr val="accent1"/>
                </a:solidFill>
              </a:defRPr>
            </a:lvl3pPr>
            <a:lvl4pPr marL="1828800" lvl="3" indent="-228600" algn="l">
              <a:lnSpc>
                <a:spcPct val="90000"/>
              </a:lnSpc>
              <a:spcBef>
                <a:spcPts val="533"/>
              </a:spcBef>
              <a:spcAft>
                <a:spcPts val="0"/>
              </a:spcAft>
              <a:buClr>
                <a:schemeClr val="accent1"/>
              </a:buClr>
              <a:buSzPts val="2600"/>
              <a:buNone/>
              <a:defRPr sz="3466" b="1">
                <a:solidFill>
                  <a:schemeClr val="accent1"/>
                </a:solidFill>
              </a:defRPr>
            </a:lvl4pPr>
            <a:lvl5pPr marL="2286000" lvl="4" indent="-228600" algn="l">
              <a:lnSpc>
                <a:spcPct val="90000"/>
              </a:lnSpc>
              <a:spcBef>
                <a:spcPts val="533"/>
              </a:spcBef>
              <a:spcAft>
                <a:spcPts val="0"/>
              </a:spcAft>
              <a:buClr>
                <a:schemeClr val="accent1"/>
              </a:buClr>
              <a:buSzPts val="2600"/>
              <a:buNone/>
              <a:defRPr sz="3466" b="1">
                <a:solidFill>
                  <a:schemeClr val="accent1"/>
                </a:solidFill>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34" name="Google Shape;234;p40"/>
          <p:cNvSpPr txBox="1">
            <a:spLocks noGrp="1"/>
          </p:cNvSpPr>
          <p:nvPr>
            <p:ph type="body" idx="2"/>
          </p:nvPr>
        </p:nvSpPr>
        <p:spPr>
          <a:xfrm>
            <a:off x="1068918" y="1506902"/>
            <a:ext cx="9683876" cy="3872915"/>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1067"/>
              </a:spcBef>
              <a:spcAft>
                <a:spcPts val="0"/>
              </a:spcAft>
              <a:buClr>
                <a:srgbClr val="1E4E79"/>
              </a:buClr>
              <a:buSzPts val="1400"/>
              <a:buNone/>
              <a:defRPr sz="1867">
                <a:solidFill>
                  <a:srgbClr val="1E4E79"/>
                </a:solidFill>
                <a:latin typeface="Trebuchet MS"/>
                <a:ea typeface="Trebuchet MS"/>
                <a:cs typeface="Trebuchet MS"/>
                <a:sym typeface="Trebuchet MS"/>
              </a:defRPr>
            </a:lvl1pPr>
            <a:lvl2pPr marL="914400" lvl="1" indent="-228600" algn="l">
              <a:lnSpc>
                <a:spcPct val="90000"/>
              </a:lnSpc>
              <a:spcBef>
                <a:spcPts val="533"/>
              </a:spcBef>
              <a:spcAft>
                <a:spcPts val="0"/>
              </a:spcAft>
              <a:buClr>
                <a:schemeClr val="dk1"/>
              </a:buClr>
              <a:buSzPts val="1000"/>
              <a:buNone/>
              <a:defRPr sz="1333">
                <a:latin typeface="Trebuchet MS"/>
                <a:ea typeface="Trebuchet MS"/>
                <a:cs typeface="Trebuchet MS"/>
                <a:sym typeface="Trebuchet MS"/>
              </a:defRPr>
            </a:lvl2pPr>
            <a:lvl3pPr marL="1371600" lvl="2" indent="-228600" algn="l">
              <a:lnSpc>
                <a:spcPct val="90000"/>
              </a:lnSpc>
              <a:spcBef>
                <a:spcPts val="533"/>
              </a:spcBef>
              <a:spcAft>
                <a:spcPts val="0"/>
              </a:spcAft>
              <a:buClr>
                <a:schemeClr val="dk1"/>
              </a:buClr>
              <a:buSzPts val="1000"/>
              <a:buNone/>
              <a:defRPr sz="1333">
                <a:latin typeface="Trebuchet MS"/>
                <a:ea typeface="Trebuchet MS"/>
                <a:cs typeface="Trebuchet MS"/>
                <a:sym typeface="Trebuchet MS"/>
              </a:defRPr>
            </a:lvl3pPr>
            <a:lvl4pPr marL="1828800" lvl="3" indent="-228600" algn="l">
              <a:lnSpc>
                <a:spcPct val="90000"/>
              </a:lnSpc>
              <a:spcBef>
                <a:spcPts val="533"/>
              </a:spcBef>
              <a:spcAft>
                <a:spcPts val="0"/>
              </a:spcAft>
              <a:buClr>
                <a:schemeClr val="dk1"/>
              </a:buClr>
              <a:buSzPts val="1000"/>
              <a:buNone/>
              <a:defRPr sz="1333">
                <a:latin typeface="Trebuchet MS"/>
                <a:ea typeface="Trebuchet MS"/>
                <a:cs typeface="Trebuchet MS"/>
                <a:sym typeface="Trebuchet MS"/>
              </a:defRPr>
            </a:lvl4pPr>
            <a:lvl5pPr marL="2286000" lvl="4" indent="-228600" algn="l">
              <a:lnSpc>
                <a:spcPct val="90000"/>
              </a:lnSpc>
              <a:spcBef>
                <a:spcPts val="533"/>
              </a:spcBef>
              <a:spcAft>
                <a:spcPts val="0"/>
              </a:spcAft>
              <a:buClr>
                <a:schemeClr val="dk1"/>
              </a:buClr>
              <a:buSzPts val="1000"/>
              <a:buNone/>
              <a:defRPr sz="1333">
                <a:latin typeface="Trebuchet MS"/>
                <a:ea typeface="Trebuchet MS"/>
                <a:cs typeface="Trebuchet MS"/>
                <a:sym typeface="Trebuchet MS"/>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35" name="Google Shape;235;p40"/>
          <p:cNvSpPr txBox="1">
            <a:spLocks noGrp="1"/>
          </p:cNvSpPr>
          <p:nvPr>
            <p:ph type="ftr" idx="11"/>
          </p:nvPr>
        </p:nvSpPr>
        <p:spPr>
          <a:xfrm>
            <a:off x="6815667" y="6052424"/>
            <a:ext cx="4114800" cy="363729"/>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sz="1600" b="1">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p40"/>
          <p:cNvSpPr txBox="1">
            <a:spLocks noGrp="1"/>
          </p:cNvSpPr>
          <p:nvPr>
            <p:ph type="sldNum" idx="12"/>
          </p:nvPr>
        </p:nvSpPr>
        <p:spPr>
          <a:xfrm>
            <a:off x="10930467" y="6052424"/>
            <a:ext cx="901899" cy="363729"/>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7"/>
        <p:cNvGrpSpPr/>
        <p:nvPr/>
      </p:nvGrpSpPr>
      <p:grpSpPr>
        <a:xfrm>
          <a:off x="0" y="0"/>
          <a:ext cx="0" cy="0"/>
          <a:chOff x="0" y="0"/>
          <a:chExt cx="0" cy="0"/>
        </a:xfrm>
      </p:grpSpPr>
      <p:sp>
        <p:nvSpPr>
          <p:cNvPr id="238" name="Google Shape;238;p4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p41"/>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40" name="Google Shape;240;p4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1" name="Google Shape;241;p4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4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3"/>
        <p:cNvGrpSpPr/>
        <p:nvPr/>
      </p:nvGrpSpPr>
      <p:grpSpPr>
        <a:xfrm>
          <a:off x="0" y="0"/>
          <a:ext cx="0" cy="0"/>
          <a:chOff x="0" y="0"/>
          <a:chExt cx="0" cy="0"/>
        </a:xfrm>
      </p:grpSpPr>
      <p:sp>
        <p:nvSpPr>
          <p:cNvPr id="244" name="Google Shape;244;p42"/>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 name="Google Shape;245;p42"/>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rgbClr val="888888"/>
              </a:buClr>
              <a:buSzPts val="1800"/>
              <a:buNone/>
              <a:defRPr sz="2400">
                <a:solidFill>
                  <a:srgbClr val="888888"/>
                </a:solidFill>
              </a:defRPr>
            </a:lvl1pPr>
            <a:lvl2pPr marL="914400" lvl="1" indent="-228600" algn="l">
              <a:lnSpc>
                <a:spcPct val="90000"/>
              </a:lnSpc>
              <a:spcBef>
                <a:spcPts val="533"/>
              </a:spcBef>
              <a:spcAft>
                <a:spcPts val="0"/>
              </a:spcAft>
              <a:buClr>
                <a:srgbClr val="888888"/>
              </a:buClr>
              <a:buSzPts val="1500"/>
              <a:buNone/>
              <a:defRPr sz="2000">
                <a:solidFill>
                  <a:srgbClr val="888888"/>
                </a:solidFill>
              </a:defRPr>
            </a:lvl2pPr>
            <a:lvl3pPr marL="1371600" lvl="2" indent="-228600" algn="l">
              <a:lnSpc>
                <a:spcPct val="90000"/>
              </a:lnSpc>
              <a:spcBef>
                <a:spcPts val="533"/>
              </a:spcBef>
              <a:spcAft>
                <a:spcPts val="0"/>
              </a:spcAft>
              <a:buClr>
                <a:srgbClr val="888888"/>
              </a:buClr>
              <a:buSzPts val="1400"/>
              <a:buNone/>
              <a:defRPr sz="1867">
                <a:solidFill>
                  <a:srgbClr val="888888"/>
                </a:solidFill>
              </a:defRPr>
            </a:lvl3pPr>
            <a:lvl4pPr marL="1828800" lvl="3" indent="-228600" algn="l">
              <a:lnSpc>
                <a:spcPct val="90000"/>
              </a:lnSpc>
              <a:spcBef>
                <a:spcPts val="533"/>
              </a:spcBef>
              <a:spcAft>
                <a:spcPts val="0"/>
              </a:spcAft>
              <a:buClr>
                <a:srgbClr val="888888"/>
              </a:buClr>
              <a:buSzPts val="1200"/>
              <a:buNone/>
              <a:defRPr sz="1600">
                <a:solidFill>
                  <a:srgbClr val="888888"/>
                </a:solidFill>
              </a:defRPr>
            </a:lvl4pPr>
            <a:lvl5pPr marL="2286000" lvl="4" indent="-228600" algn="l">
              <a:lnSpc>
                <a:spcPct val="90000"/>
              </a:lnSpc>
              <a:spcBef>
                <a:spcPts val="533"/>
              </a:spcBef>
              <a:spcAft>
                <a:spcPts val="0"/>
              </a:spcAft>
              <a:buClr>
                <a:srgbClr val="888888"/>
              </a:buClr>
              <a:buSzPts val="1200"/>
              <a:buNone/>
              <a:defRPr sz="1600">
                <a:solidFill>
                  <a:srgbClr val="888888"/>
                </a:solidFill>
              </a:defRPr>
            </a:lvl5pPr>
            <a:lvl6pPr marL="2743200" lvl="5" indent="-228600" algn="l">
              <a:lnSpc>
                <a:spcPct val="90000"/>
              </a:lnSpc>
              <a:spcBef>
                <a:spcPts val="533"/>
              </a:spcBef>
              <a:spcAft>
                <a:spcPts val="0"/>
              </a:spcAft>
              <a:buClr>
                <a:srgbClr val="888888"/>
              </a:buClr>
              <a:buSzPts val="1200"/>
              <a:buNone/>
              <a:defRPr sz="1600">
                <a:solidFill>
                  <a:srgbClr val="888888"/>
                </a:solidFill>
              </a:defRPr>
            </a:lvl6pPr>
            <a:lvl7pPr marL="3200400" lvl="6" indent="-228600" algn="l">
              <a:lnSpc>
                <a:spcPct val="90000"/>
              </a:lnSpc>
              <a:spcBef>
                <a:spcPts val="533"/>
              </a:spcBef>
              <a:spcAft>
                <a:spcPts val="0"/>
              </a:spcAft>
              <a:buClr>
                <a:srgbClr val="888888"/>
              </a:buClr>
              <a:buSzPts val="1200"/>
              <a:buNone/>
              <a:defRPr sz="1600">
                <a:solidFill>
                  <a:srgbClr val="888888"/>
                </a:solidFill>
              </a:defRPr>
            </a:lvl7pPr>
            <a:lvl8pPr marL="3657600" lvl="7" indent="-228600" algn="l">
              <a:lnSpc>
                <a:spcPct val="90000"/>
              </a:lnSpc>
              <a:spcBef>
                <a:spcPts val="533"/>
              </a:spcBef>
              <a:spcAft>
                <a:spcPts val="0"/>
              </a:spcAft>
              <a:buClr>
                <a:srgbClr val="888888"/>
              </a:buClr>
              <a:buSzPts val="1200"/>
              <a:buNone/>
              <a:defRPr sz="1600">
                <a:solidFill>
                  <a:srgbClr val="888888"/>
                </a:solidFill>
              </a:defRPr>
            </a:lvl8pPr>
            <a:lvl9pPr marL="4114800" lvl="8" indent="-228600"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46" name="Google Shape;246;p4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p4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p4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9"/>
        <p:cNvGrpSpPr/>
        <p:nvPr/>
      </p:nvGrpSpPr>
      <p:grpSpPr>
        <a:xfrm>
          <a:off x="0" y="0"/>
          <a:ext cx="0" cy="0"/>
          <a:chOff x="0" y="0"/>
          <a:chExt cx="0" cy="0"/>
        </a:xfrm>
      </p:grpSpPr>
      <p:sp>
        <p:nvSpPr>
          <p:cNvPr id="250" name="Google Shape;250;p4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p43"/>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52" name="Google Shape;252;p43"/>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53" name="Google Shape;253;p4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p4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5" name="Google Shape;255;p4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
        <p:cNvGrpSpPr/>
        <p:nvPr/>
      </p:nvGrpSpPr>
      <p:grpSpPr>
        <a:xfrm>
          <a:off x="0" y="0"/>
          <a:ext cx="0" cy="0"/>
          <a:chOff x="0" y="0"/>
          <a:chExt cx="0" cy="0"/>
        </a:xfrm>
      </p:grpSpPr>
      <p:sp>
        <p:nvSpPr>
          <p:cNvPr id="257" name="Google Shape;257;p44"/>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8" name="Google Shape;258;p44"/>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259" name="Google Shape;259;p44"/>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60" name="Google Shape;260;p44"/>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1067"/>
              </a:spcBef>
              <a:spcAft>
                <a:spcPts val="0"/>
              </a:spcAft>
              <a:buClr>
                <a:schemeClr val="dk1"/>
              </a:buClr>
              <a:buSzPts val="1800"/>
              <a:buNone/>
              <a:defRPr sz="2400" b="1"/>
            </a:lvl1pPr>
            <a:lvl2pPr marL="914400" lvl="1" indent="-228600" algn="l">
              <a:lnSpc>
                <a:spcPct val="90000"/>
              </a:lnSpc>
              <a:spcBef>
                <a:spcPts val="533"/>
              </a:spcBef>
              <a:spcAft>
                <a:spcPts val="0"/>
              </a:spcAft>
              <a:buClr>
                <a:schemeClr val="dk1"/>
              </a:buClr>
              <a:buSzPts val="1500"/>
              <a:buNone/>
              <a:defRPr sz="2000" b="1"/>
            </a:lvl2pPr>
            <a:lvl3pPr marL="1371600" lvl="2" indent="-228600" algn="l">
              <a:lnSpc>
                <a:spcPct val="90000"/>
              </a:lnSpc>
              <a:spcBef>
                <a:spcPts val="533"/>
              </a:spcBef>
              <a:spcAft>
                <a:spcPts val="0"/>
              </a:spcAft>
              <a:buClr>
                <a:schemeClr val="dk1"/>
              </a:buClr>
              <a:buSzPts val="1400"/>
              <a:buNone/>
              <a:defRPr sz="1867" b="1"/>
            </a:lvl3pPr>
            <a:lvl4pPr marL="1828800" lvl="3" indent="-228600" algn="l">
              <a:lnSpc>
                <a:spcPct val="90000"/>
              </a:lnSpc>
              <a:spcBef>
                <a:spcPts val="533"/>
              </a:spcBef>
              <a:spcAft>
                <a:spcPts val="0"/>
              </a:spcAft>
              <a:buClr>
                <a:schemeClr val="dk1"/>
              </a:buClr>
              <a:buSzPts val="1200"/>
              <a:buNone/>
              <a:defRPr sz="1600" b="1"/>
            </a:lvl4pPr>
            <a:lvl5pPr marL="2286000" lvl="4" indent="-228600" algn="l">
              <a:lnSpc>
                <a:spcPct val="90000"/>
              </a:lnSpc>
              <a:spcBef>
                <a:spcPts val="533"/>
              </a:spcBef>
              <a:spcAft>
                <a:spcPts val="0"/>
              </a:spcAft>
              <a:buClr>
                <a:schemeClr val="dk1"/>
              </a:buClr>
              <a:buSzPts val="1200"/>
              <a:buNone/>
              <a:defRPr sz="1600" b="1"/>
            </a:lvl5pPr>
            <a:lvl6pPr marL="2743200" lvl="5" indent="-228600" algn="l">
              <a:lnSpc>
                <a:spcPct val="90000"/>
              </a:lnSpc>
              <a:spcBef>
                <a:spcPts val="533"/>
              </a:spcBef>
              <a:spcAft>
                <a:spcPts val="0"/>
              </a:spcAft>
              <a:buClr>
                <a:schemeClr val="dk1"/>
              </a:buClr>
              <a:buSzPts val="1200"/>
              <a:buNone/>
              <a:defRPr sz="1600" b="1"/>
            </a:lvl6pPr>
            <a:lvl7pPr marL="3200400" lvl="6" indent="-228600" algn="l">
              <a:lnSpc>
                <a:spcPct val="90000"/>
              </a:lnSpc>
              <a:spcBef>
                <a:spcPts val="533"/>
              </a:spcBef>
              <a:spcAft>
                <a:spcPts val="0"/>
              </a:spcAft>
              <a:buClr>
                <a:schemeClr val="dk1"/>
              </a:buClr>
              <a:buSzPts val="1200"/>
              <a:buNone/>
              <a:defRPr sz="1600" b="1"/>
            </a:lvl7pPr>
            <a:lvl8pPr marL="3657600" lvl="7" indent="-228600" algn="l">
              <a:lnSpc>
                <a:spcPct val="90000"/>
              </a:lnSpc>
              <a:spcBef>
                <a:spcPts val="533"/>
              </a:spcBef>
              <a:spcAft>
                <a:spcPts val="0"/>
              </a:spcAft>
              <a:buClr>
                <a:schemeClr val="dk1"/>
              </a:buClr>
              <a:buSzPts val="1200"/>
              <a:buNone/>
              <a:defRPr sz="1600" b="1"/>
            </a:lvl8pPr>
            <a:lvl9pPr marL="4114800" lvl="8" indent="-228600" algn="l">
              <a:lnSpc>
                <a:spcPct val="90000"/>
              </a:lnSpc>
              <a:spcBef>
                <a:spcPts val="533"/>
              </a:spcBef>
              <a:spcAft>
                <a:spcPts val="0"/>
              </a:spcAft>
              <a:buClr>
                <a:schemeClr val="dk1"/>
              </a:buClr>
              <a:buSzPts val="1200"/>
              <a:buNone/>
              <a:defRPr sz="1600" b="1"/>
            </a:lvl9pPr>
          </a:lstStyle>
          <a:p>
            <a:endParaRPr/>
          </a:p>
        </p:txBody>
      </p:sp>
      <p:sp>
        <p:nvSpPr>
          <p:cNvPr id="261" name="Google Shape;261;p44"/>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62" name="Google Shape;262;p4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3" name="Google Shape;263;p4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4" name="Google Shape;264;p4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6570110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4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4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4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9" name="Google Shape;269;p4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0"/>
        <p:cNvGrpSpPr/>
        <p:nvPr/>
      </p:nvGrpSpPr>
      <p:grpSpPr>
        <a:xfrm>
          <a:off x="0" y="0"/>
          <a:ext cx="0" cy="0"/>
          <a:chOff x="0" y="0"/>
          <a:chExt cx="0" cy="0"/>
        </a:xfrm>
      </p:grpSpPr>
      <p:sp>
        <p:nvSpPr>
          <p:cNvPr id="271" name="Google Shape;271;p4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4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p4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4"/>
        <p:cNvGrpSpPr/>
        <p:nvPr/>
      </p:nvGrpSpPr>
      <p:grpSpPr>
        <a:xfrm>
          <a:off x="0" y="0"/>
          <a:ext cx="0" cy="0"/>
          <a:chOff x="0" y="0"/>
          <a:chExt cx="0" cy="0"/>
        </a:xfrm>
      </p:grpSpPr>
      <p:sp>
        <p:nvSpPr>
          <p:cNvPr id="275" name="Google Shape;275;p4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6" name="Google Shape;276;p47"/>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1067"/>
              </a:spcBef>
              <a:spcAft>
                <a:spcPts val="0"/>
              </a:spcAft>
              <a:buClr>
                <a:schemeClr val="dk1"/>
              </a:buClr>
              <a:buSzPts val="2400"/>
              <a:buChar char="•"/>
              <a:defRPr sz="3200"/>
            </a:lvl1pPr>
            <a:lvl2pPr marL="914400" lvl="1" indent="-361950" algn="l">
              <a:lnSpc>
                <a:spcPct val="90000"/>
              </a:lnSpc>
              <a:spcBef>
                <a:spcPts val="533"/>
              </a:spcBef>
              <a:spcAft>
                <a:spcPts val="0"/>
              </a:spcAft>
              <a:buClr>
                <a:schemeClr val="dk1"/>
              </a:buClr>
              <a:buSzPts val="2100"/>
              <a:buChar char="•"/>
              <a:defRPr sz="2800"/>
            </a:lvl2pPr>
            <a:lvl3pPr marL="1371600" lvl="2" indent="-342900" algn="l">
              <a:lnSpc>
                <a:spcPct val="90000"/>
              </a:lnSpc>
              <a:spcBef>
                <a:spcPts val="533"/>
              </a:spcBef>
              <a:spcAft>
                <a:spcPts val="0"/>
              </a:spcAft>
              <a:buClr>
                <a:schemeClr val="dk1"/>
              </a:buClr>
              <a:buSzPts val="1800"/>
              <a:buChar char="•"/>
              <a:defRPr sz="2400"/>
            </a:lvl3pPr>
            <a:lvl4pPr marL="1828800" lvl="3" indent="-323850" algn="l">
              <a:lnSpc>
                <a:spcPct val="90000"/>
              </a:lnSpc>
              <a:spcBef>
                <a:spcPts val="533"/>
              </a:spcBef>
              <a:spcAft>
                <a:spcPts val="0"/>
              </a:spcAft>
              <a:buClr>
                <a:schemeClr val="dk1"/>
              </a:buClr>
              <a:buSzPts val="1500"/>
              <a:buChar char="•"/>
              <a:defRPr sz="2000"/>
            </a:lvl4pPr>
            <a:lvl5pPr marL="2286000" lvl="4" indent="-323850" algn="l">
              <a:lnSpc>
                <a:spcPct val="90000"/>
              </a:lnSpc>
              <a:spcBef>
                <a:spcPts val="533"/>
              </a:spcBef>
              <a:spcAft>
                <a:spcPts val="0"/>
              </a:spcAft>
              <a:buClr>
                <a:schemeClr val="dk1"/>
              </a:buClr>
              <a:buSzPts val="1500"/>
              <a:buChar char="•"/>
              <a:defRPr sz="2000"/>
            </a:lvl5pPr>
            <a:lvl6pPr marL="2743200" lvl="5" indent="-323850" algn="l">
              <a:lnSpc>
                <a:spcPct val="90000"/>
              </a:lnSpc>
              <a:spcBef>
                <a:spcPts val="533"/>
              </a:spcBef>
              <a:spcAft>
                <a:spcPts val="0"/>
              </a:spcAft>
              <a:buClr>
                <a:schemeClr val="dk1"/>
              </a:buClr>
              <a:buSzPts val="1500"/>
              <a:buChar char="•"/>
              <a:defRPr sz="2000"/>
            </a:lvl6pPr>
            <a:lvl7pPr marL="3200400" lvl="6" indent="-323850" algn="l">
              <a:lnSpc>
                <a:spcPct val="90000"/>
              </a:lnSpc>
              <a:spcBef>
                <a:spcPts val="533"/>
              </a:spcBef>
              <a:spcAft>
                <a:spcPts val="0"/>
              </a:spcAft>
              <a:buClr>
                <a:schemeClr val="dk1"/>
              </a:buClr>
              <a:buSzPts val="1500"/>
              <a:buChar char="•"/>
              <a:defRPr sz="2000"/>
            </a:lvl7pPr>
            <a:lvl8pPr marL="3657600" lvl="7" indent="-323850" algn="l">
              <a:lnSpc>
                <a:spcPct val="90000"/>
              </a:lnSpc>
              <a:spcBef>
                <a:spcPts val="533"/>
              </a:spcBef>
              <a:spcAft>
                <a:spcPts val="0"/>
              </a:spcAft>
              <a:buClr>
                <a:schemeClr val="dk1"/>
              </a:buClr>
              <a:buSzPts val="1500"/>
              <a:buChar char="•"/>
              <a:defRPr sz="2000"/>
            </a:lvl8pPr>
            <a:lvl9pPr marL="4114800" lvl="8" indent="-323850" algn="l">
              <a:lnSpc>
                <a:spcPct val="90000"/>
              </a:lnSpc>
              <a:spcBef>
                <a:spcPts val="533"/>
              </a:spcBef>
              <a:spcAft>
                <a:spcPts val="0"/>
              </a:spcAft>
              <a:buClr>
                <a:schemeClr val="dk1"/>
              </a:buClr>
              <a:buSzPts val="1500"/>
              <a:buChar char="•"/>
              <a:defRPr sz="2000"/>
            </a:lvl9pPr>
          </a:lstStyle>
          <a:p>
            <a:endParaRPr/>
          </a:p>
        </p:txBody>
      </p:sp>
      <p:sp>
        <p:nvSpPr>
          <p:cNvPr id="277" name="Google Shape;277;p47"/>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278" name="Google Shape;278;p4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9" name="Google Shape;279;p4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p4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p48"/>
          <p:cNvSpPr>
            <a:spLocks noGrp="1"/>
          </p:cNvSpPr>
          <p:nvPr>
            <p:ph type="pic" idx="2"/>
          </p:nvPr>
        </p:nvSpPr>
        <p:spPr>
          <a:xfrm>
            <a:off x="5183188" y="987426"/>
            <a:ext cx="6172200" cy="4873625"/>
          </a:xfrm>
          <a:prstGeom prst="rect">
            <a:avLst/>
          </a:prstGeom>
          <a:noFill/>
          <a:ln>
            <a:noFill/>
          </a:ln>
        </p:spPr>
      </p:sp>
      <p:sp>
        <p:nvSpPr>
          <p:cNvPr id="284" name="Google Shape;284;p48"/>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1067"/>
              </a:spcBef>
              <a:spcAft>
                <a:spcPts val="0"/>
              </a:spcAft>
              <a:buClr>
                <a:schemeClr val="dk1"/>
              </a:buClr>
              <a:buSzPts val="1200"/>
              <a:buNone/>
              <a:defRPr sz="1600"/>
            </a:lvl1pPr>
            <a:lvl2pPr marL="914400" lvl="1" indent="-228600" algn="l">
              <a:lnSpc>
                <a:spcPct val="90000"/>
              </a:lnSpc>
              <a:spcBef>
                <a:spcPts val="533"/>
              </a:spcBef>
              <a:spcAft>
                <a:spcPts val="0"/>
              </a:spcAft>
              <a:buClr>
                <a:schemeClr val="dk1"/>
              </a:buClr>
              <a:buSzPts val="1100"/>
              <a:buNone/>
              <a:defRPr sz="1467"/>
            </a:lvl2pPr>
            <a:lvl3pPr marL="1371600" lvl="2" indent="-228600" algn="l">
              <a:lnSpc>
                <a:spcPct val="90000"/>
              </a:lnSpc>
              <a:spcBef>
                <a:spcPts val="533"/>
              </a:spcBef>
              <a:spcAft>
                <a:spcPts val="0"/>
              </a:spcAft>
              <a:buClr>
                <a:schemeClr val="dk1"/>
              </a:buClr>
              <a:buSzPts val="900"/>
              <a:buNone/>
              <a:defRPr sz="1200"/>
            </a:lvl3pPr>
            <a:lvl4pPr marL="1828800" lvl="3" indent="-228600" algn="l">
              <a:lnSpc>
                <a:spcPct val="90000"/>
              </a:lnSpc>
              <a:spcBef>
                <a:spcPts val="533"/>
              </a:spcBef>
              <a:spcAft>
                <a:spcPts val="0"/>
              </a:spcAft>
              <a:buClr>
                <a:schemeClr val="dk1"/>
              </a:buClr>
              <a:buSzPts val="800"/>
              <a:buNone/>
              <a:defRPr sz="1067"/>
            </a:lvl4pPr>
            <a:lvl5pPr marL="2286000" lvl="4" indent="-228600" algn="l">
              <a:lnSpc>
                <a:spcPct val="90000"/>
              </a:lnSpc>
              <a:spcBef>
                <a:spcPts val="533"/>
              </a:spcBef>
              <a:spcAft>
                <a:spcPts val="0"/>
              </a:spcAft>
              <a:buClr>
                <a:schemeClr val="dk1"/>
              </a:buClr>
              <a:buSzPts val="800"/>
              <a:buNone/>
              <a:defRPr sz="1067"/>
            </a:lvl5pPr>
            <a:lvl6pPr marL="2743200" lvl="5" indent="-228600" algn="l">
              <a:lnSpc>
                <a:spcPct val="90000"/>
              </a:lnSpc>
              <a:spcBef>
                <a:spcPts val="533"/>
              </a:spcBef>
              <a:spcAft>
                <a:spcPts val="0"/>
              </a:spcAft>
              <a:buClr>
                <a:schemeClr val="dk1"/>
              </a:buClr>
              <a:buSzPts val="800"/>
              <a:buNone/>
              <a:defRPr sz="1067"/>
            </a:lvl6pPr>
            <a:lvl7pPr marL="3200400" lvl="6" indent="-228600" algn="l">
              <a:lnSpc>
                <a:spcPct val="90000"/>
              </a:lnSpc>
              <a:spcBef>
                <a:spcPts val="533"/>
              </a:spcBef>
              <a:spcAft>
                <a:spcPts val="0"/>
              </a:spcAft>
              <a:buClr>
                <a:schemeClr val="dk1"/>
              </a:buClr>
              <a:buSzPts val="800"/>
              <a:buNone/>
              <a:defRPr sz="1067"/>
            </a:lvl7pPr>
            <a:lvl8pPr marL="3657600" lvl="7" indent="-228600" algn="l">
              <a:lnSpc>
                <a:spcPct val="90000"/>
              </a:lnSpc>
              <a:spcBef>
                <a:spcPts val="533"/>
              </a:spcBef>
              <a:spcAft>
                <a:spcPts val="0"/>
              </a:spcAft>
              <a:buClr>
                <a:schemeClr val="dk1"/>
              </a:buClr>
              <a:buSzPts val="800"/>
              <a:buNone/>
              <a:defRPr sz="1067"/>
            </a:lvl8pPr>
            <a:lvl9pPr marL="4114800" lvl="8" indent="-228600" algn="l">
              <a:lnSpc>
                <a:spcPct val="90000"/>
              </a:lnSpc>
              <a:spcBef>
                <a:spcPts val="533"/>
              </a:spcBef>
              <a:spcAft>
                <a:spcPts val="0"/>
              </a:spcAft>
              <a:buClr>
                <a:schemeClr val="dk1"/>
              </a:buClr>
              <a:buSzPts val="800"/>
              <a:buNone/>
              <a:defRPr sz="1067"/>
            </a:lvl9pPr>
          </a:lstStyle>
          <a:p>
            <a:endParaRPr/>
          </a:p>
        </p:txBody>
      </p:sp>
      <p:sp>
        <p:nvSpPr>
          <p:cNvPr id="285" name="Google Shape;285;p4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6" name="Google Shape;286;p4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4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8"/>
        <p:cNvGrpSpPr/>
        <p:nvPr/>
      </p:nvGrpSpPr>
      <p:grpSpPr>
        <a:xfrm>
          <a:off x="0" y="0"/>
          <a:ext cx="0" cy="0"/>
          <a:chOff x="0" y="0"/>
          <a:chExt cx="0" cy="0"/>
        </a:xfrm>
      </p:grpSpPr>
      <p:sp>
        <p:nvSpPr>
          <p:cNvPr id="289" name="Google Shape;289;p4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p49"/>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91" name="Google Shape;291;p4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2" name="Google Shape;292;p4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p4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4"/>
        <p:cNvGrpSpPr/>
        <p:nvPr/>
      </p:nvGrpSpPr>
      <p:grpSpPr>
        <a:xfrm>
          <a:off x="0" y="0"/>
          <a:ext cx="0" cy="0"/>
          <a:chOff x="0" y="0"/>
          <a:chExt cx="0" cy="0"/>
        </a:xfrm>
      </p:grpSpPr>
      <p:sp>
        <p:nvSpPr>
          <p:cNvPr id="295" name="Google Shape;295;p50"/>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p50"/>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533"/>
              </a:spcBef>
              <a:spcAft>
                <a:spcPts val="0"/>
              </a:spcAft>
              <a:buClr>
                <a:schemeClr val="dk1"/>
              </a:buClr>
              <a:buSzPts val="1400"/>
              <a:buChar char="•"/>
              <a:defRPr/>
            </a:lvl2pPr>
            <a:lvl3pPr marL="1371600" lvl="2" indent="-317500" algn="l">
              <a:lnSpc>
                <a:spcPct val="90000"/>
              </a:lnSpc>
              <a:spcBef>
                <a:spcPts val="533"/>
              </a:spcBef>
              <a:spcAft>
                <a:spcPts val="0"/>
              </a:spcAft>
              <a:buClr>
                <a:schemeClr val="dk1"/>
              </a:buClr>
              <a:buSzPts val="1400"/>
              <a:buChar char="•"/>
              <a:defRPr/>
            </a:lvl3pPr>
            <a:lvl4pPr marL="1828800" lvl="3" indent="-317500" algn="l">
              <a:lnSpc>
                <a:spcPct val="90000"/>
              </a:lnSpc>
              <a:spcBef>
                <a:spcPts val="533"/>
              </a:spcBef>
              <a:spcAft>
                <a:spcPts val="0"/>
              </a:spcAft>
              <a:buClr>
                <a:schemeClr val="dk1"/>
              </a:buClr>
              <a:buSzPts val="1400"/>
              <a:buChar char="•"/>
              <a:defRPr/>
            </a:lvl4pPr>
            <a:lvl5pPr marL="2286000" lvl="4" indent="-317500" algn="l">
              <a:lnSpc>
                <a:spcPct val="90000"/>
              </a:lnSpc>
              <a:spcBef>
                <a:spcPts val="533"/>
              </a:spcBef>
              <a:spcAft>
                <a:spcPts val="0"/>
              </a:spcAft>
              <a:buClr>
                <a:schemeClr val="dk1"/>
              </a:buClr>
              <a:buSzPts val="1400"/>
              <a:buChar char="•"/>
              <a:defRPr/>
            </a:lvl5pPr>
            <a:lvl6pPr marL="2743200" lvl="5" indent="-317500" algn="l">
              <a:lnSpc>
                <a:spcPct val="90000"/>
              </a:lnSpc>
              <a:spcBef>
                <a:spcPts val="533"/>
              </a:spcBef>
              <a:spcAft>
                <a:spcPts val="0"/>
              </a:spcAft>
              <a:buClr>
                <a:schemeClr val="dk1"/>
              </a:buClr>
              <a:buSzPts val="1400"/>
              <a:buChar char="•"/>
              <a:defRPr/>
            </a:lvl6pPr>
            <a:lvl7pPr marL="3200400" lvl="6" indent="-317500" algn="l">
              <a:lnSpc>
                <a:spcPct val="90000"/>
              </a:lnSpc>
              <a:spcBef>
                <a:spcPts val="533"/>
              </a:spcBef>
              <a:spcAft>
                <a:spcPts val="0"/>
              </a:spcAft>
              <a:buClr>
                <a:schemeClr val="dk1"/>
              </a:buClr>
              <a:buSzPts val="1400"/>
              <a:buChar char="•"/>
              <a:defRPr/>
            </a:lvl7pPr>
            <a:lvl8pPr marL="3657600" lvl="7" indent="-317500" algn="l">
              <a:lnSpc>
                <a:spcPct val="90000"/>
              </a:lnSpc>
              <a:spcBef>
                <a:spcPts val="533"/>
              </a:spcBef>
              <a:spcAft>
                <a:spcPts val="0"/>
              </a:spcAft>
              <a:buClr>
                <a:schemeClr val="dk1"/>
              </a:buClr>
              <a:buSzPts val="1400"/>
              <a:buChar char="•"/>
              <a:defRPr/>
            </a:lvl8pPr>
            <a:lvl9pPr marL="4114800" lvl="8" indent="-317500" algn="l">
              <a:lnSpc>
                <a:spcPct val="90000"/>
              </a:lnSpc>
              <a:spcBef>
                <a:spcPts val="533"/>
              </a:spcBef>
              <a:spcAft>
                <a:spcPts val="0"/>
              </a:spcAft>
              <a:buClr>
                <a:schemeClr val="dk1"/>
              </a:buClr>
              <a:buSzPts val="1400"/>
              <a:buChar char="•"/>
              <a:defRPr/>
            </a:lvl9pPr>
          </a:lstStyle>
          <a:p>
            <a:endParaRPr/>
          </a:p>
        </p:txBody>
      </p:sp>
      <p:sp>
        <p:nvSpPr>
          <p:cNvPr id="297" name="Google Shape;297;p5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8" name="Google Shape;298;p5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9" name="Google Shape;299;p5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8"/>
        <p:cNvGrpSpPr/>
        <p:nvPr/>
      </p:nvGrpSpPr>
      <p:grpSpPr>
        <a:xfrm>
          <a:off x="0" y="0"/>
          <a:ext cx="0" cy="0"/>
          <a:chOff x="0" y="0"/>
          <a:chExt cx="0" cy="0"/>
        </a:xfrm>
      </p:grpSpPr>
      <p:sp>
        <p:nvSpPr>
          <p:cNvPr id="499" name="Google Shape;49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86"/>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3" name="Google Shape;503;p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4"/>
        <p:cNvGrpSpPr/>
        <p:nvPr/>
      </p:nvGrpSpPr>
      <p:grpSpPr>
        <a:xfrm>
          <a:off x="0" y="0"/>
          <a:ext cx="0" cy="0"/>
          <a:chOff x="0" y="0"/>
          <a:chExt cx="0" cy="0"/>
        </a:xfrm>
      </p:grpSpPr>
      <p:sp>
        <p:nvSpPr>
          <p:cNvPr id="505" name="Google Shape;505;p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8"/>
        <p:cNvGrpSpPr/>
        <p:nvPr/>
      </p:nvGrpSpPr>
      <p:grpSpPr>
        <a:xfrm>
          <a:off x="0" y="0"/>
          <a:ext cx="0" cy="0"/>
          <a:chOff x="0" y="0"/>
          <a:chExt cx="0" cy="0"/>
        </a:xfrm>
      </p:grpSpPr>
      <p:sp>
        <p:nvSpPr>
          <p:cNvPr id="509" name="Google Shape;509;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0" name="Google Shape;510;p88"/>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1" name="Google Shape;511;p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4"/>
        <p:cNvGrpSpPr/>
        <p:nvPr/>
      </p:nvGrpSpPr>
      <p:grpSpPr>
        <a:xfrm>
          <a:off x="0" y="0"/>
          <a:ext cx="0" cy="0"/>
          <a:chOff x="0" y="0"/>
          <a:chExt cx="0" cy="0"/>
        </a:xfrm>
      </p:grpSpPr>
      <p:sp>
        <p:nvSpPr>
          <p:cNvPr id="515" name="Google Shape;515;p8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6" name="Google Shape;516;p89"/>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7" name="Google Shape;517;p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8" name="Google Shape;518;p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81573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0"/>
        <p:cNvGrpSpPr/>
        <p:nvPr/>
      </p:nvGrpSpPr>
      <p:grpSpPr>
        <a:xfrm>
          <a:off x="0" y="0"/>
          <a:ext cx="0" cy="0"/>
          <a:chOff x="0" y="0"/>
          <a:chExt cx="0" cy="0"/>
        </a:xfrm>
      </p:grpSpPr>
      <p:sp>
        <p:nvSpPr>
          <p:cNvPr id="521" name="Google Shape;521;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2" name="Google Shape;522;p90"/>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90"/>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5" name="Google Shape;525;p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7"/>
        <p:cNvGrpSpPr/>
        <p:nvPr/>
      </p:nvGrpSpPr>
      <p:grpSpPr>
        <a:xfrm>
          <a:off x="0" y="0"/>
          <a:ext cx="0" cy="0"/>
          <a:chOff x="0" y="0"/>
          <a:chExt cx="0" cy="0"/>
        </a:xfrm>
      </p:grpSpPr>
      <p:sp>
        <p:nvSpPr>
          <p:cNvPr id="528" name="Google Shape;528;p9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9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0" name="Google Shape;530;p9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1" name="Google Shape;531;p9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2" name="Google Shape;532;p9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3" name="Google Shape;533;p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4" name="Google Shape;534;p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p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6"/>
        <p:cNvGrpSpPr/>
        <p:nvPr/>
      </p:nvGrpSpPr>
      <p:grpSpPr>
        <a:xfrm>
          <a:off x="0" y="0"/>
          <a:ext cx="0" cy="0"/>
          <a:chOff x="0" y="0"/>
          <a:chExt cx="0" cy="0"/>
        </a:xfrm>
      </p:grpSpPr>
      <p:sp>
        <p:nvSpPr>
          <p:cNvPr id="537" name="Google Shape;537;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8" name="Google Shape;538;p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p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1"/>
        <p:cNvGrpSpPr/>
        <p:nvPr/>
      </p:nvGrpSpPr>
      <p:grpSpPr>
        <a:xfrm>
          <a:off x="0" y="0"/>
          <a:ext cx="0" cy="0"/>
          <a:chOff x="0" y="0"/>
          <a:chExt cx="0" cy="0"/>
        </a:xfrm>
      </p:grpSpPr>
      <p:sp>
        <p:nvSpPr>
          <p:cNvPr id="542" name="Google Shape;542;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3" name="Google Shape;543;p93"/>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4" name="Google Shape;544;p93"/>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5" name="Google Shape;545;p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8"/>
        <p:cNvGrpSpPr/>
        <p:nvPr/>
      </p:nvGrpSpPr>
      <p:grpSpPr>
        <a:xfrm>
          <a:off x="0" y="0"/>
          <a:ext cx="0" cy="0"/>
          <a:chOff x="0" y="0"/>
          <a:chExt cx="0" cy="0"/>
        </a:xfrm>
      </p:grpSpPr>
      <p:sp>
        <p:nvSpPr>
          <p:cNvPr id="549" name="Google Shape;549;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0" name="Google Shape;550;p94"/>
          <p:cNvSpPr>
            <a:spLocks noGrp="1"/>
          </p:cNvSpPr>
          <p:nvPr>
            <p:ph type="pic" idx="2"/>
          </p:nvPr>
        </p:nvSpPr>
        <p:spPr>
          <a:xfrm>
            <a:off x="5183188" y="987426"/>
            <a:ext cx="6172200" cy="4873625"/>
          </a:xfrm>
          <a:prstGeom prst="rect">
            <a:avLst/>
          </a:prstGeom>
          <a:noFill/>
          <a:ln>
            <a:noFill/>
          </a:ln>
        </p:spPr>
      </p:sp>
      <p:sp>
        <p:nvSpPr>
          <p:cNvPr id="551" name="Google Shape;551;p9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2" name="Google Shape;552;p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3" name="Google Shape;553;p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4" name="Google Shape;554;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55"/>
        <p:cNvGrpSpPr/>
        <p:nvPr/>
      </p:nvGrpSpPr>
      <p:grpSpPr>
        <a:xfrm>
          <a:off x="0" y="0"/>
          <a:ext cx="0" cy="0"/>
          <a:chOff x="0" y="0"/>
          <a:chExt cx="0" cy="0"/>
        </a:xfrm>
      </p:grpSpPr>
      <p:sp>
        <p:nvSpPr>
          <p:cNvPr id="556" name="Google Shape;556;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7" name="Google Shape;557;p95"/>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8" name="Google Shape;558;p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9" name="Google Shape;559;p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0" name="Google Shape;560;p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1"/>
        <p:cNvGrpSpPr/>
        <p:nvPr/>
      </p:nvGrpSpPr>
      <p:grpSpPr>
        <a:xfrm>
          <a:off x="0" y="0"/>
          <a:ext cx="0" cy="0"/>
          <a:chOff x="0" y="0"/>
          <a:chExt cx="0" cy="0"/>
        </a:xfrm>
      </p:grpSpPr>
      <p:sp>
        <p:nvSpPr>
          <p:cNvPr id="562" name="Google Shape;562;p96"/>
          <p:cNvSpPr txBox="1">
            <a:spLocks noGrp="1"/>
          </p:cNvSpPr>
          <p:nvPr>
            <p:ph type="title"/>
          </p:nvPr>
        </p:nvSpPr>
        <p:spPr>
          <a:xfrm rot="5400000">
            <a:off x="7133432" y="1956596"/>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96"/>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4" name="Google Shape;564;p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6" name="Google Shape;566;p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6"/>
        <p:cNvGrpSpPr/>
        <p:nvPr/>
      </p:nvGrpSpPr>
      <p:grpSpPr>
        <a:xfrm>
          <a:off x="0" y="0"/>
          <a:ext cx="0" cy="0"/>
          <a:chOff x="0" y="0"/>
          <a:chExt cx="0" cy="0"/>
        </a:xfrm>
      </p:grpSpPr>
      <p:sp>
        <p:nvSpPr>
          <p:cNvPr id="307" name="Google Shape;30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1"/>
        <p:cNvGrpSpPr/>
        <p:nvPr/>
      </p:nvGrpSpPr>
      <p:grpSpPr>
        <a:xfrm>
          <a:off x="0" y="0"/>
          <a:ext cx="0" cy="0"/>
          <a:chOff x="0" y="0"/>
          <a:chExt cx="0" cy="0"/>
        </a:xfrm>
      </p:grpSpPr>
      <p:sp>
        <p:nvSpPr>
          <p:cNvPr id="312" name="Google Shape;312;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4" name="Google Shape;31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7"/>
        <p:cNvGrpSpPr/>
        <p:nvPr/>
      </p:nvGrpSpPr>
      <p:grpSpPr>
        <a:xfrm>
          <a:off x="0" y="0"/>
          <a:ext cx="0" cy="0"/>
          <a:chOff x="0" y="0"/>
          <a:chExt cx="0" cy="0"/>
        </a:xfrm>
      </p:grpSpPr>
      <p:sp>
        <p:nvSpPr>
          <p:cNvPr id="318" name="Google Shape;318;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7469473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3"/>
        <p:cNvGrpSpPr/>
        <p:nvPr/>
      </p:nvGrpSpPr>
      <p:grpSpPr>
        <a:xfrm>
          <a:off x="0" y="0"/>
          <a:ext cx="0" cy="0"/>
          <a:chOff x="0" y="0"/>
          <a:chExt cx="0" cy="0"/>
        </a:xfrm>
      </p:grpSpPr>
      <p:sp>
        <p:nvSpPr>
          <p:cNvPr id="324" name="Google Shape;324;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6" name="Google Shape;32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9"/>
        <p:cNvGrpSpPr/>
        <p:nvPr/>
      </p:nvGrpSpPr>
      <p:grpSpPr>
        <a:xfrm>
          <a:off x="0" y="0"/>
          <a:ext cx="0" cy="0"/>
          <a:chOff x="0" y="0"/>
          <a:chExt cx="0" cy="0"/>
        </a:xfrm>
      </p:grpSpPr>
      <p:sp>
        <p:nvSpPr>
          <p:cNvPr id="330" name="Google Shape;33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1" name="Google Shape;331;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6"/>
        <p:cNvGrpSpPr/>
        <p:nvPr/>
      </p:nvGrpSpPr>
      <p:grpSpPr>
        <a:xfrm>
          <a:off x="0" y="0"/>
          <a:ext cx="0" cy="0"/>
          <a:chOff x="0" y="0"/>
          <a:chExt cx="0" cy="0"/>
        </a:xfrm>
      </p:grpSpPr>
      <p:sp>
        <p:nvSpPr>
          <p:cNvPr id="337" name="Google Shape;337;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9" name="Google Shape;339;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1" name="Google Shape;341;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5"/>
        <p:cNvGrpSpPr/>
        <p:nvPr/>
      </p:nvGrpSpPr>
      <p:grpSpPr>
        <a:xfrm>
          <a:off x="0" y="0"/>
          <a:ext cx="0" cy="0"/>
          <a:chOff x="0" y="0"/>
          <a:chExt cx="0" cy="0"/>
        </a:xfrm>
      </p:grpSpPr>
      <p:sp>
        <p:nvSpPr>
          <p:cNvPr id="346" name="Google Shape;34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9"/>
        <p:cNvGrpSpPr/>
        <p:nvPr/>
      </p:nvGrpSpPr>
      <p:grpSpPr>
        <a:xfrm>
          <a:off x="0" y="0"/>
          <a:ext cx="0" cy="0"/>
          <a:chOff x="0" y="0"/>
          <a:chExt cx="0" cy="0"/>
        </a:xfrm>
      </p:grpSpPr>
      <p:sp>
        <p:nvSpPr>
          <p:cNvPr id="350" name="Google Shape;350;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2" name="Google Shape;352;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3" name="Google Shape;35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6"/>
        <p:cNvGrpSpPr/>
        <p:nvPr/>
      </p:nvGrpSpPr>
      <p:grpSpPr>
        <a:xfrm>
          <a:off x="0" y="0"/>
          <a:ext cx="0" cy="0"/>
          <a:chOff x="0" y="0"/>
          <a:chExt cx="0" cy="0"/>
        </a:xfrm>
      </p:grpSpPr>
      <p:sp>
        <p:nvSpPr>
          <p:cNvPr id="357" name="Google Shape;357;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60"/>
          <p:cNvSpPr>
            <a:spLocks noGrp="1"/>
          </p:cNvSpPr>
          <p:nvPr>
            <p:ph type="pic" idx="2"/>
          </p:nvPr>
        </p:nvSpPr>
        <p:spPr>
          <a:xfrm>
            <a:off x="5183188" y="987425"/>
            <a:ext cx="6172200" cy="4873625"/>
          </a:xfrm>
          <a:prstGeom prst="rect">
            <a:avLst/>
          </a:prstGeom>
          <a:noFill/>
          <a:ln>
            <a:noFill/>
          </a:ln>
        </p:spPr>
      </p:sp>
      <p:sp>
        <p:nvSpPr>
          <p:cNvPr id="359" name="Google Shape;359;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0" name="Google Shape;36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3"/>
        <p:cNvGrpSpPr/>
        <p:nvPr/>
      </p:nvGrpSpPr>
      <p:grpSpPr>
        <a:xfrm>
          <a:off x="0" y="0"/>
          <a:ext cx="0" cy="0"/>
          <a:chOff x="0" y="0"/>
          <a:chExt cx="0" cy="0"/>
        </a:xfrm>
      </p:grpSpPr>
      <p:sp>
        <p:nvSpPr>
          <p:cNvPr id="364" name="Google Shape;36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5" name="Google Shape;365;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9"/>
        <p:cNvGrpSpPr/>
        <p:nvPr/>
      </p:nvGrpSpPr>
      <p:grpSpPr>
        <a:xfrm>
          <a:off x="0" y="0"/>
          <a:ext cx="0" cy="0"/>
          <a:chOff x="0" y="0"/>
          <a:chExt cx="0" cy="0"/>
        </a:xfrm>
      </p:grpSpPr>
      <p:sp>
        <p:nvSpPr>
          <p:cNvPr id="370" name="Google Shape;370;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9" name="Google Shape;12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0520018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1" name="Google Shape;14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8" name="Google Shape;168;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0"/>
          <p:cNvSpPr>
            <a:spLocks noGrp="1"/>
          </p:cNvSpPr>
          <p:nvPr>
            <p:ph type="pic" idx="2"/>
          </p:nvPr>
        </p:nvSpPr>
        <p:spPr>
          <a:xfrm>
            <a:off x="5183188" y="987425"/>
            <a:ext cx="6172200" cy="4873625"/>
          </a:xfrm>
          <a:prstGeom prst="rect">
            <a:avLst/>
          </a:prstGeom>
          <a:noFill/>
          <a:ln>
            <a:noFill/>
          </a:ln>
        </p:spPr>
      </p:sp>
      <p:sp>
        <p:nvSpPr>
          <p:cNvPr id="175" name="Google Shape;175;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1"/>
        <p:cNvGrpSpPr/>
        <p:nvPr/>
      </p:nvGrpSpPr>
      <p:grpSpPr>
        <a:xfrm>
          <a:off x="0" y="0"/>
          <a:ext cx="0" cy="0"/>
          <a:chOff x="0" y="0"/>
          <a:chExt cx="0" cy="0"/>
        </a:xfrm>
      </p:grpSpPr>
      <p:sp>
        <p:nvSpPr>
          <p:cNvPr id="192" name="Google Shape;192;p33"/>
          <p:cNvSpPr/>
          <p:nvPr/>
        </p:nvSpPr>
        <p:spPr>
          <a:xfrm>
            <a:off x="23" y="6268662"/>
            <a:ext cx="12215812" cy="609451"/>
          </a:xfrm>
          <a:custGeom>
            <a:avLst/>
            <a:gdLst/>
            <a:ahLst/>
            <a:cxnLst/>
            <a:rect l="l" t="t" r="r" b="b"/>
            <a:pathLst>
              <a:path w="21600" h="21600" extrusionOk="0">
                <a:moveTo>
                  <a:pt x="0" y="0"/>
                </a:moveTo>
                <a:lnTo>
                  <a:pt x="21600" y="0"/>
                </a:lnTo>
                <a:lnTo>
                  <a:pt x="21600" y="21600"/>
                </a:lnTo>
                <a:lnTo>
                  <a:pt x="0" y="21600"/>
                </a:lnTo>
                <a:close/>
              </a:path>
            </a:pathLst>
          </a:custGeom>
          <a:solidFill>
            <a:srgbClr val="3D8D94"/>
          </a:solidFill>
          <a:ln>
            <a:noFill/>
          </a:ln>
        </p:spPr>
        <p:txBody>
          <a:bodyPr spcFirstLastPara="1" wrap="square" lIns="20050" tIns="20050" rIns="20050" bIns="20050" anchor="ctr" anchorCtr="0">
            <a:noAutofit/>
          </a:bodyPr>
          <a:lstStyle/>
          <a:p>
            <a:pPr marL="0" marR="0" lvl="0" indent="0" algn="l" rtl="0">
              <a:lnSpc>
                <a:spcPct val="100000"/>
              </a:lnSpc>
              <a:spcBef>
                <a:spcPts val="0"/>
              </a:spcBef>
              <a:spcAft>
                <a:spcPts val="0"/>
              </a:spcAft>
              <a:buClr>
                <a:schemeClr val="dk1"/>
              </a:buClr>
              <a:buSzPts val="844"/>
              <a:buFont typeface="Calibri"/>
              <a:buNone/>
            </a:pPr>
            <a:endParaRPr sz="843" b="0" i="0" u="none" strike="noStrike" cap="none">
              <a:solidFill>
                <a:srgbClr val="53C1DD"/>
              </a:solidFill>
              <a:latin typeface="Century Gothic"/>
              <a:ea typeface="Century Gothic"/>
              <a:cs typeface="Century Gothic"/>
              <a:sym typeface="Century Gothic"/>
            </a:endParaRPr>
          </a:p>
        </p:txBody>
      </p:sp>
      <p:sp>
        <p:nvSpPr>
          <p:cNvPr id="193" name="Google Shape;19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33"/>
          <p:cNvSpPr>
            <a:spLocks noGrp="1"/>
          </p:cNvSpPr>
          <p:nvPr>
            <p:ph type="pic" idx="2"/>
          </p:nvPr>
        </p:nvSpPr>
        <p:spPr>
          <a:xfrm>
            <a:off x="180975" y="288925"/>
            <a:ext cx="2181225" cy="131445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5155827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2_Photo - Horizontal">
  <p:cSld name="2_Photo - Horizontal">
    <p:spTree>
      <p:nvGrpSpPr>
        <p:cNvPr id="1" name="Shape 199"/>
        <p:cNvGrpSpPr/>
        <p:nvPr/>
      </p:nvGrpSpPr>
      <p:grpSpPr>
        <a:xfrm>
          <a:off x="0" y="0"/>
          <a:ext cx="0" cy="0"/>
          <a:chOff x="0" y="0"/>
          <a:chExt cx="0" cy="0"/>
        </a:xfrm>
      </p:grpSpPr>
      <p:sp>
        <p:nvSpPr>
          <p:cNvPr id="200" name="Google Shape;200;p34"/>
          <p:cNvSpPr txBox="1"/>
          <p:nvPr/>
        </p:nvSpPr>
        <p:spPr>
          <a:xfrm>
            <a:off x="-28129" y="6336059"/>
            <a:ext cx="7772400" cy="594360"/>
          </a:xfrm>
          <a:prstGeom prst="rect">
            <a:avLst/>
          </a:prstGeom>
          <a:solidFill>
            <a:srgbClr val="F1F1F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696253"/>
              </a:solidFill>
              <a:latin typeface="Calibri"/>
              <a:ea typeface="Calibri"/>
              <a:cs typeface="Calibri"/>
              <a:sym typeface="Calibri"/>
            </a:endParaRPr>
          </a:p>
        </p:txBody>
      </p:sp>
      <p:sp>
        <p:nvSpPr>
          <p:cNvPr id="201" name="Google Shape;201;p34"/>
          <p:cNvSpPr/>
          <p:nvPr/>
        </p:nvSpPr>
        <p:spPr>
          <a:xfrm rot="5400000">
            <a:off x="6573794" y="6107159"/>
            <a:ext cx="1000215" cy="1"/>
          </a:xfrm>
          <a:custGeom>
            <a:avLst/>
            <a:gdLst/>
            <a:ahLst/>
            <a:cxnLst/>
            <a:rect l="l" t="t" r="r" b="b"/>
            <a:pathLst>
              <a:path w="21600" h="120000" extrusionOk="0">
                <a:moveTo>
                  <a:pt x="0" y="0"/>
                </a:moveTo>
                <a:lnTo>
                  <a:pt x="21600" y="0"/>
                </a:lnTo>
                <a:lnTo>
                  <a:pt x="21600" y="0"/>
                </a:lnTo>
                <a:lnTo>
                  <a:pt x="0" y="0"/>
                </a:lnTo>
                <a:close/>
              </a:path>
            </a:pathLst>
          </a:custGeom>
          <a:noFill/>
          <a:ln w="12700" cap="flat" cmpd="sng">
            <a:solidFill>
              <a:srgbClr val="9A9A9A"/>
            </a:solidFill>
            <a:prstDash val="solid"/>
            <a:miter lim="400000"/>
            <a:headEnd type="none" w="sm" len="sm"/>
            <a:tailEnd type="none" w="sm" len="sm"/>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sp>
        <p:nvSpPr>
          <p:cNvPr id="202" name="Google Shape;202;p34"/>
          <p:cNvSpPr/>
          <p:nvPr/>
        </p:nvSpPr>
        <p:spPr>
          <a:xfrm>
            <a:off x="10922902" y="6456248"/>
            <a:ext cx="951671" cy="328295"/>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Calibri"/>
                <a:ea typeface="Calibri"/>
                <a:cs typeface="Calibri"/>
                <a:sym typeface="Calibri"/>
              </a:rPr>
              <a:t>Profit Lab</a:t>
            </a:r>
            <a:endParaRPr sz="1400" b="0" i="0" u="none" strike="noStrike" cap="none">
              <a:solidFill>
                <a:srgbClr val="000000"/>
              </a:solidFill>
              <a:latin typeface="Arial"/>
              <a:ea typeface="Arial"/>
              <a:cs typeface="Arial"/>
              <a:sym typeface="Arial"/>
            </a:endParaRPr>
          </a:p>
        </p:txBody>
      </p:sp>
      <p:grpSp>
        <p:nvGrpSpPr>
          <p:cNvPr id="203" name="Google Shape;203;p34"/>
          <p:cNvGrpSpPr/>
          <p:nvPr/>
        </p:nvGrpSpPr>
        <p:grpSpPr>
          <a:xfrm>
            <a:off x="4419600" y="6340585"/>
            <a:ext cx="7772400" cy="594361"/>
            <a:chOff x="5334000" y="4844719"/>
            <a:chExt cx="7772400" cy="425121"/>
          </a:xfrm>
        </p:grpSpPr>
        <p:sp>
          <p:nvSpPr>
            <p:cNvPr id="204" name="Google Shape;204;p34"/>
            <p:cNvSpPr txBox="1"/>
            <p:nvPr/>
          </p:nvSpPr>
          <p:spPr>
            <a:xfrm>
              <a:off x="5334000" y="4844719"/>
              <a:ext cx="7772400" cy="425121"/>
            </a:xfrm>
            <a:prstGeom prst="rect">
              <a:avLst/>
            </a:prstGeom>
            <a:solidFill>
              <a:srgbClr val="453560"/>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endParaRPr sz="1800" b="0" i="0" u="none" strike="noStrike" cap="none">
                <a:solidFill>
                  <a:srgbClr val="696253"/>
                </a:solidFill>
                <a:latin typeface="Calibri"/>
                <a:ea typeface="Calibri"/>
                <a:cs typeface="Calibri"/>
                <a:sym typeface="Calibri"/>
              </a:endParaRPr>
            </a:p>
          </p:txBody>
        </p:sp>
        <p:sp>
          <p:nvSpPr>
            <p:cNvPr id="205" name="Google Shape;205;p34"/>
            <p:cNvSpPr/>
            <p:nvPr/>
          </p:nvSpPr>
          <p:spPr>
            <a:xfrm>
              <a:off x="5683213" y="4928818"/>
              <a:ext cx="7073973" cy="212802"/>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Gill Sans"/>
                  <a:ea typeface="Gill Sans"/>
                  <a:cs typeface="Gill Sans"/>
                  <a:sym typeface="Gill Sans"/>
                </a:rPr>
                <a:t>california perinatal quality care collaborative</a:t>
              </a:r>
              <a:endParaRPr sz="1400" b="0" i="0" u="none" strike="noStrike" cap="none">
                <a:solidFill>
                  <a:srgbClr val="000000"/>
                </a:solidFill>
                <a:latin typeface="Arial"/>
                <a:ea typeface="Arial"/>
                <a:cs typeface="Arial"/>
                <a:sym typeface="Arial"/>
              </a:endParaRPr>
            </a:p>
          </p:txBody>
        </p:sp>
      </p:grpSp>
      <p:pic>
        <p:nvPicPr>
          <p:cNvPr id="206" name="Google Shape;206;p34"/>
          <p:cNvPicPr preferRelativeResize="0"/>
          <p:nvPr/>
        </p:nvPicPr>
        <p:blipFill rotWithShape="1">
          <a:blip r:embed="rId2">
            <a:alphaModFix/>
          </a:blip>
          <a:srcRect/>
          <a:stretch/>
        </p:blipFill>
        <p:spPr>
          <a:xfrm>
            <a:off x="10780780" y="6492605"/>
            <a:ext cx="998469" cy="262386"/>
          </a:xfrm>
          <a:prstGeom prst="rect">
            <a:avLst/>
          </a:prstGeom>
          <a:noFill/>
          <a:ln>
            <a:noFill/>
          </a:ln>
        </p:spPr>
      </p:pic>
      <p:sp>
        <p:nvSpPr>
          <p:cNvPr id="207" name="Google Shape;207;p34"/>
          <p:cNvSpPr/>
          <p:nvPr/>
        </p:nvSpPr>
        <p:spPr>
          <a:xfrm>
            <a:off x="6781800" y="5607050"/>
            <a:ext cx="914400" cy="717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8" name="Google Shape;208;p34"/>
          <p:cNvPicPr preferRelativeResize="0"/>
          <p:nvPr/>
        </p:nvPicPr>
        <p:blipFill rotWithShape="1">
          <a:blip r:embed="rId3">
            <a:alphaModFix/>
          </a:blip>
          <a:srcRect/>
          <a:stretch/>
        </p:blipFill>
        <p:spPr>
          <a:xfrm>
            <a:off x="139694" y="5224596"/>
            <a:ext cx="2852604" cy="2852604"/>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415601" y="593367"/>
            <a:ext cx="113607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1" name="Google Shape;211;p35"/>
          <p:cNvSpPr txBox="1">
            <a:spLocks noGrp="1"/>
          </p:cNvSpPr>
          <p:nvPr>
            <p:ph type="body" idx="1"/>
          </p:nvPr>
        </p:nvSpPr>
        <p:spPr>
          <a:xfrm>
            <a:off x="415601"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212" name="Google Shape;212;p3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2743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3366403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604435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86892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mall Image">
  <p:cSld name="Text Small Image">
    <p:spTree>
      <p:nvGrpSpPr>
        <p:cNvPr id="1" name="Shape 15"/>
        <p:cNvGrpSpPr/>
        <p:nvPr/>
      </p:nvGrpSpPr>
      <p:grpSpPr>
        <a:xfrm>
          <a:off x="0" y="0"/>
          <a:ext cx="0" cy="0"/>
          <a:chOff x="0" y="0"/>
          <a:chExt cx="0" cy="0"/>
        </a:xfrm>
      </p:grpSpPr>
      <p:sp>
        <p:nvSpPr>
          <p:cNvPr id="16" name="Google Shape;16;p3"/>
          <p:cNvSpPr/>
          <p:nvPr/>
        </p:nvSpPr>
        <p:spPr>
          <a:xfrm>
            <a:off x="0" y="555892"/>
            <a:ext cx="416859" cy="707886"/>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3"/>
          <p:cNvSpPr txBox="1">
            <a:spLocks noGrp="1"/>
          </p:cNvSpPr>
          <p:nvPr>
            <p:ph type="title"/>
          </p:nvPr>
        </p:nvSpPr>
        <p:spPr>
          <a:xfrm>
            <a:off x="762784" y="620441"/>
            <a:ext cx="9143215" cy="6433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1"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3"/>
          <p:cNvSpPr>
            <a:spLocks noGrp="1"/>
          </p:cNvSpPr>
          <p:nvPr>
            <p:ph type="pic" idx="4"/>
          </p:nvPr>
        </p:nvSpPr>
        <p:spPr>
          <a:xfrm>
            <a:off x="6104724" y="1922114"/>
            <a:ext cx="5324475" cy="3916866"/>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Break Slide3">
  <p:cSld name="Transition/Break Slide3">
    <p:spTree>
      <p:nvGrpSpPr>
        <p:cNvPr id="1" name="Shape 22"/>
        <p:cNvGrpSpPr/>
        <p:nvPr/>
      </p:nvGrpSpPr>
      <p:grpSpPr>
        <a:xfrm>
          <a:off x="0" y="0"/>
          <a:ext cx="0" cy="0"/>
          <a:chOff x="0" y="0"/>
          <a:chExt cx="0" cy="0"/>
        </a:xfrm>
      </p:grpSpPr>
      <p:pic>
        <p:nvPicPr>
          <p:cNvPr id="23" name="Google Shape;23;p4" descr="A large building&#10;&#10;Description automatically generated"/>
          <p:cNvPicPr preferRelativeResize="0"/>
          <p:nvPr/>
        </p:nvPicPr>
        <p:blipFill rotWithShape="1">
          <a:blip r:embed="rId2">
            <a:alphaModFix/>
          </a:blip>
          <a:srcRect/>
          <a:stretch/>
        </p:blipFill>
        <p:spPr>
          <a:xfrm>
            <a:off x="135092" y="0"/>
            <a:ext cx="12056908" cy="6858000"/>
          </a:xfrm>
          <a:prstGeom prst="rect">
            <a:avLst/>
          </a:prstGeom>
          <a:noFill/>
          <a:ln>
            <a:noFill/>
          </a:ln>
        </p:spPr>
      </p:pic>
      <p:sp>
        <p:nvSpPr>
          <p:cNvPr id="24" name="Google Shape;24;p4"/>
          <p:cNvSpPr txBox="1">
            <a:spLocks noGrp="1"/>
          </p:cNvSpPr>
          <p:nvPr>
            <p:ph type="body" idx="1"/>
          </p:nvPr>
        </p:nvSpPr>
        <p:spPr>
          <a:xfrm>
            <a:off x="5893901" y="3611916"/>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5" name="Google Shape;25;p4"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ransition/Break Slide4">
  <p:cSld name="Transition/Break Slide4">
    <p:spTree>
      <p:nvGrpSpPr>
        <p:cNvPr id="1" name="Shape 38"/>
        <p:cNvGrpSpPr/>
        <p:nvPr/>
      </p:nvGrpSpPr>
      <p:grpSpPr>
        <a:xfrm>
          <a:off x="0" y="0"/>
          <a:ext cx="0" cy="0"/>
          <a:chOff x="0" y="0"/>
          <a:chExt cx="0" cy="0"/>
        </a:xfrm>
      </p:grpSpPr>
      <p:pic>
        <p:nvPicPr>
          <p:cNvPr id="39" name="Google Shape;39;p8" descr="A sign in front of a building&#10;&#10;Description automatically generated"/>
          <p:cNvPicPr preferRelativeResize="0"/>
          <p:nvPr/>
        </p:nvPicPr>
        <p:blipFill rotWithShape="1">
          <a:blip r:embed="rId2">
            <a:alphaModFix/>
          </a:blip>
          <a:srcRect/>
          <a:stretch/>
        </p:blipFill>
        <p:spPr>
          <a:xfrm>
            <a:off x="135202" y="0"/>
            <a:ext cx="12046040" cy="6858000"/>
          </a:xfrm>
          <a:prstGeom prst="rect">
            <a:avLst/>
          </a:prstGeom>
          <a:noFill/>
          <a:ln>
            <a:noFill/>
          </a:ln>
        </p:spPr>
      </p:pic>
      <p:pic>
        <p:nvPicPr>
          <p:cNvPr id="40" name="Google Shape;40;p8"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
        <p:nvSpPr>
          <p:cNvPr id="41" name="Google Shape;41;p8"/>
          <p:cNvSpPr txBox="1">
            <a:spLocks noGrp="1"/>
          </p:cNvSpPr>
          <p:nvPr>
            <p:ph type="body" idx="1"/>
          </p:nvPr>
        </p:nvSpPr>
        <p:spPr>
          <a:xfrm>
            <a:off x="900613" y="53287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5" name="Google Shape;45;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762785" y="620440"/>
            <a:ext cx="499255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0"/>
          <p:cNvSpPr txBox="1">
            <a:spLocks noGrp="1"/>
          </p:cNvSpPr>
          <p:nvPr>
            <p:ph type="body" idx="1"/>
          </p:nvPr>
        </p:nvSpPr>
        <p:spPr>
          <a:xfrm>
            <a:off x="762785" y="224484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1" u="none" strike="noStrike" cap="none">
                <a:solidFill>
                  <a:srgbClr val="3F3F3F"/>
                </a:solidFill>
                <a:latin typeface="Calibri"/>
                <a:ea typeface="Calibri"/>
                <a:cs typeface="Calibri"/>
                <a:sym typeface="Calibri"/>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10"/>
          <p:cNvSpPr txBox="1">
            <a:spLocks noGrp="1"/>
          </p:cNvSpPr>
          <p:nvPr>
            <p:ph type="body" idx="2"/>
          </p:nvPr>
        </p:nvSpPr>
        <p:spPr>
          <a:xfrm>
            <a:off x="5910822" y="2813854"/>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Calibri"/>
                <a:ea typeface="Calibri"/>
                <a:cs typeface="Calibri"/>
                <a:sym typeface="Calibri"/>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10"/>
          <p:cNvSpPr txBox="1">
            <a:spLocks noGrp="1"/>
          </p:cNvSpPr>
          <p:nvPr>
            <p:ph type="body" idx="3"/>
          </p:nvPr>
        </p:nvSpPr>
        <p:spPr>
          <a:xfrm>
            <a:off x="762785" y="3256878"/>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0"/>
          <p:cNvSpPr/>
          <p:nvPr/>
        </p:nvSpPr>
        <p:spPr>
          <a:xfrm>
            <a:off x="0" y="555892"/>
            <a:ext cx="416859" cy="121912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10"/>
          <p:cNvSpPr>
            <a:spLocks noGrp="1"/>
          </p:cNvSpPr>
          <p:nvPr>
            <p:ph type="pic" idx="4"/>
          </p:nvPr>
        </p:nvSpPr>
        <p:spPr>
          <a:xfrm>
            <a:off x="3092766" y="76913"/>
            <a:ext cx="5636113" cy="6857999"/>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linical Care Slide">
  <p:cSld name="Clinical Care Slide">
    <p:spTree>
      <p:nvGrpSpPr>
        <p:cNvPr id="1" name="Shape 55"/>
        <p:cNvGrpSpPr/>
        <p:nvPr/>
      </p:nvGrpSpPr>
      <p:grpSpPr>
        <a:xfrm>
          <a:off x="0" y="0"/>
          <a:ext cx="0" cy="0"/>
          <a:chOff x="0" y="0"/>
          <a:chExt cx="0" cy="0"/>
        </a:xfrm>
      </p:grpSpPr>
      <p:grpSp>
        <p:nvGrpSpPr>
          <p:cNvPr id="56" name="Google Shape;56;p11"/>
          <p:cNvGrpSpPr/>
          <p:nvPr/>
        </p:nvGrpSpPr>
        <p:grpSpPr>
          <a:xfrm>
            <a:off x="600622" y="494100"/>
            <a:ext cx="946988" cy="946988"/>
            <a:chOff x="3693446" y="2806995"/>
            <a:chExt cx="946988" cy="946988"/>
          </a:xfrm>
        </p:grpSpPr>
        <p:sp>
          <p:nvSpPr>
            <p:cNvPr id="57" name="Google Shape;57;p11"/>
            <p:cNvSpPr/>
            <p:nvPr/>
          </p:nvSpPr>
          <p:spPr>
            <a:xfrm>
              <a:off x="3693446" y="2806995"/>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8" name="Google Shape;58;p11"/>
            <p:cNvPicPr preferRelativeResize="0"/>
            <p:nvPr/>
          </p:nvPicPr>
          <p:blipFill rotWithShape="1">
            <a:blip r:embed="rId2">
              <a:alphaModFix/>
            </a:blip>
            <a:srcRect/>
            <a:stretch/>
          </p:blipFill>
          <p:spPr>
            <a:xfrm>
              <a:off x="3809665" y="2909785"/>
              <a:ext cx="720601" cy="720601"/>
            </a:xfrm>
            <a:prstGeom prst="rect">
              <a:avLst/>
            </a:prstGeom>
            <a:noFill/>
            <a:ln>
              <a:noFill/>
            </a:ln>
          </p:spPr>
        </p:pic>
      </p:grpSp>
      <p:sp>
        <p:nvSpPr>
          <p:cNvPr id="59" name="Google Shape;59;p11"/>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11"/>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1"/>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 name="Google Shape;63;p11"/>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novation Slide">
  <p:cSld name="Innovation Slide">
    <p:spTree>
      <p:nvGrpSpPr>
        <p:cNvPr id="1" name="Shape 64"/>
        <p:cNvGrpSpPr/>
        <p:nvPr/>
      </p:nvGrpSpPr>
      <p:grpSpPr>
        <a:xfrm>
          <a:off x="0" y="0"/>
          <a:ext cx="0" cy="0"/>
          <a:chOff x="0" y="0"/>
          <a:chExt cx="0" cy="0"/>
        </a:xfrm>
      </p:grpSpPr>
      <p:grpSp>
        <p:nvGrpSpPr>
          <p:cNvPr id="65" name="Google Shape;65;p12"/>
          <p:cNvGrpSpPr/>
          <p:nvPr/>
        </p:nvGrpSpPr>
        <p:grpSpPr>
          <a:xfrm>
            <a:off x="600622" y="494100"/>
            <a:ext cx="946988" cy="946988"/>
            <a:chOff x="600622" y="494100"/>
            <a:chExt cx="946988" cy="946988"/>
          </a:xfrm>
        </p:grpSpPr>
        <p:sp>
          <p:nvSpPr>
            <p:cNvPr id="66" name="Google Shape;66;p12"/>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12" descr="A close up of a logo&#10;&#10;Description automatically generated"/>
            <p:cNvPicPr preferRelativeResize="0"/>
            <p:nvPr/>
          </p:nvPicPr>
          <p:blipFill rotWithShape="1">
            <a:blip r:embed="rId2">
              <a:alphaModFix/>
            </a:blip>
            <a:srcRect/>
            <a:stretch/>
          </p:blipFill>
          <p:spPr>
            <a:xfrm>
              <a:off x="765483" y="658960"/>
              <a:ext cx="617266" cy="617266"/>
            </a:xfrm>
            <a:prstGeom prst="rect">
              <a:avLst/>
            </a:prstGeom>
            <a:noFill/>
            <a:ln>
              <a:noFill/>
            </a:ln>
          </p:spPr>
        </p:pic>
      </p:grpSp>
      <p:sp>
        <p:nvSpPr>
          <p:cNvPr id="68" name="Google Shape;68;p12"/>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12"/>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2"/>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12"/>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 name="Google Shape;72;p12"/>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search Slide">
  <p:cSld name="Research Slide">
    <p:spTree>
      <p:nvGrpSpPr>
        <p:cNvPr id="1" name="Shape 73"/>
        <p:cNvGrpSpPr/>
        <p:nvPr/>
      </p:nvGrpSpPr>
      <p:grpSpPr>
        <a:xfrm>
          <a:off x="0" y="0"/>
          <a:ext cx="0" cy="0"/>
          <a:chOff x="0" y="0"/>
          <a:chExt cx="0" cy="0"/>
        </a:xfrm>
      </p:grpSpPr>
      <p:grpSp>
        <p:nvGrpSpPr>
          <p:cNvPr id="74" name="Google Shape;74;p13"/>
          <p:cNvGrpSpPr/>
          <p:nvPr/>
        </p:nvGrpSpPr>
        <p:grpSpPr>
          <a:xfrm>
            <a:off x="600622" y="494100"/>
            <a:ext cx="946988" cy="946988"/>
            <a:chOff x="600622" y="494100"/>
            <a:chExt cx="946988" cy="946988"/>
          </a:xfrm>
        </p:grpSpPr>
        <p:sp>
          <p:nvSpPr>
            <p:cNvPr id="75" name="Google Shape;75;p13"/>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6" name="Google Shape;76;p13"/>
            <p:cNvPicPr preferRelativeResize="0"/>
            <p:nvPr/>
          </p:nvPicPr>
          <p:blipFill rotWithShape="1">
            <a:blip r:embed="rId2">
              <a:alphaModFix/>
            </a:blip>
            <a:srcRect/>
            <a:stretch/>
          </p:blipFill>
          <p:spPr>
            <a:xfrm>
              <a:off x="721972" y="615449"/>
              <a:ext cx="704288" cy="704288"/>
            </a:xfrm>
            <a:prstGeom prst="rect">
              <a:avLst/>
            </a:prstGeom>
            <a:noFill/>
            <a:ln>
              <a:noFill/>
            </a:ln>
          </p:spPr>
        </p:pic>
      </p:grpSp>
      <p:sp>
        <p:nvSpPr>
          <p:cNvPr id="77" name="Google Shape;77;p13"/>
          <p:cNvSpPr txBox="1">
            <a:spLocks noGrp="1"/>
          </p:cNvSpPr>
          <p:nvPr>
            <p:ph type="title"/>
          </p:nvPr>
        </p:nvSpPr>
        <p:spPr>
          <a:xfrm>
            <a:off x="1663829" y="811650"/>
            <a:ext cx="4581107"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3"/>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 name="Google Shape;79;p13"/>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ducation Slide">
  <p:cSld name="Education Slide">
    <p:spTree>
      <p:nvGrpSpPr>
        <p:cNvPr id="1" name="Shape 82"/>
        <p:cNvGrpSpPr/>
        <p:nvPr/>
      </p:nvGrpSpPr>
      <p:grpSpPr>
        <a:xfrm>
          <a:off x="0" y="0"/>
          <a:ext cx="0" cy="0"/>
          <a:chOff x="0" y="0"/>
          <a:chExt cx="0" cy="0"/>
        </a:xfrm>
      </p:grpSpPr>
      <p:sp>
        <p:nvSpPr>
          <p:cNvPr id="83" name="Google Shape;83;p14"/>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4" name="Google Shape;84;p14"/>
          <p:cNvPicPr preferRelativeResize="0"/>
          <p:nvPr/>
        </p:nvPicPr>
        <p:blipFill rotWithShape="1">
          <a:blip r:embed="rId2">
            <a:alphaModFix/>
          </a:blip>
          <a:srcRect/>
          <a:stretch/>
        </p:blipFill>
        <p:spPr>
          <a:xfrm>
            <a:off x="716579" y="598495"/>
            <a:ext cx="765089" cy="765089"/>
          </a:xfrm>
          <a:prstGeom prst="rect">
            <a:avLst/>
          </a:prstGeom>
          <a:noFill/>
          <a:ln>
            <a:noFill/>
          </a:ln>
        </p:spPr>
      </p:pic>
      <p:sp>
        <p:nvSpPr>
          <p:cNvPr id="85" name="Google Shape;85;p14"/>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14"/>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4"/>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14"/>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9" name="Google Shape;89;p14"/>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raphic Text no Header">
  <p:cSld name="Graphic Text no Header">
    <p:spTree>
      <p:nvGrpSpPr>
        <p:cNvPr id="1" name="Shape 90"/>
        <p:cNvGrpSpPr/>
        <p:nvPr/>
      </p:nvGrpSpPr>
      <p:grpSpPr>
        <a:xfrm>
          <a:off x="0" y="0"/>
          <a:ext cx="0" cy="0"/>
          <a:chOff x="0" y="0"/>
          <a:chExt cx="0" cy="0"/>
        </a:xfrm>
      </p:grpSpPr>
      <p:sp>
        <p:nvSpPr>
          <p:cNvPr id="91" name="Google Shape;91;p15"/>
          <p:cNvSpPr txBox="1">
            <a:spLocks noGrp="1"/>
          </p:cNvSpPr>
          <p:nvPr>
            <p:ph type="body" idx="1"/>
          </p:nvPr>
        </p:nvSpPr>
        <p:spPr>
          <a:xfrm>
            <a:off x="6562966" y="2543238"/>
            <a:ext cx="4660900" cy="2560637"/>
          </a:xfrm>
          <a:prstGeom prst="rect">
            <a:avLst/>
          </a:prstGeom>
          <a:noFill/>
          <a:ln>
            <a:noFill/>
          </a:ln>
        </p:spPr>
        <p:txBody>
          <a:bodyPr spcFirstLastPara="1" wrap="square" lIns="91425" tIns="45700" rIns="91425" bIns="45700" anchor="t" anchorCtr="0">
            <a:noAutofit/>
          </a:bodyPr>
          <a:lstStyle>
            <a:lvl1pPr marL="457200" marR="0" lvl="0" indent="-340360" algn="l" rtl="0">
              <a:lnSpc>
                <a:spcPct val="100000"/>
              </a:lnSpc>
              <a:spcBef>
                <a:spcPts val="1000"/>
              </a:spcBef>
              <a:spcAft>
                <a:spcPts val="0"/>
              </a:spcAft>
              <a:buClr>
                <a:srgbClr val="CBB379"/>
              </a:buClr>
              <a:buSzPts val="176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5"/>
          <p:cNvSpPr txBox="1">
            <a:spLocks noGrp="1"/>
          </p:cNvSpPr>
          <p:nvPr>
            <p:ph type="body" idx="2"/>
          </p:nvPr>
        </p:nvSpPr>
        <p:spPr>
          <a:xfrm>
            <a:off x="6562949" y="2100430"/>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15"/>
          <p:cNvSpPr>
            <a:spLocks noGrp="1"/>
          </p:cNvSpPr>
          <p:nvPr>
            <p:ph type="pic" idx="3"/>
          </p:nvPr>
        </p:nvSpPr>
        <p:spPr>
          <a:xfrm>
            <a:off x="1012825" y="1389063"/>
            <a:ext cx="5324475" cy="3998912"/>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ransition/Break Slide">
  <p:cSld name="Transition/Break Slide">
    <p:spTree>
      <p:nvGrpSpPr>
        <p:cNvPr id="1" name="Shape 94"/>
        <p:cNvGrpSpPr/>
        <p:nvPr/>
      </p:nvGrpSpPr>
      <p:grpSpPr>
        <a:xfrm>
          <a:off x="0" y="0"/>
          <a:ext cx="0" cy="0"/>
          <a:chOff x="0" y="0"/>
          <a:chExt cx="0" cy="0"/>
        </a:xfrm>
      </p:grpSpPr>
      <p:pic>
        <p:nvPicPr>
          <p:cNvPr id="95" name="Google Shape;95;p16" descr="A person sitting at a table using a computer&#10;&#10;Description automatically generated"/>
          <p:cNvPicPr preferRelativeResize="0"/>
          <p:nvPr/>
        </p:nvPicPr>
        <p:blipFill rotWithShape="1">
          <a:blip r:embed="rId2">
            <a:alphaModFix/>
          </a:blip>
          <a:srcRect/>
          <a:stretch/>
        </p:blipFill>
        <p:spPr>
          <a:xfrm>
            <a:off x="137785" y="0"/>
            <a:ext cx="12054215" cy="6858000"/>
          </a:xfrm>
          <a:prstGeom prst="rect">
            <a:avLst/>
          </a:prstGeom>
          <a:noFill/>
          <a:ln>
            <a:noFill/>
          </a:ln>
        </p:spPr>
      </p:pic>
      <p:pic>
        <p:nvPicPr>
          <p:cNvPr id="96" name="Google Shape;96;p16"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
        <p:nvSpPr>
          <p:cNvPr id="97" name="Google Shape;97;p16"/>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 name="Google Shape;98;p16"/>
          <p:cNvSpPr txBox="1">
            <a:spLocks noGrp="1"/>
          </p:cNvSpPr>
          <p:nvPr>
            <p:ph type="body" idx="1"/>
          </p:nvPr>
        </p:nvSpPr>
        <p:spPr>
          <a:xfrm>
            <a:off x="6106068" y="2876656"/>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ransition/Break Slide2">
  <p:cSld name="Transition/Break Slide2">
    <p:spTree>
      <p:nvGrpSpPr>
        <p:cNvPr id="1" name="Shape 99"/>
        <p:cNvGrpSpPr/>
        <p:nvPr/>
      </p:nvGrpSpPr>
      <p:grpSpPr>
        <a:xfrm>
          <a:off x="0" y="0"/>
          <a:ext cx="0" cy="0"/>
          <a:chOff x="0" y="0"/>
          <a:chExt cx="0" cy="0"/>
        </a:xfrm>
      </p:grpSpPr>
      <p:pic>
        <p:nvPicPr>
          <p:cNvPr id="100" name="Google Shape;100;p17" descr="A tall building in a city&#10;&#10;Description automatically generated"/>
          <p:cNvPicPr preferRelativeResize="0"/>
          <p:nvPr/>
        </p:nvPicPr>
        <p:blipFill rotWithShape="1">
          <a:blip r:embed="rId2">
            <a:alphaModFix/>
          </a:blip>
          <a:srcRect l="-101"/>
          <a:stretch/>
        </p:blipFill>
        <p:spPr>
          <a:xfrm>
            <a:off x="131848" y="0"/>
            <a:ext cx="12060151" cy="6858000"/>
          </a:xfrm>
          <a:prstGeom prst="rect">
            <a:avLst/>
          </a:prstGeom>
          <a:noFill/>
          <a:ln>
            <a:noFill/>
          </a:ln>
        </p:spPr>
      </p:pic>
      <p:sp>
        <p:nvSpPr>
          <p:cNvPr id="101" name="Google Shape;101;p17"/>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 name="Google Shape;102;p17"/>
          <p:cNvSpPr txBox="1">
            <a:spLocks noGrp="1"/>
          </p:cNvSpPr>
          <p:nvPr>
            <p:ph type="body" idx="1"/>
          </p:nvPr>
        </p:nvSpPr>
        <p:spPr>
          <a:xfrm>
            <a:off x="675139" y="456830"/>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3" name="Google Shape;103;p17"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ransition Slide 5">
  <p:cSld name="Transition Slide 5">
    <p:spTree>
      <p:nvGrpSpPr>
        <p:cNvPr id="1" name="Shape 104"/>
        <p:cNvGrpSpPr/>
        <p:nvPr/>
      </p:nvGrpSpPr>
      <p:grpSpPr>
        <a:xfrm>
          <a:off x="0" y="0"/>
          <a:ext cx="0" cy="0"/>
          <a:chOff x="0" y="0"/>
          <a:chExt cx="0" cy="0"/>
        </a:xfrm>
      </p:grpSpPr>
      <p:pic>
        <p:nvPicPr>
          <p:cNvPr id="105" name="Google Shape;105;p18" descr="A close up of a cluttered desk&#10;&#10;Description automatically generated"/>
          <p:cNvPicPr preferRelativeResize="0"/>
          <p:nvPr/>
        </p:nvPicPr>
        <p:blipFill rotWithShape="1">
          <a:blip r:embed="rId2">
            <a:alphaModFix/>
          </a:blip>
          <a:srcRect/>
          <a:stretch/>
        </p:blipFill>
        <p:spPr>
          <a:xfrm>
            <a:off x="135115" y="-1"/>
            <a:ext cx="12056885" cy="6858001"/>
          </a:xfrm>
          <a:prstGeom prst="rect">
            <a:avLst/>
          </a:prstGeom>
          <a:noFill/>
          <a:ln>
            <a:noFill/>
          </a:ln>
        </p:spPr>
      </p:pic>
      <p:sp>
        <p:nvSpPr>
          <p:cNvPr id="106" name="Google Shape;106;p18"/>
          <p:cNvSpPr txBox="1">
            <a:spLocks noGrp="1"/>
          </p:cNvSpPr>
          <p:nvPr>
            <p:ph type="body" idx="1"/>
          </p:nvPr>
        </p:nvSpPr>
        <p:spPr>
          <a:xfrm>
            <a:off x="6096000" y="2810667"/>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07" name="Google Shape;107;p18"/>
          <p:cNvPicPr preferRelativeResize="0"/>
          <p:nvPr/>
        </p:nvPicPr>
        <p:blipFill rotWithShape="1">
          <a:blip r:embed="rId3">
            <a:alphaModFix/>
          </a:blip>
          <a:srcRect/>
          <a:stretch/>
        </p:blipFill>
        <p:spPr>
          <a:xfrm>
            <a:off x="445873" y="6054291"/>
            <a:ext cx="2613718" cy="47576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ransition Slide 6">
  <p:cSld name="Transition Slide 6">
    <p:spTree>
      <p:nvGrpSpPr>
        <p:cNvPr id="1" name="Shape 108"/>
        <p:cNvGrpSpPr/>
        <p:nvPr/>
      </p:nvGrpSpPr>
      <p:grpSpPr>
        <a:xfrm>
          <a:off x="0" y="0"/>
          <a:ext cx="0" cy="0"/>
          <a:chOff x="0" y="0"/>
          <a:chExt cx="0" cy="0"/>
        </a:xfrm>
      </p:grpSpPr>
      <p:pic>
        <p:nvPicPr>
          <p:cNvPr id="109" name="Google Shape;109;p19" descr="A view of a city&#10;&#10;Description automatically generated"/>
          <p:cNvPicPr preferRelativeResize="0"/>
          <p:nvPr/>
        </p:nvPicPr>
        <p:blipFill rotWithShape="1">
          <a:blip r:embed="rId2">
            <a:alphaModFix/>
          </a:blip>
          <a:srcRect/>
          <a:stretch/>
        </p:blipFill>
        <p:spPr>
          <a:xfrm>
            <a:off x="140146" y="0"/>
            <a:ext cx="12041463" cy="6858000"/>
          </a:xfrm>
          <a:prstGeom prst="rect">
            <a:avLst/>
          </a:prstGeom>
          <a:noFill/>
          <a:ln>
            <a:noFill/>
          </a:ln>
        </p:spPr>
      </p:pic>
      <p:sp>
        <p:nvSpPr>
          <p:cNvPr id="110" name="Google Shape;110;p19"/>
          <p:cNvSpPr txBox="1">
            <a:spLocks noGrp="1"/>
          </p:cNvSpPr>
          <p:nvPr>
            <p:ph type="body" idx="1"/>
          </p:nvPr>
        </p:nvSpPr>
        <p:spPr>
          <a:xfrm>
            <a:off x="6096000" y="58701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1" name="Google Shape;111;p19"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ransition Slide 7">
  <p:cSld name="Transition Slide 7">
    <p:spTree>
      <p:nvGrpSpPr>
        <p:cNvPr id="1" name="Shape 112"/>
        <p:cNvGrpSpPr/>
        <p:nvPr/>
      </p:nvGrpSpPr>
      <p:grpSpPr>
        <a:xfrm>
          <a:off x="0" y="0"/>
          <a:ext cx="0" cy="0"/>
          <a:chOff x="0" y="0"/>
          <a:chExt cx="0" cy="0"/>
        </a:xfrm>
      </p:grpSpPr>
      <p:pic>
        <p:nvPicPr>
          <p:cNvPr id="113" name="Google Shape;113;p20" descr="A view of a city at night&#10;&#10;Description automatically generated"/>
          <p:cNvPicPr preferRelativeResize="0"/>
          <p:nvPr/>
        </p:nvPicPr>
        <p:blipFill rotWithShape="1">
          <a:blip r:embed="rId2">
            <a:alphaModFix/>
          </a:blip>
          <a:srcRect t="-2"/>
          <a:stretch/>
        </p:blipFill>
        <p:spPr>
          <a:xfrm>
            <a:off x="140147" y="-1"/>
            <a:ext cx="12041462" cy="6858001"/>
          </a:xfrm>
          <a:prstGeom prst="rect">
            <a:avLst/>
          </a:prstGeom>
          <a:noFill/>
          <a:ln>
            <a:noFill/>
          </a:ln>
        </p:spPr>
      </p:pic>
      <p:sp>
        <p:nvSpPr>
          <p:cNvPr id="114" name="Google Shape;114;p20"/>
          <p:cNvSpPr txBox="1">
            <a:spLocks noGrp="1"/>
          </p:cNvSpPr>
          <p:nvPr>
            <p:ph type="body" idx="1"/>
          </p:nvPr>
        </p:nvSpPr>
        <p:spPr>
          <a:xfrm>
            <a:off x="6096000" y="58701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5" name="Google Shape;115;p20"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78"/>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9"/>
        <p:cNvGrpSpPr/>
        <p:nvPr/>
      </p:nvGrpSpPr>
      <p:grpSpPr>
        <a:xfrm>
          <a:off x="0" y="0"/>
          <a:ext cx="0" cy="0"/>
          <a:chOff x="0" y="0"/>
          <a:chExt cx="0" cy="0"/>
        </a:xfrm>
      </p:grpSpPr>
      <p:sp>
        <p:nvSpPr>
          <p:cNvPr id="380" name="Google Shape;380;p6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1" name="Google Shape;381;p6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2" name="Google Shape;382;p6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383"/>
        <p:cNvGrpSpPr/>
        <p:nvPr/>
      </p:nvGrpSpPr>
      <p:grpSpPr>
        <a:xfrm>
          <a:off x="0" y="0"/>
          <a:ext cx="0" cy="0"/>
          <a:chOff x="0" y="0"/>
          <a:chExt cx="0" cy="0"/>
        </a:xfrm>
      </p:grpSpPr>
      <p:sp>
        <p:nvSpPr>
          <p:cNvPr id="384" name="Google Shape;384;p66"/>
          <p:cNvSpPr txBox="1">
            <a:spLocks noGrp="1"/>
          </p:cNvSpPr>
          <p:nvPr>
            <p:ph type="title"/>
          </p:nvPr>
        </p:nvSpPr>
        <p:spPr>
          <a:xfrm>
            <a:off x="762785" y="620440"/>
            <a:ext cx="4992556"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5" name="Google Shape;385;p66"/>
          <p:cNvSpPr txBox="1">
            <a:spLocks noGrp="1"/>
          </p:cNvSpPr>
          <p:nvPr>
            <p:ph type="body" idx="1"/>
          </p:nvPr>
        </p:nvSpPr>
        <p:spPr>
          <a:xfrm>
            <a:off x="762785" y="224484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1"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6" name="Google Shape;386;p66"/>
          <p:cNvSpPr txBox="1">
            <a:spLocks noGrp="1"/>
          </p:cNvSpPr>
          <p:nvPr>
            <p:ph type="body" idx="2"/>
          </p:nvPr>
        </p:nvSpPr>
        <p:spPr>
          <a:xfrm>
            <a:off x="762802" y="3610038"/>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7" name="Google Shape;387;p66"/>
          <p:cNvSpPr txBox="1">
            <a:spLocks noGrp="1"/>
          </p:cNvSpPr>
          <p:nvPr>
            <p:ph type="body" idx="3"/>
          </p:nvPr>
        </p:nvSpPr>
        <p:spPr>
          <a:xfrm>
            <a:off x="762785" y="3256878"/>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8" name="Google Shape;388;p66"/>
          <p:cNvSpPr/>
          <p:nvPr/>
        </p:nvSpPr>
        <p:spPr>
          <a:xfrm>
            <a:off x="0" y="555892"/>
            <a:ext cx="416859" cy="121912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p66"/>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Small Image">
  <p:cSld name="Text Small Image">
    <p:spTree>
      <p:nvGrpSpPr>
        <p:cNvPr id="1" name="Shape 390"/>
        <p:cNvGrpSpPr/>
        <p:nvPr/>
      </p:nvGrpSpPr>
      <p:grpSpPr>
        <a:xfrm>
          <a:off x="0" y="0"/>
          <a:ext cx="0" cy="0"/>
          <a:chOff x="0" y="0"/>
          <a:chExt cx="0" cy="0"/>
        </a:xfrm>
      </p:grpSpPr>
      <p:sp>
        <p:nvSpPr>
          <p:cNvPr id="391" name="Google Shape;391;p67"/>
          <p:cNvSpPr/>
          <p:nvPr/>
        </p:nvSpPr>
        <p:spPr>
          <a:xfrm>
            <a:off x="0" y="555892"/>
            <a:ext cx="416859" cy="707886"/>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2" name="Google Shape;392;p67"/>
          <p:cNvSpPr txBox="1">
            <a:spLocks noGrp="1"/>
          </p:cNvSpPr>
          <p:nvPr>
            <p:ph type="title"/>
          </p:nvPr>
        </p:nvSpPr>
        <p:spPr>
          <a:xfrm>
            <a:off x="762784" y="620441"/>
            <a:ext cx="9143215" cy="6433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3" name="Google Shape;393;p67"/>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1"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4" name="Google Shape;394;p67"/>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5" name="Google Shape;395;p67"/>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6" name="Google Shape;396;p67"/>
          <p:cNvSpPr>
            <a:spLocks noGrp="1"/>
          </p:cNvSpPr>
          <p:nvPr>
            <p:ph type="pic" idx="4"/>
          </p:nvPr>
        </p:nvSpPr>
        <p:spPr>
          <a:xfrm>
            <a:off x="6104724" y="1922114"/>
            <a:ext cx="5324475" cy="3916866"/>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linical Care Slide">
  <p:cSld name="Clinical Care Slide">
    <p:spTree>
      <p:nvGrpSpPr>
        <p:cNvPr id="1" name="Shape 397"/>
        <p:cNvGrpSpPr/>
        <p:nvPr/>
      </p:nvGrpSpPr>
      <p:grpSpPr>
        <a:xfrm>
          <a:off x="0" y="0"/>
          <a:ext cx="0" cy="0"/>
          <a:chOff x="0" y="0"/>
          <a:chExt cx="0" cy="0"/>
        </a:xfrm>
      </p:grpSpPr>
      <p:grpSp>
        <p:nvGrpSpPr>
          <p:cNvPr id="398" name="Google Shape;398;p68"/>
          <p:cNvGrpSpPr/>
          <p:nvPr/>
        </p:nvGrpSpPr>
        <p:grpSpPr>
          <a:xfrm>
            <a:off x="600622" y="494100"/>
            <a:ext cx="946988" cy="946988"/>
            <a:chOff x="3693446" y="2806995"/>
            <a:chExt cx="946988" cy="946988"/>
          </a:xfrm>
        </p:grpSpPr>
        <p:sp>
          <p:nvSpPr>
            <p:cNvPr id="399" name="Google Shape;399;p68"/>
            <p:cNvSpPr/>
            <p:nvPr/>
          </p:nvSpPr>
          <p:spPr>
            <a:xfrm>
              <a:off x="3693446" y="2806995"/>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00" name="Google Shape;400;p68"/>
            <p:cNvPicPr preferRelativeResize="0"/>
            <p:nvPr/>
          </p:nvPicPr>
          <p:blipFill rotWithShape="1">
            <a:blip r:embed="rId2">
              <a:alphaModFix/>
            </a:blip>
            <a:srcRect/>
            <a:stretch/>
          </p:blipFill>
          <p:spPr>
            <a:xfrm>
              <a:off x="3809665" y="2909785"/>
              <a:ext cx="720601" cy="720601"/>
            </a:xfrm>
            <a:prstGeom prst="rect">
              <a:avLst/>
            </a:prstGeom>
            <a:noFill/>
            <a:ln>
              <a:noFill/>
            </a:ln>
          </p:spPr>
        </p:pic>
      </p:grpSp>
      <p:sp>
        <p:nvSpPr>
          <p:cNvPr id="401" name="Google Shape;401;p68"/>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2" name="Google Shape;402;p68"/>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3" name="Google Shape;403;p68"/>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4" name="Google Shape;404;p68"/>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5" name="Google Shape;405;p68"/>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nnovation Slide">
  <p:cSld name="Innovation Slide">
    <p:spTree>
      <p:nvGrpSpPr>
        <p:cNvPr id="1" name="Shape 406"/>
        <p:cNvGrpSpPr/>
        <p:nvPr/>
      </p:nvGrpSpPr>
      <p:grpSpPr>
        <a:xfrm>
          <a:off x="0" y="0"/>
          <a:ext cx="0" cy="0"/>
          <a:chOff x="0" y="0"/>
          <a:chExt cx="0" cy="0"/>
        </a:xfrm>
      </p:grpSpPr>
      <p:grpSp>
        <p:nvGrpSpPr>
          <p:cNvPr id="407" name="Google Shape;407;p69"/>
          <p:cNvGrpSpPr/>
          <p:nvPr/>
        </p:nvGrpSpPr>
        <p:grpSpPr>
          <a:xfrm>
            <a:off x="600622" y="494100"/>
            <a:ext cx="946988" cy="946988"/>
            <a:chOff x="600622" y="494100"/>
            <a:chExt cx="946988" cy="946988"/>
          </a:xfrm>
        </p:grpSpPr>
        <p:sp>
          <p:nvSpPr>
            <p:cNvPr id="408" name="Google Shape;408;p69"/>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09" name="Google Shape;409;p69" descr="A close up of a logo&#10;&#10;Description automatically generated"/>
            <p:cNvPicPr preferRelativeResize="0"/>
            <p:nvPr/>
          </p:nvPicPr>
          <p:blipFill rotWithShape="1">
            <a:blip r:embed="rId2">
              <a:alphaModFix/>
            </a:blip>
            <a:srcRect/>
            <a:stretch/>
          </p:blipFill>
          <p:spPr>
            <a:xfrm>
              <a:off x="765483" y="658960"/>
              <a:ext cx="617266" cy="617266"/>
            </a:xfrm>
            <a:prstGeom prst="rect">
              <a:avLst/>
            </a:prstGeom>
            <a:noFill/>
            <a:ln>
              <a:noFill/>
            </a:ln>
          </p:spPr>
        </p:pic>
      </p:grpSp>
      <p:sp>
        <p:nvSpPr>
          <p:cNvPr id="410" name="Google Shape;410;p69"/>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1" name="Google Shape;411;p69"/>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2" name="Google Shape;412;p69"/>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69"/>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4" name="Google Shape;414;p69"/>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esearch Slide">
  <p:cSld name="Research Slide">
    <p:spTree>
      <p:nvGrpSpPr>
        <p:cNvPr id="1" name="Shape 415"/>
        <p:cNvGrpSpPr/>
        <p:nvPr/>
      </p:nvGrpSpPr>
      <p:grpSpPr>
        <a:xfrm>
          <a:off x="0" y="0"/>
          <a:ext cx="0" cy="0"/>
          <a:chOff x="0" y="0"/>
          <a:chExt cx="0" cy="0"/>
        </a:xfrm>
      </p:grpSpPr>
      <p:grpSp>
        <p:nvGrpSpPr>
          <p:cNvPr id="416" name="Google Shape;416;p70"/>
          <p:cNvGrpSpPr/>
          <p:nvPr/>
        </p:nvGrpSpPr>
        <p:grpSpPr>
          <a:xfrm>
            <a:off x="600622" y="494100"/>
            <a:ext cx="946988" cy="946988"/>
            <a:chOff x="600622" y="494100"/>
            <a:chExt cx="946988" cy="946988"/>
          </a:xfrm>
        </p:grpSpPr>
        <p:sp>
          <p:nvSpPr>
            <p:cNvPr id="417" name="Google Shape;417;p70"/>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18" name="Google Shape;418;p70"/>
            <p:cNvPicPr preferRelativeResize="0"/>
            <p:nvPr/>
          </p:nvPicPr>
          <p:blipFill rotWithShape="1">
            <a:blip r:embed="rId2">
              <a:alphaModFix/>
            </a:blip>
            <a:srcRect/>
            <a:stretch/>
          </p:blipFill>
          <p:spPr>
            <a:xfrm>
              <a:off x="721972" y="615449"/>
              <a:ext cx="704288" cy="704288"/>
            </a:xfrm>
            <a:prstGeom prst="rect">
              <a:avLst/>
            </a:prstGeom>
            <a:noFill/>
            <a:ln>
              <a:noFill/>
            </a:ln>
          </p:spPr>
        </p:pic>
      </p:grpSp>
      <p:sp>
        <p:nvSpPr>
          <p:cNvPr id="419" name="Google Shape;419;p70"/>
          <p:cNvSpPr txBox="1">
            <a:spLocks noGrp="1"/>
          </p:cNvSpPr>
          <p:nvPr>
            <p:ph type="title"/>
          </p:nvPr>
        </p:nvSpPr>
        <p:spPr>
          <a:xfrm>
            <a:off x="1663829" y="811650"/>
            <a:ext cx="4581107"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0" name="Google Shape;420;p70"/>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1" name="Google Shape;421;p70"/>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2" name="Google Shape;422;p70"/>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3" name="Google Shape;423;p70"/>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ducation Slide">
  <p:cSld name="Education Slide">
    <p:spTree>
      <p:nvGrpSpPr>
        <p:cNvPr id="1" name="Shape 424"/>
        <p:cNvGrpSpPr/>
        <p:nvPr/>
      </p:nvGrpSpPr>
      <p:grpSpPr>
        <a:xfrm>
          <a:off x="0" y="0"/>
          <a:ext cx="0" cy="0"/>
          <a:chOff x="0" y="0"/>
          <a:chExt cx="0" cy="0"/>
        </a:xfrm>
      </p:grpSpPr>
      <p:sp>
        <p:nvSpPr>
          <p:cNvPr id="425" name="Google Shape;425;p71"/>
          <p:cNvSpPr/>
          <p:nvPr/>
        </p:nvSpPr>
        <p:spPr>
          <a:xfrm>
            <a:off x="600622" y="494100"/>
            <a:ext cx="946988" cy="946988"/>
          </a:xfrm>
          <a:prstGeom prst="ellipse">
            <a:avLst/>
          </a:prstGeom>
          <a:solidFill>
            <a:schemeClr val="lt1"/>
          </a:solidFill>
          <a:ln w="38100" cap="flat" cmpd="sng">
            <a:solidFill>
              <a:srgbClr val="CBB3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26" name="Google Shape;426;p71"/>
          <p:cNvPicPr preferRelativeResize="0"/>
          <p:nvPr/>
        </p:nvPicPr>
        <p:blipFill rotWithShape="1">
          <a:blip r:embed="rId2">
            <a:alphaModFix/>
          </a:blip>
          <a:srcRect/>
          <a:stretch/>
        </p:blipFill>
        <p:spPr>
          <a:xfrm>
            <a:off x="716579" y="598495"/>
            <a:ext cx="765089" cy="765089"/>
          </a:xfrm>
          <a:prstGeom prst="rect">
            <a:avLst/>
          </a:prstGeom>
          <a:noFill/>
          <a:ln>
            <a:noFill/>
          </a:ln>
        </p:spPr>
      </p:pic>
      <p:sp>
        <p:nvSpPr>
          <p:cNvPr id="427" name="Google Shape;427;p71"/>
          <p:cNvSpPr txBox="1">
            <a:spLocks noGrp="1"/>
          </p:cNvSpPr>
          <p:nvPr>
            <p:ph type="title"/>
          </p:nvPr>
        </p:nvSpPr>
        <p:spPr>
          <a:xfrm>
            <a:off x="1663829" y="811650"/>
            <a:ext cx="4660243" cy="3118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2000"/>
              <a:buFont typeface="Helvetica Neue"/>
              <a:buNone/>
              <a:defRPr sz="2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8" name="Google Shape;428;p71"/>
          <p:cNvSpPr txBox="1">
            <a:spLocks noGrp="1"/>
          </p:cNvSpPr>
          <p:nvPr>
            <p:ph type="body" idx="1"/>
          </p:nvPr>
        </p:nvSpPr>
        <p:spPr>
          <a:xfrm>
            <a:off x="762784" y="1922114"/>
            <a:ext cx="4660243" cy="8309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500"/>
              </a:spcBef>
              <a:spcAft>
                <a:spcPts val="0"/>
              </a:spcAft>
              <a:buClr>
                <a:srgbClr val="3F3F3F"/>
              </a:buClr>
              <a:buSzPts val="1400"/>
              <a:buFont typeface="Arial"/>
              <a:buChar char="•"/>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9" name="Google Shape;429;p71"/>
          <p:cNvSpPr txBox="1">
            <a:spLocks noGrp="1"/>
          </p:cNvSpPr>
          <p:nvPr>
            <p:ph type="body" idx="2"/>
          </p:nvPr>
        </p:nvSpPr>
        <p:spPr>
          <a:xfrm>
            <a:off x="762801" y="3278343"/>
            <a:ext cx="4660900" cy="2560637"/>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1000"/>
              </a:spcBef>
              <a:spcAft>
                <a:spcPts val="0"/>
              </a:spcAft>
              <a:buClr>
                <a:srgbClr val="CBB379"/>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0" name="Google Shape;430;p71"/>
          <p:cNvSpPr txBox="1">
            <a:spLocks noGrp="1"/>
          </p:cNvSpPr>
          <p:nvPr>
            <p:ph type="body" idx="3"/>
          </p:nvPr>
        </p:nvSpPr>
        <p:spPr>
          <a:xfrm>
            <a:off x="762784" y="2925183"/>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3F3F3F"/>
              </a:buClr>
              <a:buSzPts val="1600"/>
              <a:buFont typeface="Arial"/>
              <a:buNone/>
              <a:defRPr sz="1600" b="1"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1" name="Google Shape;431;p71"/>
          <p:cNvSpPr>
            <a:spLocks noGrp="1"/>
          </p:cNvSpPr>
          <p:nvPr>
            <p:ph type="pic" idx="4"/>
          </p:nvPr>
        </p:nvSpPr>
        <p:spPr>
          <a:xfrm>
            <a:off x="6555887" y="1"/>
            <a:ext cx="5636113" cy="6857999"/>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Graphic Text no Header">
  <p:cSld name="Graphic Text no Header">
    <p:spTree>
      <p:nvGrpSpPr>
        <p:cNvPr id="1" name="Shape 432"/>
        <p:cNvGrpSpPr/>
        <p:nvPr/>
      </p:nvGrpSpPr>
      <p:grpSpPr>
        <a:xfrm>
          <a:off x="0" y="0"/>
          <a:ext cx="0" cy="0"/>
          <a:chOff x="0" y="0"/>
          <a:chExt cx="0" cy="0"/>
        </a:xfrm>
      </p:grpSpPr>
      <p:sp>
        <p:nvSpPr>
          <p:cNvPr id="433" name="Google Shape;433;p72"/>
          <p:cNvSpPr txBox="1">
            <a:spLocks noGrp="1"/>
          </p:cNvSpPr>
          <p:nvPr>
            <p:ph type="body" idx="1"/>
          </p:nvPr>
        </p:nvSpPr>
        <p:spPr>
          <a:xfrm>
            <a:off x="6562966" y="2543238"/>
            <a:ext cx="4660900" cy="2560637"/>
          </a:xfrm>
          <a:prstGeom prst="rect">
            <a:avLst/>
          </a:prstGeom>
          <a:noFill/>
          <a:ln>
            <a:noFill/>
          </a:ln>
        </p:spPr>
        <p:txBody>
          <a:bodyPr spcFirstLastPara="1" wrap="square" lIns="91425" tIns="45700" rIns="91425" bIns="45700" anchor="t" anchorCtr="0">
            <a:noAutofit/>
          </a:bodyPr>
          <a:lstStyle>
            <a:lvl1pPr marL="457200" marR="0" lvl="0" indent="-340360" algn="l" rtl="0">
              <a:lnSpc>
                <a:spcPct val="100000"/>
              </a:lnSpc>
              <a:spcBef>
                <a:spcPts val="1000"/>
              </a:spcBef>
              <a:spcAft>
                <a:spcPts val="0"/>
              </a:spcAft>
              <a:buClr>
                <a:srgbClr val="CBB379"/>
              </a:buClr>
              <a:buSzPts val="1760"/>
              <a:buFont typeface="Arial"/>
              <a:buChar char="•"/>
              <a:defRPr sz="1600" b="0" i="0" u="none" strike="noStrike" cap="none">
                <a:solidFill>
                  <a:srgbClr val="3F3F3F"/>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4" name="Google Shape;434;p72"/>
          <p:cNvSpPr txBox="1">
            <a:spLocks noGrp="1"/>
          </p:cNvSpPr>
          <p:nvPr>
            <p:ph type="body" idx="2"/>
          </p:nvPr>
        </p:nvSpPr>
        <p:spPr>
          <a:xfrm>
            <a:off x="6562949" y="2100430"/>
            <a:ext cx="2700338" cy="3305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 name="Google Shape;435;p72"/>
          <p:cNvSpPr>
            <a:spLocks noGrp="1"/>
          </p:cNvSpPr>
          <p:nvPr>
            <p:ph type="pic" idx="3"/>
          </p:nvPr>
        </p:nvSpPr>
        <p:spPr>
          <a:xfrm>
            <a:off x="1012825" y="1389063"/>
            <a:ext cx="5324475" cy="3998912"/>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ransition/Break Slide">
  <p:cSld name="Transition/Break Slide">
    <p:spTree>
      <p:nvGrpSpPr>
        <p:cNvPr id="1" name="Shape 436"/>
        <p:cNvGrpSpPr/>
        <p:nvPr/>
      </p:nvGrpSpPr>
      <p:grpSpPr>
        <a:xfrm>
          <a:off x="0" y="0"/>
          <a:ext cx="0" cy="0"/>
          <a:chOff x="0" y="0"/>
          <a:chExt cx="0" cy="0"/>
        </a:xfrm>
      </p:grpSpPr>
      <p:pic>
        <p:nvPicPr>
          <p:cNvPr id="437" name="Google Shape;437;p73" descr="A person sitting at a table using a computer&#10;&#10;Description automatically generated"/>
          <p:cNvPicPr preferRelativeResize="0"/>
          <p:nvPr/>
        </p:nvPicPr>
        <p:blipFill rotWithShape="1">
          <a:blip r:embed="rId2">
            <a:alphaModFix/>
          </a:blip>
          <a:srcRect/>
          <a:stretch/>
        </p:blipFill>
        <p:spPr>
          <a:xfrm>
            <a:off x="137785" y="0"/>
            <a:ext cx="12054215" cy="6858000"/>
          </a:xfrm>
          <a:prstGeom prst="rect">
            <a:avLst/>
          </a:prstGeom>
          <a:noFill/>
          <a:ln>
            <a:noFill/>
          </a:ln>
        </p:spPr>
      </p:pic>
      <p:pic>
        <p:nvPicPr>
          <p:cNvPr id="438" name="Google Shape;438;p73"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
        <p:nvSpPr>
          <p:cNvPr id="439" name="Google Shape;439;p73"/>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p73"/>
          <p:cNvSpPr txBox="1">
            <a:spLocks noGrp="1"/>
          </p:cNvSpPr>
          <p:nvPr>
            <p:ph type="body" idx="1"/>
          </p:nvPr>
        </p:nvSpPr>
        <p:spPr>
          <a:xfrm>
            <a:off x="6106068" y="2876656"/>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ransition/Break Slide2">
  <p:cSld name="Transition/Break Slide2">
    <p:spTree>
      <p:nvGrpSpPr>
        <p:cNvPr id="1" name="Shape 441"/>
        <p:cNvGrpSpPr/>
        <p:nvPr/>
      </p:nvGrpSpPr>
      <p:grpSpPr>
        <a:xfrm>
          <a:off x="0" y="0"/>
          <a:ext cx="0" cy="0"/>
          <a:chOff x="0" y="0"/>
          <a:chExt cx="0" cy="0"/>
        </a:xfrm>
      </p:grpSpPr>
      <p:pic>
        <p:nvPicPr>
          <p:cNvPr id="442" name="Google Shape;442;p74" descr="A tall building in a city&#10;&#10;Description automatically generated"/>
          <p:cNvPicPr preferRelativeResize="0"/>
          <p:nvPr/>
        </p:nvPicPr>
        <p:blipFill rotWithShape="1">
          <a:blip r:embed="rId2">
            <a:alphaModFix/>
          </a:blip>
          <a:srcRect l="-101"/>
          <a:stretch/>
        </p:blipFill>
        <p:spPr>
          <a:xfrm>
            <a:off x="131848" y="0"/>
            <a:ext cx="12060151" cy="6858000"/>
          </a:xfrm>
          <a:prstGeom prst="rect">
            <a:avLst/>
          </a:prstGeom>
          <a:noFill/>
          <a:ln>
            <a:noFill/>
          </a:ln>
        </p:spPr>
      </p:pic>
      <p:sp>
        <p:nvSpPr>
          <p:cNvPr id="443" name="Google Shape;443;p74"/>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 name="Google Shape;444;p74"/>
          <p:cNvSpPr txBox="1">
            <a:spLocks noGrp="1"/>
          </p:cNvSpPr>
          <p:nvPr>
            <p:ph type="body" idx="1"/>
          </p:nvPr>
        </p:nvSpPr>
        <p:spPr>
          <a:xfrm>
            <a:off x="675139" y="456830"/>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45" name="Google Shape;445;p74"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ransition/Break Slide3">
  <p:cSld name="Transition/Break Slide3">
    <p:spTree>
      <p:nvGrpSpPr>
        <p:cNvPr id="1" name="Shape 446"/>
        <p:cNvGrpSpPr/>
        <p:nvPr/>
      </p:nvGrpSpPr>
      <p:grpSpPr>
        <a:xfrm>
          <a:off x="0" y="0"/>
          <a:ext cx="0" cy="0"/>
          <a:chOff x="0" y="0"/>
          <a:chExt cx="0" cy="0"/>
        </a:xfrm>
      </p:grpSpPr>
      <p:pic>
        <p:nvPicPr>
          <p:cNvPr id="447" name="Google Shape;447;p75" descr="A large building&#10;&#10;Description automatically generated"/>
          <p:cNvPicPr preferRelativeResize="0"/>
          <p:nvPr/>
        </p:nvPicPr>
        <p:blipFill rotWithShape="1">
          <a:blip r:embed="rId2">
            <a:alphaModFix/>
          </a:blip>
          <a:srcRect/>
          <a:stretch/>
        </p:blipFill>
        <p:spPr>
          <a:xfrm>
            <a:off x="135092" y="0"/>
            <a:ext cx="12056908" cy="6858000"/>
          </a:xfrm>
          <a:prstGeom prst="rect">
            <a:avLst/>
          </a:prstGeom>
          <a:noFill/>
          <a:ln>
            <a:noFill/>
          </a:ln>
        </p:spPr>
      </p:pic>
      <p:sp>
        <p:nvSpPr>
          <p:cNvPr id="448" name="Google Shape;448;p75"/>
          <p:cNvSpPr txBox="1">
            <a:spLocks noGrp="1"/>
          </p:cNvSpPr>
          <p:nvPr>
            <p:ph type="body" idx="1"/>
          </p:nvPr>
        </p:nvSpPr>
        <p:spPr>
          <a:xfrm>
            <a:off x="5893901" y="3611916"/>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49" name="Google Shape;449;p75"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ransition/Break Slide4">
  <p:cSld name="Transition/Break Slide4">
    <p:spTree>
      <p:nvGrpSpPr>
        <p:cNvPr id="1" name="Shape 450"/>
        <p:cNvGrpSpPr/>
        <p:nvPr/>
      </p:nvGrpSpPr>
      <p:grpSpPr>
        <a:xfrm>
          <a:off x="0" y="0"/>
          <a:ext cx="0" cy="0"/>
          <a:chOff x="0" y="0"/>
          <a:chExt cx="0" cy="0"/>
        </a:xfrm>
      </p:grpSpPr>
      <p:pic>
        <p:nvPicPr>
          <p:cNvPr id="451" name="Google Shape;451;p76" descr="A sign in front of a building&#10;&#10;Description automatically generated"/>
          <p:cNvPicPr preferRelativeResize="0"/>
          <p:nvPr/>
        </p:nvPicPr>
        <p:blipFill rotWithShape="1">
          <a:blip r:embed="rId2">
            <a:alphaModFix/>
          </a:blip>
          <a:srcRect/>
          <a:stretch/>
        </p:blipFill>
        <p:spPr>
          <a:xfrm>
            <a:off x="135202" y="0"/>
            <a:ext cx="12046040" cy="6858000"/>
          </a:xfrm>
          <a:prstGeom prst="rect">
            <a:avLst/>
          </a:prstGeom>
          <a:noFill/>
          <a:ln>
            <a:noFill/>
          </a:ln>
        </p:spPr>
      </p:pic>
      <p:pic>
        <p:nvPicPr>
          <p:cNvPr id="452" name="Google Shape;452;p76"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
        <p:nvSpPr>
          <p:cNvPr id="453" name="Google Shape;453;p76"/>
          <p:cNvSpPr txBox="1">
            <a:spLocks noGrp="1"/>
          </p:cNvSpPr>
          <p:nvPr>
            <p:ph type="body" idx="1"/>
          </p:nvPr>
        </p:nvSpPr>
        <p:spPr>
          <a:xfrm>
            <a:off x="900613" y="53287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ransition Slide 5">
  <p:cSld name="Transition Slide 5">
    <p:spTree>
      <p:nvGrpSpPr>
        <p:cNvPr id="1" name="Shape 454"/>
        <p:cNvGrpSpPr/>
        <p:nvPr/>
      </p:nvGrpSpPr>
      <p:grpSpPr>
        <a:xfrm>
          <a:off x="0" y="0"/>
          <a:ext cx="0" cy="0"/>
          <a:chOff x="0" y="0"/>
          <a:chExt cx="0" cy="0"/>
        </a:xfrm>
      </p:grpSpPr>
      <p:pic>
        <p:nvPicPr>
          <p:cNvPr id="455" name="Google Shape;455;p77" descr="A close up of a cluttered desk&#10;&#10;Description automatically generated"/>
          <p:cNvPicPr preferRelativeResize="0"/>
          <p:nvPr/>
        </p:nvPicPr>
        <p:blipFill rotWithShape="1">
          <a:blip r:embed="rId2">
            <a:alphaModFix/>
          </a:blip>
          <a:srcRect/>
          <a:stretch/>
        </p:blipFill>
        <p:spPr>
          <a:xfrm>
            <a:off x="135115" y="-1"/>
            <a:ext cx="12056885" cy="6858001"/>
          </a:xfrm>
          <a:prstGeom prst="rect">
            <a:avLst/>
          </a:prstGeom>
          <a:noFill/>
          <a:ln>
            <a:noFill/>
          </a:ln>
        </p:spPr>
      </p:pic>
      <p:sp>
        <p:nvSpPr>
          <p:cNvPr id="456" name="Google Shape;456;p77"/>
          <p:cNvSpPr txBox="1">
            <a:spLocks noGrp="1"/>
          </p:cNvSpPr>
          <p:nvPr>
            <p:ph type="body" idx="1"/>
          </p:nvPr>
        </p:nvSpPr>
        <p:spPr>
          <a:xfrm>
            <a:off x="6096000" y="2810667"/>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57" name="Google Shape;457;p77"/>
          <p:cNvPicPr preferRelativeResize="0"/>
          <p:nvPr/>
        </p:nvPicPr>
        <p:blipFill rotWithShape="1">
          <a:blip r:embed="rId3">
            <a:alphaModFix/>
          </a:blip>
          <a:srcRect/>
          <a:stretch/>
        </p:blipFill>
        <p:spPr>
          <a:xfrm>
            <a:off x="445873" y="6054291"/>
            <a:ext cx="2613718" cy="47576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ransition Slide 6">
  <p:cSld name="Transition Slide 6">
    <p:spTree>
      <p:nvGrpSpPr>
        <p:cNvPr id="1" name="Shape 458"/>
        <p:cNvGrpSpPr/>
        <p:nvPr/>
      </p:nvGrpSpPr>
      <p:grpSpPr>
        <a:xfrm>
          <a:off x="0" y="0"/>
          <a:ext cx="0" cy="0"/>
          <a:chOff x="0" y="0"/>
          <a:chExt cx="0" cy="0"/>
        </a:xfrm>
      </p:grpSpPr>
      <p:pic>
        <p:nvPicPr>
          <p:cNvPr id="459" name="Google Shape;459;p78" descr="A view of a city&#10;&#10;Description automatically generated"/>
          <p:cNvPicPr preferRelativeResize="0"/>
          <p:nvPr/>
        </p:nvPicPr>
        <p:blipFill rotWithShape="1">
          <a:blip r:embed="rId2">
            <a:alphaModFix/>
          </a:blip>
          <a:srcRect/>
          <a:stretch/>
        </p:blipFill>
        <p:spPr>
          <a:xfrm>
            <a:off x="140146" y="0"/>
            <a:ext cx="12041463" cy="6858000"/>
          </a:xfrm>
          <a:prstGeom prst="rect">
            <a:avLst/>
          </a:prstGeom>
          <a:noFill/>
          <a:ln>
            <a:noFill/>
          </a:ln>
        </p:spPr>
      </p:pic>
      <p:sp>
        <p:nvSpPr>
          <p:cNvPr id="460" name="Google Shape;460;p78"/>
          <p:cNvSpPr txBox="1">
            <a:spLocks noGrp="1"/>
          </p:cNvSpPr>
          <p:nvPr>
            <p:ph type="body" idx="1"/>
          </p:nvPr>
        </p:nvSpPr>
        <p:spPr>
          <a:xfrm>
            <a:off x="6096000" y="58701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61" name="Google Shape;461;p78"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ansition Slide 7">
  <p:cSld name="Transition Slide 7">
    <p:spTree>
      <p:nvGrpSpPr>
        <p:cNvPr id="1" name="Shape 462"/>
        <p:cNvGrpSpPr/>
        <p:nvPr/>
      </p:nvGrpSpPr>
      <p:grpSpPr>
        <a:xfrm>
          <a:off x="0" y="0"/>
          <a:ext cx="0" cy="0"/>
          <a:chOff x="0" y="0"/>
          <a:chExt cx="0" cy="0"/>
        </a:xfrm>
      </p:grpSpPr>
      <p:pic>
        <p:nvPicPr>
          <p:cNvPr id="463" name="Google Shape;463;p79" descr="A view of a city at night&#10;&#10;Description automatically generated"/>
          <p:cNvPicPr preferRelativeResize="0"/>
          <p:nvPr/>
        </p:nvPicPr>
        <p:blipFill rotWithShape="1">
          <a:blip r:embed="rId2">
            <a:alphaModFix/>
          </a:blip>
          <a:srcRect t="-2"/>
          <a:stretch/>
        </p:blipFill>
        <p:spPr>
          <a:xfrm>
            <a:off x="140147" y="-1"/>
            <a:ext cx="12041462" cy="6858001"/>
          </a:xfrm>
          <a:prstGeom prst="rect">
            <a:avLst/>
          </a:prstGeom>
          <a:noFill/>
          <a:ln>
            <a:noFill/>
          </a:ln>
        </p:spPr>
      </p:pic>
      <p:sp>
        <p:nvSpPr>
          <p:cNvPr id="464" name="Google Shape;464;p79"/>
          <p:cNvSpPr txBox="1">
            <a:spLocks noGrp="1"/>
          </p:cNvSpPr>
          <p:nvPr>
            <p:ph type="body" idx="1"/>
          </p:nvPr>
        </p:nvSpPr>
        <p:spPr>
          <a:xfrm>
            <a:off x="6096000" y="587013"/>
            <a:ext cx="5997575" cy="12366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1" i="0" u="none" strike="noStrike" cap="none">
                <a:solidFill>
                  <a:schemeClr val="lt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65" name="Google Shape;465;p79" descr="A close up of a logo&#10;&#10;Description automatically generated"/>
          <p:cNvPicPr preferRelativeResize="0"/>
          <p:nvPr/>
        </p:nvPicPr>
        <p:blipFill rotWithShape="1">
          <a:blip r:embed="rId3">
            <a:alphaModFix/>
          </a:blip>
          <a:srcRect/>
          <a:stretch/>
        </p:blipFill>
        <p:spPr>
          <a:xfrm>
            <a:off x="445873" y="6064223"/>
            <a:ext cx="2613718" cy="47576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6"/>
        <p:cNvGrpSpPr/>
        <p:nvPr/>
      </p:nvGrpSpPr>
      <p:grpSpPr>
        <a:xfrm>
          <a:off x="0" y="0"/>
          <a:ext cx="0" cy="0"/>
          <a:chOff x="0" y="0"/>
          <a:chExt cx="0" cy="0"/>
        </a:xfrm>
      </p:grpSpPr>
      <p:sp>
        <p:nvSpPr>
          <p:cNvPr id="467" name="Google Shape;467;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8" name="Google Shape;468;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69" name="Google Shape;469;p8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0" name="Google Shape;470;p8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1" name="Google Shape;471;p8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2"/>
        <p:cNvGrpSpPr/>
        <p:nvPr/>
      </p:nvGrpSpPr>
      <p:grpSpPr>
        <a:xfrm>
          <a:off x="0" y="0"/>
          <a:ext cx="0" cy="0"/>
          <a:chOff x="0" y="0"/>
          <a:chExt cx="0" cy="0"/>
        </a:xfrm>
      </p:grpSpPr>
      <p:sp>
        <p:nvSpPr>
          <p:cNvPr id="473" name="Google Shape;473;p81"/>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4" name="Google Shape;474;p81"/>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5" name="Google Shape;475;p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6" name="Google Shape;476;p8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77" name="Google Shape;477;p8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8"/>
        <p:cNvGrpSpPr/>
        <p:nvPr/>
      </p:nvGrpSpPr>
      <p:grpSpPr>
        <a:xfrm>
          <a:off x="0" y="0"/>
          <a:ext cx="0" cy="0"/>
          <a:chOff x="0" y="0"/>
          <a:chExt cx="0" cy="0"/>
        </a:xfrm>
      </p:grpSpPr>
      <p:sp>
        <p:nvSpPr>
          <p:cNvPr id="479" name="Google Shape;479;p8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Helvetica Neue"/>
              <a:buNone/>
              <a:defRPr sz="60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0" name="Google Shape;480;p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81" name="Google Shape;481;p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2" name="Google Shape;482;p8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3" name="Google Shape;483;p8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4"/>
        <p:cNvGrpSpPr/>
        <p:nvPr/>
      </p:nvGrpSpPr>
      <p:grpSpPr>
        <a:xfrm>
          <a:off x="0" y="0"/>
          <a:ext cx="0" cy="0"/>
          <a:chOff x="0" y="0"/>
          <a:chExt cx="0" cy="0"/>
        </a:xfrm>
      </p:grpSpPr>
      <p:sp>
        <p:nvSpPr>
          <p:cNvPr id="485" name="Google Shape;485;p8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Helvetica Neue"/>
              <a:buNone/>
              <a:defRPr sz="44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6" name="Google Shape;486;p83"/>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7" name="Google Shape;487;p83"/>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8" name="Google Shape;488;p8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9" name="Google Shape;489;p8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0" name="Google Shape;490;p8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91"/>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1 paragraph circle A">
  <p:cSld name="1_1 paragraph circle A">
    <p:bg>
      <p:bgPr>
        <a:solidFill>
          <a:schemeClr val="accent1"/>
        </a:solidFill>
        <a:effectLst/>
      </p:bgPr>
    </p:bg>
    <p:spTree>
      <p:nvGrpSpPr>
        <p:cNvPr id="1" name="Shape 645"/>
        <p:cNvGrpSpPr/>
        <p:nvPr/>
      </p:nvGrpSpPr>
      <p:grpSpPr>
        <a:xfrm>
          <a:off x="0" y="0"/>
          <a:ext cx="0" cy="0"/>
          <a:chOff x="0" y="0"/>
          <a:chExt cx="0" cy="0"/>
        </a:xfrm>
      </p:grpSpPr>
      <p:sp>
        <p:nvSpPr>
          <p:cNvPr id="646" name="Google Shape;646;p11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7" name="Google Shape;647;p110"/>
          <p:cNvSpPr txBox="1">
            <a:spLocks noGrp="1"/>
          </p:cNvSpPr>
          <p:nvPr>
            <p:ph type="body" idx="1"/>
          </p:nvPr>
        </p:nvSpPr>
        <p:spPr>
          <a:xfrm>
            <a:off x="1068918" y="1578326"/>
            <a:ext cx="4550599"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648" name="Google Shape;648;p110"/>
          <p:cNvSpPr txBox="1">
            <a:spLocks noGrp="1"/>
          </p:cNvSpPr>
          <p:nvPr>
            <p:ph type="body" idx="2"/>
          </p:nvPr>
        </p:nvSpPr>
        <p:spPr>
          <a:xfrm>
            <a:off x="1068918" y="2080643"/>
            <a:ext cx="4550599" cy="365949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lt1"/>
              </a:buClr>
              <a:buSzPts val="1865"/>
              <a:buFont typeface="Arial"/>
              <a:buNone/>
              <a:defRPr sz="1865" b="0" i="0" u="none" strike="noStrike" cap="none">
                <a:solidFill>
                  <a:schemeClr val="lt1"/>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49" name="Google Shape;649;p110"/>
          <p:cNvPicPr preferRelativeResize="0"/>
          <p:nvPr/>
        </p:nvPicPr>
        <p:blipFill rotWithShape="1">
          <a:blip r:embed="rId2">
            <a:alphaModFix/>
          </a:blip>
          <a:srcRect l="19814" r="14117"/>
          <a:stretch/>
        </p:blipFill>
        <p:spPr>
          <a:xfrm>
            <a:off x="6209025" y="1079645"/>
            <a:ext cx="4742580" cy="4738495"/>
          </a:xfrm>
          <a:prstGeom prst="ellipse">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Paragraph Layout">
  <p:cSld name="1 Paragraph Layout">
    <p:bg>
      <p:bgPr>
        <a:solidFill>
          <a:schemeClr val="dk2"/>
        </a:solidFill>
        <a:effectLst/>
      </p:bgPr>
    </p:bg>
    <p:spTree>
      <p:nvGrpSpPr>
        <p:cNvPr id="1" name="Shape 650"/>
        <p:cNvGrpSpPr/>
        <p:nvPr/>
      </p:nvGrpSpPr>
      <p:grpSpPr>
        <a:xfrm>
          <a:off x="0" y="0"/>
          <a:ext cx="0" cy="0"/>
          <a:chOff x="0" y="0"/>
          <a:chExt cx="0" cy="0"/>
        </a:xfrm>
      </p:grpSpPr>
      <p:sp>
        <p:nvSpPr>
          <p:cNvPr id="651" name="Google Shape;651;p11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52" name="Google Shape;652;p111"/>
          <p:cNvSpPr txBox="1">
            <a:spLocks noGrp="1"/>
          </p:cNvSpPr>
          <p:nvPr>
            <p:ph type="body" idx="1"/>
          </p:nvPr>
        </p:nvSpPr>
        <p:spPr>
          <a:xfrm>
            <a:off x="1068917" y="1047639"/>
            <a:ext cx="7668683" cy="625236"/>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693"/>
              </a:spcBef>
              <a:spcAft>
                <a:spcPts val="0"/>
              </a:spcAft>
              <a:buClr>
                <a:srgbClr val="FFFFFF"/>
              </a:buClr>
              <a:buSzPts val="3463"/>
              <a:buFont typeface="Arial"/>
              <a:buNone/>
              <a:defRPr sz="3463" b="1" i="0" u="none" strike="noStrike" cap="none">
                <a:solidFill>
                  <a:srgbClr val="FFFFFF"/>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653" name="Google Shape;653;p111"/>
          <p:cNvSpPr txBox="1">
            <a:spLocks noGrp="1"/>
          </p:cNvSpPr>
          <p:nvPr>
            <p:ph type="body" idx="2"/>
          </p:nvPr>
        </p:nvSpPr>
        <p:spPr>
          <a:xfrm>
            <a:off x="1068917" y="1672876"/>
            <a:ext cx="7668683" cy="418976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54" name="Google Shape;654;p111"/>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655" name="Google Shape;655;p111"/>
          <p:cNvSpPr/>
          <p:nvPr/>
        </p:nvSpPr>
        <p:spPr>
          <a:xfrm rot="10800000">
            <a:off x="8008435" y="-1312864"/>
            <a:ext cx="6884895" cy="6878525"/>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rgbClr val="FFE04F"/>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A">
  <p:cSld name="Title Slide A">
    <p:spTree>
      <p:nvGrpSpPr>
        <p:cNvPr id="1" name="Shape 656"/>
        <p:cNvGrpSpPr/>
        <p:nvPr/>
      </p:nvGrpSpPr>
      <p:grpSpPr>
        <a:xfrm>
          <a:off x="0" y="0"/>
          <a:ext cx="0" cy="0"/>
          <a:chOff x="0" y="0"/>
          <a:chExt cx="0" cy="0"/>
        </a:xfrm>
      </p:grpSpPr>
      <p:pic>
        <p:nvPicPr>
          <p:cNvPr id="657" name="Google Shape;657;p112" descr="20130208_details_023-small.jpg"/>
          <p:cNvPicPr preferRelativeResize="0"/>
          <p:nvPr/>
        </p:nvPicPr>
        <p:blipFill rotWithShape="1">
          <a:blip r:embed="rId2">
            <a:alphaModFix/>
          </a:blip>
          <a:srcRect/>
          <a:stretch/>
        </p:blipFill>
        <p:spPr>
          <a:xfrm>
            <a:off x="1" y="-1"/>
            <a:ext cx="12192000" cy="6854643"/>
          </a:xfrm>
          <a:prstGeom prst="rect">
            <a:avLst/>
          </a:prstGeom>
          <a:noFill/>
          <a:ln>
            <a:noFill/>
          </a:ln>
        </p:spPr>
      </p:pic>
      <p:sp>
        <p:nvSpPr>
          <p:cNvPr id="658" name="Google Shape;658;p112"/>
          <p:cNvSpPr/>
          <p:nvPr/>
        </p:nvSpPr>
        <p:spPr>
          <a:xfrm>
            <a:off x="1" y="-23883"/>
            <a:ext cx="6884895" cy="6878525"/>
          </a:xfrm>
          <a:prstGeom prst="rtTriangl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659" name="Google Shape;659;p11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0" name="Google Shape;660;p112"/>
          <p:cNvSpPr txBox="1">
            <a:spLocks noGrp="1"/>
          </p:cNvSpPr>
          <p:nvPr>
            <p:ph type="body" idx="1"/>
          </p:nvPr>
        </p:nvSpPr>
        <p:spPr>
          <a:xfrm>
            <a:off x="763659" y="462330"/>
            <a:ext cx="5156821" cy="37828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26"/>
              </a:spcBef>
              <a:spcAft>
                <a:spcPts val="0"/>
              </a:spcAft>
              <a:buClr>
                <a:schemeClr val="accent2"/>
              </a:buClr>
              <a:buSzPts val="2131"/>
              <a:buFont typeface="Arial"/>
              <a:buNone/>
              <a:defRPr sz="2131" b="1" i="0" u="none" strike="noStrike" cap="none">
                <a:solidFill>
                  <a:schemeClr val="accent2"/>
                </a:solidFill>
                <a:latin typeface="Arial"/>
                <a:ea typeface="Arial"/>
                <a:cs typeface="Arial"/>
                <a:sym typeface="Arial"/>
              </a:defRPr>
            </a:lvl1pPr>
            <a:lvl2pPr marL="914400" marR="0" lvl="1" indent="-228600" algn="l" rtl="0">
              <a:lnSpc>
                <a:spcPct val="100000"/>
              </a:lnSpc>
              <a:spcBef>
                <a:spcPts val="480"/>
              </a:spcBef>
              <a:spcAft>
                <a:spcPts val="0"/>
              </a:spcAft>
              <a:buClr>
                <a:srgbClr val="888FA3"/>
              </a:buClr>
              <a:buSzPts val="2398"/>
              <a:buFont typeface="Arial"/>
              <a:buNone/>
              <a:defRPr sz="2398" b="0" i="0" u="none" strike="noStrike" cap="none">
                <a:solidFill>
                  <a:srgbClr val="888FA3"/>
                </a:solidFill>
                <a:latin typeface="Arial"/>
                <a:ea typeface="Arial"/>
                <a:cs typeface="Arial"/>
                <a:sym typeface="Arial"/>
              </a:defRPr>
            </a:lvl2pPr>
            <a:lvl3pPr marL="1371600" marR="0" lvl="2" indent="-228600" algn="l" rtl="0">
              <a:lnSpc>
                <a:spcPct val="100000"/>
              </a:lnSpc>
              <a:spcBef>
                <a:spcPts val="426"/>
              </a:spcBef>
              <a:spcAft>
                <a:spcPts val="0"/>
              </a:spcAft>
              <a:buClr>
                <a:srgbClr val="888FA3"/>
              </a:buClr>
              <a:buSzPts val="2131"/>
              <a:buFont typeface="Arial"/>
              <a:buNone/>
              <a:defRPr sz="2131" b="0" i="0" u="none" strike="noStrike" cap="none">
                <a:solidFill>
                  <a:srgbClr val="888FA3"/>
                </a:solidFill>
                <a:latin typeface="Arial"/>
                <a:ea typeface="Arial"/>
                <a:cs typeface="Arial"/>
                <a:sym typeface="Arial"/>
              </a:defRPr>
            </a:lvl3pPr>
            <a:lvl4pPr marL="1828800" marR="0" lvl="3"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4pPr>
            <a:lvl5pPr marL="2286000" marR="0" lvl="4"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5pPr>
            <a:lvl6pPr marL="2743200" marR="0" lvl="5"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6pPr>
            <a:lvl7pPr marL="3200400" marR="0" lvl="6"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7pPr>
            <a:lvl8pPr marL="3657600" marR="0" lvl="7"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8pPr>
            <a:lvl9pPr marL="4114800" marR="0" lvl="8"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9pPr>
          </a:lstStyle>
          <a:p>
            <a:endParaRPr/>
          </a:p>
        </p:txBody>
      </p:sp>
      <p:sp>
        <p:nvSpPr>
          <p:cNvPr id="661" name="Google Shape;661;p112"/>
          <p:cNvSpPr txBox="1">
            <a:spLocks noGrp="1"/>
          </p:cNvSpPr>
          <p:nvPr>
            <p:ph type="title"/>
          </p:nvPr>
        </p:nvSpPr>
        <p:spPr>
          <a:xfrm>
            <a:off x="765154" y="840615"/>
            <a:ext cx="5156821" cy="363606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5328"/>
              <a:buFont typeface="Arial"/>
              <a:buNone/>
              <a:defRPr sz="5328"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2" name="Google Shape;662;p112"/>
          <p:cNvSpPr txBox="1">
            <a:spLocks noGrp="1"/>
          </p:cNvSpPr>
          <p:nvPr>
            <p:ph type="body" idx="2"/>
          </p:nvPr>
        </p:nvSpPr>
        <p:spPr>
          <a:xfrm>
            <a:off x="763659" y="4492565"/>
            <a:ext cx="5158316" cy="122996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rgbClr val="FFFFFF"/>
              </a:buClr>
              <a:buSzPts val="2398"/>
              <a:buFont typeface="Arial"/>
              <a:buNone/>
              <a:defRPr sz="2398"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63" name="Google Shape;663;p112"/>
          <p:cNvPicPr preferRelativeResize="0"/>
          <p:nvPr/>
        </p:nvPicPr>
        <p:blipFill rotWithShape="1">
          <a:blip r:embed="rId3">
            <a:alphaModFix/>
          </a:blip>
          <a:srcRect/>
          <a:stretch/>
        </p:blipFill>
        <p:spPr>
          <a:xfrm>
            <a:off x="418230" y="6039202"/>
            <a:ext cx="2018244" cy="47816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C">
  <p:cSld name="Title Slide C">
    <p:spTree>
      <p:nvGrpSpPr>
        <p:cNvPr id="1" name="Shape 664"/>
        <p:cNvGrpSpPr/>
        <p:nvPr/>
      </p:nvGrpSpPr>
      <p:grpSpPr>
        <a:xfrm>
          <a:off x="0" y="0"/>
          <a:ext cx="0" cy="0"/>
          <a:chOff x="0" y="0"/>
          <a:chExt cx="0" cy="0"/>
        </a:xfrm>
      </p:grpSpPr>
      <p:pic>
        <p:nvPicPr>
          <p:cNvPr id="665" name="Google Shape;665;p113" descr="20130918_fortunato-015.jpg"/>
          <p:cNvPicPr preferRelativeResize="0"/>
          <p:nvPr/>
        </p:nvPicPr>
        <p:blipFill rotWithShape="1">
          <a:blip r:embed="rId2">
            <a:alphaModFix/>
          </a:blip>
          <a:srcRect/>
          <a:stretch/>
        </p:blipFill>
        <p:spPr>
          <a:xfrm>
            <a:off x="1" y="-23883"/>
            <a:ext cx="12739439" cy="6878525"/>
          </a:xfrm>
          <a:prstGeom prst="rect">
            <a:avLst/>
          </a:prstGeom>
          <a:noFill/>
          <a:ln>
            <a:noFill/>
          </a:ln>
        </p:spPr>
      </p:pic>
      <p:sp>
        <p:nvSpPr>
          <p:cNvPr id="666" name="Google Shape;666;p113"/>
          <p:cNvSpPr/>
          <p:nvPr/>
        </p:nvSpPr>
        <p:spPr>
          <a:xfrm>
            <a:off x="1" y="-23883"/>
            <a:ext cx="6884895" cy="6878525"/>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667" name="Google Shape;667;p11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8" name="Google Shape;668;p113"/>
          <p:cNvSpPr txBox="1">
            <a:spLocks noGrp="1"/>
          </p:cNvSpPr>
          <p:nvPr>
            <p:ph type="body" idx="1"/>
          </p:nvPr>
        </p:nvSpPr>
        <p:spPr>
          <a:xfrm>
            <a:off x="763659" y="462330"/>
            <a:ext cx="5156821" cy="37828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26"/>
              </a:spcBef>
              <a:spcAft>
                <a:spcPts val="0"/>
              </a:spcAft>
              <a:buClr>
                <a:schemeClr val="lt1"/>
              </a:buClr>
              <a:buSzPts val="2131"/>
              <a:buFont typeface="Arial"/>
              <a:buNone/>
              <a:defRPr sz="2131" b="1" i="0" u="none" strike="noStrike" cap="none">
                <a:solidFill>
                  <a:schemeClr val="lt1"/>
                </a:solidFill>
                <a:latin typeface="Arial"/>
                <a:ea typeface="Arial"/>
                <a:cs typeface="Arial"/>
                <a:sym typeface="Arial"/>
              </a:defRPr>
            </a:lvl1pPr>
            <a:lvl2pPr marL="914400" marR="0" lvl="1" indent="-228600" algn="l" rtl="0">
              <a:lnSpc>
                <a:spcPct val="100000"/>
              </a:lnSpc>
              <a:spcBef>
                <a:spcPts val="480"/>
              </a:spcBef>
              <a:spcAft>
                <a:spcPts val="0"/>
              </a:spcAft>
              <a:buClr>
                <a:srgbClr val="888FA3"/>
              </a:buClr>
              <a:buSzPts val="2398"/>
              <a:buFont typeface="Arial"/>
              <a:buNone/>
              <a:defRPr sz="2398" b="0" i="0" u="none" strike="noStrike" cap="none">
                <a:solidFill>
                  <a:srgbClr val="888FA3"/>
                </a:solidFill>
                <a:latin typeface="Arial"/>
                <a:ea typeface="Arial"/>
                <a:cs typeface="Arial"/>
                <a:sym typeface="Arial"/>
              </a:defRPr>
            </a:lvl2pPr>
            <a:lvl3pPr marL="1371600" marR="0" lvl="2" indent="-228600" algn="l" rtl="0">
              <a:lnSpc>
                <a:spcPct val="100000"/>
              </a:lnSpc>
              <a:spcBef>
                <a:spcPts val="426"/>
              </a:spcBef>
              <a:spcAft>
                <a:spcPts val="0"/>
              </a:spcAft>
              <a:buClr>
                <a:srgbClr val="888FA3"/>
              </a:buClr>
              <a:buSzPts val="2131"/>
              <a:buFont typeface="Arial"/>
              <a:buNone/>
              <a:defRPr sz="2131" b="0" i="0" u="none" strike="noStrike" cap="none">
                <a:solidFill>
                  <a:srgbClr val="888FA3"/>
                </a:solidFill>
                <a:latin typeface="Arial"/>
                <a:ea typeface="Arial"/>
                <a:cs typeface="Arial"/>
                <a:sym typeface="Arial"/>
              </a:defRPr>
            </a:lvl3pPr>
            <a:lvl4pPr marL="1828800" marR="0" lvl="3"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4pPr>
            <a:lvl5pPr marL="2286000" marR="0" lvl="4"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5pPr>
            <a:lvl6pPr marL="2743200" marR="0" lvl="5"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6pPr>
            <a:lvl7pPr marL="3200400" marR="0" lvl="6"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7pPr>
            <a:lvl8pPr marL="3657600" marR="0" lvl="7"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8pPr>
            <a:lvl9pPr marL="4114800" marR="0" lvl="8"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9pPr>
          </a:lstStyle>
          <a:p>
            <a:endParaRPr/>
          </a:p>
        </p:txBody>
      </p:sp>
      <p:sp>
        <p:nvSpPr>
          <p:cNvPr id="669" name="Google Shape;669;p113"/>
          <p:cNvSpPr txBox="1">
            <a:spLocks noGrp="1"/>
          </p:cNvSpPr>
          <p:nvPr>
            <p:ph type="title"/>
          </p:nvPr>
        </p:nvSpPr>
        <p:spPr>
          <a:xfrm>
            <a:off x="765154" y="840615"/>
            <a:ext cx="5156821" cy="363606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5328"/>
              <a:buFont typeface="Arial"/>
              <a:buNone/>
              <a:defRPr sz="5328"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0" name="Google Shape;670;p113"/>
          <p:cNvSpPr txBox="1">
            <a:spLocks noGrp="1"/>
          </p:cNvSpPr>
          <p:nvPr>
            <p:ph type="body" idx="2"/>
          </p:nvPr>
        </p:nvSpPr>
        <p:spPr>
          <a:xfrm>
            <a:off x="763659" y="4492565"/>
            <a:ext cx="5158316" cy="122996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rgbClr val="FFFFFF"/>
              </a:buClr>
              <a:buSzPts val="2398"/>
              <a:buFont typeface="Arial"/>
              <a:buNone/>
              <a:defRPr sz="2398"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71" name="Google Shape;671;p113"/>
          <p:cNvPicPr preferRelativeResize="0"/>
          <p:nvPr/>
        </p:nvPicPr>
        <p:blipFill rotWithShape="1">
          <a:blip r:embed="rId3">
            <a:alphaModFix/>
          </a:blip>
          <a:srcRect/>
          <a:stretch/>
        </p:blipFill>
        <p:spPr>
          <a:xfrm>
            <a:off x="418230" y="6039202"/>
            <a:ext cx="2018244" cy="47816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D">
  <p:cSld name="Title Slide D">
    <p:spTree>
      <p:nvGrpSpPr>
        <p:cNvPr id="1" name="Shape 672"/>
        <p:cNvGrpSpPr/>
        <p:nvPr/>
      </p:nvGrpSpPr>
      <p:grpSpPr>
        <a:xfrm>
          <a:off x="0" y="0"/>
          <a:ext cx="0" cy="0"/>
          <a:chOff x="0" y="0"/>
          <a:chExt cx="0" cy="0"/>
        </a:xfrm>
      </p:grpSpPr>
      <p:pic>
        <p:nvPicPr>
          <p:cNvPr id="673" name="Google Shape;673;p114"/>
          <p:cNvPicPr preferRelativeResize="0"/>
          <p:nvPr/>
        </p:nvPicPr>
        <p:blipFill rotWithShape="1">
          <a:blip r:embed="rId2">
            <a:alphaModFix/>
          </a:blip>
          <a:srcRect/>
          <a:stretch/>
        </p:blipFill>
        <p:spPr>
          <a:xfrm>
            <a:off x="1" y="-270587"/>
            <a:ext cx="12407153" cy="7122242"/>
          </a:xfrm>
          <a:prstGeom prst="rect">
            <a:avLst/>
          </a:prstGeom>
          <a:noFill/>
          <a:ln>
            <a:noFill/>
          </a:ln>
        </p:spPr>
      </p:pic>
      <p:sp>
        <p:nvSpPr>
          <p:cNvPr id="674" name="Google Shape;674;p114"/>
          <p:cNvSpPr/>
          <p:nvPr/>
        </p:nvSpPr>
        <p:spPr>
          <a:xfrm>
            <a:off x="1" y="-23883"/>
            <a:ext cx="6884895" cy="6878525"/>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675" name="Google Shape;675;p11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6" name="Google Shape;676;p114"/>
          <p:cNvSpPr txBox="1">
            <a:spLocks noGrp="1"/>
          </p:cNvSpPr>
          <p:nvPr>
            <p:ph type="body" idx="1"/>
          </p:nvPr>
        </p:nvSpPr>
        <p:spPr>
          <a:xfrm>
            <a:off x="763659" y="462330"/>
            <a:ext cx="5156821" cy="37828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26"/>
              </a:spcBef>
              <a:spcAft>
                <a:spcPts val="0"/>
              </a:spcAft>
              <a:buClr>
                <a:schemeClr val="dk1"/>
              </a:buClr>
              <a:buSzPts val="2131"/>
              <a:buFont typeface="Arial"/>
              <a:buNone/>
              <a:defRPr sz="2131" b="1"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888FA3"/>
              </a:buClr>
              <a:buSzPts val="2398"/>
              <a:buFont typeface="Arial"/>
              <a:buNone/>
              <a:defRPr sz="2398" b="0" i="0" u="none" strike="noStrike" cap="none">
                <a:solidFill>
                  <a:srgbClr val="888FA3"/>
                </a:solidFill>
                <a:latin typeface="Arial"/>
                <a:ea typeface="Arial"/>
                <a:cs typeface="Arial"/>
                <a:sym typeface="Arial"/>
              </a:defRPr>
            </a:lvl2pPr>
            <a:lvl3pPr marL="1371600" marR="0" lvl="2" indent="-228600" algn="l" rtl="0">
              <a:lnSpc>
                <a:spcPct val="100000"/>
              </a:lnSpc>
              <a:spcBef>
                <a:spcPts val="426"/>
              </a:spcBef>
              <a:spcAft>
                <a:spcPts val="0"/>
              </a:spcAft>
              <a:buClr>
                <a:srgbClr val="888FA3"/>
              </a:buClr>
              <a:buSzPts val="2131"/>
              <a:buFont typeface="Arial"/>
              <a:buNone/>
              <a:defRPr sz="2131" b="0" i="0" u="none" strike="noStrike" cap="none">
                <a:solidFill>
                  <a:srgbClr val="888FA3"/>
                </a:solidFill>
                <a:latin typeface="Arial"/>
                <a:ea typeface="Arial"/>
                <a:cs typeface="Arial"/>
                <a:sym typeface="Arial"/>
              </a:defRPr>
            </a:lvl3pPr>
            <a:lvl4pPr marL="1828800" marR="0" lvl="3"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4pPr>
            <a:lvl5pPr marL="2286000" marR="0" lvl="4"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5pPr>
            <a:lvl6pPr marL="2743200" marR="0" lvl="5"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6pPr>
            <a:lvl7pPr marL="3200400" marR="0" lvl="6"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7pPr>
            <a:lvl8pPr marL="3657600" marR="0" lvl="7"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8pPr>
            <a:lvl9pPr marL="4114800" marR="0" lvl="8"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9pPr>
          </a:lstStyle>
          <a:p>
            <a:endParaRPr/>
          </a:p>
        </p:txBody>
      </p:sp>
      <p:sp>
        <p:nvSpPr>
          <p:cNvPr id="677" name="Google Shape;677;p114"/>
          <p:cNvSpPr txBox="1">
            <a:spLocks noGrp="1"/>
          </p:cNvSpPr>
          <p:nvPr>
            <p:ph type="title"/>
          </p:nvPr>
        </p:nvSpPr>
        <p:spPr>
          <a:xfrm>
            <a:off x="765154" y="840615"/>
            <a:ext cx="5156821" cy="363606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5328"/>
              <a:buFont typeface="Arial"/>
              <a:buNone/>
              <a:defRPr sz="5328"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8" name="Google Shape;678;p114"/>
          <p:cNvSpPr txBox="1">
            <a:spLocks noGrp="1"/>
          </p:cNvSpPr>
          <p:nvPr>
            <p:ph type="body" idx="2"/>
          </p:nvPr>
        </p:nvSpPr>
        <p:spPr>
          <a:xfrm>
            <a:off x="763659" y="4492565"/>
            <a:ext cx="5158316" cy="122996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rgbClr val="FFFFFF"/>
              </a:buClr>
              <a:buSzPts val="2398"/>
              <a:buFont typeface="Arial"/>
              <a:buNone/>
              <a:defRPr sz="2398"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79" name="Google Shape;679;p114"/>
          <p:cNvPicPr preferRelativeResize="0"/>
          <p:nvPr/>
        </p:nvPicPr>
        <p:blipFill rotWithShape="1">
          <a:blip r:embed="rId3">
            <a:alphaModFix/>
          </a:blip>
          <a:srcRect/>
          <a:stretch/>
        </p:blipFill>
        <p:spPr>
          <a:xfrm>
            <a:off x="418230" y="6039202"/>
            <a:ext cx="2018244" cy="47816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e Title Slide">
  <p:cSld name="Custome Title Slide">
    <p:spTree>
      <p:nvGrpSpPr>
        <p:cNvPr id="1" name="Shape 680"/>
        <p:cNvGrpSpPr/>
        <p:nvPr/>
      </p:nvGrpSpPr>
      <p:grpSpPr>
        <a:xfrm>
          <a:off x="0" y="0"/>
          <a:ext cx="0" cy="0"/>
          <a:chOff x="0" y="0"/>
          <a:chExt cx="0" cy="0"/>
        </a:xfrm>
      </p:grpSpPr>
      <p:sp>
        <p:nvSpPr>
          <p:cNvPr id="681" name="Google Shape;681;p115"/>
          <p:cNvSpPr>
            <a:spLocks noGrp="1"/>
          </p:cNvSpPr>
          <p:nvPr>
            <p:ph type="pic" idx="2"/>
          </p:nvPr>
        </p:nvSpPr>
        <p:spPr>
          <a:xfrm>
            <a:off x="1" y="-23262"/>
            <a:ext cx="12192436" cy="6881262"/>
          </a:xfrm>
          <a:prstGeom prst="rect">
            <a:avLst/>
          </a:prstGeom>
          <a:noFill/>
          <a:ln>
            <a:noFill/>
          </a:ln>
        </p:spPr>
      </p:sp>
      <p:sp>
        <p:nvSpPr>
          <p:cNvPr id="682" name="Google Shape;682;p115"/>
          <p:cNvSpPr/>
          <p:nvPr/>
        </p:nvSpPr>
        <p:spPr>
          <a:xfrm>
            <a:off x="1" y="-23883"/>
            <a:ext cx="6884895" cy="6878525"/>
          </a:xfrm>
          <a:prstGeom prst="rtTriangl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Arial"/>
              <a:ea typeface="Arial"/>
              <a:cs typeface="Arial"/>
              <a:sym typeface="Arial"/>
            </a:endParaRPr>
          </a:p>
        </p:txBody>
      </p:sp>
      <p:sp>
        <p:nvSpPr>
          <p:cNvPr id="683" name="Google Shape;683;p11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84" name="Google Shape;684;p115"/>
          <p:cNvSpPr txBox="1">
            <a:spLocks noGrp="1"/>
          </p:cNvSpPr>
          <p:nvPr>
            <p:ph type="body" idx="1"/>
          </p:nvPr>
        </p:nvSpPr>
        <p:spPr>
          <a:xfrm>
            <a:off x="763659" y="462330"/>
            <a:ext cx="5156821" cy="37828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373"/>
              </a:spcBef>
              <a:spcAft>
                <a:spcPts val="0"/>
              </a:spcAft>
              <a:buClr>
                <a:schemeClr val="accent1"/>
              </a:buClr>
              <a:buSzPts val="1865"/>
              <a:buFont typeface="Arial"/>
              <a:buNone/>
              <a:defRPr sz="1865" b="1" i="0" u="none" strike="noStrike" cap="none">
                <a:solidFill>
                  <a:schemeClr val="accent1"/>
                </a:solidFill>
                <a:latin typeface="Arial"/>
                <a:ea typeface="Arial"/>
                <a:cs typeface="Arial"/>
                <a:sym typeface="Arial"/>
              </a:defRPr>
            </a:lvl1pPr>
            <a:lvl2pPr marL="914400" marR="0" lvl="1" indent="-228600" algn="l" rtl="0">
              <a:lnSpc>
                <a:spcPct val="100000"/>
              </a:lnSpc>
              <a:spcBef>
                <a:spcPts val="480"/>
              </a:spcBef>
              <a:spcAft>
                <a:spcPts val="0"/>
              </a:spcAft>
              <a:buClr>
                <a:srgbClr val="888FA3"/>
              </a:buClr>
              <a:buSzPts val="2398"/>
              <a:buFont typeface="Arial"/>
              <a:buNone/>
              <a:defRPr sz="2398" b="0" i="0" u="none" strike="noStrike" cap="none">
                <a:solidFill>
                  <a:srgbClr val="888FA3"/>
                </a:solidFill>
                <a:latin typeface="Arial"/>
                <a:ea typeface="Arial"/>
                <a:cs typeface="Arial"/>
                <a:sym typeface="Arial"/>
              </a:defRPr>
            </a:lvl2pPr>
            <a:lvl3pPr marL="1371600" marR="0" lvl="2" indent="-228600" algn="l" rtl="0">
              <a:lnSpc>
                <a:spcPct val="100000"/>
              </a:lnSpc>
              <a:spcBef>
                <a:spcPts val="426"/>
              </a:spcBef>
              <a:spcAft>
                <a:spcPts val="0"/>
              </a:spcAft>
              <a:buClr>
                <a:srgbClr val="888FA3"/>
              </a:buClr>
              <a:buSzPts val="2131"/>
              <a:buFont typeface="Arial"/>
              <a:buNone/>
              <a:defRPr sz="2131" b="0" i="0" u="none" strike="noStrike" cap="none">
                <a:solidFill>
                  <a:srgbClr val="888FA3"/>
                </a:solidFill>
                <a:latin typeface="Arial"/>
                <a:ea typeface="Arial"/>
                <a:cs typeface="Arial"/>
                <a:sym typeface="Arial"/>
              </a:defRPr>
            </a:lvl3pPr>
            <a:lvl4pPr marL="1828800" marR="0" lvl="3"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4pPr>
            <a:lvl5pPr marL="2286000" marR="0" lvl="4"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5pPr>
            <a:lvl6pPr marL="2743200" marR="0" lvl="5"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6pPr>
            <a:lvl7pPr marL="3200400" marR="0" lvl="6"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7pPr>
            <a:lvl8pPr marL="3657600" marR="0" lvl="7"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8pPr>
            <a:lvl9pPr marL="4114800" marR="0" lvl="8"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9pPr>
          </a:lstStyle>
          <a:p>
            <a:endParaRPr/>
          </a:p>
        </p:txBody>
      </p:sp>
      <p:sp>
        <p:nvSpPr>
          <p:cNvPr id="685" name="Google Shape;685;p115"/>
          <p:cNvSpPr txBox="1">
            <a:spLocks noGrp="1"/>
          </p:cNvSpPr>
          <p:nvPr>
            <p:ph type="title"/>
          </p:nvPr>
        </p:nvSpPr>
        <p:spPr>
          <a:xfrm>
            <a:off x="765154" y="840615"/>
            <a:ext cx="5156821" cy="363606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5328"/>
              <a:buFont typeface="Arial"/>
              <a:buNone/>
              <a:defRPr sz="5328"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6" name="Google Shape;686;p115"/>
          <p:cNvSpPr txBox="1">
            <a:spLocks noGrp="1"/>
          </p:cNvSpPr>
          <p:nvPr>
            <p:ph type="body" idx="3"/>
          </p:nvPr>
        </p:nvSpPr>
        <p:spPr>
          <a:xfrm>
            <a:off x="763659" y="4492565"/>
            <a:ext cx="5158316" cy="122996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rgbClr val="FFFFFF"/>
              </a:buClr>
              <a:buSzPts val="2398"/>
              <a:buFont typeface="Arial"/>
              <a:buNone/>
              <a:defRPr sz="2398"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687" name="Google Shape;687;p115"/>
          <p:cNvPicPr preferRelativeResize="0"/>
          <p:nvPr/>
        </p:nvPicPr>
        <p:blipFill rotWithShape="1">
          <a:blip r:embed="rId2">
            <a:alphaModFix/>
          </a:blip>
          <a:srcRect/>
          <a:stretch/>
        </p:blipFill>
        <p:spPr>
          <a:xfrm>
            <a:off x="418230" y="6039202"/>
            <a:ext cx="2018244" cy="47816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E">
  <p:cSld name="Title Slide E">
    <p:spTree>
      <p:nvGrpSpPr>
        <p:cNvPr id="1" name="Shape 688"/>
        <p:cNvGrpSpPr/>
        <p:nvPr/>
      </p:nvGrpSpPr>
      <p:grpSpPr>
        <a:xfrm>
          <a:off x="0" y="0"/>
          <a:ext cx="0" cy="0"/>
          <a:chOff x="0" y="0"/>
          <a:chExt cx="0" cy="0"/>
        </a:xfrm>
      </p:grpSpPr>
      <p:sp>
        <p:nvSpPr>
          <p:cNvPr id="689" name="Google Shape;689;p11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90" name="Google Shape;690;p116" descr="pattern.jpg"/>
          <p:cNvPicPr preferRelativeResize="0"/>
          <p:nvPr/>
        </p:nvPicPr>
        <p:blipFill rotWithShape="1">
          <a:blip r:embed="rId2">
            <a:alphaModFix/>
          </a:blip>
          <a:srcRect/>
          <a:stretch/>
        </p:blipFill>
        <p:spPr>
          <a:xfrm>
            <a:off x="4963040" y="2522305"/>
            <a:ext cx="7247467" cy="4347840"/>
          </a:xfrm>
          <a:prstGeom prst="rect">
            <a:avLst/>
          </a:prstGeom>
          <a:noFill/>
          <a:ln>
            <a:noFill/>
          </a:ln>
        </p:spPr>
      </p:pic>
      <p:sp>
        <p:nvSpPr>
          <p:cNvPr id="691" name="Google Shape;691;p116"/>
          <p:cNvSpPr txBox="1">
            <a:spLocks noGrp="1"/>
          </p:cNvSpPr>
          <p:nvPr>
            <p:ph type="body" idx="1"/>
          </p:nvPr>
        </p:nvSpPr>
        <p:spPr>
          <a:xfrm>
            <a:off x="763659" y="462330"/>
            <a:ext cx="5156821" cy="378286"/>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373"/>
              </a:spcBef>
              <a:spcAft>
                <a:spcPts val="0"/>
              </a:spcAft>
              <a:buClr>
                <a:schemeClr val="dk1"/>
              </a:buClr>
              <a:buSzPts val="1865"/>
              <a:buFont typeface="Arial"/>
              <a:buNone/>
              <a:defRPr sz="1865" b="1"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rgbClr val="888FA3"/>
              </a:buClr>
              <a:buSzPts val="2398"/>
              <a:buFont typeface="Arial"/>
              <a:buNone/>
              <a:defRPr sz="2398" b="0" i="0" u="none" strike="noStrike" cap="none">
                <a:solidFill>
                  <a:srgbClr val="888FA3"/>
                </a:solidFill>
                <a:latin typeface="Arial"/>
                <a:ea typeface="Arial"/>
                <a:cs typeface="Arial"/>
                <a:sym typeface="Arial"/>
              </a:defRPr>
            </a:lvl2pPr>
            <a:lvl3pPr marL="1371600" marR="0" lvl="2" indent="-228600" algn="l" rtl="0">
              <a:lnSpc>
                <a:spcPct val="100000"/>
              </a:lnSpc>
              <a:spcBef>
                <a:spcPts val="426"/>
              </a:spcBef>
              <a:spcAft>
                <a:spcPts val="0"/>
              </a:spcAft>
              <a:buClr>
                <a:srgbClr val="888FA3"/>
              </a:buClr>
              <a:buSzPts val="2131"/>
              <a:buFont typeface="Arial"/>
              <a:buNone/>
              <a:defRPr sz="2131" b="0" i="0" u="none" strike="noStrike" cap="none">
                <a:solidFill>
                  <a:srgbClr val="888FA3"/>
                </a:solidFill>
                <a:latin typeface="Arial"/>
                <a:ea typeface="Arial"/>
                <a:cs typeface="Arial"/>
                <a:sym typeface="Arial"/>
              </a:defRPr>
            </a:lvl3pPr>
            <a:lvl4pPr marL="1828800" marR="0" lvl="3"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4pPr>
            <a:lvl5pPr marL="2286000" marR="0" lvl="4"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5pPr>
            <a:lvl6pPr marL="2743200" marR="0" lvl="5"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6pPr>
            <a:lvl7pPr marL="3200400" marR="0" lvl="6"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7pPr>
            <a:lvl8pPr marL="3657600" marR="0" lvl="7"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8pPr>
            <a:lvl9pPr marL="4114800" marR="0" lvl="8" indent="-228600" algn="l" rtl="0">
              <a:lnSpc>
                <a:spcPct val="100000"/>
              </a:lnSpc>
              <a:spcBef>
                <a:spcPts val="373"/>
              </a:spcBef>
              <a:spcAft>
                <a:spcPts val="0"/>
              </a:spcAft>
              <a:buClr>
                <a:srgbClr val="888FA3"/>
              </a:buClr>
              <a:buSzPts val="1865"/>
              <a:buFont typeface="Arial"/>
              <a:buNone/>
              <a:defRPr sz="1865" b="0" i="0" u="none" strike="noStrike" cap="none">
                <a:solidFill>
                  <a:srgbClr val="888FA3"/>
                </a:solidFill>
                <a:latin typeface="Arial"/>
                <a:ea typeface="Arial"/>
                <a:cs typeface="Arial"/>
                <a:sym typeface="Arial"/>
              </a:defRPr>
            </a:lvl9pPr>
          </a:lstStyle>
          <a:p>
            <a:endParaRPr/>
          </a:p>
        </p:txBody>
      </p:sp>
      <p:sp>
        <p:nvSpPr>
          <p:cNvPr id="692" name="Google Shape;692;p116"/>
          <p:cNvSpPr txBox="1">
            <a:spLocks noGrp="1"/>
          </p:cNvSpPr>
          <p:nvPr>
            <p:ph type="title"/>
          </p:nvPr>
        </p:nvSpPr>
        <p:spPr>
          <a:xfrm>
            <a:off x="765154" y="840615"/>
            <a:ext cx="5156821" cy="363606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accent1"/>
              </a:buClr>
              <a:buSzPts val="5328"/>
              <a:buFont typeface="Arial"/>
              <a:buNone/>
              <a:defRPr sz="5328"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3" name="Google Shape;693;p116"/>
          <p:cNvSpPr txBox="1">
            <a:spLocks noGrp="1"/>
          </p:cNvSpPr>
          <p:nvPr>
            <p:ph type="body" idx="2"/>
          </p:nvPr>
        </p:nvSpPr>
        <p:spPr>
          <a:xfrm>
            <a:off x="763659" y="4492565"/>
            <a:ext cx="5158316" cy="122996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480"/>
              </a:spcBef>
              <a:spcAft>
                <a:spcPts val="0"/>
              </a:spcAft>
              <a:buClr>
                <a:schemeClr val="accent5"/>
              </a:buClr>
              <a:buSzPts val="2398"/>
              <a:buFont typeface="Arial"/>
              <a:buNone/>
              <a:defRPr sz="2398" b="0" i="0" u="none" strike="noStrike" cap="none">
                <a:solidFill>
                  <a:schemeClr val="accent5"/>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 points">
  <p:cSld name="3 points">
    <p:spTree>
      <p:nvGrpSpPr>
        <p:cNvPr id="1" name="Shape 694"/>
        <p:cNvGrpSpPr/>
        <p:nvPr/>
      </p:nvGrpSpPr>
      <p:grpSpPr>
        <a:xfrm>
          <a:off x="0" y="0"/>
          <a:ext cx="0" cy="0"/>
          <a:chOff x="0" y="0"/>
          <a:chExt cx="0" cy="0"/>
        </a:xfrm>
      </p:grpSpPr>
      <p:sp>
        <p:nvSpPr>
          <p:cNvPr id="695" name="Google Shape;695;p11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6" name="Google Shape;696;p117"/>
          <p:cNvSpPr/>
          <p:nvPr/>
        </p:nvSpPr>
        <p:spPr>
          <a:xfrm>
            <a:off x="3594367"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697" name="Google Shape;697;p117"/>
          <p:cNvSpPr/>
          <p:nvPr/>
        </p:nvSpPr>
        <p:spPr>
          <a:xfrm>
            <a:off x="5826913"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698" name="Google Shape;698;p117"/>
          <p:cNvSpPr/>
          <p:nvPr/>
        </p:nvSpPr>
        <p:spPr>
          <a:xfrm>
            <a:off x="8019367"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699" name="Google Shape;699;p117"/>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00" name="Google Shape;700;p117"/>
          <p:cNvSpPr txBox="1">
            <a:spLocks noGrp="1"/>
          </p:cNvSpPr>
          <p:nvPr>
            <p:ph type="body" idx="2"/>
          </p:nvPr>
        </p:nvSpPr>
        <p:spPr>
          <a:xfrm>
            <a:off x="3155878" y="3353927"/>
            <a:ext cx="1644476"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01" name="Google Shape;701;p117"/>
          <p:cNvSpPr txBox="1">
            <a:spLocks noGrp="1"/>
          </p:cNvSpPr>
          <p:nvPr>
            <p:ph type="body" idx="3"/>
          </p:nvPr>
        </p:nvSpPr>
        <p:spPr>
          <a:xfrm>
            <a:off x="5381928" y="3362160"/>
            <a:ext cx="1670648"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02" name="Google Shape;702;p117"/>
          <p:cNvSpPr txBox="1">
            <a:spLocks noGrp="1"/>
          </p:cNvSpPr>
          <p:nvPr>
            <p:ph type="body" idx="4"/>
          </p:nvPr>
        </p:nvSpPr>
        <p:spPr>
          <a:xfrm>
            <a:off x="7600614" y="3362160"/>
            <a:ext cx="1654865"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03" name="Google Shape;703;p117"/>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 points">
  <p:cSld name="4 points">
    <p:spTree>
      <p:nvGrpSpPr>
        <p:cNvPr id="1" name="Shape 704"/>
        <p:cNvGrpSpPr/>
        <p:nvPr/>
      </p:nvGrpSpPr>
      <p:grpSpPr>
        <a:xfrm>
          <a:off x="0" y="0"/>
          <a:ext cx="0" cy="0"/>
          <a:chOff x="0" y="0"/>
          <a:chExt cx="0" cy="0"/>
        </a:xfrm>
      </p:grpSpPr>
      <p:sp>
        <p:nvSpPr>
          <p:cNvPr id="705" name="Google Shape;705;p11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6" name="Google Shape;706;p118"/>
          <p:cNvSpPr/>
          <p:nvPr/>
        </p:nvSpPr>
        <p:spPr>
          <a:xfrm>
            <a:off x="298591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707" name="Google Shape;707;p118"/>
          <p:cNvSpPr/>
          <p:nvPr/>
        </p:nvSpPr>
        <p:spPr>
          <a:xfrm>
            <a:off x="488965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708" name="Google Shape;708;p118"/>
          <p:cNvSpPr/>
          <p:nvPr/>
        </p:nvSpPr>
        <p:spPr>
          <a:xfrm>
            <a:off x="678619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709" name="Google Shape;709;p118"/>
          <p:cNvSpPr/>
          <p:nvPr/>
        </p:nvSpPr>
        <p:spPr>
          <a:xfrm>
            <a:off x="869965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710" name="Google Shape;710;p118"/>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11" name="Google Shape;711;p118"/>
          <p:cNvSpPr txBox="1">
            <a:spLocks noGrp="1"/>
          </p:cNvSpPr>
          <p:nvPr>
            <p:ph type="body" idx="2"/>
          </p:nvPr>
        </p:nvSpPr>
        <p:spPr>
          <a:xfrm>
            <a:off x="2678934" y="3353927"/>
            <a:ext cx="1489137"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12" name="Google Shape;712;p118"/>
          <p:cNvSpPr txBox="1">
            <a:spLocks noGrp="1"/>
          </p:cNvSpPr>
          <p:nvPr>
            <p:ph type="body" idx="3"/>
          </p:nvPr>
        </p:nvSpPr>
        <p:spPr>
          <a:xfrm>
            <a:off x="4526874" y="3362160"/>
            <a:ext cx="1489137"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13" name="Google Shape;713;p118"/>
          <p:cNvSpPr txBox="1">
            <a:spLocks noGrp="1"/>
          </p:cNvSpPr>
          <p:nvPr>
            <p:ph type="body" idx="4"/>
          </p:nvPr>
        </p:nvSpPr>
        <p:spPr>
          <a:xfrm>
            <a:off x="6433208" y="3362160"/>
            <a:ext cx="1489137"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14" name="Google Shape;714;p118"/>
          <p:cNvSpPr txBox="1">
            <a:spLocks noGrp="1"/>
          </p:cNvSpPr>
          <p:nvPr>
            <p:ph type="body" idx="5"/>
          </p:nvPr>
        </p:nvSpPr>
        <p:spPr>
          <a:xfrm>
            <a:off x="8330985" y="3353927"/>
            <a:ext cx="1489137" cy="2090944"/>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426"/>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15" name="Google Shape;715;p118"/>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 points">
  <p:cSld name="5 points">
    <p:spTree>
      <p:nvGrpSpPr>
        <p:cNvPr id="1" name="Shape 716"/>
        <p:cNvGrpSpPr/>
        <p:nvPr/>
      </p:nvGrpSpPr>
      <p:grpSpPr>
        <a:xfrm>
          <a:off x="0" y="0"/>
          <a:ext cx="0" cy="0"/>
          <a:chOff x="0" y="0"/>
          <a:chExt cx="0" cy="0"/>
        </a:xfrm>
      </p:grpSpPr>
      <p:sp>
        <p:nvSpPr>
          <p:cNvPr id="717" name="Google Shape;717;p11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8" name="Google Shape;718;p119"/>
          <p:cNvSpPr/>
          <p:nvPr/>
        </p:nvSpPr>
        <p:spPr>
          <a:xfrm>
            <a:off x="1902945"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719" name="Google Shape;719;p119"/>
          <p:cNvSpPr/>
          <p:nvPr/>
        </p:nvSpPr>
        <p:spPr>
          <a:xfrm>
            <a:off x="3806692"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720" name="Google Shape;720;p119"/>
          <p:cNvSpPr/>
          <p:nvPr/>
        </p:nvSpPr>
        <p:spPr>
          <a:xfrm>
            <a:off x="5703225"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721" name="Google Shape;721;p119"/>
          <p:cNvSpPr/>
          <p:nvPr/>
        </p:nvSpPr>
        <p:spPr>
          <a:xfrm>
            <a:off x="7616692"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722" name="Google Shape;722;p119"/>
          <p:cNvSpPr/>
          <p:nvPr/>
        </p:nvSpPr>
        <p:spPr>
          <a:xfrm>
            <a:off x="952169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723" name="Google Shape;723;p119"/>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4" name="Google Shape;724;p119"/>
          <p:cNvSpPr txBox="1">
            <a:spLocks noGrp="1"/>
          </p:cNvSpPr>
          <p:nvPr>
            <p:ph type="body" idx="2"/>
          </p:nvPr>
        </p:nvSpPr>
        <p:spPr>
          <a:xfrm>
            <a:off x="1595968"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5" name="Google Shape;725;p119"/>
          <p:cNvSpPr txBox="1">
            <a:spLocks noGrp="1"/>
          </p:cNvSpPr>
          <p:nvPr>
            <p:ph type="body" idx="3"/>
          </p:nvPr>
        </p:nvSpPr>
        <p:spPr>
          <a:xfrm>
            <a:off x="3443907"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6" name="Google Shape;726;p119"/>
          <p:cNvSpPr txBox="1">
            <a:spLocks noGrp="1"/>
          </p:cNvSpPr>
          <p:nvPr>
            <p:ph type="body" idx="4"/>
          </p:nvPr>
        </p:nvSpPr>
        <p:spPr>
          <a:xfrm>
            <a:off x="5350241"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7" name="Google Shape;727;p119"/>
          <p:cNvSpPr txBox="1">
            <a:spLocks noGrp="1"/>
          </p:cNvSpPr>
          <p:nvPr>
            <p:ph type="body" idx="5"/>
          </p:nvPr>
        </p:nvSpPr>
        <p:spPr>
          <a:xfrm>
            <a:off x="7248018"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8" name="Google Shape;728;p119"/>
          <p:cNvSpPr txBox="1">
            <a:spLocks noGrp="1"/>
          </p:cNvSpPr>
          <p:nvPr>
            <p:ph type="body" idx="6"/>
          </p:nvPr>
        </p:nvSpPr>
        <p:spPr>
          <a:xfrm>
            <a:off x="9154352"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29" name="Google Shape;729;p119"/>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0 points (Use 5 points)">
  <p:cSld name="10 points (Use 5 points)">
    <p:spTree>
      <p:nvGrpSpPr>
        <p:cNvPr id="1" name="Shape 730"/>
        <p:cNvGrpSpPr/>
        <p:nvPr/>
      </p:nvGrpSpPr>
      <p:grpSpPr>
        <a:xfrm>
          <a:off x="0" y="0"/>
          <a:ext cx="0" cy="0"/>
          <a:chOff x="0" y="0"/>
          <a:chExt cx="0" cy="0"/>
        </a:xfrm>
      </p:grpSpPr>
      <p:sp>
        <p:nvSpPr>
          <p:cNvPr id="731" name="Google Shape;731;p12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2" name="Google Shape;732;p120"/>
          <p:cNvSpPr/>
          <p:nvPr/>
        </p:nvSpPr>
        <p:spPr>
          <a:xfrm>
            <a:off x="1902945"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33" name="Google Shape;733;p120"/>
          <p:cNvSpPr/>
          <p:nvPr/>
        </p:nvSpPr>
        <p:spPr>
          <a:xfrm>
            <a:off x="3806692"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34" name="Google Shape;734;p120"/>
          <p:cNvSpPr/>
          <p:nvPr/>
        </p:nvSpPr>
        <p:spPr>
          <a:xfrm>
            <a:off x="5703225"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35" name="Google Shape;735;p120"/>
          <p:cNvSpPr/>
          <p:nvPr/>
        </p:nvSpPr>
        <p:spPr>
          <a:xfrm>
            <a:off x="7616692"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736" name="Google Shape;736;p120"/>
          <p:cNvSpPr/>
          <p:nvPr/>
        </p:nvSpPr>
        <p:spPr>
          <a:xfrm>
            <a:off x="952169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64"/>
              <a:buFont typeface="Arial"/>
              <a:buNone/>
            </a:pPr>
            <a:endParaRPr sz="2664" b="1" i="0" u="none" strike="noStrike" cap="none">
              <a:solidFill>
                <a:schemeClr val="lt1"/>
              </a:solidFill>
              <a:latin typeface="Arial"/>
              <a:ea typeface="Arial"/>
              <a:cs typeface="Arial"/>
              <a:sym typeface="Arial"/>
            </a:endParaRPr>
          </a:p>
        </p:txBody>
      </p:sp>
      <p:sp>
        <p:nvSpPr>
          <p:cNvPr id="737" name="Google Shape;737;p120"/>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38" name="Google Shape;738;p120"/>
          <p:cNvSpPr txBox="1">
            <a:spLocks noGrp="1"/>
          </p:cNvSpPr>
          <p:nvPr>
            <p:ph type="body" idx="2"/>
          </p:nvPr>
        </p:nvSpPr>
        <p:spPr>
          <a:xfrm>
            <a:off x="1595968"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39" name="Google Shape;739;p120"/>
          <p:cNvSpPr txBox="1">
            <a:spLocks noGrp="1"/>
          </p:cNvSpPr>
          <p:nvPr>
            <p:ph type="body" idx="3"/>
          </p:nvPr>
        </p:nvSpPr>
        <p:spPr>
          <a:xfrm>
            <a:off x="3443907"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40" name="Google Shape;740;p120"/>
          <p:cNvSpPr txBox="1">
            <a:spLocks noGrp="1"/>
          </p:cNvSpPr>
          <p:nvPr>
            <p:ph type="body" idx="4"/>
          </p:nvPr>
        </p:nvSpPr>
        <p:spPr>
          <a:xfrm>
            <a:off x="5350241"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41" name="Google Shape;741;p120"/>
          <p:cNvSpPr txBox="1">
            <a:spLocks noGrp="1"/>
          </p:cNvSpPr>
          <p:nvPr>
            <p:ph type="body" idx="5"/>
          </p:nvPr>
        </p:nvSpPr>
        <p:spPr>
          <a:xfrm>
            <a:off x="7248018"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42" name="Google Shape;742;p120"/>
          <p:cNvSpPr txBox="1">
            <a:spLocks noGrp="1"/>
          </p:cNvSpPr>
          <p:nvPr>
            <p:ph type="body" idx="6"/>
          </p:nvPr>
        </p:nvSpPr>
        <p:spPr>
          <a:xfrm>
            <a:off x="9154352"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43" name="Google Shape;743;p120"/>
          <p:cNvSpPr txBox="1"/>
          <p:nvPr/>
        </p:nvSpPr>
        <p:spPr>
          <a:xfrm>
            <a:off x="9555888" y="2516738"/>
            <a:ext cx="639919" cy="584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sp>
        <p:nvSpPr>
          <p:cNvPr id="744" name="Google Shape;744;p120"/>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745"/>
        <p:cNvGrpSpPr/>
        <p:nvPr/>
      </p:nvGrpSpPr>
      <p:grpSpPr>
        <a:xfrm>
          <a:off x="0" y="0"/>
          <a:ext cx="0" cy="0"/>
          <a:chOff x="0" y="0"/>
          <a:chExt cx="0" cy="0"/>
        </a:xfrm>
      </p:grpSpPr>
      <p:sp>
        <p:nvSpPr>
          <p:cNvPr id="746" name="Google Shape;746;p12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47" name="Google Shape;747;p121"/>
          <p:cNvSpPr/>
          <p:nvPr/>
        </p:nvSpPr>
        <p:spPr>
          <a:xfrm>
            <a:off x="93255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748" name="Google Shape;748;p121"/>
          <p:cNvSpPr/>
          <p:nvPr/>
        </p:nvSpPr>
        <p:spPr>
          <a:xfrm>
            <a:off x="283629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749" name="Google Shape;749;p121"/>
          <p:cNvSpPr/>
          <p:nvPr/>
        </p:nvSpPr>
        <p:spPr>
          <a:xfrm>
            <a:off x="4732832"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750" name="Google Shape;750;p121"/>
          <p:cNvSpPr/>
          <p:nvPr/>
        </p:nvSpPr>
        <p:spPr>
          <a:xfrm>
            <a:off x="664629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751" name="Google Shape;751;p121"/>
          <p:cNvSpPr/>
          <p:nvPr/>
        </p:nvSpPr>
        <p:spPr>
          <a:xfrm>
            <a:off x="8551299"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752" name="Google Shape;752;p121"/>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3" name="Google Shape;753;p121"/>
          <p:cNvSpPr txBox="1">
            <a:spLocks noGrp="1"/>
          </p:cNvSpPr>
          <p:nvPr>
            <p:ph type="body" idx="2"/>
          </p:nvPr>
        </p:nvSpPr>
        <p:spPr>
          <a:xfrm>
            <a:off x="625574"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4" name="Google Shape;754;p121"/>
          <p:cNvSpPr txBox="1">
            <a:spLocks noGrp="1"/>
          </p:cNvSpPr>
          <p:nvPr>
            <p:ph type="body" idx="3"/>
          </p:nvPr>
        </p:nvSpPr>
        <p:spPr>
          <a:xfrm>
            <a:off x="2473514"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5" name="Google Shape;755;p121"/>
          <p:cNvSpPr txBox="1">
            <a:spLocks noGrp="1"/>
          </p:cNvSpPr>
          <p:nvPr>
            <p:ph type="body" idx="4"/>
          </p:nvPr>
        </p:nvSpPr>
        <p:spPr>
          <a:xfrm>
            <a:off x="4379848"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6" name="Google Shape;756;p121"/>
          <p:cNvSpPr txBox="1">
            <a:spLocks noGrp="1"/>
          </p:cNvSpPr>
          <p:nvPr>
            <p:ph type="body" idx="5"/>
          </p:nvPr>
        </p:nvSpPr>
        <p:spPr>
          <a:xfrm>
            <a:off x="6277625"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7" name="Google Shape;757;p121"/>
          <p:cNvSpPr txBox="1">
            <a:spLocks noGrp="1"/>
          </p:cNvSpPr>
          <p:nvPr>
            <p:ph type="body" idx="6"/>
          </p:nvPr>
        </p:nvSpPr>
        <p:spPr>
          <a:xfrm>
            <a:off x="8183958"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58" name="Google Shape;758;p121"/>
          <p:cNvSpPr/>
          <p:nvPr/>
        </p:nvSpPr>
        <p:spPr>
          <a:xfrm>
            <a:off x="10449604"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59" name="Google Shape;759;p121"/>
          <p:cNvSpPr txBox="1">
            <a:spLocks noGrp="1"/>
          </p:cNvSpPr>
          <p:nvPr>
            <p:ph type="body" idx="7"/>
          </p:nvPr>
        </p:nvSpPr>
        <p:spPr>
          <a:xfrm>
            <a:off x="10080930"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60" name="Google Shape;760;p121"/>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10 (Use 6 points)">
  <p:cSld name="7-10 (Use 6 points)">
    <p:spTree>
      <p:nvGrpSpPr>
        <p:cNvPr id="1" name="Shape 761"/>
        <p:cNvGrpSpPr/>
        <p:nvPr/>
      </p:nvGrpSpPr>
      <p:grpSpPr>
        <a:xfrm>
          <a:off x="0" y="0"/>
          <a:ext cx="0" cy="0"/>
          <a:chOff x="0" y="0"/>
          <a:chExt cx="0" cy="0"/>
        </a:xfrm>
      </p:grpSpPr>
      <p:sp>
        <p:nvSpPr>
          <p:cNvPr id="762" name="Google Shape;762;p12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3" name="Google Shape;763;p122"/>
          <p:cNvSpPr/>
          <p:nvPr/>
        </p:nvSpPr>
        <p:spPr>
          <a:xfrm>
            <a:off x="283630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64" name="Google Shape;764;p122"/>
          <p:cNvSpPr/>
          <p:nvPr/>
        </p:nvSpPr>
        <p:spPr>
          <a:xfrm>
            <a:off x="4732843"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65" name="Google Shape;765;p122"/>
          <p:cNvSpPr/>
          <p:nvPr/>
        </p:nvSpPr>
        <p:spPr>
          <a:xfrm>
            <a:off x="6646309"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766" name="Google Shape;766;p122"/>
          <p:cNvSpPr/>
          <p:nvPr/>
        </p:nvSpPr>
        <p:spPr>
          <a:xfrm>
            <a:off x="8551309"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64"/>
              <a:buFont typeface="Arial"/>
              <a:buNone/>
            </a:pPr>
            <a:endParaRPr sz="2664" b="1" i="0" u="none" strike="noStrike" cap="none">
              <a:solidFill>
                <a:schemeClr val="lt1"/>
              </a:solidFill>
              <a:latin typeface="Arial"/>
              <a:ea typeface="Arial"/>
              <a:cs typeface="Arial"/>
              <a:sym typeface="Arial"/>
            </a:endParaRPr>
          </a:p>
        </p:txBody>
      </p:sp>
      <p:sp>
        <p:nvSpPr>
          <p:cNvPr id="767" name="Google Shape;767;p122"/>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68" name="Google Shape;768;p122"/>
          <p:cNvSpPr txBox="1">
            <a:spLocks noGrp="1"/>
          </p:cNvSpPr>
          <p:nvPr>
            <p:ph type="body" idx="2"/>
          </p:nvPr>
        </p:nvSpPr>
        <p:spPr>
          <a:xfrm>
            <a:off x="2473525"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69" name="Google Shape;769;p122"/>
          <p:cNvSpPr txBox="1">
            <a:spLocks noGrp="1"/>
          </p:cNvSpPr>
          <p:nvPr>
            <p:ph type="body" idx="3"/>
          </p:nvPr>
        </p:nvSpPr>
        <p:spPr>
          <a:xfrm>
            <a:off x="4379858"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70" name="Google Shape;770;p122"/>
          <p:cNvSpPr txBox="1">
            <a:spLocks noGrp="1"/>
          </p:cNvSpPr>
          <p:nvPr>
            <p:ph type="body" idx="4"/>
          </p:nvPr>
        </p:nvSpPr>
        <p:spPr>
          <a:xfrm>
            <a:off x="6277636"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71" name="Google Shape;771;p122"/>
          <p:cNvSpPr txBox="1">
            <a:spLocks noGrp="1"/>
          </p:cNvSpPr>
          <p:nvPr>
            <p:ph type="body" idx="5"/>
          </p:nvPr>
        </p:nvSpPr>
        <p:spPr>
          <a:xfrm>
            <a:off x="8183969"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72" name="Google Shape;772;p122"/>
          <p:cNvSpPr txBox="1"/>
          <p:nvPr/>
        </p:nvSpPr>
        <p:spPr>
          <a:xfrm>
            <a:off x="8585505" y="2516738"/>
            <a:ext cx="639919" cy="584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sp>
        <p:nvSpPr>
          <p:cNvPr id="773" name="Google Shape;773;p122"/>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9 points (Use 6 points)">
  <p:cSld name="9 points (Use 6 points)">
    <p:spTree>
      <p:nvGrpSpPr>
        <p:cNvPr id="1" name="Shape 774"/>
        <p:cNvGrpSpPr/>
        <p:nvPr/>
      </p:nvGrpSpPr>
      <p:grpSpPr>
        <a:xfrm>
          <a:off x="0" y="0"/>
          <a:ext cx="0" cy="0"/>
          <a:chOff x="0" y="0"/>
          <a:chExt cx="0" cy="0"/>
        </a:xfrm>
      </p:grpSpPr>
      <p:sp>
        <p:nvSpPr>
          <p:cNvPr id="775" name="Google Shape;775;p12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6" name="Google Shape;776;p123"/>
          <p:cNvSpPr/>
          <p:nvPr/>
        </p:nvSpPr>
        <p:spPr>
          <a:xfrm>
            <a:off x="3906220"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77" name="Google Shape;777;p123"/>
          <p:cNvSpPr/>
          <p:nvPr/>
        </p:nvSpPr>
        <p:spPr>
          <a:xfrm>
            <a:off x="5802753"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78" name="Google Shape;778;p123"/>
          <p:cNvSpPr/>
          <p:nvPr/>
        </p:nvSpPr>
        <p:spPr>
          <a:xfrm>
            <a:off x="7716220"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779" name="Google Shape;779;p123"/>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80" name="Google Shape;780;p123"/>
          <p:cNvSpPr txBox="1">
            <a:spLocks noGrp="1"/>
          </p:cNvSpPr>
          <p:nvPr>
            <p:ph type="body" idx="2"/>
          </p:nvPr>
        </p:nvSpPr>
        <p:spPr>
          <a:xfrm>
            <a:off x="3543436"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81" name="Google Shape;781;p123"/>
          <p:cNvSpPr txBox="1">
            <a:spLocks noGrp="1"/>
          </p:cNvSpPr>
          <p:nvPr>
            <p:ph type="body" idx="3"/>
          </p:nvPr>
        </p:nvSpPr>
        <p:spPr>
          <a:xfrm>
            <a:off x="5449769"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82" name="Google Shape;782;p123"/>
          <p:cNvSpPr txBox="1">
            <a:spLocks noGrp="1"/>
          </p:cNvSpPr>
          <p:nvPr>
            <p:ph type="body" idx="4"/>
          </p:nvPr>
        </p:nvSpPr>
        <p:spPr>
          <a:xfrm>
            <a:off x="7347546"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83" name="Google Shape;783;p123"/>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8 points (Use 5 points)">
  <p:cSld name="8 points (Use 5 points)">
    <p:spTree>
      <p:nvGrpSpPr>
        <p:cNvPr id="1" name="Shape 784"/>
        <p:cNvGrpSpPr/>
        <p:nvPr/>
      </p:nvGrpSpPr>
      <p:grpSpPr>
        <a:xfrm>
          <a:off x="0" y="0"/>
          <a:ext cx="0" cy="0"/>
          <a:chOff x="0" y="0"/>
          <a:chExt cx="0" cy="0"/>
        </a:xfrm>
      </p:grpSpPr>
      <p:sp>
        <p:nvSpPr>
          <p:cNvPr id="785" name="Google Shape;785;p12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6" name="Google Shape;786;p124"/>
          <p:cNvSpPr/>
          <p:nvPr/>
        </p:nvSpPr>
        <p:spPr>
          <a:xfrm>
            <a:off x="3986389"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87" name="Google Shape;787;p124"/>
          <p:cNvSpPr/>
          <p:nvPr/>
        </p:nvSpPr>
        <p:spPr>
          <a:xfrm>
            <a:off x="5899856"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788" name="Google Shape;788;p124"/>
          <p:cNvSpPr/>
          <p:nvPr/>
        </p:nvSpPr>
        <p:spPr>
          <a:xfrm>
            <a:off x="7804856"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64"/>
              <a:buFont typeface="Arial"/>
              <a:buNone/>
            </a:pPr>
            <a:endParaRPr sz="2664" b="1" i="0" u="none" strike="noStrike" cap="none">
              <a:solidFill>
                <a:schemeClr val="lt1"/>
              </a:solidFill>
              <a:latin typeface="Arial"/>
              <a:ea typeface="Arial"/>
              <a:cs typeface="Arial"/>
              <a:sym typeface="Arial"/>
            </a:endParaRPr>
          </a:p>
        </p:txBody>
      </p:sp>
      <p:sp>
        <p:nvSpPr>
          <p:cNvPr id="789" name="Google Shape;789;p124"/>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90" name="Google Shape;790;p124"/>
          <p:cNvSpPr txBox="1">
            <a:spLocks noGrp="1"/>
          </p:cNvSpPr>
          <p:nvPr>
            <p:ph type="body" idx="2"/>
          </p:nvPr>
        </p:nvSpPr>
        <p:spPr>
          <a:xfrm>
            <a:off x="3633405"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91" name="Google Shape;791;p124"/>
          <p:cNvSpPr txBox="1">
            <a:spLocks noGrp="1"/>
          </p:cNvSpPr>
          <p:nvPr>
            <p:ph type="body" idx="3"/>
          </p:nvPr>
        </p:nvSpPr>
        <p:spPr>
          <a:xfrm>
            <a:off x="5531182"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92" name="Google Shape;792;p124"/>
          <p:cNvSpPr txBox="1">
            <a:spLocks noGrp="1"/>
          </p:cNvSpPr>
          <p:nvPr>
            <p:ph type="body" idx="4"/>
          </p:nvPr>
        </p:nvSpPr>
        <p:spPr>
          <a:xfrm>
            <a:off x="7437516"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793" name="Google Shape;793;p124"/>
          <p:cNvSpPr txBox="1"/>
          <p:nvPr/>
        </p:nvSpPr>
        <p:spPr>
          <a:xfrm>
            <a:off x="7975900" y="2516738"/>
            <a:ext cx="412292" cy="584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794" name="Google Shape;794;p124"/>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 points (Use 4 points)">
  <p:cSld name="7 points (Use 4 points)">
    <p:spTree>
      <p:nvGrpSpPr>
        <p:cNvPr id="1" name="Shape 795"/>
        <p:cNvGrpSpPr/>
        <p:nvPr/>
      </p:nvGrpSpPr>
      <p:grpSpPr>
        <a:xfrm>
          <a:off x="0" y="0"/>
          <a:ext cx="0" cy="0"/>
          <a:chOff x="0" y="0"/>
          <a:chExt cx="0" cy="0"/>
        </a:xfrm>
      </p:grpSpPr>
      <p:sp>
        <p:nvSpPr>
          <p:cNvPr id="796" name="Google Shape;796;p12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7" name="Google Shape;797;p125"/>
          <p:cNvSpPr/>
          <p:nvPr/>
        </p:nvSpPr>
        <p:spPr>
          <a:xfrm>
            <a:off x="3986389"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798" name="Google Shape;798;p125"/>
          <p:cNvSpPr/>
          <p:nvPr/>
        </p:nvSpPr>
        <p:spPr>
          <a:xfrm>
            <a:off x="5899856" y="2438586"/>
            <a:ext cx="772003" cy="771288"/>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799" name="Google Shape;799;p125"/>
          <p:cNvSpPr/>
          <p:nvPr/>
        </p:nvSpPr>
        <p:spPr>
          <a:xfrm>
            <a:off x="7804856" y="2438586"/>
            <a:ext cx="772003" cy="77128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64"/>
              <a:buFont typeface="Arial"/>
              <a:buNone/>
            </a:pPr>
            <a:endParaRPr sz="2664" b="1" i="0" u="none" strike="noStrike" cap="none">
              <a:solidFill>
                <a:schemeClr val="lt1"/>
              </a:solidFill>
              <a:latin typeface="Arial"/>
              <a:ea typeface="Arial"/>
              <a:cs typeface="Arial"/>
              <a:sym typeface="Arial"/>
            </a:endParaRPr>
          </a:p>
        </p:txBody>
      </p:sp>
      <p:sp>
        <p:nvSpPr>
          <p:cNvPr id="800" name="Google Shape;800;p125"/>
          <p:cNvSpPr txBox="1">
            <a:spLocks noGrp="1"/>
          </p:cNvSpPr>
          <p:nvPr>
            <p:ph type="body" idx="1"/>
          </p:nvPr>
        </p:nvSpPr>
        <p:spPr>
          <a:xfrm>
            <a:off x="1595968" y="1385251"/>
            <a:ext cx="9047520" cy="502317"/>
          </a:xfrm>
          <a:prstGeom prst="rect">
            <a:avLst/>
          </a:prstGeom>
          <a:noFill/>
          <a:ln>
            <a:noFill/>
          </a:ln>
        </p:spPr>
        <p:txBody>
          <a:bodyPr spcFirstLastPara="1" wrap="square" lIns="91425" tIns="45700" rIns="91425" bIns="45700" anchor="b" anchorCtr="0">
            <a:spAutoFit/>
          </a:bodyPr>
          <a:lstStyle>
            <a:lvl1pPr marL="457200" marR="0" lvl="0" indent="-228600" algn="ctr" rtl="0">
              <a:lnSpc>
                <a:spcPct val="100000"/>
              </a:lnSpc>
              <a:spcBef>
                <a:spcPts val="533"/>
              </a:spcBef>
              <a:spcAft>
                <a:spcPts val="0"/>
              </a:spcAft>
              <a:buClr>
                <a:schemeClr val="accent4"/>
              </a:buClr>
              <a:buSzPts val="2664"/>
              <a:buFont typeface="Arial"/>
              <a:buNone/>
              <a:defRPr sz="2664"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01" name="Google Shape;801;p125"/>
          <p:cNvSpPr txBox="1">
            <a:spLocks noGrp="1"/>
          </p:cNvSpPr>
          <p:nvPr>
            <p:ph type="body" idx="2"/>
          </p:nvPr>
        </p:nvSpPr>
        <p:spPr>
          <a:xfrm>
            <a:off x="3633405" y="3362160"/>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02" name="Google Shape;802;p125"/>
          <p:cNvSpPr txBox="1">
            <a:spLocks noGrp="1"/>
          </p:cNvSpPr>
          <p:nvPr>
            <p:ph type="body" idx="3"/>
          </p:nvPr>
        </p:nvSpPr>
        <p:spPr>
          <a:xfrm>
            <a:off x="5531182"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03" name="Google Shape;803;p125"/>
          <p:cNvSpPr txBox="1">
            <a:spLocks noGrp="1"/>
          </p:cNvSpPr>
          <p:nvPr>
            <p:ph type="body" idx="4"/>
          </p:nvPr>
        </p:nvSpPr>
        <p:spPr>
          <a:xfrm>
            <a:off x="7437516" y="3353928"/>
            <a:ext cx="1489137" cy="1844952"/>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100000"/>
              </a:lnSpc>
              <a:spcBef>
                <a:spcPts val="373"/>
              </a:spcBef>
              <a:spcAft>
                <a:spcPts val="0"/>
              </a:spcAft>
              <a:buClr>
                <a:srgbClr val="001D38"/>
              </a:buClr>
              <a:buSzPts val="1865"/>
              <a:buFont typeface="Arial"/>
              <a:buNone/>
              <a:defRPr sz="1865" b="0" i="0" u="none" strike="noStrike" cap="none">
                <a:solidFill>
                  <a:srgbClr val="001D38"/>
                </a:solidFill>
                <a:latin typeface="Trebuchet MS"/>
                <a:ea typeface="Trebuchet MS"/>
                <a:cs typeface="Trebuchet MS"/>
                <a:sym typeface="Trebuchet MS"/>
              </a:defRPr>
            </a:lvl1pPr>
            <a:lvl2pPr marL="914400" marR="0" lvl="1"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2pPr>
            <a:lvl3pPr marL="1371600" marR="0" lvl="2"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3pPr>
            <a:lvl4pPr marL="1828800" marR="0" lvl="3"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4pPr>
            <a:lvl5pPr marL="2286000" marR="0" lvl="4" indent="-330136" algn="l" rtl="0">
              <a:lnSpc>
                <a:spcPct val="100000"/>
              </a:lnSpc>
              <a:spcBef>
                <a:spcPts val="320"/>
              </a:spcBef>
              <a:spcAft>
                <a:spcPts val="0"/>
              </a:spcAft>
              <a:buClr>
                <a:schemeClr val="dk1"/>
              </a:buClr>
              <a:buSzPts val="1599"/>
              <a:buFont typeface="Arial"/>
              <a:buChar char="»"/>
              <a:defRPr sz="1599"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04" name="Google Shape;804;p125"/>
          <p:cNvSpPr txBox="1"/>
          <p:nvPr/>
        </p:nvSpPr>
        <p:spPr>
          <a:xfrm>
            <a:off x="7975900" y="2516738"/>
            <a:ext cx="412292" cy="5843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197"/>
              <a:buFont typeface="Arial"/>
              <a:buNone/>
            </a:pPr>
            <a:r>
              <a:rPr lang="en-US" sz="3197" b="1"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805" name="Google Shape;805;p125"/>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3 points)">
  <p:cSld name="Table of Contents (3 points)">
    <p:spTree>
      <p:nvGrpSpPr>
        <p:cNvPr id="1" name="Shape 806"/>
        <p:cNvGrpSpPr/>
        <p:nvPr/>
      </p:nvGrpSpPr>
      <p:grpSpPr>
        <a:xfrm>
          <a:off x="0" y="0"/>
          <a:ext cx="0" cy="0"/>
          <a:chOff x="0" y="0"/>
          <a:chExt cx="0" cy="0"/>
        </a:xfrm>
      </p:grpSpPr>
      <p:sp>
        <p:nvSpPr>
          <p:cNvPr id="807" name="Google Shape;807;p126"/>
          <p:cNvSpPr/>
          <p:nvPr/>
        </p:nvSpPr>
        <p:spPr>
          <a:xfrm>
            <a:off x="-34745" y="3200392"/>
            <a:ext cx="6884895" cy="6878525"/>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rgbClr val="FFE04F"/>
              </a:solidFill>
              <a:latin typeface="Arial"/>
              <a:ea typeface="Arial"/>
              <a:cs typeface="Arial"/>
              <a:sym typeface="Arial"/>
            </a:endParaRPr>
          </a:p>
        </p:txBody>
      </p:sp>
      <p:sp>
        <p:nvSpPr>
          <p:cNvPr id="808" name="Google Shape;808;p12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809" name="Google Shape;809;p126"/>
          <p:cNvGrpSpPr/>
          <p:nvPr/>
        </p:nvGrpSpPr>
        <p:grpSpPr>
          <a:xfrm>
            <a:off x="1636438" y="1897294"/>
            <a:ext cx="4907961" cy="409958"/>
            <a:chOff x="1227328" y="1424287"/>
            <a:chExt cx="3680971" cy="307753"/>
          </a:xfrm>
        </p:grpSpPr>
        <p:cxnSp>
          <p:nvCxnSpPr>
            <p:cNvPr id="810" name="Google Shape;810;p126"/>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811" name="Google Shape;811;p126"/>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rgbClr val="FFFFFF"/>
                </a:solidFill>
                <a:latin typeface="Arial"/>
                <a:ea typeface="Arial"/>
                <a:cs typeface="Arial"/>
                <a:sym typeface="Arial"/>
              </a:endParaRPr>
            </a:p>
          </p:txBody>
        </p:sp>
        <p:sp>
          <p:nvSpPr>
            <p:cNvPr id="812" name="Google Shape;812;p126"/>
            <p:cNvSpPr txBox="1"/>
            <p:nvPr/>
          </p:nvSpPr>
          <p:spPr>
            <a:xfrm>
              <a:off x="1251614" y="1429474"/>
              <a:ext cx="312903" cy="254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grpSp>
        <p:nvGrpSpPr>
          <p:cNvPr id="813" name="Google Shape;813;p126"/>
          <p:cNvGrpSpPr/>
          <p:nvPr/>
        </p:nvGrpSpPr>
        <p:grpSpPr>
          <a:xfrm>
            <a:off x="1643963" y="2687382"/>
            <a:ext cx="4900436" cy="397260"/>
            <a:chOff x="1232972" y="2017404"/>
            <a:chExt cx="3675327" cy="298221"/>
          </a:xfrm>
        </p:grpSpPr>
        <p:sp>
          <p:nvSpPr>
            <p:cNvPr id="814" name="Google Shape;814;p126"/>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grpSp>
          <p:nvGrpSpPr>
            <p:cNvPr id="815" name="Google Shape;815;p126"/>
            <p:cNvGrpSpPr/>
            <p:nvPr/>
          </p:nvGrpSpPr>
          <p:grpSpPr>
            <a:xfrm>
              <a:off x="1232972" y="2021694"/>
              <a:ext cx="3675327" cy="254055"/>
              <a:chOff x="1232972" y="2021694"/>
              <a:chExt cx="3675327" cy="254055"/>
            </a:xfrm>
          </p:grpSpPr>
          <p:cxnSp>
            <p:nvCxnSpPr>
              <p:cNvPr id="816" name="Google Shape;816;p126"/>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817" name="Google Shape;817;p126"/>
              <p:cNvSpPr txBox="1"/>
              <p:nvPr/>
            </p:nvSpPr>
            <p:spPr>
              <a:xfrm>
                <a:off x="1232972" y="2021694"/>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grpSp>
        <p:nvGrpSpPr>
          <p:cNvPr id="818" name="Google Shape;818;p126"/>
          <p:cNvGrpSpPr/>
          <p:nvPr/>
        </p:nvGrpSpPr>
        <p:grpSpPr>
          <a:xfrm>
            <a:off x="1644622" y="3472290"/>
            <a:ext cx="4899777" cy="338426"/>
            <a:chOff x="1233466" y="2606633"/>
            <a:chExt cx="3674833" cy="254055"/>
          </a:xfrm>
        </p:grpSpPr>
        <p:cxnSp>
          <p:nvCxnSpPr>
            <p:cNvPr id="819" name="Google Shape;819;p126"/>
            <p:cNvCxnSpPr/>
            <p:nvPr/>
          </p:nvCxnSpPr>
          <p:spPr>
            <a:xfrm rot="10800000" flipH="1">
              <a:off x="1840813" y="2812606"/>
              <a:ext cx="3067486" cy="1705"/>
            </a:xfrm>
            <a:prstGeom prst="straightConnector1">
              <a:avLst/>
            </a:prstGeom>
            <a:noFill/>
            <a:ln w="9525" cap="flat" cmpd="sng">
              <a:solidFill>
                <a:srgbClr val="C0C0C0"/>
              </a:solidFill>
              <a:prstDash val="dot"/>
              <a:round/>
              <a:headEnd type="none" w="sm" len="sm"/>
              <a:tailEnd type="none" w="sm" len="sm"/>
            </a:ln>
          </p:spPr>
        </p:cxnSp>
        <p:sp>
          <p:nvSpPr>
            <p:cNvPr id="820" name="Google Shape;820;p126"/>
            <p:cNvSpPr txBox="1"/>
            <p:nvPr/>
          </p:nvSpPr>
          <p:spPr>
            <a:xfrm>
              <a:off x="1233466" y="2606633"/>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821" name="Google Shape;821;p126"/>
          <p:cNvGrpSpPr/>
          <p:nvPr/>
        </p:nvGrpSpPr>
        <p:grpSpPr>
          <a:xfrm>
            <a:off x="1644622" y="3464781"/>
            <a:ext cx="417204" cy="403671"/>
            <a:chOff x="1233466" y="2600989"/>
            <a:chExt cx="312903" cy="303033"/>
          </a:xfrm>
        </p:grpSpPr>
        <p:sp>
          <p:nvSpPr>
            <p:cNvPr id="822" name="Google Shape;822;p126"/>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sp>
          <p:nvSpPr>
            <p:cNvPr id="823" name="Google Shape;823;p126"/>
            <p:cNvSpPr txBox="1"/>
            <p:nvPr/>
          </p:nvSpPr>
          <p:spPr>
            <a:xfrm>
              <a:off x="1233466" y="2606633"/>
              <a:ext cx="312903" cy="254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pic>
        <p:nvPicPr>
          <p:cNvPr id="824" name="Google Shape;824;p126"/>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825" name="Google Shape;825;p126"/>
          <p:cNvSpPr txBox="1">
            <a:spLocks noGrp="1"/>
          </p:cNvSpPr>
          <p:nvPr>
            <p:ph type="body" idx="1"/>
          </p:nvPr>
        </p:nvSpPr>
        <p:spPr>
          <a:xfrm>
            <a:off x="6815667" y="1492499"/>
            <a:ext cx="4497917" cy="4293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250000"/>
              </a:lnSpc>
              <a:spcBef>
                <a:spcPts val="0"/>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26" name="Google Shape;826;p126"/>
          <p:cNvSpPr txBox="1">
            <a:spLocks noGrp="1"/>
          </p:cNvSpPr>
          <p:nvPr>
            <p:ph type="body" idx="2"/>
          </p:nvPr>
        </p:nvSpPr>
        <p:spPr>
          <a:xfrm>
            <a:off x="719665" y="921741"/>
            <a:ext cx="10593919" cy="56136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33"/>
              </a:spcBef>
              <a:spcAft>
                <a:spcPts val="0"/>
              </a:spcAft>
              <a:buClr>
                <a:schemeClr val="dk2"/>
              </a:buClr>
              <a:buSzPts val="2664"/>
              <a:buFont typeface="Arial"/>
              <a:buNone/>
              <a:defRPr sz="2664" b="1" i="0" u="none" strike="noStrike" cap="none">
                <a:solidFill>
                  <a:schemeClr val="dk2"/>
                </a:solidFill>
                <a:latin typeface="Arial"/>
                <a:ea typeface="Arial"/>
                <a:cs typeface="Arial"/>
                <a:sym typeface="Arial"/>
              </a:defRPr>
            </a:lvl1pPr>
            <a:lvl2pPr marL="914400" marR="0" lvl="1" indent="-228600" algn="l" rtl="0">
              <a:lnSpc>
                <a:spcPct val="100000"/>
              </a:lnSpc>
              <a:spcBef>
                <a:spcPts val="746"/>
              </a:spcBef>
              <a:spcAft>
                <a:spcPts val="0"/>
              </a:spcAft>
              <a:buClr>
                <a:schemeClr val="dk1"/>
              </a:buClr>
              <a:buSzPts val="3730"/>
              <a:buFont typeface="Arial"/>
              <a:buNone/>
              <a:defRPr sz="3730" b="0" i="0" u="none" strike="noStrike" cap="none">
                <a:solidFill>
                  <a:schemeClr val="dk1"/>
                </a:solidFill>
                <a:latin typeface="Arial"/>
                <a:ea typeface="Arial"/>
                <a:cs typeface="Arial"/>
                <a:sym typeface="Arial"/>
              </a:defRPr>
            </a:lvl2pPr>
            <a:lvl3pPr marL="1371600" marR="0" lvl="2" indent="-228600" algn="l" rtl="0">
              <a:lnSpc>
                <a:spcPct val="100000"/>
              </a:lnSpc>
              <a:spcBef>
                <a:spcPts val="639"/>
              </a:spcBef>
              <a:spcAft>
                <a:spcPts val="0"/>
              </a:spcAft>
              <a:buClr>
                <a:schemeClr val="dk1"/>
              </a:buClr>
              <a:buSzPts val="3197"/>
              <a:buFont typeface="Arial"/>
              <a:buNone/>
              <a:defRPr sz="3197" b="0" i="0" u="none" strike="noStrike" cap="none">
                <a:solidFill>
                  <a:schemeClr val="dk1"/>
                </a:solidFill>
                <a:latin typeface="Arial"/>
                <a:ea typeface="Arial"/>
                <a:cs typeface="Arial"/>
                <a:sym typeface="Arial"/>
              </a:defRPr>
            </a:lvl3pPr>
            <a:lvl4pPr marL="1828800" marR="0" lvl="3"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4pPr>
            <a:lvl5pPr marL="2286000" marR="0" lvl="4"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4 Points)">
  <p:cSld name="Table of Contents (4 Points)">
    <p:spTree>
      <p:nvGrpSpPr>
        <p:cNvPr id="1" name="Shape 827"/>
        <p:cNvGrpSpPr/>
        <p:nvPr/>
      </p:nvGrpSpPr>
      <p:grpSpPr>
        <a:xfrm>
          <a:off x="0" y="0"/>
          <a:ext cx="0" cy="0"/>
          <a:chOff x="0" y="0"/>
          <a:chExt cx="0" cy="0"/>
        </a:xfrm>
      </p:grpSpPr>
      <p:sp>
        <p:nvSpPr>
          <p:cNvPr id="828" name="Google Shape;828;p1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829" name="Google Shape;829;p127"/>
          <p:cNvGrpSpPr/>
          <p:nvPr/>
        </p:nvGrpSpPr>
        <p:grpSpPr>
          <a:xfrm>
            <a:off x="1636438" y="1897294"/>
            <a:ext cx="4907961" cy="409958"/>
            <a:chOff x="1227328" y="1424287"/>
            <a:chExt cx="3680971" cy="307753"/>
          </a:xfrm>
        </p:grpSpPr>
        <p:cxnSp>
          <p:nvCxnSpPr>
            <p:cNvPr id="830" name="Google Shape;830;p127"/>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831" name="Google Shape;831;p127"/>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rgbClr val="FFFFFF"/>
                </a:solidFill>
                <a:latin typeface="Arial"/>
                <a:ea typeface="Arial"/>
                <a:cs typeface="Arial"/>
                <a:sym typeface="Arial"/>
              </a:endParaRPr>
            </a:p>
          </p:txBody>
        </p:sp>
        <p:sp>
          <p:nvSpPr>
            <p:cNvPr id="832" name="Google Shape;832;p127"/>
            <p:cNvSpPr txBox="1"/>
            <p:nvPr/>
          </p:nvSpPr>
          <p:spPr>
            <a:xfrm>
              <a:off x="1251614" y="1429474"/>
              <a:ext cx="312903" cy="254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grpSp>
        <p:nvGrpSpPr>
          <p:cNvPr id="833" name="Google Shape;833;p127"/>
          <p:cNvGrpSpPr/>
          <p:nvPr/>
        </p:nvGrpSpPr>
        <p:grpSpPr>
          <a:xfrm>
            <a:off x="1643963" y="2687382"/>
            <a:ext cx="4900436" cy="397260"/>
            <a:chOff x="1232972" y="2017404"/>
            <a:chExt cx="3675327" cy="298221"/>
          </a:xfrm>
        </p:grpSpPr>
        <p:sp>
          <p:nvSpPr>
            <p:cNvPr id="834" name="Google Shape;834;p127"/>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grpSp>
          <p:nvGrpSpPr>
            <p:cNvPr id="835" name="Google Shape;835;p127"/>
            <p:cNvGrpSpPr/>
            <p:nvPr/>
          </p:nvGrpSpPr>
          <p:grpSpPr>
            <a:xfrm>
              <a:off x="1232972" y="2021694"/>
              <a:ext cx="3675327" cy="254055"/>
              <a:chOff x="1232972" y="2021694"/>
              <a:chExt cx="3675327" cy="254055"/>
            </a:xfrm>
          </p:grpSpPr>
          <p:cxnSp>
            <p:nvCxnSpPr>
              <p:cNvPr id="836" name="Google Shape;836;p127"/>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837" name="Google Shape;837;p127"/>
              <p:cNvSpPr txBox="1"/>
              <p:nvPr/>
            </p:nvSpPr>
            <p:spPr>
              <a:xfrm>
                <a:off x="1232972" y="2021694"/>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cxnSp>
        <p:nvCxnSpPr>
          <p:cNvPr id="838" name="Google Shape;838;p127"/>
          <p:cNvCxnSpPr/>
          <p:nvPr/>
        </p:nvCxnSpPr>
        <p:spPr>
          <a:xfrm rot="10800000" flipH="1">
            <a:off x="2454418" y="3746673"/>
            <a:ext cx="4089981" cy="2271"/>
          </a:xfrm>
          <a:prstGeom prst="straightConnector1">
            <a:avLst/>
          </a:prstGeom>
          <a:noFill/>
          <a:ln w="9525" cap="flat" cmpd="sng">
            <a:solidFill>
              <a:srgbClr val="C0C0C0"/>
            </a:solidFill>
            <a:prstDash val="dot"/>
            <a:round/>
            <a:headEnd type="none" w="sm" len="sm"/>
            <a:tailEnd type="none" w="sm" len="sm"/>
          </a:ln>
        </p:spPr>
      </p:cxnSp>
      <p:grpSp>
        <p:nvGrpSpPr>
          <p:cNvPr id="839" name="Google Shape;839;p127"/>
          <p:cNvGrpSpPr/>
          <p:nvPr/>
        </p:nvGrpSpPr>
        <p:grpSpPr>
          <a:xfrm>
            <a:off x="1644622" y="3464781"/>
            <a:ext cx="417204" cy="403671"/>
            <a:chOff x="1233466" y="2600989"/>
            <a:chExt cx="312903" cy="303033"/>
          </a:xfrm>
        </p:grpSpPr>
        <p:sp>
          <p:nvSpPr>
            <p:cNvPr id="840" name="Google Shape;840;p127"/>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sp>
          <p:nvSpPr>
            <p:cNvPr id="841" name="Google Shape;841;p127"/>
            <p:cNvSpPr txBox="1"/>
            <p:nvPr/>
          </p:nvSpPr>
          <p:spPr>
            <a:xfrm>
              <a:off x="1233466" y="2606633"/>
              <a:ext cx="312903" cy="254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grpSp>
        <p:nvGrpSpPr>
          <p:cNvPr id="842" name="Google Shape;842;p127"/>
          <p:cNvGrpSpPr/>
          <p:nvPr/>
        </p:nvGrpSpPr>
        <p:grpSpPr>
          <a:xfrm>
            <a:off x="1636438" y="4258611"/>
            <a:ext cx="4907961" cy="338426"/>
            <a:chOff x="1227328" y="3196920"/>
            <a:chExt cx="3680971" cy="254055"/>
          </a:xfrm>
        </p:grpSpPr>
        <p:cxnSp>
          <p:nvCxnSpPr>
            <p:cNvPr id="843" name="Google Shape;843;p127"/>
            <p:cNvCxnSpPr/>
            <p:nvPr/>
          </p:nvCxnSpPr>
          <p:spPr>
            <a:xfrm rot="10800000" flipH="1">
              <a:off x="1840813" y="3403498"/>
              <a:ext cx="3067486" cy="1705"/>
            </a:xfrm>
            <a:prstGeom prst="straightConnector1">
              <a:avLst/>
            </a:prstGeom>
            <a:noFill/>
            <a:ln w="9525" cap="flat" cmpd="sng">
              <a:solidFill>
                <a:srgbClr val="C0C0C0"/>
              </a:solidFill>
              <a:prstDash val="dot"/>
              <a:round/>
              <a:headEnd type="none" w="sm" len="sm"/>
              <a:tailEnd type="none" w="sm" len="sm"/>
            </a:ln>
          </p:spPr>
        </p:cxnSp>
        <p:sp>
          <p:nvSpPr>
            <p:cNvPr id="844" name="Google Shape;844;p127"/>
            <p:cNvSpPr txBox="1"/>
            <p:nvPr/>
          </p:nvSpPr>
          <p:spPr>
            <a:xfrm>
              <a:off x="1227328" y="3196920"/>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grpSp>
        <p:nvGrpSpPr>
          <p:cNvPr id="845" name="Google Shape;845;p127"/>
          <p:cNvGrpSpPr/>
          <p:nvPr/>
        </p:nvGrpSpPr>
        <p:grpSpPr>
          <a:xfrm>
            <a:off x="1626359" y="4217648"/>
            <a:ext cx="417204" cy="409958"/>
            <a:chOff x="1219769" y="3166166"/>
            <a:chExt cx="312903" cy="307753"/>
          </a:xfrm>
        </p:grpSpPr>
        <p:sp>
          <p:nvSpPr>
            <p:cNvPr id="846" name="Google Shape;846;p127"/>
            <p:cNvSpPr/>
            <p:nvPr/>
          </p:nvSpPr>
          <p:spPr>
            <a:xfrm>
              <a:off x="1224397" y="3166166"/>
              <a:ext cx="307753" cy="307753"/>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sp>
          <p:nvSpPr>
            <p:cNvPr id="847" name="Google Shape;847;p127"/>
            <p:cNvSpPr txBox="1"/>
            <p:nvPr/>
          </p:nvSpPr>
          <p:spPr>
            <a:xfrm>
              <a:off x="1219769" y="3174240"/>
              <a:ext cx="312903" cy="254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sp>
        <p:nvSpPr>
          <p:cNvPr id="848" name="Google Shape;848;p127"/>
          <p:cNvSpPr/>
          <p:nvPr/>
        </p:nvSpPr>
        <p:spPr>
          <a:xfrm>
            <a:off x="-30421" y="3746672"/>
            <a:ext cx="6884895" cy="6878525"/>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rgbClr val="FFE04F"/>
              </a:solidFill>
              <a:latin typeface="Arial"/>
              <a:ea typeface="Arial"/>
              <a:cs typeface="Arial"/>
              <a:sym typeface="Arial"/>
            </a:endParaRPr>
          </a:p>
        </p:txBody>
      </p:sp>
      <p:pic>
        <p:nvPicPr>
          <p:cNvPr id="849" name="Google Shape;849;p127"/>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850" name="Google Shape;850;p127"/>
          <p:cNvSpPr txBox="1">
            <a:spLocks noGrp="1"/>
          </p:cNvSpPr>
          <p:nvPr>
            <p:ph type="body" idx="1"/>
          </p:nvPr>
        </p:nvSpPr>
        <p:spPr>
          <a:xfrm>
            <a:off x="6815667" y="1519210"/>
            <a:ext cx="4497917" cy="4293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250000"/>
              </a:lnSpc>
              <a:spcBef>
                <a:spcPts val="0"/>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51" name="Google Shape;851;p127"/>
          <p:cNvSpPr txBox="1">
            <a:spLocks noGrp="1"/>
          </p:cNvSpPr>
          <p:nvPr>
            <p:ph type="body" idx="2"/>
          </p:nvPr>
        </p:nvSpPr>
        <p:spPr>
          <a:xfrm>
            <a:off x="719665" y="834627"/>
            <a:ext cx="10593919" cy="64847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33"/>
              </a:spcBef>
              <a:spcAft>
                <a:spcPts val="0"/>
              </a:spcAft>
              <a:buClr>
                <a:schemeClr val="dk2"/>
              </a:buClr>
              <a:buSzPts val="2664"/>
              <a:buFont typeface="Arial"/>
              <a:buNone/>
              <a:defRPr sz="2664" b="1" i="0" u="none" strike="noStrike" cap="none">
                <a:solidFill>
                  <a:schemeClr val="dk2"/>
                </a:solidFill>
                <a:latin typeface="Arial"/>
                <a:ea typeface="Arial"/>
                <a:cs typeface="Arial"/>
                <a:sym typeface="Arial"/>
              </a:defRPr>
            </a:lvl1pPr>
            <a:lvl2pPr marL="914400" marR="0" lvl="1" indent="-228600" algn="l" rtl="0">
              <a:lnSpc>
                <a:spcPct val="100000"/>
              </a:lnSpc>
              <a:spcBef>
                <a:spcPts val="746"/>
              </a:spcBef>
              <a:spcAft>
                <a:spcPts val="0"/>
              </a:spcAft>
              <a:buClr>
                <a:schemeClr val="dk1"/>
              </a:buClr>
              <a:buSzPts val="3730"/>
              <a:buFont typeface="Arial"/>
              <a:buNone/>
              <a:defRPr sz="3730" b="0" i="0" u="none" strike="noStrike" cap="none">
                <a:solidFill>
                  <a:schemeClr val="dk1"/>
                </a:solidFill>
                <a:latin typeface="Arial"/>
                <a:ea typeface="Arial"/>
                <a:cs typeface="Arial"/>
                <a:sym typeface="Arial"/>
              </a:defRPr>
            </a:lvl2pPr>
            <a:lvl3pPr marL="1371600" marR="0" lvl="2" indent="-228600" algn="l" rtl="0">
              <a:lnSpc>
                <a:spcPct val="100000"/>
              </a:lnSpc>
              <a:spcBef>
                <a:spcPts val="639"/>
              </a:spcBef>
              <a:spcAft>
                <a:spcPts val="0"/>
              </a:spcAft>
              <a:buClr>
                <a:schemeClr val="dk1"/>
              </a:buClr>
              <a:buSzPts val="3197"/>
              <a:buFont typeface="Arial"/>
              <a:buNone/>
              <a:defRPr sz="3197" b="0" i="0" u="none" strike="noStrike" cap="none">
                <a:solidFill>
                  <a:schemeClr val="dk1"/>
                </a:solidFill>
                <a:latin typeface="Arial"/>
                <a:ea typeface="Arial"/>
                <a:cs typeface="Arial"/>
                <a:sym typeface="Arial"/>
              </a:defRPr>
            </a:lvl3pPr>
            <a:lvl4pPr marL="1828800" marR="0" lvl="3"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4pPr>
            <a:lvl5pPr marL="2286000" marR="0" lvl="4"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5 Points">
  <p:cSld name="Table of Contents (5 Points">
    <p:spTree>
      <p:nvGrpSpPr>
        <p:cNvPr id="1" name="Shape 852"/>
        <p:cNvGrpSpPr/>
        <p:nvPr/>
      </p:nvGrpSpPr>
      <p:grpSpPr>
        <a:xfrm>
          <a:off x="0" y="0"/>
          <a:ext cx="0" cy="0"/>
          <a:chOff x="0" y="0"/>
          <a:chExt cx="0" cy="0"/>
        </a:xfrm>
      </p:grpSpPr>
      <p:grpSp>
        <p:nvGrpSpPr>
          <p:cNvPr id="853" name="Google Shape;853;p128"/>
          <p:cNvGrpSpPr/>
          <p:nvPr/>
        </p:nvGrpSpPr>
        <p:grpSpPr>
          <a:xfrm>
            <a:off x="1636438" y="1897294"/>
            <a:ext cx="4907961" cy="409958"/>
            <a:chOff x="1227328" y="1424287"/>
            <a:chExt cx="3680971" cy="307753"/>
          </a:xfrm>
        </p:grpSpPr>
        <p:cxnSp>
          <p:nvCxnSpPr>
            <p:cNvPr id="854" name="Google Shape;854;p128"/>
            <p:cNvCxnSpPr/>
            <p:nvPr/>
          </p:nvCxnSpPr>
          <p:spPr>
            <a:xfrm rot="10800000" flipH="1">
              <a:off x="1840813" y="1611995"/>
              <a:ext cx="3067486" cy="1705"/>
            </a:xfrm>
            <a:prstGeom prst="straightConnector1">
              <a:avLst/>
            </a:prstGeom>
            <a:noFill/>
            <a:ln w="9525" cap="flat" cmpd="sng">
              <a:solidFill>
                <a:srgbClr val="C0C0C0"/>
              </a:solidFill>
              <a:prstDash val="dot"/>
              <a:round/>
              <a:headEnd type="none" w="sm" len="sm"/>
              <a:tailEnd type="none" w="sm" len="sm"/>
            </a:ln>
          </p:spPr>
        </p:cxnSp>
        <p:sp>
          <p:nvSpPr>
            <p:cNvPr id="855" name="Google Shape;855;p128"/>
            <p:cNvSpPr/>
            <p:nvPr/>
          </p:nvSpPr>
          <p:spPr>
            <a:xfrm>
              <a:off x="1227328" y="1424287"/>
              <a:ext cx="307753" cy="30775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rgbClr val="FFFFFF"/>
                </a:solidFill>
                <a:latin typeface="Arial"/>
                <a:ea typeface="Arial"/>
                <a:cs typeface="Arial"/>
                <a:sym typeface="Arial"/>
              </a:endParaRPr>
            </a:p>
          </p:txBody>
        </p:sp>
        <p:sp>
          <p:nvSpPr>
            <p:cNvPr id="856" name="Google Shape;856;p128"/>
            <p:cNvSpPr txBox="1"/>
            <p:nvPr/>
          </p:nvSpPr>
          <p:spPr>
            <a:xfrm>
              <a:off x="1251614" y="1429474"/>
              <a:ext cx="312903" cy="254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grpSp>
      <p:sp>
        <p:nvSpPr>
          <p:cNvPr id="857" name="Google Shape;857;p128"/>
          <p:cNvSpPr/>
          <p:nvPr/>
        </p:nvSpPr>
        <p:spPr>
          <a:xfrm>
            <a:off x="1636438" y="5019564"/>
            <a:ext cx="410337" cy="409958"/>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grpSp>
        <p:nvGrpSpPr>
          <p:cNvPr id="858" name="Google Shape;858;p128"/>
          <p:cNvGrpSpPr/>
          <p:nvPr/>
        </p:nvGrpSpPr>
        <p:grpSpPr>
          <a:xfrm>
            <a:off x="1643963" y="2687382"/>
            <a:ext cx="4900436" cy="397260"/>
            <a:chOff x="1232972" y="2017404"/>
            <a:chExt cx="3675327" cy="298221"/>
          </a:xfrm>
        </p:grpSpPr>
        <p:sp>
          <p:nvSpPr>
            <p:cNvPr id="859" name="Google Shape;859;p128"/>
            <p:cNvSpPr/>
            <p:nvPr/>
          </p:nvSpPr>
          <p:spPr>
            <a:xfrm>
              <a:off x="1236860" y="2017404"/>
              <a:ext cx="298221" cy="298221"/>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grpSp>
          <p:nvGrpSpPr>
            <p:cNvPr id="860" name="Google Shape;860;p128"/>
            <p:cNvGrpSpPr/>
            <p:nvPr/>
          </p:nvGrpSpPr>
          <p:grpSpPr>
            <a:xfrm>
              <a:off x="1232972" y="2021694"/>
              <a:ext cx="3675327" cy="254055"/>
              <a:chOff x="1232972" y="2021694"/>
              <a:chExt cx="3675327" cy="254055"/>
            </a:xfrm>
          </p:grpSpPr>
          <p:cxnSp>
            <p:nvCxnSpPr>
              <p:cNvPr id="861" name="Google Shape;861;p128"/>
              <p:cNvCxnSpPr/>
              <p:nvPr/>
            </p:nvCxnSpPr>
            <p:spPr>
              <a:xfrm rot="10800000" flipH="1">
                <a:off x="1840813" y="2209924"/>
                <a:ext cx="3067486" cy="1705"/>
              </a:xfrm>
              <a:prstGeom prst="straightConnector1">
                <a:avLst/>
              </a:prstGeom>
              <a:noFill/>
              <a:ln w="9525" cap="flat" cmpd="sng">
                <a:solidFill>
                  <a:srgbClr val="C0C0C0"/>
                </a:solidFill>
                <a:prstDash val="dot"/>
                <a:round/>
                <a:headEnd type="none" w="sm" len="sm"/>
                <a:tailEnd type="none" w="sm" len="sm"/>
              </a:ln>
            </p:spPr>
          </p:cxnSp>
          <p:sp>
            <p:nvSpPr>
              <p:cNvPr id="862" name="Google Shape;862;p128"/>
              <p:cNvSpPr txBox="1"/>
              <p:nvPr/>
            </p:nvSpPr>
            <p:spPr>
              <a:xfrm>
                <a:off x="1232972" y="2021694"/>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pSp>
      <p:cxnSp>
        <p:nvCxnSpPr>
          <p:cNvPr id="863" name="Google Shape;863;p128"/>
          <p:cNvCxnSpPr/>
          <p:nvPr/>
        </p:nvCxnSpPr>
        <p:spPr>
          <a:xfrm rot="10800000" flipH="1">
            <a:off x="2454418" y="3746673"/>
            <a:ext cx="4089981" cy="2271"/>
          </a:xfrm>
          <a:prstGeom prst="straightConnector1">
            <a:avLst/>
          </a:prstGeom>
          <a:noFill/>
          <a:ln w="9525" cap="flat" cmpd="sng">
            <a:solidFill>
              <a:srgbClr val="C0C0C0"/>
            </a:solidFill>
            <a:prstDash val="dot"/>
            <a:round/>
            <a:headEnd type="none" w="sm" len="sm"/>
            <a:tailEnd type="none" w="sm" len="sm"/>
          </a:ln>
        </p:spPr>
      </p:cxnSp>
      <p:grpSp>
        <p:nvGrpSpPr>
          <p:cNvPr id="864" name="Google Shape;864;p128"/>
          <p:cNvGrpSpPr/>
          <p:nvPr/>
        </p:nvGrpSpPr>
        <p:grpSpPr>
          <a:xfrm>
            <a:off x="1644622" y="3464781"/>
            <a:ext cx="417204" cy="403671"/>
            <a:chOff x="1233466" y="2600989"/>
            <a:chExt cx="312903" cy="303033"/>
          </a:xfrm>
        </p:grpSpPr>
        <p:sp>
          <p:nvSpPr>
            <p:cNvPr id="865" name="Google Shape;865;p128"/>
            <p:cNvSpPr/>
            <p:nvPr/>
          </p:nvSpPr>
          <p:spPr>
            <a:xfrm>
              <a:off x="1236860" y="2600989"/>
              <a:ext cx="303033" cy="303033"/>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sp>
          <p:nvSpPr>
            <p:cNvPr id="866" name="Google Shape;866;p128"/>
            <p:cNvSpPr txBox="1"/>
            <p:nvPr/>
          </p:nvSpPr>
          <p:spPr>
            <a:xfrm>
              <a:off x="1233466" y="2606633"/>
              <a:ext cx="312903" cy="254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grpSp>
      <p:cxnSp>
        <p:nvCxnSpPr>
          <p:cNvPr id="867" name="Google Shape;867;p128"/>
          <p:cNvCxnSpPr/>
          <p:nvPr/>
        </p:nvCxnSpPr>
        <p:spPr>
          <a:xfrm rot="10800000" flipH="1">
            <a:off x="2454418" y="4437998"/>
            <a:ext cx="4089981" cy="2271"/>
          </a:xfrm>
          <a:prstGeom prst="straightConnector1">
            <a:avLst/>
          </a:prstGeom>
          <a:noFill/>
          <a:ln w="9525" cap="flat" cmpd="sng">
            <a:solidFill>
              <a:srgbClr val="C0C0C0"/>
            </a:solidFill>
            <a:prstDash val="dot"/>
            <a:round/>
            <a:headEnd type="none" w="sm" len="sm"/>
            <a:tailEnd type="none" w="sm" len="sm"/>
          </a:ln>
        </p:spPr>
      </p:cxnSp>
      <p:grpSp>
        <p:nvGrpSpPr>
          <p:cNvPr id="868" name="Google Shape;868;p128"/>
          <p:cNvGrpSpPr/>
          <p:nvPr/>
        </p:nvGrpSpPr>
        <p:grpSpPr>
          <a:xfrm>
            <a:off x="1626359" y="4217648"/>
            <a:ext cx="417204" cy="409958"/>
            <a:chOff x="1219769" y="3166166"/>
            <a:chExt cx="312903" cy="307753"/>
          </a:xfrm>
        </p:grpSpPr>
        <p:sp>
          <p:nvSpPr>
            <p:cNvPr id="869" name="Google Shape;869;p128"/>
            <p:cNvSpPr/>
            <p:nvPr/>
          </p:nvSpPr>
          <p:spPr>
            <a:xfrm>
              <a:off x="1224397" y="3166166"/>
              <a:ext cx="307753" cy="307753"/>
            </a:xfrm>
            <a:prstGeom prst="ellipse">
              <a:avLst/>
            </a:prstGeom>
            <a:solidFill>
              <a:srgbClr val="308D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99"/>
                <a:buFont typeface="Arial"/>
                <a:buNone/>
              </a:pPr>
              <a:endParaRPr sz="1599" b="1" i="0" u="none" strike="noStrike" cap="none">
                <a:solidFill>
                  <a:schemeClr val="lt1"/>
                </a:solidFill>
                <a:latin typeface="Arial"/>
                <a:ea typeface="Arial"/>
                <a:cs typeface="Arial"/>
                <a:sym typeface="Arial"/>
              </a:endParaRPr>
            </a:p>
          </p:txBody>
        </p:sp>
        <p:sp>
          <p:nvSpPr>
            <p:cNvPr id="870" name="Google Shape;870;p128"/>
            <p:cNvSpPr txBox="1"/>
            <p:nvPr/>
          </p:nvSpPr>
          <p:spPr>
            <a:xfrm>
              <a:off x="1219769" y="3174240"/>
              <a:ext cx="312903" cy="254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grpSp>
      <p:grpSp>
        <p:nvGrpSpPr>
          <p:cNvPr id="871" name="Google Shape;871;p128"/>
          <p:cNvGrpSpPr/>
          <p:nvPr/>
        </p:nvGrpSpPr>
        <p:grpSpPr>
          <a:xfrm>
            <a:off x="1632529" y="5036003"/>
            <a:ext cx="4911869" cy="338426"/>
            <a:chOff x="1224397" y="3780505"/>
            <a:chExt cx="3683902" cy="254055"/>
          </a:xfrm>
        </p:grpSpPr>
        <p:cxnSp>
          <p:nvCxnSpPr>
            <p:cNvPr id="872" name="Google Shape;872;p128"/>
            <p:cNvCxnSpPr/>
            <p:nvPr/>
          </p:nvCxnSpPr>
          <p:spPr>
            <a:xfrm rot="10800000" flipH="1">
              <a:off x="1840813" y="3948293"/>
              <a:ext cx="3067486" cy="1705"/>
            </a:xfrm>
            <a:prstGeom prst="straightConnector1">
              <a:avLst/>
            </a:prstGeom>
            <a:noFill/>
            <a:ln w="9525" cap="flat" cmpd="sng">
              <a:solidFill>
                <a:srgbClr val="C0C0C0"/>
              </a:solidFill>
              <a:prstDash val="dot"/>
              <a:round/>
              <a:headEnd type="none" w="sm" len="sm"/>
              <a:tailEnd type="none" w="sm" len="sm"/>
            </a:ln>
          </p:spPr>
        </p:cxnSp>
        <p:sp>
          <p:nvSpPr>
            <p:cNvPr id="873" name="Google Shape;873;p128"/>
            <p:cNvSpPr txBox="1"/>
            <p:nvPr/>
          </p:nvSpPr>
          <p:spPr>
            <a:xfrm>
              <a:off x="1224397" y="3780505"/>
              <a:ext cx="312903" cy="254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99"/>
                <a:buFont typeface="Arial"/>
                <a:buNone/>
              </a:pPr>
              <a:r>
                <a:rPr lang="en-US" sz="1599"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grpSp>
      <p:sp>
        <p:nvSpPr>
          <p:cNvPr id="874" name="Google Shape;874;p128"/>
          <p:cNvSpPr txBox="1">
            <a:spLocks noGrp="1"/>
          </p:cNvSpPr>
          <p:nvPr>
            <p:ph type="sldNum" idx="12"/>
          </p:nvPr>
        </p:nvSpPr>
        <p:spPr>
          <a:xfrm>
            <a:off x="8989567" y="6124141"/>
            <a:ext cx="2844800" cy="36373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2"/>
              <a:buFont typeface="Arial"/>
              <a:buNone/>
              <a:defRPr sz="1332"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75" name="Google Shape;875;p128"/>
          <p:cNvSpPr/>
          <p:nvPr/>
        </p:nvSpPr>
        <p:spPr>
          <a:xfrm>
            <a:off x="0" y="0"/>
            <a:ext cx="12192000" cy="1642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8"/>
              <a:buFont typeface="Arial"/>
              <a:buNone/>
            </a:pPr>
            <a:endParaRPr sz="2398" b="0" i="0" u="none" strike="noStrike" cap="none">
              <a:solidFill>
                <a:schemeClr val="accent2"/>
              </a:solidFill>
              <a:latin typeface="Arial"/>
              <a:ea typeface="Arial"/>
              <a:cs typeface="Arial"/>
              <a:sym typeface="Arial"/>
            </a:endParaRPr>
          </a:p>
        </p:txBody>
      </p:sp>
      <p:sp>
        <p:nvSpPr>
          <p:cNvPr id="876" name="Google Shape;876;p128"/>
          <p:cNvSpPr txBox="1">
            <a:spLocks noGrp="1"/>
          </p:cNvSpPr>
          <p:nvPr>
            <p:ph type="body" idx="1"/>
          </p:nvPr>
        </p:nvSpPr>
        <p:spPr>
          <a:xfrm>
            <a:off x="6815667" y="1505524"/>
            <a:ext cx="4497917" cy="42930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250000"/>
              </a:lnSpc>
              <a:spcBef>
                <a:spcPts val="0"/>
              </a:spcBef>
              <a:spcAft>
                <a:spcPts val="0"/>
              </a:spcAft>
              <a:buClr>
                <a:srgbClr val="001D38"/>
              </a:buClr>
              <a:buSzPts val="2131"/>
              <a:buFont typeface="Arial"/>
              <a:buNone/>
              <a:defRPr sz="2131" b="0" i="0" u="none" strike="noStrike" cap="none">
                <a:solidFill>
                  <a:srgbClr val="001D38"/>
                </a:solidFill>
                <a:latin typeface="Trebuchet MS"/>
                <a:ea typeface="Trebuchet MS"/>
                <a:cs typeface="Trebuchet MS"/>
                <a:sym typeface="Trebuchet MS"/>
              </a:defRPr>
            </a:lvl1pPr>
            <a:lvl2pPr marL="914400" marR="0" lvl="1"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2pPr>
            <a:lvl3pPr marL="1371600" marR="0" lvl="2"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3pPr>
            <a:lvl4pPr marL="1828800" marR="0" lvl="3"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4pPr>
            <a:lvl5pPr marL="2286000" marR="0" lvl="4" indent="-228600" algn="l" rtl="0">
              <a:lnSpc>
                <a:spcPct val="100000"/>
              </a:lnSpc>
              <a:spcBef>
                <a:spcPts val="240"/>
              </a:spcBef>
              <a:spcAft>
                <a:spcPts val="0"/>
              </a:spcAft>
              <a:buClr>
                <a:srgbClr val="97999B"/>
              </a:buClr>
              <a:buSzPts val="1199"/>
              <a:buFont typeface="Arial"/>
              <a:buNone/>
              <a:defRPr sz="1199" b="0" i="0" u="none" strike="noStrike" cap="none">
                <a:solidFill>
                  <a:srgbClr val="97999B"/>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77" name="Google Shape;877;p128"/>
          <p:cNvSpPr txBox="1">
            <a:spLocks noGrp="1"/>
          </p:cNvSpPr>
          <p:nvPr>
            <p:ph type="body" idx="2"/>
          </p:nvPr>
        </p:nvSpPr>
        <p:spPr>
          <a:xfrm>
            <a:off x="719665" y="746175"/>
            <a:ext cx="10593919" cy="7369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533"/>
              </a:spcBef>
              <a:spcAft>
                <a:spcPts val="0"/>
              </a:spcAft>
              <a:buClr>
                <a:schemeClr val="dk2"/>
              </a:buClr>
              <a:buSzPts val="2664"/>
              <a:buFont typeface="Arial"/>
              <a:buNone/>
              <a:defRPr sz="2664" b="1" i="0" u="none" strike="noStrike" cap="none">
                <a:solidFill>
                  <a:schemeClr val="dk2"/>
                </a:solidFill>
                <a:latin typeface="Arial"/>
                <a:ea typeface="Arial"/>
                <a:cs typeface="Arial"/>
                <a:sym typeface="Arial"/>
              </a:defRPr>
            </a:lvl1pPr>
            <a:lvl2pPr marL="914400" marR="0" lvl="1" indent="-228600" algn="l" rtl="0">
              <a:lnSpc>
                <a:spcPct val="100000"/>
              </a:lnSpc>
              <a:spcBef>
                <a:spcPts val="746"/>
              </a:spcBef>
              <a:spcAft>
                <a:spcPts val="0"/>
              </a:spcAft>
              <a:buClr>
                <a:schemeClr val="dk1"/>
              </a:buClr>
              <a:buSzPts val="3730"/>
              <a:buFont typeface="Arial"/>
              <a:buNone/>
              <a:defRPr sz="3730" b="0" i="0" u="none" strike="noStrike" cap="none">
                <a:solidFill>
                  <a:schemeClr val="dk1"/>
                </a:solidFill>
                <a:latin typeface="Arial"/>
                <a:ea typeface="Arial"/>
                <a:cs typeface="Arial"/>
                <a:sym typeface="Arial"/>
              </a:defRPr>
            </a:lvl2pPr>
            <a:lvl3pPr marL="1371600" marR="0" lvl="2" indent="-228600" algn="l" rtl="0">
              <a:lnSpc>
                <a:spcPct val="100000"/>
              </a:lnSpc>
              <a:spcBef>
                <a:spcPts val="639"/>
              </a:spcBef>
              <a:spcAft>
                <a:spcPts val="0"/>
              </a:spcAft>
              <a:buClr>
                <a:schemeClr val="dk1"/>
              </a:buClr>
              <a:buSzPts val="3197"/>
              <a:buFont typeface="Arial"/>
              <a:buNone/>
              <a:defRPr sz="3197" b="0" i="0" u="none" strike="noStrike" cap="none">
                <a:solidFill>
                  <a:schemeClr val="dk1"/>
                </a:solidFill>
                <a:latin typeface="Arial"/>
                <a:ea typeface="Arial"/>
                <a:cs typeface="Arial"/>
                <a:sym typeface="Arial"/>
              </a:defRPr>
            </a:lvl3pPr>
            <a:lvl4pPr marL="1828800" marR="0" lvl="3"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4pPr>
            <a:lvl5pPr marL="2286000" marR="0" lvl="4" indent="-228600" algn="l" rtl="0">
              <a:lnSpc>
                <a:spcPct val="100000"/>
              </a:lnSpc>
              <a:spcBef>
                <a:spcPts val="533"/>
              </a:spcBef>
              <a:spcAft>
                <a:spcPts val="0"/>
              </a:spcAft>
              <a:buClr>
                <a:schemeClr val="dk1"/>
              </a:buClr>
              <a:buSzPts val="2664"/>
              <a:buFont typeface="Arial"/>
              <a:buNone/>
              <a:defRPr sz="2664" b="0" i="0" u="none" strike="noStrike" cap="none">
                <a:solidFill>
                  <a:schemeClr val="dk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 Column Paragraphs">
  <p:cSld name="2 Column Paragraphs">
    <p:bg>
      <p:bgPr>
        <a:solidFill>
          <a:schemeClr val="dk2"/>
        </a:solidFill>
        <a:effectLst/>
      </p:bgPr>
    </p:bg>
    <p:spTree>
      <p:nvGrpSpPr>
        <p:cNvPr id="1" name="Shape 878"/>
        <p:cNvGrpSpPr/>
        <p:nvPr/>
      </p:nvGrpSpPr>
      <p:grpSpPr>
        <a:xfrm>
          <a:off x="0" y="0"/>
          <a:ext cx="0" cy="0"/>
          <a:chOff x="0" y="0"/>
          <a:chExt cx="0" cy="0"/>
        </a:xfrm>
      </p:grpSpPr>
      <p:sp>
        <p:nvSpPr>
          <p:cNvPr id="879" name="Google Shape;879;p1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0" name="Google Shape;880;p129"/>
          <p:cNvSpPr txBox="1">
            <a:spLocks noGrp="1"/>
          </p:cNvSpPr>
          <p:nvPr>
            <p:ph type="body" idx="1"/>
          </p:nvPr>
        </p:nvSpPr>
        <p:spPr>
          <a:xfrm>
            <a:off x="1068918" y="1007891"/>
            <a:ext cx="10064749"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lt1"/>
              </a:buClr>
              <a:buSzPts val="3463"/>
              <a:buFont typeface="Arial"/>
              <a:buNone/>
              <a:defRPr sz="3463"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81" name="Google Shape;881;p129"/>
          <p:cNvSpPr txBox="1">
            <a:spLocks noGrp="1"/>
          </p:cNvSpPr>
          <p:nvPr>
            <p:ph type="body" idx="2"/>
          </p:nvPr>
        </p:nvSpPr>
        <p:spPr>
          <a:xfrm>
            <a:off x="1068918" y="1648500"/>
            <a:ext cx="10064749" cy="4369008"/>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accent6"/>
              </a:buClr>
              <a:buSzPts val="1332"/>
              <a:buFont typeface="Arial"/>
              <a:buNone/>
              <a:defRPr sz="1332" b="0" i="0" u="none" strike="noStrike" cap="none">
                <a:solidFill>
                  <a:schemeClr val="accent6"/>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accent6"/>
              </a:buClr>
              <a:buSzPts val="1332"/>
              <a:buFont typeface="Arial"/>
              <a:buNone/>
              <a:defRPr sz="1332" b="0" i="0" u="none" strike="noStrike" cap="none">
                <a:solidFill>
                  <a:schemeClr val="accent6"/>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accent6"/>
              </a:buClr>
              <a:buSzPts val="1332"/>
              <a:buFont typeface="Arial"/>
              <a:buNone/>
              <a:defRPr sz="1332" b="0" i="0" u="none" strike="noStrike" cap="none">
                <a:solidFill>
                  <a:schemeClr val="accent6"/>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accent6"/>
              </a:buClr>
              <a:buSzPts val="1332"/>
              <a:buFont typeface="Arial"/>
              <a:buNone/>
              <a:defRPr sz="1332" b="0" i="0" u="none" strike="noStrike" cap="none">
                <a:solidFill>
                  <a:schemeClr val="accent6"/>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882" name="Google Shape;882;p129"/>
          <p:cNvPicPr preferRelativeResize="0"/>
          <p:nvPr/>
        </p:nvPicPr>
        <p:blipFill rotWithShape="1">
          <a:blip r:embed="rId2">
            <a:alphaModFix/>
          </a:blip>
          <a:srcRect/>
          <a:stretch/>
        </p:blipFill>
        <p:spPr>
          <a:xfrm>
            <a:off x="224913" y="6017507"/>
            <a:ext cx="494615" cy="59832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1 paragraph circle ">
  <p:cSld name="Custom 1 paragraph circle ">
    <p:bg>
      <p:bgPr>
        <a:solidFill>
          <a:schemeClr val="accent1"/>
        </a:solidFill>
        <a:effectLst/>
      </p:bgPr>
    </p:bg>
    <p:spTree>
      <p:nvGrpSpPr>
        <p:cNvPr id="1" name="Shape 883"/>
        <p:cNvGrpSpPr/>
        <p:nvPr/>
      </p:nvGrpSpPr>
      <p:grpSpPr>
        <a:xfrm>
          <a:off x="0" y="0"/>
          <a:ext cx="0" cy="0"/>
          <a:chOff x="0" y="0"/>
          <a:chExt cx="0" cy="0"/>
        </a:xfrm>
      </p:grpSpPr>
      <p:sp>
        <p:nvSpPr>
          <p:cNvPr id="884" name="Google Shape;884;p1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5" name="Google Shape;885;p130"/>
          <p:cNvSpPr txBox="1">
            <a:spLocks noGrp="1"/>
          </p:cNvSpPr>
          <p:nvPr>
            <p:ph type="body" idx="1"/>
          </p:nvPr>
        </p:nvSpPr>
        <p:spPr>
          <a:xfrm>
            <a:off x="1068918" y="1095129"/>
            <a:ext cx="455059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86" name="Google Shape;886;p130"/>
          <p:cNvSpPr txBox="1">
            <a:spLocks noGrp="1"/>
          </p:cNvSpPr>
          <p:nvPr>
            <p:ph type="body" idx="2"/>
          </p:nvPr>
        </p:nvSpPr>
        <p:spPr>
          <a:xfrm>
            <a:off x="1068918" y="1611961"/>
            <a:ext cx="4550599" cy="40270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87" name="Google Shape;887;p130"/>
          <p:cNvSpPr>
            <a:spLocks noGrp="1"/>
          </p:cNvSpPr>
          <p:nvPr>
            <p:ph type="pic" idx="3"/>
          </p:nvPr>
        </p:nvSpPr>
        <p:spPr>
          <a:xfrm>
            <a:off x="6208185" y="1080617"/>
            <a:ext cx="4743449" cy="4736947"/>
          </a:xfrm>
          <a:prstGeom prst="ellipse">
            <a:avLst/>
          </a:prstGeom>
          <a:noFill/>
          <a:ln>
            <a:noFill/>
          </a:ln>
        </p:spPr>
      </p:sp>
      <p:pic>
        <p:nvPicPr>
          <p:cNvPr id="888" name="Google Shape;888;p130"/>
          <p:cNvPicPr preferRelativeResize="0"/>
          <p:nvPr/>
        </p:nvPicPr>
        <p:blipFill rotWithShape="1">
          <a:blip r:embed="rId2">
            <a:alphaModFix/>
          </a:blip>
          <a:srcRect/>
          <a:stretch/>
        </p:blipFill>
        <p:spPr>
          <a:xfrm>
            <a:off x="224913" y="6017507"/>
            <a:ext cx="494615" cy="59832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 paragraph circle A">
  <p:cSld name="1 paragraph circle A">
    <p:bg>
      <p:bgPr>
        <a:solidFill>
          <a:schemeClr val="accent1"/>
        </a:solidFill>
        <a:effectLst/>
      </p:bgPr>
    </p:bg>
    <p:spTree>
      <p:nvGrpSpPr>
        <p:cNvPr id="1" name="Shape 889"/>
        <p:cNvGrpSpPr/>
        <p:nvPr/>
      </p:nvGrpSpPr>
      <p:grpSpPr>
        <a:xfrm>
          <a:off x="0" y="0"/>
          <a:ext cx="0" cy="0"/>
          <a:chOff x="0" y="0"/>
          <a:chExt cx="0" cy="0"/>
        </a:xfrm>
      </p:grpSpPr>
      <p:sp>
        <p:nvSpPr>
          <p:cNvPr id="890" name="Google Shape;890;p1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1" name="Google Shape;891;p131" descr="20160404_community_029.jpg"/>
          <p:cNvPicPr preferRelativeResize="0"/>
          <p:nvPr/>
        </p:nvPicPr>
        <p:blipFill rotWithShape="1">
          <a:blip r:embed="rId2">
            <a:alphaModFix/>
          </a:blip>
          <a:srcRect/>
          <a:stretch/>
        </p:blipFill>
        <p:spPr>
          <a:xfrm>
            <a:off x="6541614" y="1281663"/>
            <a:ext cx="4518527" cy="4631430"/>
          </a:xfrm>
          <a:prstGeom prst="ellipse">
            <a:avLst/>
          </a:prstGeom>
          <a:noFill/>
          <a:ln>
            <a:noFill/>
          </a:ln>
        </p:spPr>
      </p:pic>
      <p:pic>
        <p:nvPicPr>
          <p:cNvPr id="892" name="Google Shape;892;p131"/>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893" name="Google Shape;893;p131"/>
          <p:cNvSpPr txBox="1">
            <a:spLocks noGrp="1"/>
          </p:cNvSpPr>
          <p:nvPr>
            <p:ph type="body" idx="1"/>
          </p:nvPr>
        </p:nvSpPr>
        <p:spPr>
          <a:xfrm>
            <a:off x="1068918" y="1095129"/>
            <a:ext cx="455059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894" name="Google Shape;894;p131"/>
          <p:cNvSpPr txBox="1">
            <a:spLocks noGrp="1"/>
          </p:cNvSpPr>
          <p:nvPr>
            <p:ph type="body" idx="2"/>
          </p:nvPr>
        </p:nvSpPr>
        <p:spPr>
          <a:xfrm>
            <a:off x="1068918" y="1611961"/>
            <a:ext cx="4550599" cy="40270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 paragraph circle B">
  <p:cSld name="1 paragraph circle B">
    <p:bg>
      <p:bgPr>
        <a:solidFill>
          <a:schemeClr val="accent1"/>
        </a:solidFill>
        <a:effectLst/>
      </p:bgPr>
    </p:bg>
    <p:spTree>
      <p:nvGrpSpPr>
        <p:cNvPr id="1" name="Shape 895"/>
        <p:cNvGrpSpPr/>
        <p:nvPr/>
      </p:nvGrpSpPr>
      <p:grpSpPr>
        <a:xfrm>
          <a:off x="0" y="0"/>
          <a:ext cx="0" cy="0"/>
          <a:chOff x="0" y="0"/>
          <a:chExt cx="0" cy="0"/>
        </a:xfrm>
      </p:grpSpPr>
      <p:sp>
        <p:nvSpPr>
          <p:cNvPr id="896" name="Google Shape;896;p1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97" name="Google Shape;897;p132" descr="20151209_caleb-nolan_080-edited.jpg"/>
          <p:cNvPicPr preferRelativeResize="0"/>
          <p:nvPr/>
        </p:nvPicPr>
        <p:blipFill rotWithShape="1">
          <a:blip r:embed="rId2">
            <a:alphaModFix/>
          </a:blip>
          <a:srcRect/>
          <a:stretch/>
        </p:blipFill>
        <p:spPr>
          <a:xfrm>
            <a:off x="6315161" y="1280486"/>
            <a:ext cx="4572000" cy="4570281"/>
          </a:xfrm>
          <a:prstGeom prst="ellipse">
            <a:avLst/>
          </a:prstGeom>
          <a:noFill/>
          <a:ln>
            <a:noFill/>
          </a:ln>
        </p:spPr>
      </p:pic>
      <p:pic>
        <p:nvPicPr>
          <p:cNvPr id="898" name="Google Shape;898;p132"/>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899" name="Google Shape;899;p132"/>
          <p:cNvSpPr txBox="1">
            <a:spLocks noGrp="1"/>
          </p:cNvSpPr>
          <p:nvPr>
            <p:ph type="body" idx="1"/>
          </p:nvPr>
        </p:nvSpPr>
        <p:spPr>
          <a:xfrm>
            <a:off x="1068918" y="1095129"/>
            <a:ext cx="455059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00" name="Google Shape;900;p132"/>
          <p:cNvSpPr txBox="1">
            <a:spLocks noGrp="1"/>
          </p:cNvSpPr>
          <p:nvPr>
            <p:ph type="body" idx="2"/>
          </p:nvPr>
        </p:nvSpPr>
        <p:spPr>
          <a:xfrm>
            <a:off x="1068918" y="1611961"/>
            <a:ext cx="4550599" cy="40270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 paragraph circle C">
  <p:cSld name="1 paragraph circle C">
    <p:bg>
      <p:bgPr>
        <a:solidFill>
          <a:schemeClr val="accent1"/>
        </a:solidFill>
        <a:effectLst/>
      </p:bgPr>
    </p:bg>
    <p:spTree>
      <p:nvGrpSpPr>
        <p:cNvPr id="1" name="Shape 901"/>
        <p:cNvGrpSpPr/>
        <p:nvPr/>
      </p:nvGrpSpPr>
      <p:grpSpPr>
        <a:xfrm>
          <a:off x="0" y="0"/>
          <a:ext cx="0" cy="0"/>
          <a:chOff x="0" y="0"/>
          <a:chExt cx="0" cy="0"/>
        </a:xfrm>
      </p:grpSpPr>
      <p:sp>
        <p:nvSpPr>
          <p:cNvPr id="902" name="Google Shape;902;p13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3" name="Google Shape;903;p133" descr="20130626_exteriors-2016.jpg"/>
          <p:cNvPicPr preferRelativeResize="0"/>
          <p:nvPr/>
        </p:nvPicPr>
        <p:blipFill rotWithShape="1">
          <a:blip r:embed="rId2">
            <a:alphaModFix/>
          </a:blip>
          <a:srcRect/>
          <a:stretch/>
        </p:blipFill>
        <p:spPr>
          <a:xfrm>
            <a:off x="6209026" y="1079645"/>
            <a:ext cx="4742580" cy="4738496"/>
          </a:xfrm>
          <a:prstGeom prst="ellipse">
            <a:avLst/>
          </a:prstGeom>
          <a:noFill/>
          <a:ln>
            <a:noFill/>
          </a:ln>
        </p:spPr>
      </p:pic>
      <p:sp>
        <p:nvSpPr>
          <p:cNvPr id="904" name="Google Shape;904;p133"/>
          <p:cNvSpPr txBox="1">
            <a:spLocks noGrp="1"/>
          </p:cNvSpPr>
          <p:nvPr>
            <p:ph type="body" idx="1"/>
          </p:nvPr>
        </p:nvSpPr>
        <p:spPr>
          <a:xfrm>
            <a:off x="1068918" y="1095129"/>
            <a:ext cx="455059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05" name="Google Shape;905;p133"/>
          <p:cNvSpPr txBox="1">
            <a:spLocks noGrp="1"/>
          </p:cNvSpPr>
          <p:nvPr>
            <p:ph type="body" idx="2"/>
          </p:nvPr>
        </p:nvSpPr>
        <p:spPr>
          <a:xfrm>
            <a:off x="1068918" y="1611961"/>
            <a:ext cx="4550599" cy="40270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pic>
        <p:nvPicPr>
          <p:cNvPr id="906" name="Google Shape;906;p133"/>
          <p:cNvPicPr preferRelativeResize="0"/>
          <p:nvPr/>
        </p:nvPicPr>
        <p:blipFill rotWithShape="1">
          <a:blip r:embed="rId3">
            <a:alphaModFix/>
          </a:blip>
          <a:srcRect/>
          <a:stretch/>
        </p:blipFill>
        <p:spPr>
          <a:xfrm>
            <a:off x="224913" y="6017507"/>
            <a:ext cx="494615" cy="59832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2 Circle Images ">
  <p:cSld name="Custom 2 Circle Images ">
    <p:bg>
      <p:bgPr>
        <a:solidFill>
          <a:schemeClr val="accent1"/>
        </a:solidFill>
        <a:effectLst/>
      </p:bgPr>
    </p:bg>
    <p:spTree>
      <p:nvGrpSpPr>
        <p:cNvPr id="1" name="Shape 907"/>
        <p:cNvGrpSpPr/>
        <p:nvPr/>
      </p:nvGrpSpPr>
      <p:grpSpPr>
        <a:xfrm>
          <a:off x="0" y="0"/>
          <a:ext cx="0" cy="0"/>
          <a:chOff x="0" y="0"/>
          <a:chExt cx="0" cy="0"/>
        </a:xfrm>
      </p:grpSpPr>
      <p:sp>
        <p:nvSpPr>
          <p:cNvPr id="908" name="Google Shape;908;p13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09" name="Google Shape;909;p134"/>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910" name="Google Shape;910;p134"/>
          <p:cNvSpPr>
            <a:spLocks noGrp="1"/>
          </p:cNvSpPr>
          <p:nvPr>
            <p:ph type="pic" idx="2"/>
          </p:nvPr>
        </p:nvSpPr>
        <p:spPr>
          <a:xfrm>
            <a:off x="4900529" y="1197762"/>
            <a:ext cx="4561417" cy="4557197"/>
          </a:xfrm>
          <a:prstGeom prst="ellipse">
            <a:avLst/>
          </a:prstGeom>
          <a:noFill/>
          <a:ln>
            <a:noFill/>
          </a:ln>
        </p:spPr>
      </p:sp>
      <p:sp>
        <p:nvSpPr>
          <p:cNvPr id="911" name="Google Shape;911;p134"/>
          <p:cNvSpPr>
            <a:spLocks noGrp="1"/>
          </p:cNvSpPr>
          <p:nvPr>
            <p:ph type="pic" idx="3"/>
          </p:nvPr>
        </p:nvSpPr>
        <p:spPr>
          <a:xfrm>
            <a:off x="9666898" y="1197762"/>
            <a:ext cx="4561417" cy="4557197"/>
          </a:xfrm>
          <a:prstGeom prst="ellipse">
            <a:avLst/>
          </a:prstGeom>
          <a:noFill/>
          <a:ln>
            <a:noFill/>
          </a:ln>
        </p:spPr>
      </p:sp>
      <p:sp>
        <p:nvSpPr>
          <p:cNvPr id="912" name="Google Shape;912;p134"/>
          <p:cNvSpPr txBox="1">
            <a:spLocks noGrp="1"/>
          </p:cNvSpPr>
          <p:nvPr>
            <p:ph type="body" idx="1"/>
          </p:nvPr>
        </p:nvSpPr>
        <p:spPr>
          <a:xfrm>
            <a:off x="719528" y="1095129"/>
            <a:ext cx="397604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13" name="Google Shape;913;p134"/>
          <p:cNvSpPr txBox="1">
            <a:spLocks noGrp="1"/>
          </p:cNvSpPr>
          <p:nvPr>
            <p:ph type="body" idx="4"/>
          </p:nvPr>
        </p:nvSpPr>
        <p:spPr>
          <a:xfrm>
            <a:off x="719528" y="1611961"/>
            <a:ext cx="3976049" cy="44055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 Circle Images A">
  <p:cSld name="2 Circle Images A">
    <p:bg>
      <p:bgPr>
        <a:solidFill>
          <a:schemeClr val="accent1"/>
        </a:solidFill>
        <a:effectLst/>
      </p:bgPr>
    </p:bg>
    <p:spTree>
      <p:nvGrpSpPr>
        <p:cNvPr id="1" name="Shape 914"/>
        <p:cNvGrpSpPr/>
        <p:nvPr/>
      </p:nvGrpSpPr>
      <p:grpSpPr>
        <a:xfrm>
          <a:off x="0" y="0"/>
          <a:ext cx="0" cy="0"/>
          <a:chOff x="0" y="0"/>
          <a:chExt cx="0" cy="0"/>
        </a:xfrm>
      </p:grpSpPr>
      <p:sp>
        <p:nvSpPr>
          <p:cNvPr id="915" name="Google Shape;915;p13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16" name="Google Shape;916;p135" descr="CHFitzinthorzatriumfromentrytofinancialserv20HR_zpsc70411b6.JPG"/>
          <p:cNvPicPr preferRelativeResize="0"/>
          <p:nvPr/>
        </p:nvPicPr>
        <p:blipFill rotWithShape="1">
          <a:blip r:embed="rId2">
            <a:alphaModFix/>
          </a:blip>
          <a:srcRect/>
          <a:stretch/>
        </p:blipFill>
        <p:spPr>
          <a:xfrm>
            <a:off x="9968387" y="1102334"/>
            <a:ext cx="4570135" cy="4569198"/>
          </a:xfrm>
          <a:prstGeom prst="ellipse">
            <a:avLst/>
          </a:prstGeom>
          <a:noFill/>
          <a:ln>
            <a:noFill/>
          </a:ln>
        </p:spPr>
      </p:pic>
      <p:pic>
        <p:nvPicPr>
          <p:cNvPr id="917" name="Google Shape;917;p135" descr="20160404_community_029.jpg"/>
          <p:cNvPicPr preferRelativeResize="0"/>
          <p:nvPr/>
        </p:nvPicPr>
        <p:blipFill rotWithShape="1">
          <a:blip r:embed="rId3">
            <a:alphaModFix/>
          </a:blip>
          <a:srcRect/>
          <a:stretch/>
        </p:blipFill>
        <p:spPr>
          <a:xfrm>
            <a:off x="5115649" y="1102334"/>
            <a:ext cx="4518527" cy="4631430"/>
          </a:xfrm>
          <a:prstGeom prst="ellipse">
            <a:avLst/>
          </a:prstGeom>
          <a:noFill/>
          <a:ln>
            <a:noFill/>
          </a:ln>
        </p:spPr>
      </p:pic>
      <p:pic>
        <p:nvPicPr>
          <p:cNvPr id="918" name="Google Shape;918;p135"/>
          <p:cNvPicPr preferRelativeResize="0"/>
          <p:nvPr/>
        </p:nvPicPr>
        <p:blipFill rotWithShape="1">
          <a:blip r:embed="rId4">
            <a:alphaModFix/>
          </a:blip>
          <a:srcRect/>
          <a:stretch/>
        </p:blipFill>
        <p:spPr>
          <a:xfrm>
            <a:off x="224913" y="6017507"/>
            <a:ext cx="494615" cy="598329"/>
          </a:xfrm>
          <a:prstGeom prst="rect">
            <a:avLst/>
          </a:prstGeom>
          <a:noFill/>
          <a:ln>
            <a:noFill/>
          </a:ln>
        </p:spPr>
      </p:pic>
      <p:sp>
        <p:nvSpPr>
          <p:cNvPr id="919" name="Google Shape;919;p135"/>
          <p:cNvSpPr txBox="1">
            <a:spLocks noGrp="1"/>
          </p:cNvSpPr>
          <p:nvPr>
            <p:ph type="body" idx="1"/>
          </p:nvPr>
        </p:nvSpPr>
        <p:spPr>
          <a:xfrm>
            <a:off x="719528" y="1095129"/>
            <a:ext cx="397604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20" name="Google Shape;920;p135"/>
          <p:cNvSpPr txBox="1">
            <a:spLocks noGrp="1"/>
          </p:cNvSpPr>
          <p:nvPr>
            <p:ph type="body" idx="2"/>
          </p:nvPr>
        </p:nvSpPr>
        <p:spPr>
          <a:xfrm>
            <a:off x="719528" y="1611961"/>
            <a:ext cx="3976049" cy="44055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 Circle Images B">
  <p:cSld name="2 Circle Images B">
    <p:bg>
      <p:bgPr>
        <a:solidFill>
          <a:schemeClr val="accent1"/>
        </a:solidFill>
        <a:effectLst/>
      </p:bgPr>
    </p:bg>
    <p:spTree>
      <p:nvGrpSpPr>
        <p:cNvPr id="1" name="Shape 921"/>
        <p:cNvGrpSpPr/>
        <p:nvPr/>
      </p:nvGrpSpPr>
      <p:grpSpPr>
        <a:xfrm>
          <a:off x="0" y="0"/>
          <a:ext cx="0" cy="0"/>
          <a:chOff x="0" y="0"/>
          <a:chExt cx="0" cy="0"/>
        </a:xfrm>
      </p:grpSpPr>
      <p:pic>
        <p:nvPicPr>
          <p:cNvPr id="922" name="Google Shape;922;p136" descr="girl-flowers.png"/>
          <p:cNvPicPr preferRelativeResize="0"/>
          <p:nvPr/>
        </p:nvPicPr>
        <p:blipFill rotWithShape="1">
          <a:blip r:embed="rId2">
            <a:alphaModFix/>
          </a:blip>
          <a:srcRect/>
          <a:stretch/>
        </p:blipFill>
        <p:spPr>
          <a:xfrm>
            <a:off x="9769945" y="1102333"/>
            <a:ext cx="4572000" cy="4567770"/>
          </a:xfrm>
          <a:prstGeom prst="rect">
            <a:avLst/>
          </a:prstGeom>
          <a:noFill/>
          <a:ln>
            <a:noFill/>
          </a:ln>
        </p:spPr>
      </p:pic>
      <p:pic>
        <p:nvPicPr>
          <p:cNvPr id="923" name="Google Shape;923;p136" descr="boy-basketball.png"/>
          <p:cNvPicPr preferRelativeResize="0"/>
          <p:nvPr/>
        </p:nvPicPr>
        <p:blipFill rotWithShape="1">
          <a:blip r:embed="rId3">
            <a:alphaModFix/>
          </a:blip>
          <a:srcRect/>
          <a:stretch/>
        </p:blipFill>
        <p:spPr>
          <a:xfrm>
            <a:off x="4613665" y="1102333"/>
            <a:ext cx="4572000" cy="4567770"/>
          </a:xfrm>
          <a:prstGeom prst="rect">
            <a:avLst/>
          </a:prstGeom>
          <a:noFill/>
          <a:ln>
            <a:noFill/>
          </a:ln>
        </p:spPr>
      </p:pic>
      <p:sp>
        <p:nvSpPr>
          <p:cNvPr id="924" name="Google Shape;924;p13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25" name="Google Shape;925;p136" descr="20151209_caleb-nolan_080-edited.jpg"/>
          <p:cNvPicPr preferRelativeResize="0"/>
          <p:nvPr/>
        </p:nvPicPr>
        <p:blipFill rotWithShape="1">
          <a:blip r:embed="rId4">
            <a:alphaModFix/>
          </a:blip>
          <a:srcRect/>
          <a:stretch/>
        </p:blipFill>
        <p:spPr>
          <a:xfrm>
            <a:off x="4613665" y="1099822"/>
            <a:ext cx="4572000" cy="4570281"/>
          </a:xfrm>
          <a:prstGeom prst="ellipse">
            <a:avLst/>
          </a:prstGeom>
          <a:noFill/>
          <a:ln>
            <a:noFill/>
          </a:ln>
        </p:spPr>
      </p:pic>
      <p:pic>
        <p:nvPicPr>
          <p:cNvPr id="926" name="Google Shape;926;p136"/>
          <p:cNvPicPr preferRelativeResize="0"/>
          <p:nvPr/>
        </p:nvPicPr>
        <p:blipFill rotWithShape="1">
          <a:blip r:embed="rId5">
            <a:alphaModFix/>
          </a:blip>
          <a:srcRect/>
          <a:stretch/>
        </p:blipFill>
        <p:spPr>
          <a:xfrm>
            <a:off x="224913" y="6017507"/>
            <a:ext cx="494615" cy="598329"/>
          </a:xfrm>
          <a:prstGeom prst="rect">
            <a:avLst/>
          </a:prstGeom>
          <a:noFill/>
          <a:ln>
            <a:noFill/>
          </a:ln>
        </p:spPr>
      </p:pic>
      <p:sp>
        <p:nvSpPr>
          <p:cNvPr id="927" name="Google Shape;927;p136"/>
          <p:cNvSpPr txBox="1">
            <a:spLocks noGrp="1"/>
          </p:cNvSpPr>
          <p:nvPr>
            <p:ph type="body" idx="1"/>
          </p:nvPr>
        </p:nvSpPr>
        <p:spPr>
          <a:xfrm>
            <a:off x="719528" y="1095129"/>
            <a:ext cx="397604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28" name="Google Shape;928;p136"/>
          <p:cNvSpPr txBox="1">
            <a:spLocks noGrp="1"/>
          </p:cNvSpPr>
          <p:nvPr>
            <p:ph type="body" idx="2"/>
          </p:nvPr>
        </p:nvSpPr>
        <p:spPr>
          <a:xfrm>
            <a:off x="719528" y="1611961"/>
            <a:ext cx="3976049" cy="44055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 Circle Images C">
  <p:cSld name="2 Circle Images C">
    <p:bg>
      <p:bgPr>
        <a:solidFill>
          <a:schemeClr val="accent1"/>
        </a:solidFill>
        <a:effectLst/>
      </p:bgPr>
    </p:bg>
    <p:spTree>
      <p:nvGrpSpPr>
        <p:cNvPr id="1" name="Shape 929"/>
        <p:cNvGrpSpPr/>
        <p:nvPr/>
      </p:nvGrpSpPr>
      <p:grpSpPr>
        <a:xfrm>
          <a:off x="0" y="0"/>
          <a:ext cx="0" cy="0"/>
          <a:chOff x="0" y="0"/>
          <a:chExt cx="0" cy="0"/>
        </a:xfrm>
      </p:grpSpPr>
      <p:sp>
        <p:nvSpPr>
          <p:cNvPr id="930" name="Google Shape;930;p13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31" name="Google Shape;931;p137" descr="20130626_exteriors-2016.jpg"/>
          <p:cNvPicPr preferRelativeResize="0"/>
          <p:nvPr/>
        </p:nvPicPr>
        <p:blipFill rotWithShape="1">
          <a:blip r:embed="rId2">
            <a:alphaModFix/>
          </a:blip>
          <a:srcRect/>
          <a:stretch/>
        </p:blipFill>
        <p:spPr>
          <a:xfrm>
            <a:off x="4890872" y="1102333"/>
            <a:ext cx="4571707" cy="4567770"/>
          </a:xfrm>
          <a:prstGeom prst="ellipse">
            <a:avLst/>
          </a:prstGeom>
          <a:noFill/>
          <a:ln>
            <a:noFill/>
          </a:ln>
        </p:spPr>
      </p:pic>
      <p:pic>
        <p:nvPicPr>
          <p:cNvPr id="932" name="Google Shape;932;p137" descr="CHFitzinthorzatriumfromentrytofinancialserv20HR_zpsc70411b6.JPG"/>
          <p:cNvPicPr preferRelativeResize="0"/>
          <p:nvPr/>
        </p:nvPicPr>
        <p:blipFill rotWithShape="1">
          <a:blip r:embed="rId3">
            <a:alphaModFix/>
          </a:blip>
          <a:srcRect/>
          <a:stretch/>
        </p:blipFill>
        <p:spPr>
          <a:xfrm>
            <a:off x="9968387" y="1102334"/>
            <a:ext cx="4570135" cy="4569198"/>
          </a:xfrm>
          <a:prstGeom prst="ellipse">
            <a:avLst/>
          </a:prstGeom>
          <a:noFill/>
          <a:ln>
            <a:noFill/>
          </a:ln>
        </p:spPr>
      </p:pic>
      <p:pic>
        <p:nvPicPr>
          <p:cNvPr id="933" name="Google Shape;933;p137"/>
          <p:cNvPicPr preferRelativeResize="0"/>
          <p:nvPr/>
        </p:nvPicPr>
        <p:blipFill rotWithShape="1">
          <a:blip r:embed="rId4">
            <a:alphaModFix/>
          </a:blip>
          <a:srcRect/>
          <a:stretch/>
        </p:blipFill>
        <p:spPr>
          <a:xfrm>
            <a:off x="224913" y="6017507"/>
            <a:ext cx="494615" cy="598329"/>
          </a:xfrm>
          <a:prstGeom prst="rect">
            <a:avLst/>
          </a:prstGeom>
          <a:noFill/>
          <a:ln>
            <a:noFill/>
          </a:ln>
        </p:spPr>
      </p:pic>
      <p:sp>
        <p:nvSpPr>
          <p:cNvPr id="934" name="Google Shape;934;p137"/>
          <p:cNvSpPr txBox="1">
            <a:spLocks noGrp="1"/>
          </p:cNvSpPr>
          <p:nvPr>
            <p:ph type="body" idx="1"/>
          </p:nvPr>
        </p:nvSpPr>
        <p:spPr>
          <a:xfrm>
            <a:off x="719528" y="1095129"/>
            <a:ext cx="3976049" cy="502317"/>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533"/>
              </a:spcBef>
              <a:spcAft>
                <a:spcPts val="0"/>
              </a:spcAft>
              <a:buClr>
                <a:schemeClr val="lt1"/>
              </a:buClr>
              <a:buSzPts val="2664"/>
              <a:buFont typeface="Arial"/>
              <a:buNone/>
              <a:defRPr sz="2664" b="1" i="0" u="none" strike="noStrike" cap="none">
                <a:solidFill>
                  <a:schemeClr val="lt1"/>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35" name="Google Shape;935;p137"/>
          <p:cNvSpPr txBox="1">
            <a:spLocks noGrp="1"/>
          </p:cNvSpPr>
          <p:nvPr>
            <p:ph type="body" idx="2"/>
          </p:nvPr>
        </p:nvSpPr>
        <p:spPr>
          <a:xfrm>
            <a:off x="719528" y="1611961"/>
            <a:ext cx="3976049" cy="44055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Circle Left Text Right ">
  <p:cSld name="Custom Circle Left Text Right ">
    <p:spTree>
      <p:nvGrpSpPr>
        <p:cNvPr id="1" name="Shape 936"/>
        <p:cNvGrpSpPr/>
        <p:nvPr/>
      </p:nvGrpSpPr>
      <p:grpSpPr>
        <a:xfrm>
          <a:off x="0" y="0"/>
          <a:ext cx="0" cy="0"/>
          <a:chOff x="0" y="0"/>
          <a:chExt cx="0" cy="0"/>
        </a:xfrm>
      </p:grpSpPr>
      <p:sp>
        <p:nvSpPr>
          <p:cNvPr id="937" name="Google Shape;937;p138"/>
          <p:cNvSpPr>
            <a:spLocks noGrp="1"/>
          </p:cNvSpPr>
          <p:nvPr>
            <p:ph type="pic" idx="2"/>
          </p:nvPr>
        </p:nvSpPr>
        <p:spPr>
          <a:xfrm>
            <a:off x="-1960702" y="-637852"/>
            <a:ext cx="8377545" cy="8366181"/>
          </a:xfrm>
          <a:prstGeom prst="ellipse">
            <a:avLst/>
          </a:prstGeom>
          <a:noFill/>
          <a:ln>
            <a:noFill/>
          </a:ln>
        </p:spPr>
      </p:sp>
      <p:sp>
        <p:nvSpPr>
          <p:cNvPr id="938" name="Google Shape;938;p13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39" name="Google Shape;939;p138"/>
          <p:cNvPicPr preferRelativeResize="0"/>
          <p:nvPr/>
        </p:nvPicPr>
        <p:blipFill rotWithShape="1">
          <a:blip r:embed="rId2">
            <a:alphaModFix/>
          </a:blip>
          <a:srcRect/>
          <a:stretch/>
        </p:blipFill>
        <p:spPr>
          <a:xfrm>
            <a:off x="224913" y="6017507"/>
            <a:ext cx="494615" cy="598329"/>
          </a:xfrm>
          <a:prstGeom prst="rect">
            <a:avLst/>
          </a:prstGeom>
          <a:noFill/>
          <a:ln>
            <a:noFill/>
          </a:ln>
        </p:spPr>
      </p:pic>
      <p:sp>
        <p:nvSpPr>
          <p:cNvPr id="940" name="Google Shape;940;p138"/>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41" name="Google Shape;941;p138"/>
          <p:cNvSpPr txBox="1">
            <a:spLocks noGrp="1"/>
          </p:cNvSpPr>
          <p:nvPr>
            <p:ph type="body" idx="3"/>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ircle Left Text Right A">
  <p:cSld name="Circle Left Text Right A">
    <p:spTree>
      <p:nvGrpSpPr>
        <p:cNvPr id="1" name="Shape 942"/>
        <p:cNvGrpSpPr/>
        <p:nvPr/>
      </p:nvGrpSpPr>
      <p:grpSpPr>
        <a:xfrm>
          <a:off x="0" y="0"/>
          <a:ext cx="0" cy="0"/>
          <a:chOff x="0" y="0"/>
          <a:chExt cx="0" cy="0"/>
        </a:xfrm>
      </p:grpSpPr>
      <p:pic>
        <p:nvPicPr>
          <p:cNvPr id="943" name="Google Shape;943;p139" descr="20121107_breathing-015.jpg"/>
          <p:cNvPicPr preferRelativeResize="0"/>
          <p:nvPr/>
        </p:nvPicPr>
        <p:blipFill rotWithShape="1">
          <a:blip r:embed="rId2">
            <a:alphaModFix/>
          </a:blip>
          <a:srcRect/>
          <a:stretch/>
        </p:blipFill>
        <p:spPr>
          <a:xfrm>
            <a:off x="-2224173" y="-709061"/>
            <a:ext cx="8754472" cy="8629061"/>
          </a:xfrm>
          <a:prstGeom prst="ellipse">
            <a:avLst/>
          </a:prstGeom>
          <a:noFill/>
          <a:ln>
            <a:noFill/>
          </a:ln>
        </p:spPr>
      </p:pic>
      <p:sp>
        <p:nvSpPr>
          <p:cNvPr id="944" name="Google Shape;944;p13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45" name="Google Shape;945;p139"/>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46" name="Google Shape;946;p139"/>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47" name="Google Shape;947;p139"/>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ircle Left Text Right B">
  <p:cSld name="Circle Left Text Right B">
    <p:spTree>
      <p:nvGrpSpPr>
        <p:cNvPr id="1" name="Shape 948"/>
        <p:cNvGrpSpPr/>
        <p:nvPr/>
      </p:nvGrpSpPr>
      <p:grpSpPr>
        <a:xfrm>
          <a:off x="0" y="0"/>
          <a:ext cx="0" cy="0"/>
          <a:chOff x="0" y="0"/>
          <a:chExt cx="0" cy="0"/>
        </a:xfrm>
      </p:grpSpPr>
      <p:pic>
        <p:nvPicPr>
          <p:cNvPr id="949" name="Google Shape;949;p140" descr="20141210_cranio-facial_137.jpg"/>
          <p:cNvPicPr preferRelativeResize="0"/>
          <p:nvPr/>
        </p:nvPicPr>
        <p:blipFill rotWithShape="1">
          <a:blip r:embed="rId2">
            <a:alphaModFix/>
          </a:blip>
          <a:srcRect/>
          <a:stretch/>
        </p:blipFill>
        <p:spPr>
          <a:xfrm>
            <a:off x="-2229181" y="-524335"/>
            <a:ext cx="8759480" cy="8700947"/>
          </a:xfrm>
          <a:prstGeom prst="ellipse">
            <a:avLst/>
          </a:prstGeom>
          <a:noFill/>
          <a:ln>
            <a:noFill/>
          </a:ln>
        </p:spPr>
      </p:pic>
      <p:sp>
        <p:nvSpPr>
          <p:cNvPr id="950" name="Google Shape;950;p14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51" name="Google Shape;951;p140"/>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52" name="Google Shape;952;p140"/>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53" name="Google Shape;953;p140"/>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ircle Left Text Right C">
  <p:cSld name="Circle Left Text Right C">
    <p:spTree>
      <p:nvGrpSpPr>
        <p:cNvPr id="1" name="Shape 954"/>
        <p:cNvGrpSpPr/>
        <p:nvPr/>
      </p:nvGrpSpPr>
      <p:grpSpPr>
        <a:xfrm>
          <a:off x="0" y="0"/>
          <a:ext cx="0" cy="0"/>
          <a:chOff x="0" y="0"/>
          <a:chExt cx="0" cy="0"/>
        </a:xfrm>
      </p:grpSpPr>
      <p:sp>
        <p:nvSpPr>
          <p:cNvPr id="955" name="Google Shape;955;p14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56" name="Google Shape;956;p141"/>
          <p:cNvPicPr preferRelativeResize="0"/>
          <p:nvPr/>
        </p:nvPicPr>
        <p:blipFill rotWithShape="1">
          <a:blip r:embed="rId2">
            <a:alphaModFix/>
          </a:blip>
          <a:srcRect/>
          <a:stretch/>
        </p:blipFill>
        <p:spPr>
          <a:xfrm>
            <a:off x="224913" y="6017507"/>
            <a:ext cx="494615" cy="598329"/>
          </a:xfrm>
          <a:prstGeom prst="rect">
            <a:avLst/>
          </a:prstGeom>
          <a:noFill/>
          <a:ln>
            <a:noFill/>
          </a:ln>
        </p:spPr>
      </p:pic>
      <p:pic>
        <p:nvPicPr>
          <p:cNvPr id="957" name="Google Shape;957;p141" descr="20120413_ccbd_110.JPG"/>
          <p:cNvPicPr preferRelativeResize="0"/>
          <p:nvPr/>
        </p:nvPicPr>
        <p:blipFill rotWithShape="1">
          <a:blip r:embed="rId3">
            <a:alphaModFix/>
          </a:blip>
          <a:srcRect l="-25496"/>
          <a:stretch/>
        </p:blipFill>
        <p:spPr>
          <a:xfrm>
            <a:off x="-2067995" y="-962525"/>
            <a:ext cx="8574627" cy="8594677"/>
          </a:xfrm>
          <a:prstGeom prst="ellipse">
            <a:avLst/>
          </a:prstGeom>
          <a:noFill/>
          <a:ln>
            <a:noFill/>
          </a:ln>
        </p:spPr>
      </p:pic>
      <p:pic>
        <p:nvPicPr>
          <p:cNvPr id="958" name="Google Shape;958;p141"/>
          <p:cNvPicPr preferRelativeResize="0"/>
          <p:nvPr/>
        </p:nvPicPr>
        <p:blipFill rotWithShape="1">
          <a:blip r:embed="rId2">
            <a:alphaModFix/>
          </a:blip>
          <a:srcRect/>
          <a:stretch/>
        </p:blipFill>
        <p:spPr>
          <a:xfrm>
            <a:off x="428113" y="6220519"/>
            <a:ext cx="494615" cy="598329"/>
          </a:xfrm>
          <a:prstGeom prst="rect">
            <a:avLst/>
          </a:prstGeom>
          <a:noFill/>
          <a:ln>
            <a:noFill/>
          </a:ln>
        </p:spPr>
      </p:pic>
      <p:sp>
        <p:nvSpPr>
          <p:cNvPr id="959" name="Google Shape;959;p141"/>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60" name="Google Shape;960;p141"/>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ircle Left Text Right D">
  <p:cSld name="Circle Left Text Right D">
    <p:spTree>
      <p:nvGrpSpPr>
        <p:cNvPr id="1" name="Shape 961"/>
        <p:cNvGrpSpPr/>
        <p:nvPr/>
      </p:nvGrpSpPr>
      <p:grpSpPr>
        <a:xfrm>
          <a:off x="0" y="0"/>
          <a:ext cx="0" cy="0"/>
          <a:chOff x="0" y="0"/>
          <a:chExt cx="0" cy="0"/>
        </a:xfrm>
      </p:grpSpPr>
      <p:pic>
        <p:nvPicPr>
          <p:cNvPr id="962" name="Google Shape;962;p142" descr="20121107_breathing-345.jpg"/>
          <p:cNvPicPr preferRelativeResize="0"/>
          <p:nvPr/>
        </p:nvPicPr>
        <p:blipFill rotWithShape="1">
          <a:blip r:embed="rId2">
            <a:alphaModFix/>
          </a:blip>
          <a:srcRect t="-1497"/>
          <a:stretch/>
        </p:blipFill>
        <p:spPr>
          <a:xfrm rot="-346667">
            <a:off x="-2014085" y="-819127"/>
            <a:ext cx="8444028" cy="8449518"/>
          </a:xfrm>
          <a:prstGeom prst="ellipse">
            <a:avLst/>
          </a:prstGeom>
          <a:noFill/>
          <a:ln>
            <a:noFill/>
          </a:ln>
        </p:spPr>
      </p:pic>
      <p:sp>
        <p:nvSpPr>
          <p:cNvPr id="963" name="Google Shape;963;p14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64" name="Google Shape;964;p142"/>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65" name="Google Shape;965;p142"/>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66" name="Google Shape;966;p142"/>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ircle Left Text Right E">
  <p:cSld name="Circle Left Text Right E">
    <p:spTree>
      <p:nvGrpSpPr>
        <p:cNvPr id="1" name="Shape 967"/>
        <p:cNvGrpSpPr/>
        <p:nvPr/>
      </p:nvGrpSpPr>
      <p:grpSpPr>
        <a:xfrm>
          <a:off x="0" y="0"/>
          <a:ext cx="0" cy="0"/>
          <a:chOff x="0" y="0"/>
          <a:chExt cx="0" cy="0"/>
        </a:xfrm>
      </p:grpSpPr>
      <p:pic>
        <p:nvPicPr>
          <p:cNvPr id="968" name="Google Shape;968;p143" descr="20140422_allergy-asthma-240.jpg"/>
          <p:cNvPicPr preferRelativeResize="0"/>
          <p:nvPr/>
        </p:nvPicPr>
        <p:blipFill rotWithShape="1">
          <a:blip r:embed="rId2">
            <a:alphaModFix/>
          </a:blip>
          <a:srcRect l="-10132"/>
          <a:stretch/>
        </p:blipFill>
        <p:spPr>
          <a:xfrm>
            <a:off x="-2738358" y="-845012"/>
            <a:ext cx="9315747" cy="9309798"/>
          </a:xfrm>
          <a:prstGeom prst="ellipse">
            <a:avLst/>
          </a:prstGeom>
          <a:noFill/>
          <a:ln>
            <a:noFill/>
          </a:ln>
        </p:spPr>
      </p:pic>
      <p:sp>
        <p:nvSpPr>
          <p:cNvPr id="969" name="Google Shape;969;p14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70" name="Google Shape;970;p143"/>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71" name="Google Shape;971;p143"/>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72" name="Google Shape;972;p143"/>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ircle Left Text Right F">
  <p:cSld name="Circle Left Text Right F">
    <p:spTree>
      <p:nvGrpSpPr>
        <p:cNvPr id="1" name="Shape 973"/>
        <p:cNvGrpSpPr/>
        <p:nvPr/>
      </p:nvGrpSpPr>
      <p:grpSpPr>
        <a:xfrm>
          <a:off x="0" y="0"/>
          <a:ext cx="0" cy="0"/>
          <a:chOff x="0" y="0"/>
          <a:chExt cx="0" cy="0"/>
        </a:xfrm>
      </p:grpSpPr>
      <p:pic>
        <p:nvPicPr>
          <p:cNvPr id="974" name="Google Shape;974;p144" descr="CHFitzintvertatriumeveangledwflr13HR_zpsabea611c.jpg"/>
          <p:cNvPicPr preferRelativeResize="0"/>
          <p:nvPr/>
        </p:nvPicPr>
        <p:blipFill rotWithShape="1">
          <a:blip r:embed="rId2">
            <a:alphaModFix/>
          </a:blip>
          <a:srcRect/>
          <a:stretch/>
        </p:blipFill>
        <p:spPr>
          <a:xfrm>
            <a:off x="-2793847" y="-1332001"/>
            <a:ext cx="9249717" cy="9167302"/>
          </a:xfrm>
          <a:prstGeom prst="ellipse">
            <a:avLst/>
          </a:prstGeom>
          <a:noFill/>
          <a:ln>
            <a:noFill/>
          </a:ln>
        </p:spPr>
      </p:pic>
      <p:sp>
        <p:nvSpPr>
          <p:cNvPr id="975" name="Google Shape;975;p14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76" name="Google Shape;976;p144"/>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77" name="Google Shape;977;p144"/>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78" name="Google Shape;978;p144"/>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Circle Left Text Right E">
  <p:cSld name="1_Circle Left Text Right E">
    <p:spTree>
      <p:nvGrpSpPr>
        <p:cNvPr id="1" name="Shape 979"/>
        <p:cNvGrpSpPr/>
        <p:nvPr/>
      </p:nvGrpSpPr>
      <p:grpSpPr>
        <a:xfrm>
          <a:off x="0" y="0"/>
          <a:ext cx="0" cy="0"/>
          <a:chOff x="0" y="0"/>
          <a:chExt cx="0" cy="0"/>
        </a:xfrm>
      </p:grpSpPr>
      <p:pic>
        <p:nvPicPr>
          <p:cNvPr id="980" name="Google Shape;980;p145"/>
          <p:cNvPicPr preferRelativeResize="0"/>
          <p:nvPr/>
        </p:nvPicPr>
        <p:blipFill rotWithShape="1">
          <a:blip r:embed="rId2">
            <a:alphaModFix/>
          </a:blip>
          <a:srcRect l="20989" r="12958"/>
          <a:stretch/>
        </p:blipFill>
        <p:spPr>
          <a:xfrm>
            <a:off x="-2967623" y="-1457173"/>
            <a:ext cx="9423493" cy="9417643"/>
          </a:xfrm>
          <a:prstGeom prst="ellipse">
            <a:avLst/>
          </a:prstGeom>
          <a:noFill/>
          <a:ln>
            <a:noFill/>
          </a:ln>
        </p:spPr>
      </p:pic>
      <p:sp>
        <p:nvSpPr>
          <p:cNvPr id="981" name="Google Shape;981;p14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2" name="Google Shape;982;p145"/>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83" name="Google Shape;983;p145"/>
          <p:cNvSpPr txBox="1">
            <a:spLocks noGrp="1"/>
          </p:cNvSpPr>
          <p:nvPr>
            <p:ph type="body" idx="1"/>
          </p:nvPr>
        </p:nvSpPr>
        <p:spPr>
          <a:xfrm>
            <a:off x="6834197" y="1132822"/>
            <a:ext cx="4748204" cy="625236"/>
          </a:xfrm>
          <a:prstGeom prst="rect">
            <a:avLst/>
          </a:prstGeom>
          <a:noFill/>
          <a:ln>
            <a:noFill/>
          </a:ln>
        </p:spPr>
        <p:txBody>
          <a:bodyPr spcFirstLastPara="1" wrap="square" lIns="91425" tIns="45700" rIns="91425" bIns="45700" anchor="ctr" anchorCtr="0">
            <a:spAutoFit/>
          </a:bodyPr>
          <a:lstStyle>
            <a:lvl1pPr marL="457200" marR="0" lvl="0" indent="-228600" algn="l" rtl="0">
              <a:lnSpc>
                <a:spcPct val="100000"/>
              </a:lnSpc>
              <a:spcBef>
                <a:spcPts val="693"/>
              </a:spcBef>
              <a:spcAft>
                <a:spcPts val="0"/>
              </a:spcAft>
              <a:buClr>
                <a:schemeClr val="accent4"/>
              </a:buClr>
              <a:buSzPts val="3463"/>
              <a:buFont typeface="Arial"/>
              <a:buNone/>
              <a:defRPr sz="3463" b="1" i="0" u="none" strike="noStrike" cap="none">
                <a:solidFill>
                  <a:schemeClr val="accent4"/>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84" name="Google Shape;984;p145"/>
          <p:cNvSpPr txBox="1">
            <a:spLocks noGrp="1"/>
          </p:cNvSpPr>
          <p:nvPr>
            <p:ph type="body" idx="2"/>
          </p:nvPr>
        </p:nvSpPr>
        <p:spPr>
          <a:xfrm>
            <a:off x="6834197" y="1926233"/>
            <a:ext cx="4748204" cy="3823291"/>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4A4C4E"/>
              </a:buClr>
              <a:buSzPts val="1865"/>
              <a:buFont typeface="Arial"/>
              <a:buNone/>
              <a:defRPr sz="1865" b="0" i="0" u="none" strike="noStrike" cap="none">
                <a:solidFill>
                  <a:srgbClr val="4A4C4E"/>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Image Left Text Right A">
  <p:cSld name="Image Left Text Right A">
    <p:bg>
      <p:bgPr>
        <a:solidFill>
          <a:schemeClr val="accent5"/>
        </a:solidFill>
        <a:effectLst/>
      </p:bgPr>
    </p:bg>
    <p:spTree>
      <p:nvGrpSpPr>
        <p:cNvPr id="1" name="Shape 985"/>
        <p:cNvGrpSpPr/>
        <p:nvPr/>
      </p:nvGrpSpPr>
      <p:grpSpPr>
        <a:xfrm>
          <a:off x="0" y="0"/>
          <a:ext cx="0" cy="0"/>
          <a:chOff x="0" y="0"/>
          <a:chExt cx="0" cy="0"/>
        </a:xfrm>
      </p:grpSpPr>
      <p:pic>
        <p:nvPicPr>
          <p:cNvPr id="986" name="Google Shape;986;p146"/>
          <p:cNvPicPr preferRelativeResize="0"/>
          <p:nvPr/>
        </p:nvPicPr>
        <p:blipFill rotWithShape="1">
          <a:blip r:embed="rId2">
            <a:alphaModFix/>
          </a:blip>
          <a:srcRect l="25617" t="91" r="15114" b="-90"/>
          <a:stretch/>
        </p:blipFill>
        <p:spPr>
          <a:xfrm>
            <a:off x="0" y="1"/>
            <a:ext cx="6096000" cy="6858000"/>
          </a:xfrm>
          <a:prstGeom prst="rect">
            <a:avLst/>
          </a:prstGeom>
          <a:noFill/>
          <a:ln>
            <a:noFill/>
          </a:ln>
        </p:spPr>
      </p:pic>
      <p:sp>
        <p:nvSpPr>
          <p:cNvPr id="987" name="Google Shape;987;p14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88" name="Google Shape;988;p146"/>
          <p:cNvPicPr preferRelativeResize="0"/>
          <p:nvPr/>
        </p:nvPicPr>
        <p:blipFill rotWithShape="1">
          <a:blip r:embed="rId3">
            <a:alphaModFix/>
          </a:blip>
          <a:srcRect/>
          <a:stretch/>
        </p:blipFill>
        <p:spPr>
          <a:xfrm>
            <a:off x="224913" y="6017507"/>
            <a:ext cx="494615" cy="598329"/>
          </a:xfrm>
          <a:prstGeom prst="rect">
            <a:avLst/>
          </a:prstGeom>
          <a:noFill/>
          <a:ln>
            <a:noFill/>
          </a:ln>
        </p:spPr>
      </p:pic>
      <p:sp>
        <p:nvSpPr>
          <p:cNvPr id="989" name="Google Shape;989;p146"/>
          <p:cNvSpPr txBox="1">
            <a:spLocks noGrp="1"/>
          </p:cNvSpPr>
          <p:nvPr>
            <p:ph type="body" idx="1"/>
          </p:nvPr>
        </p:nvSpPr>
        <p:spPr>
          <a:xfrm>
            <a:off x="6685937" y="1194573"/>
            <a:ext cx="4896464" cy="502317"/>
          </a:xfrm>
          <a:prstGeom prst="rect">
            <a:avLst/>
          </a:prstGeom>
          <a:noFill/>
          <a:ln>
            <a:noFill/>
          </a:ln>
        </p:spPr>
        <p:txBody>
          <a:bodyPr spcFirstLastPara="1" wrap="square" lIns="91425" tIns="45700" rIns="91425" bIns="45700" anchor="b" anchorCtr="0">
            <a:spAutoFit/>
          </a:bodyPr>
          <a:lstStyle>
            <a:lvl1pPr marL="457200" marR="0" lvl="0" indent="-228600" algn="l" rtl="0">
              <a:lnSpc>
                <a:spcPct val="100000"/>
              </a:lnSpc>
              <a:spcBef>
                <a:spcPts val="533"/>
              </a:spcBef>
              <a:spcAft>
                <a:spcPts val="0"/>
              </a:spcAft>
              <a:buClr>
                <a:srgbClr val="FFFFFF"/>
              </a:buClr>
              <a:buSzPts val="2664"/>
              <a:buFont typeface="Arial"/>
              <a:buNone/>
              <a:defRPr sz="2664" b="1" i="0" u="none" strike="noStrike" cap="none">
                <a:solidFill>
                  <a:srgbClr val="FFFFFF"/>
                </a:solidFill>
                <a:latin typeface="Arial"/>
                <a:ea typeface="Arial"/>
                <a:cs typeface="Arial"/>
                <a:sym typeface="Arial"/>
              </a:defRPr>
            </a:lvl1pPr>
            <a:lvl2pPr marL="914400" marR="0" lvl="1"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2pPr>
            <a:lvl3pPr marL="1371600" marR="0" lvl="2"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3pPr>
            <a:lvl4pPr marL="1828800" marR="0" lvl="3"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4pPr>
            <a:lvl5pPr marL="2286000" marR="0" lvl="4" indent="-228600" algn="l" rtl="0">
              <a:lnSpc>
                <a:spcPct val="100000"/>
              </a:lnSpc>
              <a:spcBef>
                <a:spcPts val="693"/>
              </a:spcBef>
              <a:spcAft>
                <a:spcPts val="0"/>
              </a:spcAft>
              <a:buClr>
                <a:schemeClr val="accent1"/>
              </a:buClr>
              <a:buSzPts val="3463"/>
              <a:buFont typeface="Arial"/>
              <a:buNone/>
              <a:defRPr sz="3463" b="1" i="0" u="none" strike="noStrike" cap="none">
                <a:solidFill>
                  <a:schemeClr val="accent1"/>
                </a:solidFill>
                <a:latin typeface="Arial"/>
                <a:ea typeface="Arial"/>
                <a:cs typeface="Arial"/>
                <a:sym typeface="Arial"/>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
        <p:nvSpPr>
          <p:cNvPr id="990" name="Google Shape;990;p146"/>
          <p:cNvSpPr txBox="1">
            <a:spLocks noGrp="1"/>
          </p:cNvSpPr>
          <p:nvPr>
            <p:ph type="body" idx="2"/>
          </p:nvPr>
        </p:nvSpPr>
        <p:spPr>
          <a:xfrm>
            <a:off x="6685937" y="1869137"/>
            <a:ext cx="4896464" cy="3853898"/>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373"/>
              </a:spcBef>
              <a:spcAft>
                <a:spcPts val="0"/>
              </a:spcAft>
              <a:buClr>
                <a:srgbClr val="FFFFFF"/>
              </a:buClr>
              <a:buSzPts val="1865"/>
              <a:buFont typeface="Arial"/>
              <a:buNone/>
              <a:defRPr sz="1865" b="0" i="0" u="none" strike="noStrike" cap="none">
                <a:solidFill>
                  <a:srgbClr val="FFFFFF"/>
                </a:solidFill>
                <a:latin typeface="Trebuchet MS"/>
                <a:ea typeface="Trebuchet MS"/>
                <a:cs typeface="Trebuchet MS"/>
                <a:sym typeface="Trebuchet MS"/>
              </a:defRPr>
            </a:lvl1pPr>
            <a:lvl2pPr marL="914400" marR="0" lvl="1"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266"/>
              </a:spcBef>
              <a:spcAft>
                <a:spcPts val="0"/>
              </a:spcAft>
              <a:buClr>
                <a:schemeClr val="dk1"/>
              </a:buClr>
              <a:buSzPts val="1332"/>
              <a:buFont typeface="Arial"/>
              <a:buNone/>
              <a:defRPr sz="1332" b="0" i="0" u="none" strike="noStrike" cap="none">
                <a:solidFill>
                  <a:schemeClr val="dk1"/>
                </a:solidFill>
                <a:latin typeface="Trebuchet MS"/>
                <a:ea typeface="Trebuchet MS"/>
                <a:cs typeface="Trebuchet MS"/>
                <a:sym typeface="Trebuchet MS"/>
              </a:defRPr>
            </a:lvl5pPr>
            <a:lvl6pPr marL="2743200" marR="0" lvl="5"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6pPr>
            <a:lvl7pPr marL="3200400" marR="0" lvl="6"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7pPr>
            <a:lvl8pPr marL="3657600" marR="0" lvl="7"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8pPr>
            <a:lvl9pPr marL="4114800" marR="0" lvl="8" indent="-397764" algn="l" rtl="0">
              <a:lnSpc>
                <a:spcPct val="100000"/>
              </a:lnSpc>
              <a:spcBef>
                <a:spcPts val="533"/>
              </a:spcBef>
              <a:spcAft>
                <a:spcPts val="0"/>
              </a:spcAft>
              <a:buClr>
                <a:schemeClr val="dk1"/>
              </a:buClr>
              <a:buSzPts val="2664"/>
              <a:buFont typeface="Arial"/>
              <a:buChar char="•"/>
              <a:defRPr sz="266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theme" Target="../theme/theme10.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5.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image" Target="../media/image6.png"/><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5" Type="http://schemas.openxmlformats.org/officeDocument/2006/relationships/slideLayout" Target="../slideLayouts/slideLayout67.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theme" Target="../theme/theme5.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6.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7.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376052331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1">
            <a:alphaModFix/>
          </a:blip>
          <a:srcRect/>
          <a:stretch/>
        </p:blipFill>
        <p:spPr>
          <a:xfrm>
            <a:off x="9840961" y="5521210"/>
            <a:ext cx="1967389" cy="788238"/>
          </a:xfrm>
          <a:prstGeom prst="rect">
            <a:avLst/>
          </a:prstGeom>
          <a:noFill/>
          <a:ln>
            <a:noFill/>
          </a:ln>
        </p:spPr>
      </p:pic>
      <p:pic>
        <p:nvPicPr>
          <p:cNvPr id="11" name="Google Shape;11;p1"/>
          <p:cNvPicPr preferRelativeResize="0"/>
          <p:nvPr/>
        </p:nvPicPr>
        <p:blipFill rotWithShape="1">
          <a:blip r:embed="rId22">
            <a:alphaModFix/>
          </a:blip>
          <a:srcRect/>
          <a:stretch/>
        </p:blipFill>
        <p:spPr>
          <a:xfrm>
            <a:off x="9784851" y="6352355"/>
            <a:ext cx="2290554" cy="416943"/>
          </a:xfrm>
          <a:prstGeom prst="rect">
            <a:avLst/>
          </a:prstGeom>
          <a:noFill/>
          <a:ln>
            <a:noFill/>
          </a:ln>
        </p:spPr>
      </p:pic>
      <p:cxnSp>
        <p:nvCxnSpPr>
          <p:cNvPr id="12" name="Google Shape;12;p1"/>
          <p:cNvCxnSpPr/>
          <p:nvPr/>
        </p:nvCxnSpPr>
        <p:spPr>
          <a:xfrm>
            <a:off x="10324990" y="6266539"/>
            <a:ext cx="1483360" cy="0"/>
          </a:xfrm>
          <a:prstGeom prst="straightConnector1">
            <a:avLst/>
          </a:prstGeom>
          <a:noFill/>
          <a:ln w="9525" cap="flat" cmpd="sng">
            <a:solidFill>
              <a:srgbClr val="7F7F7F"/>
            </a:solidFill>
            <a:prstDash val="solid"/>
            <a:miter lim="800000"/>
            <a:headEnd type="none" w="sm" len="sm"/>
            <a:tailEnd type="none" w="sm" len="sm"/>
          </a:ln>
        </p:spPr>
      </p:cxnSp>
      <p:sp>
        <p:nvSpPr>
          <p:cNvPr id="13" name="Google Shape;13;p1"/>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pic>
        <p:nvPicPr>
          <p:cNvPr id="376" name="Google Shape;376;p63"/>
          <p:cNvPicPr preferRelativeResize="0"/>
          <p:nvPr/>
        </p:nvPicPr>
        <p:blipFill rotWithShape="1">
          <a:blip r:embed="rId23">
            <a:alphaModFix/>
          </a:blip>
          <a:srcRect/>
          <a:stretch/>
        </p:blipFill>
        <p:spPr>
          <a:xfrm>
            <a:off x="445873" y="6054291"/>
            <a:ext cx="2613718" cy="475768"/>
          </a:xfrm>
          <a:prstGeom prst="rect">
            <a:avLst/>
          </a:prstGeom>
          <a:noFill/>
          <a:ln>
            <a:noFill/>
          </a:ln>
        </p:spPr>
      </p:pic>
      <p:sp>
        <p:nvSpPr>
          <p:cNvPr id="377" name="Google Shape;377;p63"/>
          <p:cNvSpPr/>
          <p:nvPr/>
        </p:nvSpPr>
        <p:spPr>
          <a:xfrm>
            <a:off x="0" y="0"/>
            <a:ext cx="142240" cy="6858000"/>
          </a:xfrm>
          <a:prstGeom prst="rect">
            <a:avLst/>
          </a:prstGeom>
          <a:solidFill>
            <a:srgbClr val="CBB3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
        <p:cNvGrpSpPr/>
        <p:nvPr/>
      </p:nvGrpSpPr>
      <p:grpSpPr>
        <a:xfrm>
          <a:off x="0" y="0"/>
          <a:ext cx="0" cy="0"/>
          <a:chOff x="0" y="0"/>
          <a:chExt cx="0" cy="0"/>
        </a:xfrm>
      </p:grpSpPr>
      <p:sp>
        <p:nvSpPr>
          <p:cNvPr id="643" name="Google Shape;643;p10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99"/>
              <a:buFont typeface="Arial"/>
              <a:buNone/>
              <a:defRPr sz="1599"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44" name="Google Shape;644;p109"/>
          <p:cNvPicPr preferRelativeResize="0"/>
          <p:nvPr/>
        </p:nvPicPr>
        <p:blipFill rotWithShape="1">
          <a:blip r:embed="rId60">
            <a:alphaModFix/>
          </a:blip>
          <a:srcRect/>
          <a:stretch/>
        </p:blipFill>
        <p:spPr>
          <a:xfrm>
            <a:off x="299283" y="6041238"/>
            <a:ext cx="339951" cy="5395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9" name="Google Shape;569;p9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0" name="Google Shape;570;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1" name="Google Shape;571;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2" name="Google Shape;572;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5" name="Google Shape;215;p36"/>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6" name="Google Shape;216;p3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17" name="Google Shape;217;p3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218" name="Google Shape;218;p3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4" name="Google Shape;494;p8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5" name="Google Shape;495;p8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96" name="Google Shape;496;p8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97" name="Google Shape;497;p8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2" name="Google Shape;302;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4" name="Google Shape;30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5" name="Google Shape;30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77.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3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57.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3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132.xml"/><Relationship Id="rId6" Type="http://schemas.openxmlformats.org/officeDocument/2006/relationships/image" Target="../media/image92.png"/><Relationship Id="rId5" Type="http://schemas.openxmlformats.org/officeDocument/2006/relationships/image" Target="../media/image99.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106.png"/><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57.xml"/><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132.xml"/><Relationship Id="rId6" Type="http://schemas.openxmlformats.org/officeDocument/2006/relationships/image" Target="../media/image92.png"/><Relationship Id="rId5" Type="http://schemas.openxmlformats.org/officeDocument/2006/relationships/image" Target="../media/image99.png"/><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2.xml"/><Relationship Id="rId1" Type="http://schemas.openxmlformats.org/officeDocument/2006/relationships/slideLayout" Target="../slideLayouts/slideLayout64.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23.xml"/><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5.xml"/><Relationship Id="rId1" Type="http://schemas.openxmlformats.org/officeDocument/2006/relationships/slideLayout" Target="../slideLayouts/slideLayout43.xml"/><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DB2C-04D4-393E-D67B-771F32C35687}"/>
              </a:ext>
            </a:extLst>
          </p:cNvPr>
          <p:cNvSpPr>
            <a:spLocks noGrp="1"/>
          </p:cNvSpPr>
          <p:nvPr>
            <p:ph type="title"/>
          </p:nvPr>
        </p:nvSpPr>
        <p:spPr>
          <a:xfrm>
            <a:off x="1260910" y="669551"/>
            <a:ext cx="10560227" cy="2378619"/>
          </a:xfrm>
        </p:spPr>
        <p:txBody>
          <a:bodyPr/>
          <a:lstStyle/>
          <a:p>
            <a:r>
              <a:rPr lang="en-US" dirty="0">
                <a:ea typeface="+mj-lt"/>
                <a:cs typeface="+mj-lt"/>
              </a:rPr>
              <a:t>Equity-focused Approaches to Improving Safe Infant Sleep during Birth Hospitalization</a:t>
            </a:r>
            <a:endParaRPr lang="en-US" b="0" dirty="0">
              <a:ea typeface="+mj-lt"/>
              <a:cs typeface="+mj-lt"/>
            </a:endParaRPr>
          </a:p>
        </p:txBody>
      </p:sp>
      <p:sp>
        <p:nvSpPr>
          <p:cNvPr id="3" name="Subtitle 2">
            <a:extLst>
              <a:ext uri="{FF2B5EF4-FFF2-40B4-BE49-F238E27FC236}">
                <a16:creationId xmlns:a16="http://schemas.microsoft.com/office/drawing/2014/main" id="{6F334B18-0CAB-BD7D-8A5A-9DF0A98FAC7C}"/>
              </a:ext>
            </a:extLst>
          </p:cNvPr>
          <p:cNvSpPr>
            <a:spLocks noGrp="1"/>
          </p:cNvSpPr>
          <p:nvPr>
            <p:ph type="subTitle" idx="1"/>
          </p:nvPr>
        </p:nvSpPr>
        <p:spPr>
          <a:xfrm>
            <a:off x="1263988" y="3159741"/>
            <a:ext cx="9365380" cy="1703076"/>
          </a:xfrm>
        </p:spPr>
        <p:txBody>
          <a:bodyPr vert="horz" lIns="91440" tIns="45720" rIns="91440" bIns="45720" rtlCol="0" anchor="t">
            <a:noAutofit/>
          </a:bodyPr>
          <a:lstStyle/>
          <a:p>
            <a:pPr>
              <a:spcBef>
                <a:spcPts val="0"/>
              </a:spcBef>
              <a:spcAft>
                <a:spcPts val="0"/>
              </a:spcAft>
            </a:pPr>
            <a:r>
              <a:rPr lang="en-US" b="1" dirty="0">
                <a:solidFill>
                  <a:srgbClr val="000000"/>
                </a:solidFill>
                <a:ea typeface="+mn-lt"/>
                <a:cs typeface="+mn-lt"/>
              </a:rPr>
              <a:t>Sunah Susan Hwang, MD, MPH, PhD </a:t>
            </a:r>
            <a:endParaRPr lang="en-US" dirty="0">
              <a:solidFill>
                <a:srgbClr val="000000"/>
              </a:solidFill>
              <a:ea typeface="+mn-lt"/>
              <a:cs typeface="+mn-lt"/>
            </a:endParaRPr>
          </a:p>
          <a:p>
            <a:pPr>
              <a:spcBef>
                <a:spcPts val="0"/>
              </a:spcBef>
              <a:spcAft>
                <a:spcPts val="0"/>
              </a:spcAft>
            </a:pPr>
            <a:r>
              <a:rPr lang="en-US" sz="1800" dirty="0">
                <a:solidFill>
                  <a:srgbClr val="000000"/>
                </a:solidFill>
                <a:ea typeface="+mn-lt"/>
                <a:cs typeface="+mn-lt"/>
              </a:rPr>
              <a:t>The Lula O. Lubchenco Chair in Neonatal-Perinatal Medicine</a:t>
            </a:r>
            <a:endParaRPr lang="en-US" sz="1800" dirty="0">
              <a:solidFill>
                <a:srgbClr val="000000"/>
              </a:solidFill>
              <a:ea typeface="Calibri"/>
              <a:cs typeface="Calibri"/>
            </a:endParaRPr>
          </a:p>
          <a:p>
            <a:pPr>
              <a:spcBef>
                <a:spcPts val="0"/>
              </a:spcBef>
              <a:spcAft>
                <a:spcPts val="0"/>
              </a:spcAft>
            </a:pPr>
            <a:r>
              <a:rPr lang="en-US" sz="1800" dirty="0">
                <a:solidFill>
                  <a:srgbClr val="000000"/>
                </a:solidFill>
                <a:ea typeface="+mn-lt"/>
                <a:cs typeface="+mn-lt"/>
              </a:rPr>
              <a:t>Associate Professor of Pediatrics</a:t>
            </a:r>
          </a:p>
          <a:p>
            <a:pPr>
              <a:spcBef>
                <a:spcPts val="0"/>
              </a:spcBef>
              <a:spcAft>
                <a:spcPts val="0"/>
              </a:spcAft>
            </a:pPr>
            <a:r>
              <a:rPr lang="en-US" sz="1800" dirty="0">
                <a:solidFill>
                  <a:srgbClr val="000000"/>
                </a:solidFill>
                <a:ea typeface="+mn-lt"/>
                <a:cs typeface="+mn-lt"/>
              </a:rPr>
              <a:t>Director, Perinatal Health Services Research</a:t>
            </a:r>
          </a:p>
          <a:p>
            <a:pPr>
              <a:spcBef>
                <a:spcPts val="0"/>
              </a:spcBef>
              <a:spcAft>
                <a:spcPts val="0"/>
              </a:spcAft>
            </a:pPr>
            <a:r>
              <a:rPr lang="en-US" sz="1800" dirty="0">
                <a:solidFill>
                  <a:srgbClr val="000000"/>
                </a:solidFill>
                <a:ea typeface="+mn-lt"/>
                <a:cs typeface="+mn-lt"/>
              </a:rPr>
              <a:t>Section of Neonatology, Department of Pediatrics</a:t>
            </a:r>
          </a:p>
          <a:p>
            <a:pPr>
              <a:spcBef>
                <a:spcPts val="0"/>
              </a:spcBef>
              <a:spcAft>
                <a:spcPts val="0"/>
              </a:spcAft>
            </a:pPr>
            <a:r>
              <a:rPr lang="en-US" sz="1800" dirty="0">
                <a:solidFill>
                  <a:srgbClr val="000000"/>
                </a:solidFill>
                <a:ea typeface="+mn-lt"/>
                <a:cs typeface="+mn-lt"/>
              </a:rPr>
              <a:t>University of Colorado School of Medicine</a:t>
            </a:r>
          </a:p>
          <a:p>
            <a:pPr>
              <a:spcBef>
                <a:spcPts val="0"/>
              </a:spcBef>
              <a:spcAft>
                <a:spcPts val="0"/>
              </a:spcAft>
            </a:pPr>
            <a:endParaRPr lang="en-US" sz="3200" b="1" dirty="0">
              <a:solidFill>
                <a:srgbClr val="000000"/>
              </a:solidFill>
              <a:ea typeface="+mn-lt"/>
              <a:cs typeface="+mn-lt"/>
            </a:endParaRPr>
          </a:p>
          <a:p>
            <a:pPr>
              <a:spcBef>
                <a:spcPts val="0"/>
              </a:spcBef>
              <a:spcAft>
                <a:spcPts val="0"/>
              </a:spcAft>
            </a:pPr>
            <a:endParaRPr lang="en-US" sz="2200" b="1" dirty="0">
              <a:ea typeface="+mn-lt"/>
              <a:cs typeface="+mn-lt"/>
            </a:endParaRPr>
          </a:p>
          <a:p>
            <a:pPr>
              <a:spcBef>
                <a:spcPts val="0"/>
              </a:spcBef>
              <a:spcAft>
                <a:spcPts val="0"/>
              </a:spcAft>
            </a:pPr>
            <a:endParaRPr lang="en-US" sz="2200" b="1" dirty="0">
              <a:latin typeface="Arial"/>
              <a:ea typeface="+mn-lt"/>
              <a:cs typeface="Arial"/>
            </a:endParaRPr>
          </a:p>
          <a:p>
            <a:endParaRPr lang="en-US" b="1" dirty="0">
              <a:ea typeface="+mn-lt"/>
              <a:cs typeface="+mn-lt"/>
            </a:endParaRPr>
          </a:p>
        </p:txBody>
      </p:sp>
    </p:spTree>
    <p:extLst>
      <p:ext uri="{BB962C8B-B14F-4D97-AF65-F5344CB8AC3E}">
        <p14:creationId xmlns:p14="http://schemas.microsoft.com/office/powerpoint/2010/main" val="306997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76"/>
          <p:cNvSpPr txBox="1"/>
          <p:nvPr/>
        </p:nvSpPr>
        <p:spPr>
          <a:xfrm>
            <a:off x="141600" y="6581001"/>
            <a:ext cx="59544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SOURCE: CDC/NCHS, National Vital Statistics System, Compressed Mortality File.</a:t>
            </a:r>
            <a:endParaRPr sz="1400" b="0" i="0" u="none" strike="noStrike" cap="none">
              <a:solidFill>
                <a:srgbClr val="000000"/>
              </a:solidFill>
              <a:latin typeface="Arial"/>
              <a:ea typeface="Arial"/>
              <a:cs typeface="Arial"/>
              <a:sym typeface="Arial"/>
            </a:endParaRPr>
          </a:p>
        </p:txBody>
      </p:sp>
      <p:pic>
        <p:nvPicPr>
          <p:cNvPr id="1210" name="Google Shape;1210;p176"/>
          <p:cNvPicPr preferRelativeResize="0"/>
          <p:nvPr/>
        </p:nvPicPr>
        <p:blipFill rotWithShape="1">
          <a:blip r:embed="rId3">
            <a:alphaModFix/>
          </a:blip>
          <a:srcRect/>
          <a:stretch/>
        </p:blipFill>
        <p:spPr>
          <a:xfrm>
            <a:off x="1821993" y="35882"/>
            <a:ext cx="8998407" cy="6545119"/>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722781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77"/>
          <p:cNvSpPr txBox="1">
            <a:spLocks noGrp="1"/>
          </p:cNvSpPr>
          <p:nvPr>
            <p:ph type="title"/>
          </p:nvPr>
        </p:nvSpPr>
        <p:spPr>
          <a:xfrm>
            <a:off x="319156" y="-36336"/>
            <a:ext cx="11080750" cy="1622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venir"/>
              <a:buNone/>
            </a:pPr>
            <a:r>
              <a:rPr lang="en-US" sz="4400" b="1" i="0" u="none" strike="noStrike" cap="none">
                <a:solidFill>
                  <a:schemeClr val="dk1"/>
                </a:solidFill>
                <a:latin typeface="Avenir"/>
                <a:ea typeface="Avenir"/>
                <a:cs typeface="Avenir"/>
                <a:sym typeface="Avenir"/>
              </a:rPr>
              <a:t>U.S. Preterm Birth Rates, 2007-2020</a:t>
            </a:r>
            <a:endParaRPr sz="1400" b="0" i="0" u="none" strike="noStrike" cap="none">
              <a:solidFill>
                <a:srgbClr val="000000"/>
              </a:solidFill>
              <a:latin typeface="Arial"/>
              <a:ea typeface="Arial"/>
              <a:cs typeface="Arial"/>
              <a:sym typeface="Arial"/>
            </a:endParaRPr>
          </a:p>
        </p:txBody>
      </p:sp>
      <p:sp>
        <p:nvSpPr>
          <p:cNvPr id="1216" name="Google Shape;1216;p177"/>
          <p:cNvSpPr txBox="1"/>
          <p:nvPr/>
        </p:nvSpPr>
        <p:spPr>
          <a:xfrm>
            <a:off x="8588969" y="4507146"/>
            <a:ext cx="3636897" cy="76476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Avenir"/>
                <a:ea typeface="Avenir"/>
                <a:cs typeface="Avenir"/>
                <a:sym typeface="Avenir"/>
              </a:rPr>
              <a:t>Hamilton BE, et al. Births: Provisional data for 2020. National Center for Health Statistics. May 2021. </a:t>
            </a:r>
            <a:endParaRPr sz="1400" b="0" i="0" u="none" strike="noStrike" cap="none">
              <a:solidFill>
                <a:srgbClr val="000000"/>
              </a:solidFill>
              <a:latin typeface="Arial"/>
              <a:ea typeface="Arial"/>
              <a:cs typeface="Arial"/>
              <a:sym typeface="Arial"/>
            </a:endParaRPr>
          </a:p>
        </p:txBody>
      </p:sp>
      <p:pic>
        <p:nvPicPr>
          <p:cNvPr id="1217" name="Google Shape;1217;p177"/>
          <p:cNvPicPr preferRelativeResize="0"/>
          <p:nvPr/>
        </p:nvPicPr>
        <p:blipFill rotWithShape="1">
          <a:blip r:embed="rId3">
            <a:alphaModFix/>
          </a:blip>
          <a:srcRect/>
          <a:stretch/>
        </p:blipFill>
        <p:spPr>
          <a:xfrm>
            <a:off x="792094" y="1439301"/>
            <a:ext cx="7559809" cy="5218845"/>
          </a:xfrm>
          <a:prstGeom prst="rect">
            <a:avLst/>
          </a:prstGeom>
          <a:noFill/>
          <a:ln>
            <a:noFill/>
          </a:ln>
        </p:spPr>
      </p:pic>
    </p:spTree>
    <p:extLst>
      <p:ext uri="{BB962C8B-B14F-4D97-AF65-F5344CB8AC3E}">
        <p14:creationId xmlns:p14="http://schemas.microsoft.com/office/powerpoint/2010/main" val="294520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78"/>
          <p:cNvSpPr txBox="1">
            <a:spLocks noGrp="1"/>
          </p:cNvSpPr>
          <p:nvPr>
            <p:ph type="title"/>
          </p:nvPr>
        </p:nvSpPr>
        <p:spPr>
          <a:xfrm>
            <a:off x="3255952" y="312154"/>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Helvetica Neue"/>
              <a:buNone/>
            </a:pPr>
            <a:r>
              <a:rPr lang="en-US"/>
              <a:t>Prematurity and SUID</a:t>
            </a:r>
            <a:endParaRPr/>
          </a:p>
        </p:txBody>
      </p:sp>
      <p:sp>
        <p:nvSpPr>
          <p:cNvPr id="1223" name="Google Shape;1223;p178"/>
          <p:cNvSpPr txBox="1"/>
          <p:nvPr/>
        </p:nvSpPr>
        <p:spPr>
          <a:xfrm>
            <a:off x="9490662" y="4256973"/>
            <a:ext cx="43434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Malloy MH. J Perinatol 2013. </a:t>
            </a:r>
            <a:endParaRPr sz="1400" b="0" i="0" u="none" strike="noStrike" cap="none">
              <a:solidFill>
                <a:srgbClr val="000000"/>
              </a:solidFill>
              <a:latin typeface="Arial"/>
              <a:ea typeface="Arial"/>
              <a:cs typeface="Arial"/>
              <a:sym typeface="Arial"/>
            </a:endParaRPr>
          </a:p>
        </p:txBody>
      </p:sp>
      <p:pic>
        <p:nvPicPr>
          <p:cNvPr id="1224" name="Google Shape;1224;p178"/>
          <p:cNvPicPr preferRelativeResize="0"/>
          <p:nvPr/>
        </p:nvPicPr>
        <p:blipFill rotWithShape="1">
          <a:blip r:embed="rId3">
            <a:alphaModFix/>
          </a:blip>
          <a:srcRect/>
          <a:stretch/>
        </p:blipFill>
        <p:spPr>
          <a:xfrm>
            <a:off x="381246" y="1328342"/>
            <a:ext cx="11429507" cy="2928631"/>
          </a:xfrm>
          <a:prstGeom prst="rect">
            <a:avLst/>
          </a:prstGeom>
          <a:noFill/>
          <a:ln>
            <a:noFill/>
          </a:ln>
        </p:spPr>
      </p:pic>
      <p:sp>
        <p:nvSpPr>
          <p:cNvPr id="1225" name="Google Shape;1225;p178"/>
          <p:cNvSpPr txBox="1"/>
          <p:nvPr/>
        </p:nvSpPr>
        <p:spPr>
          <a:xfrm>
            <a:off x="381246" y="4916202"/>
            <a:ext cx="10034546"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Between 2007 and 2020, nearly </a:t>
            </a:r>
            <a:r>
              <a:rPr lang="en-US" sz="2800" b="1" i="0" u="none" strike="noStrike" cap="none">
                <a:solidFill>
                  <a:srgbClr val="C00000"/>
                </a:solidFill>
                <a:latin typeface="Arial"/>
                <a:ea typeface="Arial"/>
                <a:cs typeface="Arial"/>
                <a:sym typeface="Arial"/>
              </a:rPr>
              <a:t>12,000 </a:t>
            </a:r>
            <a:r>
              <a:rPr lang="en-US" sz="2800" b="0" i="0" u="none" strike="noStrike" cap="none">
                <a:solidFill>
                  <a:schemeClr val="dk1"/>
                </a:solidFill>
                <a:latin typeface="Arial"/>
                <a:ea typeface="Arial"/>
                <a:cs typeface="Arial"/>
                <a:sym typeface="Arial"/>
              </a:rPr>
              <a:t>preterm infants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experienced SUID beyond the first month of life.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19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79"/>
          <p:cNvSpPr txBox="1">
            <a:spLocks noGrp="1"/>
          </p:cNvSpPr>
          <p:nvPr>
            <p:ph type="body" idx="1"/>
          </p:nvPr>
        </p:nvSpPr>
        <p:spPr>
          <a:xfrm>
            <a:off x="900613" y="532873"/>
            <a:ext cx="7357340" cy="12366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000"/>
              <a:buNone/>
            </a:pPr>
            <a:r>
              <a:rPr lang="en-US"/>
              <a:t>Safe Infant Sleep Practices</a:t>
            </a:r>
            <a:endParaRPr/>
          </a:p>
        </p:txBody>
      </p:sp>
    </p:spTree>
    <p:extLst>
      <p:ext uri="{BB962C8B-B14F-4D97-AF65-F5344CB8AC3E}">
        <p14:creationId xmlns:p14="http://schemas.microsoft.com/office/powerpoint/2010/main" val="320524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pic>
        <p:nvPicPr>
          <p:cNvPr id="1236" name="Google Shape;1236;p180"/>
          <p:cNvPicPr preferRelativeResize="0"/>
          <p:nvPr/>
        </p:nvPicPr>
        <p:blipFill rotWithShape="1">
          <a:blip r:embed="rId3">
            <a:alphaModFix/>
          </a:blip>
          <a:srcRect/>
          <a:stretch/>
        </p:blipFill>
        <p:spPr>
          <a:xfrm>
            <a:off x="1066800" y="433832"/>
            <a:ext cx="10058400" cy="4890905"/>
          </a:xfrm>
          <a:prstGeom prst="rect">
            <a:avLst/>
          </a:prstGeom>
          <a:noFill/>
          <a:ln w="9525" cap="flat" cmpd="sng">
            <a:solidFill>
              <a:schemeClr val="dk1"/>
            </a:solidFill>
            <a:prstDash val="solid"/>
            <a:round/>
            <a:headEnd type="none" w="sm" len="sm"/>
            <a:tailEnd type="none" w="sm" len="sm"/>
          </a:ln>
        </p:spPr>
      </p:pic>
      <p:sp>
        <p:nvSpPr>
          <p:cNvPr id="1237" name="Google Shape;1237;p180"/>
          <p:cNvSpPr txBox="1"/>
          <p:nvPr/>
        </p:nvSpPr>
        <p:spPr>
          <a:xfrm>
            <a:off x="6447981" y="6342888"/>
            <a:ext cx="30312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Moon et al. Pediatrics 2022.</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2291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1248" name="Google Shape;1248;p182"/>
          <p:cNvPicPr preferRelativeResize="0"/>
          <p:nvPr/>
        </p:nvPicPr>
        <p:blipFill rotWithShape="1">
          <a:blip r:embed="rId3">
            <a:alphaModFix/>
          </a:blip>
          <a:srcRect/>
          <a:stretch/>
        </p:blipFill>
        <p:spPr>
          <a:xfrm>
            <a:off x="1610062" y="682154"/>
            <a:ext cx="8971875" cy="4635434"/>
          </a:xfrm>
          <a:prstGeom prst="rect">
            <a:avLst/>
          </a:prstGeom>
          <a:noFill/>
          <a:ln w="9525" cap="flat" cmpd="sng">
            <a:solidFill>
              <a:schemeClr val="dk1"/>
            </a:solidFill>
            <a:prstDash val="solid"/>
            <a:round/>
            <a:headEnd type="none" w="sm" len="sm"/>
            <a:tailEnd type="none" w="sm" len="sm"/>
          </a:ln>
        </p:spPr>
      </p:pic>
      <p:sp>
        <p:nvSpPr>
          <p:cNvPr id="1249" name="Google Shape;1249;p182"/>
          <p:cNvSpPr txBox="1"/>
          <p:nvPr/>
        </p:nvSpPr>
        <p:spPr>
          <a:xfrm>
            <a:off x="6443471" y="6355643"/>
            <a:ext cx="348826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Goodstein et al. Pediatrics 2021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020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84"/>
          <p:cNvSpPr txBox="1">
            <a:spLocks noGrp="1"/>
          </p:cNvSpPr>
          <p:nvPr>
            <p:ph type="title"/>
          </p:nvPr>
        </p:nvSpPr>
        <p:spPr>
          <a:xfrm>
            <a:off x="2466576" y="665669"/>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a:solidFill>
                  <a:schemeClr val="dk1"/>
                </a:solidFill>
                <a:latin typeface="Helvetica Neue"/>
                <a:ea typeface="Helvetica Neue"/>
                <a:cs typeface="Helvetica Neue"/>
                <a:sym typeface="Helvetica Neue"/>
              </a:rPr>
              <a:t>Data Source</a:t>
            </a:r>
            <a:endParaRPr sz="1400" b="0" i="0" u="none" strike="noStrike" cap="none">
              <a:solidFill>
                <a:srgbClr val="000000"/>
              </a:solidFill>
              <a:latin typeface="Arial"/>
              <a:ea typeface="Arial"/>
              <a:cs typeface="Arial"/>
              <a:sym typeface="Arial"/>
            </a:endParaRPr>
          </a:p>
        </p:txBody>
      </p:sp>
      <p:sp>
        <p:nvSpPr>
          <p:cNvPr id="1264" name="Google Shape;1264;p184"/>
          <p:cNvSpPr txBox="1">
            <a:spLocks noGrp="1"/>
          </p:cNvSpPr>
          <p:nvPr>
            <p:ph type="body" idx="1"/>
          </p:nvPr>
        </p:nvSpPr>
        <p:spPr>
          <a:xfrm>
            <a:off x="853111" y="2385431"/>
            <a:ext cx="6077855" cy="196024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Pregnancy Risk Assessment Monitoring System (PRAMS)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2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Ongoing state-based surveillance system, funded by the Centers for Disease Control and Prevention (CDC).  </a:t>
            </a:r>
            <a:endParaRPr sz="1400" b="0" i="0" u="none" strike="noStrike" cap="none">
              <a:solidFill>
                <a:srgbClr val="000000"/>
              </a:solidFill>
              <a:latin typeface="Arial"/>
              <a:ea typeface="Arial"/>
              <a:cs typeface="Arial"/>
              <a:sym typeface="Arial"/>
            </a:endParaRPr>
          </a:p>
        </p:txBody>
      </p:sp>
      <p:pic>
        <p:nvPicPr>
          <p:cNvPr id="1265" name="Google Shape;1265;p184"/>
          <p:cNvPicPr preferRelativeResize="0"/>
          <p:nvPr/>
        </p:nvPicPr>
        <p:blipFill rotWithShape="1">
          <a:blip r:embed="rId3">
            <a:alphaModFix/>
          </a:blip>
          <a:srcRect/>
          <a:stretch/>
        </p:blipFill>
        <p:spPr>
          <a:xfrm>
            <a:off x="758694" y="430380"/>
            <a:ext cx="1368424" cy="1386196"/>
          </a:xfrm>
          <a:prstGeom prst="rect">
            <a:avLst/>
          </a:prstGeom>
          <a:noFill/>
          <a:ln>
            <a:noFill/>
          </a:ln>
        </p:spPr>
      </p:pic>
      <p:pic>
        <p:nvPicPr>
          <p:cNvPr id="1266" name="Google Shape;1266;p184"/>
          <p:cNvPicPr preferRelativeResize="0"/>
          <p:nvPr/>
        </p:nvPicPr>
        <p:blipFill rotWithShape="1">
          <a:blip r:embed="rId4">
            <a:alphaModFix/>
          </a:blip>
          <a:srcRect l="66594" t="37956" r="15440" b="24114"/>
          <a:stretch/>
        </p:blipFill>
        <p:spPr>
          <a:xfrm>
            <a:off x="7084613" y="1037344"/>
            <a:ext cx="4635233" cy="3058191"/>
          </a:xfrm>
          <a:prstGeom prst="rect">
            <a:avLst/>
          </a:prstGeom>
          <a:noFill/>
          <a:ln w="9525" cap="flat" cmpd="sng">
            <a:solidFill>
              <a:srgbClr val="7B4900"/>
            </a:solidFill>
            <a:prstDash val="solid"/>
            <a:round/>
            <a:headEnd type="none" w="sm" len="sm"/>
            <a:tailEnd type="none" w="sm" len="sm"/>
          </a:ln>
        </p:spPr>
      </p:pic>
      <p:sp>
        <p:nvSpPr>
          <p:cNvPr id="1267" name="Google Shape;1267;p184"/>
          <p:cNvSpPr txBox="1"/>
          <p:nvPr/>
        </p:nvSpPr>
        <p:spPr>
          <a:xfrm>
            <a:off x="699464" y="4345672"/>
            <a:ext cx="8440616" cy="184665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Monitors selected self-reported maternal behaviors and experiences among women who recently delivered a live-born infant in a hospital in the prior 2-4 months, with a maximum allowable recall period of 9 months postpartum.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2503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185"/>
          <p:cNvPicPr preferRelativeResize="0"/>
          <p:nvPr/>
        </p:nvPicPr>
        <p:blipFill rotWithShape="1">
          <a:blip r:embed="rId3">
            <a:alphaModFix/>
          </a:blip>
          <a:srcRect b="1628"/>
          <a:stretch/>
        </p:blipFill>
        <p:spPr>
          <a:xfrm>
            <a:off x="730157" y="1467677"/>
            <a:ext cx="11036486" cy="3518392"/>
          </a:xfrm>
          <a:prstGeom prst="rect">
            <a:avLst/>
          </a:prstGeom>
          <a:noFill/>
          <a:ln w="9525" cap="flat" cmpd="sng">
            <a:solidFill>
              <a:srgbClr val="000000"/>
            </a:solidFill>
            <a:prstDash val="solid"/>
            <a:miter lim="800000"/>
            <a:headEnd type="none" w="sm" len="sm"/>
            <a:tailEnd type="none" w="sm" len="sm"/>
          </a:ln>
        </p:spPr>
      </p:pic>
      <p:sp>
        <p:nvSpPr>
          <p:cNvPr id="1273" name="Google Shape;1273;p185"/>
          <p:cNvSpPr txBox="1"/>
          <p:nvPr/>
        </p:nvSpPr>
        <p:spPr>
          <a:xfrm>
            <a:off x="5299494" y="6125957"/>
            <a:ext cx="42672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Hwang, Barfield, Smith, Morrow, Shapiro-Mendoza, Prince, Smith, and McCormick. Pediatrics 2013</a:t>
            </a:r>
            <a:endParaRPr sz="1400" b="0" i="0" u="none" strike="noStrike" cap="none">
              <a:solidFill>
                <a:srgbClr val="000000"/>
              </a:solidFill>
              <a:latin typeface="Arial"/>
              <a:ea typeface="Arial"/>
              <a:cs typeface="Arial"/>
              <a:sym typeface="Arial"/>
            </a:endParaRPr>
          </a:p>
        </p:txBody>
      </p:sp>
      <p:sp>
        <p:nvSpPr>
          <p:cNvPr id="1274" name="Google Shape;1274;p185"/>
          <p:cNvSpPr/>
          <p:nvPr/>
        </p:nvSpPr>
        <p:spPr>
          <a:xfrm>
            <a:off x="854207" y="4503358"/>
            <a:ext cx="10912435" cy="381000"/>
          </a:xfrm>
          <a:prstGeom prst="roundRect">
            <a:avLst>
              <a:gd name="adj" fmla="val 16667"/>
            </a:avLst>
          </a:prstGeom>
          <a:noFill/>
          <a:ln w="25400" cap="flat" cmpd="sng">
            <a:solidFill>
              <a:srgbClr val="FF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275" name="Google Shape;1275;p185"/>
          <p:cNvSpPr txBox="1"/>
          <p:nvPr/>
        </p:nvSpPr>
        <p:spPr>
          <a:xfrm>
            <a:off x="581424" y="415857"/>
            <a:ext cx="113339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Home Care of Late Preterm and Early Term Infants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988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186"/>
          <p:cNvPicPr preferRelativeResize="0"/>
          <p:nvPr/>
        </p:nvPicPr>
        <p:blipFill rotWithShape="1">
          <a:blip r:embed="rId3">
            <a:alphaModFix/>
          </a:blip>
          <a:srcRect/>
          <a:stretch/>
        </p:blipFill>
        <p:spPr>
          <a:xfrm>
            <a:off x="227959" y="3190708"/>
            <a:ext cx="11894884" cy="3163810"/>
          </a:xfrm>
          <a:prstGeom prst="rect">
            <a:avLst/>
          </a:prstGeom>
          <a:noFill/>
          <a:ln>
            <a:noFill/>
          </a:ln>
        </p:spPr>
      </p:pic>
      <p:pic>
        <p:nvPicPr>
          <p:cNvPr id="1282" name="Google Shape;1282;p186"/>
          <p:cNvPicPr preferRelativeResize="0"/>
          <p:nvPr/>
        </p:nvPicPr>
        <p:blipFill rotWithShape="1">
          <a:blip r:embed="rId4">
            <a:alphaModFix/>
          </a:blip>
          <a:srcRect/>
          <a:stretch/>
        </p:blipFill>
        <p:spPr>
          <a:xfrm>
            <a:off x="368834" y="176275"/>
            <a:ext cx="9077259" cy="2813386"/>
          </a:xfrm>
          <a:prstGeom prst="rect">
            <a:avLst/>
          </a:prstGeom>
          <a:noFill/>
          <a:ln w="9525" cap="flat" cmpd="sng">
            <a:solidFill>
              <a:schemeClr val="dk1"/>
            </a:solidFill>
            <a:prstDash val="solid"/>
            <a:round/>
            <a:headEnd type="none" w="sm" len="sm"/>
            <a:tailEnd type="none" w="sm" len="sm"/>
          </a:ln>
        </p:spPr>
      </p:pic>
      <p:sp>
        <p:nvSpPr>
          <p:cNvPr id="1283" name="Google Shape;1283;p186"/>
          <p:cNvSpPr/>
          <p:nvPr/>
        </p:nvSpPr>
        <p:spPr>
          <a:xfrm>
            <a:off x="368834" y="5586292"/>
            <a:ext cx="11595207" cy="207469"/>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94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187"/>
          <p:cNvPicPr preferRelativeResize="0"/>
          <p:nvPr/>
        </p:nvPicPr>
        <p:blipFill rotWithShape="1">
          <a:blip r:embed="rId3">
            <a:alphaModFix/>
          </a:blip>
          <a:srcRect/>
          <a:stretch/>
        </p:blipFill>
        <p:spPr>
          <a:xfrm>
            <a:off x="1348206" y="175280"/>
            <a:ext cx="8906124" cy="3315192"/>
          </a:xfrm>
          <a:prstGeom prst="rect">
            <a:avLst/>
          </a:prstGeom>
          <a:noFill/>
          <a:ln w="9525" cap="flat" cmpd="sng">
            <a:solidFill>
              <a:schemeClr val="dk1"/>
            </a:solidFill>
            <a:prstDash val="solid"/>
            <a:round/>
            <a:headEnd type="none" w="sm" len="sm"/>
            <a:tailEnd type="none" w="sm" len="sm"/>
          </a:ln>
        </p:spPr>
      </p:pic>
      <p:sp>
        <p:nvSpPr>
          <p:cNvPr id="1290" name="Google Shape;1290;p187"/>
          <p:cNvSpPr txBox="1">
            <a:spLocks noGrp="1"/>
          </p:cNvSpPr>
          <p:nvPr>
            <p:ph type="body" idx="1"/>
          </p:nvPr>
        </p:nvSpPr>
        <p:spPr>
          <a:xfrm>
            <a:off x="1348206" y="3837681"/>
            <a:ext cx="9175750" cy="24558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NHB-NHW racial disparity in SSP persisted during study period</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8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For early preterm infants, NHB mothers had a slower SSP improvement rate than NHW mothers.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8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For late preterm infants, there was no difference in SSP improvement rates for NHB and NHW mothers.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562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8" name="Google Shape;1148;p168"/>
          <p:cNvSpPr/>
          <p:nvPr/>
        </p:nvSpPr>
        <p:spPr>
          <a:xfrm>
            <a:off x="0" y="1606275"/>
            <a:ext cx="9125456" cy="1403321"/>
          </a:xfrm>
          <a:prstGeom prst="rect">
            <a:avLst/>
          </a:prstGeom>
          <a:solidFill>
            <a:srgbClr val="CFB87C">
              <a:alpha val="8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9" name="Google Shape;1149;p168"/>
          <p:cNvSpPr txBox="1"/>
          <p:nvPr/>
        </p:nvSpPr>
        <p:spPr>
          <a:xfrm>
            <a:off x="68048" y="2150992"/>
            <a:ext cx="8989359" cy="69117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3600"/>
              <a:buFont typeface="Lato"/>
              <a:buNone/>
            </a:pPr>
            <a:r>
              <a:rPr lang="en-US" sz="3600" b="1" i="1" u="none" strike="noStrike" cap="none">
                <a:solidFill>
                  <a:schemeClr val="lt1"/>
                </a:solidFill>
                <a:latin typeface="Lato"/>
                <a:ea typeface="Lato"/>
                <a:cs typeface="Lato"/>
                <a:sym typeface="Lato"/>
              </a:rPr>
              <a:t>Equity-focused Approaches to Improving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3600"/>
              <a:buFont typeface="Lato"/>
              <a:buNone/>
            </a:pPr>
            <a:r>
              <a:rPr lang="en-US" sz="3600" b="1" i="1" u="none" strike="noStrike" cap="none">
                <a:solidFill>
                  <a:schemeClr val="lt1"/>
                </a:solidFill>
                <a:latin typeface="Lato"/>
                <a:ea typeface="Lato"/>
                <a:cs typeface="Lato"/>
                <a:sym typeface="Lato"/>
              </a:rPr>
              <a:t>Safe Infant Sleep during Birth Hospitalization</a:t>
            </a:r>
            <a:endParaRPr sz="9600" b="0" i="1" u="none" strike="noStrike" cap="none">
              <a:solidFill>
                <a:schemeClr val="lt1"/>
              </a:solidFill>
              <a:latin typeface="Avenir"/>
              <a:ea typeface="Avenir"/>
              <a:cs typeface="Avenir"/>
              <a:sym typeface="Avenir"/>
            </a:endParaRPr>
          </a:p>
        </p:txBody>
      </p:sp>
      <p:sp>
        <p:nvSpPr>
          <p:cNvPr id="1150" name="Google Shape;1150;p168"/>
          <p:cNvSpPr txBox="1"/>
          <p:nvPr/>
        </p:nvSpPr>
        <p:spPr>
          <a:xfrm>
            <a:off x="5013648" y="1606275"/>
            <a:ext cx="7023576" cy="2818380"/>
          </a:xfrm>
          <a:prstGeom prst="rect">
            <a:avLst/>
          </a:prstGeom>
          <a:noFill/>
          <a:ln>
            <a:noFill/>
          </a:ln>
        </p:spPr>
        <p:txBody>
          <a:bodyPr spcFirstLastPara="1" wrap="square" lIns="91425" tIns="45700" rIns="91425" bIns="45700" anchor="b" anchorCtr="0">
            <a:noAutofit/>
          </a:bodyPr>
          <a:lstStyle/>
          <a:p>
            <a:pPr marL="0" marR="0" lvl="0" indent="0" algn="r" rtl="0">
              <a:lnSpc>
                <a:spcPct val="90000"/>
              </a:lnSpc>
              <a:spcBef>
                <a:spcPts val="0"/>
              </a:spcBef>
              <a:spcAft>
                <a:spcPts val="0"/>
              </a:spcAft>
              <a:buClr>
                <a:schemeClr val="dk1"/>
              </a:buClr>
              <a:buSzPts val="2000"/>
              <a:buFont typeface="Arial Black"/>
              <a:buNone/>
            </a:pPr>
            <a:endParaRPr sz="2000" b="0" i="0" u="none" strike="noStrike" cap="none">
              <a:solidFill>
                <a:schemeClr val="dk1"/>
              </a:solidFill>
              <a:latin typeface="Avenir"/>
              <a:ea typeface="Avenir"/>
              <a:cs typeface="Avenir"/>
              <a:sym typeface="Avenir"/>
            </a:endParaRPr>
          </a:p>
          <a:p>
            <a:pPr marL="0" marR="0" lvl="0" indent="0" algn="r" rtl="0">
              <a:lnSpc>
                <a:spcPct val="90000"/>
              </a:lnSpc>
              <a:spcBef>
                <a:spcPts val="0"/>
              </a:spcBef>
              <a:spcAft>
                <a:spcPts val="0"/>
              </a:spcAft>
              <a:buClr>
                <a:schemeClr val="dk1"/>
              </a:buClr>
              <a:buSzPts val="2000"/>
              <a:buFont typeface="Arial Black"/>
              <a:buNone/>
            </a:pPr>
            <a:endParaRPr sz="2000" b="0" i="0" u="none" strike="noStrike" cap="none">
              <a:solidFill>
                <a:schemeClr val="dk1"/>
              </a:solidFill>
              <a:latin typeface="Avenir"/>
              <a:ea typeface="Avenir"/>
              <a:cs typeface="Avenir"/>
              <a:sym typeface="Avenir"/>
            </a:endParaRPr>
          </a:p>
          <a:p>
            <a:pPr marL="0" marR="0" lvl="0" indent="0" algn="r" rtl="0">
              <a:lnSpc>
                <a:spcPct val="90000"/>
              </a:lnSpc>
              <a:spcBef>
                <a:spcPts val="0"/>
              </a:spcBef>
              <a:spcAft>
                <a:spcPts val="0"/>
              </a:spcAft>
              <a:buClr>
                <a:schemeClr val="dk1"/>
              </a:buClr>
              <a:buSzPts val="2400"/>
              <a:buFont typeface="Avenir"/>
              <a:buNone/>
            </a:pPr>
            <a:r>
              <a:rPr lang="en-US" sz="2400" b="0" i="0" u="none" strike="noStrike" cap="none" dirty="0">
                <a:solidFill>
                  <a:schemeClr val="dk1"/>
                </a:solidFill>
                <a:latin typeface="Avenir"/>
                <a:ea typeface="Avenir"/>
                <a:cs typeface="Avenir"/>
                <a:sym typeface="Avenir"/>
              </a:rPr>
              <a:t>Sunah Susan Hwang, MD, MPH, PhD</a:t>
            </a:r>
            <a:endParaRPr sz="1400" b="0" i="0" u="none" strike="noStrike" cap="none" dirty="0">
              <a:solidFill>
                <a:schemeClr val="dk1"/>
              </a:solidFill>
              <a:latin typeface="Arial"/>
              <a:ea typeface="Arial"/>
              <a:cs typeface="Arial"/>
              <a:sym typeface="Arial"/>
            </a:endParaRPr>
          </a:p>
          <a:p>
            <a:pPr marL="0" marR="0" lvl="0" indent="0" algn="r" rtl="0">
              <a:lnSpc>
                <a:spcPct val="90000"/>
              </a:lnSpc>
              <a:spcBef>
                <a:spcPts val="0"/>
              </a:spcBef>
              <a:spcAft>
                <a:spcPts val="0"/>
              </a:spcAft>
              <a:buClr>
                <a:schemeClr val="dk1"/>
              </a:buClr>
              <a:buSzPts val="2400"/>
              <a:buFont typeface="Avenir"/>
              <a:buNone/>
            </a:pPr>
            <a:r>
              <a:rPr lang="en-US" sz="2400" b="0" i="0" u="none" strike="noStrike" cap="none" dirty="0">
                <a:solidFill>
                  <a:schemeClr val="dk1"/>
                </a:solidFill>
                <a:latin typeface="Avenir"/>
                <a:ea typeface="Avenir"/>
                <a:cs typeface="Avenir"/>
                <a:sym typeface="Avenir"/>
              </a:rPr>
              <a:t>November 2, </a:t>
            </a:r>
            <a:r>
              <a:rPr lang="en-US" sz="2400" dirty="0">
                <a:solidFill>
                  <a:schemeClr val="dk1"/>
                </a:solidFill>
                <a:latin typeface="Avenir"/>
                <a:ea typeface="Avenir"/>
                <a:cs typeface="Avenir"/>
                <a:sym typeface="Avenir"/>
              </a:rPr>
              <a:t>2023</a:t>
            </a:r>
            <a:endParaRPr sz="1400" b="0" i="0" u="none" strike="noStrike" cap="none" dirty="0">
              <a:solidFill>
                <a:schemeClr val="dk1"/>
              </a:solidFill>
              <a:latin typeface="Arial"/>
              <a:ea typeface="Arial"/>
              <a:cs typeface="Arial"/>
              <a:sym typeface="Arial"/>
            </a:endParaRPr>
          </a:p>
          <a:p>
            <a:pPr marL="0" marR="0" lvl="0" indent="0" algn="r" rtl="0">
              <a:lnSpc>
                <a:spcPct val="90000"/>
              </a:lnSpc>
              <a:spcBef>
                <a:spcPts val="0"/>
              </a:spcBef>
              <a:spcAft>
                <a:spcPts val="0"/>
              </a:spcAft>
              <a:buClr>
                <a:schemeClr val="dk1"/>
              </a:buClr>
              <a:buSzPts val="2000"/>
              <a:buFont typeface="Arial Black"/>
              <a:buNone/>
            </a:pPr>
            <a:endParaRPr sz="2000" b="0" i="0" u="none" strike="noStrike" cap="none">
              <a:solidFill>
                <a:schemeClr val="dk1"/>
              </a:solidFill>
              <a:latin typeface="Avenir"/>
              <a:ea typeface="Avenir"/>
              <a:cs typeface="Avenir"/>
              <a:sym typeface="Avenir"/>
            </a:endParaRPr>
          </a:p>
        </p:txBody>
      </p:sp>
      <p:sp>
        <p:nvSpPr>
          <p:cNvPr id="1151" name="Google Shape;1151;p168"/>
          <p:cNvSpPr txBox="1"/>
          <p:nvPr/>
        </p:nvSpPr>
        <p:spPr>
          <a:xfrm>
            <a:off x="6444556" y="0"/>
            <a:ext cx="5747443" cy="1983563"/>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3000"/>
              <a:buFont typeface="Helvetica Neue"/>
              <a:buNone/>
            </a:pPr>
            <a:endParaRPr sz="3000" b="1" i="0" u="none" strike="noStrike" cap="none">
              <a:solidFill>
                <a:schemeClr val="lt1"/>
              </a:solidFill>
              <a:latin typeface="Avenir"/>
              <a:ea typeface="Avenir"/>
              <a:cs typeface="Avenir"/>
              <a:sym typeface="Avenir"/>
            </a:endParaRPr>
          </a:p>
        </p:txBody>
      </p:sp>
      <p:sp>
        <p:nvSpPr>
          <p:cNvPr id="1152" name="Google Shape;1152;p168"/>
          <p:cNvSpPr txBox="1"/>
          <p:nvPr/>
        </p:nvSpPr>
        <p:spPr>
          <a:xfrm>
            <a:off x="8834719" y="3015465"/>
            <a:ext cx="3374315" cy="66504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000"/>
              <a:buFont typeface="Arial Black"/>
              <a:buNone/>
            </a:pPr>
            <a:endParaRPr sz="20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055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pic>
        <p:nvPicPr>
          <p:cNvPr id="1296" name="Google Shape;1296;p188"/>
          <p:cNvPicPr preferRelativeResize="0"/>
          <p:nvPr/>
        </p:nvPicPr>
        <p:blipFill rotWithShape="1">
          <a:blip r:embed="rId3">
            <a:alphaModFix/>
          </a:blip>
          <a:srcRect/>
          <a:stretch/>
        </p:blipFill>
        <p:spPr>
          <a:xfrm>
            <a:off x="2231823" y="274638"/>
            <a:ext cx="7576318" cy="6126164"/>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774486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189"/>
          <p:cNvPicPr preferRelativeResize="0"/>
          <p:nvPr/>
        </p:nvPicPr>
        <p:blipFill rotWithShape="1">
          <a:blip r:embed="rId3">
            <a:alphaModFix/>
          </a:blip>
          <a:srcRect/>
          <a:stretch/>
        </p:blipFill>
        <p:spPr>
          <a:xfrm>
            <a:off x="2067005" y="124674"/>
            <a:ext cx="7484249" cy="6488738"/>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95091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90"/>
          <p:cNvPicPr preferRelativeResize="0"/>
          <p:nvPr/>
        </p:nvPicPr>
        <p:blipFill rotWithShape="1">
          <a:blip r:embed="rId3">
            <a:alphaModFix/>
          </a:blip>
          <a:srcRect/>
          <a:stretch/>
        </p:blipFill>
        <p:spPr>
          <a:xfrm>
            <a:off x="2320578" y="222065"/>
            <a:ext cx="7372405" cy="641387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6470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191"/>
          <p:cNvPicPr preferRelativeResize="0"/>
          <p:nvPr/>
        </p:nvPicPr>
        <p:blipFill rotWithShape="1">
          <a:blip r:embed="rId3">
            <a:alphaModFix/>
          </a:blip>
          <a:srcRect t="23006" b="21335"/>
          <a:stretch/>
        </p:blipFill>
        <p:spPr>
          <a:xfrm>
            <a:off x="5404741" y="3080279"/>
            <a:ext cx="6787259" cy="3777721"/>
          </a:xfrm>
          <a:prstGeom prst="rect">
            <a:avLst/>
          </a:prstGeom>
          <a:noFill/>
          <a:ln>
            <a:noFill/>
          </a:ln>
        </p:spPr>
      </p:pic>
      <p:sp>
        <p:nvSpPr>
          <p:cNvPr id="1314" name="Google Shape;1314;p191"/>
          <p:cNvSpPr txBox="1"/>
          <p:nvPr/>
        </p:nvSpPr>
        <p:spPr>
          <a:xfrm>
            <a:off x="896983" y="669517"/>
            <a:ext cx="10659291" cy="2387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i="0" u="none" strike="noStrike" cap="none">
                <a:solidFill>
                  <a:schemeClr val="dk1"/>
                </a:solidFill>
                <a:latin typeface="Arial"/>
                <a:ea typeface="Arial"/>
                <a:cs typeface="Arial"/>
                <a:sym typeface="Arial"/>
              </a:rPr>
              <a:t>Study of Attitudes and Factors Effecting PREterm infant care Practices</a:t>
            </a:r>
            <a:endParaRPr sz="1400" b="0" i="0" u="none" strike="noStrike" cap="none">
              <a:solidFill>
                <a:srgbClr val="000000"/>
              </a:solidFill>
              <a:latin typeface="Arial"/>
              <a:ea typeface="Arial"/>
              <a:cs typeface="Arial"/>
              <a:sym typeface="Arial"/>
            </a:endParaRPr>
          </a:p>
        </p:txBody>
      </p:sp>
      <p:sp>
        <p:nvSpPr>
          <p:cNvPr id="1315" name="Google Shape;1315;p191"/>
          <p:cNvSpPr txBox="1"/>
          <p:nvPr/>
        </p:nvSpPr>
        <p:spPr>
          <a:xfrm>
            <a:off x="994174" y="4988154"/>
            <a:ext cx="532964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NICHD 1R01HD095060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PIs: Margaret Parker/ Sunah Hwang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2066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192"/>
          <p:cNvSpPr txBox="1">
            <a:spLocks noGrp="1"/>
          </p:cNvSpPr>
          <p:nvPr>
            <p:ph type="title"/>
          </p:nvPr>
        </p:nvSpPr>
        <p:spPr>
          <a:xfrm>
            <a:off x="192569" y="406428"/>
            <a:ext cx="105156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Arial"/>
              <a:buNone/>
            </a:pPr>
            <a:r>
              <a:rPr lang="en-US" sz="3600" b="1">
                <a:latin typeface="Arial"/>
                <a:ea typeface="Arial"/>
                <a:cs typeface="Arial"/>
                <a:sym typeface="Arial"/>
              </a:rPr>
              <a:t>Rationale for SAFE PREP Study</a:t>
            </a:r>
            <a:endParaRPr/>
          </a:p>
        </p:txBody>
      </p:sp>
      <p:sp>
        <p:nvSpPr>
          <p:cNvPr id="1321" name="Google Shape;1321;p192"/>
          <p:cNvSpPr txBox="1">
            <a:spLocks noGrp="1"/>
          </p:cNvSpPr>
          <p:nvPr>
            <p:ph type="body" idx="1"/>
          </p:nvPr>
        </p:nvSpPr>
        <p:spPr>
          <a:xfrm>
            <a:off x="891309" y="1662979"/>
            <a:ext cx="1083183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3200"/>
              <a:buFont typeface="Arial Black"/>
              <a:buAutoNum type="arabicParenR"/>
            </a:pPr>
            <a:r>
              <a:rPr lang="en-US" sz="3200"/>
              <a:t>Preterm infants have a higher risk of SUID </a:t>
            </a:r>
            <a:endParaRPr/>
          </a:p>
          <a:p>
            <a:pPr marL="514350" lvl="0" indent="-514350" algn="l" rtl="0">
              <a:lnSpc>
                <a:spcPct val="90000"/>
              </a:lnSpc>
              <a:spcBef>
                <a:spcPts val="1000"/>
              </a:spcBef>
              <a:spcAft>
                <a:spcPts val="0"/>
              </a:spcAft>
              <a:buClr>
                <a:schemeClr val="dk1"/>
              </a:buClr>
              <a:buSzPts val="3200"/>
              <a:buFont typeface="Arial Black"/>
              <a:buAutoNum type="arabicParenR"/>
            </a:pPr>
            <a:r>
              <a:rPr lang="en-US" sz="3200"/>
              <a:t>Lack of data on factors associated with adherence to AAP recommendations </a:t>
            </a:r>
            <a:endParaRPr/>
          </a:p>
          <a:p>
            <a:pPr marL="514350" lvl="0" indent="-514350" algn="l" rtl="0">
              <a:lnSpc>
                <a:spcPct val="90000"/>
              </a:lnSpc>
              <a:spcBef>
                <a:spcPts val="1000"/>
              </a:spcBef>
              <a:spcAft>
                <a:spcPts val="0"/>
              </a:spcAft>
              <a:buClr>
                <a:schemeClr val="dk1"/>
              </a:buClr>
              <a:buSzPts val="3200"/>
              <a:buFont typeface="Arial Black"/>
              <a:buAutoNum type="arabicParenR"/>
            </a:pPr>
            <a:r>
              <a:rPr lang="en-US" sz="3200"/>
              <a:t>Preterm infants are medically complex/vulnerable </a:t>
            </a:r>
            <a:endParaRPr/>
          </a:p>
          <a:p>
            <a:pPr marL="514350" lvl="0" indent="-514350" algn="l" rtl="0">
              <a:lnSpc>
                <a:spcPct val="90000"/>
              </a:lnSpc>
              <a:spcBef>
                <a:spcPts val="1000"/>
              </a:spcBef>
              <a:spcAft>
                <a:spcPts val="0"/>
              </a:spcAft>
              <a:buClr>
                <a:schemeClr val="dk1"/>
              </a:buClr>
              <a:buSzPts val="3200"/>
              <a:buFont typeface="Arial Black"/>
              <a:buAutoNum type="arabicParenR"/>
            </a:pPr>
            <a:r>
              <a:rPr lang="en-US" sz="3200"/>
              <a:t>Parents of preterm infants experience psychosocial distress</a:t>
            </a:r>
            <a:endParaRPr/>
          </a:p>
          <a:p>
            <a:pPr marL="514350" lvl="0" indent="-514350" algn="l" rtl="0">
              <a:lnSpc>
                <a:spcPct val="90000"/>
              </a:lnSpc>
              <a:spcBef>
                <a:spcPts val="1000"/>
              </a:spcBef>
              <a:spcAft>
                <a:spcPts val="0"/>
              </a:spcAft>
              <a:buClr>
                <a:schemeClr val="dk1"/>
              </a:buClr>
              <a:buSzPts val="3200"/>
              <a:buFont typeface="Arial Black"/>
              <a:buAutoNum type="arabicParenR"/>
            </a:pPr>
            <a:r>
              <a:rPr lang="en-US" sz="3200"/>
              <a:t>Need to characterize barriers and facilitators of adherence  </a:t>
            </a:r>
            <a:endParaRPr/>
          </a:p>
        </p:txBody>
      </p:sp>
      <p:pic>
        <p:nvPicPr>
          <p:cNvPr id="1322" name="Google Shape;1322;p192"/>
          <p:cNvPicPr preferRelativeResize="0"/>
          <p:nvPr/>
        </p:nvPicPr>
        <p:blipFill rotWithShape="1">
          <a:blip r:embed="rId3">
            <a:alphaModFix/>
          </a:blip>
          <a:srcRect t="20941" b="22265"/>
          <a:stretch/>
        </p:blipFill>
        <p:spPr>
          <a:xfrm>
            <a:off x="9397163" y="138022"/>
            <a:ext cx="2794837" cy="1587262"/>
          </a:xfrm>
          <a:prstGeom prst="rect">
            <a:avLst/>
          </a:prstGeom>
          <a:noFill/>
          <a:ln>
            <a:noFill/>
          </a:ln>
        </p:spPr>
      </p:pic>
    </p:spTree>
    <p:extLst>
      <p:ext uri="{BB962C8B-B14F-4D97-AF65-F5344CB8AC3E}">
        <p14:creationId xmlns:p14="http://schemas.microsoft.com/office/powerpoint/2010/main" val="216551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193"/>
          <p:cNvPicPr preferRelativeResize="0"/>
          <p:nvPr/>
        </p:nvPicPr>
        <p:blipFill rotWithShape="1">
          <a:blip r:embed="rId3">
            <a:alphaModFix/>
          </a:blip>
          <a:srcRect t="23133" b="24060"/>
          <a:stretch/>
        </p:blipFill>
        <p:spPr>
          <a:xfrm>
            <a:off x="484869" y="317264"/>
            <a:ext cx="2991092" cy="1579481"/>
          </a:xfrm>
          <a:prstGeom prst="rect">
            <a:avLst/>
          </a:prstGeom>
          <a:noFill/>
          <a:ln>
            <a:noFill/>
          </a:ln>
        </p:spPr>
      </p:pic>
      <p:sp>
        <p:nvSpPr>
          <p:cNvPr id="1328" name="Google Shape;1328;p193"/>
          <p:cNvSpPr txBox="1">
            <a:spLocks noGrp="1"/>
          </p:cNvSpPr>
          <p:nvPr>
            <p:ph type="title"/>
          </p:nvPr>
        </p:nvSpPr>
        <p:spPr>
          <a:xfrm>
            <a:off x="1676400" y="681037"/>
            <a:ext cx="10515600" cy="1325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4000"/>
              <a:buFont typeface="Arial"/>
              <a:buNone/>
            </a:pPr>
            <a:r>
              <a:rPr lang="en-US" sz="4000" b="1" i="0" u="none" strike="noStrike" cap="none">
                <a:solidFill>
                  <a:schemeClr val="dk1"/>
                </a:solidFill>
                <a:latin typeface="Arial"/>
                <a:ea typeface="Arial"/>
                <a:cs typeface="Arial"/>
                <a:sym typeface="Arial"/>
              </a:rPr>
              <a:t>SAFE PREP Study Objectives</a:t>
            </a:r>
            <a:endParaRPr sz="1400" b="0" i="0" u="none" strike="noStrike" cap="none">
              <a:solidFill>
                <a:srgbClr val="000000"/>
              </a:solidFill>
              <a:latin typeface="Arial"/>
              <a:ea typeface="Arial"/>
              <a:cs typeface="Arial"/>
              <a:sym typeface="Arial"/>
            </a:endParaRPr>
          </a:p>
        </p:txBody>
      </p:sp>
      <p:sp>
        <p:nvSpPr>
          <p:cNvPr id="1329" name="Google Shape;1329;p193"/>
          <p:cNvSpPr txBox="1">
            <a:spLocks noGrp="1"/>
          </p:cNvSpPr>
          <p:nvPr>
            <p:ph type="body" idx="1"/>
          </p:nvPr>
        </p:nvSpPr>
        <p:spPr>
          <a:xfrm>
            <a:off x="923026" y="1765240"/>
            <a:ext cx="10515600" cy="4351338"/>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Determine national prevalence of adherence to AAP-recommended infant care practices and reasons for parental adherence among mothers of preterm infants  </a:t>
            </a: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Findings will inform the development of intervention strategies to improve parental adherence which can be effectively delivered in the NICU and post-discharge</a:t>
            </a:r>
            <a:endParaRPr sz="1400" b="0" i="0" u="none" strike="noStrike" cap="none">
              <a:solidFill>
                <a:srgbClr val="000000"/>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799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94"/>
          <p:cNvSpPr txBox="1">
            <a:spLocks noGrp="1"/>
          </p:cNvSpPr>
          <p:nvPr>
            <p:ph type="title"/>
          </p:nvPr>
        </p:nvSpPr>
        <p:spPr>
          <a:xfrm>
            <a:off x="-1973179" y="533567"/>
            <a:ext cx="10515600" cy="1325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4800"/>
              <a:buFont typeface="Arial"/>
              <a:buNone/>
            </a:pPr>
            <a:r>
              <a:rPr lang="en-US" sz="4800" b="1" i="0" u="none" strike="noStrike" cap="none">
                <a:solidFill>
                  <a:schemeClr val="dk1"/>
                </a:solidFill>
                <a:latin typeface="Arial"/>
                <a:ea typeface="Arial"/>
                <a:cs typeface="Arial"/>
                <a:sym typeface="Arial"/>
              </a:rPr>
              <a:t>Study population</a:t>
            </a:r>
            <a:endParaRPr sz="1400" b="0" i="0" u="none" strike="noStrike" cap="none">
              <a:solidFill>
                <a:srgbClr val="000000"/>
              </a:solidFill>
              <a:latin typeface="Arial"/>
              <a:ea typeface="Arial"/>
              <a:cs typeface="Arial"/>
              <a:sym typeface="Arial"/>
            </a:endParaRPr>
          </a:p>
        </p:txBody>
      </p:sp>
      <p:sp>
        <p:nvSpPr>
          <p:cNvPr id="1336" name="Google Shape;1336;p194"/>
          <p:cNvSpPr txBox="1">
            <a:spLocks noGrp="1"/>
          </p:cNvSpPr>
          <p:nvPr>
            <p:ph type="body" idx="1"/>
          </p:nvPr>
        </p:nvSpPr>
        <p:spPr>
          <a:xfrm>
            <a:off x="990600" y="1702719"/>
            <a:ext cx="10515600" cy="435133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Nationally representative sample of preterm infants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1500 mother-infant dyads (weighted to reflect the US population of preterm infants)</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200"/>
              <a:buFont typeface="Arial"/>
              <a:buChar char="•"/>
            </a:pPr>
            <a:r>
              <a:rPr lang="en-US" sz="3200" b="0" i="0" u="none" strike="noStrike" cap="none">
                <a:solidFill>
                  <a:schemeClr val="dk1"/>
                </a:solidFill>
                <a:latin typeface="Arial"/>
                <a:ea typeface="Arial"/>
                <a:cs typeface="Arial"/>
                <a:sym typeface="Arial"/>
              </a:rPr>
              <a:t>30 hospital sites in U.S./5 regions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3200"/>
              <a:buFont typeface="Courier New"/>
              <a:buChar char="o"/>
            </a:pPr>
            <a:r>
              <a:rPr lang="en-US" sz="3200" b="0" i="0" u="none" strike="noStrike" cap="none">
                <a:solidFill>
                  <a:schemeClr val="dk1"/>
                </a:solidFill>
                <a:latin typeface="Arial"/>
                <a:ea typeface="Arial"/>
                <a:cs typeface="Arial"/>
                <a:sym typeface="Arial"/>
              </a:rPr>
              <a:t>20 NICUs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3200"/>
              <a:buFont typeface="Courier New"/>
              <a:buChar char="o"/>
            </a:pPr>
            <a:r>
              <a:rPr lang="en-US" sz="3200" b="0" i="0" u="none" strike="noStrike" cap="none">
                <a:solidFill>
                  <a:schemeClr val="dk1"/>
                </a:solidFill>
                <a:latin typeface="Arial"/>
                <a:ea typeface="Arial"/>
                <a:cs typeface="Arial"/>
                <a:sym typeface="Arial"/>
              </a:rPr>
              <a:t>10 Special Care/Level II Nurseries</a:t>
            </a:r>
            <a:endParaRPr sz="1400" b="0" i="0" u="none" strike="noStrike" cap="none">
              <a:solidFill>
                <a:srgbClr val="000000"/>
              </a:solidFill>
              <a:latin typeface="Arial"/>
              <a:ea typeface="Arial"/>
              <a:cs typeface="Arial"/>
              <a:sym typeface="Arial"/>
            </a:endParaRPr>
          </a:p>
        </p:txBody>
      </p:sp>
      <p:pic>
        <p:nvPicPr>
          <p:cNvPr id="1337" name="Google Shape;1337;p194"/>
          <p:cNvPicPr preferRelativeResize="0"/>
          <p:nvPr/>
        </p:nvPicPr>
        <p:blipFill rotWithShape="1">
          <a:blip r:embed="rId3">
            <a:alphaModFix/>
          </a:blip>
          <a:srcRect l="12893" t="22507" r="15730" b="21515"/>
          <a:stretch/>
        </p:blipFill>
        <p:spPr>
          <a:xfrm>
            <a:off x="8703733" y="4122245"/>
            <a:ext cx="3488267" cy="2735755"/>
          </a:xfrm>
          <a:prstGeom prst="rect">
            <a:avLst/>
          </a:prstGeom>
          <a:noFill/>
          <a:ln>
            <a:noFill/>
          </a:ln>
        </p:spPr>
      </p:pic>
    </p:spTree>
    <p:extLst>
      <p:ext uri="{BB962C8B-B14F-4D97-AF65-F5344CB8AC3E}">
        <p14:creationId xmlns:p14="http://schemas.microsoft.com/office/powerpoint/2010/main" val="144407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Google Shape;1343;p195"/>
          <p:cNvPicPr preferRelativeResize="0"/>
          <p:nvPr/>
        </p:nvPicPr>
        <p:blipFill rotWithShape="1">
          <a:blip r:embed="rId3">
            <a:alphaModFix/>
          </a:blip>
          <a:srcRect/>
          <a:stretch/>
        </p:blipFill>
        <p:spPr>
          <a:xfrm>
            <a:off x="3499880" y="1340384"/>
            <a:ext cx="6135898" cy="3646553"/>
          </a:xfrm>
          <a:prstGeom prst="rect">
            <a:avLst/>
          </a:prstGeom>
          <a:noFill/>
          <a:ln>
            <a:noFill/>
          </a:ln>
        </p:spPr>
      </p:pic>
      <p:sp>
        <p:nvSpPr>
          <p:cNvPr id="1344" name="Google Shape;1344;p195"/>
          <p:cNvSpPr txBox="1"/>
          <p:nvPr/>
        </p:nvSpPr>
        <p:spPr>
          <a:xfrm>
            <a:off x="2283124" y="6404808"/>
            <a:ext cx="76257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Hwang SS, Parker MG, Colvin BN, Forbes ES, Brown K, Colson ER. J Perinatol. 2021</a:t>
            </a:r>
            <a:endParaRPr sz="1400" b="0" i="0" u="none" strike="noStrike" cap="none">
              <a:solidFill>
                <a:srgbClr val="000000"/>
              </a:solidFill>
              <a:latin typeface="Arial"/>
              <a:ea typeface="Arial"/>
              <a:cs typeface="Arial"/>
              <a:sym typeface="Arial"/>
            </a:endParaRPr>
          </a:p>
        </p:txBody>
      </p:sp>
      <p:sp>
        <p:nvSpPr>
          <p:cNvPr id="1345" name="Google Shape;1345;p195"/>
          <p:cNvSpPr txBox="1"/>
          <p:nvPr/>
        </p:nvSpPr>
        <p:spPr>
          <a:xfrm>
            <a:off x="768694" y="299303"/>
            <a:ext cx="275856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Mothers' fear about their infants' vulnerable preterm state related to suffocation, apnea of prematurity, and reflux influenced infant sleep practices.</a:t>
            </a:r>
            <a:endParaRPr sz="1400" b="0" i="0" u="none" strike="noStrike" cap="none">
              <a:solidFill>
                <a:srgbClr val="000000"/>
              </a:solidFill>
              <a:latin typeface="Arial"/>
              <a:ea typeface="Arial"/>
              <a:cs typeface="Arial"/>
              <a:sym typeface="Arial"/>
            </a:endParaRPr>
          </a:p>
        </p:txBody>
      </p:sp>
      <p:sp>
        <p:nvSpPr>
          <p:cNvPr id="1346" name="Google Shape;1346;p195"/>
          <p:cNvSpPr txBox="1"/>
          <p:nvPr/>
        </p:nvSpPr>
        <p:spPr>
          <a:xfrm>
            <a:off x="683879" y="3297181"/>
            <a:ext cx="292761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Education received in the NICU and advice from other health care providers, family, friends, and media impacted their choices.</a:t>
            </a:r>
            <a:endParaRPr sz="1400" b="0" i="0" u="none" strike="noStrike" cap="none">
              <a:solidFill>
                <a:srgbClr val="000000"/>
              </a:solidFill>
              <a:latin typeface="Arial"/>
              <a:ea typeface="Arial"/>
              <a:cs typeface="Arial"/>
              <a:sym typeface="Arial"/>
            </a:endParaRPr>
          </a:p>
        </p:txBody>
      </p:sp>
      <p:sp>
        <p:nvSpPr>
          <p:cNvPr id="1347" name="Google Shape;1347;p195"/>
          <p:cNvSpPr txBox="1"/>
          <p:nvPr/>
        </p:nvSpPr>
        <p:spPr>
          <a:xfrm>
            <a:off x="6465104" y="4312843"/>
            <a:ext cx="322729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Mothers adapted infant sleep practices to meet their own needs and address the perceived safety and comfort of infants.</a:t>
            </a:r>
            <a:endParaRPr sz="1400" b="0" i="0" u="none" strike="noStrike" cap="none">
              <a:solidFill>
                <a:srgbClr val="000000"/>
              </a:solidFill>
              <a:latin typeface="Arial"/>
              <a:ea typeface="Arial"/>
              <a:cs typeface="Arial"/>
              <a:sym typeface="Arial"/>
            </a:endParaRPr>
          </a:p>
        </p:txBody>
      </p:sp>
      <p:sp>
        <p:nvSpPr>
          <p:cNvPr id="1348" name="Google Shape;1348;p195"/>
          <p:cNvSpPr/>
          <p:nvPr/>
        </p:nvSpPr>
        <p:spPr>
          <a:xfrm>
            <a:off x="683879" y="199304"/>
            <a:ext cx="2816001" cy="2190430"/>
          </a:xfrm>
          <a:prstGeom prst="wedgeRoundRectCallout">
            <a:avLst>
              <a:gd name="adj1" fmla="val 67966"/>
              <a:gd name="adj2" fmla="val 19351"/>
              <a:gd name="adj3"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9" name="Google Shape;1349;p195"/>
          <p:cNvSpPr/>
          <p:nvPr/>
        </p:nvSpPr>
        <p:spPr>
          <a:xfrm>
            <a:off x="683878" y="3242662"/>
            <a:ext cx="2816001" cy="1808845"/>
          </a:xfrm>
          <a:prstGeom prst="wedgeRoundRectCallout">
            <a:avLst>
              <a:gd name="adj1" fmla="val 72059"/>
              <a:gd name="adj2" fmla="val -43387"/>
              <a:gd name="adj3"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0" name="Google Shape;1350;p195"/>
          <p:cNvSpPr/>
          <p:nvPr/>
        </p:nvSpPr>
        <p:spPr>
          <a:xfrm>
            <a:off x="6362381" y="4312843"/>
            <a:ext cx="3273398" cy="1544384"/>
          </a:xfrm>
          <a:prstGeom prst="wedgeRoundRectCallout">
            <a:avLst>
              <a:gd name="adj1" fmla="val -83286"/>
              <a:gd name="adj2" fmla="val -24362"/>
              <a:gd name="adj3"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51" name="Google Shape;1351;p195"/>
          <p:cNvSpPr txBox="1"/>
          <p:nvPr/>
        </p:nvSpPr>
        <p:spPr>
          <a:xfrm>
            <a:off x="7269095" y="537150"/>
            <a:ext cx="451821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Arial"/>
                <a:ea typeface="Arial"/>
                <a:cs typeface="Arial"/>
                <a:sym typeface="Arial"/>
              </a:rPr>
              <a:t>Theory of Planned Behavior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23 in-depth interviews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In English or Spanish with mothers of preterm infants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Recently discharged from 4 NICUs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259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pic>
        <p:nvPicPr>
          <p:cNvPr id="1356" name="Google Shape;1356;p196"/>
          <p:cNvPicPr preferRelativeResize="0"/>
          <p:nvPr/>
        </p:nvPicPr>
        <p:blipFill rotWithShape="1">
          <a:blip r:embed="rId3">
            <a:alphaModFix/>
          </a:blip>
          <a:srcRect l="17440" t="23133" r="19599" b="24060"/>
          <a:stretch/>
        </p:blipFill>
        <p:spPr>
          <a:xfrm>
            <a:off x="307836" y="188763"/>
            <a:ext cx="1580453" cy="1325563"/>
          </a:xfrm>
          <a:prstGeom prst="rect">
            <a:avLst/>
          </a:prstGeom>
          <a:noFill/>
          <a:ln>
            <a:noFill/>
          </a:ln>
        </p:spPr>
      </p:pic>
      <p:sp>
        <p:nvSpPr>
          <p:cNvPr id="1357" name="Google Shape;1357;p196"/>
          <p:cNvSpPr txBox="1">
            <a:spLocks noGrp="1"/>
          </p:cNvSpPr>
          <p:nvPr>
            <p:ph type="title"/>
          </p:nvPr>
        </p:nvSpPr>
        <p:spPr>
          <a:xfrm>
            <a:off x="2081399" y="481897"/>
            <a:ext cx="9567596" cy="642938"/>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chemeClr val="dk1"/>
              </a:buClr>
              <a:buSzPct val="100000"/>
              <a:buFont typeface="Arial"/>
              <a:buNone/>
            </a:pPr>
            <a:r>
              <a:rPr lang="en-US" sz="3600" b="1" i="0" u="none" strike="noStrike" cap="none">
                <a:solidFill>
                  <a:schemeClr val="dk1"/>
                </a:solidFill>
                <a:latin typeface="Arial"/>
                <a:ea typeface="Arial"/>
                <a:cs typeface="Arial"/>
                <a:sym typeface="Arial"/>
              </a:rPr>
              <a:t>SAFE PREP Preliminary Quantitative Findings </a:t>
            </a:r>
            <a:endParaRPr sz="1400" b="0" i="0" u="none" strike="noStrike" cap="none">
              <a:solidFill>
                <a:srgbClr val="000000"/>
              </a:solidFill>
              <a:latin typeface="Arial"/>
              <a:ea typeface="Arial"/>
              <a:cs typeface="Arial"/>
              <a:sym typeface="Arial"/>
            </a:endParaRPr>
          </a:p>
        </p:txBody>
      </p:sp>
      <p:sp>
        <p:nvSpPr>
          <p:cNvPr id="1358" name="Google Shape;1358;p196"/>
          <p:cNvSpPr txBox="1">
            <a:spLocks noGrp="1"/>
          </p:cNvSpPr>
          <p:nvPr>
            <p:ph type="body" idx="1"/>
          </p:nvPr>
        </p:nvSpPr>
        <p:spPr>
          <a:xfrm>
            <a:off x="0" y="1922463"/>
            <a:ext cx="4660900" cy="830262"/>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359" name="Google Shape;1359;p196"/>
          <p:cNvSpPr txBox="1"/>
          <p:nvPr/>
        </p:nvSpPr>
        <p:spPr>
          <a:xfrm>
            <a:off x="848990" y="1514326"/>
            <a:ext cx="11035174" cy="440120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Recruited &gt;1000 mothers (of 1500) of preterm infants across 30 US hospitals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4-8 weeks post-discharge: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Non-supine sleep rate </a:t>
            </a:r>
            <a:r>
              <a:rPr lang="en-US" sz="2400" b="0" i="0" u="none" strike="noStrike" cap="none">
                <a:solidFill>
                  <a:srgbClr val="C00000"/>
                </a:solidFill>
                <a:latin typeface="Arial"/>
                <a:ea typeface="Arial"/>
                <a:cs typeface="Arial"/>
                <a:sym typeface="Arial"/>
              </a:rPr>
              <a:t>50%</a:t>
            </a:r>
            <a:r>
              <a:rPr lang="en-US" sz="2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Bedsharing rate </a:t>
            </a:r>
            <a:r>
              <a:rPr lang="en-US" sz="2400" b="0" i="0" u="none" strike="noStrike" cap="none">
                <a:solidFill>
                  <a:srgbClr val="C00000"/>
                </a:solidFill>
                <a:latin typeface="Arial"/>
                <a:ea typeface="Arial"/>
                <a:cs typeface="Arial"/>
                <a:sym typeface="Arial"/>
              </a:rPr>
              <a:t>23%</a:t>
            </a:r>
            <a:r>
              <a:rPr lang="en-US" sz="2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Final week of NICU hospitalization: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rgbClr val="C00000"/>
              </a:buClr>
              <a:buSzPts val="2400"/>
              <a:buFont typeface="Arial"/>
              <a:buChar char="•"/>
            </a:pPr>
            <a:r>
              <a:rPr lang="en-US" sz="2400" b="0" i="0" u="none" strike="noStrike" cap="none">
                <a:solidFill>
                  <a:srgbClr val="C00000"/>
                </a:solidFill>
                <a:latin typeface="Arial"/>
                <a:ea typeface="Arial"/>
                <a:cs typeface="Arial"/>
                <a:sym typeface="Arial"/>
              </a:rPr>
              <a:t>35% </a:t>
            </a:r>
            <a:r>
              <a:rPr lang="en-US" sz="2400" b="0" i="0" u="none" strike="noStrike" cap="none">
                <a:solidFill>
                  <a:schemeClr val="dk1"/>
                </a:solidFill>
                <a:latin typeface="Arial"/>
                <a:ea typeface="Arial"/>
                <a:cs typeface="Arial"/>
                <a:sym typeface="Arial"/>
              </a:rPr>
              <a:t>of mothers observed their infants in an exclusively supine position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rgbClr val="C00000"/>
              </a:buClr>
              <a:buSzPts val="2400"/>
              <a:buFont typeface="Arial"/>
              <a:buChar char="•"/>
            </a:pPr>
            <a:r>
              <a:rPr lang="en-US" sz="2400" b="0" i="0" u="none" strike="noStrike" cap="none">
                <a:solidFill>
                  <a:srgbClr val="C00000"/>
                </a:solidFill>
                <a:latin typeface="Arial"/>
                <a:ea typeface="Arial"/>
                <a:cs typeface="Arial"/>
                <a:sym typeface="Arial"/>
              </a:rPr>
              <a:t>62% </a:t>
            </a:r>
            <a:r>
              <a:rPr lang="en-US" sz="2400" b="0" i="0" u="none" strike="noStrike" cap="none">
                <a:solidFill>
                  <a:schemeClr val="dk1"/>
                </a:solidFill>
                <a:latin typeface="Arial"/>
                <a:ea typeface="Arial"/>
                <a:cs typeface="Arial"/>
                <a:sym typeface="Arial"/>
              </a:rPr>
              <a:t>observed loose objects in cribs.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C00000"/>
              </a:buClr>
              <a:buSzPts val="2400"/>
              <a:buFont typeface="Arial"/>
              <a:buChar char="•"/>
            </a:pPr>
            <a:r>
              <a:rPr lang="en-US" sz="2400" b="0" i="0" u="none" strike="noStrike" cap="none">
                <a:solidFill>
                  <a:srgbClr val="C00000"/>
                </a:solidFill>
                <a:latin typeface="Arial"/>
                <a:ea typeface="Arial"/>
                <a:cs typeface="Arial"/>
                <a:sym typeface="Arial"/>
              </a:rPr>
              <a:t>&gt;20%</a:t>
            </a:r>
            <a:r>
              <a:rPr lang="en-US" sz="2400" b="0" i="0" u="none" strike="noStrike" cap="none">
                <a:solidFill>
                  <a:schemeClr val="dk1"/>
                </a:solidFill>
                <a:latin typeface="Arial"/>
                <a:ea typeface="Arial"/>
                <a:cs typeface="Arial"/>
                <a:sym typeface="Arial"/>
              </a:rPr>
              <a:t> of mothers reported that providers supported non-supine positioning.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C00000"/>
              </a:buClr>
              <a:buSzPts val="2400"/>
              <a:buFont typeface="Arial"/>
              <a:buChar char="•"/>
            </a:pPr>
            <a:r>
              <a:rPr lang="en-US" sz="2400" b="0" i="0" u="none" strike="noStrike" cap="none">
                <a:solidFill>
                  <a:srgbClr val="C00000"/>
                </a:solidFill>
                <a:latin typeface="Arial"/>
                <a:ea typeface="Arial"/>
                <a:cs typeface="Arial"/>
                <a:sym typeface="Arial"/>
              </a:rPr>
              <a:t>Identified modifiable factors that contribute to parental decision-making about sleep practices.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6955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1364" name="Google Shape;1364;p197"/>
          <p:cNvPicPr preferRelativeResize="0"/>
          <p:nvPr/>
        </p:nvPicPr>
        <p:blipFill rotWithShape="1">
          <a:blip r:embed="rId3">
            <a:alphaModFix/>
          </a:blip>
          <a:srcRect/>
          <a:stretch/>
        </p:blipFill>
        <p:spPr>
          <a:xfrm>
            <a:off x="205740" y="87431"/>
            <a:ext cx="6469008" cy="5478979"/>
          </a:xfrm>
          <a:prstGeom prst="rect">
            <a:avLst/>
          </a:prstGeom>
          <a:noFill/>
          <a:ln>
            <a:noFill/>
          </a:ln>
        </p:spPr>
      </p:pic>
      <p:pic>
        <p:nvPicPr>
          <p:cNvPr id="1365" name="Google Shape;1365;p197"/>
          <p:cNvPicPr preferRelativeResize="0"/>
          <p:nvPr/>
        </p:nvPicPr>
        <p:blipFill rotWithShape="1">
          <a:blip r:embed="rId4">
            <a:alphaModFix/>
          </a:blip>
          <a:srcRect/>
          <a:stretch/>
        </p:blipFill>
        <p:spPr>
          <a:xfrm>
            <a:off x="5989320" y="903173"/>
            <a:ext cx="6202680" cy="5954827"/>
          </a:xfrm>
          <a:prstGeom prst="rect">
            <a:avLst/>
          </a:prstGeom>
          <a:noFill/>
          <a:ln>
            <a:noFill/>
          </a:ln>
        </p:spPr>
      </p:pic>
    </p:spTree>
    <p:extLst>
      <p:ext uri="{BB962C8B-B14F-4D97-AF65-F5344CB8AC3E}">
        <p14:creationId xmlns:p14="http://schemas.microsoft.com/office/powerpoint/2010/main" val="4452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69"/>
          <p:cNvSpPr txBox="1"/>
          <p:nvPr/>
        </p:nvSpPr>
        <p:spPr>
          <a:xfrm>
            <a:off x="922866" y="795867"/>
            <a:ext cx="10346267"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Arial"/>
                <a:ea typeface="Arial"/>
                <a:cs typeface="Arial"/>
                <a:sym typeface="Arial"/>
              </a:rPr>
              <a:t>Conflicts of Interest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3200"/>
              <a:buFont typeface="Arial"/>
              <a:buChar char="•"/>
            </a:pPr>
            <a:r>
              <a:rPr lang="en-US" sz="3200" b="1" i="0" u="none" strike="noStrike" cap="none">
                <a:solidFill>
                  <a:schemeClr val="dk1"/>
                </a:solidFill>
                <a:latin typeface="Arial"/>
                <a:ea typeface="Arial"/>
                <a:cs typeface="Arial"/>
                <a:sym typeface="Arial"/>
              </a:rPr>
              <a:t>None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27117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98"/>
          <p:cNvSpPr txBox="1">
            <a:spLocks noGrp="1"/>
          </p:cNvSpPr>
          <p:nvPr>
            <p:ph type="title"/>
          </p:nvPr>
        </p:nvSpPr>
        <p:spPr>
          <a:xfrm>
            <a:off x="460375" y="474663"/>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Helvetica Neue"/>
              <a:buNone/>
            </a:pPr>
            <a:r>
              <a:rPr lang="en-US" sz="4400" b="1" i="0" u="none" strike="noStrike" cap="none">
                <a:solidFill>
                  <a:schemeClr val="dk1"/>
                </a:solidFill>
                <a:latin typeface="Helvetica Neue"/>
                <a:ea typeface="Helvetica Neue"/>
                <a:cs typeface="Helvetica Neue"/>
                <a:sym typeface="Helvetica Neue"/>
              </a:rPr>
              <a:t>Persistent Disparities</a:t>
            </a:r>
            <a:endParaRPr sz="1400" b="0" i="0" u="none" strike="noStrike" cap="none">
              <a:solidFill>
                <a:srgbClr val="000000"/>
              </a:solidFill>
              <a:latin typeface="Arial"/>
              <a:ea typeface="Arial"/>
              <a:cs typeface="Arial"/>
              <a:sym typeface="Arial"/>
            </a:endParaRPr>
          </a:p>
        </p:txBody>
      </p:sp>
      <p:grpSp>
        <p:nvGrpSpPr>
          <p:cNvPr id="1372" name="Google Shape;1372;p198"/>
          <p:cNvGrpSpPr/>
          <p:nvPr/>
        </p:nvGrpSpPr>
        <p:grpSpPr>
          <a:xfrm>
            <a:off x="974785" y="1566094"/>
            <a:ext cx="9150350" cy="4445668"/>
            <a:chOff x="0" y="614821"/>
            <a:chExt cx="9150350" cy="4445668"/>
          </a:xfrm>
        </p:grpSpPr>
        <p:sp>
          <p:nvSpPr>
            <p:cNvPr id="1373" name="Google Shape;1373;p198"/>
            <p:cNvSpPr/>
            <p:nvPr/>
          </p:nvSpPr>
          <p:spPr>
            <a:xfrm>
              <a:off x="0" y="614821"/>
              <a:ext cx="9150350" cy="1332639"/>
            </a:xfrm>
            <a:prstGeom prst="rightArrow">
              <a:avLst>
                <a:gd name="adj1" fmla="val 50000"/>
                <a:gd name="adj2" fmla="val 50000"/>
              </a:avLst>
            </a:prstGeom>
            <a:gradFill>
              <a:gsLst>
                <a:gs pos="0">
                  <a:srgbClr val="AE5749"/>
                </a:gs>
                <a:gs pos="50000">
                  <a:srgbClr val="A83411"/>
                </a:gs>
                <a:gs pos="100000">
                  <a:srgbClr val="9A2A08"/>
                </a:gs>
              </a:gsLst>
              <a:lin ang="5400000"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98"/>
            <p:cNvSpPr txBox="1"/>
            <p:nvPr/>
          </p:nvSpPr>
          <p:spPr>
            <a:xfrm>
              <a:off x="0" y="947981"/>
              <a:ext cx="8817190" cy="666319"/>
            </a:xfrm>
            <a:prstGeom prst="rect">
              <a:avLst/>
            </a:prstGeom>
            <a:noFill/>
            <a:ln>
              <a:noFill/>
            </a:ln>
          </p:spPr>
          <p:txBody>
            <a:bodyPr spcFirstLastPara="1" wrap="square" lIns="99050" tIns="99050" rIns="254000" bIns="2115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Preterm Birth</a:t>
              </a:r>
              <a:endParaRPr sz="1400" b="0" i="0" u="none" strike="noStrike" cap="none">
                <a:solidFill>
                  <a:srgbClr val="000000"/>
                </a:solidFill>
                <a:latin typeface="Arial"/>
                <a:ea typeface="Arial"/>
                <a:cs typeface="Arial"/>
                <a:sym typeface="Arial"/>
              </a:endParaRPr>
            </a:p>
          </p:txBody>
        </p:sp>
        <p:sp>
          <p:nvSpPr>
            <p:cNvPr id="1375" name="Google Shape;1375;p198"/>
            <p:cNvSpPr/>
            <p:nvPr/>
          </p:nvSpPr>
          <p:spPr>
            <a:xfrm>
              <a:off x="0" y="1642479"/>
              <a:ext cx="2818307" cy="2567154"/>
            </a:xfrm>
            <a:prstGeom prst="rect">
              <a:avLst/>
            </a:prstGeom>
            <a:solidFill>
              <a:schemeClr val="lt1"/>
            </a:solidFill>
            <a:ln w="9525" cap="flat" cmpd="sng">
              <a:solidFill>
                <a:schemeClr val="accent6"/>
              </a:solidFill>
              <a:prstDash val="solid"/>
              <a:miter lim="800000"/>
              <a:headEnd type="none" w="sm" len="sm"/>
              <a:tailEnd type="none" w="sm" len="sm"/>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98"/>
            <p:cNvSpPr txBox="1"/>
            <p:nvPr/>
          </p:nvSpPr>
          <p:spPr>
            <a:xfrm>
              <a:off x="0" y="1642479"/>
              <a:ext cx="2818307" cy="256715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Black infants are 1.5x more likely to be born preterm than NHW infants.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84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Preterm infants are 2-3x more likely to suffer SUID.	 </a:t>
              </a:r>
              <a:endParaRPr sz="1400" b="0" i="0" u="none" strike="noStrike" cap="none">
                <a:solidFill>
                  <a:srgbClr val="000000"/>
                </a:solidFill>
                <a:latin typeface="Arial"/>
                <a:ea typeface="Arial"/>
                <a:cs typeface="Arial"/>
                <a:sym typeface="Arial"/>
              </a:endParaRPr>
            </a:p>
          </p:txBody>
        </p:sp>
        <p:sp>
          <p:nvSpPr>
            <p:cNvPr id="1377" name="Google Shape;1377;p198"/>
            <p:cNvSpPr/>
            <p:nvPr/>
          </p:nvSpPr>
          <p:spPr>
            <a:xfrm>
              <a:off x="2818307" y="1059035"/>
              <a:ext cx="6332042" cy="1332639"/>
            </a:xfrm>
            <a:prstGeom prst="rightArrow">
              <a:avLst>
                <a:gd name="adj1" fmla="val 50000"/>
                <a:gd name="adj2" fmla="val 50000"/>
              </a:avLst>
            </a:prstGeom>
            <a:gradFill>
              <a:gsLst>
                <a:gs pos="0">
                  <a:srgbClr val="E59183"/>
                </a:gs>
                <a:gs pos="50000">
                  <a:srgbClr val="E5806D"/>
                </a:gs>
                <a:gs pos="100000">
                  <a:srgbClr val="D16C59"/>
                </a:gs>
              </a:gsLst>
              <a:lin ang="5400000"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98"/>
            <p:cNvSpPr txBox="1"/>
            <p:nvPr/>
          </p:nvSpPr>
          <p:spPr>
            <a:xfrm>
              <a:off x="2818307" y="1392195"/>
              <a:ext cx="5998882" cy="666319"/>
            </a:xfrm>
            <a:prstGeom prst="rect">
              <a:avLst/>
            </a:prstGeom>
            <a:noFill/>
            <a:ln>
              <a:noFill/>
            </a:ln>
          </p:spPr>
          <p:txBody>
            <a:bodyPr spcFirstLastPara="1" wrap="square" lIns="99050" tIns="99050" rIns="254000" bIns="2115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Complications of Prematurity</a:t>
              </a:r>
              <a:endParaRPr sz="1400" b="0" i="0" u="none" strike="noStrike" cap="none">
                <a:solidFill>
                  <a:srgbClr val="000000"/>
                </a:solidFill>
                <a:latin typeface="Arial"/>
                <a:ea typeface="Arial"/>
                <a:cs typeface="Arial"/>
                <a:sym typeface="Arial"/>
              </a:endParaRPr>
            </a:p>
          </p:txBody>
        </p:sp>
        <p:sp>
          <p:nvSpPr>
            <p:cNvPr id="1379" name="Google Shape;1379;p198"/>
            <p:cNvSpPr/>
            <p:nvPr/>
          </p:nvSpPr>
          <p:spPr>
            <a:xfrm>
              <a:off x="2818307" y="2086692"/>
              <a:ext cx="2818307" cy="2567154"/>
            </a:xfrm>
            <a:prstGeom prst="rect">
              <a:avLst/>
            </a:prstGeom>
            <a:solidFill>
              <a:schemeClr val="lt1"/>
            </a:solidFill>
            <a:ln w="9525" cap="flat" cmpd="sng">
              <a:solidFill>
                <a:schemeClr val="accent6"/>
              </a:solidFill>
              <a:prstDash val="solid"/>
              <a:miter lim="800000"/>
              <a:headEnd type="none" w="sm" len="sm"/>
              <a:tailEnd type="none" w="sm" len="sm"/>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98"/>
            <p:cNvSpPr txBox="1"/>
            <p:nvPr/>
          </p:nvSpPr>
          <p:spPr>
            <a:xfrm>
              <a:off x="2818307" y="2086692"/>
              <a:ext cx="2818307" cy="256715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Black infants are over-represented in the population of infants who suffer the complications of prematurity.</a:t>
              </a:r>
              <a:endParaRPr sz="1400" b="0" i="0" u="none" strike="noStrike" cap="none">
                <a:solidFill>
                  <a:srgbClr val="000000"/>
                </a:solidFill>
                <a:latin typeface="Arial"/>
                <a:ea typeface="Arial"/>
                <a:cs typeface="Arial"/>
                <a:sym typeface="Arial"/>
              </a:endParaRPr>
            </a:p>
          </p:txBody>
        </p:sp>
        <p:sp>
          <p:nvSpPr>
            <p:cNvPr id="1381" name="Google Shape;1381;p198"/>
            <p:cNvSpPr/>
            <p:nvPr/>
          </p:nvSpPr>
          <p:spPr>
            <a:xfrm>
              <a:off x="5636615" y="1503248"/>
              <a:ext cx="3513734" cy="1332639"/>
            </a:xfrm>
            <a:prstGeom prst="rightArrow">
              <a:avLst>
                <a:gd name="adj1" fmla="val 50000"/>
                <a:gd name="adj2" fmla="val 50000"/>
              </a:avLst>
            </a:prstGeom>
            <a:gradFill>
              <a:gsLst>
                <a:gs pos="0">
                  <a:srgbClr val="E59183"/>
                </a:gs>
                <a:gs pos="50000">
                  <a:srgbClr val="E5806D"/>
                </a:gs>
                <a:gs pos="100000">
                  <a:srgbClr val="D16C59"/>
                </a:gs>
              </a:gsLst>
              <a:lin ang="5400000" scaled="0"/>
            </a:gradFill>
            <a:ln>
              <a:noFill/>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98"/>
            <p:cNvSpPr txBox="1"/>
            <p:nvPr/>
          </p:nvSpPr>
          <p:spPr>
            <a:xfrm>
              <a:off x="5636615" y="1836408"/>
              <a:ext cx="3180574" cy="666319"/>
            </a:xfrm>
            <a:prstGeom prst="rect">
              <a:avLst/>
            </a:prstGeom>
            <a:noFill/>
            <a:ln>
              <a:noFill/>
            </a:ln>
          </p:spPr>
          <p:txBody>
            <a:bodyPr spcFirstLastPara="1" wrap="square" lIns="99050" tIns="99050" rIns="254000" bIns="2115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0" i="0" u="none" strike="noStrike" cap="none">
                  <a:solidFill>
                    <a:schemeClr val="lt1"/>
                  </a:solidFill>
                  <a:latin typeface="Arial"/>
                  <a:ea typeface="Arial"/>
                  <a:cs typeface="Arial"/>
                  <a:sym typeface="Arial"/>
                </a:rPr>
                <a:t>SUID</a:t>
              </a:r>
              <a:endParaRPr sz="1400" b="0" i="0" u="none" strike="noStrike" cap="none">
                <a:solidFill>
                  <a:srgbClr val="000000"/>
                </a:solidFill>
                <a:latin typeface="Arial"/>
                <a:ea typeface="Arial"/>
                <a:cs typeface="Arial"/>
                <a:sym typeface="Arial"/>
              </a:endParaRPr>
            </a:p>
          </p:txBody>
        </p:sp>
        <p:sp>
          <p:nvSpPr>
            <p:cNvPr id="1383" name="Google Shape;1383;p198"/>
            <p:cNvSpPr/>
            <p:nvPr/>
          </p:nvSpPr>
          <p:spPr>
            <a:xfrm>
              <a:off x="5636615" y="2530905"/>
              <a:ext cx="2818307" cy="2529584"/>
            </a:xfrm>
            <a:prstGeom prst="rect">
              <a:avLst/>
            </a:prstGeom>
            <a:solidFill>
              <a:schemeClr val="lt1"/>
            </a:solidFill>
            <a:ln w="9525" cap="flat" cmpd="sng">
              <a:solidFill>
                <a:schemeClr val="accent6"/>
              </a:solidFill>
              <a:prstDash val="solid"/>
              <a:miter lim="800000"/>
              <a:headEnd type="none" w="sm" len="sm"/>
              <a:tailEnd type="none" w="sm" len="sm"/>
            </a:ln>
            <a:effectLst>
              <a:outerShdw blurRad="57150" dist="19050" dir="5400000" algn="ctr" rotWithShape="0">
                <a:srgbClr val="000000">
                  <a:alpha val="619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98"/>
            <p:cNvSpPr txBox="1"/>
            <p:nvPr/>
          </p:nvSpPr>
          <p:spPr>
            <a:xfrm>
              <a:off x="5636615" y="2530905"/>
              <a:ext cx="2818307" cy="252958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Preterm NH-Black infants are 2x more likely to die from SUID than NH-White infants. </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852955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99"/>
          <p:cNvSpPr txBox="1">
            <a:spLocks noGrp="1"/>
          </p:cNvSpPr>
          <p:nvPr>
            <p:ph type="title"/>
          </p:nvPr>
        </p:nvSpPr>
        <p:spPr>
          <a:xfrm>
            <a:off x="713105" y="169527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Helvetica Neue"/>
              <a:buNone/>
            </a:pPr>
            <a:r>
              <a:rPr lang="en-US" sz="4800" b="0"/>
              <a:t>Improving Safe Infant Sleep Practices in Massachusetts NICUs</a:t>
            </a:r>
            <a:endParaRPr/>
          </a:p>
        </p:txBody>
      </p:sp>
      <p:pic>
        <p:nvPicPr>
          <p:cNvPr id="1391" name="Google Shape;1391;p199"/>
          <p:cNvPicPr preferRelativeResize="0"/>
          <p:nvPr/>
        </p:nvPicPr>
        <p:blipFill rotWithShape="1">
          <a:blip r:embed="rId3">
            <a:alphaModFix/>
          </a:blip>
          <a:srcRect/>
          <a:stretch/>
        </p:blipFill>
        <p:spPr>
          <a:xfrm>
            <a:off x="8061636" y="218178"/>
            <a:ext cx="3606349" cy="2247619"/>
          </a:xfrm>
          <a:prstGeom prst="rect">
            <a:avLst/>
          </a:prstGeom>
          <a:noFill/>
          <a:ln>
            <a:noFill/>
          </a:ln>
        </p:spPr>
      </p:pic>
    </p:spTree>
    <p:extLst>
      <p:ext uri="{BB962C8B-B14F-4D97-AF65-F5344CB8AC3E}">
        <p14:creationId xmlns:p14="http://schemas.microsoft.com/office/powerpoint/2010/main" val="811609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200"/>
          <p:cNvPicPr preferRelativeResize="0">
            <a:picLocks noGrp="1"/>
          </p:cNvPicPr>
          <p:nvPr>
            <p:ph type="body" idx="1"/>
          </p:nvPr>
        </p:nvPicPr>
        <p:blipFill rotWithShape="1">
          <a:blip r:embed="rId3">
            <a:alphaModFix/>
          </a:blip>
          <a:srcRect/>
          <a:stretch/>
        </p:blipFill>
        <p:spPr>
          <a:xfrm>
            <a:off x="4580627" y="76200"/>
            <a:ext cx="7611374" cy="6743697"/>
          </a:xfrm>
          <a:prstGeom prst="rect">
            <a:avLst/>
          </a:prstGeom>
          <a:noFill/>
          <a:ln>
            <a:noFill/>
          </a:ln>
        </p:spPr>
      </p:pic>
      <p:sp>
        <p:nvSpPr>
          <p:cNvPr id="1398" name="Google Shape;1398;p200"/>
          <p:cNvSpPr txBox="1"/>
          <p:nvPr/>
        </p:nvSpPr>
        <p:spPr>
          <a:xfrm>
            <a:off x="208920" y="6396591"/>
            <a:ext cx="49982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Hwang SS, O'Sullivan A, Fitzgerald E, Melvin P. J Perinatol 2015 </a:t>
            </a:r>
            <a:endParaRPr sz="1400" b="0" i="0" u="none" strike="noStrike" cap="none">
              <a:solidFill>
                <a:srgbClr val="000000"/>
              </a:solidFill>
              <a:latin typeface="Arial"/>
              <a:ea typeface="Arial"/>
              <a:cs typeface="Arial"/>
              <a:sym typeface="Arial"/>
            </a:endParaRPr>
          </a:p>
        </p:txBody>
      </p:sp>
      <p:sp>
        <p:nvSpPr>
          <p:cNvPr id="1399" name="Google Shape;1399;p200"/>
          <p:cNvSpPr txBox="1"/>
          <p:nvPr/>
        </p:nvSpPr>
        <p:spPr>
          <a:xfrm>
            <a:off x="208920" y="230576"/>
            <a:ext cx="573024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alibri"/>
              <a:buNone/>
            </a:pPr>
            <a:r>
              <a:rPr lang="en-US" sz="3200" b="0" i="0" u="none" strike="noStrike" cap="none">
                <a:solidFill>
                  <a:schemeClr val="dk1"/>
                </a:solidFill>
                <a:latin typeface="Calibri"/>
                <a:ea typeface="Calibri"/>
                <a:cs typeface="Calibri"/>
                <a:sym typeface="Calibri"/>
              </a:rPr>
              <a:t>Implementation of Safe Sleep Practices in the NICU</a:t>
            </a:r>
            <a:endParaRPr sz="1400" b="0" i="0" u="none" strike="noStrike" cap="none">
              <a:solidFill>
                <a:srgbClr val="000000"/>
              </a:solidFill>
              <a:latin typeface="Arial"/>
              <a:ea typeface="Arial"/>
              <a:cs typeface="Arial"/>
              <a:sym typeface="Arial"/>
            </a:endParaRPr>
          </a:p>
        </p:txBody>
      </p:sp>
      <p:pic>
        <p:nvPicPr>
          <p:cNvPr id="1400" name="Google Shape;1400;p200"/>
          <p:cNvPicPr preferRelativeResize="0"/>
          <p:nvPr/>
        </p:nvPicPr>
        <p:blipFill rotWithShape="1">
          <a:blip r:embed="rId4">
            <a:alphaModFix/>
          </a:blip>
          <a:srcRect/>
          <a:stretch/>
        </p:blipFill>
        <p:spPr>
          <a:xfrm>
            <a:off x="627898" y="1532972"/>
            <a:ext cx="3853808" cy="2358596"/>
          </a:xfrm>
          <a:prstGeom prst="rect">
            <a:avLst/>
          </a:prstGeom>
          <a:noFill/>
          <a:ln w="9525" cap="flat" cmpd="sng">
            <a:solidFill>
              <a:schemeClr val="dk1"/>
            </a:solidFill>
            <a:prstDash val="solid"/>
            <a:round/>
            <a:headEnd type="none" w="sm" len="sm"/>
            <a:tailEnd type="none" w="sm" len="sm"/>
          </a:ln>
        </p:spPr>
      </p:pic>
      <p:pic>
        <p:nvPicPr>
          <p:cNvPr id="1401" name="Google Shape;1401;p200"/>
          <p:cNvPicPr preferRelativeResize="0"/>
          <p:nvPr/>
        </p:nvPicPr>
        <p:blipFill rotWithShape="1">
          <a:blip r:embed="rId5">
            <a:alphaModFix/>
          </a:blip>
          <a:srcRect t="25599" b="24800"/>
          <a:stretch/>
        </p:blipFill>
        <p:spPr>
          <a:xfrm>
            <a:off x="627898" y="4182212"/>
            <a:ext cx="3878499" cy="1923735"/>
          </a:xfrm>
          <a:prstGeom prst="rect">
            <a:avLst/>
          </a:prstGeom>
          <a:noFill/>
          <a:ln w="9525" cap="flat" cmpd="sng">
            <a:solidFill>
              <a:srgbClr val="002060"/>
            </a:solidFill>
            <a:prstDash val="solid"/>
            <a:round/>
            <a:headEnd type="none" w="sm" len="sm"/>
            <a:tailEnd type="none" w="sm" len="sm"/>
          </a:ln>
        </p:spPr>
      </p:pic>
    </p:spTree>
    <p:extLst>
      <p:ext uri="{BB962C8B-B14F-4D97-AF65-F5344CB8AC3E}">
        <p14:creationId xmlns:p14="http://schemas.microsoft.com/office/powerpoint/2010/main" val="4192863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pic>
        <p:nvPicPr>
          <p:cNvPr id="1407" name="Google Shape;1407;p201"/>
          <p:cNvPicPr preferRelativeResize="0"/>
          <p:nvPr/>
        </p:nvPicPr>
        <p:blipFill rotWithShape="1">
          <a:blip r:embed="rId3">
            <a:alphaModFix/>
          </a:blip>
          <a:srcRect/>
          <a:stretch/>
        </p:blipFill>
        <p:spPr>
          <a:xfrm>
            <a:off x="261457" y="107950"/>
            <a:ext cx="6672743" cy="4796035"/>
          </a:xfrm>
          <a:prstGeom prst="rect">
            <a:avLst/>
          </a:prstGeom>
          <a:noFill/>
          <a:ln w="9525" cap="flat" cmpd="sng">
            <a:solidFill>
              <a:srgbClr val="000000"/>
            </a:solidFill>
            <a:prstDash val="solid"/>
            <a:miter lim="800000"/>
            <a:headEnd type="none" w="sm" len="sm"/>
            <a:tailEnd type="none" w="sm" len="sm"/>
          </a:ln>
        </p:spPr>
      </p:pic>
      <p:pic>
        <p:nvPicPr>
          <p:cNvPr id="1408" name="Google Shape;1408;p201"/>
          <p:cNvPicPr preferRelativeResize="0"/>
          <p:nvPr/>
        </p:nvPicPr>
        <p:blipFill rotWithShape="1">
          <a:blip r:embed="rId4">
            <a:alphaModFix/>
          </a:blip>
          <a:srcRect/>
          <a:stretch/>
        </p:blipFill>
        <p:spPr>
          <a:xfrm>
            <a:off x="5331902" y="1764517"/>
            <a:ext cx="6672743" cy="4909341"/>
          </a:xfrm>
          <a:prstGeom prst="rect">
            <a:avLst/>
          </a:prstGeom>
          <a:noFill/>
          <a:ln w="9525" cap="flat" cmpd="sng">
            <a:solidFill>
              <a:srgbClr val="000000"/>
            </a:solidFill>
            <a:prstDash val="solid"/>
            <a:miter lim="800000"/>
            <a:headEnd type="none" w="sm" len="sm"/>
            <a:tailEnd type="none" w="sm" len="sm"/>
          </a:ln>
        </p:spPr>
      </p:pic>
      <p:sp>
        <p:nvSpPr>
          <p:cNvPr id="1409" name="Google Shape;1409;p201"/>
          <p:cNvSpPr txBox="1"/>
          <p:nvPr/>
        </p:nvSpPr>
        <p:spPr>
          <a:xfrm>
            <a:off x="261457" y="6150638"/>
            <a:ext cx="35814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Hwang SS, O'Sullivan A, Fitzgerald E, Melvin P.  J Perinatol 2015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901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202"/>
          <p:cNvSpPr txBox="1">
            <a:spLocks noGrp="1"/>
          </p:cNvSpPr>
          <p:nvPr>
            <p:ph type="title"/>
          </p:nvPr>
        </p:nvSpPr>
        <p:spPr>
          <a:xfrm>
            <a:off x="422695" y="349672"/>
            <a:ext cx="82296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Results</a:t>
            </a:r>
            <a:endParaRPr sz="1400" b="0" i="0" u="none" strike="noStrike" cap="none">
              <a:solidFill>
                <a:srgbClr val="000000"/>
              </a:solidFill>
              <a:latin typeface="Arial"/>
              <a:ea typeface="Arial"/>
              <a:cs typeface="Arial"/>
              <a:sym typeface="Arial"/>
            </a:endParaRPr>
          </a:p>
        </p:txBody>
      </p:sp>
      <p:sp>
        <p:nvSpPr>
          <p:cNvPr id="1416" name="Google Shape;1416;p202"/>
          <p:cNvSpPr txBox="1"/>
          <p:nvPr/>
        </p:nvSpPr>
        <p:spPr>
          <a:xfrm>
            <a:off x="3320144" y="4669972"/>
            <a:ext cx="876300" cy="2095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PRE</a:t>
            </a:r>
            <a:endParaRPr sz="1400" b="0" i="0" u="none" strike="noStrike" cap="none">
              <a:solidFill>
                <a:srgbClr val="000000"/>
              </a:solidFill>
              <a:latin typeface="Arial"/>
              <a:ea typeface="Arial"/>
              <a:cs typeface="Arial"/>
              <a:sym typeface="Arial"/>
            </a:endParaRPr>
          </a:p>
        </p:txBody>
      </p:sp>
      <p:cxnSp>
        <p:nvCxnSpPr>
          <p:cNvPr id="1417" name="Google Shape;1417;p202"/>
          <p:cNvCxnSpPr/>
          <p:nvPr/>
        </p:nvCxnSpPr>
        <p:spPr>
          <a:xfrm rot="10800000">
            <a:off x="4419600" y="1371600"/>
            <a:ext cx="0" cy="3886200"/>
          </a:xfrm>
          <a:prstGeom prst="straightConnector1">
            <a:avLst/>
          </a:prstGeom>
          <a:solidFill>
            <a:schemeClr val="accent1"/>
          </a:solidFill>
          <a:ln w="9525" cap="flat" cmpd="sng">
            <a:solidFill>
              <a:schemeClr val="accent3"/>
            </a:solidFill>
            <a:prstDash val="dot"/>
            <a:round/>
            <a:headEnd type="none" w="sm" len="sm"/>
            <a:tailEnd type="none" w="sm" len="sm"/>
          </a:ln>
        </p:spPr>
      </p:cxnSp>
      <p:cxnSp>
        <p:nvCxnSpPr>
          <p:cNvPr id="1418" name="Google Shape;1418;p202"/>
          <p:cNvCxnSpPr/>
          <p:nvPr/>
        </p:nvCxnSpPr>
        <p:spPr>
          <a:xfrm rot="10800000">
            <a:off x="6248400" y="1371600"/>
            <a:ext cx="0" cy="3886200"/>
          </a:xfrm>
          <a:prstGeom prst="straightConnector1">
            <a:avLst/>
          </a:prstGeom>
          <a:solidFill>
            <a:schemeClr val="accent1"/>
          </a:solidFill>
          <a:ln w="9525" cap="flat" cmpd="sng">
            <a:solidFill>
              <a:schemeClr val="accent3"/>
            </a:solidFill>
            <a:prstDash val="dot"/>
            <a:round/>
            <a:headEnd type="none" w="sm" len="sm"/>
            <a:tailEnd type="none" w="sm" len="sm"/>
          </a:ln>
        </p:spPr>
      </p:cxnSp>
      <p:sp>
        <p:nvSpPr>
          <p:cNvPr id="1419" name="Google Shape;1419;p202"/>
          <p:cNvSpPr txBox="1"/>
          <p:nvPr/>
        </p:nvSpPr>
        <p:spPr>
          <a:xfrm>
            <a:off x="-437096" y="6326718"/>
            <a:ext cx="3421836"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Hwang, Sullivan, Fitzgerald, Melvin et al.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J Perinatology 2015.</a:t>
            </a:r>
            <a:endParaRPr sz="1400" b="0" i="0" u="none" strike="noStrike" cap="none">
              <a:solidFill>
                <a:srgbClr val="000000"/>
              </a:solidFill>
              <a:latin typeface="Arial"/>
              <a:ea typeface="Arial"/>
              <a:cs typeface="Arial"/>
              <a:sym typeface="Arial"/>
            </a:endParaRPr>
          </a:p>
        </p:txBody>
      </p:sp>
      <p:pic>
        <p:nvPicPr>
          <p:cNvPr id="1420" name="Google Shape;1420;p202"/>
          <p:cNvPicPr preferRelativeResize="0"/>
          <p:nvPr/>
        </p:nvPicPr>
        <p:blipFill rotWithShape="1">
          <a:blip r:embed="rId3">
            <a:alphaModFix/>
          </a:blip>
          <a:srcRect/>
          <a:stretch/>
        </p:blipFill>
        <p:spPr>
          <a:xfrm>
            <a:off x="1829468" y="1170439"/>
            <a:ext cx="8837864" cy="4908628"/>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087183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203"/>
          <p:cNvSpPr txBox="1">
            <a:spLocks noGrp="1"/>
          </p:cNvSpPr>
          <p:nvPr>
            <p:ph type="title"/>
          </p:nvPr>
        </p:nvSpPr>
        <p:spPr>
          <a:xfrm>
            <a:off x="163901" y="90628"/>
            <a:ext cx="7591245" cy="993775"/>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90000"/>
              </a:lnSpc>
              <a:spcBef>
                <a:spcPts val="0"/>
              </a:spcBef>
              <a:spcAft>
                <a:spcPts val="0"/>
              </a:spcAft>
              <a:buClr>
                <a:schemeClr val="dk1"/>
              </a:buClr>
              <a:buSzPct val="100000"/>
              <a:buFont typeface="Arial"/>
              <a:buNone/>
            </a:pPr>
            <a:r>
              <a:rPr lang="en-US" sz="4400" b="1" i="0" u="none" strike="noStrike" cap="none">
                <a:solidFill>
                  <a:schemeClr val="dk1"/>
                </a:solidFill>
                <a:latin typeface="Arial"/>
                <a:ea typeface="Arial"/>
                <a:cs typeface="Arial"/>
                <a:sym typeface="Arial"/>
              </a:rPr>
              <a:t>Expansion to and Comparison Across MA Birthing Hospitals</a:t>
            </a:r>
            <a:endParaRPr sz="1400" b="0" i="0" u="none" strike="noStrike" cap="none">
              <a:solidFill>
                <a:srgbClr val="000000"/>
              </a:solidFill>
              <a:latin typeface="Arial"/>
              <a:ea typeface="Arial"/>
              <a:cs typeface="Arial"/>
              <a:sym typeface="Arial"/>
            </a:endParaRPr>
          </a:p>
        </p:txBody>
      </p:sp>
      <p:pic>
        <p:nvPicPr>
          <p:cNvPr id="1427" name="Google Shape;1427;p203"/>
          <p:cNvPicPr preferRelativeResize="0"/>
          <p:nvPr/>
        </p:nvPicPr>
        <p:blipFill rotWithShape="1">
          <a:blip r:embed="rId3">
            <a:alphaModFix/>
          </a:blip>
          <a:srcRect/>
          <a:stretch/>
        </p:blipFill>
        <p:spPr>
          <a:xfrm>
            <a:off x="1519781" y="1414987"/>
            <a:ext cx="7979312" cy="5352385"/>
          </a:xfrm>
          <a:prstGeom prst="rect">
            <a:avLst/>
          </a:prstGeom>
          <a:noFill/>
          <a:ln>
            <a:noFill/>
          </a:ln>
        </p:spPr>
      </p:pic>
      <p:pic>
        <p:nvPicPr>
          <p:cNvPr id="1428" name="Google Shape;1428;p203"/>
          <p:cNvPicPr preferRelativeResize="0"/>
          <p:nvPr/>
        </p:nvPicPr>
        <p:blipFill rotWithShape="1">
          <a:blip r:embed="rId4">
            <a:alphaModFix/>
          </a:blip>
          <a:srcRect/>
          <a:stretch/>
        </p:blipFill>
        <p:spPr>
          <a:xfrm>
            <a:off x="8083297" y="313920"/>
            <a:ext cx="2831592" cy="1885508"/>
          </a:xfrm>
          <a:prstGeom prst="rect">
            <a:avLst/>
          </a:prstGeom>
          <a:noFill/>
          <a:ln w="9525" cap="flat" cmpd="sng">
            <a:solidFill>
              <a:schemeClr val="dk1"/>
            </a:solidFill>
            <a:prstDash val="solid"/>
            <a:round/>
            <a:headEnd type="none" w="sm" len="sm"/>
            <a:tailEnd type="none" w="sm" len="sm"/>
          </a:ln>
        </p:spPr>
      </p:pic>
      <p:pic>
        <p:nvPicPr>
          <p:cNvPr id="1429" name="Google Shape;1429;p203"/>
          <p:cNvPicPr preferRelativeResize="0"/>
          <p:nvPr/>
        </p:nvPicPr>
        <p:blipFill rotWithShape="1">
          <a:blip r:embed="rId5">
            <a:alphaModFix/>
          </a:blip>
          <a:srcRect/>
          <a:stretch/>
        </p:blipFill>
        <p:spPr>
          <a:xfrm>
            <a:off x="9813140" y="5394065"/>
            <a:ext cx="2203498" cy="1373307"/>
          </a:xfrm>
          <a:prstGeom prst="rect">
            <a:avLst/>
          </a:prstGeom>
          <a:noFill/>
          <a:ln>
            <a:noFill/>
          </a:ln>
        </p:spPr>
      </p:pic>
    </p:spTree>
    <p:extLst>
      <p:ext uri="{BB962C8B-B14F-4D97-AF65-F5344CB8AC3E}">
        <p14:creationId xmlns:p14="http://schemas.microsoft.com/office/powerpoint/2010/main" val="2219963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204"/>
          <p:cNvSpPr txBox="1">
            <a:spLocks noGrp="1"/>
          </p:cNvSpPr>
          <p:nvPr>
            <p:ph type="title"/>
          </p:nvPr>
        </p:nvSpPr>
        <p:spPr>
          <a:xfrm>
            <a:off x="1869422" y="119295"/>
            <a:ext cx="8470232" cy="114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1" i="0" u="none" strike="noStrike" cap="none">
                <a:solidFill>
                  <a:schemeClr val="dk1"/>
                </a:solidFill>
                <a:latin typeface="Arial"/>
                <a:ea typeface="Arial"/>
                <a:cs typeface="Arial"/>
                <a:sym typeface="Arial"/>
              </a:rPr>
              <a:t>NICU SSP Compliance over Time</a:t>
            </a:r>
            <a:endParaRPr sz="1400" b="0" i="0" u="none" strike="noStrike" cap="none">
              <a:solidFill>
                <a:srgbClr val="000000"/>
              </a:solidFill>
              <a:latin typeface="Arial"/>
              <a:ea typeface="Arial"/>
              <a:cs typeface="Arial"/>
              <a:sym typeface="Arial"/>
            </a:endParaRPr>
          </a:p>
        </p:txBody>
      </p:sp>
      <p:pic>
        <p:nvPicPr>
          <p:cNvPr id="1436" name="Google Shape;1436;p204"/>
          <p:cNvPicPr preferRelativeResize="0"/>
          <p:nvPr/>
        </p:nvPicPr>
        <p:blipFill rotWithShape="1">
          <a:blip r:embed="rId3">
            <a:alphaModFix/>
          </a:blip>
          <a:srcRect/>
          <a:stretch/>
        </p:blipFill>
        <p:spPr>
          <a:xfrm>
            <a:off x="1698716" y="798435"/>
            <a:ext cx="8553936" cy="5596814"/>
          </a:xfrm>
          <a:prstGeom prst="rect">
            <a:avLst/>
          </a:prstGeom>
          <a:noFill/>
          <a:ln>
            <a:noFill/>
          </a:ln>
        </p:spPr>
      </p:pic>
      <p:sp>
        <p:nvSpPr>
          <p:cNvPr id="1437" name="Google Shape;1437;p204"/>
          <p:cNvSpPr txBox="1"/>
          <p:nvPr/>
        </p:nvSpPr>
        <p:spPr>
          <a:xfrm>
            <a:off x="7049898" y="1387804"/>
            <a:ext cx="1152939" cy="2308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SSP Webinar 10/16</a:t>
            </a:r>
            <a:endParaRPr sz="1400" b="0" i="0" u="none" strike="noStrike" cap="none">
              <a:solidFill>
                <a:srgbClr val="000000"/>
              </a:solidFill>
              <a:latin typeface="Arial"/>
              <a:ea typeface="Arial"/>
              <a:cs typeface="Arial"/>
              <a:sym typeface="Arial"/>
            </a:endParaRPr>
          </a:p>
        </p:txBody>
      </p:sp>
      <p:sp>
        <p:nvSpPr>
          <p:cNvPr id="1438" name="Google Shape;1438;p204"/>
          <p:cNvSpPr txBox="1"/>
          <p:nvPr/>
        </p:nvSpPr>
        <p:spPr>
          <a:xfrm>
            <a:off x="2650438" y="2284353"/>
            <a:ext cx="1142998" cy="2308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SSP Webinar 10/15</a:t>
            </a:r>
            <a:endParaRPr sz="1400" b="0" i="0" u="none" strike="noStrike" cap="none">
              <a:solidFill>
                <a:srgbClr val="000000"/>
              </a:solidFill>
              <a:latin typeface="Arial"/>
              <a:ea typeface="Arial"/>
              <a:cs typeface="Arial"/>
              <a:sym typeface="Arial"/>
            </a:endParaRPr>
          </a:p>
        </p:txBody>
      </p:sp>
      <p:sp>
        <p:nvSpPr>
          <p:cNvPr id="1439" name="Google Shape;1439;p204"/>
          <p:cNvSpPr txBox="1"/>
          <p:nvPr/>
        </p:nvSpPr>
        <p:spPr>
          <a:xfrm>
            <a:off x="7036845" y="2885642"/>
            <a:ext cx="1152939" cy="2308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SSP Forum 12/16</a:t>
            </a:r>
            <a:endParaRPr sz="1400" b="0" i="0" u="none" strike="noStrike" cap="none">
              <a:solidFill>
                <a:srgbClr val="000000"/>
              </a:solidFill>
              <a:latin typeface="Arial"/>
              <a:ea typeface="Arial"/>
              <a:cs typeface="Arial"/>
              <a:sym typeface="Arial"/>
            </a:endParaRPr>
          </a:p>
        </p:txBody>
      </p:sp>
      <p:sp>
        <p:nvSpPr>
          <p:cNvPr id="1440" name="Google Shape;1440;p204"/>
          <p:cNvSpPr txBox="1"/>
          <p:nvPr/>
        </p:nvSpPr>
        <p:spPr>
          <a:xfrm>
            <a:off x="3528870" y="4251667"/>
            <a:ext cx="1249018" cy="2308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Project Launch  4/15</a:t>
            </a:r>
            <a:endParaRPr sz="1400" b="0" i="0" u="none" strike="noStrike" cap="none">
              <a:solidFill>
                <a:srgbClr val="000000"/>
              </a:solidFill>
              <a:latin typeface="Arial"/>
              <a:ea typeface="Arial"/>
              <a:cs typeface="Arial"/>
              <a:sym typeface="Arial"/>
            </a:endParaRPr>
          </a:p>
        </p:txBody>
      </p:sp>
      <p:cxnSp>
        <p:nvCxnSpPr>
          <p:cNvPr id="1441" name="Google Shape;1441;p204"/>
          <p:cNvCxnSpPr/>
          <p:nvPr/>
        </p:nvCxnSpPr>
        <p:spPr>
          <a:xfrm rot="10800000">
            <a:off x="3135598" y="4367083"/>
            <a:ext cx="298172" cy="0"/>
          </a:xfrm>
          <a:prstGeom prst="straightConnector1">
            <a:avLst/>
          </a:prstGeom>
          <a:noFill/>
          <a:ln w="9525" cap="flat" cmpd="sng">
            <a:solidFill>
              <a:schemeClr val="dk1"/>
            </a:solidFill>
            <a:prstDash val="solid"/>
            <a:miter lim="800000"/>
            <a:headEnd type="none" w="sm" len="sm"/>
            <a:tailEnd type="stealth" w="med" len="med"/>
          </a:ln>
        </p:spPr>
      </p:cxnSp>
      <p:cxnSp>
        <p:nvCxnSpPr>
          <p:cNvPr id="1442" name="Google Shape;1442;p204"/>
          <p:cNvCxnSpPr/>
          <p:nvPr/>
        </p:nvCxnSpPr>
        <p:spPr>
          <a:xfrm rot="10800000">
            <a:off x="7362455" y="2622055"/>
            <a:ext cx="0" cy="239301"/>
          </a:xfrm>
          <a:prstGeom prst="straightConnector1">
            <a:avLst/>
          </a:prstGeom>
          <a:noFill/>
          <a:ln w="9525" cap="flat" cmpd="sng">
            <a:solidFill>
              <a:schemeClr val="dk1"/>
            </a:solidFill>
            <a:prstDash val="solid"/>
            <a:miter lim="800000"/>
            <a:headEnd type="none" w="sm" len="sm"/>
            <a:tailEnd type="stealth" w="med" len="med"/>
          </a:ln>
        </p:spPr>
      </p:cxnSp>
      <p:sp>
        <p:nvSpPr>
          <p:cNvPr id="1443" name="Google Shape;1443;p204"/>
          <p:cNvSpPr txBox="1"/>
          <p:nvPr/>
        </p:nvSpPr>
        <p:spPr>
          <a:xfrm>
            <a:off x="4609636" y="6395249"/>
            <a:ext cx="51841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Hwang SS, Melvin P, Diop H, Settle M, Gupta M. J Perinatol 2018.</a:t>
            </a:r>
            <a:endParaRPr sz="1400" b="0" i="0" u="none" strike="noStrike" cap="none">
              <a:solidFill>
                <a:srgbClr val="000000"/>
              </a:solidFill>
              <a:latin typeface="Arial"/>
              <a:ea typeface="Arial"/>
              <a:cs typeface="Arial"/>
              <a:sym typeface="Arial"/>
            </a:endParaRPr>
          </a:p>
        </p:txBody>
      </p:sp>
      <p:sp>
        <p:nvSpPr>
          <p:cNvPr id="1444" name="Google Shape;1444;p204"/>
          <p:cNvSpPr txBox="1"/>
          <p:nvPr/>
        </p:nvSpPr>
        <p:spPr>
          <a:xfrm>
            <a:off x="7879662" y="952324"/>
            <a:ext cx="141218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800"/>
              <a:buFont typeface="Calibri"/>
              <a:buNone/>
            </a:pPr>
            <a:r>
              <a:rPr lang="en-US" sz="2800" b="0" i="0" u="none" strike="noStrike" cap="none">
                <a:solidFill>
                  <a:srgbClr val="C00000"/>
                </a:solidFill>
                <a:latin typeface="Calibri"/>
                <a:ea typeface="Calibri"/>
                <a:cs typeface="Calibri"/>
                <a:sym typeface="Calibri"/>
              </a:rPr>
              <a:t>N=7261</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86090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205"/>
          <p:cNvSpPr/>
          <p:nvPr/>
        </p:nvSpPr>
        <p:spPr>
          <a:xfrm>
            <a:off x="1711627" y="150741"/>
            <a:ext cx="9150134"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Hospital SSP Compliance Variation by Year</a:t>
            </a:r>
            <a:endParaRPr sz="1400" b="0" i="0" u="none" strike="noStrike" cap="none">
              <a:solidFill>
                <a:srgbClr val="000000"/>
              </a:solidFill>
              <a:latin typeface="Arial"/>
              <a:ea typeface="Arial"/>
              <a:cs typeface="Arial"/>
              <a:sym typeface="Arial"/>
            </a:endParaRPr>
          </a:p>
        </p:txBody>
      </p:sp>
      <p:pic>
        <p:nvPicPr>
          <p:cNvPr id="1451" name="Google Shape;1451;p205"/>
          <p:cNvPicPr preferRelativeResize="0"/>
          <p:nvPr/>
        </p:nvPicPr>
        <p:blipFill rotWithShape="1">
          <a:blip r:embed="rId3">
            <a:alphaModFix/>
          </a:blip>
          <a:srcRect/>
          <a:stretch/>
        </p:blipFill>
        <p:spPr>
          <a:xfrm>
            <a:off x="1948646" y="971711"/>
            <a:ext cx="8162615" cy="5392965"/>
          </a:xfrm>
          <a:prstGeom prst="rect">
            <a:avLst/>
          </a:prstGeom>
          <a:noFill/>
          <a:ln>
            <a:noFill/>
          </a:ln>
        </p:spPr>
      </p:pic>
      <p:sp>
        <p:nvSpPr>
          <p:cNvPr id="1452" name="Google Shape;1452;p205"/>
          <p:cNvSpPr txBox="1"/>
          <p:nvPr/>
        </p:nvSpPr>
        <p:spPr>
          <a:xfrm>
            <a:off x="4679340" y="6494373"/>
            <a:ext cx="51841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Hwang SS, Melvin P, Diop H, Settle M, Gupta M. J Perinatol 2018.</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3544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206"/>
          <p:cNvSpPr txBox="1"/>
          <p:nvPr/>
        </p:nvSpPr>
        <p:spPr>
          <a:xfrm>
            <a:off x="1590261" y="2105561"/>
            <a:ext cx="10045148"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Did we reduce racial/ethnic disparities in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Arial"/>
                <a:ea typeface="Arial"/>
                <a:cs typeface="Arial"/>
                <a:sym typeface="Arial"/>
              </a:rPr>
              <a:t>safe sleep compliance?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4742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207"/>
          <p:cNvSpPr txBox="1"/>
          <p:nvPr/>
        </p:nvSpPr>
        <p:spPr>
          <a:xfrm>
            <a:off x="812131" y="1331470"/>
            <a:ext cx="10567737" cy="4585871"/>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000000"/>
                </a:solidFill>
                <a:latin typeface="Arial"/>
                <a:ea typeface="Arial"/>
                <a:cs typeface="Arial"/>
                <a:sym typeface="Arial"/>
              </a:rPr>
              <a:t>Are we embedding equity from the very beginning and into all stages of this QI project?</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1200"/>
              </a:spcBef>
              <a:spcAft>
                <a:spcPts val="0"/>
              </a:spcAft>
              <a:buClr>
                <a:srgbClr val="000000"/>
              </a:buClr>
              <a:buSzPts val="2800"/>
              <a:buFont typeface="Arial"/>
              <a:buAutoNum type="arabicPeriod"/>
            </a:pPr>
            <a:r>
              <a:rPr lang="en-US" sz="2800" b="0" i="0" u="none" strike="noStrike" cap="none">
                <a:solidFill>
                  <a:srgbClr val="000000"/>
                </a:solidFill>
                <a:latin typeface="Arial"/>
                <a:ea typeface="Arial"/>
                <a:cs typeface="Arial"/>
                <a:sym typeface="Arial"/>
              </a:rPr>
              <a:t>Are we collecting aggregate or stratified data?</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1200"/>
              </a:spcBef>
              <a:spcAft>
                <a:spcPts val="0"/>
              </a:spcAft>
              <a:buClr>
                <a:srgbClr val="000000"/>
              </a:buClr>
              <a:buSzPts val="2800"/>
              <a:buFont typeface="Arial"/>
              <a:buAutoNum type="arabicPeriod"/>
            </a:pPr>
            <a:r>
              <a:rPr lang="en-US" sz="2800" b="0" i="0" u="none" strike="noStrike" cap="none">
                <a:solidFill>
                  <a:srgbClr val="000000"/>
                </a:solidFill>
                <a:latin typeface="Arial"/>
                <a:ea typeface="Arial"/>
                <a:cs typeface="Arial"/>
                <a:sym typeface="Arial"/>
              </a:rPr>
              <a:t>Where is our race/ethnicity data coming from and how accurate are the data?</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1200"/>
              </a:spcBef>
              <a:spcAft>
                <a:spcPts val="0"/>
              </a:spcAft>
              <a:buClr>
                <a:srgbClr val="000000"/>
              </a:buClr>
              <a:buSzPts val="2800"/>
              <a:buFont typeface="Arial"/>
              <a:buAutoNum type="arabicPeriod"/>
            </a:pPr>
            <a:r>
              <a:rPr lang="en-US" sz="2800" b="0" i="0" u="none" strike="noStrike" cap="none">
                <a:solidFill>
                  <a:srgbClr val="000000"/>
                </a:solidFill>
                <a:latin typeface="Arial"/>
                <a:ea typeface="Arial"/>
                <a:cs typeface="Arial"/>
                <a:sym typeface="Arial"/>
              </a:rPr>
              <a:t>How might broader social determinants of health impact your intervention implementation and your outcomes?</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1200"/>
              </a:spcBef>
              <a:spcAft>
                <a:spcPts val="0"/>
              </a:spcAft>
              <a:buClr>
                <a:srgbClr val="000000"/>
              </a:buClr>
              <a:buSzPts val="2800"/>
              <a:buFont typeface="Arial"/>
              <a:buAutoNum type="arabicPeriod"/>
            </a:pPr>
            <a:r>
              <a:rPr lang="en-US" sz="2800" b="0" i="0" u="none" strike="noStrike" cap="none">
                <a:solidFill>
                  <a:srgbClr val="000000"/>
                </a:solidFill>
                <a:latin typeface="Arial"/>
                <a:ea typeface="Arial"/>
                <a:cs typeface="Arial"/>
                <a:sym typeface="Arial"/>
              </a:rPr>
              <a:t>Are we actively seeking and listening to the voices of our NICU parents?</a:t>
            </a:r>
            <a:endParaRPr sz="1400" b="0" i="0" u="none" strike="noStrike" cap="none">
              <a:solidFill>
                <a:srgbClr val="000000"/>
              </a:solidFill>
              <a:latin typeface="Arial"/>
              <a:ea typeface="Arial"/>
              <a:cs typeface="Arial"/>
              <a:sym typeface="Arial"/>
            </a:endParaRPr>
          </a:p>
        </p:txBody>
      </p:sp>
      <p:sp>
        <p:nvSpPr>
          <p:cNvPr id="1463" name="Google Shape;1463;p207"/>
          <p:cNvSpPr txBox="1"/>
          <p:nvPr/>
        </p:nvSpPr>
        <p:spPr>
          <a:xfrm>
            <a:off x="370594" y="384902"/>
            <a:ext cx="1182140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Equity-focused QI Questions We’re Learning to Ask</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199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70"/>
          <p:cNvSpPr txBox="1">
            <a:spLocks noGrp="1"/>
          </p:cNvSpPr>
          <p:nvPr>
            <p:ph type="title"/>
          </p:nvPr>
        </p:nvSpPr>
        <p:spPr>
          <a:xfrm>
            <a:off x="762784" y="620441"/>
            <a:ext cx="9143215" cy="643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Helvetica Neue"/>
              <a:buNone/>
            </a:pPr>
            <a:r>
              <a:rPr lang="en-US"/>
              <a:t>Outline</a:t>
            </a:r>
            <a:endParaRPr/>
          </a:p>
        </p:txBody>
      </p:sp>
      <p:sp>
        <p:nvSpPr>
          <p:cNvPr id="1163" name="Google Shape;1163;p170"/>
          <p:cNvSpPr txBox="1">
            <a:spLocks noGrp="1"/>
          </p:cNvSpPr>
          <p:nvPr>
            <p:ph type="body" idx="2"/>
          </p:nvPr>
        </p:nvSpPr>
        <p:spPr>
          <a:xfrm>
            <a:off x="1061155" y="2148681"/>
            <a:ext cx="10363200" cy="256063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600"/>
              <a:buChar char="•"/>
            </a:pPr>
            <a:r>
              <a:rPr lang="en-US" sz="2600"/>
              <a:t>Epidemiology of sudden unexpected infant death (SUID) and safe infant sleep practices in the U.S.</a:t>
            </a:r>
            <a:endParaRPr/>
          </a:p>
          <a:p>
            <a:pPr marL="342900" lvl="0" indent="-342900" algn="l" rtl="0">
              <a:lnSpc>
                <a:spcPct val="100000"/>
              </a:lnSpc>
              <a:spcBef>
                <a:spcPts val="1800"/>
              </a:spcBef>
              <a:spcAft>
                <a:spcPts val="0"/>
              </a:spcAft>
              <a:buSzPts val="2600"/>
              <a:buChar char="•"/>
            </a:pPr>
            <a:r>
              <a:rPr lang="en-US" sz="2600"/>
              <a:t>Principles of equity-focused QI to improve safe sleep practices </a:t>
            </a:r>
            <a:endParaRPr/>
          </a:p>
          <a:p>
            <a:pPr marL="342900" lvl="0" indent="-342900" algn="l" rtl="0">
              <a:lnSpc>
                <a:spcPct val="100000"/>
              </a:lnSpc>
              <a:spcBef>
                <a:spcPts val="1800"/>
              </a:spcBef>
              <a:spcAft>
                <a:spcPts val="0"/>
              </a:spcAft>
              <a:buSzPts val="2600"/>
              <a:buChar char="•"/>
            </a:pPr>
            <a:r>
              <a:rPr lang="en-US" sz="2600"/>
              <a:t>Family engagement and family centered care to improve safe sleep practices</a:t>
            </a:r>
            <a:endParaRPr/>
          </a:p>
          <a:p>
            <a:pPr marL="342900" lvl="0" indent="-177800" algn="l" rtl="0">
              <a:lnSpc>
                <a:spcPct val="100000"/>
              </a:lnSpc>
              <a:spcBef>
                <a:spcPts val="1800"/>
              </a:spcBef>
              <a:spcAft>
                <a:spcPts val="0"/>
              </a:spcAft>
              <a:buSzPts val="2600"/>
              <a:buNone/>
            </a:pPr>
            <a:endParaRPr sz="2600"/>
          </a:p>
          <a:p>
            <a:pPr marL="342900" lvl="0" indent="-177800" algn="l" rtl="0">
              <a:lnSpc>
                <a:spcPct val="100000"/>
              </a:lnSpc>
              <a:spcBef>
                <a:spcPts val="1800"/>
              </a:spcBef>
              <a:spcAft>
                <a:spcPts val="0"/>
              </a:spcAft>
              <a:buSzPts val="2600"/>
              <a:buNone/>
            </a:pPr>
            <a:endParaRPr sz="2600"/>
          </a:p>
          <a:p>
            <a:pPr marL="342900" lvl="0" indent="-177800" algn="l" rtl="0">
              <a:lnSpc>
                <a:spcPct val="100000"/>
              </a:lnSpc>
              <a:spcBef>
                <a:spcPts val="1800"/>
              </a:spcBef>
              <a:spcAft>
                <a:spcPts val="0"/>
              </a:spcAft>
              <a:buSzPts val="2600"/>
              <a:buNone/>
            </a:pPr>
            <a:endParaRPr sz="2600"/>
          </a:p>
        </p:txBody>
      </p:sp>
    </p:spTree>
    <p:extLst>
      <p:ext uri="{BB962C8B-B14F-4D97-AF65-F5344CB8AC3E}">
        <p14:creationId xmlns:p14="http://schemas.microsoft.com/office/powerpoint/2010/main" val="1776323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8"/>
        <p:cNvGrpSpPr/>
        <p:nvPr/>
      </p:nvGrpSpPr>
      <p:grpSpPr>
        <a:xfrm>
          <a:off x="0" y="0"/>
          <a:ext cx="0" cy="0"/>
          <a:chOff x="0" y="0"/>
          <a:chExt cx="0" cy="0"/>
        </a:xfrm>
      </p:grpSpPr>
      <p:sp>
        <p:nvSpPr>
          <p:cNvPr id="1469" name="Google Shape;1469;p208"/>
          <p:cNvSpPr txBox="1">
            <a:spLocks noGrp="1"/>
          </p:cNvSpPr>
          <p:nvPr>
            <p:ph type="title"/>
          </p:nvPr>
        </p:nvSpPr>
        <p:spPr>
          <a:xfrm>
            <a:off x="1070722" y="4042355"/>
            <a:ext cx="10906125" cy="111601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7030A0"/>
              </a:buClr>
              <a:buSzPts val="4400"/>
              <a:buFont typeface="Arial"/>
              <a:buNone/>
            </a:pPr>
            <a:r>
              <a:rPr lang="en-US" sz="4400" b="1" dirty="0">
                <a:solidFill>
                  <a:srgbClr val="7030A0"/>
                </a:solidFill>
              </a:rPr>
              <a:t>Centering</a:t>
            </a:r>
            <a:r>
              <a:rPr lang="en-US" sz="4400" b="1" i="0" u="none" strike="noStrike" cap="none" dirty="0">
                <a:solidFill>
                  <a:srgbClr val="7030A0"/>
                </a:solidFill>
                <a:latin typeface="Arial"/>
                <a:ea typeface="Arial"/>
                <a:cs typeface="Arial"/>
                <a:sym typeface="Arial"/>
              </a:rPr>
              <a:t> the Family in NICU Care</a:t>
            </a:r>
            <a:endParaRPr sz="1400" b="0" i="0" u="none" strike="noStrike" cap="none" dirty="0">
              <a:solidFill>
                <a:srgbClr val="000000"/>
              </a:solidFill>
              <a:latin typeface="Arial"/>
              <a:ea typeface="Arial"/>
              <a:cs typeface="Arial"/>
              <a:sym typeface="Arial"/>
            </a:endParaRPr>
          </a:p>
        </p:txBody>
      </p:sp>
      <p:sp>
        <p:nvSpPr>
          <p:cNvPr id="1470" name="Google Shape;1470;p208"/>
          <p:cNvSpPr txBox="1">
            <a:spLocks noGrp="1"/>
          </p:cNvSpPr>
          <p:nvPr>
            <p:ph type="body" idx="1"/>
          </p:nvPr>
        </p:nvSpPr>
        <p:spPr>
          <a:xfrm>
            <a:off x="963777" y="5230909"/>
            <a:ext cx="10906125" cy="877888"/>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ct val="100000"/>
              <a:buFont typeface="Arial"/>
              <a:buNone/>
            </a:pPr>
            <a:r>
              <a:rPr lang="en-US" sz="2800" b="1" i="0" u="none" strike="noStrike" cap="none">
                <a:solidFill>
                  <a:schemeClr val="dk1"/>
                </a:solidFill>
                <a:latin typeface="Arial"/>
                <a:ea typeface="Arial"/>
                <a:cs typeface="Arial"/>
                <a:sym typeface="Arial"/>
              </a:rPr>
              <a:t>D</a:t>
            </a:r>
            <a:r>
              <a:rPr lang="en-US" sz="2800" b="0" i="0" u="none" strike="noStrike" cap="none">
                <a:solidFill>
                  <a:schemeClr val="dk1"/>
                </a:solidFill>
                <a:latin typeface="Arial"/>
                <a:ea typeface="Arial"/>
                <a:cs typeface="Arial"/>
                <a:sym typeface="Arial"/>
              </a:rPr>
              <a:t>ata-driven </a:t>
            </a:r>
            <a:r>
              <a:rPr lang="en-US" sz="2800" b="1" i="0" u="none" strike="noStrike" cap="none">
                <a:solidFill>
                  <a:schemeClr val="dk1"/>
                </a:solidFill>
                <a:latin typeface="Arial"/>
                <a:ea typeface="Arial"/>
                <a:cs typeface="Arial"/>
                <a:sym typeface="Arial"/>
              </a:rPr>
              <a:t>E</a:t>
            </a:r>
            <a:r>
              <a:rPr lang="en-US" sz="2800" b="0" i="0" u="none" strike="noStrike" cap="none">
                <a:solidFill>
                  <a:schemeClr val="dk1"/>
                </a:solidFill>
                <a:latin typeface="Arial"/>
                <a:ea typeface="Arial"/>
                <a:cs typeface="Arial"/>
                <a:sym typeface="Arial"/>
              </a:rPr>
              <a:t>ngagement of </a:t>
            </a:r>
            <a:r>
              <a:rPr lang="en-US" sz="2800" b="1" i="0" u="none" strike="noStrike" cap="none">
                <a:solidFill>
                  <a:schemeClr val="dk1"/>
                </a:solidFill>
                <a:latin typeface="Arial"/>
                <a:ea typeface="Arial"/>
                <a:cs typeface="Arial"/>
                <a:sym typeface="Arial"/>
              </a:rPr>
              <a:t>F</a:t>
            </a:r>
            <a:r>
              <a:rPr lang="en-US" sz="2800" b="0" i="0" u="none" strike="noStrike" cap="none">
                <a:solidFill>
                  <a:schemeClr val="dk1"/>
                </a:solidFill>
                <a:latin typeface="Arial"/>
                <a:ea typeface="Arial"/>
                <a:cs typeface="Arial"/>
                <a:sym typeface="Arial"/>
              </a:rPr>
              <a:t>amilies to </a:t>
            </a:r>
            <a:r>
              <a:rPr lang="en-US" sz="2800" b="1" i="0" u="none" strike="noStrike" cap="none">
                <a:solidFill>
                  <a:schemeClr val="dk1"/>
                </a:solidFill>
                <a:latin typeface="Arial"/>
                <a:ea typeface="Arial"/>
                <a:cs typeface="Arial"/>
                <a:sym typeface="Arial"/>
              </a:rPr>
              <a:t>I</a:t>
            </a:r>
            <a:r>
              <a:rPr lang="en-US" sz="2800" b="0" i="0" u="none" strike="noStrike" cap="none">
                <a:solidFill>
                  <a:schemeClr val="dk1"/>
                </a:solidFill>
                <a:latin typeface="Arial"/>
                <a:ea typeface="Arial"/>
                <a:cs typeface="Arial"/>
                <a:sym typeface="Arial"/>
              </a:rPr>
              <a:t>mprove the </a:t>
            </a:r>
            <a:r>
              <a:rPr lang="en-US" sz="2800" b="1" i="0" u="none" strike="noStrike" cap="none">
                <a:solidFill>
                  <a:schemeClr val="dk1"/>
                </a:solidFill>
                <a:latin typeface="Arial"/>
                <a:ea typeface="Arial"/>
                <a:cs typeface="Arial"/>
                <a:sym typeface="Arial"/>
              </a:rPr>
              <a:t>N</a:t>
            </a:r>
            <a:r>
              <a:rPr lang="en-US" sz="2800" b="0" i="0" u="none" strike="noStrike" cap="none">
                <a:solidFill>
                  <a:schemeClr val="dk1"/>
                </a:solidFill>
                <a:latin typeface="Arial"/>
                <a:ea typeface="Arial"/>
                <a:cs typeface="Arial"/>
                <a:sym typeface="Arial"/>
              </a:rPr>
              <a:t>ICU </a:t>
            </a:r>
            <a:r>
              <a:rPr lang="en-US" sz="2800" b="1" i="0" u="none" strike="noStrike" cap="none">
                <a:solidFill>
                  <a:schemeClr val="dk1"/>
                </a:solidFill>
                <a:latin typeface="Arial"/>
                <a:ea typeface="Arial"/>
                <a:cs typeface="Arial"/>
                <a:sym typeface="Arial"/>
              </a:rPr>
              <a:t>E</a:t>
            </a:r>
            <a:r>
              <a:rPr lang="en-US" sz="2800" b="0" i="0" u="none" strike="noStrike" cap="none">
                <a:solidFill>
                  <a:schemeClr val="dk1"/>
                </a:solidFill>
                <a:latin typeface="Arial"/>
                <a:ea typeface="Arial"/>
                <a:cs typeface="Arial"/>
                <a:sym typeface="Arial"/>
              </a:rPr>
              <a:t>xperience in Colorado</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100000"/>
              <a:buFont typeface="Arial"/>
              <a:buNone/>
            </a:pPr>
            <a:r>
              <a:rPr lang="en-US" sz="2800" b="0" i="0" u="none" strike="noStrike" cap="none">
                <a:solidFill>
                  <a:schemeClr val="dk1"/>
                </a:solidFill>
                <a:latin typeface="Arial"/>
                <a:ea typeface="Arial"/>
                <a:cs typeface="Arial"/>
                <a:sym typeface="Arial"/>
              </a:rPr>
              <a:t>(DEFINE Colorado)</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0330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209"/>
          <p:cNvSpPr txBox="1">
            <a:spLocks noGrp="1"/>
          </p:cNvSpPr>
          <p:nvPr>
            <p:ph type="title"/>
          </p:nvPr>
        </p:nvSpPr>
        <p:spPr>
          <a:xfrm>
            <a:off x="223405" y="269608"/>
            <a:ext cx="15147925" cy="10175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300"/>
              <a:buFont typeface="Arial"/>
              <a:buNone/>
            </a:pPr>
            <a:r>
              <a:rPr lang="en-US" sz="4400" b="1" i="0" u="none" strike="noStrike" cap="none">
                <a:solidFill>
                  <a:schemeClr val="dk1"/>
                </a:solidFill>
                <a:latin typeface="Arial"/>
                <a:ea typeface="Arial"/>
                <a:cs typeface="Arial"/>
                <a:sym typeface="Arial"/>
              </a:rPr>
              <a:t>SMART Aim</a:t>
            </a:r>
            <a:endParaRPr sz="4400" b="1" i="0" u="none" strike="noStrike" cap="none">
              <a:solidFill>
                <a:schemeClr val="dk1"/>
              </a:solidFill>
              <a:latin typeface="Arial"/>
              <a:ea typeface="Arial"/>
              <a:cs typeface="Arial"/>
              <a:sym typeface="Arial"/>
            </a:endParaRPr>
          </a:p>
        </p:txBody>
      </p:sp>
      <p:grpSp>
        <p:nvGrpSpPr>
          <p:cNvPr id="1480" name="Google Shape;1480;p209"/>
          <p:cNvGrpSpPr/>
          <p:nvPr/>
        </p:nvGrpSpPr>
        <p:grpSpPr>
          <a:xfrm>
            <a:off x="-4094981" y="232315"/>
            <a:ext cx="14178398" cy="7293488"/>
            <a:chOff x="-6126981" y="-937410"/>
            <a:chExt cx="14178398" cy="7293488"/>
          </a:xfrm>
        </p:grpSpPr>
        <p:sp>
          <p:nvSpPr>
            <p:cNvPr id="1481" name="Google Shape;1481;p209"/>
            <p:cNvSpPr/>
            <p:nvPr/>
          </p:nvSpPr>
          <p:spPr>
            <a:xfrm>
              <a:off x="-6126981" y="-937410"/>
              <a:ext cx="7293488" cy="7293488"/>
            </a:xfrm>
            <a:prstGeom prst="blockArc">
              <a:avLst>
                <a:gd name="adj1" fmla="val 18900000"/>
                <a:gd name="adj2" fmla="val 2700000"/>
                <a:gd name="adj3" fmla="val 296"/>
              </a:avLst>
            </a:prstGeom>
            <a:noFill/>
            <a:ln w="25400" cap="flat" cmpd="sng">
              <a:solidFill>
                <a:srgbClr val="306C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209"/>
            <p:cNvSpPr/>
            <p:nvPr/>
          </p:nvSpPr>
          <p:spPr>
            <a:xfrm>
              <a:off x="509717" y="338558"/>
              <a:ext cx="7541700" cy="677550"/>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209"/>
            <p:cNvSpPr txBox="1"/>
            <p:nvPr/>
          </p:nvSpPr>
          <p:spPr>
            <a:xfrm>
              <a:off x="509717" y="338558"/>
              <a:ext cx="7541700" cy="677550"/>
            </a:xfrm>
            <a:prstGeom prst="rect">
              <a:avLst/>
            </a:prstGeom>
            <a:noFill/>
            <a:ln>
              <a:noFill/>
            </a:ln>
          </p:spPr>
          <p:txBody>
            <a:bodyPr spcFirstLastPara="1" wrap="square" lIns="537800" tIns="93975" rIns="93975" bIns="93975" anchor="ctr" anchorCtr="0">
              <a:noAutofit/>
            </a:bodyPr>
            <a:lstStyle/>
            <a:p>
              <a:pPr marL="0" marR="0" lvl="0" indent="0" algn="l" rtl="0">
                <a:lnSpc>
                  <a:spcPct val="90000"/>
                </a:lnSpc>
                <a:spcBef>
                  <a:spcPts val="0"/>
                </a:spcBef>
                <a:spcAft>
                  <a:spcPts val="0"/>
                </a:spcAft>
                <a:buClr>
                  <a:srgbClr val="000000"/>
                </a:buClr>
                <a:buSzPts val="3700"/>
                <a:buFont typeface="Arial"/>
                <a:buNone/>
              </a:pPr>
              <a:r>
                <a:rPr lang="en-US" sz="3700" b="0" i="0" u="none" strike="noStrike" cap="none">
                  <a:solidFill>
                    <a:schemeClr val="lt1"/>
                  </a:solidFill>
                  <a:latin typeface="Arial"/>
                  <a:ea typeface="Arial"/>
                  <a:cs typeface="Arial"/>
                  <a:sym typeface="Arial"/>
                </a:rPr>
                <a:t>SPECIFIC</a:t>
              </a:r>
              <a:endParaRPr sz="1400" b="0" i="0" u="none" strike="noStrike" cap="none">
                <a:solidFill>
                  <a:srgbClr val="000000"/>
                </a:solidFill>
                <a:latin typeface="Arial"/>
                <a:ea typeface="Arial"/>
                <a:cs typeface="Arial"/>
                <a:sym typeface="Arial"/>
              </a:endParaRPr>
            </a:p>
          </p:txBody>
        </p:sp>
        <p:sp>
          <p:nvSpPr>
            <p:cNvPr id="1484" name="Google Shape;1484;p209"/>
            <p:cNvSpPr/>
            <p:nvPr/>
          </p:nvSpPr>
          <p:spPr>
            <a:xfrm>
              <a:off x="86248" y="253864"/>
              <a:ext cx="846937" cy="846937"/>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209"/>
            <p:cNvSpPr/>
            <p:nvPr/>
          </p:nvSpPr>
          <p:spPr>
            <a:xfrm>
              <a:off x="995230" y="1354558"/>
              <a:ext cx="7056187" cy="677550"/>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209"/>
            <p:cNvSpPr txBox="1"/>
            <p:nvPr/>
          </p:nvSpPr>
          <p:spPr>
            <a:xfrm>
              <a:off x="995230" y="1354558"/>
              <a:ext cx="7056187" cy="677550"/>
            </a:xfrm>
            <a:prstGeom prst="rect">
              <a:avLst/>
            </a:prstGeom>
            <a:noFill/>
            <a:ln>
              <a:noFill/>
            </a:ln>
          </p:spPr>
          <p:txBody>
            <a:bodyPr spcFirstLastPara="1" wrap="square" lIns="537800" tIns="93975" rIns="93975" bIns="93975" anchor="ctr" anchorCtr="0">
              <a:noAutofit/>
            </a:bodyPr>
            <a:lstStyle/>
            <a:p>
              <a:pPr marL="0" marR="0" lvl="0" indent="0" algn="l" rtl="0">
                <a:lnSpc>
                  <a:spcPct val="90000"/>
                </a:lnSpc>
                <a:spcBef>
                  <a:spcPts val="0"/>
                </a:spcBef>
                <a:spcAft>
                  <a:spcPts val="0"/>
                </a:spcAft>
                <a:buClr>
                  <a:srgbClr val="000000"/>
                </a:buClr>
                <a:buSzPts val="3700"/>
                <a:buFont typeface="Arial"/>
                <a:buNone/>
              </a:pPr>
              <a:r>
                <a:rPr lang="en-US" sz="3700" b="0" i="0" u="none" strike="noStrike" cap="none">
                  <a:solidFill>
                    <a:schemeClr val="lt1"/>
                  </a:solidFill>
                  <a:latin typeface="Arial"/>
                  <a:ea typeface="Arial"/>
                  <a:cs typeface="Arial"/>
                  <a:sym typeface="Arial"/>
                </a:rPr>
                <a:t>MEASURABLE</a:t>
              </a:r>
              <a:endParaRPr sz="1400" b="0" i="0" u="none" strike="noStrike" cap="none">
                <a:solidFill>
                  <a:srgbClr val="000000"/>
                </a:solidFill>
                <a:latin typeface="Arial"/>
                <a:ea typeface="Arial"/>
                <a:cs typeface="Arial"/>
                <a:sym typeface="Arial"/>
              </a:endParaRPr>
            </a:p>
          </p:txBody>
        </p:sp>
        <p:sp>
          <p:nvSpPr>
            <p:cNvPr id="1487" name="Google Shape;1487;p209"/>
            <p:cNvSpPr/>
            <p:nvPr/>
          </p:nvSpPr>
          <p:spPr>
            <a:xfrm>
              <a:off x="571761" y="1269864"/>
              <a:ext cx="846937" cy="846937"/>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209"/>
            <p:cNvSpPr/>
            <p:nvPr/>
          </p:nvSpPr>
          <p:spPr>
            <a:xfrm>
              <a:off x="1144243" y="2370558"/>
              <a:ext cx="6907174" cy="677550"/>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209"/>
            <p:cNvSpPr txBox="1"/>
            <p:nvPr/>
          </p:nvSpPr>
          <p:spPr>
            <a:xfrm>
              <a:off x="1144243" y="2370558"/>
              <a:ext cx="6907174" cy="677550"/>
            </a:xfrm>
            <a:prstGeom prst="rect">
              <a:avLst/>
            </a:prstGeom>
            <a:noFill/>
            <a:ln>
              <a:noFill/>
            </a:ln>
          </p:spPr>
          <p:txBody>
            <a:bodyPr spcFirstLastPara="1" wrap="square" lIns="537800" tIns="93975" rIns="93975" bIns="93975" anchor="ctr" anchorCtr="0">
              <a:noAutofit/>
            </a:bodyPr>
            <a:lstStyle/>
            <a:p>
              <a:pPr marL="0" marR="0" lvl="0" indent="0" algn="l" rtl="0">
                <a:lnSpc>
                  <a:spcPct val="90000"/>
                </a:lnSpc>
                <a:spcBef>
                  <a:spcPts val="0"/>
                </a:spcBef>
                <a:spcAft>
                  <a:spcPts val="0"/>
                </a:spcAft>
                <a:buClr>
                  <a:srgbClr val="000000"/>
                </a:buClr>
                <a:buSzPts val="3700"/>
                <a:buFont typeface="Arial"/>
                <a:buNone/>
              </a:pPr>
              <a:r>
                <a:rPr lang="en-US" sz="3700" b="0" i="0" u="none" strike="noStrike" cap="none">
                  <a:solidFill>
                    <a:schemeClr val="lt1"/>
                  </a:solidFill>
                  <a:latin typeface="Arial"/>
                  <a:ea typeface="Arial"/>
                  <a:cs typeface="Arial"/>
                  <a:sym typeface="Arial"/>
                </a:rPr>
                <a:t>ATTAINABLE</a:t>
              </a:r>
              <a:endParaRPr sz="1400" b="0" i="0" u="none" strike="noStrike" cap="none">
                <a:solidFill>
                  <a:srgbClr val="000000"/>
                </a:solidFill>
                <a:latin typeface="Arial"/>
                <a:ea typeface="Arial"/>
                <a:cs typeface="Arial"/>
                <a:sym typeface="Arial"/>
              </a:endParaRPr>
            </a:p>
          </p:txBody>
        </p:sp>
        <p:sp>
          <p:nvSpPr>
            <p:cNvPr id="1490" name="Google Shape;1490;p209"/>
            <p:cNvSpPr/>
            <p:nvPr/>
          </p:nvSpPr>
          <p:spPr>
            <a:xfrm>
              <a:off x="720774" y="2285864"/>
              <a:ext cx="846937" cy="846937"/>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209"/>
            <p:cNvSpPr/>
            <p:nvPr/>
          </p:nvSpPr>
          <p:spPr>
            <a:xfrm>
              <a:off x="995230" y="3386558"/>
              <a:ext cx="7056187" cy="677550"/>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209"/>
            <p:cNvSpPr txBox="1"/>
            <p:nvPr/>
          </p:nvSpPr>
          <p:spPr>
            <a:xfrm>
              <a:off x="995230" y="3386558"/>
              <a:ext cx="7056187" cy="677550"/>
            </a:xfrm>
            <a:prstGeom prst="rect">
              <a:avLst/>
            </a:prstGeom>
            <a:noFill/>
            <a:ln>
              <a:noFill/>
            </a:ln>
          </p:spPr>
          <p:txBody>
            <a:bodyPr spcFirstLastPara="1" wrap="square" lIns="537800" tIns="93975" rIns="93975" bIns="93975" anchor="ctr" anchorCtr="0">
              <a:noAutofit/>
            </a:bodyPr>
            <a:lstStyle/>
            <a:p>
              <a:pPr marL="0" marR="0" lvl="0" indent="0" algn="l" rtl="0">
                <a:lnSpc>
                  <a:spcPct val="90000"/>
                </a:lnSpc>
                <a:spcBef>
                  <a:spcPts val="0"/>
                </a:spcBef>
                <a:spcAft>
                  <a:spcPts val="0"/>
                </a:spcAft>
                <a:buClr>
                  <a:srgbClr val="000000"/>
                </a:buClr>
                <a:buSzPts val="3700"/>
                <a:buFont typeface="Arial"/>
                <a:buNone/>
              </a:pPr>
              <a:r>
                <a:rPr lang="en-US" sz="3700" b="0" i="0" u="none" strike="noStrike" cap="none">
                  <a:solidFill>
                    <a:schemeClr val="lt1"/>
                  </a:solidFill>
                  <a:latin typeface="Arial"/>
                  <a:ea typeface="Arial"/>
                  <a:cs typeface="Arial"/>
                  <a:sym typeface="Arial"/>
                </a:rPr>
                <a:t>REALISTIC</a:t>
              </a:r>
              <a:endParaRPr sz="1400" b="0" i="0" u="none" strike="noStrike" cap="none">
                <a:solidFill>
                  <a:srgbClr val="000000"/>
                </a:solidFill>
                <a:latin typeface="Arial"/>
                <a:ea typeface="Arial"/>
                <a:cs typeface="Arial"/>
                <a:sym typeface="Arial"/>
              </a:endParaRPr>
            </a:p>
          </p:txBody>
        </p:sp>
        <p:sp>
          <p:nvSpPr>
            <p:cNvPr id="1493" name="Google Shape;1493;p209"/>
            <p:cNvSpPr/>
            <p:nvPr/>
          </p:nvSpPr>
          <p:spPr>
            <a:xfrm>
              <a:off x="571761" y="3301864"/>
              <a:ext cx="846937" cy="846937"/>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209"/>
            <p:cNvSpPr/>
            <p:nvPr/>
          </p:nvSpPr>
          <p:spPr>
            <a:xfrm>
              <a:off x="509717" y="4402558"/>
              <a:ext cx="7541700" cy="677550"/>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209"/>
            <p:cNvSpPr txBox="1"/>
            <p:nvPr/>
          </p:nvSpPr>
          <p:spPr>
            <a:xfrm>
              <a:off x="509717" y="4402558"/>
              <a:ext cx="7541700" cy="677550"/>
            </a:xfrm>
            <a:prstGeom prst="rect">
              <a:avLst/>
            </a:prstGeom>
            <a:noFill/>
            <a:ln>
              <a:noFill/>
            </a:ln>
          </p:spPr>
          <p:txBody>
            <a:bodyPr spcFirstLastPara="1" wrap="square" lIns="537800" tIns="93975" rIns="93975" bIns="93975" anchor="ctr" anchorCtr="0">
              <a:noAutofit/>
            </a:bodyPr>
            <a:lstStyle/>
            <a:p>
              <a:pPr marL="0" marR="0" lvl="0" indent="0" algn="l" rtl="0">
                <a:lnSpc>
                  <a:spcPct val="90000"/>
                </a:lnSpc>
                <a:spcBef>
                  <a:spcPts val="0"/>
                </a:spcBef>
                <a:spcAft>
                  <a:spcPts val="0"/>
                </a:spcAft>
                <a:buClr>
                  <a:srgbClr val="000000"/>
                </a:buClr>
                <a:buSzPts val="3700"/>
                <a:buFont typeface="Arial"/>
                <a:buNone/>
              </a:pPr>
              <a:r>
                <a:rPr lang="en-US" sz="3700" b="0" i="0" u="none" strike="noStrike" cap="none">
                  <a:solidFill>
                    <a:schemeClr val="lt1"/>
                  </a:solidFill>
                  <a:latin typeface="Arial"/>
                  <a:ea typeface="Arial"/>
                  <a:cs typeface="Arial"/>
                  <a:sym typeface="Arial"/>
                </a:rPr>
                <a:t>TIMEBOUND</a:t>
              </a:r>
              <a:endParaRPr sz="1400" b="0" i="0" u="none" strike="noStrike" cap="none">
                <a:solidFill>
                  <a:srgbClr val="000000"/>
                </a:solidFill>
                <a:latin typeface="Arial"/>
                <a:ea typeface="Arial"/>
                <a:cs typeface="Arial"/>
                <a:sym typeface="Arial"/>
              </a:endParaRPr>
            </a:p>
          </p:txBody>
        </p:sp>
        <p:sp>
          <p:nvSpPr>
            <p:cNvPr id="1496" name="Google Shape;1496;p209"/>
            <p:cNvSpPr/>
            <p:nvPr/>
          </p:nvSpPr>
          <p:spPr>
            <a:xfrm>
              <a:off x="86248" y="4317864"/>
              <a:ext cx="846937" cy="846937"/>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49389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210"/>
          <p:cNvSpPr txBox="1">
            <a:spLocks noGrp="1"/>
          </p:cNvSpPr>
          <p:nvPr>
            <p:ph type="title"/>
          </p:nvPr>
        </p:nvSpPr>
        <p:spPr>
          <a:xfrm>
            <a:off x="312822" y="152138"/>
            <a:ext cx="5606716" cy="101758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300"/>
              <a:buFont typeface="Arial"/>
              <a:buNone/>
            </a:pPr>
            <a:r>
              <a:rPr lang="en-US" sz="4400" b="1" i="0" u="none" strike="noStrike" cap="none">
                <a:solidFill>
                  <a:schemeClr val="dk1"/>
                </a:solidFill>
                <a:latin typeface="Arial"/>
                <a:ea typeface="Arial"/>
                <a:cs typeface="Arial"/>
                <a:sym typeface="Arial"/>
              </a:rPr>
              <a:t>SMART Aim  </a:t>
            </a:r>
            <a:endParaRPr sz="4400" b="1" i="0" u="none" strike="noStrike" cap="none">
              <a:solidFill>
                <a:schemeClr val="dk1"/>
              </a:solidFill>
              <a:latin typeface="Arial"/>
              <a:ea typeface="Arial"/>
              <a:cs typeface="Arial"/>
              <a:sym typeface="Arial"/>
            </a:endParaRPr>
          </a:p>
        </p:txBody>
      </p:sp>
      <p:grpSp>
        <p:nvGrpSpPr>
          <p:cNvPr id="1503" name="Google Shape;1503;p210"/>
          <p:cNvGrpSpPr/>
          <p:nvPr/>
        </p:nvGrpSpPr>
        <p:grpSpPr>
          <a:xfrm>
            <a:off x="-4090738" y="232315"/>
            <a:ext cx="14178398" cy="7293488"/>
            <a:chOff x="-6122738" y="-937410"/>
            <a:chExt cx="14178398" cy="7293488"/>
          </a:xfrm>
        </p:grpSpPr>
        <p:sp>
          <p:nvSpPr>
            <p:cNvPr id="1504" name="Google Shape;1504;p210"/>
            <p:cNvSpPr/>
            <p:nvPr/>
          </p:nvSpPr>
          <p:spPr>
            <a:xfrm>
              <a:off x="-6122738" y="-937410"/>
              <a:ext cx="7293488" cy="7293488"/>
            </a:xfrm>
            <a:prstGeom prst="blockArc">
              <a:avLst>
                <a:gd name="adj1" fmla="val 18900000"/>
                <a:gd name="adj2" fmla="val 2700000"/>
                <a:gd name="adj3" fmla="val 296"/>
              </a:avLst>
            </a:prstGeom>
            <a:noFill/>
            <a:ln w="25400" cap="flat" cmpd="sng">
              <a:solidFill>
                <a:srgbClr val="306C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210"/>
            <p:cNvSpPr/>
            <p:nvPr/>
          </p:nvSpPr>
          <p:spPr>
            <a:xfrm>
              <a:off x="380119" y="246332"/>
              <a:ext cx="7675541"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210"/>
            <p:cNvSpPr txBox="1"/>
            <p:nvPr/>
          </p:nvSpPr>
          <p:spPr>
            <a:xfrm>
              <a:off x="380119" y="246332"/>
              <a:ext cx="7675541"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Arial"/>
                  <a:ea typeface="Arial"/>
                  <a:cs typeface="Arial"/>
                  <a:sym typeface="Arial"/>
                </a:rPr>
                <a:t>SPECIFIC</a:t>
              </a:r>
              <a:endParaRPr sz="1400" b="0" i="0" u="none" strike="noStrike" cap="none">
                <a:solidFill>
                  <a:srgbClr val="000000"/>
                </a:solidFill>
                <a:latin typeface="Arial"/>
                <a:ea typeface="Arial"/>
                <a:cs typeface="Arial"/>
                <a:sym typeface="Arial"/>
              </a:endParaRPr>
            </a:p>
          </p:txBody>
        </p:sp>
        <p:sp>
          <p:nvSpPr>
            <p:cNvPr id="1507" name="Google Shape;1507;p210"/>
            <p:cNvSpPr/>
            <p:nvPr/>
          </p:nvSpPr>
          <p:spPr>
            <a:xfrm>
              <a:off x="72339" y="184776"/>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210"/>
            <p:cNvSpPr/>
            <p:nvPr/>
          </p:nvSpPr>
          <p:spPr>
            <a:xfrm>
              <a:off x="826075" y="985438"/>
              <a:ext cx="7229585"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210"/>
            <p:cNvSpPr txBox="1"/>
            <p:nvPr/>
          </p:nvSpPr>
          <p:spPr>
            <a:xfrm>
              <a:off x="826075" y="985438"/>
              <a:ext cx="7229585"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Arial"/>
                  <a:ea typeface="Arial"/>
                  <a:cs typeface="Arial"/>
                  <a:sym typeface="Arial"/>
                </a:rPr>
                <a:t>MEASURABLE</a:t>
              </a:r>
              <a:endParaRPr sz="1400" b="0" i="0" u="none" strike="noStrike" cap="none">
                <a:solidFill>
                  <a:srgbClr val="000000"/>
                </a:solidFill>
                <a:latin typeface="Arial"/>
                <a:ea typeface="Arial"/>
                <a:cs typeface="Arial"/>
                <a:sym typeface="Arial"/>
              </a:endParaRPr>
            </a:p>
          </p:txBody>
        </p:sp>
        <p:sp>
          <p:nvSpPr>
            <p:cNvPr id="1510" name="Google Shape;1510;p210"/>
            <p:cNvSpPr/>
            <p:nvPr/>
          </p:nvSpPr>
          <p:spPr>
            <a:xfrm>
              <a:off x="518295" y="923882"/>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210"/>
            <p:cNvSpPr/>
            <p:nvPr/>
          </p:nvSpPr>
          <p:spPr>
            <a:xfrm>
              <a:off x="1070457" y="1724003"/>
              <a:ext cx="6985203"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210"/>
            <p:cNvSpPr txBox="1"/>
            <p:nvPr/>
          </p:nvSpPr>
          <p:spPr>
            <a:xfrm>
              <a:off x="1070457" y="1724003"/>
              <a:ext cx="6985203"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Arial"/>
                  <a:ea typeface="Arial"/>
                  <a:cs typeface="Arial"/>
                  <a:sym typeface="Arial"/>
                </a:rPr>
                <a:t>ATTAINABLE</a:t>
              </a:r>
              <a:endParaRPr sz="1400" b="0" i="0" u="none" strike="noStrike" cap="none">
                <a:solidFill>
                  <a:srgbClr val="000000"/>
                </a:solidFill>
                <a:latin typeface="Arial"/>
                <a:ea typeface="Arial"/>
                <a:cs typeface="Arial"/>
                <a:sym typeface="Arial"/>
              </a:endParaRPr>
            </a:p>
          </p:txBody>
        </p:sp>
        <p:sp>
          <p:nvSpPr>
            <p:cNvPr id="1513" name="Google Shape;1513;p210"/>
            <p:cNvSpPr/>
            <p:nvPr/>
          </p:nvSpPr>
          <p:spPr>
            <a:xfrm>
              <a:off x="762677" y="1662447"/>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210"/>
            <p:cNvSpPr/>
            <p:nvPr/>
          </p:nvSpPr>
          <p:spPr>
            <a:xfrm>
              <a:off x="1148486" y="2463109"/>
              <a:ext cx="6907174"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210"/>
            <p:cNvSpPr txBox="1"/>
            <p:nvPr/>
          </p:nvSpPr>
          <p:spPr>
            <a:xfrm>
              <a:off x="1148486" y="2463109"/>
              <a:ext cx="6907174"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Arial"/>
                  <a:ea typeface="Arial"/>
                  <a:cs typeface="Arial"/>
                  <a:sym typeface="Arial"/>
                </a:rPr>
                <a:t>REALISTIC</a:t>
              </a:r>
              <a:endParaRPr sz="1400" b="0" i="0" u="none" strike="noStrike" cap="none">
                <a:solidFill>
                  <a:srgbClr val="000000"/>
                </a:solidFill>
                <a:latin typeface="Arial"/>
                <a:ea typeface="Arial"/>
                <a:cs typeface="Arial"/>
                <a:sym typeface="Arial"/>
              </a:endParaRPr>
            </a:p>
          </p:txBody>
        </p:sp>
        <p:sp>
          <p:nvSpPr>
            <p:cNvPr id="1516" name="Google Shape;1516;p210"/>
            <p:cNvSpPr/>
            <p:nvPr/>
          </p:nvSpPr>
          <p:spPr>
            <a:xfrm>
              <a:off x="840706" y="2401553"/>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210"/>
            <p:cNvSpPr/>
            <p:nvPr/>
          </p:nvSpPr>
          <p:spPr>
            <a:xfrm>
              <a:off x="1070457" y="3202215"/>
              <a:ext cx="6985203"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210"/>
            <p:cNvSpPr txBox="1"/>
            <p:nvPr/>
          </p:nvSpPr>
          <p:spPr>
            <a:xfrm>
              <a:off x="1070457" y="3202215"/>
              <a:ext cx="6985203"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chemeClr val="lt1"/>
                  </a:solidFill>
                  <a:latin typeface="Arial"/>
                  <a:ea typeface="Arial"/>
                  <a:cs typeface="Arial"/>
                  <a:sym typeface="Arial"/>
                </a:rPr>
                <a:t>TIMEBOUND</a:t>
              </a:r>
              <a:endParaRPr sz="1400" b="0" i="0" u="none" strike="noStrike" cap="none">
                <a:solidFill>
                  <a:srgbClr val="000000"/>
                </a:solidFill>
                <a:latin typeface="Arial"/>
                <a:ea typeface="Arial"/>
                <a:cs typeface="Arial"/>
                <a:sym typeface="Arial"/>
              </a:endParaRPr>
            </a:p>
          </p:txBody>
        </p:sp>
        <p:sp>
          <p:nvSpPr>
            <p:cNvPr id="1519" name="Google Shape;1519;p210"/>
            <p:cNvSpPr/>
            <p:nvPr/>
          </p:nvSpPr>
          <p:spPr>
            <a:xfrm>
              <a:off x="762677" y="3140659"/>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210"/>
            <p:cNvSpPr/>
            <p:nvPr/>
          </p:nvSpPr>
          <p:spPr>
            <a:xfrm>
              <a:off x="826075" y="3940779"/>
              <a:ext cx="7229585"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210"/>
            <p:cNvSpPr txBox="1"/>
            <p:nvPr/>
          </p:nvSpPr>
          <p:spPr>
            <a:xfrm>
              <a:off x="826075" y="3940779"/>
              <a:ext cx="7229585"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rgbClr val="FF0000"/>
                  </a:solidFill>
                  <a:highlight>
                    <a:srgbClr val="FFFF00"/>
                  </a:highlight>
                  <a:latin typeface="Arial"/>
                  <a:ea typeface="Arial"/>
                  <a:cs typeface="Arial"/>
                  <a:sym typeface="Arial"/>
                </a:rPr>
                <a:t>INCLUSIVE</a:t>
              </a:r>
              <a:endParaRPr sz="1400" b="0" i="0" u="none" strike="noStrike" cap="none">
                <a:solidFill>
                  <a:srgbClr val="000000"/>
                </a:solidFill>
                <a:latin typeface="Arial"/>
                <a:ea typeface="Arial"/>
                <a:cs typeface="Arial"/>
                <a:sym typeface="Arial"/>
              </a:endParaRPr>
            </a:p>
          </p:txBody>
        </p:sp>
        <p:sp>
          <p:nvSpPr>
            <p:cNvPr id="1522" name="Google Shape;1522;p210"/>
            <p:cNvSpPr/>
            <p:nvPr/>
          </p:nvSpPr>
          <p:spPr>
            <a:xfrm>
              <a:off x="518295" y="3879223"/>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210"/>
            <p:cNvSpPr/>
            <p:nvPr/>
          </p:nvSpPr>
          <p:spPr>
            <a:xfrm>
              <a:off x="380119" y="4679885"/>
              <a:ext cx="7675541" cy="492448"/>
            </a:xfrm>
            <a:prstGeom prst="rect">
              <a:avLst/>
            </a:prstGeom>
            <a:solidFill>
              <a:srgbClr val="3E8AB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210"/>
            <p:cNvSpPr txBox="1"/>
            <p:nvPr/>
          </p:nvSpPr>
          <p:spPr>
            <a:xfrm>
              <a:off x="380119" y="4679885"/>
              <a:ext cx="7675541" cy="492448"/>
            </a:xfrm>
            <a:prstGeom prst="rect">
              <a:avLst/>
            </a:prstGeom>
            <a:noFill/>
            <a:ln>
              <a:noFill/>
            </a:ln>
          </p:spPr>
          <p:txBody>
            <a:bodyPr spcFirstLastPara="1" wrap="square" lIns="390875" tIns="68575" rIns="68575" bIns="68575" anchor="ctr" anchorCtr="0">
              <a:noAutofit/>
            </a:bodyPr>
            <a:lstStyle/>
            <a:p>
              <a:pPr marL="0" marR="0" lvl="0" indent="0" algn="l" rtl="0">
                <a:lnSpc>
                  <a:spcPct val="90000"/>
                </a:lnSpc>
                <a:spcBef>
                  <a:spcPts val="0"/>
                </a:spcBef>
                <a:spcAft>
                  <a:spcPts val="0"/>
                </a:spcAft>
                <a:buClr>
                  <a:srgbClr val="000000"/>
                </a:buClr>
                <a:buSzPts val="2700"/>
                <a:buFont typeface="Arial"/>
                <a:buNone/>
              </a:pPr>
              <a:r>
                <a:rPr lang="en-US" sz="2700" b="0" i="0" u="none" strike="noStrike" cap="none">
                  <a:solidFill>
                    <a:srgbClr val="FF0000"/>
                  </a:solidFill>
                  <a:highlight>
                    <a:srgbClr val="FFFF00"/>
                  </a:highlight>
                  <a:latin typeface="Arial"/>
                  <a:ea typeface="Arial"/>
                  <a:cs typeface="Arial"/>
                  <a:sym typeface="Arial"/>
                </a:rPr>
                <a:t>EQUITABLE</a:t>
              </a:r>
              <a:endParaRPr sz="1400" b="0" i="0" u="none" strike="noStrike" cap="none">
                <a:solidFill>
                  <a:srgbClr val="000000"/>
                </a:solidFill>
                <a:latin typeface="Arial"/>
                <a:ea typeface="Arial"/>
                <a:cs typeface="Arial"/>
                <a:sym typeface="Arial"/>
              </a:endParaRPr>
            </a:p>
          </p:txBody>
        </p:sp>
        <p:sp>
          <p:nvSpPr>
            <p:cNvPr id="1525" name="Google Shape;1525;p210"/>
            <p:cNvSpPr/>
            <p:nvPr/>
          </p:nvSpPr>
          <p:spPr>
            <a:xfrm>
              <a:off x="72339" y="4618329"/>
              <a:ext cx="615560" cy="615560"/>
            </a:xfrm>
            <a:prstGeom prst="ellipse">
              <a:avLst/>
            </a:prstGeom>
            <a:solidFill>
              <a:schemeClr val="lt1"/>
            </a:solidFill>
            <a:ln w="25400" cap="flat" cmpd="sng">
              <a:solidFill>
                <a:srgbClr val="3E8AB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26" name="Google Shape;1526;p210"/>
          <p:cNvCxnSpPr/>
          <p:nvPr/>
        </p:nvCxnSpPr>
        <p:spPr>
          <a:xfrm>
            <a:off x="3886200" y="685800"/>
            <a:ext cx="1885950" cy="0"/>
          </a:xfrm>
          <a:prstGeom prst="straightConnector1">
            <a:avLst/>
          </a:prstGeom>
          <a:noFill/>
          <a:ln w="76200" cap="flat" cmpd="sng">
            <a:solidFill>
              <a:srgbClr val="FF0000"/>
            </a:solidFill>
            <a:prstDash val="solid"/>
            <a:round/>
            <a:headEnd type="none" w="sm" len="sm"/>
            <a:tailEnd type="triangle" w="med" len="med"/>
          </a:ln>
        </p:spPr>
      </p:cxnSp>
      <p:sp>
        <p:nvSpPr>
          <p:cNvPr id="1527" name="Google Shape;1527;p210"/>
          <p:cNvSpPr txBox="1"/>
          <p:nvPr/>
        </p:nvSpPr>
        <p:spPr>
          <a:xfrm>
            <a:off x="6047874" y="177006"/>
            <a:ext cx="3866147" cy="1017587"/>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rgbClr val="000000"/>
              </a:buClr>
              <a:buSzPct val="100000"/>
              <a:buFont typeface="Arial"/>
              <a:buNone/>
            </a:pPr>
            <a:r>
              <a:rPr lang="en-US" sz="4400" b="1" i="0" u="none" strike="noStrike" cap="none">
                <a:solidFill>
                  <a:schemeClr val="dk1"/>
                </a:solidFill>
                <a:latin typeface="Arial"/>
                <a:ea typeface="Arial"/>
                <a:cs typeface="Arial"/>
                <a:sym typeface="Arial"/>
              </a:rPr>
              <a:t>SMART</a:t>
            </a:r>
            <a:r>
              <a:rPr lang="en-US" sz="4400" b="1" i="0" u="none" strike="noStrike" cap="none">
                <a:solidFill>
                  <a:srgbClr val="FF0000"/>
                </a:solidFill>
                <a:latin typeface="Arial"/>
                <a:ea typeface="Arial"/>
                <a:cs typeface="Arial"/>
                <a:sym typeface="Arial"/>
              </a:rPr>
              <a:t>IE</a:t>
            </a:r>
            <a:r>
              <a:rPr lang="en-US" sz="4400" b="1" i="0" u="none" strike="noStrike" cap="none">
                <a:solidFill>
                  <a:schemeClr val="dk1"/>
                </a:solidFill>
                <a:latin typeface="Arial"/>
                <a:ea typeface="Arial"/>
                <a:cs typeface="Arial"/>
                <a:sym typeface="Arial"/>
              </a:rPr>
              <a:t> Aim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3977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11"/>
          <p:cNvSpPr txBox="1"/>
          <p:nvPr/>
        </p:nvSpPr>
        <p:spPr>
          <a:xfrm>
            <a:off x="1999444" y="-39691"/>
            <a:ext cx="8153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030A0"/>
              </a:buClr>
              <a:buSzPts val="1800"/>
              <a:buFont typeface="Calibri"/>
              <a:buNone/>
            </a:pPr>
            <a:r>
              <a:rPr lang="en-US" sz="1800" b="1" i="0" u="sng" strike="noStrike" cap="none">
                <a:solidFill>
                  <a:srgbClr val="7030A0"/>
                </a:solidFill>
                <a:latin typeface="Calibri"/>
                <a:ea typeface="Calibri"/>
                <a:cs typeface="Calibri"/>
                <a:sym typeface="Calibri"/>
              </a:rPr>
              <a:t>DEFINE Colorado QIC Key Driver Diagram</a:t>
            </a:r>
            <a:endParaRPr sz="1400" b="0" i="0" u="none" strike="noStrike" cap="none">
              <a:solidFill>
                <a:srgbClr val="000000"/>
              </a:solidFill>
              <a:latin typeface="Arial"/>
              <a:ea typeface="Arial"/>
              <a:cs typeface="Arial"/>
              <a:sym typeface="Arial"/>
            </a:endParaRPr>
          </a:p>
        </p:txBody>
      </p:sp>
      <p:sp>
        <p:nvSpPr>
          <p:cNvPr id="1534" name="Google Shape;1534;p211"/>
          <p:cNvSpPr txBox="1"/>
          <p:nvPr/>
        </p:nvSpPr>
        <p:spPr>
          <a:xfrm>
            <a:off x="219419" y="328915"/>
            <a:ext cx="2011680" cy="276999"/>
          </a:xfrm>
          <a:prstGeom prst="rect">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sng" strike="noStrike" cap="none">
                <a:solidFill>
                  <a:srgbClr val="000000"/>
                </a:solidFill>
                <a:latin typeface="Calibri"/>
                <a:ea typeface="Calibri"/>
                <a:cs typeface="Calibri"/>
                <a:sym typeface="Calibri"/>
              </a:rPr>
              <a:t>Aim Statement</a:t>
            </a:r>
            <a:endParaRPr sz="1400" b="0" i="0" u="none" strike="noStrike" cap="none">
              <a:solidFill>
                <a:srgbClr val="000000"/>
              </a:solidFill>
              <a:latin typeface="Arial"/>
              <a:ea typeface="Arial"/>
              <a:cs typeface="Arial"/>
              <a:sym typeface="Arial"/>
            </a:endParaRPr>
          </a:p>
        </p:txBody>
      </p:sp>
      <p:sp>
        <p:nvSpPr>
          <p:cNvPr id="1535" name="Google Shape;1535;p211"/>
          <p:cNvSpPr txBox="1"/>
          <p:nvPr/>
        </p:nvSpPr>
        <p:spPr>
          <a:xfrm>
            <a:off x="2516015" y="328915"/>
            <a:ext cx="2388893" cy="276999"/>
          </a:xfrm>
          <a:prstGeom prst="rect">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sng" strike="noStrike" cap="none">
                <a:solidFill>
                  <a:srgbClr val="000000"/>
                </a:solidFill>
                <a:latin typeface="Calibri"/>
                <a:ea typeface="Calibri"/>
                <a:cs typeface="Calibri"/>
                <a:sym typeface="Calibri"/>
              </a:rPr>
              <a:t>Primary Drivers</a:t>
            </a:r>
            <a:endParaRPr sz="1400" b="0" i="0" u="none" strike="noStrike" cap="none">
              <a:solidFill>
                <a:srgbClr val="000000"/>
              </a:solidFill>
              <a:latin typeface="Arial"/>
              <a:ea typeface="Arial"/>
              <a:cs typeface="Arial"/>
              <a:sym typeface="Arial"/>
            </a:endParaRPr>
          </a:p>
        </p:txBody>
      </p:sp>
      <p:sp>
        <p:nvSpPr>
          <p:cNvPr id="1536" name="Google Shape;1536;p211"/>
          <p:cNvSpPr txBox="1"/>
          <p:nvPr/>
        </p:nvSpPr>
        <p:spPr>
          <a:xfrm>
            <a:off x="5235026" y="328915"/>
            <a:ext cx="2388893" cy="276999"/>
          </a:xfrm>
          <a:prstGeom prst="rect">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sng" strike="noStrike" cap="none">
                <a:solidFill>
                  <a:srgbClr val="000000"/>
                </a:solidFill>
                <a:latin typeface="Calibri"/>
                <a:ea typeface="Calibri"/>
                <a:cs typeface="Calibri"/>
                <a:sym typeface="Calibri"/>
              </a:rPr>
              <a:t>Secondary Drivers</a:t>
            </a:r>
            <a:endParaRPr sz="1400" b="0" i="0" u="none" strike="noStrike" cap="none">
              <a:solidFill>
                <a:srgbClr val="000000"/>
              </a:solidFill>
              <a:latin typeface="Arial"/>
              <a:ea typeface="Arial"/>
              <a:cs typeface="Arial"/>
              <a:sym typeface="Arial"/>
            </a:endParaRPr>
          </a:p>
        </p:txBody>
      </p:sp>
      <p:sp>
        <p:nvSpPr>
          <p:cNvPr id="1537" name="Google Shape;1537;p211"/>
          <p:cNvSpPr txBox="1"/>
          <p:nvPr/>
        </p:nvSpPr>
        <p:spPr>
          <a:xfrm>
            <a:off x="7947627" y="328915"/>
            <a:ext cx="4078311" cy="276999"/>
          </a:xfrm>
          <a:prstGeom prst="rect">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0" u="sng" strike="noStrike" cap="none">
                <a:solidFill>
                  <a:srgbClr val="000000"/>
                </a:solidFill>
                <a:latin typeface="Calibri"/>
                <a:ea typeface="Calibri"/>
                <a:cs typeface="Calibri"/>
                <a:sym typeface="Calibri"/>
              </a:rPr>
              <a:t>Potential Change Concepts</a:t>
            </a:r>
            <a:endParaRPr sz="1400" b="0" i="0" u="none" strike="noStrike" cap="none">
              <a:solidFill>
                <a:srgbClr val="000000"/>
              </a:solidFill>
              <a:latin typeface="Arial"/>
              <a:ea typeface="Arial"/>
              <a:cs typeface="Arial"/>
              <a:sym typeface="Arial"/>
            </a:endParaRPr>
          </a:p>
        </p:txBody>
      </p:sp>
      <p:sp>
        <p:nvSpPr>
          <p:cNvPr id="1538" name="Google Shape;1538;p211"/>
          <p:cNvSpPr txBox="1"/>
          <p:nvPr/>
        </p:nvSpPr>
        <p:spPr>
          <a:xfrm>
            <a:off x="2516017" y="4077399"/>
            <a:ext cx="2388893" cy="209847"/>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Family engagement in Hands-On NICU care</a:t>
            </a:r>
            <a:endParaRPr sz="1400" b="0" i="0" u="none" strike="noStrike" cap="none">
              <a:solidFill>
                <a:srgbClr val="000000"/>
              </a:solidFill>
              <a:latin typeface="Arial"/>
              <a:ea typeface="Arial"/>
              <a:cs typeface="Arial"/>
              <a:sym typeface="Arial"/>
            </a:endParaRPr>
          </a:p>
        </p:txBody>
      </p:sp>
      <p:sp>
        <p:nvSpPr>
          <p:cNvPr id="1539" name="Google Shape;1539;p211"/>
          <p:cNvSpPr txBox="1"/>
          <p:nvPr/>
        </p:nvSpPr>
        <p:spPr>
          <a:xfrm>
            <a:off x="5235026" y="721918"/>
            <a:ext cx="2388893" cy="3693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Language barrier between providers and parents</a:t>
            </a:r>
            <a:endParaRPr sz="1400" b="0" i="0" u="none" strike="noStrike" cap="none">
              <a:solidFill>
                <a:srgbClr val="000000"/>
              </a:solidFill>
              <a:latin typeface="Arial"/>
              <a:ea typeface="Arial"/>
              <a:cs typeface="Arial"/>
              <a:sym typeface="Arial"/>
            </a:endParaRPr>
          </a:p>
        </p:txBody>
      </p:sp>
      <p:sp>
        <p:nvSpPr>
          <p:cNvPr id="1540" name="Google Shape;1540;p211"/>
          <p:cNvSpPr txBox="1"/>
          <p:nvPr/>
        </p:nvSpPr>
        <p:spPr>
          <a:xfrm>
            <a:off x="2516015" y="2872149"/>
            <a:ext cx="2388893" cy="477868"/>
          </a:xfrm>
          <a:prstGeom prst="rect">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1" u="sng" strike="noStrike" cap="none">
                <a:solidFill>
                  <a:srgbClr val="000000"/>
                </a:solidFill>
                <a:latin typeface="Calibri"/>
                <a:ea typeface="Calibri"/>
                <a:cs typeface="Calibri"/>
                <a:sym typeface="Calibri"/>
              </a:rPr>
              <a:t>Measure</a:t>
            </a:r>
            <a:r>
              <a:rPr lang="en-US" sz="900" b="0" i="1" u="none" strike="noStrike" cap="none">
                <a:solidFill>
                  <a:srgbClr val="000000"/>
                </a:solidFill>
                <a:latin typeface="Calibri"/>
                <a:ea typeface="Calibri"/>
                <a:cs typeface="Calibri"/>
                <a:sym typeface="Calibri"/>
              </a:rPr>
              <a:t>: 1) date of first social worker contact; 2) parental report of social and financial needs being met</a:t>
            </a:r>
            <a:endParaRPr sz="900" b="0" i="0" u="none" strike="noStrike" cap="none">
              <a:solidFill>
                <a:srgbClr val="000000"/>
              </a:solidFill>
              <a:latin typeface="Calibri"/>
              <a:ea typeface="Calibri"/>
              <a:cs typeface="Calibri"/>
              <a:sym typeface="Calibri"/>
            </a:endParaRPr>
          </a:p>
        </p:txBody>
      </p:sp>
      <p:sp>
        <p:nvSpPr>
          <p:cNvPr id="1541" name="Google Shape;1541;p211"/>
          <p:cNvSpPr txBox="1"/>
          <p:nvPr/>
        </p:nvSpPr>
        <p:spPr>
          <a:xfrm>
            <a:off x="172149" y="1799728"/>
            <a:ext cx="2098177" cy="2462213"/>
          </a:xfrm>
          <a:prstGeom prst="rect">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100"/>
              <a:buFont typeface="Calibri"/>
              <a:buNone/>
            </a:pPr>
            <a:r>
              <a:rPr lang="en-US" sz="1100" b="0" i="1" u="none" strike="noStrike" cap="none">
                <a:solidFill>
                  <a:srgbClr val="000000"/>
                </a:solidFill>
                <a:latin typeface="Calibri"/>
                <a:ea typeface="Calibri"/>
                <a:cs typeface="Calibri"/>
                <a:sym typeface="Calibri"/>
              </a:rPr>
              <a:t>By </a:t>
            </a:r>
            <a:r>
              <a:rPr lang="en-US" sz="1100" b="0" i="1" u="none" strike="noStrike" cap="none">
                <a:solidFill>
                  <a:srgbClr val="FF0000"/>
                </a:solidFill>
                <a:latin typeface="Calibri"/>
                <a:ea typeface="Calibri"/>
                <a:cs typeface="Calibri"/>
                <a:sym typeface="Calibri"/>
              </a:rPr>
              <a:t>December 2023</a:t>
            </a:r>
            <a:r>
              <a:rPr lang="en-US" sz="1100" b="0" i="1" u="none" strike="noStrike" cap="none">
                <a:solidFill>
                  <a:srgbClr val="000000"/>
                </a:solidFill>
                <a:latin typeface="Calibri"/>
                <a:ea typeface="Calibri"/>
                <a:cs typeface="Calibri"/>
                <a:sym typeface="Calibri"/>
              </a:rPr>
              <a:t>, hospitals will improve family engagement in NICUs by:</a:t>
            </a:r>
            <a:endParaRPr sz="1400" b="0" i="0" u="none" strike="noStrike" cap="none">
              <a:solidFill>
                <a:srgbClr val="000000"/>
              </a:solidFill>
              <a:latin typeface="Arial"/>
              <a:ea typeface="Arial"/>
              <a:cs typeface="Arial"/>
              <a:sym typeface="Arial"/>
            </a:endParaRPr>
          </a:p>
          <a:p>
            <a:pPr marL="228600" marR="0" lvl="0" indent="-158750" algn="l" rtl="0">
              <a:lnSpc>
                <a:spcPct val="100000"/>
              </a:lnSpc>
              <a:spcBef>
                <a:spcPts val="0"/>
              </a:spcBef>
              <a:spcAft>
                <a:spcPts val="0"/>
              </a:spcAft>
              <a:buClr>
                <a:schemeClr val="dk1"/>
              </a:buClr>
              <a:buSzPts val="1100"/>
              <a:buFont typeface="Calibri"/>
              <a:buNone/>
            </a:pPr>
            <a:endParaRPr sz="1100" b="0" i="1"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100"/>
              <a:buFont typeface="Calibri"/>
              <a:buAutoNum type="arabicPeriod"/>
            </a:pPr>
            <a:r>
              <a:rPr lang="en-US" sz="1100" b="0" i="1" u="none" strike="noStrike" cap="none">
                <a:solidFill>
                  <a:srgbClr val="000000"/>
                </a:solidFill>
                <a:latin typeface="Calibri"/>
                <a:ea typeface="Calibri"/>
                <a:cs typeface="Calibri"/>
                <a:sym typeface="Calibri"/>
              </a:rPr>
              <a:t>Improving parental report of engagement in infant health and development during NICU hospitalization by 20%</a:t>
            </a:r>
            <a:endParaRPr sz="1400" b="0" i="0" u="none" strike="noStrike" cap="none">
              <a:solidFill>
                <a:srgbClr val="000000"/>
              </a:solidFill>
              <a:latin typeface="Arial"/>
              <a:ea typeface="Arial"/>
              <a:cs typeface="Arial"/>
              <a:sym typeface="Arial"/>
            </a:endParaRPr>
          </a:p>
          <a:p>
            <a:pPr marL="228600" marR="0" lvl="0" indent="-158750" algn="l" rtl="0">
              <a:lnSpc>
                <a:spcPct val="100000"/>
              </a:lnSpc>
              <a:spcBef>
                <a:spcPts val="0"/>
              </a:spcBef>
              <a:spcAft>
                <a:spcPts val="0"/>
              </a:spcAft>
              <a:buClr>
                <a:schemeClr val="dk1"/>
              </a:buClr>
              <a:buSzPts val="1100"/>
              <a:buFont typeface="Calibri"/>
              <a:buNone/>
            </a:pPr>
            <a:endParaRPr sz="1100" b="0" i="1"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1100"/>
              <a:buFont typeface="Calibri"/>
              <a:buAutoNum type="arabicPeriod"/>
            </a:pPr>
            <a:r>
              <a:rPr lang="en-US" sz="1100" b="0" i="1" u="none" strike="noStrike" cap="none">
                <a:solidFill>
                  <a:srgbClr val="000000"/>
                </a:solidFill>
                <a:latin typeface="Calibri"/>
                <a:ea typeface="Calibri"/>
                <a:cs typeface="Calibri"/>
                <a:sym typeface="Calibri"/>
              </a:rPr>
              <a:t>Reduce disparities in parental report of engagement by race/ethnicity, primary language, and distance from hospital by 20% </a:t>
            </a:r>
            <a:endParaRPr sz="1400" b="0" i="0" u="none" strike="noStrike" cap="none">
              <a:solidFill>
                <a:srgbClr val="000000"/>
              </a:solidFill>
              <a:latin typeface="Arial"/>
              <a:ea typeface="Arial"/>
              <a:cs typeface="Arial"/>
              <a:sym typeface="Arial"/>
            </a:endParaRPr>
          </a:p>
        </p:txBody>
      </p:sp>
      <p:sp>
        <p:nvSpPr>
          <p:cNvPr id="1542" name="Google Shape;1542;p211"/>
          <p:cNvSpPr txBox="1"/>
          <p:nvPr/>
        </p:nvSpPr>
        <p:spPr>
          <a:xfrm>
            <a:off x="2516018" y="1259578"/>
            <a:ext cx="2388893" cy="646331"/>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1" u="sng" strike="noStrike" cap="none">
                <a:solidFill>
                  <a:srgbClr val="000000"/>
                </a:solidFill>
                <a:latin typeface="Calibri"/>
                <a:ea typeface="Calibri"/>
                <a:cs typeface="Calibri"/>
                <a:sym typeface="Calibri"/>
              </a:rPr>
              <a:t>Measure</a:t>
            </a:r>
            <a:r>
              <a:rPr lang="en-US" sz="900" b="0" i="0" u="none" strike="noStrike" cap="none">
                <a:solidFill>
                  <a:srgbClr val="000000"/>
                </a:solidFill>
                <a:latin typeface="Calibri"/>
                <a:ea typeface="Calibri"/>
                <a:cs typeface="Calibri"/>
                <a:sym typeface="Calibri"/>
              </a:rPr>
              <a:t>: </a:t>
            </a:r>
            <a:r>
              <a:rPr lang="en-US" sz="900" b="0" i="1" u="none" strike="noStrike" cap="none">
                <a:solidFill>
                  <a:srgbClr val="000000"/>
                </a:solidFill>
                <a:latin typeface="Calibri"/>
                <a:ea typeface="Calibri"/>
                <a:cs typeface="Calibri"/>
                <a:sym typeface="Calibri"/>
              </a:rPr>
              <a:t>1) Parental report of timely and consistent communication from providers; 2) Timing of first family meeting; 3) Frequency of family updates/meetings</a:t>
            </a:r>
            <a:endParaRPr sz="1400" b="0" i="0" u="none" strike="noStrike" cap="none">
              <a:solidFill>
                <a:srgbClr val="000000"/>
              </a:solidFill>
              <a:latin typeface="Arial"/>
              <a:ea typeface="Arial"/>
              <a:cs typeface="Arial"/>
              <a:sym typeface="Arial"/>
            </a:endParaRPr>
          </a:p>
        </p:txBody>
      </p:sp>
      <p:sp>
        <p:nvSpPr>
          <p:cNvPr id="1543" name="Google Shape;1543;p211"/>
          <p:cNvSpPr txBox="1"/>
          <p:nvPr/>
        </p:nvSpPr>
        <p:spPr>
          <a:xfrm>
            <a:off x="5235026" y="5904080"/>
            <a:ext cx="2388893" cy="209847"/>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Language barrier</a:t>
            </a:r>
            <a:endParaRPr sz="1400" b="0" i="0" u="none" strike="noStrike" cap="none">
              <a:solidFill>
                <a:srgbClr val="000000"/>
              </a:solidFill>
              <a:latin typeface="Arial"/>
              <a:ea typeface="Arial"/>
              <a:cs typeface="Arial"/>
              <a:sym typeface="Arial"/>
            </a:endParaRPr>
          </a:p>
        </p:txBody>
      </p:sp>
      <p:sp>
        <p:nvSpPr>
          <p:cNvPr id="1544" name="Google Shape;1544;p211"/>
          <p:cNvSpPr txBox="1"/>
          <p:nvPr/>
        </p:nvSpPr>
        <p:spPr>
          <a:xfrm>
            <a:off x="5235026" y="5520000"/>
            <a:ext cx="2388893" cy="335756"/>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Lack of shared decision making in discharge planning </a:t>
            </a:r>
            <a:endParaRPr sz="1400" b="0" i="0" u="none" strike="noStrike" cap="none">
              <a:solidFill>
                <a:srgbClr val="000000"/>
              </a:solidFill>
              <a:latin typeface="Arial"/>
              <a:ea typeface="Arial"/>
              <a:cs typeface="Arial"/>
              <a:sym typeface="Arial"/>
            </a:endParaRPr>
          </a:p>
        </p:txBody>
      </p:sp>
      <p:sp>
        <p:nvSpPr>
          <p:cNvPr id="1545" name="Google Shape;1545;p211"/>
          <p:cNvSpPr txBox="1"/>
          <p:nvPr/>
        </p:nvSpPr>
        <p:spPr>
          <a:xfrm>
            <a:off x="7947627" y="2334759"/>
            <a:ext cx="4081936" cy="230832"/>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Social determinants screening tool; 2) establish referral service</a:t>
            </a:r>
            <a:endParaRPr sz="900" b="0" i="0" u="none" strike="noStrike" cap="none">
              <a:solidFill>
                <a:srgbClr val="000000"/>
              </a:solidFill>
              <a:latin typeface="Calibri"/>
              <a:ea typeface="Calibri"/>
              <a:cs typeface="Calibri"/>
              <a:sym typeface="Calibri"/>
            </a:endParaRPr>
          </a:p>
        </p:txBody>
      </p:sp>
      <p:sp>
        <p:nvSpPr>
          <p:cNvPr id="1546" name="Google Shape;1546;p211"/>
          <p:cNvSpPr txBox="1"/>
          <p:nvPr/>
        </p:nvSpPr>
        <p:spPr>
          <a:xfrm>
            <a:off x="7947627" y="4183972"/>
            <a:ext cx="4081936" cy="369332"/>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Educate family on all aspects of care they can participate in; 2) Development of peer-support groups; 3) Standardize family participation in infant’s care (FICare)</a:t>
            </a:r>
            <a:endParaRPr sz="1400" b="0" i="0" u="none" strike="noStrike" cap="none">
              <a:solidFill>
                <a:srgbClr val="000000"/>
              </a:solidFill>
              <a:latin typeface="Arial"/>
              <a:ea typeface="Arial"/>
              <a:cs typeface="Arial"/>
              <a:sym typeface="Arial"/>
            </a:endParaRPr>
          </a:p>
        </p:txBody>
      </p:sp>
      <p:sp>
        <p:nvSpPr>
          <p:cNvPr id="1547" name="Google Shape;1547;p211"/>
          <p:cNvSpPr txBox="1"/>
          <p:nvPr/>
        </p:nvSpPr>
        <p:spPr>
          <a:xfrm>
            <a:off x="7947627" y="6116270"/>
            <a:ext cx="4081936" cy="507831"/>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Reduce parking cost; 2) Provide public transportation vouchers; 3) Minimize restriction of sibling visitation; 4) On site childcare for siblings; 5) Overnight accommodations for families; 6) Provide meals as needed</a:t>
            </a:r>
            <a:endParaRPr sz="1400" b="0" i="0" u="none" strike="noStrike" cap="none">
              <a:solidFill>
                <a:srgbClr val="000000"/>
              </a:solidFill>
              <a:latin typeface="Arial"/>
              <a:ea typeface="Arial"/>
              <a:cs typeface="Arial"/>
              <a:sym typeface="Arial"/>
            </a:endParaRPr>
          </a:p>
        </p:txBody>
      </p:sp>
      <p:sp>
        <p:nvSpPr>
          <p:cNvPr id="1548" name="Google Shape;1548;p211"/>
          <p:cNvSpPr txBox="1"/>
          <p:nvPr/>
        </p:nvSpPr>
        <p:spPr>
          <a:xfrm>
            <a:off x="5235026" y="2351320"/>
            <a:ext cx="2379719" cy="335756"/>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Current social services not comprehensive to address all needs</a:t>
            </a:r>
            <a:endParaRPr sz="1400" b="0" i="0" u="none" strike="noStrike" cap="none">
              <a:solidFill>
                <a:srgbClr val="000000"/>
              </a:solidFill>
              <a:latin typeface="Arial"/>
              <a:ea typeface="Arial"/>
              <a:cs typeface="Arial"/>
              <a:sym typeface="Arial"/>
            </a:endParaRPr>
          </a:p>
        </p:txBody>
      </p:sp>
      <p:sp>
        <p:nvSpPr>
          <p:cNvPr id="1549" name="Google Shape;1549;p211"/>
          <p:cNvSpPr txBox="1"/>
          <p:nvPr/>
        </p:nvSpPr>
        <p:spPr>
          <a:xfrm>
            <a:off x="5235026" y="4004943"/>
            <a:ext cx="2388893" cy="461665"/>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Families and NICU staff have unclear expectations about parental role in the NICU; lack of parental empowerment</a:t>
            </a:r>
            <a:endParaRPr sz="1400" b="0" i="0" u="none" strike="noStrike" cap="none">
              <a:solidFill>
                <a:srgbClr val="000000"/>
              </a:solidFill>
              <a:latin typeface="Arial"/>
              <a:ea typeface="Arial"/>
              <a:cs typeface="Arial"/>
              <a:sym typeface="Arial"/>
            </a:endParaRPr>
          </a:p>
        </p:txBody>
      </p:sp>
      <p:sp>
        <p:nvSpPr>
          <p:cNvPr id="1550" name="Google Shape;1550;p211"/>
          <p:cNvSpPr txBox="1"/>
          <p:nvPr/>
        </p:nvSpPr>
        <p:spPr>
          <a:xfrm>
            <a:off x="7947627" y="701336"/>
            <a:ext cx="4081936" cy="2308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Increase use of interpreter services often and early</a:t>
            </a:r>
            <a:endParaRPr sz="1400" b="0" i="0" u="none" strike="noStrike" cap="none">
              <a:solidFill>
                <a:srgbClr val="000000"/>
              </a:solidFill>
              <a:latin typeface="Arial"/>
              <a:ea typeface="Arial"/>
              <a:cs typeface="Arial"/>
              <a:sym typeface="Arial"/>
            </a:endParaRPr>
          </a:p>
        </p:txBody>
      </p:sp>
      <p:sp>
        <p:nvSpPr>
          <p:cNvPr id="1551" name="Google Shape;1551;p211"/>
          <p:cNvSpPr txBox="1"/>
          <p:nvPr/>
        </p:nvSpPr>
        <p:spPr>
          <a:xfrm>
            <a:off x="2523330" y="5617908"/>
            <a:ext cx="2388893" cy="209847"/>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Family participation in discharge planning</a:t>
            </a:r>
            <a:endParaRPr sz="1400" b="0" i="0" u="none" strike="noStrike" cap="none">
              <a:solidFill>
                <a:srgbClr val="000000"/>
              </a:solidFill>
              <a:latin typeface="Arial"/>
              <a:ea typeface="Arial"/>
              <a:cs typeface="Arial"/>
              <a:sym typeface="Arial"/>
            </a:endParaRPr>
          </a:p>
        </p:txBody>
      </p:sp>
      <p:sp>
        <p:nvSpPr>
          <p:cNvPr id="1552" name="Google Shape;1552;p211"/>
          <p:cNvSpPr txBox="1"/>
          <p:nvPr/>
        </p:nvSpPr>
        <p:spPr>
          <a:xfrm>
            <a:off x="2516019" y="890246"/>
            <a:ext cx="2388893" cy="3693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Communication between NICU staff and families; among NICU providers</a:t>
            </a:r>
            <a:endParaRPr sz="1400" b="0" i="0" u="none" strike="noStrike" cap="none">
              <a:solidFill>
                <a:srgbClr val="000000"/>
              </a:solidFill>
              <a:latin typeface="Arial"/>
              <a:ea typeface="Arial"/>
              <a:cs typeface="Arial"/>
              <a:sym typeface="Arial"/>
            </a:endParaRPr>
          </a:p>
        </p:txBody>
      </p:sp>
      <p:sp>
        <p:nvSpPr>
          <p:cNvPr id="1553" name="Google Shape;1553;p211"/>
          <p:cNvSpPr txBox="1"/>
          <p:nvPr/>
        </p:nvSpPr>
        <p:spPr>
          <a:xfrm>
            <a:off x="2516018" y="2555323"/>
            <a:ext cx="2388893" cy="335756"/>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Social and financial supports for families</a:t>
            </a:r>
            <a:endParaRPr sz="1400" b="0" i="0" u="none" strike="noStrike" cap="none">
              <a:solidFill>
                <a:srgbClr val="000000"/>
              </a:solidFill>
              <a:latin typeface="Arial"/>
              <a:ea typeface="Arial"/>
              <a:cs typeface="Arial"/>
              <a:sym typeface="Arial"/>
            </a:endParaRPr>
          </a:p>
        </p:txBody>
      </p:sp>
      <p:sp>
        <p:nvSpPr>
          <p:cNvPr id="1554" name="Google Shape;1554;p211"/>
          <p:cNvSpPr txBox="1"/>
          <p:nvPr/>
        </p:nvSpPr>
        <p:spPr>
          <a:xfrm>
            <a:off x="2516014" y="4291899"/>
            <a:ext cx="2388893" cy="335756"/>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1" u="sng" strike="noStrike" cap="none">
                <a:solidFill>
                  <a:srgbClr val="000000"/>
                </a:solidFill>
                <a:latin typeface="Calibri"/>
                <a:ea typeface="Calibri"/>
                <a:cs typeface="Calibri"/>
                <a:sym typeface="Calibri"/>
              </a:rPr>
              <a:t>Measure:</a:t>
            </a:r>
            <a:r>
              <a:rPr lang="en-US" sz="900" b="0" i="1" u="none" strike="noStrike" cap="none">
                <a:solidFill>
                  <a:srgbClr val="000000"/>
                </a:solidFill>
                <a:latin typeface="Calibri"/>
                <a:ea typeface="Calibri"/>
                <a:cs typeface="Calibri"/>
                <a:sym typeface="Calibri"/>
              </a:rPr>
              <a:t> Skin to skin and breastfeeding continuation (through day 7, 28, and discharge)</a:t>
            </a:r>
            <a:endParaRPr sz="900" b="0" i="0" u="none" strike="noStrike" cap="none">
              <a:solidFill>
                <a:srgbClr val="000000"/>
              </a:solidFill>
              <a:latin typeface="Calibri"/>
              <a:ea typeface="Calibri"/>
              <a:cs typeface="Calibri"/>
              <a:sym typeface="Calibri"/>
            </a:endParaRPr>
          </a:p>
        </p:txBody>
      </p:sp>
      <p:sp>
        <p:nvSpPr>
          <p:cNvPr id="1555" name="Google Shape;1555;p211"/>
          <p:cNvSpPr txBox="1"/>
          <p:nvPr/>
        </p:nvSpPr>
        <p:spPr>
          <a:xfrm>
            <a:off x="5235026" y="2743968"/>
            <a:ext cx="2388893" cy="209847"/>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Social workers bandwidth; timely availability</a:t>
            </a:r>
            <a:endParaRPr sz="1400" b="0" i="0" u="none" strike="noStrike" cap="none">
              <a:solidFill>
                <a:srgbClr val="000000"/>
              </a:solidFill>
              <a:latin typeface="Arial"/>
              <a:ea typeface="Arial"/>
              <a:cs typeface="Arial"/>
              <a:sym typeface="Arial"/>
            </a:endParaRPr>
          </a:p>
        </p:txBody>
      </p:sp>
      <p:sp>
        <p:nvSpPr>
          <p:cNvPr id="1556" name="Google Shape;1556;p211"/>
          <p:cNvSpPr txBox="1"/>
          <p:nvPr/>
        </p:nvSpPr>
        <p:spPr>
          <a:xfrm>
            <a:off x="5235026" y="1421375"/>
            <a:ext cx="2388893" cy="335756"/>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Inadequate family presence (during rounds, for infant cares)</a:t>
            </a:r>
            <a:endParaRPr sz="1400" b="0" i="0" u="none" strike="noStrike" cap="none">
              <a:solidFill>
                <a:srgbClr val="000000"/>
              </a:solidFill>
              <a:latin typeface="Arial"/>
              <a:ea typeface="Arial"/>
              <a:cs typeface="Arial"/>
              <a:sym typeface="Arial"/>
            </a:endParaRPr>
          </a:p>
        </p:txBody>
      </p:sp>
      <p:sp>
        <p:nvSpPr>
          <p:cNvPr id="1557" name="Google Shape;1557;p211"/>
          <p:cNvSpPr txBox="1"/>
          <p:nvPr/>
        </p:nvSpPr>
        <p:spPr>
          <a:xfrm>
            <a:off x="5235026" y="1818622"/>
            <a:ext cx="2388893" cy="338105"/>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Inconsistency in understanding of infant care plans among providers</a:t>
            </a:r>
            <a:endParaRPr sz="1400" b="0" i="0" u="none" strike="noStrike" cap="none">
              <a:solidFill>
                <a:srgbClr val="000000"/>
              </a:solidFill>
              <a:latin typeface="Arial"/>
              <a:ea typeface="Arial"/>
              <a:cs typeface="Arial"/>
              <a:sym typeface="Arial"/>
            </a:endParaRPr>
          </a:p>
        </p:txBody>
      </p:sp>
      <p:sp>
        <p:nvSpPr>
          <p:cNvPr id="1558" name="Google Shape;1558;p211"/>
          <p:cNvSpPr txBox="1"/>
          <p:nvPr/>
        </p:nvSpPr>
        <p:spPr>
          <a:xfrm>
            <a:off x="5235026" y="3749268"/>
            <a:ext cx="2388893" cy="209847"/>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Inadequate family presence</a:t>
            </a:r>
            <a:endParaRPr sz="1400" b="0" i="0" u="none" strike="noStrike" cap="none">
              <a:solidFill>
                <a:srgbClr val="000000"/>
              </a:solidFill>
              <a:latin typeface="Arial"/>
              <a:ea typeface="Arial"/>
              <a:cs typeface="Arial"/>
              <a:sym typeface="Arial"/>
            </a:endParaRPr>
          </a:p>
        </p:txBody>
      </p:sp>
      <p:sp>
        <p:nvSpPr>
          <p:cNvPr id="1559" name="Google Shape;1559;p211"/>
          <p:cNvSpPr txBox="1"/>
          <p:nvPr/>
        </p:nvSpPr>
        <p:spPr>
          <a:xfrm>
            <a:off x="5235026" y="3004231"/>
            <a:ext cx="2388893" cy="209847"/>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Inadequate family support in primary language</a:t>
            </a:r>
            <a:endParaRPr sz="1400" b="0" i="0" u="none" strike="noStrike" cap="none">
              <a:solidFill>
                <a:srgbClr val="000000"/>
              </a:solidFill>
              <a:latin typeface="Arial"/>
              <a:ea typeface="Arial"/>
              <a:cs typeface="Arial"/>
              <a:sym typeface="Arial"/>
            </a:endParaRPr>
          </a:p>
        </p:txBody>
      </p:sp>
      <p:sp>
        <p:nvSpPr>
          <p:cNvPr id="1560" name="Google Shape;1560;p211"/>
          <p:cNvSpPr txBox="1"/>
          <p:nvPr/>
        </p:nvSpPr>
        <p:spPr>
          <a:xfrm>
            <a:off x="5235026" y="4503298"/>
            <a:ext cx="2388893" cy="209847"/>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Language barriers</a:t>
            </a:r>
            <a:endParaRPr sz="1400" b="0" i="0" u="none" strike="noStrike" cap="none">
              <a:solidFill>
                <a:srgbClr val="000000"/>
              </a:solidFill>
              <a:latin typeface="Arial"/>
              <a:ea typeface="Arial"/>
              <a:cs typeface="Arial"/>
              <a:sym typeface="Arial"/>
            </a:endParaRPr>
          </a:p>
        </p:txBody>
      </p:sp>
      <p:sp>
        <p:nvSpPr>
          <p:cNvPr id="1561" name="Google Shape;1561;p211"/>
          <p:cNvSpPr txBox="1"/>
          <p:nvPr/>
        </p:nvSpPr>
        <p:spPr>
          <a:xfrm>
            <a:off x="2523331" y="5835953"/>
            <a:ext cx="2388892" cy="619982"/>
          </a:xfrm>
          <a:prstGeom prst="rect">
            <a:avLst/>
          </a:prstGeom>
          <a:solidFill>
            <a:srgbClr val="FBE4D4"/>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1" u="sng" strike="noStrike" cap="none">
                <a:solidFill>
                  <a:srgbClr val="000000"/>
                </a:solidFill>
                <a:latin typeface="Calibri"/>
                <a:ea typeface="Calibri"/>
                <a:cs typeface="Calibri"/>
                <a:sym typeface="Calibri"/>
              </a:rPr>
              <a:t>Measure:</a:t>
            </a:r>
            <a:r>
              <a:rPr lang="en-US" sz="900" b="0" i="1" u="none" strike="noStrike" cap="none">
                <a:solidFill>
                  <a:srgbClr val="000000"/>
                </a:solidFill>
                <a:latin typeface="Calibri"/>
                <a:ea typeface="Calibri"/>
                <a:cs typeface="Calibri"/>
                <a:sym typeface="Calibri"/>
              </a:rPr>
              <a:t>  1) parental report of discharge readiness; safe sleep adherence post-discharge; 2) Timing of initiation and completion of discharge checklist</a:t>
            </a:r>
            <a:endParaRPr sz="900" b="0" i="0" u="none" strike="noStrike" cap="none">
              <a:solidFill>
                <a:srgbClr val="000000"/>
              </a:solidFill>
              <a:latin typeface="Calibri"/>
              <a:ea typeface="Calibri"/>
              <a:cs typeface="Calibri"/>
              <a:sym typeface="Calibri"/>
            </a:endParaRPr>
          </a:p>
        </p:txBody>
      </p:sp>
      <p:sp>
        <p:nvSpPr>
          <p:cNvPr id="1562" name="Google Shape;1562;p211"/>
          <p:cNvSpPr txBox="1"/>
          <p:nvPr/>
        </p:nvSpPr>
        <p:spPr>
          <a:xfrm>
            <a:off x="7947627" y="1246456"/>
            <a:ext cx="4081936" cy="507831"/>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Reduce parking cost; 2) Provide public transportation vouchers; 3) Minimize restriction of sibling visitation; 4) On site childcare for siblings; 5) Overnight accommodations for families; 6) Provide meals as needed</a:t>
            </a:r>
            <a:endParaRPr sz="1400" b="0" i="0" u="none" strike="noStrike" cap="none">
              <a:solidFill>
                <a:srgbClr val="000000"/>
              </a:solidFill>
              <a:latin typeface="Arial"/>
              <a:ea typeface="Arial"/>
              <a:cs typeface="Arial"/>
              <a:sym typeface="Arial"/>
            </a:endParaRPr>
          </a:p>
        </p:txBody>
      </p:sp>
      <p:sp>
        <p:nvSpPr>
          <p:cNvPr id="1563" name="Google Shape;1563;p211"/>
          <p:cNvSpPr txBox="1"/>
          <p:nvPr/>
        </p:nvSpPr>
        <p:spPr>
          <a:xfrm>
            <a:off x="5235026" y="6175205"/>
            <a:ext cx="2388893" cy="209847"/>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Inadequate family presence</a:t>
            </a:r>
            <a:endParaRPr sz="1400" b="0" i="0" u="none" strike="noStrike" cap="none">
              <a:solidFill>
                <a:srgbClr val="000000"/>
              </a:solidFill>
              <a:latin typeface="Arial"/>
              <a:ea typeface="Arial"/>
              <a:cs typeface="Arial"/>
              <a:sym typeface="Arial"/>
            </a:endParaRPr>
          </a:p>
        </p:txBody>
      </p:sp>
      <p:sp>
        <p:nvSpPr>
          <p:cNvPr id="1564" name="Google Shape;1564;p211"/>
          <p:cNvSpPr txBox="1"/>
          <p:nvPr/>
        </p:nvSpPr>
        <p:spPr>
          <a:xfrm>
            <a:off x="5235026" y="3279158"/>
            <a:ext cx="2388893" cy="209847"/>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Inadequate mental health support</a:t>
            </a:r>
            <a:endParaRPr sz="1400" b="0" i="0" u="none" strike="noStrike" cap="none">
              <a:solidFill>
                <a:srgbClr val="000000"/>
              </a:solidFill>
              <a:latin typeface="Arial"/>
              <a:ea typeface="Arial"/>
              <a:cs typeface="Arial"/>
              <a:sym typeface="Arial"/>
            </a:endParaRPr>
          </a:p>
        </p:txBody>
      </p:sp>
      <p:sp>
        <p:nvSpPr>
          <p:cNvPr id="1565" name="Google Shape;1565;p211"/>
          <p:cNvSpPr txBox="1"/>
          <p:nvPr/>
        </p:nvSpPr>
        <p:spPr>
          <a:xfrm>
            <a:off x="5235026" y="4753390"/>
            <a:ext cx="2388893" cy="335755"/>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Mother’s own milk (MOM) protocols, policies, and supports</a:t>
            </a:r>
            <a:endParaRPr sz="1400" b="0" i="0" u="none" strike="noStrike" cap="none">
              <a:solidFill>
                <a:srgbClr val="000000"/>
              </a:solidFill>
              <a:latin typeface="Arial"/>
              <a:ea typeface="Arial"/>
              <a:cs typeface="Arial"/>
              <a:sym typeface="Arial"/>
            </a:endParaRPr>
          </a:p>
        </p:txBody>
      </p:sp>
      <p:sp>
        <p:nvSpPr>
          <p:cNvPr id="1566" name="Google Shape;1566;p211"/>
          <p:cNvSpPr txBox="1"/>
          <p:nvPr/>
        </p:nvSpPr>
        <p:spPr>
          <a:xfrm>
            <a:off x="5235026" y="6439738"/>
            <a:ext cx="2388893" cy="209847"/>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Compliance with safe sleep practices in NICU</a:t>
            </a:r>
            <a:endParaRPr sz="1400" b="0" i="0" u="none" strike="noStrike" cap="none">
              <a:solidFill>
                <a:srgbClr val="000000"/>
              </a:solidFill>
              <a:latin typeface="Arial"/>
              <a:ea typeface="Arial"/>
              <a:cs typeface="Arial"/>
              <a:sym typeface="Arial"/>
            </a:endParaRPr>
          </a:p>
        </p:txBody>
      </p:sp>
      <p:sp>
        <p:nvSpPr>
          <p:cNvPr id="1567" name="Google Shape;1567;p211"/>
          <p:cNvSpPr txBox="1"/>
          <p:nvPr/>
        </p:nvSpPr>
        <p:spPr>
          <a:xfrm>
            <a:off x="7947627" y="1799321"/>
            <a:ext cx="4081936" cy="3693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Improve communication among medical consultants and primary team; 2) improve communication among primary team and nurses</a:t>
            </a:r>
            <a:endParaRPr sz="1400" b="0" i="0" u="none" strike="noStrike" cap="none">
              <a:solidFill>
                <a:srgbClr val="000000"/>
              </a:solidFill>
              <a:latin typeface="Arial"/>
              <a:ea typeface="Arial"/>
              <a:cs typeface="Arial"/>
              <a:sym typeface="Arial"/>
            </a:endParaRPr>
          </a:p>
        </p:txBody>
      </p:sp>
      <p:sp>
        <p:nvSpPr>
          <p:cNvPr id="1568" name="Google Shape;1568;p211"/>
          <p:cNvSpPr txBox="1"/>
          <p:nvPr/>
        </p:nvSpPr>
        <p:spPr>
          <a:xfrm>
            <a:off x="5235026" y="1131050"/>
            <a:ext cx="2388893" cy="2308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Lack of timely and frequent family updates</a:t>
            </a:r>
            <a:endParaRPr sz="1400" b="0" i="0" u="none" strike="noStrike" cap="none">
              <a:solidFill>
                <a:srgbClr val="000000"/>
              </a:solidFill>
              <a:latin typeface="Arial"/>
              <a:ea typeface="Arial"/>
              <a:cs typeface="Arial"/>
              <a:sym typeface="Arial"/>
            </a:endParaRPr>
          </a:p>
        </p:txBody>
      </p:sp>
      <p:sp>
        <p:nvSpPr>
          <p:cNvPr id="1569" name="Google Shape;1569;p211"/>
          <p:cNvSpPr txBox="1"/>
          <p:nvPr/>
        </p:nvSpPr>
        <p:spPr>
          <a:xfrm>
            <a:off x="7947627" y="977873"/>
            <a:ext cx="4081936" cy="230832"/>
          </a:xfrm>
          <a:prstGeom prst="rect">
            <a:avLst/>
          </a:prstGeom>
          <a:solidFill>
            <a:srgbClr val="FEE59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Standardize timing and content of first family meeting after admission</a:t>
            </a:r>
            <a:endParaRPr sz="1400" b="0" i="0" u="none" strike="noStrike" cap="none">
              <a:solidFill>
                <a:srgbClr val="000000"/>
              </a:solidFill>
              <a:latin typeface="Arial"/>
              <a:ea typeface="Arial"/>
              <a:cs typeface="Arial"/>
              <a:sym typeface="Arial"/>
            </a:endParaRPr>
          </a:p>
        </p:txBody>
      </p:sp>
      <p:sp>
        <p:nvSpPr>
          <p:cNvPr id="1570" name="Google Shape;1570;p211"/>
          <p:cNvSpPr txBox="1"/>
          <p:nvPr/>
        </p:nvSpPr>
        <p:spPr>
          <a:xfrm>
            <a:off x="7947627" y="2890659"/>
            <a:ext cx="4081936" cy="230832"/>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Increase use of interpreter services often and early</a:t>
            </a:r>
            <a:endParaRPr sz="1400" b="0" i="0" u="none" strike="noStrike" cap="none">
              <a:solidFill>
                <a:srgbClr val="000000"/>
              </a:solidFill>
              <a:latin typeface="Arial"/>
              <a:ea typeface="Arial"/>
              <a:cs typeface="Arial"/>
              <a:sym typeface="Arial"/>
            </a:endParaRPr>
          </a:p>
        </p:txBody>
      </p:sp>
      <p:sp>
        <p:nvSpPr>
          <p:cNvPr id="1571" name="Google Shape;1571;p211"/>
          <p:cNvSpPr txBox="1"/>
          <p:nvPr/>
        </p:nvSpPr>
        <p:spPr>
          <a:xfrm>
            <a:off x="7947627" y="2605541"/>
            <a:ext cx="4081936" cy="230832"/>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Utilize parent peer support groups</a:t>
            </a:r>
            <a:endParaRPr sz="1400" b="0" i="0" u="none" strike="noStrike" cap="none">
              <a:solidFill>
                <a:srgbClr val="000000"/>
              </a:solidFill>
              <a:latin typeface="Arial"/>
              <a:ea typeface="Arial"/>
              <a:cs typeface="Arial"/>
              <a:sym typeface="Arial"/>
            </a:endParaRPr>
          </a:p>
        </p:txBody>
      </p:sp>
      <p:sp>
        <p:nvSpPr>
          <p:cNvPr id="1572" name="Google Shape;1572;p211"/>
          <p:cNvSpPr txBox="1"/>
          <p:nvPr/>
        </p:nvSpPr>
        <p:spPr>
          <a:xfrm>
            <a:off x="7947627" y="3170987"/>
            <a:ext cx="4081936" cy="369332"/>
          </a:xfrm>
          <a:prstGeom prst="rect">
            <a:avLst/>
          </a:prstGeom>
          <a:solidFill>
            <a:srgbClr val="A8D08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Introduce universal screening for parental depression/anxiety; 2) Provide mental health support during NICU hospitalization</a:t>
            </a:r>
            <a:endParaRPr sz="1400" b="0" i="0" u="none" strike="noStrike" cap="none">
              <a:solidFill>
                <a:srgbClr val="000000"/>
              </a:solidFill>
              <a:latin typeface="Arial"/>
              <a:ea typeface="Arial"/>
              <a:cs typeface="Arial"/>
              <a:sym typeface="Arial"/>
            </a:endParaRPr>
          </a:p>
        </p:txBody>
      </p:sp>
      <p:sp>
        <p:nvSpPr>
          <p:cNvPr id="1573" name="Google Shape;1573;p211"/>
          <p:cNvSpPr txBox="1"/>
          <p:nvPr/>
        </p:nvSpPr>
        <p:spPr>
          <a:xfrm>
            <a:off x="7947627" y="3649100"/>
            <a:ext cx="4081936" cy="507831"/>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Reduce parking cost; 2) Provide public transportation vouchers; 3) Minimize restriction of sibling visitation; 4) On site childcare for siblings; 5) Overnight accommodations for families; 6) Provide meals as needed</a:t>
            </a:r>
            <a:endParaRPr sz="1400" b="0" i="0" u="none" strike="noStrike" cap="none">
              <a:solidFill>
                <a:srgbClr val="000000"/>
              </a:solidFill>
              <a:latin typeface="Arial"/>
              <a:ea typeface="Arial"/>
              <a:cs typeface="Arial"/>
              <a:sym typeface="Arial"/>
            </a:endParaRPr>
          </a:p>
        </p:txBody>
      </p:sp>
      <p:sp>
        <p:nvSpPr>
          <p:cNvPr id="1574" name="Google Shape;1574;p211"/>
          <p:cNvSpPr txBox="1"/>
          <p:nvPr/>
        </p:nvSpPr>
        <p:spPr>
          <a:xfrm>
            <a:off x="7947627" y="4594647"/>
            <a:ext cx="4081936" cy="230832"/>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Increase use of interpreter services often and early</a:t>
            </a:r>
            <a:endParaRPr sz="1400" b="0" i="0" u="none" strike="noStrike" cap="none">
              <a:solidFill>
                <a:srgbClr val="000000"/>
              </a:solidFill>
              <a:latin typeface="Arial"/>
              <a:ea typeface="Arial"/>
              <a:cs typeface="Arial"/>
              <a:sym typeface="Arial"/>
            </a:endParaRPr>
          </a:p>
        </p:txBody>
      </p:sp>
      <p:sp>
        <p:nvSpPr>
          <p:cNvPr id="1575" name="Google Shape;1575;p211"/>
          <p:cNvSpPr txBox="1"/>
          <p:nvPr/>
        </p:nvSpPr>
        <p:spPr>
          <a:xfrm>
            <a:off x="7947627" y="4876773"/>
            <a:ext cx="4081936" cy="507831"/>
          </a:xfrm>
          <a:prstGeom prst="rect">
            <a:avLst/>
          </a:prstGeom>
          <a:solidFill>
            <a:srgbClr val="8DA9DB"/>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Introduce MOM education and support during prenatal period; 2) Early pumping initiation; 3) Early and frequent skin to skin; 4) Address lactation issues by phone/telehealth</a:t>
            </a:r>
            <a:endParaRPr sz="1400" b="0" i="0" u="none" strike="noStrike" cap="none">
              <a:solidFill>
                <a:srgbClr val="000000"/>
              </a:solidFill>
              <a:latin typeface="Arial"/>
              <a:ea typeface="Arial"/>
              <a:cs typeface="Arial"/>
              <a:sym typeface="Arial"/>
            </a:endParaRPr>
          </a:p>
        </p:txBody>
      </p:sp>
      <p:sp>
        <p:nvSpPr>
          <p:cNvPr id="1576" name="Google Shape;1576;p211"/>
          <p:cNvSpPr txBox="1"/>
          <p:nvPr/>
        </p:nvSpPr>
        <p:spPr>
          <a:xfrm>
            <a:off x="7947627" y="5852875"/>
            <a:ext cx="4081936" cy="230832"/>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Increase use of interpreter services often and early</a:t>
            </a:r>
            <a:endParaRPr sz="1400" b="0" i="0" u="none" strike="noStrike" cap="none">
              <a:solidFill>
                <a:srgbClr val="000000"/>
              </a:solidFill>
              <a:latin typeface="Arial"/>
              <a:ea typeface="Arial"/>
              <a:cs typeface="Arial"/>
              <a:sym typeface="Arial"/>
            </a:endParaRPr>
          </a:p>
        </p:txBody>
      </p:sp>
      <p:sp>
        <p:nvSpPr>
          <p:cNvPr id="1577" name="Google Shape;1577;p211"/>
          <p:cNvSpPr txBox="1"/>
          <p:nvPr/>
        </p:nvSpPr>
        <p:spPr>
          <a:xfrm>
            <a:off x="7947627" y="5464422"/>
            <a:ext cx="4081936" cy="369332"/>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Educate family on all aspects of care they can participate in; 2) Development of peer-support groups; 3) Standardize family participation in infant’s care (FICare)</a:t>
            </a:r>
            <a:endParaRPr sz="1400" b="0" i="0" u="none" strike="noStrike" cap="none">
              <a:solidFill>
                <a:srgbClr val="000000"/>
              </a:solidFill>
              <a:latin typeface="Arial"/>
              <a:ea typeface="Arial"/>
              <a:cs typeface="Arial"/>
              <a:sym typeface="Arial"/>
            </a:endParaRPr>
          </a:p>
        </p:txBody>
      </p:sp>
      <p:sp>
        <p:nvSpPr>
          <p:cNvPr id="1578" name="Google Shape;1578;p211"/>
          <p:cNvSpPr txBox="1"/>
          <p:nvPr/>
        </p:nvSpPr>
        <p:spPr>
          <a:xfrm>
            <a:off x="7947627" y="6648641"/>
            <a:ext cx="4081936" cy="230832"/>
          </a:xfrm>
          <a:prstGeom prst="rect">
            <a:avLst/>
          </a:prstGeom>
          <a:solidFill>
            <a:srgbClr val="F4B08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 Standardize infant sleep practices and environment for all NICU infants</a:t>
            </a:r>
            <a:endParaRPr sz="1400" b="0" i="0" u="none" strike="noStrike" cap="none">
              <a:solidFill>
                <a:srgbClr val="000000"/>
              </a:solidFill>
              <a:latin typeface="Arial"/>
              <a:ea typeface="Arial"/>
              <a:cs typeface="Arial"/>
              <a:sym typeface="Arial"/>
            </a:endParaRPr>
          </a:p>
        </p:txBody>
      </p:sp>
      <p:sp>
        <p:nvSpPr>
          <p:cNvPr id="1579" name="Google Shape;1579;p211"/>
          <p:cNvSpPr txBox="1"/>
          <p:nvPr/>
        </p:nvSpPr>
        <p:spPr>
          <a:xfrm>
            <a:off x="2603208" y="386381"/>
            <a:ext cx="7270272" cy="6001643"/>
          </a:xfrm>
          <a:prstGeom prst="rect">
            <a:avLst/>
          </a:prstGeom>
          <a:solidFill>
            <a:srgbClr val="D8E2F3"/>
          </a:soli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200" b="0" i="1" u="none" strike="noStrike" cap="none">
                <a:solidFill>
                  <a:srgbClr val="000000"/>
                </a:solidFill>
                <a:latin typeface="Calibri"/>
                <a:ea typeface="Calibri"/>
                <a:cs typeface="Calibri"/>
                <a:sym typeface="Calibri"/>
              </a:rPr>
              <a:t>By </a:t>
            </a:r>
            <a:r>
              <a:rPr lang="en-US" sz="3200" b="0" i="1" u="none" strike="noStrike" cap="none">
                <a:solidFill>
                  <a:srgbClr val="FF0000"/>
                </a:solidFill>
                <a:latin typeface="Calibri"/>
                <a:ea typeface="Calibri"/>
                <a:cs typeface="Calibri"/>
                <a:sym typeface="Calibri"/>
              </a:rPr>
              <a:t>December 2023</a:t>
            </a:r>
            <a:r>
              <a:rPr lang="en-US" sz="3200" b="0" i="1" u="none" strike="noStrike" cap="none">
                <a:solidFill>
                  <a:srgbClr val="000000"/>
                </a:solidFill>
                <a:latin typeface="Calibri"/>
                <a:ea typeface="Calibri"/>
                <a:cs typeface="Calibri"/>
                <a:sym typeface="Calibri"/>
              </a:rPr>
              <a:t>, hospitals will improve family engagement in NICUs by:</a:t>
            </a:r>
            <a:endParaRPr sz="1400" b="0" i="0" u="none" strike="noStrike" cap="none">
              <a:solidFill>
                <a:srgbClr val="000000"/>
              </a:solidFill>
              <a:latin typeface="Arial"/>
              <a:ea typeface="Arial"/>
              <a:cs typeface="Arial"/>
              <a:sym typeface="Arial"/>
            </a:endParaRPr>
          </a:p>
          <a:p>
            <a:pPr marL="228600" marR="0" lvl="0" indent="-25400" algn="l" rtl="0">
              <a:lnSpc>
                <a:spcPct val="100000"/>
              </a:lnSpc>
              <a:spcBef>
                <a:spcPts val="0"/>
              </a:spcBef>
              <a:spcAft>
                <a:spcPts val="0"/>
              </a:spcAft>
              <a:buClr>
                <a:schemeClr val="dk1"/>
              </a:buClr>
              <a:buSzPts val="3200"/>
              <a:buFont typeface="Calibri"/>
              <a:buNone/>
            </a:pPr>
            <a:endParaRPr sz="3200" b="0" i="1"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3200"/>
              <a:buFont typeface="Calibri"/>
              <a:buAutoNum type="arabicPeriod"/>
            </a:pPr>
            <a:r>
              <a:rPr lang="en-US" sz="3200" b="0" i="1" u="none" strike="noStrike" cap="none">
                <a:solidFill>
                  <a:srgbClr val="000000"/>
                </a:solidFill>
                <a:latin typeface="Calibri"/>
                <a:ea typeface="Calibri"/>
                <a:cs typeface="Calibri"/>
                <a:sym typeface="Calibri"/>
              </a:rPr>
              <a:t>Improving parental report of engagement in infant health and development during NICU hospitalization by 20%</a:t>
            </a:r>
            <a:endParaRPr sz="1400" b="0" i="0" u="none" strike="noStrike" cap="none">
              <a:solidFill>
                <a:srgbClr val="000000"/>
              </a:solidFill>
              <a:latin typeface="Arial"/>
              <a:ea typeface="Arial"/>
              <a:cs typeface="Arial"/>
              <a:sym typeface="Arial"/>
            </a:endParaRPr>
          </a:p>
          <a:p>
            <a:pPr marL="228600" marR="0" lvl="0" indent="-25400" algn="l" rtl="0">
              <a:lnSpc>
                <a:spcPct val="100000"/>
              </a:lnSpc>
              <a:spcBef>
                <a:spcPts val="0"/>
              </a:spcBef>
              <a:spcAft>
                <a:spcPts val="0"/>
              </a:spcAft>
              <a:buClr>
                <a:schemeClr val="dk1"/>
              </a:buClr>
              <a:buSzPts val="3200"/>
              <a:buFont typeface="Calibri"/>
              <a:buNone/>
            </a:pPr>
            <a:endParaRPr sz="3200" b="1" i="1"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3200"/>
              <a:buFont typeface="Calibri"/>
              <a:buAutoNum type="arabicPeriod"/>
            </a:pPr>
            <a:r>
              <a:rPr lang="en-US" sz="3200" b="0" i="1" u="none" strike="noStrike" cap="none">
                <a:solidFill>
                  <a:srgbClr val="000000"/>
                </a:solidFill>
                <a:latin typeface="Calibri"/>
                <a:ea typeface="Calibri"/>
                <a:cs typeface="Calibri"/>
                <a:sym typeface="Calibri"/>
              </a:rPr>
              <a:t>Reduce disparities in parental report of engagement by race/ethnicity, primary language, and distance from hospital by 20% </a:t>
            </a:r>
            <a:endParaRPr sz="1400" b="0" i="0" u="none" strike="noStrike" cap="none">
              <a:solidFill>
                <a:srgbClr val="000000"/>
              </a:solidFill>
              <a:latin typeface="Arial"/>
              <a:ea typeface="Arial"/>
              <a:cs typeface="Arial"/>
              <a:sym typeface="Arial"/>
            </a:endParaRPr>
          </a:p>
        </p:txBody>
      </p:sp>
      <p:pic>
        <p:nvPicPr>
          <p:cNvPr id="1580" name="Google Shape;1580;p211"/>
          <p:cNvPicPr preferRelativeResize="0"/>
          <p:nvPr/>
        </p:nvPicPr>
        <p:blipFill rotWithShape="1">
          <a:blip r:embed="rId3">
            <a:alphaModFix/>
          </a:blip>
          <a:srcRect/>
          <a:stretch/>
        </p:blipFill>
        <p:spPr>
          <a:xfrm>
            <a:off x="42276" y="5649088"/>
            <a:ext cx="2188823" cy="1088669"/>
          </a:xfrm>
          <a:prstGeom prst="rect">
            <a:avLst/>
          </a:prstGeom>
          <a:noFill/>
          <a:ln>
            <a:noFill/>
          </a:ln>
        </p:spPr>
      </p:pic>
    </p:spTree>
    <p:extLst>
      <p:ext uri="{BB962C8B-B14F-4D97-AF65-F5344CB8AC3E}">
        <p14:creationId xmlns:p14="http://schemas.microsoft.com/office/powerpoint/2010/main" val="35258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212"/>
          <p:cNvSpPr txBox="1">
            <a:spLocks noGrp="1"/>
          </p:cNvSpPr>
          <p:nvPr>
            <p:ph type="body" idx="1"/>
          </p:nvPr>
        </p:nvSpPr>
        <p:spPr>
          <a:xfrm>
            <a:off x="0" y="248779"/>
            <a:ext cx="12192000" cy="920264"/>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SzPts val="3600"/>
              <a:buNone/>
            </a:pPr>
            <a:r>
              <a:rPr lang="en-US" sz="4533">
                <a:latin typeface="Arial"/>
                <a:ea typeface="Arial"/>
                <a:cs typeface="Arial"/>
                <a:sym typeface="Arial"/>
              </a:rPr>
              <a:t>Equity-Focused Quality Improvement (EF-QI)</a:t>
            </a:r>
            <a:endParaRPr sz="4533">
              <a:latin typeface="Arial"/>
              <a:ea typeface="Arial"/>
              <a:cs typeface="Arial"/>
              <a:sym typeface="Arial"/>
            </a:endParaRPr>
          </a:p>
        </p:txBody>
      </p:sp>
      <p:sp>
        <p:nvSpPr>
          <p:cNvPr id="1587" name="Google Shape;1587;p212"/>
          <p:cNvSpPr/>
          <p:nvPr/>
        </p:nvSpPr>
        <p:spPr>
          <a:xfrm>
            <a:off x="3724153" y="3575327"/>
            <a:ext cx="2400771" cy="13233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Families &amp; community partners </a:t>
            </a:r>
            <a:r>
              <a:rPr lang="en-US" sz="1867" b="0" i="0" u="none" strike="noStrike" cap="none">
                <a:solidFill>
                  <a:srgbClr val="000000"/>
                </a:solidFill>
                <a:latin typeface="Arial"/>
                <a:ea typeface="Arial"/>
                <a:cs typeface="Arial"/>
                <a:sym typeface="Arial"/>
              </a:rPr>
              <a:t>as compensated stakeholders</a:t>
            </a:r>
            <a:r>
              <a:rPr lang="en-US" sz="1467" b="0" i="0" u="none" strike="noStrike" cap="none">
                <a:solidFill>
                  <a:srgbClr val="000000"/>
                </a:solidFill>
                <a:latin typeface="Arial"/>
                <a:ea typeface="Arial"/>
                <a:cs typeface="Arial"/>
                <a:sym typeface="Arial"/>
              </a:rPr>
              <a:t> </a:t>
            </a:r>
            <a:endParaRPr sz="1333" b="0" i="0" u="none" strike="noStrike" cap="none">
              <a:solidFill>
                <a:srgbClr val="000000"/>
              </a:solidFill>
              <a:latin typeface="Arial"/>
              <a:ea typeface="Arial"/>
              <a:cs typeface="Arial"/>
              <a:sym typeface="Arial"/>
            </a:endParaRPr>
          </a:p>
        </p:txBody>
      </p:sp>
      <p:sp>
        <p:nvSpPr>
          <p:cNvPr id="1588" name="Google Shape;1588;p212"/>
          <p:cNvSpPr/>
          <p:nvPr/>
        </p:nvSpPr>
        <p:spPr>
          <a:xfrm>
            <a:off x="895394" y="3523347"/>
            <a:ext cx="2242516" cy="13233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Stratified</a:t>
            </a:r>
            <a:r>
              <a:rPr lang="en-US" sz="1867" b="0" i="0" u="none" strike="noStrike" cap="none">
                <a:solidFill>
                  <a:srgbClr val="000000"/>
                </a:solidFill>
                <a:latin typeface="Arial"/>
                <a:ea typeface="Arial"/>
                <a:cs typeface="Arial"/>
                <a:sym typeface="Arial"/>
              </a:rPr>
              <a:t> sociodemographic data &amp; intentional comparator groups</a:t>
            </a:r>
            <a:endParaRPr sz="1333" b="0" i="0" u="none" strike="noStrike" cap="none">
              <a:solidFill>
                <a:srgbClr val="000000"/>
              </a:solidFill>
              <a:latin typeface="Arial"/>
              <a:ea typeface="Arial"/>
              <a:cs typeface="Arial"/>
              <a:sym typeface="Arial"/>
            </a:endParaRPr>
          </a:p>
        </p:txBody>
      </p:sp>
      <p:sp>
        <p:nvSpPr>
          <p:cNvPr id="1589" name="Google Shape;1589;p212"/>
          <p:cNvSpPr/>
          <p:nvPr/>
        </p:nvSpPr>
        <p:spPr>
          <a:xfrm>
            <a:off x="6925929" y="3531619"/>
            <a:ext cx="1666675" cy="13233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Identifies &amp; names </a:t>
            </a:r>
            <a:r>
              <a:rPr lang="en-US" sz="1867" b="1" i="0" u="none" strike="noStrike" cap="none">
                <a:solidFill>
                  <a:srgbClr val="000000"/>
                </a:solidFill>
                <a:latin typeface="Arial"/>
                <a:ea typeface="Arial"/>
                <a:cs typeface="Arial"/>
                <a:sym typeface="Arial"/>
              </a:rPr>
              <a:t>root causes </a:t>
            </a:r>
            <a:r>
              <a:rPr lang="en-US" sz="1867" b="0" i="0" u="none" strike="noStrike" cap="none">
                <a:solidFill>
                  <a:srgbClr val="000000"/>
                </a:solidFill>
                <a:latin typeface="Arial"/>
                <a:ea typeface="Arial"/>
                <a:cs typeface="Arial"/>
                <a:sym typeface="Arial"/>
              </a:rPr>
              <a:t>of inequities</a:t>
            </a:r>
            <a:endParaRPr sz="1867" b="0" i="0" u="none" strike="noStrike" cap="none">
              <a:solidFill>
                <a:srgbClr val="000000"/>
              </a:solidFill>
              <a:latin typeface="Arial"/>
              <a:ea typeface="Arial"/>
              <a:cs typeface="Arial"/>
              <a:sym typeface="Arial"/>
            </a:endParaRPr>
          </a:p>
        </p:txBody>
      </p:sp>
      <p:sp>
        <p:nvSpPr>
          <p:cNvPr id="1590" name="Google Shape;1590;p212"/>
          <p:cNvSpPr/>
          <p:nvPr/>
        </p:nvSpPr>
        <p:spPr>
          <a:xfrm>
            <a:off x="779411" y="4895422"/>
            <a:ext cx="10640036" cy="878185"/>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Arial"/>
                <a:ea typeface="Arial"/>
                <a:cs typeface="Arial"/>
                <a:sym typeface="Arial"/>
              </a:rPr>
              <a:t>Incorporates EQUITY into every step of a QI initiative</a:t>
            </a:r>
            <a:endParaRPr sz="1467" b="0" i="0" u="none" strike="noStrike" cap="none">
              <a:solidFill>
                <a:srgbClr val="000000"/>
              </a:solidFill>
              <a:latin typeface="Arial"/>
              <a:ea typeface="Arial"/>
              <a:cs typeface="Arial"/>
              <a:sym typeface="Arial"/>
            </a:endParaRPr>
          </a:p>
        </p:txBody>
      </p:sp>
      <p:sp>
        <p:nvSpPr>
          <p:cNvPr id="1591" name="Google Shape;1591;p212"/>
          <p:cNvSpPr/>
          <p:nvPr/>
        </p:nvSpPr>
        <p:spPr>
          <a:xfrm>
            <a:off x="9614067" y="3577667"/>
            <a:ext cx="1666675" cy="101562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Focuses on </a:t>
            </a:r>
            <a:r>
              <a:rPr lang="en-US" sz="1867" b="1" i="0" u="none" strike="noStrike" cap="none">
                <a:solidFill>
                  <a:srgbClr val="000000"/>
                </a:solidFill>
                <a:latin typeface="Arial"/>
                <a:ea typeface="Arial"/>
                <a:cs typeface="Arial"/>
                <a:sym typeface="Arial"/>
              </a:rPr>
              <a:t>systems </a:t>
            </a:r>
            <a:r>
              <a:rPr lang="en-US" sz="1867" b="0" i="0" u="none" strike="noStrike" cap="none">
                <a:solidFill>
                  <a:srgbClr val="000000"/>
                </a:solidFill>
                <a:latin typeface="Arial"/>
                <a:ea typeface="Arial"/>
                <a:cs typeface="Arial"/>
                <a:sym typeface="Arial"/>
              </a:rPr>
              <a:t>NOT individuals</a:t>
            </a:r>
            <a:endParaRPr sz="1333" b="0" i="0" u="none" strike="noStrike" cap="none">
              <a:solidFill>
                <a:srgbClr val="000000"/>
              </a:solidFill>
              <a:latin typeface="Arial"/>
              <a:ea typeface="Arial"/>
              <a:cs typeface="Arial"/>
              <a:sym typeface="Arial"/>
            </a:endParaRPr>
          </a:p>
        </p:txBody>
      </p:sp>
      <p:pic>
        <p:nvPicPr>
          <p:cNvPr id="1592" name="Google Shape;1592;p212"/>
          <p:cNvPicPr preferRelativeResize="0"/>
          <p:nvPr/>
        </p:nvPicPr>
        <p:blipFill rotWithShape="1">
          <a:blip r:embed="rId3">
            <a:alphaModFix/>
          </a:blip>
          <a:srcRect/>
          <a:stretch/>
        </p:blipFill>
        <p:spPr>
          <a:xfrm>
            <a:off x="6797040" y="1606152"/>
            <a:ext cx="1926336" cy="1920240"/>
          </a:xfrm>
          <a:prstGeom prst="rect">
            <a:avLst/>
          </a:prstGeom>
          <a:noFill/>
          <a:ln>
            <a:noFill/>
          </a:ln>
        </p:spPr>
      </p:pic>
      <p:pic>
        <p:nvPicPr>
          <p:cNvPr id="1593" name="Google Shape;1593;p212" descr="Icon&#10;&#10;Description automatically generated"/>
          <p:cNvPicPr preferRelativeResize="0"/>
          <p:nvPr/>
        </p:nvPicPr>
        <p:blipFill rotWithShape="1">
          <a:blip r:embed="rId4">
            <a:alphaModFix/>
          </a:blip>
          <a:srcRect/>
          <a:stretch/>
        </p:blipFill>
        <p:spPr>
          <a:xfrm>
            <a:off x="9558528" y="1859880"/>
            <a:ext cx="1719072" cy="1719072"/>
          </a:xfrm>
          <a:prstGeom prst="rect">
            <a:avLst/>
          </a:prstGeom>
          <a:noFill/>
          <a:ln>
            <a:noFill/>
          </a:ln>
        </p:spPr>
      </p:pic>
      <p:pic>
        <p:nvPicPr>
          <p:cNvPr id="1594" name="Google Shape;1594;p212" descr="Icon&#10;&#10;Description automatically generated"/>
          <p:cNvPicPr preferRelativeResize="0"/>
          <p:nvPr/>
        </p:nvPicPr>
        <p:blipFill rotWithShape="1">
          <a:blip r:embed="rId5">
            <a:alphaModFix/>
          </a:blip>
          <a:srcRect/>
          <a:stretch/>
        </p:blipFill>
        <p:spPr>
          <a:xfrm>
            <a:off x="1333210" y="2039950"/>
            <a:ext cx="1416972" cy="1405337"/>
          </a:xfrm>
          <a:prstGeom prst="rect">
            <a:avLst/>
          </a:prstGeom>
          <a:noFill/>
          <a:ln>
            <a:noFill/>
          </a:ln>
        </p:spPr>
      </p:pic>
      <p:pic>
        <p:nvPicPr>
          <p:cNvPr id="1595" name="Google Shape;1595;p212"/>
          <p:cNvPicPr preferRelativeResize="0"/>
          <p:nvPr/>
        </p:nvPicPr>
        <p:blipFill rotWithShape="1">
          <a:blip r:embed="rId6">
            <a:alphaModFix/>
          </a:blip>
          <a:srcRect/>
          <a:stretch/>
        </p:blipFill>
        <p:spPr>
          <a:xfrm>
            <a:off x="4045225" y="1864139"/>
            <a:ext cx="1760331" cy="1760331"/>
          </a:xfrm>
          <a:prstGeom prst="rect">
            <a:avLst/>
          </a:prstGeom>
          <a:noFill/>
          <a:ln>
            <a:noFill/>
          </a:ln>
        </p:spPr>
      </p:pic>
      <p:sp>
        <p:nvSpPr>
          <p:cNvPr id="1596" name="Google Shape;1596;p212"/>
          <p:cNvSpPr txBox="1"/>
          <p:nvPr/>
        </p:nvSpPr>
        <p:spPr>
          <a:xfrm>
            <a:off x="3686153" y="6422608"/>
            <a:ext cx="8467600" cy="4207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Reichman, V., Brachio, S. S., Madu, C. R., Montoya-Williams, D., &amp; Peña, M.-M. (2021). Using rising tides to lift all boats: </a:t>
            </a:r>
            <a:endParaRPr sz="1067" b="0" i="1"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Equity-focused quality improvement as a tool to reduce neonatal health disparities. Seminars in Fetal and Neonatal Medicine.</a:t>
            </a:r>
            <a:endParaRPr sz="1067" b="0" i="1" u="none" strike="noStrike" cap="none">
              <a:solidFill>
                <a:srgbClr val="7F7F7F"/>
              </a:solidFill>
              <a:latin typeface="Arial"/>
              <a:ea typeface="Arial"/>
              <a:cs typeface="Arial"/>
              <a:sym typeface="Arial"/>
            </a:endParaRPr>
          </a:p>
        </p:txBody>
      </p:sp>
    </p:spTree>
    <p:extLst>
      <p:ext uri="{BB962C8B-B14F-4D97-AF65-F5344CB8AC3E}">
        <p14:creationId xmlns:p14="http://schemas.microsoft.com/office/powerpoint/2010/main" val="202353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pic>
        <p:nvPicPr>
          <p:cNvPr id="1602" name="Google Shape;1602;p213"/>
          <p:cNvPicPr preferRelativeResize="0"/>
          <p:nvPr/>
        </p:nvPicPr>
        <p:blipFill rotWithShape="1">
          <a:blip r:embed="rId3">
            <a:alphaModFix/>
          </a:blip>
          <a:srcRect l="42332" t="22781" r="8990" b="12789"/>
          <a:stretch/>
        </p:blipFill>
        <p:spPr>
          <a:xfrm>
            <a:off x="174382" y="162599"/>
            <a:ext cx="11957000" cy="6625063"/>
          </a:xfrm>
          <a:prstGeom prst="rect">
            <a:avLst/>
          </a:prstGeom>
          <a:noFill/>
          <a:ln>
            <a:noFill/>
          </a:ln>
        </p:spPr>
      </p:pic>
    </p:spTree>
    <p:extLst>
      <p:ext uri="{BB962C8B-B14F-4D97-AF65-F5344CB8AC3E}">
        <p14:creationId xmlns:p14="http://schemas.microsoft.com/office/powerpoint/2010/main" val="3226408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pic>
        <p:nvPicPr>
          <p:cNvPr id="1608" name="Google Shape;1608;p214"/>
          <p:cNvPicPr preferRelativeResize="0"/>
          <p:nvPr/>
        </p:nvPicPr>
        <p:blipFill rotWithShape="1">
          <a:blip r:embed="rId3">
            <a:alphaModFix/>
          </a:blip>
          <a:srcRect l="42403" t="22436" r="10361" b="12617"/>
          <a:stretch/>
        </p:blipFill>
        <p:spPr>
          <a:xfrm>
            <a:off x="289164" y="61546"/>
            <a:ext cx="11808163" cy="6796453"/>
          </a:xfrm>
          <a:prstGeom prst="rect">
            <a:avLst/>
          </a:prstGeom>
          <a:noFill/>
          <a:ln>
            <a:noFill/>
          </a:ln>
        </p:spPr>
      </p:pic>
    </p:spTree>
    <p:extLst>
      <p:ext uri="{BB962C8B-B14F-4D97-AF65-F5344CB8AC3E}">
        <p14:creationId xmlns:p14="http://schemas.microsoft.com/office/powerpoint/2010/main" val="2430558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3" name="Google Shape;1613;p215"/>
          <p:cNvPicPr preferRelativeResize="0"/>
          <p:nvPr/>
        </p:nvPicPr>
        <p:blipFill rotWithShape="1">
          <a:blip r:embed="rId3">
            <a:alphaModFix/>
          </a:blip>
          <a:srcRect l="42358" t="22922" r="7781" b="12537"/>
          <a:stretch/>
        </p:blipFill>
        <p:spPr>
          <a:xfrm>
            <a:off x="243435" y="383309"/>
            <a:ext cx="11948565" cy="6474691"/>
          </a:xfrm>
          <a:prstGeom prst="rect">
            <a:avLst/>
          </a:prstGeom>
          <a:noFill/>
          <a:ln>
            <a:noFill/>
          </a:ln>
        </p:spPr>
      </p:pic>
    </p:spTree>
    <p:extLst>
      <p:ext uri="{BB962C8B-B14F-4D97-AF65-F5344CB8AC3E}">
        <p14:creationId xmlns:p14="http://schemas.microsoft.com/office/powerpoint/2010/main" val="1778202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pic>
        <p:nvPicPr>
          <p:cNvPr id="1619" name="Google Shape;1619;p216"/>
          <p:cNvPicPr preferRelativeResize="0"/>
          <p:nvPr/>
        </p:nvPicPr>
        <p:blipFill rotWithShape="1">
          <a:blip r:embed="rId3">
            <a:alphaModFix/>
          </a:blip>
          <a:srcRect l="42358" t="23124" r="8889" b="12537"/>
          <a:stretch/>
        </p:blipFill>
        <p:spPr>
          <a:xfrm>
            <a:off x="272836" y="264496"/>
            <a:ext cx="11919164" cy="6584712"/>
          </a:xfrm>
          <a:prstGeom prst="rect">
            <a:avLst/>
          </a:prstGeom>
          <a:noFill/>
          <a:ln>
            <a:noFill/>
          </a:ln>
        </p:spPr>
      </p:pic>
    </p:spTree>
    <p:extLst>
      <p:ext uri="{BB962C8B-B14F-4D97-AF65-F5344CB8AC3E}">
        <p14:creationId xmlns:p14="http://schemas.microsoft.com/office/powerpoint/2010/main" val="1025926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217"/>
          <p:cNvSpPr txBox="1"/>
          <p:nvPr/>
        </p:nvSpPr>
        <p:spPr>
          <a:xfrm>
            <a:off x="0" y="1"/>
            <a:ext cx="10515600" cy="93560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7F7F7F"/>
              </a:buClr>
              <a:buSzPts val="4000"/>
              <a:buFont typeface="Arial"/>
              <a:buNone/>
            </a:pPr>
            <a:r>
              <a:rPr lang="en-US" sz="4000" b="1" i="0" u="none" strike="noStrike" cap="none">
                <a:solidFill>
                  <a:srgbClr val="7F7F7F"/>
                </a:solidFill>
                <a:latin typeface="Arial Rounded"/>
                <a:ea typeface="Arial Rounded"/>
                <a:cs typeface="Arial Rounded"/>
                <a:sym typeface="Arial Rounded"/>
              </a:rPr>
              <a:t>Overall Safe Sleep: White vs Non-White</a:t>
            </a:r>
            <a:endParaRPr sz="4000" b="1" i="0" u="none" strike="noStrike" cap="none">
              <a:solidFill>
                <a:srgbClr val="7F7F7F"/>
              </a:solidFill>
              <a:latin typeface="Arial Rounded"/>
              <a:ea typeface="Arial Rounded"/>
              <a:cs typeface="Arial Rounded"/>
              <a:sym typeface="Arial Rounded"/>
            </a:endParaRPr>
          </a:p>
        </p:txBody>
      </p:sp>
      <p:pic>
        <p:nvPicPr>
          <p:cNvPr id="1626" name="Google Shape;1626;p217"/>
          <p:cNvPicPr preferRelativeResize="0"/>
          <p:nvPr/>
        </p:nvPicPr>
        <p:blipFill rotWithShape="1">
          <a:blip r:embed="rId3">
            <a:alphaModFix/>
          </a:blip>
          <a:srcRect/>
          <a:stretch/>
        </p:blipFill>
        <p:spPr>
          <a:xfrm>
            <a:off x="0" y="4002833"/>
            <a:ext cx="12192000" cy="2855167"/>
          </a:xfrm>
          <a:prstGeom prst="rect">
            <a:avLst/>
          </a:prstGeom>
          <a:noFill/>
          <a:ln>
            <a:noFill/>
          </a:ln>
        </p:spPr>
      </p:pic>
      <p:pic>
        <p:nvPicPr>
          <p:cNvPr id="1627" name="Google Shape;1627;p217"/>
          <p:cNvPicPr preferRelativeResize="0"/>
          <p:nvPr/>
        </p:nvPicPr>
        <p:blipFill rotWithShape="1">
          <a:blip r:embed="rId4">
            <a:alphaModFix/>
          </a:blip>
          <a:srcRect/>
          <a:stretch/>
        </p:blipFill>
        <p:spPr>
          <a:xfrm>
            <a:off x="0" y="935606"/>
            <a:ext cx="12192000" cy="2855167"/>
          </a:xfrm>
          <a:prstGeom prst="rect">
            <a:avLst/>
          </a:prstGeom>
          <a:noFill/>
          <a:ln>
            <a:noFill/>
          </a:ln>
        </p:spPr>
      </p:pic>
    </p:spTree>
    <p:extLst>
      <p:ext uri="{BB962C8B-B14F-4D97-AF65-F5344CB8AC3E}">
        <p14:creationId xmlns:p14="http://schemas.microsoft.com/office/powerpoint/2010/main" val="364000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71"/>
          <p:cNvSpPr txBox="1">
            <a:spLocks noGrp="1"/>
          </p:cNvSpPr>
          <p:nvPr>
            <p:ph type="body" idx="1"/>
          </p:nvPr>
        </p:nvSpPr>
        <p:spPr>
          <a:xfrm>
            <a:off x="3234978" y="6087630"/>
            <a:ext cx="10808027" cy="12366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en-US" sz="4400"/>
              <a:t>Sudden Unexpected Infant Death</a:t>
            </a:r>
            <a:endParaRPr/>
          </a:p>
        </p:txBody>
      </p:sp>
    </p:spTree>
    <p:extLst>
      <p:ext uri="{BB962C8B-B14F-4D97-AF65-F5344CB8AC3E}">
        <p14:creationId xmlns:p14="http://schemas.microsoft.com/office/powerpoint/2010/main" val="2488691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218"/>
          <p:cNvSpPr txBox="1">
            <a:spLocks noGrp="1"/>
          </p:cNvSpPr>
          <p:nvPr>
            <p:ph type="body" idx="1"/>
          </p:nvPr>
        </p:nvSpPr>
        <p:spPr>
          <a:xfrm>
            <a:off x="0" y="248779"/>
            <a:ext cx="12192000" cy="920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SzPts val="3600"/>
              <a:buNone/>
            </a:pPr>
            <a:r>
              <a:rPr lang="en-US" sz="4533">
                <a:latin typeface="Arial"/>
                <a:ea typeface="Arial"/>
                <a:cs typeface="Arial"/>
                <a:sym typeface="Arial"/>
              </a:rPr>
              <a:t>Equity-Focused Quality Improvement (EF-QI)</a:t>
            </a:r>
            <a:endParaRPr sz="4533">
              <a:latin typeface="Arial"/>
              <a:ea typeface="Arial"/>
              <a:cs typeface="Arial"/>
              <a:sym typeface="Arial"/>
            </a:endParaRPr>
          </a:p>
        </p:txBody>
      </p:sp>
      <p:sp>
        <p:nvSpPr>
          <p:cNvPr id="1634" name="Google Shape;1634;p218"/>
          <p:cNvSpPr/>
          <p:nvPr/>
        </p:nvSpPr>
        <p:spPr>
          <a:xfrm>
            <a:off x="3724153" y="3575327"/>
            <a:ext cx="2400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Families &amp; community partners </a:t>
            </a:r>
            <a:r>
              <a:rPr lang="en-US" sz="1867" b="0" i="0" u="none" strike="noStrike" cap="none">
                <a:solidFill>
                  <a:srgbClr val="000000"/>
                </a:solidFill>
                <a:latin typeface="Arial"/>
                <a:ea typeface="Arial"/>
                <a:cs typeface="Arial"/>
                <a:sym typeface="Arial"/>
              </a:rPr>
              <a:t>as compensated stakeholders</a:t>
            </a:r>
            <a:r>
              <a:rPr lang="en-US" sz="1467" b="0" i="0" u="none" strike="noStrike" cap="none">
                <a:solidFill>
                  <a:srgbClr val="000000"/>
                </a:solidFill>
                <a:latin typeface="Arial"/>
                <a:ea typeface="Arial"/>
                <a:cs typeface="Arial"/>
                <a:sym typeface="Arial"/>
              </a:rPr>
              <a:t> </a:t>
            </a:r>
            <a:endParaRPr sz="1333" b="0" i="0" u="none" strike="noStrike" cap="none">
              <a:solidFill>
                <a:srgbClr val="000000"/>
              </a:solidFill>
              <a:latin typeface="Arial"/>
              <a:ea typeface="Arial"/>
              <a:cs typeface="Arial"/>
              <a:sym typeface="Arial"/>
            </a:endParaRPr>
          </a:p>
        </p:txBody>
      </p:sp>
      <p:sp>
        <p:nvSpPr>
          <p:cNvPr id="1635" name="Google Shape;1635;p218"/>
          <p:cNvSpPr/>
          <p:nvPr/>
        </p:nvSpPr>
        <p:spPr>
          <a:xfrm>
            <a:off x="895393" y="3523347"/>
            <a:ext cx="22424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Stratified</a:t>
            </a:r>
            <a:r>
              <a:rPr lang="en-US" sz="1867" b="0" i="0" u="none" strike="noStrike" cap="none">
                <a:solidFill>
                  <a:srgbClr val="000000"/>
                </a:solidFill>
                <a:latin typeface="Arial"/>
                <a:ea typeface="Arial"/>
                <a:cs typeface="Arial"/>
                <a:sym typeface="Arial"/>
              </a:rPr>
              <a:t> sociodemographic data &amp; intentional comparator groups</a:t>
            </a:r>
            <a:endParaRPr sz="1333" b="0" i="0" u="none" strike="noStrike" cap="none">
              <a:solidFill>
                <a:srgbClr val="000000"/>
              </a:solidFill>
              <a:latin typeface="Arial"/>
              <a:ea typeface="Arial"/>
              <a:cs typeface="Arial"/>
              <a:sym typeface="Arial"/>
            </a:endParaRPr>
          </a:p>
        </p:txBody>
      </p:sp>
      <p:sp>
        <p:nvSpPr>
          <p:cNvPr id="1636" name="Google Shape;1636;p218"/>
          <p:cNvSpPr/>
          <p:nvPr/>
        </p:nvSpPr>
        <p:spPr>
          <a:xfrm>
            <a:off x="6925929" y="3531619"/>
            <a:ext cx="1666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Identifies &amp; names </a:t>
            </a:r>
            <a:r>
              <a:rPr lang="en-US" sz="1867" b="1" i="0" u="none" strike="noStrike" cap="none">
                <a:solidFill>
                  <a:srgbClr val="000000"/>
                </a:solidFill>
                <a:latin typeface="Arial"/>
                <a:ea typeface="Arial"/>
                <a:cs typeface="Arial"/>
                <a:sym typeface="Arial"/>
              </a:rPr>
              <a:t>root causes </a:t>
            </a:r>
            <a:r>
              <a:rPr lang="en-US" sz="1867" b="0" i="0" u="none" strike="noStrike" cap="none">
                <a:solidFill>
                  <a:srgbClr val="000000"/>
                </a:solidFill>
                <a:latin typeface="Arial"/>
                <a:ea typeface="Arial"/>
                <a:cs typeface="Arial"/>
                <a:sym typeface="Arial"/>
              </a:rPr>
              <a:t>of inequities</a:t>
            </a:r>
            <a:endParaRPr sz="1867" b="0" i="0" u="none" strike="noStrike" cap="none">
              <a:solidFill>
                <a:srgbClr val="000000"/>
              </a:solidFill>
              <a:latin typeface="Arial"/>
              <a:ea typeface="Arial"/>
              <a:cs typeface="Arial"/>
              <a:sym typeface="Arial"/>
            </a:endParaRPr>
          </a:p>
        </p:txBody>
      </p:sp>
      <p:sp>
        <p:nvSpPr>
          <p:cNvPr id="1637" name="Google Shape;1637;p218"/>
          <p:cNvSpPr/>
          <p:nvPr/>
        </p:nvSpPr>
        <p:spPr>
          <a:xfrm>
            <a:off x="779409" y="4895423"/>
            <a:ext cx="10640000" cy="878000"/>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Arial"/>
                <a:ea typeface="Arial"/>
                <a:cs typeface="Arial"/>
                <a:sym typeface="Arial"/>
              </a:rPr>
              <a:t>Incorporates EQUITY into every step of a QI initiative</a:t>
            </a:r>
            <a:endParaRPr sz="1467" b="0" i="0" u="none" strike="noStrike" cap="none">
              <a:solidFill>
                <a:srgbClr val="000000"/>
              </a:solidFill>
              <a:latin typeface="Arial"/>
              <a:ea typeface="Arial"/>
              <a:cs typeface="Arial"/>
              <a:sym typeface="Arial"/>
            </a:endParaRPr>
          </a:p>
        </p:txBody>
      </p:sp>
      <p:sp>
        <p:nvSpPr>
          <p:cNvPr id="1638" name="Google Shape;1638;p218"/>
          <p:cNvSpPr/>
          <p:nvPr/>
        </p:nvSpPr>
        <p:spPr>
          <a:xfrm>
            <a:off x="9614067" y="3577667"/>
            <a:ext cx="1666800" cy="10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Focuses on </a:t>
            </a:r>
            <a:r>
              <a:rPr lang="en-US" sz="1867" b="1" i="0" u="none" strike="noStrike" cap="none">
                <a:solidFill>
                  <a:srgbClr val="000000"/>
                </a:solidFill>
                <a:latin typeface="Arial"/>
                <a:ea typeface="Arial"/>
                <a:cs typeface="Arial"/>
                <a:sym typeface="Arial"/>
              </a:rPr>
              <a:t>systems </a:t>
            </a:r>
            <a:r>
              <a:rPr lang="en-US" sz="1867" b="0" i="0" u="none" strike="noStrike" cap="none">
                <a:solidFill>
                  <a:srgbClr val="000000"/>
                </a:solidFill>
                <a:latin typeface="Arial"/>
                <a:ea typeface="Arial"/>
                <a:cs typeface="Arial"/>
                <a:sym typeface="Arial"/>
              </a:rPr>
              <a:t>NOT individuals</a:t>
            </a:r>
            <a:endParaRPr sz="1333" b="0" i="0" u="none" strike="noStrike" cap="none">
              <a:solidFill>
                <a:srgbClr val="000000"/>
              </a:solidFill>
              <a:latin typeface="Arial"/>
              <a:ea typeface="Arial"/>
              <a:cs typeface="Arial"/>
              <a:sym typeface="Arial"/>
            </a:endParaRPr>
          </a:p>
        </p:txBody>
      </p:sp>
      <p:pic>
        <p:nvPicPr>
          <p:cNvPr id="1639" name="Google Shape;1639;p218"/>
          <p:cNvPicPr preferRelativeResize="0"/>
          <p:nvPr/>
        </p:nvPicPr>
        <p:blipFill rotWithShape="1">
          <a:blip r:embed="rId3">
            <a:alphaModFix/>
          </a:blip>
          <a:srcRect/>
          <a:stretch/>
        </p:blipFill>
        <p:spPr>
          <a:xfrm>
            <a:off x="6797041" y="1606152"/>
            <a:ext cx="1926335" cy="1920240"/>
          </a:xfrm>
          <a:prstGeom prst="rect">
            <a:avLst/>
          </a:prstGeom>
          <a:noFill/>
          <a:ln>
            <a:noFill/>
          </a:ln>
        </p:spPr>
      </p:pic>
      <p:pic>
        <p:nvPicPr>
          <p:cNvPr id="1640" name="Google Shape;1640;p218" descr="Icon&#10;&#10;Description automatically generated"/>
          <p:cNvPicPr preferRelativeResize="0"/>
          <p:nvPr/>
        </p:nvPicPr>
        <p:blipFill rotWithShape="1">
          <a:blip r:embed="rId4">
            <a:alphaModFix/>
          </a:blip>
          <a:srcRect/>
          <a:stretch/>
        </p:blipFill>
        <p:spPr>
          <a:xfrm>
            <a:off x="9558528" y="1859880"/>
            <a:ext cx="1719072" cy="1719072"/>
          </a:xfrm>
          <a:prstGeom prst="rect">
            <a:avLst/>
          </a:prstGeom>
          <a:noFill/>
          <a:ln>
            <a:noFill/>
          </a:ln>
        </p:spPr>
      </p:pic>
      <p:pic>
        <p:nvPicPr>
          <p:cNvPr id="1641" name="Google Shape;1641;p218" descr="Icon&#10;&#10;Description automatically generated"/>
          <p:cNvPicPr preferRelativeResize="0"/>
          <p:nvPr/>
        </p:nvPicPr>
        <p:blipFill rotWithShape="1">
          <a:blip r:embed="rId5">
            <a:alphaModFix/>
          </a:blip>
          <a:srcRect/>
          <a:stretch/>
        </p:blipFill>
        <p:spPr>
          <a:xfrm>
            <a:off x="1333210" y="2039949"/>
            <a:ext cx="1416972" cy="1405336"/>
          </a:xfrm>
          <a:prstGeom prst="rect">
            <a:avLst/>
          </a:prstGeom>
          <a:noFill/>
          <a:ln>
            <a:noFill/>
          </a:ln>
        </p:spPr>
      </p:pic>
      <p:pic>
        <p:nvPicPr>
          <p:cNvPr id="1642" name="Google Shape;1642;p218"/>
          <p:cNvPicPr preferRelativeResize="0"/>
          <p:nvPr/>
        </p:nvPicPr>
        <p:blipFill rotWithShape="1">
          <a:blip r:embed="rId6">
            <a:alphaModFix/>
          </a:blip>
          <a:srcRect/>
          <a:stretch/>
        </p:blipFill>
        <p:spPr>
          <a:xfrm>
            <a:off x="4045226" y="1864139"/>
            <a:ext cx="1760332" cy="1760332"/>
          </a:xfrm>
          <a:prstGeom prst="rect">
            <a:avLst/>
          </a:prstGeom>
          <a:noFill/>
          <a:ln>
            <a:noFill/>
          </a:ln>
        </p:spPr>
      </p:pic>
      <p:sp>
        <p:nvSpPr>
          <p:cNvPr id="1643" name="Google Shape;1643;p218"/>
          <p:cNvSpPr txBox="1"/>
          <p:nvPr/>
        </p:nvSpPr>
        <p:spPr>
          <a:xfrm>
            <a:off x="3686153" y="6422608"/>
            <a:ext cx="8467600" cy="4207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Reichman, V., Brachio, S. S., Madu, C. R., Montoya-Williams, D., &amp; Peña, M.-M. (2021). Using rising tides to lift all boats: </a:t>
            </a:r>
            <a:endParaRPr sz="1067" b="0" i="1"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Equity-focused quality improvement as a tool to reduce neonatal health disparities. Seminars in Fetal and Neonatal Medicine.</a:t>
            </a:r>
            <a:endParaRPr sz="1067" b="0" i="1" u="none" strike="noStrike" cap="none">
              <a:solidFill>
                <a:srgbClr val="7F7F7F"/>
              </a:solidFill>
              <a:latin typeface="Arial"/>
              <a:ea typeface="Arial"/>
              <a:cs typeface="Arial"/>
              <a:sym typeface="Arial"/>
            </a:endParaRPr>
          </a:p>
        </p:txBody>
      </p:sp>
    </p:spTree>
    <p:extLst>
      <p:ext uri="{BB962C8B-B14F-4D97-AF65-F5344CB8AC3E}">
        <p14:creationId xmlns:p14="http://schemas.microsoft.com/office/powerpoint/2010/main" val="1495317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pic>
        <p:nvPicPr>
          <p:cNvPr id="1648" name="Google Shape;1648;p219"/>
          <p:cNvPicPr preferRelativeResize="0"/>
          <p:nvPr/>
        </p:nvPicPr>
        <p:blipFill rotWithShape="1">
          <a:blip r:embed="rId3">
            <a:alphaModFix/>
          </a:blip>
          <a:srcRect r="18010"/>
          <a:stretch/>
        </p:blipFill>
        <p:spPr>
          <a:xfrm>
            <a:off x="1365435" y="360219"/>
            <a:ext cx="8041801" cy="5517144"/>
          </a:xfrm>
          <a:prstGeom prst="rect">
            <a:avLst/>
          </a:prstGeom>
          <a:noFill/>
          <a:ln>
            <a:noFill/>
          </a:ln>
        </p:spPr>
      </p:pic>
    </p:spTree>
    <p:extLst>
      <p:ext uri="{BB962C8B-B14F-4D97-AF65-F5344CB8AC3E}">
        <p14:creationId xmlns:p14="http://schemas.microsoft.com/office/powerpoint/2010/main" val="4049208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pic>
        <p:nvPicPr>
          <p:cNvPr id="1653" name="Google Shape;1653;p220"/>
          <p:cNvPicPr preferRelativeResize="0"/>
          <p:nvPr/>
        </p:nvPicPr>
        <p:blipFill rotWithShape="1">
          <a:blip r:embed="rId3">
            <a:alphaModFix/>
          </a:blip>
          <a:srcRect/>
          <a:stretch/>
        </p:blipFill>
        <p:spPr>
          <a:xfrm>
            <a:off x="381762" y="214745"/>
            <a:ext cx="11661685" cy="6559698"/>
          </a:xfrm>
          <a:prstGeom prst="rect">
            <a:avLst/>
          </a:prstGeom>
          <a:noFill/>
          <a:ln>
            <a:noFill/>
          </a:ln>
        </p:spPr>
      </p:pic>
    </p:spTree>
    <p:extLst>
      <p:ext uri="{BB962C8B-B14F-4D97-AF65-F5344CB8AC3E}">
        <p14:creationId xmlns:p14="http://schemas.microsoft.com/office/powerpoint/2010/main" val="4098952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2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a:latin typeface="Arial"/>
                <a:ea typeface="Arial"/>
                <a:cs typeface="Arial"/>
                <a:sym typeface="Arial"/>
              </a:rPr>
              <a:t>Qualitative Data</a:t>
            </a:r>
            <a:endParaRPr>
              <a:latin typeface="Arial"/>
              <a:ea typeface="Arial"/>
              <a:cs typeface="Arial"/>
              <a:sym typeface="Arial"/>
            </a:endParaRPr>
          </a:p>
        </p:txBody>
      </p:sp>
      <p:sp>
        <p:nvSpPr>
          <p:cNvPr id="1660" name="Google Shape;1660;p22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p>
            <a:pPr marL="237060" lvl="0" indent="-228594" algn="l" rtl="0">
              <a:lnSpc>
                <a:spcPct val="90000"/>
              </a:lnSpc>
              <a:spcBef>
                <a:spcPts val="0"/>
              </a:spcBef>
              <a:spcAft>
                <a:spcPts val="0"/>
              </a:spcAft>
              <a:buSzPts val="2100"/>
              <a:buChar char="•"/>
            </a:pPr>
            <a:r>
              <a:rPr lang="en-US">
                <a:latin typeface="Arial"/>
                <a:ea typeface="Arial"/>
                <a:cs typeface="Arial"/>
                <a:sym typeface="Arial"/>
              </a:rPr>
              <a:t>Particularly helpful for QI projects focused on disparities</a:t>
            </a:r>
            <a:endParaRPr>
              <a:latin typeface="Arial"/>
              <a:ea typeface="Arial"/>
              <a:cs typeface="Arial"/>
              <a:sym typeface="Arial"/>
            </a:endParaRPr>
          </a:p>
          <a:p>
            <a:pPr marL="237060" lvl="0" indent="-228594" algn="l" rtl="0">
              <a:lnSpc>
                <a:spcPct val="90000"/>
              </a:lnSpc>
              <a:spcBef>
                <a:spcPts val="1067"/>
              </a:spcBef>
              <a:spcAft>
                <a:spcPts val="0"/>
              </a:spcAft>
              <a:buSzPts val="2100"/>
              <a:buChar char="•"/>
            </a:pPr>
            <a:r>
              <a:rPr lang="en-US">
                <a:latin typeface="Arial"/>
                <a:ea typeface="Arial"/>
                <a:cs typeface="Arial"/>
                <a:sym typeface="Arial"/>
              </a:rPr>
              <a:t>Incorporate qualitative/experiential data into some or all stages of your PDSA cycles </a:t>
            </a:r>
            <a:endParaRPr>
              <a:latin typeface="Arial"/>
              <a:ea typeface="Arial"/>
              <a:cs typeface="Arial"/>
              <a:sym typeface="Arial"/>
            </a:endParaRPr>
          </a:p>
          <a:p>
            <a:pPr marL="237060" lvl="0" indent="-228594" algn="l" rtl="0">
              <a:lnSpc>
                <a:spcPct val="90000"/>
              </a:lnSpc>
              <a:spcBef>
                <a:spcPts val="1067"/>
              </a:spcBef>
              <a:spcAft>
                <a:spcPts val="0"/>
              </a:spcAft>
              <a:buSzPts val="2100"/>
              <a:buChar char="•"/>
            </a:pPr>
            <a:r>
              <a:rPr lang="en-US">
                <a:latin typeface="Arial"/>
                <a:ea typeface="Arial"/>
                <a:cs typeface="Arial"/>
                <a:sym typeface="Arial"/>
              </a:rPr>
              <a:t>Engage family members, staff members, and other partners</a:t>
            </a:r>
            <a:endParaRPr>
              <a:latin typeface="Arial"/>
              <a:ea typeface="Arial"/>
              <a:cs typeface="Arial"/>
              <a:sym typeface="Arial"/>
            </a:endParaRPr>
          </a:p>
          <a:p>
            <a:pPr marL="237060" lvl="0" indent="-228594" algn="l" rtl="0">
              <a:lnSpc>
                <a:spcPct val="90000"/>
              </a:lnSpc>
              <a:spcBef>
                <a:spcPts val="1067"/>
              </a:spcBef>
              <a:spcAft>
                <a:spcPts val="0"/>
              </a:spcAft>
              <a:buSzPts val="2100"/>
              <a:buChar char="•"/>
            </a:pPr>
            <a:r>
              <a:rPr lang="en-US">
                <a:latin typeface="Arial"/>
                <a:ea typeface="Arial"/>
                <a:cs typeface="Arial"/>
                <a:sym typeface="Arial"/>
              </a:rPr>
              <a:t>Report results of qualitative data to your partners, clinical teams, and other influencers</a:t>
            </a:r>
            <a:endParaRPr>
              <a:latin typeface="Arial"/>
              <a:ea typeface="Arial"/>
              <a:cs typeface="Arial"/>
              <a:sym typeface="Arial"/>
            </a:endParaRPr>
          </a:p>
          <a:p>
            <a:pPr marL="237060" lvl="0" indent="-50798" algn="l" rtl="0">
              <a:lnSpc>
                <a:spcPct val="90000"/>
              </a:lnSpc>
              <a:spcBef>
                <a:spcPts val="1067"/>
              </a:spcBef>
              <a:spcAft>
                <a:spcPts val="0"/>
              </a:spcAft>
              <a:buSzPts val="2100"/>
              <a:buNone/>
            </a:pPr>
            <a:endParaRPr>
              <a:latin typeface="Arial"/>
              <a:ea typeface="Arial"/>
              <a:cs typeface="Arial"/>
              <a:sym typeface="Arial"/>
            </a:endParaRPr>
          </a:p>
        </p:txBody>
      </p:sp>
    </p:spTree>
    <p:extLst>
      <p:ext uri="{BB962C8B-B14F-4D97-AF65-F5344CB8AC3E}">
        <p14:creationId xmlns:p14="http://schemas.microsoft.com/office/powerpoint/2010/main" val="2749579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22"/>
          <p:cNvSpPr/>
          <p:nvPr/>
        </p:nvSpPr>
        <p:spPr>
          <a:xfrm>
            <a:off x="356755" y="228599"/>
            <a:ext cx="5534891" cy="2770909"/>
          </a:xfrm>
          <a:prstGeom prst="wedgeRoundRectCallout">
            <a:avLst>
              <a:gd name="adj1" fmla="val -20833"/>
              <a:gd name="adj2" fmla="val 62500"/>
              <a:gd name="adj3" fmla="val 0"/>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666" name="Google Shape;1666;p222"/>
          <p:cNvSpPr txBox="1"/>
          <p:nvPr/>
        </p:nvSpPr>
        <p:spPr>
          <a:xfrm>
            <a:off x="6227621" y="582087"/>
            <a:ext cx="5929748" cy="569382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“In the NICU, my one twin was sleeping on his belly the day before he was discharged home.  That’s just how he always slept because he oxygenated better on his belly. My other twin had horrible reflux and so his head of the bed was raised up. That’s how they always slept. Then on the day of discharge, the nurses said we couldn’t do any of that and they had to sleep on the backs, totally flat.” </a:t>
            </a:r>
            <a:endParaRPr sz="1400" b="0" i="0" u="none" strike="noStrike" cap="none">
              <a:solidFill>
                <a:srgbClr val="000000"/>
              </a:solidFill>
              <a:latin typeface="Arial"/>
              <a:ea typeface="Arial"/>
              <a:cs typeface="Arial"/>
              <a:sym typeface="Arial"/>
            </a:endParaRPr>
          </a:p>
        </p:txBody>
      </p:sp>
      <p:sp>
        <p:nvSpPr>
          <p:cNvPr id="1667" name="Google Shape;1667;p222"/>
          <p:cNvSpPr/>
          <p:nvPr/>
        </p:nvSpPr>
        <p:spPr>
          <a:xfrm rot="5400000" flipH="1">
            <a:off x="6045812" y="704687"/>
            <a:ext cx="5978172" cy="6023263"/>
          </a:xfrm>
          <a:prstGeom prst="wedgeRoundRectCallout">
            <a:avLst>
              <a:gd name="adj1" fmla="val -20833"/>
              <a:gd name="adj2" fmla="val 66657"/>
              <a:gd name="adj3" fmla="val 16667"/>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68" name="Google Shape;1668;p222"/>
          <p:cNvSpPr txBox="1"/>
          <p:nvPr/>
        </p:nvSpPr>
        <p:spPr>
          <a:xfrm>
            <a:off x="561108" y="284017"/>
            <a:ext cx="5403273" cy="29238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Arial"/>
                <a:ea typeface="Arial"/>
                <a:cs typeface="Arial"/>
                <a:sym typeface="Arial"/>
              </a:rPr>
              <a:t>“We’re told all the things that we can’t do about infant sleep. When it’s 2am and we’re exhausted and literally can’t think straight, tell us what we CAN do?”</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7197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223"/>
          <p:cNvSpPr txBox="1">
            <a:spLocks noGrp="1"/>
          </p:cNvSpPr>
          <p:nvPr>
            <p:ph type="body" idx="1"/>
          </p:nvPr>
        </p:nvSpPr>
        <p:spPr>
          <a:xfrm>
            <a:off x="0" y="248779"/>
            <a:ext cx="12192000" cy="920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SzPts val="3600"/>
              <a:buNone/>
            </a:pPr>
            <a:r>
              <a:rPr lang="en-US" sz="4533">
                <a:latin typeface="Arial"/>
                <a:ea typeface="Arial"/>
                <a:cs typeface="Arial"/>
                <a:sym typeface="Arial"/>
              </a:rPr>
              <a:t>Equity-Focused Quality Improvement (EF-QI)</a:t>
            </a:r>
            <a:endParaRPr sz="4533">
              <a:latin typeface="Arial"/>
              <a:ea typeface="Arial"/>
              <a:cs typeface="Arial"/>
              <a:sym typeface="Arial"/>
            </a:endParaRPr>
          </a:p>
        </p:txBody>
      </p:sp>
      <p:sp>
        <p:nvSpPr>
          <p:cNvPr id="1675" name="Google Shape;1675;p223"/>
          <p:cNvSpPr/>
          <p:nvPr/>
        </p:nvSpPr>
        <p:spPr>
          <a:xfrm>
            <a:off x="3724153" y="3575327"/>
            <a:ext cx="2400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Families &amp; community partners </a:t>
            </a:r>
            <a:r>
              <a:rPr lang="en-US" sz="1867" b="0" i="0" u="none" strike="noStrike" cap="none">
                <a:solidFill>
                  <a:srgbClr val="000000"/>
                </a:solidFill>
                <a:latin typeface="Arial"/>
                <a:ea typeface="Arial"/>
                <a:cs typeface="Arial"/>
                <a:sym typeface="Arial"/>
              </a:rPr>
              <a:t>as compensated stakeholders</a:t>
            </a:r>
            <a:r>
              <a:rPr lang="en-US" sz="1467" b="0" i="0" u="none" strike="noStrike" cap="none">
                <a:solidFill>
                  <a:srgbClr val="000000"/>
                </a:solidFill>
                <a:latin typeface="Arial"/>
                <a:ea typeface="Arial"/>
                <a:cs typeface="Arial"/>
                <a:sym typeface="Arial"/>
              </a:rPr>
              <a:t> </a:t>
            </a:r>
            <a:endParaRPr sz="1333" b="0" i="0" u="none" strike="noStrike" cap="none">
              <a:solidFill>
                <a:srgbClr val="000000"/>
              </a:solidFill>
              <a:latin typeface="Arial"/>
              <a:ea typeface="Arial"/>
              <a:cs typeface="Arial"/>
              <a:sym typeface="Arial"/>
            </a:endParaRPr>
          </a:p>
        </p:txBody>
      </p:sp>
      <p:sp>
        <p:nvSpPr>
          <p:cNvPr id="1676" name="Google Shape;1676;p223"/>
          <p:cNvSpPr/>
          <p:nvPr/>
        </p:nvSpPr>
        <p:spPr>
          <a:xfrm>
            <a:off x="895393" y="3523347"/>
            <a:ext cx="22424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Stratified</a:t>
            </a:r>
            <a:r>
              <a:rPr lang="en-US" sz="1867" b="0" i="0" u="none" strike="noStrike" cap="none">
                <a:solidFill>
                  <a:srgbClr val="000000"/>
                </a:solidFill>
                <a:latin typeface="Arial"/>
                <a:ea typeface="Arial"/>
                <a:cs typeface="Arial"/>
                <a:sym typeface="Arial"/>
              </a:rPr>
              <a:t> sociodemographic data &amp; intentional comparator groups</a:t>
            </a:r>
            <a:endParaRPr sz="1333" b="0" i="0" u="none" strike="noStrike" cap="none">
              <a:solidFill>
                <a:srgbClr val="000000"/>
              </a:solidFill>
              <a:latin typeface="Arial"/>
              <a:ea typeface="Arial"/>
              <a:cs typeface="Arial"/>
              <a:sym typeface="Arial"/>
            </a:endParaRPr>
          </a:p>
        </p:txBody>
      </p:sp>
      <p:sp>
        <p:nvSpPr>
          <p:cNvPr id="1677" name="Google Shape;1677;p223"/>
          <p:cNvSpPr/>
          <p:nvPr/>
        </p:nvSpPr>
        <p:spPr>
          <a:xfrm>
            <a:off x="6925929" y="3531619"/>
            <a:ext cx="1666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Identifies &amp; names </a:t>
            </a:r>
            <a:r>
              <a:rPr lang="en-US" sz="1867" b="1" i="0" u="none" strike="noStrike" cap="none">
                <a:solidFill>
                  <a:srgbClr val="000000"/>
                </a:solidFill>
                <a:latin typeface="Arial"/>
                <a:ea typeface="Arial"/>
                <a:cs typeface="Arial"/>
                <a:sym typeface="Arial"/>
              </a:rPr>
              <a:t>root causes </a:t>
            </a:r>
            <a:r>
              <a:rPr lang="en-US" sz="1867" b="0" i="0" u="none" strike="noStrike" cap="none">
                <a:solidFill>
                  <a:srgbClr val="000000"/>
                </a:solidFill>
                <a:latin typeface="Arial"/>
                <a:ea typeface="Arial"/>
                <a:cs typeface="Arial"/>
                <a:sym typeface="Arial"/>
              </a:rPr>
              <a:t>of inequities</a:t>
            </a:r>
            <a:endParaRPr sz="1867" b="0" i="0" u="none" strike="noStrike" cap="none">
              <a:solidFill>
                <a:srgbClr val="000000"/>
              </a:solidFill>
              <a:latin typeface="Arial"/>
              <a:ea typeface="Arial"/>
              <a:cs typeface="Arial"/>
              <a:sym typeface="Arial"/>
            </a:endParaRPr>
          </a:p>
        </p:txBody>
      </p:sp>
      <p:sp>
        <p:nvSpPr>
          <p:cNvPr id="1678" name="Google Shape;1678;p223"/>
          <p:cNvSpPr/>
          <p:nvPr/>
        </p:nvSpPr>
        <p:spPr>
          <a:xfrm>
            <a:off x="779409" y="4895423"/>
            <a:ext cx="10640000" cy="878000"/>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Arial"/>
                <a:ea typeface="Arial"/>
                <a:cs typeface="Arial"/>
                <a:sym typeface="Arial"/>
              </a:rPr>
              <a:t>Incorporates EQUITY into every step of a QI initiative</a:t>
            </a:r>
            <a:endParaRPr sz="1467" b="0" i="0" u="none" strike="noStrike" cap="none">
              <a:solidFill>
                <a:srgbClr val="000000"/>
              </a:solidFill>
              <a:latin typeface="Arial"/>
              <a:ea typeface="Arial"/>
              <a:cs typeface="Arial"/>
              <a:sym typeface="Arial"/>
            </a:endParaRPr>
          </a:p>
        </p:txBody>
      </p:sp>
      <p:sp>
        <p:nvSpPr>
          <p:cNvPr id="1679" name="Google Shape;1679;p223"/>
          <p:cNvSpPr/>
          <p:nvPr/>
        </p:nvSpPr>
        <p:spPr>
          <a:xfrm>
            <a:off x="9614067" y="3577667"/>
            <a:ext cx="1666800" cy="10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Focuses on </a:t>
            </a:r>
            <a:r>
              <a:rPr lang="en-US" sz="1867" b="1" i="0" u="none" strike="noStrike" cap="none">
                <a:solidFill>
                  <a:srgbClr val="000000"/>
                </a:solidFill>
                <a:latin typeface="Arial"/>
                <a:ea typeface="Arial"/>
                <a:cs typeface="Arial"/>
                <a:sym typeface="Arial"/>
              </a:rPr>
              <a:t>systems </a:t>
            </a:r>
            <a:r>
              <a:rPr lang="en-US" sz="1867" b="0" i="0" u="none" strike="noStrike" cap="none">
                <a:solidFill>
                  <a:srgbClr val="000000"/>
                </a:solidFill>
                <a:latin typeface="Arial"/>
                <a:ea typeface="Arial"/>
                <a:cs typeface="Arial"/>
                <a:sym typeface="Arial"/>
              </a:rPr>
              <a:t>NOT individuals</a:t>
            </a:r>
            <a:endParaRPr sz="1333" b="0" i="0" u="none" strike="noStrike" cap="none">
              <a:solidFill>
                <a:srgbClr val="000000"/>
              </a:solidFill>
              <a:latin typeface="Arial"/>
              <a:ea typeface="Arial"/>
              <a:cs typeface="Arial"/>
              <a:sym typeface="Arial"/>
            </a:endParaRPr>
          </a:p>
        </p:txBody>
      </p:sp>
      <p:pic>
        <p:nvPicPr>
          <p:cNvPr id="1680" name="Google Shape;1680;p223"/>
          <p:cNvPicPr preferRelativeResize="0"/>
          <p:nvPr/>
        </p:nvPicPr>
        <p:blipFill rotWithShape="1">
          <a:blip r:embed="rId3">
            <a:alphaModFix/>
          </a:blip>
          <a:srcRect/>
          <a:stretch/>
        </p:blipFill>
        <p:spPr>
          <a:xfrm>
            <a:off x="6797041" y="1606152"/>
            <a:ext cx="1926335" cy="1920240"/>
          </a:xfrm>
          <a:prstGeom prst="rect">
            <a:avLst/>
          </a:prstGeom>
          <a:noFill/>
          <a:ln>
            <a:noFill/>
          </a:ln>
        </p:spPr>
      </p:pic>
      <p:pic>
        <p:nvPicPr>
          <p:cNvPr id="1681" name="Google Shape;1681;p223" descr="Icon&#10;&#10;Description automatically generated"/>
          <p:cNvPicPr preferRelativeResize="0"/>
          <p:nvPr/>
        </p:nvPicPr>
        <p:blipFill rotWithShape="1">
          <a:blip r:embed="rId4">
            <a:alphaModFix/>
          </a:blip>
          <a:srcRect/>
          <a:stretch/>
        </p:blipFill>
        <p:spPr>
          <a:xfrm>
            <a:off x="9558528" y="1859880"/>
            <a:ext cx="1719072" cy="1719072"/>
          </a:xfrm>
          <a:prstGeom prst="rect">
            <a:avLst/>
          </a:prstGeom>
          <a:noFill/>
          <a:ln>
            <a:noFill/>
          </a:ln>
        </p:spPr>
      </p:pic>
      <p:pic>
        <p:nvPicPr>
          <p:cNvPr id="1682" name="Google Shape;1682;p223" descr="Icon&#10;&#10;Description automatically generated"/>
          <p:cNvPicPr preferRelativeResize="0"/>
          <p:nvPr/>
        </p:nvPicPr>
        <p:blipFill rotWithShape="1">
          <a:blip r:embed="rId5">
            <a:alphaModFix/>
          </a:blip>
          <a:srcRect/>
          <a:stretch/>
        </p:blipFill>
        <p:spPr>
          <a:xfrm>
            <a:off x="1333210" y="2039949"/>
            <a:ext cx="1416972" cy="1405336"/>
          </a:xfrm>
          <a:prstGeom prst="rect">
            <a:avLst/>
          </a:prstGeom>
          <a:noFill/>
          <a:ln>
            <a:noFill/>
          </a:ln>
        </p:spPr>
      </p:pic>
      <p:pic>
        <p:nvPicPr>
          <p:cNvPr id="1683" name="Google Shape;1683;p223"/>
          <p:cNvPicPr preferRelativeResize="0"/>
          <p:nvPr/>
        </p:nvPicPr>
        <p:blipFill rotWithShape="1">
          <a:blip r:embed="rId6">
            <a:alphaModFix/>
          </a:blip>
          <a:srcRect/>
          <a:stretch/>
        </p:blipFill>
        <p:spPr>
          <a:xfrm>
            <a:off x="4045226" y="1864139"/>
            <a:ext cx="1760332" cy="1760332"/>
          </a:xfrm>
          <a:prstGeom prst="rect">
            <a:avLst/>
          </a:prstGeom>
          <a:noFill/>
          <a:ln>
            <a:noFill/>
          </a:ln>
        </p:spPr>
      </p:pic>
      <p:sp>
        <p:nvSpPr>
          <p:cNvPr id="1684" name="Google Shape;1684;p223"/>
          <p:cNvSpPr txBox="1"/>
          <p:nvPr/>
        </p:nvSpPr>
        <p:spPr>
          <a:xfrm>
            <a:off x="3686153" y="6422608"/>
            <a:ext cx="8467600" cy="4207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Reichman, V., Brachio, S. S., Madu, C. R., Montoya-Williams, D., &amp; Peña, M.-M. (2021). Using rising tides to lift all boats: </a:t>
            </a:r>
            <a:endParaRPr sz="1067" b="0" i="1"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Equity-focused quality improvement as a tool to reduce neonatal health disparities. Seminars in Fetal and Neonatal Medicine.</a:t>
            </a:r>
            <a:endParaRPr sz="1067" b="0" i="1" u="none" strike="noStrike" cap="none">
              <a:solidFill>
                <a:srgbClr val="7F7F7F"/>
              </a:solidFill>
              <a:latin typeface="Arial"/>
              <a:ea typeface="Arial"/>
              <a:cs typeface="Arial"/>
              <a:sym typeface="Arial"/>
            </a:endParaRPr>
          </a:p>
        </p:txBody>
      </p:sp>
    </p:spTree>
    <p:extLst>
      <p:ext uri="{BB962C8B-B14F-4D97-AF65-F5344CB8AC3E}">
        <p14:creationId xmlns:p14="http://schemas.microsoft.com/office/powerpoint/2010/main" val="4253741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pic>
        <p:nvPicPr>
          <p:cNvPr id="1689" name="Google Shape;1689;p224"/>
          <p:cNvPicPr preferRelativeResize="0"/>
          <p:nvPr/>
        </p:nvPicPr>
        <p:blipFill rotWithShape="1">
          <a:blip r:embed="rId3">
            <a:alphaModFix/>
          </a:blip>
          <a:srcRect/>
          <a:stretch/>
        </p:blipFill>
        <p:spPr>
          <a:xfrm>
            <a:off x="1537855" y="4323394"/>
            <a:ext cx="9548556" cy="1836260"/>
          </a:xfrm>
          <a:prstGeom prst="rect">
            <a:avLst/>
          </a:prstGeom>
          <a:noFill/>
          <a:ln>
            <a:noFill/>
          </a:ln>
        </p:spPr>
      </p:pic>
      <p:pic>
        <p:nvPicPr>
          <p:cNvPr id="1690" name="Google Shape;1690;p224"/>
          <p:cNvPicPr preferRelativeResize="0"/>
          <p:nvPr/>
        </p:nvPicPr>
        <p:blipFill rotWithShape="1">
          <a:blip r:embed="rId4">
            <a:alphaModFix/>
          </a:blip>
          <a:srcRect l="47559"/>
          <a:stretch/>
        </p:blipFill>
        <p:spPr>
          <a:xfrm>
            <a:off x="1537855" y="2863383"/>
            <a:ext cx="9272210" cy="1131233"/>
          </a:xfrm>
          <a:prstGeom prst="rect">
            <a:avLst/>
          </a:prstGeom>
          <a:noFill/>
          <a:ln>
            <a:noFill/>
          </a:ln>
        </p:spPr>
      </p:pic>
      <p:pic>
        <p:nvPicPr>
          <p:cNvPr id="1691" name="Google Shape;1691;p224"/>
          <p:cNvPicPr preferRelativeResize="0"/>
          <p:nvPr/>
        </p:nvPicPr>
        <p:blipFill rotWithShape="1">
          <a:blip r:embed="rId5">
            <a:alphaModFix/>
          </a:blip>
          <a:srcRect l="-301" r="3821"/>
          <a:stretch/>
        </p:blipFill>
        <p:spPr>
          <a:xfrm>
            <a:off x="295459" y="84904"/>
            <a:ext cx="7296831" cy="2492042"/>
          </a:xfrm>
          <a:prstGeom prst="rect">
            <a:avLst/>
          </a:prstGeom>
          <a:noFill/>
          <a:ln w="9525" cap="flat" cmpd="sng">
            <a:solidFill>
              <a:schemeClr val="dk1"/>
            </a:solidFill>
            <a:prstDash val="solid"/>
            <a:round/>
            <a:headEnd type="none" w="sm" len="sm"/>
            <a:tailEnd type="none" w="sm" len="sm"/>
          </a:ln>
        </p:spPr>
      </p:pic>
      <p:sp>
        <p:nvSpPr>
          <p:cNvPr id="1692" name="Google Shape;1692;p224"/>
          <p:cNvSpPr txBox="1"/>
          <p:nvPr/>
        </p:nvSpPr>
        <p:spPr>
          <a:xfrm>
            <a:off x="212332" y="6488433"/>
            <a:ext cx="3251305" cy="28466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chemeClr val="dk1"/>
                </a:solidFill>
                <a:latin typeface="Calibri"/>
                <a:ea typeface="Calibri"/>
                <a:cs typeface="Calibri"/>
                <a:sym typeface="Calibri"/>
              </a:rPr>
              <a:t>Witt et al. Pediatrics 2023.</a:t>
            </a:r>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7839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225"/>
          <p:cNvSpPr txBox="1">
            <a:spLocks noGrp="1"/>
          </p:cNvSpPr>
          <p:nvPr>
            <p:ph type="title"/>
          </p:nvPr>
        </p:nvSpPr>
        <p:spPr>
          <a:xfrm>
            <a:off x="145472" y="-1662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F7F7F"/>
              </a:buClr>
              <a:buSzPts val="4000"/>
              <a:buFont typeface="Arial Rounded"/>
              <a:buNone/>
            </a:pPr>
            <a:r>
              <a:rPr lang="en-US" sz="4000" b="1">
                <a:solidFill>
                  <a:srgbClr val="7F7F7F"/>
                </a:solidFill>
                <a:latin typeface="Arial Rounded"/>
                <a:ea typeface="Arial Rounded"/>
                <a:cs typeface="Arial Rounded"/>
                <a:sym typeface="Arial Rounded"/>
              </a:rPr>
              <a:t>Parental Burdens</a:t>
            </a:r>
            <a:endParaRPr/>
          </a:p>
        </p:txBody>
      </p:sp>
      <p:pic>
        <p:nvPicPr>
          <p:cNvPr id="1698" name="Google Shape;1698;p225"/>
          <p:cNvPicPr preferRelativeResize="0"/>
          <p:nvPr/>
        </p:nvPicPr>
        <p:blipFill rotWithShape="1">
          <a:blip r:embed="rId3">
            <a:alphaModFix/>
          </a:blip>
          <a:srcRect/>
          <a:stretch/>
        </p:blipFill>
        <p:spPr>
          <a:xfrm>
            <a:off x="0" y="1275184"/>
            <a:ext cx="6096000" cy="5582816"/>
          </a:xfrm>
          <a:prstGeom prst="rect">
            <a:avLst/>
          </a:prstGeom>
          <a:noFill/>
          <a:ln>
            <a:noFill/>
          </a:ln>
        </p:spPr>
      </p:pic>
      <p:pic>
        <p:nvPicPr>
          <p:cNvPr id="1699" name="Google Shape;1699;p225"/>
          <p:cNvPicPr preferRelativeResize="0"/>
          <p:nvPr/>
        </p:nvPicPr>
        <p:blipFill rotWithShape="1">
          <a:blip r:embed="rId4">
            <a:alphaModFix/>
          </a:blip>
          <a:srcRect/>
          <a:stretch/>
        </p:blipFill>
        <p:spPr>
          <a:xfrm>
            <a:off x="6095998" y="1275184"/>
            <a:ext cx="6096001" cy="5586097"/>
          </a:xfrm>
          <a:prstGeom prst="rect">
            <a:avLst/>
          </a:prstGeom>
          <a:noFill/>
          <a:ln>
            <a:noFill/>
          </a:ln>
        </p:spPr>
      </p:pic>
    </p:spTree>
    <p:extLst>
      <p:ext uri="{BB962C8B-B14F-4D97-AF65-F5344CB8AC3E}">
        <p14:creationId xmlns:p14="http://schemas.microsoft.com/office/powerpoint/2010/main" val="21728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pic>
        <p:nvPicPr>
          <p:cNvPr id="1705" name="Google Shape;1705;p226"/>
          <p:cNvPicPr preferRelativeResize="0"/>
          <p:nvPr/>
        </p:nvPicPr>
        <p:blipFill rotWithShape="1">
          <a:blip r:embed="rId3">
            <a:alphaModFix/>
          </a:blip>
          <a:srcRect/>
          <a:stretch/>
        </p:blipFill>
        <p:spPr>
          <a:xfrm>
            <a:off x="1390651" y="1414469"/>
            <a:ext cx="8039637" cy="4048691"/>
          </a:xfrm>
          <a:prstGeom prst="rect">
            <a:avLst/>
          </a:prstGeom>
          <a:noFill/>
          <a:ln>
            <a:noFill/>
          </a:ln>
        </p:spPr>
      </p:pic>
      <p:sp>
        <p:nvSpPr>
          <p:cNvPr id="1706" name="Google Shape;1706;p226"/>
          <p:cNvSpPr txBox="1">
            <a:spLocks noGrp="1"/>
          </p:cNvSpPr>
          <p:nvPr>
            <p:ph type="title"/>
          </p:nvPr>
        </p:nvSpPr>
        <p:spPr>
          <a:xfrm>
            <a:off x="619126" y="88907"/>
            <a:ext cx="7124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a:latin typeface="Arial"/>
                <a:ea typeface="Arial"/>
                <a:cs typeface="Arial"/>
                <a:sym typeface="Arial"/>
              </a:rPr>
              <a:t>Fishbone diagram</a:t>
            </a:r>
            <a:endParaRPr/>
          </a:p>
        </p:txBody>
      </p:sp>
      <p:sp>
        <p:nvSpPr>
          <p:cNvPr id="1707" name="Google Shape;1707;p226"/>
          <p:cNvSpPr txBox="1"/>
          <p:nvPr/>
        </p:nvSpPr>
        <p:spPr>
          <a:xfrm>
            <a:off x="7743826" y="2961761"/>
            <a:ext cx="14595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Problem </a:t>
            </a:r>
            <a:endParaRPr/>
          </a:p>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Statement</a:t>
            </a:r>
            <a:endParaRPr sz="1800" b="0" i="0" u="none" strike="noStrike" cap="none">
              <a:solidFill>
                <a:srgbClr val="000000"/>
              </a:solidFill>
              <a:latin typeface="Arial"/>
              <a:ea typeface="Arial"/>
              <a:cs typeface="Arial"/>
              <a:sym typeface="Arial"/>
            </a:endParaRPr>
          </a:p>
        </p:txBody>
      </p:sp>
      <p:cxnSp>
        <p:nvCxnSpPr>
          <p:cNvPr id="1708" name="Google Shape;1708;p226"/>
          <p:cNvCxnSpPr/>
          <p:nvPr/>
        </p:nvCxnSpPr>
        <p:spPr>
          <a:xfrm flipH="1">
            <a:off x="1973515" y="4415567"/>
            <a:ext cx="400947" cy="388189"/>
          </a:xfrm>
          <a:prstGeom prst="straightConnector1">
            <a:avLst/>
          </a:prstGeom>
          <a:noFill/>
          <a:ln w="28575" cap="flat" cmpd="sng">
            <a:solidFill>
              <a:schemeClr val="accent5"/>
            </a:solidFill>
            <a:prstDash val="solid"/>
            <a:miter lim="800000"/>
            <a:headEnd type="none" w="sm" len="sm"/>
            <a:tailEnd type="none" w="sm" len="sm"/>
          </a:ln>
        </p:spPr>
      </p:cxnSp>
      <p:cxnSp>
        <p:nvCxnSpPr>
          <p:cNvPr id="1709" name="Google Shape;1709;p226"/>
          <p:cNvCxnSpPr/>
          <p:nvPr/>
        </p:nvCxnSpPr>
        <p:spPr>
          <a:xfrm rot="10800000">
            <a:off x="1624889" y="4091560"/>
            <a:ext cx="553347" cy="295763"/>
          </a:xfrm>
          <a:prstGeom prst="straightConnector1">
            <a:avLst/>
          </a:prstGeom>
          <a:noFill/>
          <a:ln w="28575" cap="flat" cmpd="sng">
            <a:solidFill>
              <a:schemeClr val="accent5"/>
            </a:solidFill>
            <a:prstDash val="solid"/>
            <a:miter lim="800000"/>
            <a:headEnd type="none" w="sm" len="sm"/>
            <a:tailEnd type="none" w="sm" len="sm"/>
          </a:ln>
        </p:spPr>
      </p:cxnSp>
      <p:sp>
        <p:nvSpPr>
          <p:cNvPr id="1710" name="Google Shape;1710;p226"/>
          <p:cNvSpPr txBox="1"/>
          <p:nvPr/>
        </p:nvSpPr>
        <p:spPr>
          <a:xfrm>
            <a:off x="7743825" y="2151"/>
            <a:ext cx="4415091" cy="2308324"/>
          </a:xfrm>
          <a:prstGeom prst="rect">
            <a:avLst/>
          </a:prstGeom>
          <a:solidFill>
            <a:srgbClr val="BBD6EE"/>
          </a:solid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1" u="none" strike="noStrike" cap="none">
                <a:solidFill>
                  <a:srgbClr val="000000"/>
                </a:solidFill>
                <a:latin typeface="Arial"/>
                <a:ea typeface="Arial"/>
                <a:cs typeface="Arial"/>
                <a:sym typeface="Arial"/>
              </a:rPr>
              <a:t>Consider Sociodemographic barriers for each factor:</a:t>
            </a:r>
            <a:endParaRPr/>
          </a:p>
          <a:p>
            <a:pPr marL="342891" marR="0" lvl="0" indent="-342891"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Communication barriers: language, general literacy, and health literacy.</a:t>
            </a:r>
            <a:endParaRPr/>
          </a:p>
          <a:p>
            <a:pPr marL="342891" marR="0" lvl="0" indent="-342891"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Difficulty accessing and navigating the system.</a:t>
            </a:r>
            <a:endParaRPr/>
          </a:p>
          <a:p>
            <a:pPr marL="342891" marR="0" lvl="0" indent="-342891"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Patient-centered, culturally competent care.</a:t>
            </a:r>
            <a:endParaRPr/>
          </a:p>
          <a:p>
            <a:pPr marL="342891" marR="0" lvl="0" indent="-342891"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Conscious and unconscious biases</a:t>
            </a:r>
            <a:endParaRPr sz="1600" b="0" i="0" u="none" strike="noStrike" cap="none">
              <a:solidFill>
                <a:srgbClr val="000000"/>
              </a:solidFill>
              <a:latin typeface="Calibri"/>
              <a:ea typeface="Calibri"/>
              <a:cs typeface="Calibri"/>
              <a:sym typeface="Calibri"/>
            </a:endParaRPr>
          </a:p>
        </p:txBody>
      </p:sp>
      <p:sp>
        <p:nvSpPr>
          <p:cNvPr id="1711" name="Google Shape;1711;p226"/>
          <p:cNvSpPr txBox="1"/>
          <p:nvPr/>
        </p:nvSpPr>
        <p:spPr>
          <a:xfrm>
            <a:off x="5591175" y="4829371"/>
            <a:ext cx="183086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Product: </a:t>
            </a:r>
            <a:r>
              <a:rPr lang="en-US" sz="1200" b="0" i="0" u="none" strike="noStrike" cap="none">
                <a:solidFill>
                  <a:srgbClr val="000000"/>
                </a:solidFill>
                <a:latin typeface="Calibri"/>
                <a:ea typeface="Calibri"/>
                <a:cs typeface="Calibri"/>
                <a:sym typeface="Calibri"/>
              </a:rPr>
              <a:t>Equipment/ Resources</a:t>
            </a:r>
            <a:endParaRPr/>
          </a:p>
        </p:txBody>
      </p:sp>
      <p:sp>
        <p:nvSpPr>
          <p:cNvPr id="1712" name="Google Shape;1712;p226"/>
          <p:cNvSpPr txBox="1"/>
          <p:nvPr/>
        </p:nvSpPr>
        <p:spPr>
          <a:xfrm>
            <a:off x="3582931" y="4767817"/>
            <a:ext cx="187490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Community &amp; Historical Context</a:t>
            </a:r>
            <a:endParaRPr/>
          </a:p>
        </p:txBody>
      </p:sp>
      <p:sp>
        <p:nvSpPr>
          <p:cNvPr id="1713" name="Google Shape;1713;p226"/>
          <p:cNvSpPr txBox="1"/>
          <p:nvPr/>
        </p:nvSpPr>
        <p:spPr>
          <a:xfrm>
            <a:off x="1710859" y="4767817"/>
            <a:ext cx="1874900"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People: </a:t>
            </a:r>
            <a:r>
              <a:rPr lang="en-US" sz="1700" b="0" i="0" u="none" strike="noStrike" cap="none">
                <a:solidFill>
                  <a:srgbClr val="000000"/>
                </a:solidFill>
                <a:latin typeface="Calibri"/>
                <a:ea typeface="Calibri"/>
                <a:cs typeface="Calibri"/>
                <a:sym typeface="Calibri"/>
              </a:rPr>
              <a:t>Patient &amp; Family Factors</a:t>
            </a:r>
            <a:endParaRPr/>
          </a:p>
        </p:txBody>
      </p:sp>
      <p:sp>
        <p:nvSpPr>
          <p:cNvPr id="1714" name="Google Shape;1714;p226"/>
          <p:cNvSpPr txBox="1"/>
          <p:nvPr/>
        </p:nvSpPr>
        <p:spPr>
          <a:xfrm>
            <a:off x="5770560" y="1719837"/>
            <a:ext cx="1185133"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i="0" u="none" strike="noStrike" cap="none">
                <a:solidFill>
                  <a:srgbClr val="000000"/>
                </a:solidFill>
                <a:latin typeface="Calibri"/>
                <a:ea typeface="Calibri"/>
                <a:cs typeface="Calibri"/>
                <a:sym typeface="Calibri"/>
              </a:rPr>
              <a:t>Process</a:t>
            </a:r>
            <a:endParaRPr sz="1700" b="0" i="0" u="none" strike="noStrike" cap="none">
              <a:solidFill>
                <a:srgbClr val="000000"/>
              </a:solidFill>
              <a:latin typeface="Calibri"/>
              <a:ea typeface="Calibri"/>
              <a:cs typeface="Calibri"/>
              <a:sym typeface="Calibri"/>
            </a:endParaRPr>
          </a:p>
        </p:txBody>
      </p:sp>
      <p:sp>
        <p:nvSpPr>
          <p:cNvPr id="1715" name="Google Shape;1715;p226"/>
          <p:cNvSpPr txBox="1"/>
          <p:nvPr/>
        </p:nvSpPr>
        <p:spPr>
          <a:xfrm>
            <a:off x="3760306" y="1559215"/>
            <a:ext cx="183086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Place: </a:t>
            </a:r>
            <a:r>
              <a:rPr lang="en-US" sz="1800" b="0" i="0" u="none" strike="noStrike" cap="none">
                <a:solidFill>
                  <a:srgbClr val="000000"/>
                </a:solidFill>
                <a:latin typeface="Calibri"/>
                <a:ea typeface="Calibri"/>
                <a:cs typeface="Calibri"/>
                <a:sym typeface="Calibri"/>
              </a:rPr>
              <a:t>Culture,  Environment</a:t>
            </a:r>
            <a:endParaRPr/>
          </a:p>
        </p:txBody>
      </p:sp>
      <p:sp>
        <p:nvSpPr>
          <p:cNvPr id="1716" name="Google Shape;1716;p226"/>
          <p:cNvSpPr txBox="1"/>
          <p:nvPr/>
        </p:nvSpPr>
        <p:spPr>
          <a:xfrm>
            <a:off x="1973516" y="1574606"/>
            <a:ext cx="13495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Policies &amp; Procedures</a:t>
            </a:r>
            <a:endParaRPr/>
          </a:p>
        </p:txBody>
      </p:sp>
      <p:sp>
        <p:nvSpPr>
          <p:cNvPr id="1717" name="Google Shape;1717;p226"/>
          <p:cNvSpPr txBox="1"/>
          <p:nvPr/>
        </p:nvSpPr>
        <p:spPr>
          <a:xfrm>
            <a:off x="1" y="6581953"/>
            <a:ext cx="611944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1" u="none" strike="noStrike" cap="none">
                <a:solidFill>
                  <a:srgbClr val="000000"/>
                </a:solidFill>
                <a:latin typeface="Calibri"/>
                <a:ea typeface="Calibri"/>
                <a:cs typeface="Calibri"/>
                <a:sym typeface="Calibri"/>
              </a:rPr>
              <a:t>Adapted from Michelle-Marie Peña with permission. Please do not reproduce without permission</a:t>
            </a:r>
            <a:endParaRPr sz="900" b="0" i="1"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28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12"/>
                                        </p:tgtEl>
                                        <p:attrNameLst>
                                          <p:attrName>style.visibility</p:attrName>
                                        </p:attrNameLst>
                                      </p:cBhvr>
                                      <p:to>
                                        <p:strVal val="visible"/>
                                      </p:to>
                                    </p:set>
                                    <p:anim calcmode="lin" valueType="num">
                                      <p:cBhvr additive="base">
                                        <p:cTn id="7" dur="500"/>
                                        <p:tgtEl>
                                          <p:spTgt spid="171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17"/>
                                        </p:tgtEl>
                                        <p:attrNameLst>
                                          <p:attrName>style.visibility</p:attrName>
                                        </p:attrNameLst>
                                      </p:cBhvr>
                                      <p:to>
                                        <p:strVal val="visible"/>
                                      </p:to>
                                    </p:set>
                                    <p:anim calcmode="lin" valueType="num">
                                      <p:cBhvr additive="base">
                                        <p:cTn id="10" dur="500"/>
                                        <p:tgtEl>
                                          <p:spTgt spid="17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227"/>
          <p:cNvSpPr txBox="1"/>
          <p:nvPr/>
        </p:nvSpPr>
        <p:spPr>
          <a:xfrm>
            <a:off x="-14903" y="2371770"/>
            <a:ext cx="2862163" cy="1169551"/>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B9BD5"/>
                </a:solidFill>
                <a:latin typeface="Calibri"/>
                <a:ea typeface="Calibri"/>
                <a:cs typeface="Calibri"/>
                <a:sym typeface="Calibri"/>
              </a:rPr>
              <a:t>SMART AIM:</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Increase percentage of infants receiving Human milk at discharge from NICU by a target of 10% from baseline by December 31, 2024 </a:t>
            </a:r>
            <a:endParaRPr/>
          </a:p>
        </p:txBody>
      </p:sp>
      <p:sp>
        <p:nvSpPr>
          <p:cNvPr id="1724" name="Google Shape;1724;p227"/>
          <p:cNvSpPr txBox="1"/>
          <p:nvPr/>
        </p:nvSpPr>
        <p:spPr>
          <a:xfrm>
            <a:off x="3709158" y="156605"/>
            <a:ext cx="2334543" cy="461665"/>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PLACE/CULTURE</a:t>
            </a:r>
            <a:endParaRPr/>
          </a:p>
        </p:txBody>
      </p:sp>
      <p:sp>
        <p:nvSpPr>
          <p:cNvPr id="1725" name="Google Shape;1725;p227"/>
          <p:cNvSpPr txBox="1"/>
          <p:nvPr/>
        </p:nvSpPr>
        <p:spPr>
          <a:xfrm>
            <a:off x="8471427" y="161106"/>
            <a:ext cx="3646812" cy="461665"/>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PRODUCT/ RESOURCES</a:t>
            </a:r>
            <a:endParaRPr/>
          </a:p>
        </p:txBody>
      </p:sp>
      <p:sp>
        <p:nvSpPr>
          <p:cNvPr id="1726" name="Google Shape;1726;p227"/>
          <p:cNvSpPr txBox="1"/>
          <p:nvPr/>
        </p:nvSpPr>
        <p:spPr>
          <a:xfrm>
            <a:off x="3712639" y="6337926"/>
            <a:ext cx="1400783" cy="461665"/>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PEOPLE</a:t>
            </a:r>
            <a:endParaRPr/>
          </a:p>
        </p:txBody>
      </p:sp>
      <p:sp>
        <p:nvSpPr>
          <p:cNvPr id="1727" name="Google Shape;1727;p227"/>
          <p:cNvSpPr txBox="1"/>
          <p:nvPr/>
        </p:nvSpPr>
        <p:spPr>
          <a:xfrm>
            <a:off x="6571291" y="6286950"/>
            <a:ext cx="2169268" cy="461665"/>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PROCESS</a:t>
            </a:r>
            <a:endParaRPr/>
          </a:p>
        </p:txBody>
      </p:sp>
      <p:sp>
        <p:nvSpPr>
          <p:cNvPr id="1728" name="Google Shape;1728;p227"/>
          <p:cNvSpPr txBox="1"/>
          <p:nvPr/>
        </p:nvSpPr>
        <p:spPr>
          <a:xfrm>
            <a:off x="9744978" y="6255255"/>
            <a:ext cx="1400783" cy="461665"/>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Calibri"/>
                <a:ea typeface="Calibri"/>
                <a:cs typeface="Calibri"/>
                <a:sym typeface="Calibri"/>
              </a:rPr>
              <a:t>POLICIES</a:t>
            </a:r>
            <a:endParaRPr/>
          </a:p>
        </p:txBody>
      </p:sp>
      <p:cxnSp>
        <p:nvCxnSpPr>
          <p:cNvPr id="1729" name="Google Shape;1729;p227"/>
          <p:cNvCxnSpPr/>
          <p:nvPr/>
        </p:nvCxnSpPr>
        <p:spPr>
          <a:xfrm>
            <a:off x="2859537" y="2946431"/>
            <a:ext cx="9135947" cy="25271"/>
          </a:xfrm>
          <a:prstGeom prst="straightConnector1">
            <a:avLst/>
          </a:prstGeom>
          <a:noFill/>
          <a:ln w="50800" cap="flat" cmpd="sng">
            <a:solidFill>
              <a:schemeClr val="accent1"/>
            </a:solidFill>
            <a:prstDash val="solid"/>
            <a:miter lim="800000"/>
            <a:headEnd type="none" w="sm" len="sm"/>
            <a:tailEnd type="none" w="sm" len="sm"/>
          </a:ln>
        </p:spPr>
      </p:cxnSp>
      <p:cxnSp>
        <p:nvCxnSpPr>
          <p:cNvPr id="1730" name="Google Shape;1730;p227"/>
          <p:cNvCxnSpPr/>
          <p:nvPr/>
        </p:nvCxnSpPr>
        <p:spPr>
          <a:xfrm flipH="1">
            <a:off x="3832059" y="632199"/>
            <a:ext cx="920221" cy="2301499"/>
          </a:xfrm>
          <a:prstGeom prst="straightConnector1">
            <a:avLst/>
          </a:prstGeom>
          <a:noFill/>
          <a:ln w="25400" cap="flat" cmpd="sng">
            <a:solidFill>
              <a:schemeClr val="accent1"/>
            </a:solidFill>
            <a:prstDash val="solid"/>
            <a:miter lim="800000"/>
            <a:headEnd type="none" w="sm" len="sm"/>
            <a:tailEnd type="none" w="sm" len="sm"/>
          </a:ln>
        </p:spPr>
      </p:cxnSp>
      <p:cxnSp>
        <p:nvCxnSpPr>
          <p:cNvPr id="1731" name="Google Shape;1731;p227"/>
          <p:cNvCxnSpPr/>
          <p:nvPr/>
        </p:nvCxnSpPr>
        <p:spPr>
          <a:xfrm flipH="1">
            <a:off x="9959853" y="649158"/>
            <a:ext cx="825087" cy="2284540"/>
          </a:xfrm>
          <a:prstGeom prst="straightConnector1">
            <a:avLst/>
          </a:prstGeom>
          <a:noFill/>
          <a:ln w="25400" cap="flat" cmpd="sng">
            <a:solidFill>
              <a:schemeClr val="accent1"/>
            </a:solidFill>
            <a:prstDash val="solid"/>
            <a:miter lim="800000"/>
            <a:headEnd type="none" w="sm" len="sm"/>
            <a:tailEnd type="none" w="sm" len="sm"/>
          </a:ln>
        </p:spPr>
      </p:cxnSp>
      <p:cxnSp>
        <p:nvCxnSpPr>
          <p:cNvPr id="1732" name="Google Shape;1732;p227"/>
          <p:cNvCxnSpPr>
            <a:stCxn id="1726" idx="0"/>
          </p:cNvCxnSpPr>
          <p:nvPr/>
        </p:nvCxnSpPr>
        <p:spPr>
          <a:xfrm rot="10800000">
            <a:off x="4168231" y="3051426"/>
            <a:ext cx="244800" cy="3286500"/>
          </a:xfrm>
          <a:prstGeom prst="straightConnector1">
            <a:avLst/>
          </a:prstGeom>
          <a:noFill/>
          <a:ln w="25400" cap="flat" cmpd="sng">
            <a:solidFill>
              <a:schemeClr val="accent1"/>
            </a:solidFill>
            <a:prstDash val="solid"/>
            <a:miter lim="800000"/>
            <a:headEnd type="none" w="sm" len="sm"/>
            <a:tailEnd type="none" w="sm" len="sm"/>
          </a:ln>
        </p:spPr>
      </p:cxnSp>
      <p:cxnSp>
        <p:nvCxnSpPr>
          <p:cNvPr id="1733" name="Google Shape;1733;p227"/>
          <p:cNvCxnSpPr>
            <a:stCxn id="1727" idx="0"/>
          </p:cNvCxnSpPr>
          <p:nvPr/>
        </p:nvCxnSpPr>
        <p:spPr>
          <a:xfrm rot="10800000">
            <a:off x="6455925" y="2999850"/>
            <a:ext cx="1200000" cy="3287100"/>
          </a:xfrm>
          <a:prstGeom prst="straightConnector1">
            <a:avLst/>
          </a:prstGeom>
          <a:noFill/>
          <a:ln w="25400" cap="flat" cmpd="sng">
            <a:solidFill>
              <a:schemeClr val="accent1"/>
            </a:solidFill>
            <a:prstDash val="solid"/>
            <a:miter lim="800000"/>
            <a:headEnd type="none" w="sm" len="sm"/>
            <a:tailEnd type="none" w="sm" len="sm"/>
          </a:ln>
        </p:spPr>
      </p:cxnSp>
      <p:cxnSp>
        <p:nvCxnSpPr>
          <p:cNvPr id="1734" name="Google Shape;1734;p227"/>
          <p:cNvCxnSpPr>
            <a:stCxn id="1728" idx="0"/>
          </p:cNvCxnSpPr>
          <p:nvPr/>
        </p:nvCxnSpPr>
        <p:spPr>
          <a:xfrm rot="10800000">
            <a:off x="9398670" y="3025455"/>
            <a:ext cx="1046700" cy="3229800"/>
          </a:xfrm>
          <a:prstGeom prst="straightConnector1">
            <a:avLst/>
          </a:prstGeom>
          <a:noFill/>
          <a:ln w="25400" cap="flat" cmpd="sng">
            <a:solidFill>
              <a:schemeClr val="accent1"/>
            </a:solidFill>
            <a:prstDash val="solid"/>
            <a:miter lim="800000"/>
            <a:headEnd type="none" w="sm" len="sm"/>
            <a:tailEnd type="none" w="sm" len="sm"/>
          </a:ln>
        </p:spPr>
      </p:cxnSp>
      <p:cxnSp>
        <p:nvCxnSpPr>
          <p:cNvPr id="1735" name="Google Shape;1735;p227"/>
          <p:cNvCxnSpPr/>
          <p:nvPr/>
        </p:nvCxnSpPr>
        <p:spPr>
          <a:xfrm rot="10800000" flipH="1">
            <a:off x="4511479" y="1128884"/>
            <a:ext cx="1213099" cy="10979"/>
          </a:xfrm>
          <a:prstGeom prst="straightConnector1">
            <a:avLst/>
          </a:prstGeom>
          <a:noFill/>
          <a:ln w="9525" cap="flat" cmpd="sng">
            <a:solidFill>
              <a:schemeClr val="accent1"/>
            </a:solidFill>
            <a:prstDash val="solid"/>
            <a:miter lim="800000"/>
            <a:headEnd type="none" w="sm" len="sm"/>
            <a:tailEnd type="none" w="sm" len="sm"/>
          </a:ln>
        </p:spPr>
      </p:cxnSp>
      <p:cxnSp>
        <p:nvCxnSpPr>
          <p:cNvPr id="1736" name="Google Shape;1736;p227"/>
          <p:cNvCxnSpPr/>
          <p:nvPr/>
        </p:nvCxnSpPr>
        <p:spPr>
          <a:xfrm>
            <a:off x="4384743" y="1840176"/>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37" name="Google Shape;1737;p227"/>
          <p:cNvCxnSpPr/>
          <p:nvPr/>
        </p:nvCxnSpPr>
        <p:spPr>
          <a:xfrm>
            <a:off x="4150469" y="2448128"/>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38" name="Google Shape;1738;p227"/>
          <p:cNvCxnSpPr/>
          <p:nvPr/>
        </p:nvCxnSpPr>
        <p:spPr>
          <a:xfrm>
            <a:off x="10657460" y="1054897"/>
            <a:ext cx="419101" cy="0"/>
          </a:xfrm>
          <a:prstGeom prst="straightConnector1">
            <a:avLst/>
          </a:prstGeom>
          <a:noFill/>
          <a:ln w="9525" cap="flat" cmpd="sng">
            <a:solidFill>
              <a:schemeClr val="accent1"/>
            </a:solidFill>
            <a:prstDash val="solid"/>
            <a:miter lim="800000"/>
            <a:headEnd type="none" w="sm" len="sm"/>
            <a:tailEnd type="none" w="sm" len="sm"/>
          </a:ln>
        </p:spPr>
      </p:cxnSp>
      <p:cxnSp>
        <p:nvCxnSpPr>
          <p:cNvPr id="1739" name="Google Shape;1739;p227"/>
          <p:cNvCxnSpPr/>
          <p:nvPr/>
        </p:nvCxnSpPr>
        <p:spPr>
          <a:xfrm>
            <a:off x="10376171" y="1893443"/>
            <a:ext cx="445316" cy="0"/>
          </a:xfrm>
          <a:prstGeom prst="straightConnector1">
            <a:avLst/>
          </a:prstGeom>
          <a:noFill/>
          <a:ln w="9525" cap="flat" cmpd="sng">
            <a:solidFill>
              <a:schemeClr val="accent1"/>
            </a:solidFill>
            <a:prstDash val="solid"/>
            <a:miter lim="800000"/>
            <a:headEnd type="none" w="sm" len="sm"/>
            <a:tailEnd type="none" w="sm" len="sm"/>
          </a:ln>
        </p:spPr>
      </p:cxnSp>
      <p:cxnSp>
        <p:nvCxnSpPr>
          <p:cNvPr id="1740" name="Google Shape;1740;p227"/>
          <p:cNvCxnSpPr/>
          <p:nvPr/>
        </p:nvCxnSpPr>
        <p:spPr>
          <a:xfrm rot="10800000">
            <a:off x="9675779" y="2434015"/>
            <a:ext cx="478543" cy="0"/>
          </a:xfrm>
          <a:prstGeom prst="straightConnector1">
            <a:avLst/>
          </a:prstGeom>
          <a:noFill/>
          <a:ln w="9525" cap="flat" cmpd="sng">
            <a:solidFill>
              <a:schemeClr val="accent1"/>
            </a:solidFill>
            <a:prstDash val="solid"/>
            <a:miter lim="800000"/>
            <a:headEnd type="none" w="sm" len="sm"/>
            <a:tailEnd type="none" w="sm" len="sm"/>
          </a:ln>
        </p:spPr>
      </p:cxnSp>
      <p:cxnSp>
        <p:nvCxnSpPr>
          <p:cNvPr id="1741" name="Google Shape;1741;p227"/>
          <p:cNvCxnSpPr/>
          <p:nvPr/>
        </p:nvCxnSpPr>
        <p:spPr>
          <a:xfrm>
            <a:off x="9596335" y="3602477"/>
            <a:ext cx="445316" cy="0"/>
          </a:xfrm>
          <a:prstGeom prst="straightConnector1">
            <a:avLst/>
          </a:prstGeom>
          <a:noFill/>
          <a:ln w="9525" cap="flat" cmpd="sng">
            <a:solidFill>
              <a:schemeClr val="accent1"/>
            </a:solidFill>
            <a:prstDash val="solid"/>
            <a:miter lim="800000"/>
            <a:headEnd type="none" w="sm" len="sm"/>
            <a:tailEnd type="none" w="sm" len="sm"/>
          </a:ln>
        </p:spPr>
      </p:cxnSp>
      <p:cxnSp>
        <p:nvCxnSpPr>
          <p:cNvPr id="1742" name="Google Shape;1742;p227"/>
          <p:cNvCxnSpPr/>
          <p:nvPr/>
        </p:nvCxnSpPr>
        <p:spPr>
          <a:xfrm>
            <a:off x="9818994" y="4330816"/>
            <a:ext cx="445316" cy="0"/>
          </a:xfrm>
          <a:prstGeom prst="straightConnector1">
            <a:avLst/>
          </a:prstGeom>
          <a:noFill/>
          <a:ln w="9525" cap="flat" cmpd="sng">
            <a:solidFill>
              <a:schemeClr val="accent1"/>
            </a:solidFill>
            <a:prstDash val="solid"/>
            <a:miter lim="800000"/>
            <a:headEnd type="none" w="sm" len="sm"/>
            <a:tailEnd type="none" w="sm" len="sm"/>
          </a:ln>
        </p:spPr>
      </p:cxnSp>
      <p:cxnSp>
        <p:nvCxnSpPr>
          <p:cNvPr id="1743" name="Google Shape;1743;p227"/>
          <p:cNvCxnSpPr/>
          <p:nvPr/>
        </p:nvCxnSpPr>
        <p:spPr>
          <a:xfrm>
            <a:off x="10072177" y="5072612"/>
            <a:ext cx="445316" cy="0"/>
          </a:xfrm>
          <a:prstGeom prst="straightConnector1">
            <a:avLst/>
          </a:prstGeom>
          <a:noFill/>
          <a:ln w="9525" cap="flat" cmpd="sng">
            <a:solidFill>
              <a:schemeClr val="accent1"/>
            </a:solidFill>
            <a:prstDash val="solid"/>
            <a:miter lim="800000"/>
            <a:headEnd type="none" w="sm" len="sm"/>
            <a:tailEnd type="none" w="sm" len="sm"/>
          </a:ln>
        </p:spPr>
      </p:cxnSp>
      <p:cxnSp>
        <p:nvCxnSpPr>
          <p:cNvPr id="1744" name="Google Shape;1744;p227"/>
          <p:cNvCxnSpPr/>
          <p:nvPr/>
        </p:nvCxnSpPr>
        <p:spPr>
          <a:xfrm>
            <a:off x="6666171" y="3498715"/>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45" name="Google Shape;1745;p227"/>
          <p:cNvCxnSpPr/>
          <p:nvPr/>
        </p:nvCxnSpPr>
        <p:spPr>
          <a:xfrm>
            <a:off x="7050246" y="4486668"/>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46" name="Google Shape;1746;p227"/>
          <p:cNvCxnSpPr/>
          <p:nvPr/>
        </p:nvCxnSpPr>
        <p:spPr>
          <a:xfrm>
            <a:off x="7295795" y="5119991"/>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47" name="Google Shape;1747;p227"/>
          <p:cNvCxnSpPr/>
          <p:nvPr/>
        </p:nvCxnSpPr>
        <p:spPr>
          <a:xfrm>
            <a:off x="4290434" y="3498715"/>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48" name="Google Shape;1748;p227"/>
          <p:cNvCxnSpPr/>
          <p:nvPr/>
        </p:nvCxnSpPr>
        <p:spPr>
          <a:xfrm>
            <a:off x="4351550" y="4999535"/>
            <a:ext cx="1059244" cy="0"/>
          </a:xfrm>
          <a:prstGeom prst="straightConnector1">
            <a:avLst/>
          </a:prstGeom>
          <a:noFill/>
          <a:ln w="9525" cap="flat" cmpd="sng">
            <a:solidFill>
              <a:schemeClr val="accent1"/>
            </a:solidFill>
            <a:prstDash val="solid"/>
            <a:miter lim="800000"/>
            <a:headEnd type="none" w="sm" len="sm"/>
            <a:tailEnd type="none" w="sm" len="sm"/>
          </a:ln>
        </p:spPr>
      </p:cxnSp>
      <p:cxnSp>
        <p:nvCxnSpPr>
          <p:cNvPr id="1749" name="Google Shape;1749;p227"/>
          <p:cNvCxnSpPr/>
          <p:nvPr/>
        </p:nvCxnSpPr>
        <p:spPr>
          <a:xfrm>
            <a:off x="4075890" y="1001950"/>
            <a:ext cx="429375" cy="6607"/>
          </a:xfrm>
          <a:prstGeom prst="straightConnector1">
            <a:avLst/>
          </a:prstGeom>
          <a:noFill/>
          <a:ln w="9525" cap="flat" cmpd="sng">
            <a:solidFill>
              <a:schemeClr val="accent1"/>
            </a:solidFill>
            <a:prstDash val="solid"/>
            <a:miter lim="800000"/>
            <a:headEnd type="none" w="sm" len="sm"/>
            <a:tailEnd type="none" w="sm" len="sm"/>
          </a:ln>
        </p:spPr>
      </p:cxnSp>
      <p:cxnSp>
        <p:nvCxnSpPr>
          <p:cNvPr id="1750" name="Google Shape;1750;p227"/>
          <p:cNvCxnSpPr/>
          <p:nvPr/>
        </p:nvCxnSpPr>
        <p:spPr>
          <a:xfrm>
            <a:off x="3576577" y="1621277"/>
            <a:ext cx="707211" cy="0"/>
          </a:xfrm>
          <a:prstGeom prst="straightConnector1">
            <a:avLst/>
          </a:prstGeom>
          <a:noFill/>
          <a:ln w="9525" cap="flat" cmpd="sng">
            <a:solidFill>
              <a:schemeClr val="accent1"/>
            </a:solidFill>
            <a:prstDash val="solid"/>
            <a:miter lim="800000"/>
            <a:headEnd type="none" w="sm" len="sm"/>
            <a:tailEnd type="none" w="sm" len="sm"/>
          </a:ln>
        </p:spPr>
      </p:cxnSp>
      <p:cxnSp>
        <p:nvCxnSpPr>
          <p:cNvPr id="1751" name="Google Shape;1751;p227"/>
          <p:cNvCxnSpPr/>
          <p:nvPr/>
        </p:nvCxnSpPr>
        <p:spPr>
          <a:xfrm>
            <a:off x="10264309" y="1008556"/>
            <a:ext cx="414771" cy="0"/>
          </a:xfrm>
          <a:prstGeom prst="straightConnector1">
            <a:avLst/>
          </a:prstGeom>
          <a:noFill/>
          <a:ln w="9525" cap="flat" cmpd="sng">
            <a:solidFill>
              <a:schemeClr val="accent1"/>
            </a:solidFill>
            <a:prstDash val="solid"/>
            <a:miter lim="800000"/>
            <a:headEnd type="none" w="sm" len="sm"/>
            <a:tailEnd type="none" w="sm" len="sm"/>
          </a:ln>
        </p:spPr>
      </p:cxnSp>
      <p:cxnSp>
        <p:nvCxnSpPr>
          <p:cNvPr id="1752" name="Google Shape;1752;p227"/>
          <p:cNvCxnSpPr/>
          <p:nvPr/>
        </p:nvCxnSpPr>
        <p:spPr>
          <a:xfrm>
            <a:off x="9075365" y="3985097"/>
            <a:ext cx="604201" cy="0"/>
          </a:xfrm>
          <a:prstGeom prst="straightConnector1">
            <a:avLst/>
          </a:prstGeom>
          <a:noFill/>
          <a:ln w="9525" cap="flat" cmpd="sng">
            <a:solidFill>
              <a:schemeClr val="accent1"/>
            </a:solidFill>
            <a:prstDash val="solid"/>
            <a:miter lim="800000"/>
            <a:headEnd type="none" w="sm" len="sm"/>
            <a:tailEnd type="none" w="sm" len="sm"/>
          </a:ln>
        </p:spPr>
      </p:cxnSp>
      <p:cxnSp>
        <p:nvCxnSpPr>
          <p:cNvPr id="1753" name="Google Shape;1753;p227"/>
          <p:cNvCxnSpPr/>
          <p:nvPr/>
        </p:nvCxnSpPr>
        <p:spPr>
          <a:xfrm>
            <a:off x="6176520" y="3741572"/>
            <a:ext cx="527592" cy="0"/>
          </a:xfrm>
          <a:prstGeom prst="straightConnector1">
            <a:avLst/>
          </a:prstGeom>
          <a:noFill/>
          <a:ln w="9525" cap="flat" cmpd="sng">
            <a:solidFill>
              <a:schemeClr val="accent1"/>
            </a:solidFill>
            <a:prstDash val="solid"/>
            <a:miter lim="800000"/>
            <a:headEnd type="none" w="sm" len="sm"/>
            <a:tailEnd type="none" w="sm" len="sm"/>
          </a:ln>
        </p:spPr>
      </p:cxnSp>
      <p:cxnSp>
        <p:nvCxnSpPr>
          <p:cNvPr id="1754" name="Google Shape;1754;p227"/>
          <p:cNvCxnSpPr/>
          <p:nvPr/>
        </p:nvCxnSpPr>
        <p:spPr>
          <a:xfrm>
            <a:off x="6478621" y="4553609"/>
            <a:ext cx="450985" cy="0"/>
          </a:xfrm>
          <a:prstGeom prst="straightConnector1">
            <a:avLst/>
          </a:prstGeom>
          <a:noFill/>
          <a:ln w="9525" cap="flat" cmpd="sng">
            <a:solidFill>
              <a:schemeClr val="accent1"/>
            </a:solidFill>
            <a:prstDash val="solid"/>
            <a:miter lim="800000"/>
            <a:headEnd type="none" w="sm" len="sm"/>
            <a:tailEnd type="none" w="sm" len="sm"/>
          </a:ln>
        </p:spPr>
      </p:cxnSp>
      <p:cxnSp>
        <p:nvCxnSpPr>
          <p:cNvPr id="1755" name="Google Shape;1755;p227"/>
          <p:cNvCxnSpPr/>
          <p:nvPr/>
        </p:nvCxnSpPr>
        <p:spPr>
          <a:xfrm>
            <a:off x="6840185" y="5712577"/>
            <a:ext cx="604201" cy="0"/>
          </a:xfrm>
          <a:prstGeom prst="straightConnector1">
            <a:avLst/>
          </a:prstGeom>
          <a:noFill/>
          <a:ln w="9525" cap="flat" cmpd="sng">
            <a:solidFill>
              <a:schemeClr val="accent1"/>
            </a:solidFill>
            <a:prstDash val="solid"/>
            <a:miter lim="800000"/>
            <a:headEnd type="none" w="sm" len="sm"/>
            <a:tailEnd type="none" w="sm" len="sm"/>
          </a:ln>
        </p:spPr>
      </p:cxnSp>
      <p:cxnSp>
        <p:nvCxnSpPr>
          <p:cNvPr id="1756" name="Google Shape;1756;p227"/>
          <p:cNvCxnSpPr/>
          <p:nvPr/>
        </p:nvCxnSpPr>
        <p:spPr>
          <a:xfrm>
            <a:off x="3679589" y="4115476"/>
            <a:ext cx="604201" cy="0"/>
          </a:xfrm>
          <a:prstGeom prst="straightConnector1">
            <a:avLst/>
          </a:prstGeom>
          <a:noFill/>
          <a:ln w="9525" cap="flat" cmpd="sng">
            <a:solidFill>
              <a:schemeClr val="accent1"/>
            </a:solidFill>
            <a:prstDash val="solid"/>
            <a:miter lim="800000"/>
            <a:headEnd type="none" w="sm" len="sm"/>
            <a:tailEnd type="none" w="sm" len="sm"/>
          </a:ln>
        </p:spPr>
      </p:cxnSp>
      <p:cxnSp>
        <p:nvCxnSpPr>
          <p:cNvPr id="1757" name="Google Shape;1757;p227"/>
          <p:cNvCxnSpPr/>
          <p:nvPr/>
        </p:nvCxnSpPr>
        <p:spPr>
          <a:xfrm>
            <a:off x="3769883" y="4862883"/>
            <a:ext cx="478112" cy="0"/>
          </a:xfrm>
          <a:prstGeom prst="straightConnector1">
            <a:avLst/>
          </a:prstGeom>
          <a:noFill/>
          <a:ln w="9525" cap="flat" cmpd="sng">
            <a:solidFill>
              <a:schemeClr val="accent1"/>
            </a:solidFill>
            <a:prstDash val="solid"/>
            <a:miter lim="800000"/>
            <a:headEnd type="none" w="sm" len="sm"/>
            <a:tailEnd type="none" w="sm" len="sm"/>
          </a:ln>
        </p:spPr>
      </p:cxnSp>
      <p:cxnSp>
        <p:nvCxnSpPr>
          <p:cNvPr id="1758" name="Google Shape;1758;p227"/>
          <p:cNvCxnSpPr>
            <a:endCxn id="1759" idx="1"/>
          </p:cNvCxnSpPr>
          <p:nvPr/>
        </p:nvCxnSpPr>
        <p:spPr>
          <a:xfrm>
            <a:off x="3933690" y="5584305"/>
            <a:ext cx="444300" cy="0"/>
          </a:xfrm>
          <a:prstGeom prst="straightConnector1">
            <a:avLst/>
          </a:prstGeom>
          <a:noFill/>
          <a:ln w="9525" cap="flat" cmpd="sng">
            <a:solidFill>
              <a:schemeClr val="accent1"/>
            </a:solidFill>
            <a:prstDash val="solid"/>
            <a:miter lim="800000"/>
            <a:headEnd type="none" w="sm" len="sm"/>
            <a:tailEnd type="none" w="sm" len="sm"/>
          </a:ln>
        </p:spPr>
      </p:cxnSp>
      <p:sp>
        <p:nvSpPr>
          <p:cNvPr id="1760" name="Google Shape;1760;p227"/>
          <p:cNvSpPr txBox="1"/>
          <p:nvPr/>
        </p:nvSpPr>
        <p:spPr>
          <a:xfrm>
            <a:off x="10536676" y="1103915"/>
            <a:ext cx="16553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Lack of availability of breast pumps in the hospital</a:t>
            </a:r>
            <a:endParaRPr/>
          </a:p>
        </p:txBody>
      </p:sp>
      <p:sp>
        <p:nvSpPr>
          <p:cNvPr id="1761" name="Google Shape;1761;p227"/>
          <p:cNvSpPr txBox="1"/>
          <p:nvPr/>
        </p:nvSpPr>
        <p:spPr>
          <a:xfrm>
            <a:off x="2693147" y="4751420"/>
            <a:ext cx="1554848"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Lack of knowledge of lactation physiology- early initiation, frequency of stimulation, modes of stimulation (NNBF,  SSC), expression</a:t>
            </a:r>
            <a:endParaRPr/>
          </a:p>
        </p:txBody>
      </p:sp>
      <p:sp>
        <p:nvSpPr>
          <p:cNvPr id="1762" name="Google Shape;1762;p227"/>
          <p:cNvSpPr txBox="1"/>
          <p:nvPr/>
        </p:nvSpPr>
        <p:spPr>
          <a:xfrm>
            <a:off x="7241222" y="4596099"/>
            <a:ext cx="1655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Cumbersome and long process for staff</a:t>
            </a:r>
            <a:endParaRPr/>
          </a:p>
        </p:txBody>
      </p:sp>
      <p:sp>
        <p:nvSpPr>
          <p:cNvPr id="1763" name="Google Shape;1763;p227"/>
          <p:cNvSpPr txBox="1"/>
          <p:nvPr/>
        </p:nvSpPr>
        <p:spPr>
          <a:xfrm>
            <a:off x="4288684" y="4166003"/>
            <a:ext cx="16553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Lactation specialist availability after delivery</a:t>
            </a:r>
            <a:endParaRPr/>
          </a:p>
        </p:txBody>
      </p:sp>
      <p:sp>
        <p:nvSpPr>
          <p:cNvPr id="1764" name="Google Shape;1764;p227"/>
          <p:cNvSpPr txBox="1"/>
          <p:nvPr/>
        </p:nvSpPr>
        <p:spPr>
          <a:xfrm>
            <a:off x="9112575" y="1040469"/>
            <a:ext cx="143455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Breast Pump Supplies availability</a:t>
            </a:r>
            <a:endParaRPr/>
          </a:p>
        </p:txBody>
      </p:sp>
      <p:sp>
        <p:nvSpPr>
          <p:cNvPr id="1765" name="Google Shape;1765;p227"/>
          <p:cNvSpPr txBox="1"/>
          <p:nvPr/>
        </p:nvSpPr>
        <p:spPr>
          <a:xfrm>
            <a:off x="10340160" y="1902686"/>
            <a:ext cx="165532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Lack of availability of breast pumps out of the hospital- Ronald McDonald house and home</a:t>
            </a:r>
            <a:endParaRPr/>
          </a:p>
        </p:txBody>
      </p:sp>
      <p:sp>
        <p:nvSpPr>
          <p:cNvPr id="1766" name="Google Shape;1766;p227"/>
          <p:cNvSpPr txBox="1"/>
          <p:nvPr/>
        </p:nvSpPr>
        <p:spPr>
          <a:xfrm>
            <a:off x="9580476" y="3074354"/>
            <a:ext cx="25910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Inadequate knowledge of limitations associated with Donor Milk</a:t>
            </a:r>
            <a:endParaRPr/>
          </a:p>
        </p:txBody>
      </p:sp>
      <p:sp>
        <p:nvSpPr>
          <p:cNvPr id="1767" name="Google Shape;1767;p227"/>
          <p:cNvSpPr txBox="1"/>
          <p:nvPr/>
        </p:nvSpPr>
        <p:spPr>
          <a:xfrm>
            <a:off x="3151147" y="1603291"/>
            <a:ext cx="11833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Culture of all or nothing</a:t>
            </a:r>
            <a:endParaRPr/>
          </a:p>
        </p:txBody>
      </p:sp>
      <p:sp>
        <p:nvSpPr>
          <p:cNvPr id="1768" name="Google Shape;1768;p227"/>
          <p:cNvSpPr txBox="1"/>
          <p:nvPr/>
        </p:nvSpPr>
        <p:spPr>
          <a:xfrm>
            <a:off x="9824233" y="3684486"/>
            <a:ext cx="21581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Culture of promoting continued pumping vs permissive weaning in the setting of stressors</a:t>
            </a:r>
            <a:endParaRPr/>
          </a:p>
        </p:txBody>
      </p:sp>
      <p:sp>
        <p:nvSpPr>
          <p:cNvPr id="1769" name="Google Shape;1769;p227"/>
          <p:cNvSpPr txBox="1"/>
          <p:nvPr/>
        </p:nvSpPr>
        <p:spPr>
          <a:xfrm>
            <a:off x="9940264" y="4413282"/>
            <a:ext cx="17624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Birth Hospitals: No policy towards pumping within first 6 hours</a:t>
            </a:r>
            <a:endParaRPr/>
          </a:p>
        </p:txBody>
      </p:sp>
      <p:sp>
        <p:nvSpPr>
          <p:cNvPr id="1770" name="Google Shape;1770;p227"/>
          <p:cNvSpPr txBox="1"/>
          <p:nvPr/>
        </p:nvSpPr>
        <p:spPr>
          <a:xfrm>
            <a:off x="10252667" y="5181376"/>
            <a:ext cx="182792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No policy towards lactation interventions in the first 6 hours- SSC, Oral care</a:t>
            </a:r>
            <a:endParaRPr/>
          </a:p>
        </p:txBody>
      </p:sp>
      <p:sp>
        <p:nvSpPr>
          <p:cNvPr id="1771" name="Google Shape;1771;p227"/>
          <p:cNvSpPr txBox="1"/>
          <p:nvPr/>
        </p:nvSpPr>
        <p:spPr>
          <a:xfrm>
            <a:off x="2911305" y="3099813"/>
            <a:ext cx="149285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Prenatal education on importance of Human Milk- the why, the how, the time sensitive nature </a:t>
            </a:r>
            <a:endParaRPr/>
          </a:p>
        </p:txBody>
      </p:sp>
      <p:sp>
        <p:nvSpPr>
          <p:cNvPr id="1772" name="Google Shape;1772;p227"/>
          <p:cNvSpPr txBox="1"/>
          <p:nvPr/>
        </p:nvSpPr>
        <p:spPr>
          <a:xfrm>
            <a:off x="6992875" y="3580162"/>
            <a:ext cx="182739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Separation of mother-baby dyad</a:t>
            </a:r>
            <a:endParaRPr/>
          </a:p>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(Mom in birth hospital, baby in main campus)</a:t>
            </a:r>
            <a:endParaRPr/>
          </a:p>
        </p:txBody>
      </p:sp>
      <p:sp>
        <p:nvSpPr>
          <p:cNvPr id="1773" name="Google Shape;1773;p227"/>
          <p:cNvSpPr txBox="1"/>
          <p:nvPr/>
        </p:nvSpPr>
        <p:spPr>
          <a:xfrm>
            <a:off x="7520943" y="5475217"/>
            <a:ext cx="18273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Reduced access to lactation support </a:t>
            </a:r>
            <a:endParaRPr/>
          </a:p>
        </p:txBody>
      </p:sp>
      <p:sp>
        <p:nvSpPr>
          <p:cNvPr id="1774" name="Google Shape;1774;p227"/>
          <p:cNvSpPr txBox="1"/>
          <p:nvPr/>
        </p:nvSpPr>
        <p:spPr>
          <a:xfrm>
            <a:off x="6571245" y="3031675"/>
            <a:ext cx="18273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Reduced access to baby due to NICU admission</a:t>
            </a:r>
            <a:endParaRPr/>
          </a:p>
        </p:txBody>
      </p:sp>
      <p:sp>
        <p:nvSpPr>
          <p:cNvPr id="1775" name="Google Shape;1775;p227"/>
          <p:cNvSpPr txBox="1"/>
          <p:nvPr/>
        </p:nvSpPr>
        <p:spPr>
          <a:xfrm>
            <a:off x="5921336" y="5762402"/>
            <a:ext cx="20165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Assessment of infant readiness for DBF</a:t>
            </a:r>
            <a:endParaRPr/>
          </a:p>
        </p:txBody>
      </p:sp>
      <p:sp>
        <p:nvSpPr>
          <p:cNvPr id="1776" name="Google Shape;1776;p227"/>
          <p:cNvSpPr txBox="1"/>
          <p:nvPr/>
        </p:nvSpPr>
        <p:spPr>
          <a:xfrm>
            <a:off x="5676457" y="3804151"/>
            <a:ext cx="141467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Assessment of parental lactation goals</a:t>
            </a:r>
            <a:endParaRPr/>
          </a:p>
        </p:txBody>
      </p:sp>
      <p:sp>
        <p:nvSpPr>
          <p:cNvPr id="1777" name="Google Shape;1777;p227"/>
          <p:cNvSpPr txBox="1"/>
          <p:nvPr/>
        </p:nvSpPr>
        <p:spPr>
          <a:xfrm>
            <a:off x="2965545" y="4216551"/>
            <a:ext cx="153972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Inconsistent messaging amongst team members</a:t>
            </a:r>
            <a:endParaRPr/>
          </a:p>
        </p:txBody>
      </p:sp>
      <p:sp>
        <p:nvSpPr>
          <p:cNvPr id="1778" name="Google Shape;1778;p227"/>
          <p:cNvSpPr txBox="1"/>
          <p:nvPr/>
        </p:nvSpPr>
        <p:spPr>
          <a:xfrm>
            <a:off x="5864657" y="4621403"/>
            <a:ext cx="1422747"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Mother not pumping regularly- trouble shoot pumping schedule strategies</a:t>
            </a:r>
            <a:endParaRPr/>
          </a:p>
        </p:txBody>
      </p:sp>
      <p:sp>
        <p:nvSpPr>
          <p:cNvPr id="1779" name="Google Shape;1779;p227"/>
          <p:cNvSpPr txBox="1"/>
          <p:nvPr/>
        </p:nvSpPr>
        <p:spPr>
          <a:xfrm>
            <a:off x="4392124" y="3063102"/>
            <a:ext cx="18273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Multidisciplinary emphasis on importance</a:t>
            </a:r>
            <a:endParaRPr/>
          </a:p>
        </p:txBody>
      </p:sp>
      <p:sp>
        <p:nvSpPr>
          <p:cNvPr id="1759" name="Google Shape;1759;p227"/>
          <p:cNvSpPr txBox="1"/>
          <p:nvPr/>
        </p:nvSpPr>
        <p:spPr>
          <a:xfrm>
            <a:off x="4377990" y="5168806"/>
            <a:ext cx="14167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Support/education of lactating parent by other family members</a:t>
            </a:r>
            <a:endParaRPr/>
          </a:p>
        </p:txBody>
      </p:sp>
      <p:sp>
        <p:nvSpPr>
          <p:cNvPr id="1780" name="Google Shape;1780;p227"/>
          <p:cNvSpPr txBox="1"/>
          <p:nvPr/>
        </p:nvSpPr>
        <p:spPr>
          <a:xfrm>
            <a:off x="3938822" y="2437701"/>
            <a:ext cx="231014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Support of lactating parent to return to work</a:t>
            </a:r>
            <a:endParaRPr/>
          </a:p>
        </p:txBody>
      </p:sp>
      <p:sp>
        <p:nvSpPr>
          <p:cNvPr id="1781" name="Google Shape;1781;p227"/>
          <p:cNvSpPr txBox="1"/>
          <p:nvPr/>
        </p:nvSpPr>
        <p:spPr>
          <a:xfrm>
            <a:off x="4419841" y="1312360"/>
            <a:ext cx="274931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Community support/services, discharge lactation plan</a:t>
            </a:r>
            <a:endParaRPr/>
          </a:p>
        </p:txBody>
      </p:sp>
      <p:sp>
        <p:nvSpPr>
          <p:cNvPr id="1782" name="Google Shape;1782;p227"/>
          <p:cNvSpPr txBox="1"/>
          <p:nvPr/>
        </p:nvSpPr>
        <p:spPr>
          <a:xfrm>
            <a:off x="2799012" y="738167"/>
            <a:ext cx="161776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Visitor restriction, family constraints</a:t>
            </a:r>
            <a:endParaRPr/>
          </a:p>
        </p:txBody>
      </p:sp>
      <p:sp>
        <p:nvSpPr>
          <p:cNvPr id="1783" name="Google Shape;1783;p227"/>
          <p:cNvSpPr txBox="1"/>
          <p:nvPr/>
        </p:nvSpPr>
        <p:spPr>
          <a:xfrm>
            <a:off x="4753576" y="678198"/>
            <a:ext cx="1655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Privacy for parents in the units</a:t>
            </a:r>
            <a:endParaRPr/>
          </a:p>
        </p:txBody>
      </p:sp>
      <p:sp>
        <p:nvSpPr>
          <p:cNvPr id="1784" name="Google Shape;1784;p227"/>
          <p:cNvSpPr txBox="1"/>
          <p:nvPr/>
        </p:nvSpPr>
        <p:spPr>
          <a:xfrm>
            <a:off x="4189468" y="1943511"/>
            <a:ext cx="21205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Cumbersome and long process for parent</a:t>
            </a:r>
            <a:endParaRPr/>
          </a:p>
        </p:txBody>
      </p:sp>
      <p:sp>
        <p:nvSpPr>
          <p:cNvPr id="1785" name="Google Shape;1785;p227"/>
          <p:cNvSpPr txBox="1"/>
          <p:nvPr/>
        </p:nvSpPr>
        <p:spPr>
          <a:xfrm>
            <a:off x="8689988" y="1893443"/>
            <a:ext cx="1655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alibri"/>
                <a:ea typeface="Calibri"/>
                <a:cs typeface="Calibri"/>
                <a:sym typeface="Calibri"/>
              </a:rPr>
              <a:t>Malfunctioning of personal beast pumps</a:t>
            </a:r>
            <a:endParaRPr/>
          </a:p>
        </p:txBody>
      </p:sp>
      <p:sp>
        <p:nvSpPr>
          <p:cNvPr id="1786" name="Google Shape;1786;p227"/>
          <p:cNvSpPr txBox="1"/>
          <p:nvPr/>
        </p:nvSpPr>
        <p:spPr>
          <a:xfrm>
            <a:off x="2878118" y="696790"/>
            <a:ext cx="4089471" cy="2031325"/>
          </a:xfrm>
          <a:prstGeom prst="rect">
            <a:avLst/>
          </a:prstGeom>
          <a:solidFill>
            <a:srgbClr val="9CC2E5"/>
          </a:solidFill>
          <a:ln>
            <a:noFill/>
          </a:ln>
        </p:spPr>
        <p:txBody>
          <a:bodyPr spcFirstLastPara="1" wrap="square" lIns="91425" tIns="45700" rIns="91425" bIns="45700" anchor="t" anchorCtr="0">
            <a:spAutoFit/>
          </a:bodyPr>
          <a:lstStyle/>
          <a:p>
            <a:pPr marL="285744" marR="0" lvl="0" indent="-285744" algn="l" rtl="0">
              <a:lnSpc>
                <a:spcPct val="100000"/>
              </a:lnSpc>
              <a:spcBef>
                <a:spcPts val="0"/>
              </a:spcBef>
              <a:spcAft>
                <a:spcPts val="0"/>
              </a:spcAft>
              <a:buClr>
                <a:srgbClr val="000000"/>
              </a:buClr>
              <a:buSzPts val="1000"/>
              <a:buFont typeface="Arial"/>
              <a:buChar char="•"/>
            </a:pPr>
            <a:r>
              <a:rPr lang="en-US" sz="1800" b="0" i="0" u="none" strike="noStrike" cap="none">
                <a:solidFill>
                  <a:srgbClr val="000000"/>
                </a:solidFill>
                <a:latin typeface="Calibri"/>
                <a:ea typeface="Calibri"/>
                <a:cs typeface="Calibri"/>
                <a:sym typeface="Calibri"/>
              </a:rPr>
              <a:t>Access to safe sleep supplies such as sleep sacks, tight-fitting sheets, cribs</a:t>
            </a:r>
            <a:endParaRPr/>
          </a:p>
          <a:p>
            <a:pPr marL="285744" marR="0" lvl="0" indent="-285744" algn="l" rtl="0">
              <a:lnSpc>
                <a:spcPct val="100000"/>
              </a:lnSpc>
              <a:spcBef>
                <a:spcPts val="0"/>
              </a:spcBef>
              <a:spcAft>
                <a:spcPts val="0"/>
              </a:spcAft>
              <a:buClr>
                <a:srgbClr val="000000"/>
              </a:buClr>
              <a:buSzPts val="1000"/>
              <a:buFont typeface="Arial"/>
              <a:buChar char="•"/>
            </a:pPr>
            <a:r>
              <a:rPr lang="en-US" sz="1800" b="0" i="0" u="none" strike="noStrike" cap="none">
                <a:solidFill>
                  <a:srgbClr val="000000"/>
                </a:solidFill>
                <a:latin typeface="Calibri"/>
                <a:ea typeface="Calibri"/>
                <a:cs typeface="Calibri"/>
                <a:sym typeface="Calibri"/>
              </a:rPr>
              <a:t>Access to education about SSP and SUID</a:t>
            </a:r>
            <a:endParaRPr/>
          </a:p>
          <a:p>
            <a:pPr marL="285744" marR="0" lvl="0" indent="-285744" algn="l" rtl="0">
              <a:lnSpc>
                <a:spcPct val="100000"/>
              </a:lnSpc>
              <a:spcBef>
                <a:spcPts val="0"/>
              </a:spcBef>
              <a:spcAft>
                <a:spcPts val="0"/>
              </a:spcAft>
              <a:buClr>
                <a:srgbClr val="000000"/>
              </a:buClr>
              <a:buSzPts val="1000"/>
              <a:buFont typeface="Arial"/>
              <a:buChar char="•"/>
            </a:pPr>
            <a:r>
              <a:rPr lang="en-US" sz="1800" b="0" i="0" u="none" strike="noStrike" cap="none">
                <a:solidFill>
                  <a:srgbClr val="000000"/>
                </a:solidFill>
                <a:latin typeface="Calibri"/>
                <a:ea typeface="Calibri"/>
                <a:cs typeface="Calibri"/>
                <a:sym typeface="Calibri"/>
              </a:rPr>
              <a:t>Representation in education about SSP in social circles, media, etc</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787" name="Google Shape;1787;p227"/>
          <p:cNvSpPr txBox="1"/>
          <p:nvPr/>
        </p:nvSpPr>
        <p:spPr>
          <a:xfrm>
            <a:off x="8169133" y="692938"/>
            <a:ext cx="3996475" cy="2031325"/>
          </a:xfrm>
          <a:prstGeom prst="rect">
            <a:avLst/>
          </a:prstGeom>
          <a:solidFill>
            <a:srgbClr val="9CC2E5"/>
          </a:solidFill>
          <a:ln>
            <a:noFill/>
          </a:ln>
        </p:spPr>
        <p:txBody>
          <a:bodyPr spcFirstLastPara="1" wrap="square" lIns="91425" tIns="45700" rIns="91425" bIns="45700" anchor="t" anchorCtr="0">
            <a:spAutoFit/>
          </a:bodyPr>
          <a:lstStyle/>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Implicit and explicit bias of staff</a:t>
            </a:r>
            <a:endParaRPr/>
          </a:p>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Assumption an individual from a group will or will support SSP</a:t>
            </a:r>
            <a:endParaRPr/>
          </a:p>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Societal: Minimal modeling, representation with Black parents and healthcare workers</a:t>
            </a:r>
            <a:endParaRPr/>
          </a:p>
          <a:p>
            <a:pPr marL="285744" marR="0" lvl="0" indent="-171444"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8" name="Google Shape;1788;p227"/>
          <p:cNvSpPr txBox="1"/>
          <p:nvPr/>
        </p:nvSpPr>
        <p:spPr>
          <a:xfrm>
            <a:off x="2799011" y="3097987"/>
            <a:ext cx="3491868" cy="2308324"/>
          </a:xfrm>
          <a:prstGeom prst="rect">
            <a:avLst/>
          </a:prstGeom>
          <a:solidFill>
            <a:srgbClr val="9CC2E5"/>
          </a:solidFill>
          <a:ln>
            <a:noFill/>
          </a:ln>
        </p:spPr>
        <p:txBody>
          <a:bodyPr spcFirstLastPara="1" wrap="square" lIns="91425" tIns="45700" rIns="91425" bIns="45700" anchor="t" anchorCtr="0">
            <a:spAutoFit/>
          </a:bodyPr>
          <a:lstStyle/>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Historical: Distrust in healthcare due to past experiences</a:t>
            </a:r>
            <a:endParaRPr/>
          </a:p>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Implicit and explicit bias of staff</a:t>
            </a:r>
            <a:endParaRPr/>
          </a:p>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Health conditions (e.g. physical and emotional)</a:t>
            </a:r>
            <a:endParaRPr/>
          </a:p>
          <a:p>
            <a:pPr marL="285744" marR="0" lvl="0" indent="-285744"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Familial: Lack of family support due to lack of knowledge on the SUID risk</a:t>
            </a:r>
            <a:endParaRPr/>
          </a:p>
        </p:txBody>
      </p:sp>
      <p:sp>
        <p:nvSpPr>
          <p:cNvPr id="1789" name="Google Shape;1789;p227"/>
          <p:cNvSpPr txBox="1"/>
          <p:nvPr/>
        </p:nvSpPr>
        <p:spPr>
          <a:xfrm>
            <a:off x="6302926" y="2742535"/>
            <a:ext cx="3367027" cy="3493264"/>
          </a:xfrm>
          <a:prstGeom prst="rect">
            <a:avLst/>
          </a:prstGeom>
          <a:solidFill>
            <a:srgbClr val="9CC2E5"/>
          </a:solidFill>
          <a:ln>
            <a:noFill/>
          </a:ln>
        </p:spPr>
        <p:txBody>
          <a:bodyPr spcFirstLastPara="1" wrap="square" lIns="91425" tIns="45700" rIns="91425" bIns="45700" anchor="t" anchorCtr="0">
            <a:spAutoFit/>
          </a:bodyPr>
          <a:lstStyle/>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Potential</a:t>
            </a:r>
            <a:r>
              <a:rPr lang="en-US" sz="1700" b="1" i="0" u="none" strike="noStrike" cap="none">
                <a:solidFill>
                  <a:srgbClr val="000000"/>
                </a:solidFill>
                <a:latin typeface="Calibri"/>
                <a:ea typeface="Calibri"/>
                <a:cs typeface="Calibri"/>
                <a:sym typeface="Calibri"/>
              </a:rPr>
              <a:t> </a:t>
            </a:r>
            <a:r>
              <a:rPr lang="en-US" sz="1700" b="0" i="0" u="none" strike="noStrike" cap="none">
                <a:solidFill>
                  <a:srgbClr val="000000"/>
                </a:solidFill>
                <a:latin typeface="Calibri"/>
                <a:ea typeface="Calibri"/>
                <a:cs typeface="Calibri"/>
                <a:sym typeface="Calibri"/>
              </a:rPr>
              <a:t>Transportation issues</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Lack of paid parental leave</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Lack of knowledge of about state policies related to paid parental leave</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Hostile, judgmental environment; health care site may be source of trauma want to avoid</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Other personal/outside responsibilities keep families from visiting and engaging in the NICU</a:t>
            </a:r>
            <a:endParaRPr/>
          </a:p>
        </p:txBody>
      </p:sp>
      <p:sp>
        <p:nvSpPr>
          <p:cNvPr id="1790" name="Google Shape;1790;p227"/>
          <p:cNvSpPr txBox="1"/>
          <p:nvPr/>
        </p:nvSpPr>
        <p:spPr>
          <a:xfrm>
            <a:off x="9695585" y="2748068"/>
            <a:ext cx="2492615" cy="3231654"/>
          </a:xfrm>
          <a:prstGeom prst="rect">
            <a:avLst/>
          </a:prstGeom>
          <a:solidFill>
            <a:srgbClr val="9CC2E5"/>
          </a:solidFill>
          <a:ln>
            <a:noFill/>
          </a:ln>
        </p:spPr>
        <p:txBody>
          <a:bodyPr spcFirstLastPara="1" wrap="square" lIns="91425" tIns="45700" rIns="91425" bIns="45700" anchor="t" anchorCtr="0">
            <a:spAutoFit/>
          </a:bodyPr>
          <a:lstStyle/>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Maternity Leave, Lack of paid time off from work</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Access to breast pump</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Insurance</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Parent advisor (hospital volunteers)- significant hour commitment). Lack of representation </a:t>
            </a:r>
            <a:endParaRPr/>
          </a:p>
          <a:p>
            <a:pPr marL="285744" marR="0" lvl="0" indent="-285744" algn="l" rtl="0">
              <a:lnSpc>
                <a:spcPct val="100000"/>
              </a:lnSpc>
              <a:spcBef>
                <a:spcPts val="0"/>
              </a:spcBef>
              <a:spcAft>
                <a:spcPts val="0"/>
              </a:spcAft>
              <a:buClr>
                <a:srgbClr val="000000"/>
              </a:buClr>
              <a:buSzPts val="1700"/>
              <a:buFont typeface="Arial"/>
              <a:buChar char="•"/>
            </a:pPr>
            <a:r>
              <a:rPr lang="en-US" sz="1700" b="0" i="0" u="none" strike="noStrike" cap="none">
                <a:solidFill>
                  <a:srgbClr val="000000"/>
                </a:solidFill>
                <a:latin typeface="Calibri"/>
                <a:ea typeface="Calibri"/>
                <a:cs typeface="Calibri"/>
                <a:sym typeface="Calibri"/>
              </a:rPr>
              <a:t>Communication in the primary language</a:t>
            </a:r>
            <a:endParaRPr/>
          </a:p>
        </p:txBody>
      </p:sp>
      <p:sp>
        <p:nvSpPr>
          <p:cNvPr id="1791" name="Google Shape;1791;p227"/>
          <p:cNvSpPr txBox="1"/>
          <p:nvPr/>
        </p:nvSpPr>
        <p:spPr>
          <a:xfrm>
            <a:off x="-21446" y="2291898"/>
            <a:ext cx="2862163" cy="1600438"/>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5B9BD5"/>
                </a:solidFill>
                <a:latin typeface="Calibri"/>
                <a:ea typeface="Calibri"/>
                <a:cs typeface="Calibri"/>
                <a:sym typeface="Calibri"/>
              </a:rPr>
              <a:t>SMARTIE AIM:</a:t>
            </a:r>
            <a:endParaRPr/>
          </a:p>
          <a:p>
            <a:pPr marL="0" marR="0" lvl="0" indent="0" algn="ctr" rtl="0">
              <a:lnSpc>
                <a:spcPct val="100000"/>
              </a:lnSpc>
              <a:spcBef>
                <a:spcPts val="0"/>
              </a:spcBef>
              <a:spcAft>
                <a:spcPts val="0"/>
              </a:spcAft>
              <a:buNone/>
            </a:pPr>
            <a:endParaRPr sz="1400" b="0" i="0" u="none" strike="noStrike" cap="none">
              <a:solidFill>
                <a:srgbClr val="5B9BD5"/>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400" b="1" i="0" u="none" strike="noStrike" cap="none">
                <a:solidFill>
                  <a:srgbClr val="5B9BD5"/>
                </a:solidFill>
                <a:latin typeface="Calibri"/>
                <a:ea typeface="Calibri"/>
                <a:cs typeface="Calibri"/>
                <a:sym typeface="Calibri"/>
              </a:rPr>
              <a:t>Reduce the Black-White disparity in safe sleep practices (SSP) after hospital discharge by 20% by Dec 2024.</a:t>
            </a:r>
            <a:endParaRPr/>
          </a:p>
          <a:p>
            <a:pPr marL="0" marR="0" lvl="0" indent="0" algn="ctr" rtl="0">
              <a:lnSpc>
                <a:spcPct val="100000"/>
              </a:lnSpc>
              <a:spcBef>
                <a:spcPts val="0"/>
              </a:spcBef>
              <a:spcAft>
                <a:spcPts val="0"/>
              </a:spcAft>
              <a:buNone/>
            </a:pPr>
            <a:endParaRPr sz="1400" b="0" i="0" u="none" strike="noStrike" cap="none">
              <a:solidFill>
                <a:srgbClr val="5B9BD5"/>
              </a:solidFill>
              <a:latin typeface="Calibri"/>
              <a:ea typeface="Calibri"/>
              <a:cs typeface="Calibri"/>
              <a:sym typeface="Calibri"/>
            </a:endParaRPr>
          </a:p>
        </p:txBody>
      </p:sp>
    </p:spTree>
    <p:extLst>
      <p:ext uri="{BB962C8B-B14F-4D97-AF65-F5344CB8AC3E}">
        <p14:creationId xmlns:p14="http://schemas.microsoft.com/office/powerpoint/2010/main" val="10080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1"/>
                                        </p:tgtEl>
                                        <p:attrNameLst>
                                          <p:attrName>style.visibility</p:attrName>
                                        </p:attrNameLst>
                                      </p:cBhvr>
                                      <p:to>
                                        <p:strVal val="visible"/>
                                      </p:to>
                                    </p:set>
                                    <p:anim calcmode="lin" valueType="num">
                                      <p:cBhvr additive="base">
                                        <p:cTn id="7" dur="500"/>
                                        <p:tgtEl>
                                          <p:spTgt spid="179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6"/>
                                        </p:tgtEl>
                                        <p:attrNameLst>
                                          <p:attrName>style.visibility</p:attrName>
                                        </p:attrNameLst>
                                      </p:cBhvr>
                                      <p:to>
                                        <p:strVal val="visible"/>
                                      </p:to>
                                    </p:set>
                                    <p:anim calcmode="lin" valueType="num">
                                      <p:cBhvr additive="base">
                                        <p:cTn id="12" dur="500"/>
                                        <p:tgtEl>
                                          <p:spTgt spid="1786"/>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87"/>
                                        </p:tgtEl>
                                        <p:attrNameLst>
                                          <p:attrName>style.visibility</p:attrName>
                                        </p:attrNameLst>
                                      </p:cBhvr>
                                      <p:to>
                                        <p:strVal val="visible"/>
                                      </p:to>
                                    </p:set>
                                    <p:anim calcmode="lin" valueType="num">
                                      <p:cBhvr additive="base">
                                        <p:cTn id="15" dur="500"/>
                                        <p:tgtEl>
                                          <p:spTgt spid="1787"/>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788"/>
                                        </p:tgtEl>
                                        <p:attrNameLst>
                                          <p:attrName>style.visibility</p:attrName>
                                        </p:attrNameLst>
                                      </p:cBhvr>
                                      <p:to>
                                        <p:strVal val="visible"/>
                                      </p:to>
                                    </p:set>
                                    <p:anim calcmode="lin" valueType="num">
                                      <p:cBhvr additive="base">
                                        <p:cTn id="18" dur="500"/>
                                        <p:tgtEl>
                                          <p:spTgt spid="1788"/>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89"/>
                                        </p:tgtEl>
                                        <p:attrNameLst>
                                          <p:attrName>style.visibility</p:attrName>
                                        </p:attrNameLst>
                                      </p:cBhvr>
                                      <p:to>
                                        <p:strVal val="visible"/>
                                      </p:to>
                                    </p:set>
                                    <p:anim calcmode="lin" valueType="num">
                                      <p:cBhvr additive="base">
                                        <p:cTn id="21" dur="500"/>
                                        <p:tgtEl>
                                          <p:spTgt spid="1789"/>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90"/>
                                        </p:tgtEl>
                                        <p:attrNameLst>
                                          <p:attrName>style.visibility</p:attrName>
                                        </p:attrNameLst>
                                      </p:cBhvr>
                                      <p:to>
                                        <p:strVal val="visible"/>
                                      </p:to>
                                    </p:set>
                                    <p:anim calcmode="lin" valueType="num">
                                      <p:cBhvr additive="base">
                                        <p:cTn id="24" dur="500"/>
                                        <p:tgtEl>
                                          <p:spTgt spid="17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72"/>
          <p:cNvSpPr txBox="1">
            <a:spLocks noGrp="1"/>
          </p:cNvSpPr>
          <p:nvPr>
            <p:ph type="title"/>
          </p:nvPr>
        </p:nvSpPr>
        <p:spPr>
          <a:xfrm>
            <a:off x="1714500" y="340315"/>
            <a:ext cx="8458200" cy="114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Sudden Unexpected Infant Death</a:t>
            </a:r>
            <a:endParaRPr/>
          </a:p>
        </p:txBody>
      </p:sp>
      <p:sp>
        <p:nvSpPr>
          <p:cNvPr id="1174" name="Google Shape;1174;p172"/>
          <p:cNvSpPr/>
          <p:nvPr/>
        </p:nvSpPr>
        <p:spPr>
          <a:xfrm>
            <a:off x="1333500" y="3047998"/>
            <a:ext cx="8839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Arial"/>
                <a:ea typeface="Arial"/>
                <a:cs typeface="Arial"/>
                <a:sym typeface="Arial"/>
              </a:rPr>
              <a:t>Sudden Infant Death Syndrome</a:t>
            </a:r>
            <a:endParaRPr sz="1400" b="0" i="0" u="none" strike="noStrike" cap="none">
              <a:solidFill>
                <a:srgbClr val="000000"/>
              </a:solidFill>
              <a:latin typeface="Arial"/>
              <a:ea typeface="Arial"/>
              <a:cs typeface="Arial"/>
              <a:sym typeface="Arial"/>
            </a:endParaRPr>
          </a:p>
        </p:txBody>
      </p:sp>
      <p:sp>
        <p:nvSpPr>
          <p:cNvPr id="1175" name="Google Shape;1175;p172"/>
          <p:cNvSpPr txBox="1"/>
          <p:nvPr/>
        </p:nvSpPr>
        <p:spPr>
          <a:xfrm>
            <a:off x="2019300" y="994162"/>
            <a:ext cx="815340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Death in an infant less than 1 year of age that occur suddenly and unexpectedly, and whose cause of death is not immediately obvious </a:t>
            </a:r>
            <a:r>
              <a:rPr lang="en-US" sz="2800" b="0" i="0" u="none" strike="noStrike" cap="none">
                <a:solidFill>
                  <a:srgbClr val="FF0000"/>
                </a:solidFill>
                <a:latin typeface="Arial"/>
                <a:ea typeface="Arial"/>
                <a:cs typeface="Arial"/>
                <a:sym typeface="Arial"/>
              </a:rPr>
              <a:t>prior</a:t>
            </a:r>
            <a:r>
              <a:rPr lang="en-US" sz="2800" b="0" i="0" u="none" strike="noStrike" cap="none">
                <a:solidFill>
                  <a:srgbClr val="000000"/>
                </a:solidFill>
                <a:latin typeface="Arial"/>
                <a:ea typeface="Arial"/>
                <a:cs typeface="Arial"/>
                <a:sym typeface="Arial"/>
              </a:rPr>
              <a:t> to investigation. </a:t>
            </a:r>
            <a:endParaRPr sz="1400" b="0" i="0" u="none" strike="noStrike" cap="none">
              <a:solidFill>
                <a:srgbClr val="000000"/>
              </a:solidFill>
              <a:latin typeface="Arial"/>
              <a:ea typeface="Arial"/>
              <a:cs typeface="Arial"/>
              <a:sym typeface="Arial"/>
            </a:endParaRPr>
          </a:p>
        </p:txBody>
      </p:sp>
      <p:sp>
        <p:nvSpPr>
          <p:cNvPr id="1176" name="Google Shape;1176;p172"/>
          <p:cNvSpPr txBox="1"/>
          <p:nvPr/>
        </p:nvSpPr>
        <p:spPr>
          <a:xfrm>
            <a:off x="2019300" y="4047806"/>
            <a:ext cx="8153400"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Death of an infant less than 1 year of age that cannot be explained </a:t>
            </a:r>
            <a:r>
              <a:rPr lang="en-US" sz="2800" b="0" i="0" u="none" strike="noStrike" cap="none">
                <a:solidFill>
                  <a:srgbClr val="FF0000"/>
                </a:solidFill>
                <a:latin typeface="Arial"/>
                <a:ea typeface="Arial"/>
                <a:cs typeface="Arial"/>
                <a:sym typeface="Arial"/>
              </a:rPr>
              <a:t>after</a:t>
            </a:r>
            <a:r>
              <a:rPr lang="en-US" sz="2800" b="0" i="0" u="none" strike="noStrike" cap="none">
                <a:solidFill>
                  <a:srgbClr val="000000"/>
                </a:solidFill>
                <a:latin typeface="Arial"/>
                <a:ea typeface="Arial"/>
                <a:cs typeface="Arial"/>
                <a:sym typeface="Arial"/>
              </a:rPr>
              <a:t> a thorough investigation is conducted, including a complete autopsy, examination of the death scene, and review of the clinical history.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188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228"/>
          <p:cNvSpPr txBox="1">
            <a:spLocks noGrp="1"/>
          </p:cNvSpPr>
          <p:nvPr>
            <p:ph type="body" idx="1"/>
          </p:nvPr>
        </p:nvSpPr>
        <p:spPr>
          <a:xfrm>
            <a:off x="0" y="248779"/>
            <a:ext cx="12192000" cy="920400"/>
          </a:xfrm>
          <a:prstGeom prst="rect">
            <a:avLst/>
          </a:prstGeom>
          <a:noFill/>
          <a:ln>
            <a:noFill/>
          </a:ln>
        </p:spPr>
        <p:txBody>
          <a:bodyPr spcFirstLastPara="1" wrap="square" lIns="91425" tIns="45700" rIns="91425" bIns="45700" anchor="ctr" anchorCtr="1">
            <a:noAutofit/>
          </a:bodyPr>
          <a:lstStyle/>
          <a:p>
            <a:pPr marL="0" lvl="0" indent="0" algn="ctr" rtl="0">
              <a:lnSpc>
                <a:spcPct val="90000"/>
              </a:lnSpc>
              <a:spcBef>
                <a:spcPts val="0"/>
              </a:spcBef>
              <a:spcAft>
                <a:spcPts val="0"/>
              </a:spcAft>
              <a:buSzPts val="3600"/>
              <a:buNone/>
            </a:pPr>
            <a:r>
              <a:rPr lang="en-US" sz="4533">
                <a:latin typeface="Arial"/>
                <a:ea typeface="Arial"/>
                <a:cs typeface="Arial"/>
                <a:sym typeface="Arial"/>
              </a:rPr>
              <a:t>Equity-Focused Quality Improvement (EF-QI)</a:t>
            </a:r>
            <a:endParaRPr sz="4533">
              <a:latin typeface="Arial"/>
              <a:ea typeface="Arial"/>
              <a:cs typeface="Arial"/>
              <a:sym typeface="Arial"/>
            </a:endParaRPr>
          </a:p>
        </p:txBody>
      </p:sp>
      <p:sp>
        <p:nvSpPr>
          <p:cNvPr id="1798" name="Google Shape;1798;p228"/>
          <p:cNvSpPr/>
          <p:nvPr/>
        </p:nvSpPr>
        <p:spPr>
          <a:xfrm>
            <a:off x="3724153" y="3575327"/>
            <a:ext cx="2400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Families &amp; community partners </a:t>
            </a:r>
            <a:r>
              <a:rPr lang="en-US" sz="1867" b="0" i="0" u="none" strike="noStrike" cap="none">
                <a:solidFill>
                  <a:srgbClr val="000000"/>
                </a:solidFill>
                <a:latin typeface="Arial"/>
                <a:ea typeface="Arial"/>
                <a:cs typeface="Arial"/>
                <a:sym typeface="Arial"/>
              </a:rPr>
              <a:t>as compensated stakeholders</a:t>
            </a:r>
            <a:r>
              <a:rPr lang="en-US" sz="1467" b="0" i="0" u="none" strike="noStrike" cap="none">
                <a:solidFill>
                  <a:srgbClr val="000000"/>
                </a:solidFill>
                <a:latin typeface="Arial"/>
                <a:ea typeface="Arial"/>
                <a:cs typeface="Arial"/>
                <a:sym typeface="Arial"/>
              </a:rPr>
              <a:t> </a:t>
            </a:r>
            <a:endParaRPr sz="1333" b="0" i="0" u="none" strike="noStrike" cap="none">
              <a:solidFill>
                <a:srgbClr val="000000"/>
              </a:solidFill>
              <a:latin typeface="Arial"/>
              <a:ea typeface="Arial"/>
              <a:cs typeface="Arial"/>
              <a:sym typeface="Arial"/>
            </a:endParaRPr>
          </a:p>
        </p:txBody>
      </p:sp>
      <p:sp>
        <p:nvSpPr>
          <p:cNvPr id="1799" name="Google Shape;1799;p228"/>
          <p:cNvSpPr/>
          <p:nvPr/>
        </p:nvSpPr>
        <p:spPr>
          <a:xfrm>
            <a:off x="895393" y="3523347"/>
            <a:ext cx="22424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1" i="0" u="none" strike="noStrike" cap="none">
                <a:solidFill>
                  <a:srgbClr val="000000"/>
                </a:solidFill>
                <a:latin typeface="Arial"/>
                <a:ea typeface="Arial"/>
                <a:cs typeface="Arial"/>
                <a:sym typeface="Arial"/>
              </a:rPr>
              <a:t>Stratified</a:t>
            </a:r>
            <a:r>
              <a:rPr lang="en-US" sz="1867" b="0" i="0" u="none" strike="noStrike" cap="none">
                <a:solidFill>
                  <a:srgbClr val="000000"/>
                </a:solidFill>
                <a:latin typeface="Arial"/>
                <a:ea typeface="Arial"/>
                <a:cs typeface="Arial"/>
                <a:sym typeface="Arial"/>
              </a:rPr>
              <a:t> sociodemographic data &amp; intentional comparator groups</a:t>
            </a:r>
            <a:endParaRPr sz="1333" b="0" i="0" u="none" strike="noStrike" cap="none">
              <a:solidFill>
                <a:srgbClr val="000000"/>
              </a:solidFill>
              <a:latin typeface="Arial"/>
              <a:ea typeface="Arial"/>
              <a:cs typeface="Arial"/>
              <a:sym typeface="Arial"/>
            </a:endParaRPr>
          </a:p>
        </p:txBody>
      </p:sp>
      <p:sp>
        <p:nvSpPr>
          <p:cNvPr id="1800" name="Google Shape;1800;p228"/>
          <p:cNvSpPr/>
          <p:nvPr/>
        </p:nvSpPr>
        <p:spPr>
          <a:xfrm>
            <a:off x="6925929" y="3531619"/>
            <a:ext cx="1666800" cy="13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Identifies &amp; names </a:t>
            </a:r>
            <a:r>
              <a:rPr lang="en-US" sz="1867" b="1" i="0" u="none" strike="noStrike" cap="none">
                <a:solidFill>
                  <a:srgbClr val="000000"/>
                </a:solidFill>
                <a:latin typeface="Arial"/>
                <a:ea typeface="Arial"/>
                <a:cs typeface="Arial"/>
                <a:sym typeface="Arial"/>
              </a:rPr>
              <a:t>root causes </a:t>
            </a:r>
            <a:r>
              <a:rPr lang="en-US" sz="1867" b="0" i="0" u="none" strike="noStrike" cap="none">
                <a:solidFill>
                  <a:srgbClr val="000000"/>
                </a:solidFill>
                <a:latin typeface="Arial"/>
                <a:ea typeface="Arial"/>
                <a:cs typeface="Arial"/>
                <a:sym typeface="Arial"/>
              </a:rPr>
              <a:t>of inequities</a:t>
            </a:r>
            <a:endParaRPr sz="1867" b="0" i="0" u="none" strike="noStrike" cap="none">
              <a:solidFill>
                <a:srgbClr val="000000"/>
              </a:solidFill>
              <a:latin typeface="Arial"/>
              <a:ea typeface="Arial"/>
              <a:cs typeface="Arial"/>
              <a:sym typeface="Arial"/>
            </a:endParaRPr>
          </a:p>
        </p:txBody>
      </p:sp>
      <p:sp>
        <p:nvSpPr>
          <p:cNvPr id="1801" name="Google Shape;1801;p228"/>
          <p:cNvSpPr/>
          <p:nvPr/>
        </p:nvSpPr>
        <p:spPr>
          <a:xfrm>
            <a:off x="779409" y="4895423"/>
            <a:ext cx="10640000" cy="878000"/>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FFFFFF"/>
                </a:solidFill>
                <a:latin typeface="Arial"/>
                <a:ea typeface="Arial"/>
                <a:cs typeface="Arial"/>
                <a:sym typeface="Arial"/>
              </a:rPr>
              <a:t>Incorporates EQUITY into every step of a QI initiative</a:t>
            </a:r>
            <a:endParaRPr sz="1467" b="0" i="0" u="none" strike="noStrike" cap="none">
              <a:solidFill>
                <a:srgbClr val="000000"/>
              </a:solidFill>
              <a:latin typeface="Arial"/>
              <a:ea typeface="Arial"/>
              <a:cs typeface="Arial"/>
              <a:sym typeface="Arial"/>
            </a:endParaRPr>
          </a:p>
        </p:txBody>
      </p:sp>
      <p:sp>
        <p:nvSpPr>
          <p:cNvPr id="1802" name="Google Shape;1802;p228"/>
          <p:cNvSpPr/>
          <p:nvPr/>
        </p:nvSpPr>
        <p:spPr>
          <a:xfrm>
            <a:off x="9614067" y="3577667"/>
            <a:ext cx="1666800" cy="101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Focuses on </a:t>
            </a:r>
            <a:r>
              <a:rPr lang="en-US" sz="1867" b="1" i="0" u="none" strike="noStrike" cap="none">
                <a:solidFill>
                  <a:srgbClr val="000000"/>
                </a:solidFill>
                <a:latin typeface="Arial"/>
                <a:ea typeface="Arial"/>
                <a:cs typeface="Arial"/>
                <a:sym typeface="Arial"/>
              </a:rPr>
              <a:t>systems </a:t>
            </a:r>
            <a:r>
              <a:rPr lang="en-US" sz="1867" b="0" i="0" u="none" strike="noStrike" cap="none">
                <a:solidFill>
                  <a:srgbClr val="000000"/>
                </a:solidFill>
                <a:latin typeface="Arial"/>
                <a:ea typeface="Arial"/>
                <a:cs typeface="Arial"/>
                <a:sym typeface="Arial"/>
              </a:rPr>
              <a:t>NOT individuals</a:t>
            </a:r>
            <a:endParaRPr sz="1333" b="0" i="0" u="none" strike="noStrike" cap="none">
              <a:solidFill>
                <a:srgbClr val="000000"/>
              </a:solidFill>
              <a:latin typeface="Arial"/>
              <a:ea typeface="Arial"/>
              <a:cs typeface="Arial"/>
              <a:sym typeface="Arial"/>
            </a:endParaRPr>
          </a:p>
        </p:txBody>
      </p:sp>
      <p:pic>
        <p:nvPicPr>
          <p:cNvPr id="1803" name="Google Shape;1803;p228"/>
          <p:cNvPicPr preferRelativeResize="0"/>
          <p:nvPr/>
        </p:nvPicPr>
        <p:blipFill rotWithShape="1">
          <a:blip r:embed="rId3">
            <a:alphaModFix/>
          </a:blip>
          <a:srcRect/>
          <a:stretch/>
        </p:blipFill>
        <p:spPr>
          <a:xfrm>
            <a:off x="6797041" y="1606152"/>
            <a:ext cx="1926335" cy="1920240"/>
          </a:xfrm>
          <a:prstGeom prst="rect">
            <a:avLst/>
          </a:prstGeom>
          <a:noFill/>
          <a:ln>
            <a:noFill/>
          </a:ln>
        </p:spPr>
      </p:pic>
      <p:pic>
        <p:nvPicPr>
          <p:cNvPr id="1804" name="Google Shape;1804;p228" descr="Icon&#10;&#10;Description automatically generated"/>
          <p:cNvPicPr preferRelativeResize="0"/>
          <p:nvPr/>
        </p:nvPicPr>
        <p:blipFill rotWithShape="1">
          <a:blip r:embed="rId4">
            <a:alphaModFix/>
          </a:blip>
          <a:srcRect/>
          <a:stretch/>
        </p:blipFill>
        <p:spPr>
          <a:xfrm>
            <a:off x="9558528" y="1859880"/>
            <a:ext cx="1719072" cy="1719072"/>
          </a:xfrm>
          <a:prstGeom prst="rect">
            <a:avLst/>
          </a:prstGeom>
          <a:noFill/>
          <a:ln>
            <a:noFill/>
          </a:ln>
        </p:spPr>
      </p:pic>
      <p:pic>
        <p:nvPicPr>
          <p:cNvPr id="1805" name="Google Shape;1805;p228" descr="Icon&#10;&#10;Description automatically generated"/>
          <p:cNvPicPr preferRelativeResize="0"/>
          <p:nvPr/>
        </p:nvPicPr>
        <p:blipFill rotWithShape="1">
          <a:blip r:embed="rId5">
            <a:alphaModFix/>
          </a:blip>
          <a:srcRect/>
          <a:stretch/>
        </p:blipFill>
        <p:spPr>
          <a:xfrm>
            <a:off x="1333210" y="2039949"/>
            <a:ext cx="1416972" cy="1405336"/>
          </a:xfrm>
          <a:prstGeom prst="rect">
            <a:avLst/>
          </a:prstGeom>
          <a:noFill/>
          <a:ln>
            <a:noFill/>
          </a:ln>
        </p:spPr>
      </p:pic>
      <p:pic>
        <p:nvPicPr>
          <p:cNvPr id="1806" name="Google Shape;1806;p228"/>
          <p:cNvPicPr preferRelativeResize="0"/>
          <p:nvPr/>
        </p:nvPicPr>
        <p:blipFill rotWithShape="1">
          <a:blip r:embed="rId6">
            <a:alphaModFix/>
          </a:blip>
          <a:srcRect/>
          <a:stretch/>
        </p:blipFill>
        <p:spPr>
          <a:xfrm>
            <a:off x="4045226" y="1864139"/>
            <a:ext cx="1760332" cy="1760332"/>
          </a:xfrm>
          <a:prstGeom prst="rect">
            <a:avLst/>
          </a:prstGeom>
          <a:noFill/>
          <a:ln>
            <a:noFill/>
          </a:ln>
        </p:spPr>
      </p:pic>
      <p:sp>
        <p:nvSpPr>
          <p:cNvPr id="1807" name="Google Shape;1807;p228"/>
          <p:cNvSpPr txBox="1"/>
          <p:nvPr/>
        </p:nvSpPr>
        <p:spPr>
          <a:xfrm>
            <a:off x="3686153" y="6422608"/>
            <a:ext cx="8467600" cy="4207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Reichman, V., Brachio, S. S., Madu, C. R., Montoya-Williams, D., &amp; Peña, M.-M. (2021). Using rising tides to lift all boats: </a:t>
            </a:r>
            <a:endParaRPr sz="1067" b="0" i="1" u="none" strike="noStrike" cap="none">
              <a:solidFill>
                <a:srgbClr val="7F7F7F"/>
              </a:solidFill>
              <a:latin typeface="Arial"/>
              <a:ea typeface="Arial"/>
              <a:cs typeface="Arial"/>
              <a:sym typeface="Arial"/>
            </a:endParaRPr>
          </a:p>
          <a:p>
            <a:pPr marL="0" marR="0" lvl="0" indent="0" algn="r" rtl="0">
              <a:lnSpc>
                <a:spcPct val="100000"/>
              </a:lnSpc>
              <a:spcBef>
                <a:spcPts val="0"/>
              </a:spcBef>
              <a:spcAft>
                <a:spcPts val="0"/>
              </a:spcAft>
              <a:buNone/>
            </a:pPr>
            <a:r>
              <a:rPr lang="en-US" sz="1067" b="0" i="1" u="none" strike="noStrike" cap="none">
                <a:solidFill>
                  <a:srgbClr val="7F7F7F"/>
                </a:solidFill>
                <a:latin typeface="Arial"/>
                <a:ea typeface="Arial"/>
                <a:cs typeface="Arial"/>
                <a:sym typeface="Arial"/>
              </a:rPr>
              <a:t>Equity-focused quality improvement as a tool to reduce neonatal health disparities. Seminars in Fetal and Neonatal Medicine.</a:t>
            </a:r>
            <a:endParaRPr sz="1067" b="0" i="1" u="none" strike="noStrike" cap="none">
              <a:solidFill>
                <a:srgbClr val="7F7F7F"/>
              </a:solidFill>
              <a:latin typeface="Arial"/>
              <a:ea typeface="Arial"/>
              <a:cs typeface="Arial"/>
              <a:sym typeface="Arial"/>
            </a:endParaRPr>
          </a:p>
        </p:txBody>
      </p:sp>
    </p:spTree>
    <p:extLst>
      <p:ext uri="{BB962C8B-B14F-4D97-AF65-F5344CB8AC3E}">
        <p14:creationId xmlns:p14="http://schemas.microsoft.com/office/powerpoint/2010/main" val="2379317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grpSp>
        <p:nvGrpSpPr>
          <p:cNvPr id="1812" name="Google Shape;1812;p229"/>
          <p:cNvGrpSpPr/>
          <p:nvPr/>
        </p:nvGrpSpPr>
        <p:grpSpPr>
          <a:xfrm>
            <a:off x="1106334" y="1344147"/>
            <a:ext cx="9857508" cy="4323576"/>
            <a:chOff x="1434" y="1048953"/>
            <a:chExt cx="9857508" cy="4323576"/>
          </a:xfrm>
        </p:grpSpPr>
        <p:sp>
          <p:nvSpPr>
            <p:cNvPr id="1813" name="Google Shape;1813;p229"/>
            <p:cNvSpPr/>
            <p:nvPr/>
          </p:nvSpPr>
          <p:spPr>
            <a:xfrm>
              <a:off x="1434" y="1048953"/>
              <a:ext cx="9857508" cy="1435628"/>
            </a:xfrm>
            <a:prstGeom prst="rightArrow">
              <a:avLst>
                <a:gd name="adj1" fmla="val 50000"/>
                <a:gd name="adj2"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29"/>
            <p:cNvSpPr txBox="1"/>
            <p:nvPr/>
          </p:nvSpPr>
          <p:spPr>
            <a:xfrm>
              <a:off x="1434" y="1407860"/>
              <a:ext cx="9498601" cy="717814"/>
            </a:xfrm>
            <a:prstGeom prst="rect">
              <a:avLst/>
            </a:prstGeom>
            <a:noFill/>
            <a:ln>
              <a:noFill/>
            </a:ln>
          </p:spPr>
          <p:txBody>
            <a:bodyPr spcFirstLastPara="1" wrap="square" lIns="60950" tIns="60950" rIns="254000" bIns="2279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FFFF00"/>
                  </a:solidFill>
                  <a:latin typeface="Arial"/>
                  <a:ea typeface="Arial"/>
                  <a:cs typeface="Arial"/>
                  <a:sym typeface="Arial"/>
                </a:rPr>
                <a:t>Data Collection and Analysis </a:t>
              </a:r>
              <a:endParaRPr/>
            </a:p>
          </p:txBody>
        </p:sp>
        <p:sp>
          <p:nvSpPr>
            <p:cNvPr id="1815" name="Google Shape;1815;p229"/>
            <p:cNvSpPr/>
            <p:nvPr/>
          </p:nvSpPr>
          <p:spPr>
            <a:xfrm>
              <a:off x="9100" y="2092449"/>
              <a:ext cx="3041850" cy="935474"/>
            </a:xfrm>
            <a:prstGeom prst="rect">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29"/>
            <p:cNvSpPr txBox="1"/>
            <p:nvPr/>
          </p:nvSpPr>
          <p:spPr>
            <a:xfrm>
              <a:off x="9100" y="2092449"/>
              <a:ext cx="3041850" cy="935474"/>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Crib Audits</a:t>
              </a:r>
              <a:endParaRPr/>
            </a:p>
            <a:p>
              <a:pPr marL="0" marR="0" lvl="0" indent="0" algn="l" rtl="0">
                <a:lnSpc>
                  <a:spcPct val="90000"/>
                </a:lnSpc>
                <a:spcBef>
                  <a:spcPts val="595"/>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DEFINE Surveys</a:t>
              </a:r>
              <a:endParaRPr/>
            </a:p>
          </p:txBody>
        </p:sp>
        <p:sp>
          <p:nvSpPr>
            <p:cNvPr id="1817" name="Google Shape;1817;p229"/>
            <p:cNvSpPr/>
            <p:nvPr/>
          </p:nvSpPr>
          <p:spPr>
            <a:xfrm>
              <a:off x="3037547" y="1527495"/>
              <a:ext cx="6821395" cy="1435628"/>
            </a:xfrm>
            <a:prstGeom prst="rightArrow">
              <a:avLst>
                <a:gd name="adj1" fmla="val 50000"/>
                <a:gd name="adj2"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29"/>
            <p:cNvSpPr txBox="1"/>
            <p:nvPr/>
          </p:nvSpPr>
          <p:spPr>
            <a:xfrm>
              <a:off x="3037547" y="1886402"/>
              <a:ext cx="6462488" cy="717814"/>
            </a:xfrm>
            <a:prstGeom prst="rect">
              <a:avLst/>
            </a:prstGeom>
            <a:noFill/>
            <a:ln>
              <a:noFill/>
            </a:ln>
          </p:spPr>
          <p:txBody>
            <a:bodyPr spcFirstLastPara="1" wrap="square" lIns="60950" tIns="60950" rIns="254000" bIns="2279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FFFF00"/>
                  </a:solidFill>
                  <a:latin typeface="Arial"/>
                  <a:ea typeface="Arial"/>
                  <a:cs typeface="Arial"/>
                  <a:sym typeface="Arial"/>
                </a:rPr>
                <a:t>EPIC Order Sets, Crib Cards </a:t>
              </a:r>
              <a:endParaRPr/>
            </a:p>
          </p:txBody>
        </p:sp>
        <p:sp>
          <p:nvSpPr>
            <p:cNvPr id="1819" name="Google Shape;1819;p229"/>
            <p:cNvSpPr/>
            <p:nvPr/>
          </p:nvSpPr>
          <p:spPr>
            <a:xfrm>
              <a:off x="3049099" y="2591582"/>
              <a:ext cx="3009485" cy="1661956"/>
            </a:xfrm>
            <a:prstGeom prst="rect">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29"/>
            <p:cNvSpPr txBox="1"/>
            <p:nvPr/>
          </p:nvSpPr>
          <p:spPr>
            <a:xfrm>
              <a:off x="3049099" y="2591582"/>
              <a:ext cx="3009485" cy="1661956"/>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EPIC order set for all admitted infants</a:t>
              </a:r>
              <a:endParaRPr/>
            </a:p>
            <a:p>
              <a:pPr marL="0" marR="0" lvl="0" indent="0" algn="l" rtl="0">
                <a:lnSpc>
                  <a:spcPct val="90000"/>
                </a:lnSpc>
                <a:spcBef>
                  <a:spcPts val="595"/>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Crib card creation and implementation for all admitted infants</a:t>
              </a:r>
              <a:endParaRPr/>
            </a:p>
          </p:txBody>
        </p:sp>
        <p:sp>
          <p:nvSpPr>
            <p:cNvPr id="1821" name="Google Shape;1821;p229"/>
            <p:cNvSpPr/>
            <p:nvPr/>
          </p:nvSpPr>
          <p:spPr>
            <a:xfrm>
              <a:off x="6073659" y="2006038"/>
              <a:ext cx="3785283" cy="1435628"/>
            </a:xfrm>
            <a:prstGeom prst="rightArrow">
              <a:avLst>
                <a:gd name="adj1" fmla="val 50000"/>
                <a:gd name="adj2"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29"/>
            <p:cNvSpPr txBox="1"/>
            <p:nvPr/>
          </p:nvSpPr>
          <p:spPr>
            <a:xfrm>
              <a:off x="6073659" y="2364945"/>
              <a:ext cx="3426376" cy="717814"/>
            </a:xfrm>
            <a:prstGeom prst="rect">
              <a:avLst/>
            </a:prstGeom>
            <a:noFill/>
            <a:ln>
              <a:noFill/>
            </a:ln>
          </p:spPr>
          <p:txBody>
            <a:bodyPr spcFirstLastPara="1" wrap="square" lIns="60950" tIns="60950" rIns="254000" bIns="2279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rgbClr val="FFFF00"/>
                  </a:solidFill>
                  <a:latin typeface="Arial"/>
                  <a:ea typeface="Arial"/>
                  <a:cs typeface="Arial"/>
                  <a:sym typeface="Arial"/>
                </a:rPr>
                <a:t>SSP videos and other materials</a:t>
              </a:r>
              <a:endParaRPr/>
            </a:p>
          </p:txBody>
        </p:sp>
        <p:sp>
          <p:nvSpPr>
            <p:cNvPr id="1823" name="Google Shape;1823;p229"/>
            <p:cNvSpPr/>
            <p:nvPr/>
          </p:nvSpPr>
          <p:spPr>
            <a:xfrm>
              <a:off x="6073264" y="3010543"/>
              <a:ext cx="2973750" cy="2361986"/>
            </a:xfrm>
            <a:prstGeom prst="rect">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29"/>
            <p:cNvSpPr txBox="1"/>
            <p:nvPr/>
          </p:nvSpPr>
          <p:spPr>
            <a:xfrm>
              <a:off x="6073264" y="3010543"/>
              <a:ext cx="2973750" cy="2361986"/>
            </a:xfrm>
            <a:prstGeom prst="rect">
              <a:avLst/>
            </a:prstGeom>
            <a:noFill/>
            <a:ln>
              <a:noFill/>
            </a:ln>
          </p:spPr>
          <p:txBody>
            <a:bodyPr spcFirstLastPara="1" wrap="square" lIns="64750" tIns="64750" rIns="64750" bIns="64750" anchor="t"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Qualitative interviews with parents and staff to inform development of educational materials</a:t>
              </a:r>
              <a:endParaRPr/>
            </a:p>
            <a:p>
              <a:pPr marL="0" marR="0" lvl="0" indent="0" algn="l" rtl="0">
                <a:lnSpc>
                  <a:spcPct val="90000"/>
                </a:lnSpc>
                <a:spcBef>
                  <a:spcPts val="595"/>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Creation of materials</a:t>
              </a:r>
              <a:endParaRPr/>
            </a:p>
            <a:p>
              <a:pPr marL="0" marR="0" lvl="0" indent="0" algn="l" rtl="0">
                <a:lnSpc>
                  <a:spcPct val="90000"/>
                </a:lnSpc>
                <a:spcBef>
                  <a:spcPts val="595"/>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 Integration of materials into SSP and discharge teaching</a:t>
              </a:r>
              <a:endParaRPr/>
            </a:p>
            <a:p>
              <a:pPr marL="0" marR="0" lvl="0" indent="0" algn="l" rtl="0">
                <a:lnSpc>
                  <a:spcPct val="90000"/>
                </a:lnSpc>
                <a:spcBef>
                  <a:spcPts val="595"/>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grpSp>
      <p:sp>
        <p:nvSpPr>
          <p:cNvPr id="1825" name="Google Shape;1825;p229"/>
          <p:cNvSpPr/>
          <p:nvPr/>
        </p:nvSpPr>
        <p:spPr>
          <a:xfrm>
            <a:off x="2137648" y="5945695"/>
            <a:ext cx="3786997" cy="457200"/>
          </a:xfrm>
          <a:prstGeom prst="rightArrow">
            <a:avLst>
              <a:gd name="adj1" fmla="val 50000"/>
              <a:gd name="adj2" fmla="val 50000"/>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26" name="Google Shape;1826;p229"/>
          <p:cNvSpPr/>
          <p:nvPr/>
        </p:nvSpPr>
        <p:spPr>
          <a:xfrm>
            <a:off x="5924645" y="5945695"/>
            <a:ext cx="3786997" cy="457200"/>
          </a:xfrm>
          <a:prstGeom prst="rightArrow">
            <a:avLst>
              <a:gd name="adj1" fmla="val 50000"/>
              <a:gd name="adj2" fmla="val 50000"/>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27" name="Google Shape;1827;p229"/>
          <p:cNvSpPr txBox="1"/>
          <p:nvPr/>
        </p:nvSpPr>
        <p:spPr>
          <a:xfrm>
            <a:off x="2750119" y="5989629"/>
            <a:ext cx="23377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Sept 2023- Feb 2024</a:t>
            </a:r>
            <a:endParaRPr/>
          </a:p>
        </p:txBody>
      </p:sp>
      <p:sp>
        <p:nvSpPr>
          <p:cNvPr id="1828" name="Google Shape;1828;p229"/>
          <p:cNvSpPr txBox="1"/>
          <p:nvPr/>
        </p:nvSpPr>
        <p:spPr>
          <a:xfrm>
            <a:off x="6757094" y="5989629"/>
            <a:ext cx="24542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Mar 2024 – Aug 2024</a:t>
            </a:r>
            <a:endParaRPr/>
          </a:p>
        </p:txBody>
      </p:sp>
      <p:sp>
        <p:nvSpPr>
          <p:cNvPr id="1829" name="Google Shape;1829;p229"/>
          <p:cNvSpPr txBox="1"/>
          <p:nvPr/>
        </p:nvSpPr>
        <p:spPr>
          <a:xfrm>
            <a:off x="707366" y="295194"/>
            <a:ext cx="10777267" cy="99116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800"/>
              <a:buFont typeface="Arial"/>
              <a:buNone/>
            </a:pPr>
            <a:r>
              <a:rPr lang="en-US" sz="2800" b="1" i="0" u="sng" strike="noStrike" cap="none">
                <a:solidFill>
                  <a:srgbClr val="000000"/>
                </a:solidFill>
                <a:latin typeface="Arial"/>
                <a:ea typeface="Arial"/>
                <a:cs typeface="Arial"/>
                <a:sym typeface="Arial"/>
              </a:rPr>
              <a:t>SLEEP WELL</a:t>
            </a:r>
            <a:r>
              <a:rPr lang="en-US" sz="2800" b="1" i="0" u="none" strike="noStrike" cap="none">
                <a:solidFill>
                  <a:srgbClr val="000000"/>
                </a:solidFill>
                <a:latin typeface="Arial"/>
                <a:ea typeface="Arial"/>
                <a:cs typeface="Arial"/>
                <a:sym typeface="Arial"/>
              </a:rPr>
              <a:t>: </a:t>
            </a:r>
            <a:r>
              <a:rPr lang="en-US" sz="2800" b="1" i="0" u="none" strike="noStrike" cap="none">
                <a:solidFill>
                  <a:srgbClr val="1C2F3A"/>
                </a:solidFill>
                <a:latin typeface="Arial"/>
                <a:ea typeface="Arial"/>
                <a:cs typeface="Arial"/>
                <a:sym typeface="Arial"/>
              </a:rPr>
              <a:t>IMPROVING SAFE INFANT SLEEP PRACTICES IN THE NICU TO REDUCE INFANT DEATH AFTER DISCHARGE</a:t>
            </a:r>
            <a:endParaRPr sz="2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01250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30"/>
          <p:cNvSpPr txBox="1">
            <a:spLocks noGrp="1"/>
          </p:cNvSpPr>
          <p:nvPr>
            <p:ph type="body" idx="1"/>
          </p:nvPr>
        </p:nvSpPr>
        <p:spPr>
          <a:xfrm>
            <a:off x="554820" y="279215"/>
            <a:ext cx="6178570" cy="98103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None/>
            </a:pPr>
            <a:r>
              <a:rPr lang="en-US" sz="4000"/>
              <a:t>Initiatives</a:t>
            </a:r>
            <a:endParaRPr/>
          </a:p>
        </p:txBody>
      </p:sp>
      <p:sp>
        <p:nvSpPr>
          <p:cNvPr id="1835" name="Google Shape;1835;p230"/>
          <p:cNvSpPr txBox="1">
            <a:spLocks noGrp="1"/>
          </p:cNvSpPr>
          <p:nvPr>
            <p:ph type="body" idx="2"/>
          </p:nvPr>
        </p:nvSpPr>
        <p:spPr>
          <a:xfrm>
            <a:off x="836148" y="1719351"/>
            <a:ext cx="5146304" cy="4556818"/>
          </a:xfrm>
          <a:prstGeom prst="rect">
            <a:avLst/>
          </a:prstGeom>
          <a:noFill/>
          <a:ln>
            <a:noFill/>
          </a:ln>
        </p:spPr>
        <p:txBody>
          <a:bodyPr spcFirstLastPara="1" wrap="square" lIns="91425" tIns="45700" rIns="91425" bIns="45700" anchor="t" anchorCtr="0">
            <a:normAutofit fontScale="85000" lnSpcReduction="10000"/>
          </a:bodyPr>
          <a:lstStyle/>
          <a:p>
            <a:pPr marL="380648" lvl="0" indent="-380676" algn="l" rtl="0">
              <a:lnSpc>
                <a:spcPct val="100000"/>
              </a:lnSpc>
              <a:spcBef>
                <a:spcPts val="0"/>
              </a:spcBef>
              <a:spcAft>
                <a:spcPts val="0"/>
              </a:spcAft>
              <a:buClr>
                <a:schemeClr val="lt1"/>
              </a:buClr>
              <a:buSzPct val="100000"/>
              <a:buFont typeface="Arial"/>
              <a:buChar char="•"/>
            </a:pPr>
            <a:r>
              <a:rPr lang="en-US" sz="3197"/>
              <a:t>Anschutz + Colorado Springs Partnership</a:t>
            </a:r>
            <a:endParaRPr/>
          </a:p>
          <a:p>
            <a:pPr marL="380648" lvl="0" indent="-192878" algn="l" rtl="0">
              <a:lnSpc>
                <a:spcPct val="100000"/>
              </a:lnSpc>
              <a:spcBef>
                <a:spcPts val="591"/>
              </a:spcBef>
              <a:spcAft>
                <a:spcPts val="0"/>
              </a:spcAft>
              <a:buClr>
                <a:schemeClr val="lt1"/>
              </a:buClr>
              <a:buSzPct val="100000"/>
              <a:buFont typeface="Arial"/>
              <a:buNone/>
            </a:pPr>
            <a:endParaRPr sz="3197"/>
          </a:p>
          <a:p>
            <a:pPr marL="380648" lvl="0" indent="-380676" algn="l" rtl="0">
              <a:lnSpc>
                <a:spcPct val="100000"/>
              </a:lnSpc>
              <a:spcBef>
                <a:spcPts val="591"/>
              </a:spcBef>
              <a:spcAft>
                <a:spcPts val="0"/>
              </a:spcAft>
              <a:buClr>
                <a:schemeClr val="lt1"/>
              </a:buClr>
              <a:buSzPct val="100000"/>
              <a:buFont typeface="Arial"/>
              <a:buChar char="•"/>
            </a:pPr>
            <a:r>
              <a:rPr lang="en-US" sz="3197"/>
              <a:t>Policy Update &amp; Alignment</a:t>
            </a:r>
            <a:endParaRPr/>
          </a:p>
          <a:p>
            <a:pPr marL="380648" lvl="0" indent="-192878" algn="l" rtl="0">
              <a:lnSpc>
                <a:spcPct val="100000"/>
              </a:lnSpc>
              <a:spcBef>
                <a:spcPts val="591"/>
              </a:spcBef>
              <a:spcAft>
                <a:spcPts val="0"/>
              </a:spcAft>
              <a:buClr>
                <a:schemeClr val="lt1"/>
              </a:buClr>
              <a:buSzPct val="100000"/>
              <a:buFont typeface="Arial"/>
              <a:buNone/>
            </a:pPr>
            <a:endParaRPr sz="3197"/>
          </a:p>
          <a:p>
            <a:pPr marL="380648" lvl="0" indent="-380676" algn="l" rtl="0">
              <a:lnSpc>
                <a:spcPct val="100000"/>
              </a:lnSpc>
              <a:spcBef>
                <a:spcPts val="591"/>
              </a:spcBef>
              <a:spcAft>
                <a:spcPts val="0"/>
              </a:spcAft>
              <a:buClr>
                <a:schemeClr val="lt1"/>
              </a:buClr>
              <a:buSzPct val="100000"/>
              <a:buFont typeface="Arial"/>
              <a:buChar char="•"/>
            </a:pPr>
            <a:r>
              <a:rPr lang="en-US" sz="3197"/>
              <a:t>Nursing Education</a:t>
            </a:r>
            <a:endParaRPr/>
          </a:p>
          <a:p>
            <a:pPr marL="380648" lvl="0" indent="-192878" algn="l" rtl="0">
              <a:lnSpc>
                <a:spcPct val="100000"/>
              </a:lnSpc>
              <a:spcBef>
                <a:spcPts val="591"/>
              </a:spcBef>
              <a:spcAft>
                <a:spcPts val="0"/>
              </a:spcAft>
              <a:buClr>
                <a:schemeClr val="lt1"/>
              </a:buClr>
              <a:buSzPct val="100000"/>
              <a:buFont typeface="Arial"/>
              <a:buNone/>
            </a:pPr>
            <a:endParaRPr sz="3197"/>
          </a:p>
          <a:p>
            <a:pPr marL="380648" lvl="0" indent="-380676" algn="l" rtl="0">
              <a:lnSpc>
                <a:spcPct val="100000"/>
              </a:lnSpc>
              <a:spcBef>
                <a:spcPts val="591"/>
              </a:spcBef>
              <a:spcAft>
                <a:spcPts val="0"/>
              </a:spcAft>
              <a:buClr>
                <a:schemeClr val="lt1"/>
              </a:buClr>
              <a:buSzPct val="100000"/>
              <a:buFont typeface="Arial"/>
              <a:buChar char="•"/>
            </a:pPr>
            <a:r>
              <a:rPr lang="en-US" sz="3197"/>
              <a:t>Epic Order</a:t>
            </a:r>
            <a:endParaRPr/>
          </a:p>
          <a:p>
            <a:pPr marL="380648" lvl="0" indent="-192878" algn="l" rtl="0">
              <a:lnSpc>
                <a:spcPct val="100000"/>
              </a:lnSpc>
              <a:spcBef>
                <a:spcPts val="591"/>
              </a:spcBef>
              <a:spcAft>
                <a:spcPts val="0"/>
              </a:spcAft>
              <a:buClr>
                <a:schemeClr val="lt1"/>
              </a:buClr>
              <a:buSzPct val="100000"/>
              <a:buFont typeface="Arial"/>
              <a:buNone/>
            </a:pPr>
            <a:endParaRPr sz="3197"/>
          </a:p>
          <a:p>
            <a:pPr marL="380648" lvl="0" indent="-380676" algn="l" rtl="0">
              <a:lnSpc>
                <a:spcPct val="100000"/>
              </a:lnSpc>
              <a:spcBef>
                <a:spcPts val="591"/>
              </a:spcBef>
              <a:spcAft>
                <a:spcPts val="0"/>
              </a:spcAft>
              <a:buClr>
                <a:schemeClr val="lt1"/>
              </a:buClr>
              <a:buSzPct val="100000"/>
              <a:buFont typeface="Arial"/>
              <a:buChar char="•"/>
            </a:pPr>
            <a:r>
              <a:rPr lang="en-US" sz="3197"/>
              <a:t>Family Facing Materials</a:t>
            </a:r>
            <a:endParaRPr/>
          </a:p>
          <a:p>
            <a:pPr marL="380648" lvl="0" indent="-271110" algn="l" rtl="0">
              <a:lnSpc>
                <a:spcPct val="100000"/>
              </a:lnSpc>
              <a:spcBef>
                <a:spcPts val="345"/>
              </a:spcBef>
              <a:spcAft>
                <a:spcPts val="0"/>
              </a:spcAft>
              <a:buClr>
                <a:schemeClr val="lt1"/>
              </a:buClr>
              <a:buSzPct val="100000"/>
              <a:buFont typeface="Arial"/>
              <a:buNone/>
            </a:pPr>
            <a:endParaRPr/>
          </a:p>
        </p:txBody>
      </p:sp>
    </p:spTree>
    <p:extLst>
      <p:ext uri="{BB962C8B-B14F-4D97-AF65-F5344CB8AC3E}">
        <p14:creationId xmlns:p14="http://schemas.microsoft.com/office/powerpoint/2010/main" val="4064554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pic>
        <p:nvPicPr>
          <p:cNvPr id="1840" name="Google Shape;1840;p231" descr="Graphical user interface&#10;&#10;Description automatically generated"/>
          <p:cNvPicPr preferRelativeResize="0"/>
          <p:nvPr/>
        </p:nvPicPr>
        <p:blipFill rotWithShape="1">
          <a:blip r:embed="rId3">
            <a:alphaModFix/>
          </a:blip>
          <a:srcRect/>
          <a:stretch/>
        </p:blipFill>
        <p:spPr>
          <a:xfrm>
            <a:off x="6359106" y="1"/>
            <a:ext cx="5299364" cy="6858001"/>
          </a:xfrm>
          <a:prstGeom prst="rect">
            <a:avLst/>
          </a:prstGeom>
          <a:noFill/>
          <a:ln>
            <a:noFill/>
          </a:ln>
        </p:spPr>
      </p:pic>
      <p:pic>
        <p:nvPicPr>
          <p:cNvPr id="1841" name="Google Shape;1841;p231"/>
          <p:cNvPicPr preferRelativeResize="0"/>
          <p:nvPr/>
        </p:nvPicPr>
        <p:blipFill rotWithShape="1">
          <a:blip r:embed="rId4">
            <a:alphaModFix/>
          </a:blip>
          <a:srcRect/>
          <a:stretch/>
        </p:blipFill>
        <p:spPr>
          <a:xfrm>
            <a:off x="805334" y="1"/>
            <a:ext cx="5295706" cy="6858001"/>
          </a:xfrm>
          <a:prstGeom prst="rect">
            <a:avLst/>
          </a:prstGeom>
          <a:noFill/>
          <a:ln>
            <a:noFill/>
          </a:ln>
        </p:spPr>
      </p:pic>
    </p:spTree>
    <p:extLst>
      <p:ext uri="{BB962C8B-B14F-4D97-AF65-F5344CB8AC3E}">
        <p14:creationId xmlns:p14="http://schemas.microsoft.com/office/powerpoint/2010/main" val="16363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pic>
        <p:nvPicPr>
          <p:cNvPr id="1846" name="Google Shape;1846;p232"/>
          <p:cNvPicPr preferRelativeResize="0"/>
          <p:nvPr/>
        </p:nvPicPr>
        <p:blipFill rotWithShape="1">
          <a:blip r:embed="rId3">
            <a:alphaModFix/>
          </a:blip>
          <a:srcRect/>
          <a:stretch/>
        </p:blipFill>
        <p:spPr>
          <a:xfrm>
            <a:off x="385419" y="0"/>
            <a:ext cx="2706651" cy="6858000"/>
          </a:xfrm>
          <a:prstGeom prst="rect">
            <a:avLst/>
          </a:prstGeom>
          <a:noFill/>
          <a:ln w="9525" cap="flat" cmpd="sng">
            <a:solidFill>
              <a:schemeClr val="dk1"/>
            </a:solidFill>
            <a:prstDash val="solid"/>
            <a:round/>
            <a:headEnd type="none" w="sm" len="sm"/>
            <a:tailEnd type="none" w="sm" len="sm"/>
          </a:ln>
        </p:spPr>
      </p:pic>
      <p:pic>
        <p:nvPicPr>
          <p:cNvPr id="1847" name="Google Shape;1847;p232"/>
          <p:cNvPicPr preferRelativeResize="0"/>
          <p:nvPr/>
        </p:nvPicPr>
        <p:blipFill rotWithShape="1">
          <a:blip r:embed="rId4">
            <a:alphaModFix/>
          </a:blip>
          <a:srcRect/>
          <a:stretch/>
        </p:blipFill>
        <p:spPr>
          <a:xfrm>
            <a:off x="3506003" y="990600"/>
            <a:ext cx="8479725" cy="534924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528197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233"/>
          <p:cNvSpPr txBox="1"/>
          <p:nvPr/>
        </p:nvSpPr>
        <p:spPr>
          <a:xfrm>
            <a:off x="533400" y="2302569"/>
            <a:ext cx="11270673" cy="430887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“Me, personally, I feel like the first video was almost unrealistically because it just like it was staged. It just felt staged. I’m just bein’ honest.” </a:t>
            </a:r>
            <a:endParaRPr/>
          </a:p>
          <a:p>
            <a:pPr marL="0" marR="0" lvl="0" indent="0" algn="l" rtl="0">
              <a:lnSpc>
                <a:spcPct val="10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“I think that was really sugarcoated. I think when people ask me questions about birth or after birth and things like that, I’m like, “I’m gonna be completely honest with you. This is my experience, though. Everybody’s different, but I’m gonna be completely honest with you.” I think, like they said, the videos are unrealistic and sugarcoated.”</a:t>
            </a:r>
            <a:endParaRPr/>
          </a:p>
          <a:p>
            <a:pPr marL="0" marR="0" lvl="0" indent="0" algn="l" rtl="0">
              <a:lnSpc>
                <a:spcPct val="10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“The other thing I didn’t see that there was single parents.  Everybody expect that fairy tale ending until reality once again hits and people change and yeah.” </a:t>
            </a:r>
            <a:endParaRPr/>
          </a:p>
          <a:p>
            <a:pPr marL="1371600" marR="0" lvl="0" indent="-137160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  </a:t>
            </a:r>
            <a:endParaRPr/>
          </a:p>
          <a:p>
            <a:pPr marL="1371600" marR="0" lvl="0" indent="-137160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“Even in the second video, I think, we heard, “Oh. If I was frustrated, I’d pass ‘em off.” Not everybody has </a:t>
            </a:r>
            <a:endParaRPr/>
          </a:p>
          <a:p>
            <a:pPr marL="1371600" marR="0" lvl="0" indent="-137160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that as an  option. It’s the Pack ‘n Play or me.”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853" name="Google Shape;1853;p233"/>
          <p:cNvPicPr preferRelativeResize="0"/>
          <p:nvPr/>
        </p:nvPicPr>
        <p:blipFill rotWithShape="1">
          <a:blip r:embed="rId3">
            <a:alphaModFix/>
          </a:blip>
          <a:srcRect/>
          <a:stretch/>
        </p:blipFill>
        <p:spPr>
          <a:xfrm>
            <a:off x="353291" y="92671"/>
            <a:ext cx="11333018" cy="1914021"/>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04978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234"/>
          <p:cNvSpPr txBox="1"/>
          <p:nvPr/>
        </p:nvSpPr>
        <p:spPr>
          <a:xfrm>
            <a:off x="354957" y="96224"/>
            <a:ext cx="574104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000000"/>
                </a:solidFill>
                <a:latin typeface="Arial"/>
                <a:ea typeface="Arial"/>
                <a:cs typeface="Arial"/>
                <a:sym typeface="Arial"/>
              </a:rPr>
              <a:t>Acknowledgements</a:t>
            </a:r>
            <a:endParaRPr sz="1400" b="0" i="0" u="none" strike="noStrike" cap="none">
              <a:solidFill>
                <a:srgbClr val="000000"/>
              </a:solidFill>
              <a:latin typeface="Arial"/>
              <a:ea typeface="Arial"/>
              <a:cs typeface="Arial"/>
              <a:sym typeface="Arial"/>
            </a:endParaRPr>
          </a:p>
        </p:txBody>
      </p:sp>
      <p:sp>
        <p:nvSpPr>
          <p:cNvPr id="1860" name="Google Shape;1860;p234"/>
          <p:cNvSpPr txBox="1"/>
          <p:nvPr/>
        </p:nvSpPr>
        <p:spPr>
          <a:xfrm>
            <a:off x="6744045" y="391997"/>
            <a:ext cx="5101764" cy="52629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R01 NIH Research Grant (HD095060-01)</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“Study of Attitudes and Factors Effecting PREterm infant care Practices (SAFE PREP)”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(PI: Parker/Hwang)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Colorado Medicaid Upper Payment Limit Program (530012)</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“Colorado Hospitals Substance Exposed Newborn Quality Improvement Collaborative (CHoSEN QIC)”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(PI: Hwang)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American SIDS Institute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“Population-based Study of Prevalence and Predictors of SUID among Preterm Infants”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(PI: Hwang)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R01 NIH Research Grant (HD064595)</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“Child Health after Assisted Reproductive Technology (ART): A Population-Based Study”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(PI: Stern/Diop)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861" name="Google Shape;1861;p234"/>
          <p:cNvSpPr txBox="1"/>
          <p:nvPr/>
        </p:nvSpPr>
        <p:spPr>
          <a:xfrm>
            <a:off x="454084" y="972665"/>
            <a:ext cx="385437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CHOSEN QIC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Stephanie Bourque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Lauren Bruns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Rebecca Guigli</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Laurie Halmo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Danielle Smith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Blair Weikel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Colleen Wheeler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Erica Wymore</a:t>
            </a:r>
            <a:endParaRPr sz="1400" b="0" i="0" u="none" strike="noStrike" cap="none">
              <a:solidFill>
                <a:srgbClr val="000000"/>
              </a:solidFill>
              <a:latin typeface="Arial"/>
              <a:ea typeface="Arial"/>
              <a:cs typeface="Arial"/>
              <a:sym typeface="Arial"/>
            </a:endParaRPr>
          </a:p>
        </p:txBody>
      </p:sp>
      <p:sp>
        <p:nvSpPr>
          <p:cNvPr id="1862" name="Google Shape;1862;p234"/>
          <p:cNvSpPr txBox="1"/>
          <p:nvPr/>
        </p:nvSpPr>
        <p:spPr>
          <a:xfrm>
            <a:off x="3286198" y="949515"/>
            <a:ext cx="3402957"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DEFINE Colorado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Stephanie Bourque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Shannon Brinker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Victoria Del Valle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Emily Fawaz</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Kathleen Hannan</a:t>
            </a: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Madoka Hayashi</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Meg Kirkley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Mary Laird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Tina Fisher</a:t>
            </a: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Elizabeth Schierholz</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Blair Weikel</a:t>
            </a:r>
            <a:endParaRPr sz="1400" b="0" i="0" u="none" strike="noStrike" cap="none">
              <a:solidFill>
                <a:srgbClr val="000000"/>
              </a:solidFill>
              <a:latin typeface="Arial"/>
              <a:ea typeface="Arial"/>
              <a:cs typeface="Arial"/>
              <a:sym typeface="Arial"/>
            </a:endParaRPr>
          </a:p>
        </p:txBody>
      </p:sp>
      <p:pic>
        <p:nvPicPr>
          <p:cNvPr id="1863" name="Google Shape;1863;p234" descr="A picture containing drawing, sign&#10;&#10;Description automatically generated"/>
          <p:cNvPicPr preferRelativeResize="0"/>
          <p:nvPr/>
        </p:nvPicPr>
        <p:blipFill rotWithShape="1">
          <a:blip r:embed="rId3">
            <a:alphaModFix/>
          </a:blip>
          <a:srcRect/>
          <a:stretch/>
        </p:blipFill>
        <p:spPr>
          <a:xfrm>
            <a:off x="3463501" y="5908485"/>
            <a:ext cx="3048349" cy="869042"/>
          </a:xfrm>
          <a:prstGeom prst="rect">
            <a:avLst/>
          </a:prstGeom>
          <a:noFill/>
          <a:ln>
            <a:noFill/>
          </a:ln>
        </p:spPr>
      </p:pic>
      <p:pic>
        <p:nvPicPr>
          <p:cNvPr id="1864" name="Google Shape;1864;p234"/>
          <p:cNvPicPr preferRelativeResize="0"/>
          <p:nvPr/>
        </p:nvPicPr>
        <p:blipFill rotWithShape="1">
          <a:blip r:embed="rId4">
            <a:alphaModFix/>
          </a:blip>
          <a:srcRect/>
          <a:stretch/>
        </p:blipFill>
        <p:spPr>
          <a:xfrm>
            <a:off x="10112875" y="5467756"/>
            <a:ext cx="1855349" cy="1166766"/>
          </a:xfrm>
          <a:prstGeom prst="rect">
            <a:avLst/>
          </a:prstGeom>
          <a:noFill/>
          <a:ln>
            <a:noFill/>
          </a:ln>
        </p:spPr>
      </p:pic>
      <p:sp>
        <p:nvSpPr>
          <p:cNvPr id="1865" name="Google Shape;1865;p234"/>
          <p:cNvSpPr txBox="1"/>
          <p:nvPr/>
        </p:nvSpPr>
        <p:spPr>
          <a:xfrm>
            <a:off x="454084" y="3623651"/>
            <a:ext cx="258014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CPCQC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Katie Breen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Brace Gibson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Rebecca Alderfer</a:t>
            </a:r>
            <a:endParaRPr sz="1800" b="0" i="0" u="none" strike="noStrike" cap="none">
              <a:solidFill>
                <a:srgbClr val="000000"/>
              </a:solidFill>
              <a:latin typeface="Arial"/>
              <a:ea typeface="Arial"/>
              <a:cs typeface="Arial"/>
              <a:sym typeface="Arial"/>
            </a:endParaRPr>
          </a:p>
        </p:txBody>
      </p:sp>
      <p:sp>
        <p:nvSpPr>
          <p:cNvPr id="1866" name="Google Shape;1866;p234"/>
          <p:cNvSpPr txBox="1"/>
          <p:nvPr/>
        </p:nvSpPr>
        <p:spPr>
          <a:xfrm>
            <a:off x="3272665" y="4423529"/>
            <a:ext cx="2580142" cy="1354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Illuminate Colorado</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Jillian Fabricius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Jade Woodard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endParaRPr sz="1000" b="1" i="0" u="sng"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867" name="Google Shape;1867;p234"/>
          <p:cNvPicPr preferRelativeResize="0"/>
          <p:nvPr/>
        </p:nvPicPr>
        <p:blipFill rotWithShape="1">
          <a:blip r:embed="rId5">
            <a:alphaModFix/>
          </a:blip>
          <a:srcRect/>
          <a:stretch/>
        </p:blipFill>
        <p:spPr>
          <a:xfrm>
            <a:off x="6866460" y="5496240"/>
            <a:ext cx="2598370" cy="1211348"/>
          </a:xfrm>
          <a:prstGeom prst="rect">
            <a:avLst/>
          </a:prstGeom>
          <a:noFill/>
          <a:ln>
            <a:noFill/>
          </a:ln>
        </p:spPr>
      </p:pic>
      <p:sp>
        <p:nvSpPr>
          <p:cNvPr id="1868" name="Google Shape;1868;p234"/>
          <p:cNvSpPr txBox="1"/>
          <p:nvPr/>
        </p:nvSpPr>
        <p:spPr>
          <a:xfrm>
            <a:off x="438806" y="4903745"/>
            <a:ext cx="283211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rPr>
              <a:t>CUSOM, Neonatology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Randy Wilkening</a:t>
            </a: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Susan Niermeyer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7564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5" name="Google Shape;1875;p235"/>
          <p:cNvSpPr/>
          <p:nvPr/>
        </p:nvSpPr>
        <p:spPr>
          <a:xfrm>
            <a:off x="1" y="2025525"/>
            <a:ext cx="7858584" cy="894007"/>
          </a:xfrm>
          <a:prstGeom prst="rect">
            <a:avLst/>
          </a:prstGeom>
          <a:solidFill>
            <a:srgbClr val="CFB87C">
              <a:alpha val="8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6" name="Google Shape;1876;p235"/>
          <p:cNvSpPr txBox="1"/>
          <p:nvPr/>
        </p:nvSpPr>
        <p:spPr>
          <a:xfrm>
            <a:off x="1457490" y="1929783"/>
            <a:ext cx="9144000" cy="108549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2F2F2"/>
              </a:buClr>
              <a:buSzPts val="6000"/>
              <a:buFont typeface="Helvetica Neue"/>
              <a:buNone/>
            </a:pPr>
            <a:r>
              <a:rPr lang="en-US" sz="6000" b="1" dirty="0">
                <a:solidFill>
                  <a:srgbClr val="F2F2F2"/>
                </a:solidFill>
                <a:latin typeface="Helvetica Neue"/>
                <a:ea typeface="Helvetica Neue"/>
                <a:cs typeface="Helvetica Neue"/>
                <a:sym typeface="Helvetica Neue"/>
              </a:rPr>
              <a:t>Thank</a:t>
            </a:r>
            <a:r>
              <a:rPr lang="en-US" sz="6000" b="1" i="0" u="none" strike="noStrike" cap="none" dirty="0">
                <a:solidFill>
                  <a:srgbClr val="F2F2F2"/>
                </a:solidFill>
                <a:latin typeface="Helvetica Neue"/>
                <a:ea typeface="Helvetica Neue"/>
                <a:cs typeface="Helvetica Neue"/>
                <a:sym typeface="Helvetica Neue"/>
              </a:rPr>
              <a:t> You</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4953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73"/>
          <p:cNvSpPr txBox="1">
            <a:spLocks noGrp="1"/>
          </p:cNvSpPr>
          <p:nvPr>
            <p:ph type="title"/>
          </p:nvPr>
        </p:nvSpPr>
        <p:spPr>
          <a:xfrm>
            <a:off x="704229" y="207956"/>
            <a:ext cx="82296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Helvetica Neue"/>
              <a:buNone/>
            </a:pPr>
            <a:r>
              <a:rPr lang="en-US" sz="4000" b="1" i="0" u="none" strike="noStrike" cap="none">
                <a:solidFill>
                  <a:schemeClr val="dk1"/>
                </a:solidFill>
                <a:latin typeface="Helvetica Neue"/>
                <a:ea typeface="Helvetica Neue"/>
                <a:cs typeface="Helvetica Neue"/>
                <a:sym typeface="Helvetica Neue"/>
              </a:rPr>
              <a:t>SUID/SIDS</a:t>
            </a:r>
            <a:endParaRPr sz="1400" b="0" i="0" u="none" strike="noStrike" cap="none">
              <a:solidFill>
                <a:srgbClr val="000000"/>
              </a:solidFill>
              <a:latin typeface="Arial"/>
              <a:ea typeface="Arial"/>
              <a:cs typeface="Arial"/>
              <a:sym typeface="Arial"/>
            </a:endParaRPr>
          </a:p>
        </p:txBody>
      </p:sp>
      <p:pic>
        <p:nvPicPr>
          <p:cNvPr id="1183" name="Google Shape;1183;p173" descr="SUID possible causes: Poisoning or overdose, SIDS, Accidental suffocation, Unknown, Infections, Inborn errors of metabolism, Cardiac channelopathies."/>
          <p:cNvPicPr preferRelativeResize="0">
            <a:picLocks noGrp="1"/>
          </p:cNvPicPr>
          <p:nvPr>
            <p:ph type="body" idx="1"/>
          </p:nvPr>
        </p:nvPicPr>
        <p:blipFill rotWithShape="1">
          <a:blip r:embed="rId3">
            <a:alphaModFix/>
          </a:blip>
          <a:srcRect/>
          <a:stretch/>
        </p:blipFill>
        <p:spPr>
          <a:xfrm>
            <a:off x="560716" y="1080521"/>
            <a:ext cx="4649638" cy="4360935"/>
          </a:xfrm>
          <a:prstGeom prst="rect">
            <a:avLst/>
          </a:prstGeom>
          <a:noFill/>
          <a:ln>
            <a:noFill/>
          </a:ln>
        </p:spPr>
      </p:pic>
      <p:sp>
        <p:nvSpPr>
          <p:cNvPr id="1184" name="Google Shape;1184;p173"/>
          <p:cNvSpPr txBox="1"/>
          <p:nvPr/>
        </p:nvSpPr>
        <p:spPr>
          <a:xfrm>
            <a:off x="5958333" y="994213"/>
            <a:ext cx="5341749" cy="453354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Annually in the US, about </a:t>
            </a:r>
            <a:r>
              <a:rPr lang="en-US" sz="2400" b="0" i="0" u="sng" strike="noStrike" cap="none">
                <a:solidFill>
                  <a:srgbClr val="000000"/>
                </a:solidFill>
                <a:latin typeface="Arial"/>
                <a:ea typeface="Arial"/>
                <a:cs typeface="Arial"/>
                <a:sym typeface="Arial"/>
              </a:rPr>
              <a:t>3500</a:t>
            </a:r>
            <a:r>
              <a:rPr lang="en-US" sz="2400" b="0" i="0" u="none" strike="noStrike" cap="none">
                <a:solidFill>
                  <a:srgbClr val="000000"/>
                </a:solidFill>
                <a:latin typeface="Arial"/>
                <a:ea typeface="Arial"/>
                <a:cs typeface="Arial"/>
                <a:sym typeface="Arial"/>
              </a:rPr>
              <a:t> infants die suddenly of no immediately, obvious cause (SUID).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960"/>
              </a:spcBef>
              <a:spcAft>
                <a:spcPts val="0"/>
              </a:spcAft>
              <a:buClr>
                <a:srgbClr val="000000"/>
              </a:buClr>
              <a:buSzPts val="2400"/>
              <a:buFont typeface="Noto Sans Symbols"/>
              <a:buChar char="▪"/>
            </a:pPr>
            <a:r>
              <a:rPr lang="en-US" sz="2400" b="0" i="0" u="none" strike="noStrike" cap="none">
                <a:solidFill>
                  <a:srgbClr val="000000"/>
                </a:solidFill>
                <a:latin typeface="Arial"/>
                <a:ea typeface="Arial"/>
                <a:cs typeface="Arial"/>
                <a:sym typeface="Arial"/>
              </a:rPr>
              <a:t>In 2020, most frequent causes of SUID:</a:t>
            </a:r>
            <a:endParaRPr sz="1400" b="0" i="0" u="none" strike="noStrike" cap="none">
              <a:solidFill>
                <a:srgbClr val="000000"/>
              </a:solidFill>
              <a:latin typeface="Arial"/>
              <a:ea typeface="Arial"/>
              <a:cs typeface="Arial"/>
              <a:sym typeface="Arial"/>
            </a:endParaRPr>
          </a:p>
          <a:p>
            <a:pPr marL="914400" marR="0" lvl="1" indent="-457200" algn="l" rtl="0">
              <a:lnSpc>
                <a:spcPct val="100000"/>
              </a:lnSpc>
              <a:spcBef>
                <a:spcPts val="600"/>
              </a:spcBef>
              <a:spcAft>
                <a:spcPts val="0"/>
              </a:spcAft>
              <a:buClr>
                <a:srgbClr val="000000"/>
              </a:buClr>
              <a:buSzPts val="2400"/>
              <a:buFont typeface="Arial"/>
              <a:buChar char="•"/>
            </a:pPr>
            <a:r>
              <a:rPr lang="en-US" sz="2400" b="0" i="0" u="sng" strike="noStrike" cap="none">
                <a:solidFill>
                  <a:srgbClr val="000000"/>
                </a:solidFill>
                <a:latin typeface="Arial"/>
                <a:ea typeface="Arial"/>
                <a:cs typeface="Arial"/>
                <a:sym typeface="Arial"/>
              </a:rPr>
              <a:t>~1400</a:t>
            </a:r>
            <a:r>
              <a:rPr lang="en-US" sz="2400" b="0" i="0" u="none" strike="noStrike" cap="none">
                <a:solidFill>
                  <a:srgbClr val="000000"/>
                </a:solidFill>
                <a:latin typeface="Arial"/>
                <a:ea typeface="Arial"/>
                <a:cs typeface="Arial"/>
                <a:sym typeface="Arial"/>
              </a:rPr>
              <a:t> deaths were reported as SIDS</a:t>
            </a:r>
            <a:endParaRPr sz="1400" b="0" i="0" u="none" strike="noStrike" cap="none">
              <a:solidFill>
                <a:srgbClr val="000000"/>
              </a:solidFill>
              <a:latin typeface="Arial"/>
              <a:ea typeface="Arial"/>
              <a:cs typeface="Arial"/>
              <a:sym typeface="Arial"/>
            </a:endParaRPr>
          </a:p>
          <a:p>
            <a:pPr marL="914400" marR="0" lvl="1" indent="-457200" algn="l" rtl="0">
              <a:lnSpc>
                <a:spcPct val="100000"/>
              </a:lnSpc>
              <a:spcBef>
                <a:spcPts val="600"/>
              </a:spcBef>
              <a:spcAft>
                <a:spcPts val="0"/>
              </a:spcAft>
              <a:buClr>
                <a:srgbClr val="000000"/>
              </a:buClr>
              <a:buSzPts val="2400"/>
              <a:buFont typeface="Arial"/>
              <a:buChar char="•"/>
            </a:pPr>
            <a:r>
              <a:rPr lang="en-US" sz="2400" b="0" i="0" u="sng" strike="noStrike" cap="none">
                <a:solidFill>
                  <a:srgbClr val="000000"/>
                </a:solidFill>
                <a:latin typeface="Arial"/>
                <a:ea typeface="Arial"/>
                <a:cs typeface="Arial"/>
                <a:sym typeface="Arial"/>
              </a:rPr>
              <a:t>~1100</a:t>
            </a:r>
            <a:r>
              <a:rPr lang="en-US" sz="2400" b="0" i="0" u="none" strike="noStrike" cap="none">
                <a:solidFill>
                  <a:srgbClr val="000000"/>
                </a:solidFill>
                <a:latin typeface="Arial"/>
                <a:ea typeface="Arial"/>
                <a:cs typeface="Arial"/>
                <a:sym typeface="Arial"/>
              </a:rPr>
              <a:t> as cause unknown</a:t>
            </a:r>
            <a:endParaRPr sz="1400" b="0" i="0" u="none" strike="noStrike" cap="none">
              <a:solidFill>
                <a:srgbClr val="000000"/>
              </a:solidFill>
              <a:latin typeface="Arial"/>
              <a:ea typeface="Arial"/>
              <a:cs typeface="Arial"/>
              <a:sym typeface="Arial"/>
            </a:endParaRPr>
          </a:p>
          <a:p>
            <a:pPr marL="914400" marR="0" lvl="1" indent="-457200" algn="l" rtl="0">
              <a:lnSpc>
                <a:spcPct val="100000"/>
              </a:lnSpc>
              <a:spcBef>
                <a:spcPts val="600"/>
              </a:spcBef>
              <a:spcAft>
                <a:spcPts val="0"/>
              </a:spcAft>
              <a:buClr>
                <a:srgbClr val="000000"/>
              </a:buClr>
              <a:buSzPts val="2400"/>
              <a:buFont typeface="Arial"/>
              <a:buChar char="•"/>
            </a:pPr>
            <a:r>
              <a:rPr lang="en-US" sz="2400" b="0" i="0" u="sng" strike="noStrike" cap="none">
                <a:solidFill>
                  <a:srgbClr val="000000"/>
                </a:solidFill>
                <a:latin typeface="Arial"/>
                <a:ea typeface="Arial"/>
                <a:cs typeface="Arial"/>
                <a:sym typeface="Arial"/>
              </a:rPr>
              <a:t>~900</a:t>
            </a:r>
            <a:r>
              <a:rPr lang="en-US" sz="2400" b="0" i="0" u="none" strike="noStrike" cap="none">
                <a:solidFill>
                  <a:srgbClr val="000000"/>
                </a:solidFill>
                <a:latin typeface="Arial"/>
                <a:ea typeface="Arial"/>
                <a:cs typeface="Arial"/>
                <a:sym typeface="Arial"/>
              </a:rPr>
              <a:t> as accidental suffocation and strangulation in bed. </a:t>
            </a:r>
            <a:endParaRPr sz="1400" b="0" i="0" u="none" strike="noStrike" cap="none">
              <a:solidFill>
                <a:srgbClr val="000000"/>
              </a:solidFill>
              <a:latin typeface="Arial"/>
              <a:ea typeface="Arial"/>
              <a:cs typeface="Arial"/>
              <a:sym typeface="Arial"/>
            </a:endParaRPr>
          </a:p>
        </p:txBody>
      </p:sp>
      <p:sp>
        <p:nvSpPr>
          <p:cNvPr id="1185" name="Google Shape;1185;p173"/>
          <p:cNvSpPr txBox="1"/>
          <p:nvPr/>
        </p:nvSpPr>
        <p:spPr>
          <a:xfrm>
            <a:off x="560716" y="6021653"/>
            <a:ext cx="464963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SOURCE: CDC/NCHS, National Vital Statistics System, Compressed Mortality File. 2020</a:t>
            </a: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733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74"/>
          <p:cNvSpPr txBox="1">
            <a:spLocks noGrp="1"/>
          </p:cNvSpPr>
          <p:nvPr>
            <p:ph type="title"/>
          </p:nvPr>
        </p:nvSpPr>
        <p:spPr>
          <a:xfrm>
            <a:off x="2755215" y="351192"/>
            <a:ext cx="6975484" cy="14287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sz="4000"/>
              <a:t>SIDS: Triple Risk Model</a:t>
            </a:r>
            <a:endParaRPr/>
          </a:p>
        </p:txBody>
      </p:sp>
      <p:pic>
        <p:nvPicPr>
          <p:cNvPr id="1191" name="Google Shape;1191;p174"/>
          <p:cNvPicPr preferRelativeResize="0"/>
          <p:nvPr/>
        </p:nvPicPr>
        <p:blipFill rotWithShape="1">
          <a:blip r:embed="rId3">
            <a:alphaModFix/>
          </a:blip>
          <a:srcRect/>
          <a:stretch/>
        </p:blipFill>
        <p:spPr>
          <a:xfrm>
            <a:off x="3189514" y="1428751"/>
            <a:ext cx="6106886" cy="4691081"/>
          </a:xfrm>
          <a:prstGeom prst="rect">
            <a:avLst/>
          </a:prstGeom>
          <a:noFill/>
          <a:ln>
            <a:noFill/>
          </a:ln>
        </p:spPr>
      </p:pic>
      <p:sp>
        <p:nvSpPr>
          <p:cNvPr id="1192" name="Google Shape;1192;p174"/>
          <p:cNvSpPr txBox="1"/>
          <p:nvPr/>
        </p:nvSpPr>
        <p:spPr>
          <a:xfrm>
            <a:off x="1946951" y="1536174"/>
            <a:ext cx="3020786" cy="3046988"/>
          </a:xfrm>
          <a:prstGeom prst="rect">
            <a:avLst/>
          </a:prstGeom>
          <a:solidFill>
            <a:srgbClr val="3366FF"/>
          </a:solidFill>
          <a:ln w="9525" cap="flat" cmpd="sng">
            <a:solidFill>
              <a:srgbClr val="3366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400"/>
              <a:buFont typeface="Tahoma"/>
              <a:buNone/>
            </a:pPr>
            <a:r>
              <a:rPr lang="en-US" sz="2400" b="0" i="0" u="sng" strike="noStrike" cap="none">
                <a:solidFill>
                  <a:srgbClr val="FFFF00"/>
                </a:solidFill>
                <a:latin typeface="Tahoma"/>
                <a:ea typeface="Tahoma"/>
                <a:cs typeface="Tahoma"/>
                <a:sym typeface="Tahoma"/>
              </a:rPr>
              <a:t>Intrinsic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Prenatal exposures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Medullary serotonin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Genetic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Prematurity, IUGR</a:t>
            </a:r>
            <a:endParaRPr sz="1400" b="0" i="0" u="none" strike="noStrike" cap="none">
              <a:solidFill>
                <a:srgbClr val="000000"/>
              </a:solidFill>
              <a:latin typeface="Arial"/>
              <a:ea typeface="Arial"/>
              <a:cs typeface="Arial"/>
              <a:sym typeface="Arial"/>
            </a:endParaRPr>
          </a:p>
        </p:txBody>
      </p:sp>
      <p:sp>
        <p:nvSpPr>
          <p:cNvPr id="1193" name="Google Shape;1193;p174"/>
          <p:cNvSpPr txBox="1"/>
          <p:nvPr/>
        </p:nvSpPr>
        <p:spPr>
          <a:xfrm>
            <a:off x="6724650" y="3298372"/>
            <a:ext cx="3567793" cy="3046988"/>
          </a:xfrm>
          <a:prstGeom prst="rect">
            <a:avLst/>
          </a:prstGeom>
          <a:solidFill>
            <a:srgbClr val="3366FF"/>
          </a:solidFill>
          <a:ln w="9525" cap="flat" cmpd="sng">
            <a:solidFill>
              <a:srgbClr val="3366F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400"/>
              <a:buFont typeface="Tahoma"/>
              <a:buNone/>
            </a:pPr>
            <a:r>
              <a:rPr lang="en-US" sz="2400" b="0" i="0" u="sng" strike="noStrike" cap="none">
                <a:solidFill>
                  <a:srgbClr val="FFFF00"/>
                </a:solidFill>
                <a:latin typeface="Tahoma"/>
                <a:ea typeface="Tahoma"/>
                <a:cs typeface="Tahoma"/>
                <a:sym typeface="Tahoma"/>
              </a:rPr>
              <a:t>Extrinsic/ Modifiable Risk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Breastfeeding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Smoking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Temperature regulation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FFFFFF"/>
              </a:buClr>
              <a:buSzPts val="2400"/>
              <a:buFont typeface="Tahoma"/>
              <a:buNone/>
            </a:pPr>
            <a:r>
              <a:rPr lang="en-US" sz="2400" b="0" i="0" u="none" strike="noStrike" cap="none">
                <a:solidFill>
                  <a:srgbClr val="FFFFFF"/>
                </a:solidFill>
                <a:latin typeface="Tahoma"/>
                <a:ea typeface="Tahoma"/>
                <a:cs typeface="Tahoma"/>
                <a:sym typeface="Tahoma"/>
              </a:rPr>
              <a:t>Sleep practices</a:t>
            </a:r>
            <a:endParaRPr sz="1400" b="0" i="0" u="none" strike="noStrike" cap="none">
              <a:solidFill>
                <a:srgbClr val="000000"/>
              </a:solidFill>
              <a:latin typeface="Arial"/>
              <a:ea typeface="Arial"/>
              <a:cs typeface="Arial"/>
              <a:sym typeface="Arial"/>
            </a:endParaRPr>
          </a:p>
        </p:txBody>
      </p:sp>
      <p:sp>
        <p:nvSpPr>
          <p:cNvPr id="1194" name="Google Shape;1194;p174"/>
          <p:cNvSpPr txBox="1"/>
          <p:nvPr/>
        </p:nvSpPr>
        <p:spPr>
          <a:xfrm>
            <a:off x="511327" y="6352919"/>
            <a:ext cx="310402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Moon et al. Pediatrics 2016</a:t>
            </a:r>
            <a:endParaRPr sz="1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05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75"/>
          <p:cNvSpPr txBox="1"/>
          <p:nvPr/>
        </p:nvSpPr>
        <p:spPr>
          <a:xfrm>
            <a:off x="6858000" y="6059489"/>
            <a:ext cx="38100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Tahoma"/>
              <a:buNone/>
            </a:pPr>
            <a:r>
              <a:rPr lang="en-US" sz="1600" b="0" i="0" u="none" strike="noStrike" cap="none">
                <a:solidFill>
                  <a:srgbClr val="FFFFFF"/>
                </a:solidFill>
                <a:latin typeface="Tahoma"/>
                <a:ea typeface="Tahoma"/>
                <a:cs typeface="Tahoma"/>
                <a:sym typeface="Tahoma"/>
              </a:rPr>
              <a:t>Data Source: http://www.cdc.gov/sids/data.htm</a:t>
            </a:r>
            <a:endParaRPr sz="1400" b="0" i="0" u="none" strike="noStrike" cap="none">
              <a:solidFill>
                <a:srgbClr val="000000"/>
              </a:solidFill>
              <a:latin typeface="Arial"/>
              <a:ea typeface="Arial"/>
              <a:cs typeface="Arial"/>
              <a:sym typeface="Arial"/>
            </a:endParaRPr>
          </a:p>
        </p:txBody>
      </p:sp>
      <p:sp>
        <p:nvSpPr>
          <p:cNvPr id="1201" name="Google Shape;1201;p175"/>
          <p:cNvSpPr txBox="1">
            <a:spLocks noGrp="1"/>
          </p:cNvSpPr>
          <p:nvPr>
            <p:ph type="title"/>
          </p:nvPr>
        </p:nvSpPr>
        <p:spPr>
          <a:xfrm>
            <a:off x="2334883" y="213736"/>
            <a:ext cx="8229600" cy="11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Font typeface="Helvetica Neue"/>
              <a:buNone/>
            </a:pPr>
            <a:r>
              <a:rPr lang="en-US" sz="3600"/>
              <a:t>Trends in SUID by Cause, 1990-2020</a:t>
            </a:r>
            <a:endParaRPr/>
          </a:p>
        </p:txBody>
      </p:sp>
      <p:sp>
        <p:nvSpPr>
          <p:cNvPr id="1202" name="Google Shape;1202;p175"/>
          <p:cNvSpPr txBox="1"/>
          <p:nvPr/>
        </p:nvSpPr>
        <p:spPr>
          <a:xfrm>
            <a:off x="4340706" y="6367265"/>
            <a:ext cx="59544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SOURCE: CDC/NCHS, National Vital Statistics System, Compressed Mortality File.</a:t>
            </a:r>
            <a:endParaRPr sz="1400" b="0" i="0" u="none" strike="noStrike" cap="none">
              <a:solidFill>
                <a:srgbClr val="000000"/>
              </a:solidFill>
              <a:latin typeface="Arial"/>
              <a:ea typeface="Arial"/>
              <a:cs typeface="Arial"/>
              <a:sym typeface="Arial"/>
            </a:endParaRPr>
          </a:p>
        </p:txBody>
      </p:sp>
      <p:pic>
        <p:nvPicPr>
          <p:cNvPr id="1203" name="Google Shape;1203;p175"/>
          <p:cNvPicPr preferRelativeResize="0"/>
          <p:nvPr/>
        </p:nvPicPr>
        <p:blipFill rotWithShape="1">
          <a:blip r:embed="rId3">
            <a:alphaModFix/>
          </a:blip>
          <a:srcRect/>
          <a:stretch/>
        </p:blipFill>
        <p:spPr>
          <a:xfrm>
            <a:off x="661481" y="1079460"/>
            <a:ext cx="11009991" cy="4826141"/>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1027646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AT_160120038A_Childrens Colorado Powerpoint Template 2">
  <a:themeElements>
    <a:clrScheme name="CHCO">
      <a:dk1>
        <a:srgbClr val="003A70"/>
      </a:dk1>
      <a:lt1>
        <a:srgbClr val="FFFFFF"/>
      </a:lt1>
      <a:dk2>
        <a:srgbClr val="0069B3"/>
      </a:dk2>
      <a:lt2>
        <a:srgbClr val="D9D9D6"/>
      </a:lt2>
      <a:accent1>
        <a:srgbClr val="00A9E0"/>
      </a:accent1>
      <a:accent2>
        <a:srgbClr val="FFE04F"/>
      </a:accent2>
      <a:accent3>
        <a:srgbClr val="F0A900"/>
      </a:accent3>
      <a:accent4>
        <a:srgbClr val="0098D7"/>
      </a:accent4>
      <a:accent5>
        <a:srgbClr val="003A70"/>
      </a:accent5>
      <a:accent6>
        <a:srgbClr val="97999B"/>
      </a:accent6>
      <a:hlink>
        <a:srgbClr val="505759"/>
      </a:hlink>
      <a:folHlink>
        <a:srgbClr val="0069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67</Slides>
  <Notes>66</Notes>
  <HiddenSlides>0</HiddenSlides>
  <MMClips>0</MMClips>
  <ScaleCrop>false</ScaleCrop>
  <HeadingPairs>
    <vt:vector size="4" baseType="variant">
      <vt:variant>
        <vt:lpstr>Theme</vt:lpstr>
      </vt:variant>
      <vt:variant>
        <vt:i4>10</vt:i4>
      </vt:variant>
      <vt:variant>
        <vt:lpstr>Slide Titles</vt:lpstr>
      </vt:variant>
      <vt:variant>
        <vt:i4>67</vt:i4>
      </vt:variant>
    </vt:vector>
  </HeadingPairs>
  <TitlesOfParts>
    <vt:vector size="77" baseType="lpstr">
      <vt:lpstr>office theme</vt:lpstr>
      <vt:lpstr>8_Office Theme</vt:lpstr>
      <vt:lpstr>Office Theme</vt:lpstr>
      <vt:lpstr>5_Office Theme</vt:lpstr>
      <vt:lpstr>STAT_160120038A_Childrens Colorado Powerpoint Template 2</vt:lpstr>
      <vt:lpstr>6_Office Theme</vt:lpstr>
      <vt:lpstr>2_Office Theme</vt:lpstr>
      <vt:lpstr>3_Office Theme</vt:lpstr>
      <vt:lpstr>4_Office Theme</vt:lpstr>
      <vt:lpstr>1_Office Theme</vt:lpstr>
      <vt:lpstr>Equity-focused Approaches to Improving Safe Infant Sleep during Birth Hospitalization</vt:lpstr>
      <vt:lpstr>PowerPoint Presentation</vt:lpstr>
      <vt:lpstr>PowerPoint Presentation</vt:lpstr>
      <vt:lpstr>Outline</vt:lpstr>
      <vt:lpstr>PowerPoint Presentation</vt:lpstr>
      <vt:lpstr>Sudden Unexpected Infant Death</vt:lpstr>
      <vt:lpstr>SUID/SIDS</vt:lpstr>
      <vt:lpstr>SIDS: Triple Risk Model</vt:lpstr>
      <vt:lpstr>Trends in SUID by Cause, 1990-2020</vt:lpstr>
      <vt:lpstr>PowerPoint Presentation</vt:lpstr>
      <vt:lpstr>U.S. Preterm Birth Rates, 2007-2020</vt:lpstr>
      <vt:lpstr>Prematurity and SUID</vt:lpstr>
      <vt:lpstr>PowerPoint Presentation</vt:lpstr>
      <vt:lpstr>PowerPoint Presentation</vt:lpstr>
      <vt:lpstr>PowerPoint Presentation</vt:lpstr>
      <vt:lpstr>Data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 for SAFE PREP Study</vt:lpstr>
      <vt:lpstr>SAFE PREP Study Objectives</vt:lpstr>
      <vt:lpstr>Study population</vt:lpstr>
      <vt:lpstr>PowerPoint Presentation</vt:lpstr>
      <vt:lpstr>SAFE PREP Preliminary Quantitative Findings </vt:lpstr>
      <vt:lpstr>PowerPoint Presentation</vt:lpstr>
      <vt:lpstr>Persistent Disparities</vt:lpstr>
      <vt:lpstr>Improving Safe Infant Sleep Practices in Massachusetts NICUs</vt:lpstr>
      <vt:lpstr>PowerPoint Presentation</vt:lpstr>
      <vt:lpstr>PowerPoint Presentation</vt:lpstr>
      <vt:lpstr>Results</vt:lpstr>
      <vt:lpstr>Expansion to and Comparison Across MA Birthing Hospitals</vt:lpstr>
      <vt:lpstr>NICU SSP Compliance over Time</vt:lpstr>
      <vt:lpstr>PowerPoint Presentation</vt:lpstr>
      <vt:lpstr>PowerPoint Presentation</vt:lpstr>
      <vt:lpstr>PowerPoint Presentation</vt:lpstr>
      <vt:lpstr>Centering the Family in NICU Care</vt:lpstr>
      <vt:lpstr>SMART Aim</vt:lpstr>
      <vt:lpstr>SMART Aim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Qualitative Data</vt:lpstr>
      <vt:lpstr>PowerPoint Presentation</vt:lpstr>
      <vt:lpstr>PowerPoint Presentation</vt:lpstr>
      <vt:lpstr>PowerPoint Presentation</vt:lpstr>
      <vt:lpstr>Parental Burdens</vt:lpstr>
      <vt:lpstr>Fishbone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cp:revision>
  <dcterms:created xsi:type="dcterms:W3CDTF">2023-10-04T17:33:58Z</dcterms:created>
  <dcterms:modified xsi:type="dcterms:W3CDTF">2023-11-10T15:52:48Z</dcterms:modified>
</cp:coreProperties>
</file>