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theme/theme2.xml" ContentType="application/vnd.openxmlformats-officedocument.theme+xml"/>
  <Override PartName="/ppt/tags/tag25.xml" ContentType="application/vnd.openxmlformats-officedocument.presentationml.tags+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theme/theme3.xml" ContentType="application/vnd.openxmlformats-officedocument.theme+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theme/theme4.xml" ContentType="application/vnd.openxmlformats-officedocument.theme+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theme/theme5.xml" ContentType="application/vnd.openxmlformats-officedocument.theme+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theme/theme6.xml" ContentType="application/vnd.openxmlformats-officedocument.theme+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theme/theme7.xml" ContentType="application/vnd.openxmlformats-officedocument.theme+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theme/theme8.xml" ContentType="application/vnd.openxmlformats-officedocument.theme+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theme/theme9.xml" ContentType="application/vnd.openxmlformats-officedocument.theme+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theme/theme10.xml" ContentType="application/vnd.openxmlformats-officedocument.theme+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theme/theme11.xml" ContentType="application/vnd.openxmlformats-officedocument.theme+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theme/theme12.xml" ContentType="application/vnd.openxmlformats-officedocument.theme+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theme/theme13.xml" ContentType="application/vnd.openxmlformats-officedocument.theme+xml"/>
  <Override PartName="/ppt/theme/theme1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106.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omments/modernComment_154_3AB70A60.xml" ContentType="application/vnd.ms-powerpoint.comments+xml"/>
  <Override PartName="/ppt/notesSlides/notesSlide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omments/modernComment_2EF_F56E19DA.xml" ContentType="application/vnd.ms-powerpoint.comment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comments/modernComment_319_827B3DE8.xml" ContentType="application/vnd.ms-powerpoint.comments+xml"/>
  <Override PartName="/ppt/notesSlides/notesSlide2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6.xml" ContentType="application/vnd.openxmlformats-officedocument.presentationml.notesSlide+xml"/>
  <Override PartName="/ppt/comments/modernComment_2F1_70CE680D.xml" ContentType="application/vnd.ms-powerpoint.comments+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6951" r:id="rId1"/>
    <p:sldMasterId id="2147486883" r:id="rId2"/>
    <p:sldMasterId id="2147486173" r:id="rId3"/>
    <p:sldMasterId id="2147486225" r:id="rId4"/>
    <p:sldMasterId id="2147486237" r:id="rId5"/>
    <p:sldMasterId id="2147486861" r:id="rId6"/>
    <p:sldMasterId id="2147486094" r:id="rId7"/>
    <p:sldMasterId id="2147486862" r:id="rId8"/>
    <p:sldMasterId id="2147487014" r:id="rId9"/>
    <p:sldMasterId id="2147487143" r:id="rId10"/>
    <p:sldMasterId id="2147484595" r:id="rId11"/>
    <p:sldMasterId id="2147483701" r:id="rId12"/>
    <p:sldMasterId id="2147487543" r:id="rId13"/>
  </p:sldMasterIdLst>
  <p:notesMasterIdLst>
    <p:notesMasterId r:id="rId94"/>
  </p:notesMasterIdLst>
  <p:sldIdLst>
    <p:sldId id="375" r:id="rId14"/>
    <p:sldId id="413" r:id="rId15"/>
    <p:sldId id="374" r:id="rId16"/>
    <p:sldId id="404" r:id="rId17"/>
    <p:sldId id="815" r:id="rId18"/>
    <p:sldId id="787" r:id="rId19"/>
    <p:sldId id="371" r:id="rId20"/>
    <p:sldId id="786" r:id="rId21"/>
    <p:sldId id="767" r:id="rId22"/>
    <p:sldId id="369" r:id="rId23"/>
    <p:sldId id="453" r:id="rId24"/>
    <p:sldId id="377" r:id="rId25"/>
    <p:sldId id="667" r:id="rId26"/>
    <p:sldId id="340" r:id="rId27"/>
    <p:sldId id="338" r:id="rId28"/>
    <p:sldId id="339" r:id="rId29"/>
    <p:sldId id="702" r:id="rId30"/>
    <p:sldId id="727" r:id="rId31"/>
    <p:sldId id="751" r:id="rId32"/>
    <p:sldId id="789" r:id="rId33"/>
    <p:sldId id="817" r:id="rId34"/>
    <p:sldId id="680" r:id="rId35"/>
    <p:sldId id="679" r:id="rId36"/>
    <p:sldId id="738" r:id="rId37"/>
    <p:sldId id="734" r:id="rId38"/>
    <p:sldId id="739" r:id="rId39"/>
    <p:sldId id="742" r:id="rId40"/>
    <p:sldId id="674" r:id="rId41"/>
    <p:sldId id="686" r:id="rId42"/>
    <p:sldId id="748" r:id="rId43"/>
    <p:sldId id="710" r:id="rId44"/>
    <p:sldId id="814" r:id="rId45"/>
    <p:sldId id="766" r:id="rId46"/>
    <p:sldId id="821" r:id="rId47"/>
    <p:sldId id="803" r:id="rId48"/>
    <p:sldId id="802" r:id="rId49"/>
    <p:sldId id="801" r:id="rId50"/>
    <p:sldId id="800" r:id="rId51"/>
    <p:sldId id="799" r:id="rId52"/>
    <p:sldId id="798" r:id="rId53"/>
    <p:sldId id="797" r:id="rId54"/>
    <p:sldId id="796" r:id="rId55"/>
    <p:sldId id="795" r:id="rId56"/>
    <p:sldId id="794" r:id="rId57"/>
    <p:sldId id="793" r:id="rId58"/>
    <p:sldId id="792" r:id="rId59"/>
    <p:sldId id="791" r:id="rId60"/>
    <p:sldId id="818" r:id="rId61"/>
    <p:sldId id="753" r:id="rId62"/>
    <p:sldId id="816" r:id="rId63"/>
    <p:sldId id="841" r:id="rId64"/>
    <p:sldId id="840" r:id="rId65"/>
    <p:sldId id="839" r:id="rId66"/>
    <p:sldId id="838" r:id="rId67"/>
    <p:sldId id="837" r:id="rId68"/>
    <p:sldId id="836" r:id="rId69"/>
    <p:sldId id="835" r:id="rId70"/>
    <p:sldId id="834" r:id="rId71"/>
    <p:sldId id="849" r:id="rId72"/>
    <p:sldId id="848" r:id="rId73"/>
    <p:sldId id="847" r:id="rId74"/>
    <p:sldId id="846" r:id="rId75"/>
    <p:sldId id="845" r:id="rId76"/>
    <p:sldId id="843" r:id="rId77"/>
    <p:sldId id="833" r:id="rId78"/>
    <p:sldId id="832" r:id="rId79"/>
    <p:sldId id="842" r:id="rId80"/>
    <p:sldId id="831" r:id="rId81"/>
    <p:sldId id="830" r:id="rId82"/>
    <p:sldId id="829" r:id="rId83"/>
    <p:sldId id="828" r:id="rId84"/>
    <p:sldId id="827" r:id="rId85"/>
    <p:sldId id="826" r:id="rId86"/>
    <p:sldId id="825" r:id="rId87"/>
    <p:sldId id="824" r:id="rId88"/>
    <p:sldId id="823" r:id="rId89"/>
    <p:sldId id="822" r:id="rId90"/>
    <p:sldId id="764" r:id="rId91"/>
    <p:sldId id="760" r:id="rId92"/>
    <p:sldId id="705" r:id="rId9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5FBE01E-7B92-B9C0-0995-5C3FE74E91A1}" name="Alana Rivera" initials="AR" userId="S::arg3669@ads.northwestern.edu::fc8b707a-b7e9-4f2a-8d71-2d76819b7881" providerId="AD"/>
  <p188:author id="{FCF8223C-610E-2BBA-F33B-0E1F55F6BB33}" name="Patricia Ann Lee King" initials="PK" userId="S::pal094@ads.northwestern.edu::dbab7ec2-5444-4d21-afe7-a39974533ddc" providerId="AD"/>
  <p188:author id="{0B48CC40-4357-5959-C41E-8F630855A478}" name="Aleena Lida Surenian" initials="AS" userId="S::als0813@ads.northwestern.edu::e2fd0e4e-6417-49b0-ab16-0ba26a1719f0" providerId="AD"/>
  <p188:author id="{A6882B58-B349-283A-37AA-C2D3EC29EF0A}" name="Ieshia Johnson" initials="IJ" userId="S::ijw1028@ads.northwestern.edu::5d352eed-e19f-40f5-a379-83c9c5c8bfae" providerId="AD"/>
  <p188:author id="{866AA8C0-A40A-4549-B1BD-CB0F1B5845F6}" name="Ann Elizabeth Bryant Borders" initials="AB" userId="S::abr127@ads.northwestern.edu::965fb3da-aa86-42ca-92b3-900a66c4bd55" providerId="AD"/>
  <p188:author id="{65A64FCD-321F-D00C-6F0D-39389F913B93}" name="Isabel Rose Gippo" initials="IG" userId="S::irg9370@ads.northwestern.edu::b10bfe7e-55b9-46dd-9add-2eb52cb66d3b" providerId="AD"/>
  <p188:author id="{B1E8E1CE-C373-4BDB-0D3F-F84FE1DA86D4}" name="Eileen Fleming Suse" initials="ES" userId="S::efs3844@ads.northwestern.edu::725c94ef-d051-42d7-9d33-8572765d592b"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9C041"/>
    <a:srgbClr val="1C498B"/>
    <a:srgbClr val="2C92D5"/>
    <a:srgbClr val="48CFAE"/>
    <a:srgbClr val="F58366"/>
    <a:srgbClr val="FE6D73"/>
    <a:srgbClr val="F1DAF7"/>
    <a:srgbClr val="EFEADE"/>
    <a:srgbClr val="000000"/>
    <a:srgbClr val="46B094"/>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BF70CC7-3DE9-96E1-6D34-EB30CB676A1C}" v="31" dt="2023-11-01T17:18:29.320"/>
    <p1510:client id="{56E71A7F-CD57-810E-EBD8-76B0007347E6}" v="70" dt="2023-11-10T15:41:43.332"/>
    <p1510:client id="{97A7D6C0-3D1F-B98D-25C2-3FEFF681050C}" v="129" dt="2023-11-02T03:31:28.947"/>
    <p1510:client id="{CF5D1ADE-7453-81AC-0EB1-A3EA11BE14B0}" v="32" dt="2023-11-01T21:21:20.371"/>
    <p1510:client id="{E4C4B9F8-5B19-0C85-0427-5A0F8ED14456}" v="10" dt="2023-11-06T15:42:39.06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cSldViewPr>
  </p:slide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3.xml"/><Relationship Id="rId21" Type="http://schemas.openxmlformats.org/officeDocument/2006/relationships/slide" Target="slides/slide8.xml"/><Relationship Id="rId42" Type="http://schemas.openxmlformats.org/officeDocument/2006/relationships/slide" Target="slides/slide29.xml"/><Relationship Id="rId47" Type="http://schemas.openxmlformats.org/officeDocument/2006/relationships/slide" Target="slides/slide34.xml"/><Relationship Id="rId63" Type="http://schemas.openxmlformats.org/officeDocument/2006/relationships/slide" Target="slides/slide50.xml"/><Relationship Id="rId68" Type="http://schemas.openxmlformats.org/officeDocument/2006/relationships/slide" Target="slides/slide55.xml"/><Relationship Id="rId84" Type="http://schemas.openxmlformats.org/officeDocument/2006/relationships/slide" Target="slides/slide71.xml"/><Relationship Id="rId89" Type="http://schemas.openxmlformats.org/officeDocument/2006/relationships/slide" Target="slides/slide76.xml"/><Relationship Id="rId16" Type="http://schemas.openxmlformats.org/officeDocument/2006/relationships/slide" Target="slides/slide3.xml"/><Relationship Id="rId11" Type="http://schemas.openxmlformats.org/officeDocument/2006/relationships/slideMaster" Target="slideMasters/slideMaster11.xml"/><Relationship Id="rId32" Type="http://schemas.openxmlformats.org/officeDocument/2006/relationships/slide" Target="slides/slide19.xml"/><Relationship Id="rId37" Type="http://schemas.openxmlformats.org/officeDocument/2006/relationships/slide" Target="slides/slide24.xml"/><Relationship Id="rId53" Type="http://schemas.openxmlformats.org/officeDocument/2006/relationships/slide" Target="slides/slide40.xml"/><Relationship Id="rId58" Type="http://schemas.openxmlformats.org/officeDocument/2006/relationships/slide" Target="slides/slide45.xml"/><Relationship Id="rId74" Type="http://schemas.openxmlformats.org/officeDocument/2006/relationships/slide" Target="slides/slide61.xml"/><Relationship Id="rId79" Type="http://schemas.openxmlformats.org/officeDocument/2006/relationships/slide" Target="slides/slide66.xml"/><Relationship Id="rId5" Type="http://schemas.openxmlformats.org/officeDocument/2006/relationships/slideMaster" Target="slideMasters/slideMaster5.xml"/><Relationship Id="rId90" Type="http://schemas.openxmlformats.org/officeDocument/2006/relationships/slide" Target="slides/slide77.xml"/><Relationship Id="rId95" Type="http://schemas.openxmlformats.org/officeDocument/2006/relationships/presProps" Target="presProps.xml"/><Relationship Id="rId22" Type="http://schemas.openxmlformats.org/officeDocument/2006/relationships/slide" Target="slides/slide9.xml"/><Relationship Id="rId27" Type="http://schemas.openxmlformats.org/officeDocument/2006/relationships/slide" Target="slides/slide14.xml"/><Relationship Id="rId43" Type="http://schemas.openxmlformats.org/officeDocument/2006/relationships/slide" Target="slides/slide30.xml"/><Relationship Id="rId48" Type="http://schemas.openxmlformats.org/officeDocument/2006/relationships/slide" Target="slides/slide35.xml"/><Relationship Id="rId64" Type="http://schemas.openxmlformats.org/officeDocument/2006/relationships/slide" Target="slides/slide51.xml"/><Relationship Id="rId69" Type="http://schemas.openxmlformats.org/officeDocument/2006/relationships/slide" Target="slides/slide56.xml"/><Relationship Id="rId80" Type="http://schemas.openxmlformats.org/officeDocument/2006/relationships/slide" Target="slides/slide67.xml"/><Relationship Id="rId85" Type="http://schemas.openxmlformats.org/officeDocument/2006/relationships/slide" Target="slides/slide72.xml"/><Relationship Id="rId12" Type="http://schemas.openxmlformats.org/officeDocument/2006/relationships/slideMaster" Target="slideMasters/slideMaster12.xml"/><Relationship Id="rId17" Type="http://schemas.openxmlformats.org/officeDocument/2006/relationships/slide" Target="slides/slide4.xml"/><Relationship Id="rId25" Type="http://schemas.openxmlformats.org/officeDocument/2006/relationships/slide" Target="slides/slide12.xml"/><Relationship Id="rId33" Type="http://schemas.openxmlformats.org/officeDocument/2006/relationships/slide" Target="slides/slide20.xml"/><Relationship Id="rId38" Type="http://schemas.openxmlformats.org/officeDocument/2006/relationships/slide" Target="slides/slide25.xml"/><Relationship Id="rId46" Type="http://schemas.openxmlformats.org/officeDocument/2006/relationships/slide" Target="slides/slide33.xml"/><Relationship Id="rId59" Type="http://schemas.openxmlformats.org/officeDocument/2006/relationships/slide" Target="slides/slide46.xml"/><Relationship Id="rId67" Type="http://schemas.openxmlformats.org/officeDocument/2006/relationships/slide" Target="slides/slide54.xml"/><Relationship Id="rId20" Type="http://schemas.openxmlformats.org/officeDocument/2006/relationships/slide" Target="slides/slide7.xml"/><Relationship Id="rId41" Type="http://schemas.openxmlformats.org/officeDocument/2006/relationships/slide" Target="slides/slide28.xml"/><Relationship Id="rId54" Type="http://schemas.openxmlformats.org/officeDocument/2006/relationships/slide" Target="slides/slide41.xml"/><Relationship Id="rId62" Type="http://schemas.openxmlformats.org/officeDocument/2006/relationships/slide" Target="slides/slide49.xml"/><Relationship Id="rId70" Type="http://schemas.openxmlformats.org/officeDocument/2006/relationships/slide" Target="slides/slide57.xml"/><Relationship Id="rId75" Type="http://schemas.openxmlformats.org/officeDocument/2006/relationships/slide" Target="slides/slide62.xml"/><Relationship Id="rId83" Type="http://schemas.openxmlformats.org/officeDocument/2006/relationships/slide" Target="slides/slide70.xml"/><Relationship Id="rId88" Type="http://schemas.openxmlformats.org/officeDocument/2006/relationships/slide" Target="slides/slide75.xml"/><Relationship Id="rId91" Type="http://schemas.openxmlformats.org/officeDocument/2006/relationships/slide" Target="slides/slide78.xml"/><Relationship Id="rId96"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2.xml"/><Relationship Id="rId23" Type="http://schemas.openxmlformats.org/officeDocument/2006/relationships/slide" Target="slides/slide10.xml"/><Relationship Id="rId28" Type="http://schemas.openxmlformats.org/officeDocument/2006/relationships/slide" Target="slides/slide15.xml"/><Relationship Id="rId36" Type="http://schemas.openxmlformats.org/officeDocument/2006/relationships/slide" Target="slides/slide23.xml"/><Relationship Id="rId49" Type="http://schemas.openxmlformats.org/officeDocument/2006/relationships/slide" Target="slides/slide36.xml"/><Relationship Id="rId57" Type="http://schemas.openxmlformats.org/officeDocument/2006/relationships/slide" Target="slides/slide44.xml"/><Relationship Id="rId10" Type="http://schemas.openxmlformats.org/officeDocument/2006/relationships/slideMaster" Target="slideMasters/slideMaster10.xml"/><Relationship Id="rId31" Type="http://schemas.openxmlformats.org/officeDocument/2006/relationships/slide" Target="slides/slide18.xml"/><Relationship Id="rId44" Type="http://schemas.openxmlformats.org/officeDocument/2006/relationships/slide" Target="slides/slide31.xml"/><Relationship Id="rId52" Type="http://schemas.openxmlformats.org/officeDocument/2006/relationships/slide" Target="slides/slide39.xml"/><Relationship Id="rId60" Type="http://schemas.openxmlformats.org/officeDocument/2006/relationships/slide" Target="slides/slide47.xml"/><Relationship Id="rId65" Type="http://schemas.openxmlformats.org/officeDocument/2006/relationships/slide" Target="slides/slide52.xml"/><Relationship Id="rId73" Type="http://schemas.openxmlformats.org/officeDocument/2006/relationships/slide" Target="slides/slide60.xml"/><Relationship Id="rId78" Type="http://schemas.openxmlformats.org/officeDocument/2006/relationships/slide" Target="slides/slide65.xml"/><Relationship Id="rId81" Type="http://schemas.openxmlformats.org/officeDocument/2006/relationships/slide" Target="slides/slide68.xml"/><Relationship Id="rId86" Type="http://schemas.openxmlformats.org/officeDocument/2006/relationships/slide" Target="slides/slide73.xml"/><Relationship Id="rId94" Type="http://schemas.openxmlformats.org/officeDocument/2006/relationships/notesMaster" Target="notesMasters/notesMaster1.xml"/><Relationship Id="rId99" Type="http://schemas.microsoft.com/office/2016/11/relationships/changesInfo" Target="changesInfos/changesInfo1.xml"/><Relationship Id="rId101" Type="http://schemas.microsoft.com/office/2018/10/relationships/authors" Target="authors.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 Target="slides/slide5.xml"/><Relationship Id="rId39" Type="http://schemas.openxmlformats.org/officeDocument/2006/relationships/slide" Target="slides/slide26.xml"/><Relationship Id="rId34" Type="http://schemas.openxmlformats.org/officeDocument/2006/relationships/slide" Target="slides/slide21.xml"/><Relationship Id="rId50" Type="http://schemas.openxmlformats.org/officeDocument/2006/relationships/slide" Target="slides/slide37.xml"/><Relationship Id="rId55" Type="http://schemas.openxmlformats.org/officeDocument/2006/relationships/slide" Target="slides/slide42.xml"/><Relationship Id="rId76" Type="http://schemas.openxmlformats.org/officeDocument/2006/relationships/slide" Target="slides/slide63.xml"/><Relationship Id="rId97" Type="http://schemas.openxmlformats.org/officeDocument/2006/relationships/theme" Target="theme/theme1.xml"/><Relationship Id="rId7" Type="http://schemas.openxmlformats.org/officeDocument/2006/relationships/slideMaster" Target="slideMasters/slideMaster7.xml"/><Relationship Id="rId71" Type="http://schemas.openxmlformats.org/officeDocument/2006/relationships/slide" Target="slides/slide58.xml"/><Relationship Id="rId92" Type="http://schemas.openxmlformats.org/officeDocument/2006/relationships/slide" Target="slides/slide79.xml"/><Relationship Id="rId2" Type="http://schemas.openxmlformats.org/officeDocument/2006/relationships/slideMaster" Target="slideMasters/slideMaster2.xml"/><Relationship Id="rId29" Type="http://schemas.openxmlformats.org/officeDocument/2006/relationships/slide" Target="slides/slide16.xml"/><Relationship Id="rId24" Type="http://schemas.openxmlformats.org/officeDocument/2006/relationships/slide" Target="slides/slide11.xml"/><Relationship Id="rId40" Type="http://schemas.openxmlformats.org/officeDocument/2006/relationships/slide" Target="slides/slide27.xml"/><Relationship Id="rId45" Type="http://schemas.openxmlformats.org/officeDocument/2006/relationships/slide" Target="slides/slide32.xml"/><Relationship Id="rId66" Type="http://schemas.openxmlformats.org/officeDocument/2006/relationships/slide" Target="slides/slide53.xml"/><Relationship Id="rId87" Type="http://schemas.openxmlformats.org/officeDocument/2006/relationships/slide" Target="slides/slide74.xml"/><Relationship Id="rId61" Type="http://schemas.openxmlformats.org/officeDocument/2006/relationships/slide" Target="slides/slide48.xml"/><Relationship Id="rId82" Type="http://schemas.openxmlformats.org/officeDocument/2006/relationships/slide" Target="slides/slide69.xml"/><Relationship Id="rId19" Type="http://schemas.openxmlformats.org/officeDocument/2006/relationships/slide" Target="slides/slide6.xml"/><Relationship Id="rId14" Type="http://schemas.openxmlformats.org/officeDocument/2006/relationships/slide" Target="slides/slide1.xml"/><Relationship Id="rId30" Type="http://schemas.openxmlformats.org/officeDocument/2006/relationships/slide" Target="slides/slide17.xml"/><Relationship Id="rId35" Type="http://schemas.openxmlformats.org/officeDocument/2006/relationships/slide" Target="slides/slide22.xml"/><Relationship Id="rId56" Type="http://schemas.openxmlformats.org/officeDocument/2006/relationships/slide" Target="slides/slide43.xml"/><Relationship Id="rId77" Type="http://schemas.openxmlformats.org/officeDocument/2006/relationships/slide" Target="slides/slide64.xml"/><Relationship Id="rId100" Type="http://schemas.microsoft.com/office/2015/10/relationships/revisionInfo" Target="revisionInfo.xml"/><Relationship Id="rId8" Type="http://schemas.openxmlformats.org/officeDocument/2006/relationships/slideMaster" Target="slideMasters/slideMaster8.xml"/><Relationship Id="rId51" Type="http://schemas.openxmlformats.org/officeDocument/2006/relationships/slide" Target="slides/slide38.xml"/><Relationship Id="rId72" Type="http://schemas.openxmlformats.org/officeDocument/2006/relationships/slide" Target="slides/slide59.xml"/><Relationship Id="rId93" Type="http://schemas.openxmlformats.org/officeDocument/2006/relationships/slide" Target="slides/slide80.xml"/><Relationship Id="rId98" Type="http://schemas.openxmlformats.org/officeDocument/2006/relationships/tableStyles" Target="tableStyles.xml"/><Relationship Id="rId3" Type="http://schemas.openxmlformats.org/officeDocument/2006/relationships/slideMaster" Target="slideMasters/slideMaster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lana Rivera" userId="S::arg3669@ads.northwestern.edu::fc8b707a-b7e9-4f2a-8d71-2d76819b7881" providerId="AD" clId="Web-{97A7D6C0-3D1F-B98D-25C2-3FEFF681050C}"/>
    <pc:docChg chg="addSld delSld modSld modMainMaster">
      <pc:chgData name="Alana Rivera" userId="S::arg3669@ads.northwestern.edu::fc8b707a-b7e9-4f2a-8d71-2d76819b7881" providerId="AD" clId="Web-{97A7D6C0-3D1F-B98D-25C2-3FEFF681050C}" dt="2023-11-02T03:31:28.947" v="75" actId="14100"/>
      <pc:docMkLst>
        <pc:docMk/>
      </pc:docMkLst>
      <pc:sldChg chg="delCm">
        <pc:chgData name="Alana Rivera" userId="S::arg3669@ads.northwestern.edu::fc8b707a-b7e9-4f2a-8d71-2d76819b7881" providerId="AD" clId="Web-{97A7D6C0-3D1F-B98D-25C2-3FEFF681050C}" dt="2023-11-02T03:08:24.103" v="0"/>
        <pc:sldMkLst>
          <pc:docMk/>
          <pc:sldMk cId="1690682772" sldId="739"/>
        </pc:sldMkLst>
        <pc:extLst>
          <p:ext xmlns:p="http://schemas.openxmlformats.org/presentationml/2006/main" uri="{D6D511B9-2390-475A-947B-AFAB55BFBCF1}">
            <pc226:cmChg xmlns:pc226="http://schemas.microsoft.com/office/powerpoint/2022/06/main/command" chg="del">
              <pc226:chgData name="Alana Rivera" userId="S::arg3669@ads.northwestern.edu::fc8b707a-b7e9-4f2a-8d71-2d76819b7881" providerId="AD" clId="Web-{97A7D6C0-3D1F-B98D-25C2-3FEFF681050C}" dt="2023-11-02T03:08:24.103" v="0"/>
              <pc2:cmMkLst xmlns:pc2="http://schemas.microsoft.com/office/powerpoint/2019/9/main/command">
                <pc:docMk/>
                <pc:sldMk cId="1690682772" sldId="739"/>
                <pc2:cmMk id="{0CFAD2EE-23D3-4C3F-BF74-019A6DB73C8B}"/>
              </pc2:cmMkLst>
            </pc226:cmChg>
          </p:ext>
        </pc:extLst>
      </pc:sldChg>
      <pc:sldChg chg="modSp add">
        <pc:chgData name="Alana Rivera" userId="S::arg3669@ads.northwestern.edu::fc8b707a-b7e9-4f2a-8d71-2d76819b7881" providerId="AD" clId="Web-{97A7D6C0-3D1F-B98D-25C2-3FEFF681050C}" dt="2023-11-02T03:31:28.947" v="75" actId="14100"/>
        <pc:sldMkLst>
          <pc:docMk/>
          <pc:sldMk cId="2711469840" sldId="843"/>
        </pc:sldMkLst>
        <pc:spChg chg="mod">
          <ac:chgData name="Alana Rivera" userId="S::arg3669@ads.northwestern.edu::fc8b707a-b7e9-4f2a-8d71-2d76819b7881" providerId="AD" clId="Web-{97A7D6C0-3D1F-B98D-25C2-3FEFF681050C}" dt="2023-11-02T03:31:28.947" v="75" actId="14100"/>
          <ac:spMkLst>
            <pc:docMk/>
            <pc:sldMk cId="2711469840" sldId="843"/>
            <ac:spMk id="2" creationId="{322AC0F3-C5EE-A689-6CC2-352003AFF10B}"/>
          </ac:spMkLst>
        </pc:spChg>
      </pc:sldChg>
      <pc:sldChg chg="add del">
        <pc:chgData name="Alana Rivera" userId="S::arg3669@ads.northwestern.edu::fc8b707a-b7e9-4f2a-8d71-2d76819b7881" providerId="AD" clId="Web-{97A7D6C0-3D1F-B98D-25C2-3FEFF681050C}" dt="2023-11-02T03:27:07.613" v="66"/>
        <pc:sldMkLst>
          <pc:docMk/>
          <pc:sldMk cId="494630560" sldId="844"/>
        </pc:sldMkLst>
      </pc:sldChg>
      <pc:sldChg chg="modSp add">
        <pc:chgData name="Alana Rivera" userId="S::arg3669@ads.northwestern.edu::fc8b707a-b7e9-4f2a-8d71-2d76819b7881" providerId="AD" clId="Web-{97A7D6C0-3D1F-B98D-25C2-3FEFF681050C}" dt="2023-11-02T03:26:31.097" v="65" actId="20577"/>
        <pc:sldMkLst>
          <pc:docMk/>
          <pc:sldMk cId="3281715618" sldId="845"/>
        </pc:sldMkLst>
        <pc:spChg chg="mod">
          <ac:chgData name="Alana Rivera" userId="S::arg3669@ads.northwestern.edu::fc8b707a-b7e9-4f2a-8d71-2d76819b7881" providerId="AD" clId="Web-{97A7D6C0-3D1F-B98D-25C2-3FEFF681050C}" dt="2023-11-02T03:26:31.097" v="65" actId="20577"/>
          <ac:spMkLst>
            <pc:docMk/>
            <pc:sldMk cId="3281715618" sldId="845"/>
            <ac:spMk id="5" creationId="{55BE54A2-61B3-AE01-C269-1244013F7EBF}"/>
          </ac:spMkLst>
        </pc:spChg>
      </pc:sldChg>
      <pc:sldChg chg="add">
        <pc:chgData name="Alana Rivera" userId="S::arg3669@ads.northwestern.edu::fc8b707a-b7e9-4f2a-8d71-2d76819b7881" providerId="AD" clId="Web-{97A7D6C0-3D1F-B98D-25C2-3FEFF681050C}" dt="2023-11-02T03:15:21.800" v="4"/>
        <pc:sldMkLst>
          <pc:docMk/>
          <pc:sldMk cId="762020127" sldId="846"/>
        </pc:sldMkLst>
      </pc:sldChg>
      <pc:sldChg chg="modSp add">
        <pc:chgData name="Alana Rivera" userId="S::arg3669@ads.northwestern.edu::fc8b707a-b7e9-4f2a-8d71-2d76819b7881" providerId="AD" clId="Web-{97A7D6C0-3D1F-B98D-25C2-3FEFF681050C}" dt="2023-11-02T03:26:05.534" v="62" actId="20577"/>
        <pc:sldMkLst>
          <pc:docMk/>
          <pc:sldMk cId="362552995" sldId="847"/>
        </pc:sldMkLst>
        <pc:spChg chg="mod">
          <ac:chgData name="Alana Rivera" userId="S::arg3669@ads.northwestern.edu::fc8b707a-b7e9-4f2a-8d71-2d76819b7881" providerId="AD" clId="Web-{97A7D6C0-3D1F-B98D-25C2-3FEFF681050C}" dt="2023-11-02T03:26:05.534" v="62" actId="20577"/>
          <ac:spMkLst>
            <pc:docMk/>
            <pc:sldMk cId="362552995" sldId="847"/>
            <ac:spMk id="4" creationId="{BA084556-8A44-37AC-E304-AF0E330327E7}"/>
          </ac:spMkLst>
        </pc:spChg>
      </pc:sldChg>
      <pc:sldChg chg="modSp add">
        <pc:chgData name="Alana Rivera" userId="S::arg3669@ads.northwestern.edu::fc8b707a-b7e9-4f2a-8d71-2d76819b7881" providerId="AD" clId="Web-{97A7D6C0-3D1F-B98D-25C2-3FEFF681050C}" dt="2023-11-02T03:23:49.561" v="48" actId="14100"/>
        <pc:sldMkLst>
          <pc:docMk/>
          <pc:sldMk cId="1440779378" sldId="848"/>
        </pc:sldMkLst>
        <pc:spChg chg="mod">
          <ac:chgData name="Alana Rivera" userId="S::arg3669@ads.northwestern.edu::fc8b707a-b7e9-4f2a-8d71-2d76819b7881" providerId="AD" clId="Web-{97A7D6C0-3D1F-B98D-25C2-3FEFF681050C}" dt="2023-11-02T03:23:49.561" v="48" actId="14100"/>
          <ac:spMkLst>
            <pc:docMk/>
            <pc:sldMk cId="1440779378" sldId="848"/>
            <ac:spMk id="4" creationId="{BA084556-8A44-37AC-E304-AF0E330327E7}"/>
          </ac:spMkLst>
        </pc:spChg>
      </pc:sldChg>
      <pc:sldChg chg="modSp add">
        <pc:chgData name="Alana Rivera" userId="S::arg3669@ads.northwestern.edu::fc8b707a-b7e9-4f2a-8d71-2d76819b7881" providerId="AD" clId="Web-{97A7D6C0-3D1F-B98D-25C2-3FEFF681050C}" dt="2023-11-02T03:24:06.062" v="49" actId="1076"/>
        <pc:sldMkLst>
          <pc:docMk/>
          <pc:sldMk cId="3133463114" sldId="849"/>
        </pc:sldMkLst>
        <pc:spChg chg="mod">
          <ac:chgData name="Alana Rivera" userId="S::arg3669@ads.northwestern.edu::fc8b707a-b7e9-4f2a-8d71-2d76819b7881" providerId="AD" clId="Web-{97A7D6C0-3D1F-B98D-25C2-3FEFF681050C}" dt="2023-11-02T03:23:10.357" v="45" actId="1076"/>
          <ac:spMkLst>
            <pc:docMk/>
            <pc:sldMk cId="3133463114" sldId="849"/>
            <ac:spMk id="5" creationId="{DEED3604-3C71-C2C8-4D9D-990097002917}"/>
          </ac:spMkLst>
        </pc:spChg>
        <pc:spChg chg="mod">
          <ac:chgData name="Alana Rivera" userId="S::arg3669@ads.northwestern.edu::fc8b707a-b7e9-4f2a-8d71-2d76819b7881" providerId="AD" clId="Web-{97A7D6C0-3D1F-B98D-25C2-3FEFF681050C}" dt="2023-11-02T03:24:06.062" v="49" actId="1076"/>
          <ac:spMkLst>
            <pc:docMk/>
            <pc:sldMk cId="3133463114" sldId="849"/>
            <ac:spMk id="7" creationId="{5AC7E1DF-5A1A-4283-C440-6FA356CF711C}"/>
          </ac:spMkLst>
        </pc:spChg>
      </pc:sldChg>
      <pc:sldMasterChg chg="modSldLayout">
        <pc:chgData name="Alana Rivera" userId="S::arg3669@ads.northwestern.edu::fc8b707a-b7e9-4f2a-8d71-2d76819b7881" providerId="AD" clId="Web-{97A7D6C0-3D1F-B98D-25C2-3FEFF681050C}" dt="2023-11-02T03:15:19.440" v="1"/>
        <pc:sldMasterMkLst>
          <pc:docMk/>
          <pc:sldMasterMk cId="1277613441" sldId="2147483701"/>
        </pc:sldMasterMkLst>
        <pc:sldLayoutChg chg="replId">
          <pc:chgData name="Alana Rivera" userId="S::arg3669@ads.northwestern.edu::fc8b707a-b7e9-4f2a-8d71-2d76819b7881" providerId="AD" clId="Web-{97A7D6C0-3D1F-B98D-25C2-3FEFF681050C}" dt="2023-11-02T03:15:19.440" v="1"/>
          <pc:sldLayoutMkLst>
            <pc:docMk/>
            <pc:sldMasterMk cId="1277613441" sldId="2147483701"/>
            <pc:sldLayoutMk cId="2731794624" sldId="2147487586"/>
          </pc:sldLayoutMkLst>
        </pc:sldLayoutChg>
        <pc:sldLayoutChg chg="replId">
          <pc:chgData name="Alana Rivera" userId="S::arg3669@ads.northwestern.edu::fc8b707a-b7e9-4f2a-8d71-2d76819b7881" providerId="AD" clId="Web-{97A7D6C0-3D1F-B98D-25C2-3FEFF681050C}" dt="2023-11-02T03:15:19.440" v="1"/>
          <pc:sldLayoutMkLst>
            <pc:docMk/>
            <pc:sldMasterMk cId="1277613441" sldId="2147483701"/>
            <pc:sldLayoutMk cId="3916019558" sldId="2147487588"/>
          </pc:sldLayoutMkLst>
        </pc:sldLayoutChg>
        <pc:sldLayoutChg chg="replId">
          <pc:chgData name="Alana Rivera" userId="S::arg3669@ads.northwestern.edu::fc8b707a-b7e9-4f2a-8d71-2d76819b7881" providerId="AD" clId="Web-{97A7D6C0-3D1F-B98D-25C2-3FEFF681050C}" dt="2023-11-02T03:15:19.440" v="1"/>
          <pc:sldLayoutMkLst>
            <pc:docMk/>
            <pc:sldMasterMk cId="1277613441" sldId="2147483701"/>
            <pc:sldLayoutMk cId="3585394842" sldId="2147487589"/>
          </pc:sldLayoutMkLst>
        </pc:sldLayoutChg>
        <pc:sldLayoutChg chg="replId">
          <pc:chgData name="Alana Rivera" userId="S::arg3669@ads.northwestern.edu::fc8b707a-b7e9-4f2a-8d71-2d76819b7881" providerId="AD" clId="Web-{97A7D6C0-3D1F-B98D-25C2-3FEFF681050C}" dt="2023-11-02T03:15:19.440" v="1"/>
          <pc:sldLayoutMkLst>
            <pc:docMk/>
            <pc:sldMasterMk cId="1277613441" sldId="2147483701"/>
            <pc:sldLayoutMk cId="1550424018" sldId="2147487590"/>
          </pc:sldLayoutMkLst>
        </pc:sldLayoutChg>
        <pc:sldLayoutChg chg="replId">
          <pc:chgData name="Alana Rivera" userId="S::arg3669@ads.northwestern.edu::fc8b707a-b7e9-4f2a-8d71-2d76819b7881" providerId="AD" clId="Web-{97A7D6C0-3D1F-B98D-25C2-3FEFF681050C}" dt="2023-11-02T03:15:19.440" v="1"/>
          <pc:sldLayoutMkLst>
            <pc:docMk/>
            <pc:sldMasterMk cId="1277613441" sldId="2147483701"/>
            <pc:sldLayoutMk cId="3915581972" sldId="2147487592"/>
          </pc:sldLayoutMkLst>
        </pc:sldLayoutChg>
        <pc:sldLayoutChg chg="replId">
          <pc:chgData name="Alana Rivera" userId="S::arg3669@ads.northwestern.edu::fc8b707a-b7e9-4f2a-8d71-2d76819b7881" providerId="AD" clId="Web-{97A7D6C0-3D1F-B98D-25C2-3FEFF681050C}" dt="2023-11-02T03:15:19.440" v="1"/>
          <pc:sldLayoutMkLst>
            <pc:docMk/>
            <pc:sldMasterMk cId="1277613441" sldId="2147483701"/>
            <pc:sldLayoutMk cId="44805266" sldId="2147487595"/>
          </pc:sldLayoutMkLst>
        </pc:sldLayoutChg>
      </pc:sldMasterChg>
      <pc:sldMasterChg chg="modSldLayout">
        <pc:chgData name="Alana Rivera" userId="S::arg3669@ads.northwestern.edu::fc8b707a-b7e9-4f2a-8d71-2d76819b7881" providerId="AD" clId="Web-{97A7D6C0-3D1F-B98D-25C2-3FEFF681050C}" dt="2023-11-02T03:15:19.440" v="1"/>
        <pc:sldMasterMkLst>
          <pc:docMk/>
          <pc:sldMasterMk cId="0" sldId="2147484595"/>
        </pc:sldMasterMkLst>
        <pc:sldLayoutChg chg="replId">
          <pc:chgData name="Alana Rivera" userId="S::arg3669@ads.northwestern.edu::fc8b707a-b7e9-4f2a-8d71-2d76819b7881" providerId="AD" clId="Web-{97A7D6C0-3D1F-B98D-25C2-3FEFF681050C}" dt="2023-11-02T03:15:19.440" v="1"/>
          <pc:sldLayoutMkLst>
            <pc:docMk/>
            <pc:sldMasterMk cId="0" sldId="2147484595"/>
            <pc:sldLayoutMk cId="0" sldId="2147487587"/>
          </pc:sldLayoutMkLst>
        </pc:sldLayoutChg>
        <pc:sldLayoutChg chg="replId">
          <pc:chgData name="Alana Rivera" userId="S::arg3669@ads.northwestern.edu::fc8b707a-b7e9-4f2a-8d71-2d76819b7881" providerId="AD" clId="Web-{97A7D6C0-3D1F-B98D-25C2-3FEFF681050C}" dt="2023-11-02T03:15:19.440" v="1"/>
          <pc:sldLayoutMkLst>
            <pc:docMk/>
            <pc:sldMasterMk cId="0" sldId="2147484595"/>
            <pc:sldLayoutMk cId="0" sldId="2147487591"/>
          </pc:sldLayoutMkLst>
        </pc:sldLayoutChg>
        <pc:sldLayoutChg chg="replId">
          <pc:chgData name="Alana Rivera" userId="S::arg3669@ads.northwestern.edu::fc8b707a-b7e9-4f2a-8d71-2d76819b7881" providerId="AD" clId="Web-{97A7D6C0-3D1F-B98D-25C2-3FEFF681050C}" dt="2023-11-02T03:15:19.440" v="1"/>
          <pc:sldLayoutMkLst>
            <pc:docMk/>
            <pc:sldMasterMk cId="0" sldId="2147484595"/>
            <pc:sldLayoutMk cId="0" sldId="2147487594"/>
          </pc:sldLayoutMkLst>
        </pc:sldLayoutChg>
        <pc:sldLayoutChg chg="replId">
          <pc:chgData name="Alana Rivera" userId="S::arg3669@ads.northwestern.edu::fc8b707a-b7e9-4f2a-8d71-2d76819b7881" providerId="AD" clId="Web-{97A7D6C0-3D1F-B98D-25C2-3FEFF681050C}" dt="2023-11-02T03:15:19.440" v="1"/>
          <pc:sldLayoutMkLst>
            <pc:docMk/>
            <pc:sldMasterMk cId="0" sldId="2147484595"/>
            <pc:sldLayoutMk cId="0" sldId="2147487596"/>
          </pc:sldLayoutMkLst>
        </pc:sldLayoutChg>
        <pc:sldLayoutChg chg="replId">
          <pc:chgData name="Alana Rivera" userId="S::arg3669@ads.northwestern.edu::fc8b707a-b7e9-4f2a-8d71-2d76819b7881" providerId="AD" clId="Web-{97A7D6C0-3D1F-B98D-25C2-3FEFF681050C}" dt="2023-11-02T03:15:19.440" v="1"/>
          <pc:sldLayoutMkLst>
            <pc:docMk/>
            <pc:sldMasterMk cId="0" sldId="2147484595"/>
            <pc:sldLayoutMk cId="0" sldId="2147487601"/>
          </pc:sldLayoutMkLst>
        </pc:sldLayoutChg>
        <pc:sldLayoutChg chg="replId">
          <pc:chgData name="Alana Rivera" userId="S::arg3669@ads.northwestern.edu::fc8b707a-b7e9-4f2a-8d71-2d76819b7881" providerId="AD" clId="Web-{97A7D6C0-3D1F-B98D-25C2-3FEFF681050C}" dt="2023-11-02T03:15:19.440" v="1"/>
          <pc:sldLayoutMkLst>
            <pc:docMk/>
            <pc:sldMasterMk cId="0" sldId="2147484595"/>
            <pc:sldLayoutMk cId="0" sldId="2147487602"/>
          </pc:sldLayoutMkLst>
        </pc:sldLayoutChg>
        <pc:sldLayoutChg chg="replId">
          <pc:chgData name="Alana Rivera" userId="S::arg3669@ads.northwestern.edu::fc8b707a-b7e9-4f2a-8d71-2d76819b7881" providerId="AD" clId="Web-{97A7D6C0-3D1F-B98D-25C2-3FEFF681050C}" dt="2023-11-02T03:15:19.440" v="1"/>
          <pc:sldLayoutMkLst>
            <pc:docMk/>
            <pc:sldMasterMk cId="0" sldId="2147484595"/>
            <pc:sldLayoutMk cId="0" sldId="2147487603"/>
          </pc:sldLayoutMkLst>
        </pc:sldLayoutChg>
        <pc:sldLayoutChg chg="replId">
          <pc:chgData name="Alana Rivera" userId="S::arg3669@ads.northwestern.edu::fc8b707a-b7e9-4f2a-8d71-2d76819b7881" providerId="AD" clId="Web-{97A7D6C0-3D1F-B98D-25C2-3FEFF681050C}" dt="2023-11-02T03:15:19.440" v="1"/>
          <pc:sldLayoutMkLst>
            <pc:docMk/>
            <pc:sldMasterMk cId="0" sldId="2147484595"/>
            <pc:sldLayoutMk cId="0" sldId="2147487604"/>
          </pc:sldLayoutMkLst>
        </pc:sldLayoutChg>
        <pc:sldLayoutChg chg="replId">
          <pc:chgData name="Alana Rivera" userId="S::arg3669@ads.northwestern.edu::fc8b707a-b7e9-4f2a-8d71-2d76819b7881" providerId="AD" clId="Web-{97A7D6C0-3D1F-B98D-25C2-3FEFF681050C}" dt="2023-11-02T03:15:19.440" v="1"/>
          <pc:sldLayoutMkLst>
            <pc:docMk/>
            <pc:sldMasterMk cId="0" sldId="2147484595"/>
            <pc:sldLayoutMk cId="0" sldId="2147487605"/>
          </pc:sldLayoutMkLst>
        </pc:sldLayoutChg>
        <pc:sldLayoutChg chg="replId">
          <pc:chgData name="Alana Rivera" userId="S::arg3669@ads.northwestern.edu::fc8b707a-b7e9-4f2a-8d71-2d76819b7881" providerId="AD" clId="Web-{97A7D6C0-3D1F-B98D-25C2-3FEFF681050C}" dt="2023-11-02T03:15:19.440" v="1"/>
          <pc:sldLayoutMkLst>
            <pc:docMk/>
            <pc:sldMasterMk cId="0" sldId="2147484595"/>
            <pc:sldLayoutMk cId="0" sldId="2147487606"/>
          </pc:sldLayoutMkLst>
        </pc:sldLayoutChg>
        <pc:sldLayoutChg chg="replId">
          <pc:chgData name="Alana Rivera" userId="S::arg3669@ads.northwestern.edu::fc8b707a-b7e9-4f2a-8d71-2d76819b7881" providerId="AD" clId="Web-{97A7D6C0-3D1F-B98D-25C2-3FEFF681050C}" dt="2023-11-02T03:15:19.440" v="1"/>
          <pc:sldLayoutMkLst>
            <pc:docMk/>
            <pc:sldMasterMk cId="0" sldId="2147484595"/>
            <pc:sldLayoutMk cId="0" sldId="2147487607"/>
          </pc:sldLayoutMkLst>
        </pc:sldLayoutChg>
        <pc:sldLayoutChg chg="replId">
          <pc:chgData name="Alana Rivera" userId="S::arg3669@ads.northwestern.edu::fc8b707a-b7e9-4f2a-8d71-2d76819b7881" providerId="AD" clId="Web-{97A7D6C0-3D1F-B98D-25C2-3FEFF681050C}" dt="2023-11-02T03:15:19.440" v="1"/>
          <pc:sldLayoutMkLst>
            <pc:docMk/>
            <pc:sldMasterMk cId="0" sldId="2147484595"/>
            <pc:sldLayoutMk cId="0" sldId="2147487608"/>
          </pc:sldLayoutMkLst>
        </pc:sldLayoutChg>
        <pc:sldLayoutChg chg="replId">
          <pc:chgData name="Alana Rivera" userId="S::arg3669@ads.northwestern.edu::fc8b707a-b7e9-4f2a-8d71-2d76819b7881" providerId="AD" clId="Web-{97A7D6C0-3D1F-B98D-25C2-3FEFF681050C}" dt="2023-11-02T03:15:19.440" v="1"/>
          <pc:sldLayoutMkLst>
            <pc:docMk/>
            <pc:sldMasterMk cId="0" sldId="2147484595"/>
            <pc:sldLayoutMk cId="0" sldId="2147487610"/>
          </pc:sldLayoutMkLst>
        </pc:sldLayoutChg>
        <pc:sldLayoutChg chg="replId">
          <pc:chgData name="Alana Rivera" userId="S::arg3669@ads.northwestern.edu::fc8b707a-b7e9-4f2a-8d71-2d76819b7881" providerId="AD" clId="Web-{97A7D6C0-3D1F-B98D-25C2-3FEFF681050C}" dt="2023-11-02T03:15:19.440" v="1"/>
          <pc:sldLayoutMkLst>
            <pc:docMk/>
            <pc:sldMasterMk cId="0" sldId="2147484595"/>
            <pc:sldLayoutMk cId="0" sldId="2147487625"/>
          </pc:sldLayoutMkLst>
        </pc:sldLayoutChg>
        <pc:sldLayoutChg chg="replId">
          <pc:chgData name="Alana Rivera" userId="S::arg3669@ads.northwestern.edu::fc8b707a-b7e9-4f2a-8d71-2d76819b7881" providerId="AD" clId="Web-{97A7D6C0-3D1F-B98D-25C2-3FEFF681050C}" dt="2023-11-02T03:15:19.440" v="1"/>
          <pc:sldLayoutMkLst>
            <pc:docMk/>
            <pc:sldMasterMk cId="0" sldId="2147484595"/>
            <pc:sldLayoutMk cId="0" sldId="2147487627"/>
          </pc:sldLayoutMkLst>
        </pc:sldLayoutChg>
        <pc:sldLayoutChg chg="replId">
          <pc:chgData name="Alana Rivera" userId="S::arg3669@ads.northwestern.edu::fc8b707a-b7e9-4f2a-8d71-2d76819b7881" providerId="AD" clId="Web-{97A7D6C0-3D1F-B98D-25C2-3FEFF681050C}" dt="2023-11-02T03:15:19.440" v="1"/>
          <pc:sldLayoutMkLst>
            <pc:docMk/>
            <pc:sldMasterMk cId="0" sldId="2147484595"/>
            <pc:sldLayoutMk cId="0" sldId="2147487628"/>
          </pc:sldLayoutMkLst>
        </pc:sldLayoutChg>
      </pc:sldMasterChg>
      <pc:sldMasterChg chg="addSldLayout">
        <pc:chgData name="Alana Rivera" userId="S::arg3669@ads.northwestern.edu::fc8b707a-b7e9-4f2a-8d71-2d76819b7881" providerId="AD" clId="Web-{97A7D6C0-3D1F-B98D-25C2-3FEFF681050C}" dt="2023-11-02T03:15:19.440" v="1"/>
        <pc:sldMasterMkLst>
          <pc:docMk/>
          <pc:sldMasterMk cId="3378073280" sldId="2147486951"/>
        </pc:sldMasterMkLst>
        <pc:sldLayoutChg chg="add">
          <pc:chgData name="Alana Rivera" userId="S::arg3669@ads.northwestern.edu::fc8b707a-b7e9-4f2a-8d71-2d76819b7881" providerId="AD" clId="Web-{97A7D6C0-3D1F-B98D-25C2-3FEFF681050C}" dt="2023-11-02T03:15:19.440" v="1"/>
          <pc:sldLayoutMkLst>
            <pc:docMk/>
            <pc:sldMasterMk cId="3378073280" sldId="2147486951"/>
            <pc:sldLayoutMk cId="309320368" sldId="2147483676"/>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410130633" sldId="214748367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698059872" sldId="214748367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709868767" sldId="2147483716"/>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91337409" sldId="214748371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075216660" sldId="214748371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476272431" sldId="214748371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069300124" sldId="2147483720"/>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480140117" sldId="2147483721"/>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855494103" sldId="2147483722"/>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998157548" sldId="2147483723"/>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705532739" sldId="214748373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980529727" sldId="2147483741"/>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630801759" sldId="2147483743"/>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709868767" sldId="2147483744"/>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998157548" sldId="214748374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069300124" sldId="2147483746"/>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480140117" sldId="214748374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059781530" sldId="214748374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855494103" sldId="214748374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339690513" sldId="2147483750"/>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220637423" sldId="2147483751"/>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09320368" sldId="2147483752"/>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939295337" sldId="214748375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253572214" sldId="214748375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402549073" sldId="214748375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980529727" sldId="2147483760"/>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91337409" sldId="2147483761"/>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075216660" sldId="2147483762"/>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476272431" sldId="2147483763"/>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758542806" sldId="2147483764"/>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967421487" sldId="214748376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983143663" sldId="2147483766"/>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803572776" sldId="214748376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51008025" sldId="2147483851"/>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393792943" sldId="2147483852"/>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175092572" sldId="2147483853"/>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488716721" sldId="2147483854"/>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4145037749" sldId="214748385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486002367" sldId="2147483856"/>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939855488" sldId="214748385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4121826003" sldId="214748385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875499530" sldId="214748385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01596344" sldId="2147483860"/>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193561641" sldId="2147483861"/>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088616943" sldId="2147483873"/>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246938417" sldId="2147483874"/>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986171260" sldId="214748389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080090535" sldId="2147483896"/>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27921214" sldId="214748389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41920976" sldId="214748389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635804420" sldId="214748389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551432267" sldId="2147483904"/>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480461207" sldId="214748390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873984959" sldId="2147483906"/>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729066305" sldId="214748390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617638659" sldId="214748392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407640099" sldId="2147483926"/>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554029526" sldId="2147483932"/>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4021248361" sldId="214748394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876612349" sldId="2147483954"/>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361684694" sldId="214748395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422325930" sldId="2147483956"/>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572981547" sldId="214748395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442479938" sldId="214748395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066296709" sldId="214748395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570922304" sldId="2147483960"/>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155432313" sldId="2147483961"/>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879056666" sldId="2147483962"/>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01967696" sldId="2147483963"/>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386446465" sldId="2147483964"/>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910798543" sldId="214748396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848675539" sldId="2147483966"/>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122990995" sldId="214748397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543003970" sldId="214748397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817355230" sldId="214748397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51400287" sldId="2147483980"/>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698946972" sldId="2147483981"/>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751562560" sldId="2147483982"/>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228489293" sldId="214748398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75040569" sldId="214748398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045177511" sldId="2147483994"/>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126909929" sldId="214748399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342248109" sldId="2147484002"/>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428249061" sldId="2147484003"/>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515655145" sldId="2147484004"/>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09320368" sldId="214748432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546532180" sldId="2147484354"/>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083420" sldId="2147484570"/>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036500789" sldId="2147484572"/>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630801759" sldId="2147484766"/>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980529727" sldId="214748476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059781530" sldId="214748476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709868767" sldId="2147484774"/>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998157548" sldId="214748477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91337409" sldId="2147484776"/>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075216660" sldId="214748477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377496322" sldId="2147484842"/>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083420" sldId="214748484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588949313" sldId="2147484850"/>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036500789" sldId="2147484851"/>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422401269" sldId="2147484852"/>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980529727" sldId="2147484853"/>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888436358" sldId="214748499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625634235" sldId="2147485000"/>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127289008" sldId="2147485001"/>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4022153863" sldId="2147485002"/>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635956606" sldId="2147485006"/>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619806002" sldId="214748500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565887101" sldId="214748500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980529727" sldId="2147485393"/>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422401269" sldId="2147485880"/>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430479694" sldId="214748607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980529727" sldId="2147486203"/>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075216660" sldId="214748620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476272431" sldId="2147486206"/>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069300124" sldId="214748620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480140117" sldId="214748620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059781530" sldId="214748620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09320368" sldId="2147486221"/>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30117215" sldId="2147486361"/>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476272431" sldId="214748638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069300124" sldId="214748638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480140117" sldId="2147486391"/>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610496501" sldId="2147486396"/>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410130633" sldId="214748639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709868767" sldId="2147486404"/>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91337409" sldId="214748640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075216660" sldId="2147486406"/>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476272431" sldId="214748640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998157548" sldId="214748640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480140117" sldId="214748640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698059872" sldId="214748641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993753234" sldId="214748641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083420" sldId="2147486424"/>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980529727" sldId="214748642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979200564" sldId="2147486426"/>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069300124" sldId="214748642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630801759" sldId="214748694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059781530" sldId="214748694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979200564" sldId="214748698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01596344" sldId="214748698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291410609" sldId="214748700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4022153863" sldId="2147487010"/>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691578072" sldId="214748702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179854312" sldId="214748702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132318659" sldId="2147487030"/>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28904194" sldId="2147487031"/>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534488667" sldId="2147487033"/>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912020187" sldId="214748703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171771967" sldId="214748703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714228870" sldId="2147487040"/>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248015493" sldId="2147487041"/>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391810783" sldId="2147487042"/>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5171903" sldId="2147487052"/>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878186423" sldId="214748708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844781546" sldId="214748708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982901995" sldId="214748708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208658575" sldId="2147487090"/>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759532752" sldId="2147487092"/>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647643842" sldId="2147487093"/>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783045463" sldId="2147487094"/>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102931972" sldId="214748709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413736809" sldId="2147487114"/>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899434678" sldId="2147487116"/>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468056590" sldId="214748711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939256970" sldId="2147487142"/>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982798914" sldId="2147487180"/>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791199215" sldId="2147487182"/>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629515799" sldId="2147487183"/>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448436128" sldId="2147487184"/>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683270214" sldId="214748718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5964228" sldId="214748718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003719949" sldId="214748718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590515151" sldId="2147487190"/>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225845292" sldId="214748721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756388239" sldId="2147487216"/>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468412230" sldId="214748721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707651266" sldId="214748721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018896833" sldId="214748721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682089770" sldId="2147487220"/>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657758517" sldId="2147487221"/>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323406442" sldId="2147487222"/>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577243743" sldId="2147487223"/>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965875377" sldId="2147487224"/>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394216092" sldId="214748722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97111013" sldId="2147487290"/>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000008366" sldId="2147487291"/>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318321361" sldId="2147487292"/>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559555195" sldId="2147487294"/>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741522953" sldId="214748729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08668804" sldId="2147487296"/>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801862111" sldId="214748729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957949696" sldId="214748729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496907520" sldId="214748729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362774728" sldId="2147487300"/>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627363329" sldId="2147487301"/>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2459463894" sldId="2147487303"/>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752727692" sldId="2147487304"/>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386647170" sldId="214748730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4226791542" sldId="2147487306"/>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169632276" sldId="214748730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543247745" sldId="214748730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663663494" sldId="2147487310"/>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797839732" sldId="2147487311"/>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829198981" sldId="214748731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4290579671" sldId="214748731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083035621" sldId="2147487582"/>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984238912" sldId="2147487583"/>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478274380" sldId="2147487584"/>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630801759" sldId="214748758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059781530" sldId="2147487593"/>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91337409" sldId="214748759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630801759" sldId="214748759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709868767" sldId="214748759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998157548" sldId="2147487600"/>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287509848" sldId="214748760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630801759" sldId="2147487611"/>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709868767" sldId="2147487612"/>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998157548" sldId="2147487613"/>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91337409" sldId="2147487614"/>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075216660" sldId="2147487615"/>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476272431" sldId="2147487616"/>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069300124" sldId="2147487617"/>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480140117" sldId="2147487618"/>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059781530" sldId="2147487619"/>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72630080" sldId="2147487620"/>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195676063" sldId="2147487621"/>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610496501" sldId="2147487622"/>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1410130633" sldId="2147487623"/>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698059872" sldId="2147487624"/>
          </pc:sldLayoutMkLst>
        </pc:sldLayoutChg>
        <pc:sldLayoutChg chg="add">
          <pc:chgData name="Alana Rivera" userId="S::arg3669@ads.northwestern.edu::fc8b707a-b7e9-4f2a-8d71-2d76819b7881" providerId="AD" clId="Web-{97A7D6C0-3D1F-B98D-25C2-3FEFF681050C}" dt="2023-11-02T03:15:19.440" v="1"/>
          <pc:sldLayoutMkLst>
            <pc:docMk/>
            <pc:sldMasterMk cId="3378073280" sldId="2147486951"/>
            <pc:sldLayoutMk cId="3610496501" sldId="2147487626"/>
          </pc:sldLayoutMkLst>
        </pc:sldLayoutChg>
      </pc:sldMasterChg>
    </pc:docChg>
  </pc:docChgLst>
  <pc:docChgLst>
    <pc:chgData name="Aleena Lida Surenian" userId="S::als0813@ads.northwestern.edu::e2fd0e4e-6417-49b0-ab16-0ba26a1719f0" providerId="AD" clId="Web-{56E71A7F-CD57-810E-EBD8-76B0007347E6}"/>
    <pc:docChg chg="addSld delSld modSld">
      <pc:chgData name="Aleena Lida Surenian" userId="S::als0813@ads.northwestern.edu::e2fd0e4e-6417-49b0-ab16-0ba26a1719f0" providerId="AD" clId="Web-{56E71A7F-CD57-810E-EBD8-76B0007347E6}" dt="2023-11-10T15:41:42.535" v="36"/>
      <pc:docMkLst>
        <pc:docMk/>
      </pc:docMkLst>
      <pc:sldChg chg="addSp delSp modSp add del">
        <pc:chgData name="Aleena Lida Surenian" userId="S::als0813@ads.northwestern.edu::e2fd0e4e-6417-49b0-ab16-0ba26a1719f0" providerId="AD" clId="Web-{56E71A7F-CD57-810E-EBD8-76B0007347E6}" dt="2023-11-10T15:39:15.156" v="13"/>
        <pc:sldMkLst>
          <pc:docMk/>
          <pc:sldMk cId="1345455814" sldId="339"/>
        </pc:sldMkLst>
        <pc:spChg chg="mod">
          <ac:chgData name="Aleena Lida Surenian" userId="S::als0813@ads.northwestern.edu::e2fd0e4e-6417-49b0-ab16-0ba26a1719f0" providerId="AD" clId="Web-{56E71A7F-CD57-810E-EBD8-76B0007347E6}" dt="2023-11-10T15:39:14.671" v="12" actId="20577"/>
          <ac:spMkLst>
            <pc:docMk/>
            <pc:sldMk cId="1345455814" sldId="339"/>
            <ac:spMk id="3" creationId="{1D742501-F937-8041-84E5-748F96AE991B}"/>
          </ac:spMkLst>
        </pc:spChg>
        <pc:spChg chg="add mod">
          <ac:chgData name="Aleena Lida Surenian" userId="S::als0813@ads.northwestern.edu::e2fd0e4e-6417-49b0-ab16-0ba26a1719f0" providerId="AD" clId="Web-{56E71A7F-CD57-810E-EBD8-76B0007347E6}" dt="2023-11-10T15:39:15.156" v="13"/>
          <ac:spMkLst>
            <pc:docMk/>
            <pc:sldMk cId="1345455814" sldId="339"/>
            <ac:spMk id="5" creationId="{23A95245-0588-1045-1E75-4206E1B09E0A}"/>
          </ac:spMkLst>
        </pc:spChg>
        <pc:picChg chg="del">
          <ac:chgData name="Aleena Lida Surenian" userId="S::als0813@ads.northwestern.edu::e2fd0e4e-6417-49b0-ab16-0ba26a1719f0" providerId="AD" clId="Web-{56E71A7F-CD57-810E-EBD8-76B0007347E6}" dt="2023-11-10T15:39:15.156" v="13"/>
          <ac:picMkLst>
            <pc:docMk/>
            <pc:sldMk cId="1345455814" sldId="339"/>
            <ac:picMk id="6" creationId="{30C1A51F-9C76-7D94-57CD-AC4A39EF6029}"/>
          </ac:picMkLst>
        </pc:picChg>
      </pc:sldChg>
      <pc:sldChg chg="delSp modSp add del">
        <pc:chgData name="Aleena Lida Surenian" userId="S::als0813@ads.northwestern.edu::e2fd0e4e-6417-49b0-ab16-0ba26a1719f0" providerId="AD" clId="Web-{56E71A7F-CD57-810E-EBD8-76B0007347E6}" dt="2023-11-10T15:14:55.128" v="5"/>
        <pc:sldMkLst>
          <pc:docMk/>
          <pc:sldMk cId="701970808" sldId="374"/>
        </pc:sldMkLst>
        <pc:spChg chg="mod">
          <ac:chgData name="Aleena Lida Surenian" userId="S::als0813@ads.northwestern.edu::e2fd0e4e-6417-49b0-ab16-0ba26a1719f0" providerId="AD" clId="Web-{56E71A7F-CD57-810E-EBD8-76B0007347E6}" dt="2023-11-10T15:14:38.941" v="4" actId="20577"/>
          <ac:spMkLst>
            <pc:docMk/>
            <pc:sldMk cId="701970808" sldId="374"/>
            <ac:spMk id="2" creationId="{ADF470DC-6A4D-EB71-3D64-966909B033FD}"/>
          </ac:spMkLst>
        </pc:spChg>
        <pc:picChg chg="del">
          <ac:chgData name="Aleena Lida Surenian" userId="S::als0813@ads.northwestern.edu::e2fd0e4e-6417-49b0-ab16-0ba26a1719f0" providerId="AD" clId="Web-{56E71A7F-CD57-810E-EBD8-76B0007347E6}" dt="2023-11-10T15:14:55.128" v="5"/>
          <ac:picMkLst>
            <pc:docMk/>
            <pc:sldMk cId="701970808" sldId="374"/>
            <ac:picMk id="3" creationId="{274C6346-A015-E5B3-19A2-51660D475546}"/>
          </ac:picMkLst>
        </pc:picChg>
      </pc:sldChg>
      <pc:sldChg chg="addSp delSp modSp">
        <pc:chgData name="Aleena Lida Surenian" userId="S::als0813@ads.northwestern.edu::e2fd0e4e-6417-49b0-ab16-0ba26a1719f0" providerId="AD" clId="Web-{56E71A7F-CD57-810E-EBD8-76B0007347E6}" dt="2023-11-10T15:12:06.389" v="0"/>
        <pc:sldMkLst>
          <pc:docMk/>
          <pc:sldMk cId="2643124650" sldId="375"/>
        </pc:sldMkLst>
        <pc:spChg chg="add mod">
          <ac:chgData name="Aleena Lida Surenian" userId="S::als0813@ads.northwestern.edu::e2fd0e4e-6417-49b0-ab16-0ba26a1719f0" providerId="AD" clId="Web-{56E71A7F-CD57-810E-EBD8-76B0007347E6}" dt="2023-11-10T15:12:06.389" v="0"/>
          <ac:spMkLst>
            <pc:docMk/>
            <pc:sldMk cId="2643124650" sldId="375"/>
            <ac:spMk id="5" creationId="{EDDEC34D-4D30-0E0B-5831-443113474BCD}"/>
          </ac:spMkLst>
        </pc:spChg>
        <pc:picChg chg="del">
          <ac:chgData name="Aleena Lida Surenian" userId="S::als0813@ads.northwestern.edu::e2fd0e4e-6417-49b0-ab16-0ba26a1719f0" providerId="AD" clId="Web-{56E71A7F-CD57-810E-EBD8-76B0007347E6}" dt="2023-11-10T15:12:06.389" v="0"/>
          <ac:picMkLst>
            <pc:docMk/>
            <pc:sldMk cId="2643124650" sldId="375"/>
            <ac:picMk id="25" creationId="{AFDEE866-04F7-BF46-8FB4-0968BA571C5D}"/>
          </ac:picMkLst>
        </pc:picChg>
      </pc:sldChg>
      <pc:sldChg chg="delSp modSp">
        <pc:chgData name="Aleena Lida Surenian" userId="S::als0813@ads.northwestern.edu::e2fd0e4e-6417-49b0-ab16-0ba26a1719f0" providerId="AD" clId="Web-{56E71A7F-CD57-810E-EBD8-76B0007347E6}" dt="2023-11-10T15:14:55.394" v="8"/>
        <pc:sldMkLst>
          <pc:docMk/>
          <pc:sldMk cId="391587302" sldId="404"/>
        </pc:sldMkLst>
        <pc:spChg chg="mod">
          <ac:chgData name="Aleena Lida Surenian" userId="S::als0813@ads.northwestern.edu::e2fd0e4e-6417-49b0-ab16-0ba26a1719f0" providerId="AD" clId="Web-{56E71A7F-CD57-810E-EBD8-76B0007347E6}" dt="2023-11-10T15:14:55.253" v="7" actId="20577"/>
          <ac:spMkLst>
            <pc:docMk/>
            <pc:sldMk cId="391587302" sldId="404"/>
            <ac:spMk id="6" creationId="{BC736DC3-AC0A-045A-3C2F-AED5F8C522B9}"/>
          </ac:spMkLst>
        </pc:spChg>
        <pc:picChg chg="del">
          <ac:chgData name="Aleena Lida Surenian" userId="S::als0813@ads.northwestern.edu::e2fd0e4e-6417-49b0-ab16-0ba26a1719f0" providerId="AD" clId="Web-{56E71A7F-CD57-810E-EBD8-76B0007347E6}" dt="2023-11-10T15:14:55.394" v="8"/>
          <ac:picMkLst>
            <pc:docMk/>
            <pc:sldMk cId="391587302" sldId="404"/>
            <ac:picMk id="4" creationId="{17273ACB-18AD-00F9-285C-FD18EA10D2D2}"/>
          </ac:picMkLst>
        </pc:picChg>
      </pc:sldChg>
      <pc:sldChg chg="delSp modSp">
        <pc:chgData name="Aleena Lida Surenian" userId="S::als0813@ads.northwestern.edu::e2fd0e4e-6417-49b0-ab16-0ba26a1719f0" providerId="AD" clId="Web-{56E71A7F-CD57-810E-EBD8-76B0007347E6}" dt="2023-11-10T15:40:49.424" v="27" actId="1076"/>
        <pc:sldMkLst>
          <pc:docMk/>
          <pc:sldMk cId="1690682772" sldId="739"/>
        </pc:sldMkLst>
        <pc:spChg chg="mod">
          <ac:chgData name="Aleena Lida Surenian" userId="S::als0813@ads.northwestern.edu::e2fd0e4e-6417-49b0-ab16-0ba26a1719f0" providerId="AD" clId="Web-{56E71A7F-CD57-810E-EBD8-76B0007347E6}" dt="2023-11-10T15:40:49.424" v="27" actId="1076"/>
          <ac:spMkLst>
            <pc:docMk/>
            <pc:sldMk cId="1690682772" sldId="739"/>
            <ac:spMk id="7" creationId="{00000000-0000-0000-0000-000000000000}"/>
          </ac:spMkLst>
        </pc:spChg>
        <pc:spChg chg="mod">
          <ac:chgData name="Aleena Lida Surenian" userId="S::als0813@ads.northwestern.edu::e2fd0e4e-6417-49b0-ab16-0ba26a1719f0" providerId="AD" clId="Web-{56E71A7F-CD57-810E-EBD8-76B0007347E6}" dt="2023-11-10T15:40:42.158" v="26" actId="1076"/>
          <ac:spMkLst>
            <pc:docMk/>
            <pc:sldMk cId="1690682772" sldId="739"/>
            <ac:spMk id="8" creationId="{00000000-0000-0000-0000-000000000000}"/>
          </ac:spMkLst>
        </pc:spChg>
        <pc:spChg chg="mod">
          <ac:chgData name="Aleena Lida Surenian" userId="S::als0813@ads.northwestern.edu::e2fd0e4e-6417-49b0-ab16-0ba26a1719f0" providerId="AD" clId="Web-{56E71A7F-CD57-810E-EBD8-76B0007347E6}" dt="2023-11-10T15:40:23.830" v="22" actId="20577"/>
          <ac:spMkLst>
            <pc:docMk/>
            <pc:sldMk cId="1690682772" sldId="739"/>
            <ac:spMk id="11" creationId="{00000000-0000-0000-0000-000000000000}"/>
          </ac:spMkLst>
        </pc:spChg>
        <pc:picChg chg="del">
          <ac:chgData name="Aleena Lida Surenian" userId="S::als0813@ads.northwestern.edu::e2fd0e4e-6417-49b0-ab16-0ba26a1719f0" providerId="AD" clId="Web-{56E71A7F-CD57-810E-EBD8-76B0007347E6}" dt="2023-11-10T15:40:25.830" v="23"/>
          <ac:picMkLst>
            <pc:docMk/>
            <pc:sldMk cId="1690682772" sldId="739"/>
            <ac:picMk id="5" creationId="{9513A976-E710-BEF2-CC07-BD8B194CD486}"/>
          </ac:picMkLst>
        </pc:picChg>
      </pc:sldChg>
      <pc:sldChg chg="delSp modSp">
        <pc:chgData name="Aleena Lida Surenian" userId="S::als0813@ads.northwestern.edu::e2fd0e4e-6417-49b0-ab16-0ba26a1719f0" providerId="AD" clId="Web-{56E71A7F-CD57-810E-EBD8-76B0007347E6}" dt="2023-11-10T15:39:28.797" v="16"/>
        <pc:sldMkLst>
          <pc:docMk/>
          <pc:sldMk cId="4117633498" sldId="751"/>
        </pc:sldMkLst>
        <pc:spChg chg="mod">
          <ac:chgData name="Aleena Lida Surenian" userId="S::als0813@ads.northwestern.edu::e2fd0e4e-6417-49b0-ab16-0ba26a1719f0" providerId="AD" clId="Web-{56E71A7F-CD57-810E-EBD8-76B0007347E6}" dt="2023-11-10T15:39:28.672" v="15" actId="20577"/>
          <ac:spMkLst>
            <pc:docMk/>
            <pc:sldMk cId="4117633498" sldId="751"/>
            <ac:spMk id="18" creationId="{00000000-0000-0000-0000-000000000000}"/>
          </ac:spMkLst>
        </pc:spChg>
        <pc:picChg chg="del">
          <ac:chgData name="Aleena Lida Surenian" userId="S::als0813@ads.northwestern.edu::e2fd0e4e-6417-49b0-ab16-0ba26a1719f0" providerId="AD" clId="Web-{56E71A7F-CD57-810E-EBD8-76B0007347E6}" dt="2023-11-10T15:39:28.797" v="16"/>
          <ac:picMkLst>
            <pc:docMk/>
            <pc:sldMk cId="4117633498" sldId="751"/>
            <ac:picMk id="21" creationId="{96CCE8FF-AC01-D586-1CBB-4CA353C73832}"/>
          </ac:picMkLst>
        </pc:picChg>
      </pc:sldChg>
      <pc:sldChg chg="add del">
        <pc:chgData name="Aleena Lida Surenian" userId="S::als0813@ads.northwestern.edu::e2fd0e4e-6417-49b0-ab16-0ba26a1719f0" providerId="AD" clId="Web-{56E71A7F-CD57-810E-EBD8-76B0007347E6}" dt="2023-11-10T15:40:09.392" v="18"/>
        <pc:sldMkLst>
          <pc:docMk/>
          <pc:sldMk cId="2089035762" sldId="817"/>
        </pc:sldMkLst>
      </pc:sldChg>
      <pc:sldChg chg="addSp delSp modSp">
        <pc:chgData name="Aleena Lida Surenian" userId="S::als0813@ads.northwestern.edu::e2fd0e4e-6417-49b0-ab16-0ba26a1719f0" providerId="AD" clId="Web-{56E71A7F-CD57-810E-EBD8-76B0007347E6}" dt="2023-11-10T15:41:25.660" v="33" actId="1076"/>
        <pc:sldMkLst>
          <pc:docMk/>
          <pc:sldMk cId="2647960650" sldId="821"/>
        </pc:sldMkLst>
        <pc:spChg chg="mod">
          <ac:chgData name="Aleena Lida Surenian" userId="S::als0813@ads.northwestern.edu::e2fd0e4e-6417-49b0-ab16-0ba26a1719f0" providerId="AD" clId="Web-{56E71A7F-CD57-810E-EBD8-76B0007347E6}" dt="2023-11-10T15:41:25.269" v="32" actId="1076"/>
          <ac:spMkLst>
            <pc:docMk/>
            <pc:sldMk cId="2647960650" sldId="821"/>
            <ac:spMk id="3" creationId="{B7658D12-A7C2-9B51-1AE1-ED8D2228DFBB}"/>
          </ac:spMkLst>
        </pc:spChg>
        <pc:spChg chg="mod">
          <ac:chgData name="Aleena Lida Surenian" userId="S::als0813@ads.northwestern.edu::e2fd0e4e-6417-49b0-ab16-0ba26a1719f0" providerId="AD" clId="Web-{56E71A7F-CD57-810E-EBD8-76B0007347E6}" dt="2023-11-10T15:41:25.660" v="33" actId="1076"/>
          <ac:spMkLst>
            <pc:docMk/>
            <pc:sldMk cId="2647960650" sldId="821"/>
            <ac:spMk id="6" creationId="{7323087E-70BA-4611-4040-A048A2775A8F}"/>
          </ac:spMkLst>
        </pc:spChg>
        <pc:spChg chg="add mod">
          <ac:chgData name="Aleena Lida Surenian" userId="S::als0813@ads.northwestern.edu::e2fd0e4e-6417-49b0-ab16-0ba26a1719f0" providerId="AD" clId="Web-{56E71A7F-CD57-810E-EBD8-76B0007347E6}" dt="2023-11-10T15:41:18.956" v="31"/>
          <ac:spMkLst>
            <pc:docMk/>
            <pc:sldMk cId="2647960650" sldId="821"/>
            <ac:spMk id="8" creationId="{DB253BB9-C6FE-56BE-4EF2-76BEE5BCE68E}"/>
          </ac:spMkLst>
        </pc:spChg>
        <pc:picChg chg="del">
          <ac:chgData name="Aleena Lida Surenian" userId="S::als0813@ads.northwestern.edu::e2fd0e4e-6417-49b0-ab16-0ba26a1719f0" providerId="AD" clId="Web-{56E71A7F-CD57-810E-EBD8-76B0007347E6}" dt="2023-11-10T15:41:18.956" v="31"/>
          <ac:picMkLst>
            <pc:docMk/>
            <pc:sldMk cId="2647960650" sldId="821"/>
            <ac:picMk id="7" creationId="{30ACF479-563C-3DCC-F398-699737694BD8}"/>
          </ac:picMkLst>
        </pc:picChg>
      </pc:sldChg>
      <pc:sldChg chg="addSp delSp modSp">
        <pc:chgData name="Aleena Lida Surenian" userId="S::als0813@ads.northwestern.edu::e2fd0e4e-6417-49b0-ab16-0ba26a1719f0" providerId="AD" clId="Web-{56E71A7F-CD57-810E-EBD8-76B0007347E6}" dt="2023-11-10T15:41:42.535" v="36"/>
        <pc:sldMkLst>
          <pc:docMk/>
          <pc:sldMk cId="2711469840" sldId="843"/>
        </pc:sldMkLst>
        <pc:spChg chg="mod">
          <ac:chgData name="Aleena Lida Surenian" userId="S::als0813@ads.northwestern.edu::e2fd0e4e-6417-49b0-ab16-0ba26a1719f0" providerId="AD" clId="Web-{56E71A7F-CD57-810E-EBD8-76B0007347E6}" dt="2023-11-10T15:41:41.707" v="35" actId="20577"/>
          <ac:spMkLst>
            <pc:docMk/>
            <pc:sldMk cId="2711469840" sldId="843"/>
            <ac:spMk id="2" creationId="{322AC0F3-C5EE-A689-6CC2-352003AFF10B}"/>
          </ac:spMkLst>
        </pc:spChg>
        <pc:spChg chg="add mod">
          <ac:chgData name="Aleena Lida Surenian" userId="S::als0813@ads.northwestern.edu::e2fd0e4e-6417-49b0-ab16-0ba26a1719f0" providerId="AD" clId="Web-{56E71A7F-CD57-810E-EBD8-76B0007347E6}" dt="2023-11-10T15:41:42.535" v="36"/>
          <ac:spMkLst>
            <pc:docMk/>
            <pc:sldMk cId="2711469840" sldId="843"/>
            <ac:spMk id="5" creationId="{2FEF31C0-ADED-D7C0-ABD6-F6432FD90AA1}"/>
          </ac:spMkLst>
        </pc:spChg>
        <pc:picChg chg="del">
          <ac:chgData name="Aleena Lida Surenian" userId="S::als0813@ads.northwestern.edu::e2fd0e4e-6417-49b0-ab16-0ba26a1719f0" providerId="AD" clId="Web-{56E71A7F-CD57-810E-EBD8-76B0007347E6}" dt="2023-11-10T15:41:42.535" v="36"/>
          <ac:picMkLst>
            <pc:docMk/>
            <pc:sldMk cId="2711469840" sldId="843"/>
            <ac:picMk id="7" creationId="{841AC270-E115-CB75-5565-9AAD123069A2}"/>
          </ac:picMkLst>
        </pc:picChg>
      </pc:sldChg>
    </pc:docChg>
  </pc:docChgLst>
  <pc:docChgLst>
    <pc:chgData name="justin" userId="S::justin_josephsen.org#ext#@nuwildcat.onmicrosoft.com::59076b92-ce89-4586-91d8-5ddb5cd2b89a" providerId="AD" clId="Web-{CF5D1ADE-7453-81AC-0EB1-A3EA11BE14B0}"/>
    <pc:docChg chg="addSld delSld modSld">
      <pc:chgData name="justin" userId="S::justin_josephsen.org#ext#@nuwildcat.onmicrosoft.com::59076b92-ce89-4586-91d8-5ddb5cd2b89a" providerId="AD" clId="Web-{CF5D1ADE-7453-81AC-0EB1-A3EA11BE14B0}" dt="2023-11-01T21:21:20.371" v="30" actId="1076"/>
      <pc:docMkLst>
        <pc:docMk/>
      </pc:docMkLst>
      <pc:sldChg chg="addSp delSp modSp add mod replId modClrScheme delDesignElem chgLayout">
        <pc:chgData name="justin" userId="S::justin_josephsen.org#ext#@nuwildcat.onmicrosoft.com::59076b92-ce89-4586-91d8-5ddb5cd2b89a" providerId="AD" clId="Web-{CF5D1ADE-7453-81AC-0EB1-A3EA11BE14B0}" dt="2023-11-01T21:21:20.371" v="30" actId="1076"/>
        <pc:sldMkLst>
          <pc:docMk/>
          <pc:sldMk cId="161716160" sldId="842"/>
        </pc:sldMkLst>
        <pc:spChg chg="mod ord">
          <ac:chgData name="justin" userId="S::justin_josephsen.org#ext#@nuwildcat.onmicrosoft.com::59076b92-ce89-4586-91d8-5ddb5cd2b89a" providerId="AD" clId="Web-{CF5D1ADE-7453-81AC-0EB1-A3EA11BE14B0}" dt="2023-11-01T21:18:11.725" v="22"/>
          <ac:spMkLst>
            <pc:docMk/>
            <pc:sldMk cId="161716160" sldId="842"/>
            <ac:spMk id="2" creationId="{254DF95E-4E67-BAF0-2898-584D247DD41D}"/>
          </ac:spMkLst>
        </pc:spChg>
        <pc:spChg chg="mod ord">
          <ac:chgData name="justin" userId="S::justin_josephsen.org#ext#@nuwildcat.onmicrosoft.com::59076b92-ce89-4586-91d8-5ddb5cd2b89a" providerId="AD" clId="Web-{CF5D1ADE-7453-81AC-0EB1-A3EA11BE14B0}" dt="2023-11-01T21:18:11.725" v="22"/>
          <ac:spMkLst>
            <pc:docMk/>
            <pc:sldMk cId="161716160" sldId="842"/>
            <ac:spMk id="4" creationId="{6844FCDD-F72E-0719-A9A2-4E15D0FA8683}"/>
          </ac:spMkLst>
        </pc:spChg>
        <pc:spChg chg="mod ord">
          <ac:chgData name="justin" userId="S::justin_josephsen.org#ext#@nuwildcat.onmicrosoft.com::59076b92-ce89-4586-91d8-5ddb5cd2b89a" providerId="AD" clId="Web-{CF5D1ADE-7453-81AC-0EB1-A3EA11BE14B0}" dt="2023-11-01T21:18:11.725" v="22"/>
          <ac:spMkLst>
            <pc:docMk/>
            <pc:sldMk cId="161716160" sldId="842"/>
            <ac:spMk id="5" creationId="{46998BF8-9865-F057-0553-B54C685BD77C}"/>
          </ac:spMkLst>
        </pc:spChg>
        <pc:spChg chg="add del mod ord">
          <ac:chgData name="justin" userId="S::justin_josephsen.org#ext#@nuwildcat.onmicrosoft.com::59076b92-ce89-4586-91d8-5ddb5cd2b89a" providerId="AD" clId="Web-{CF5D1ADE-7453-81AC-0EB1-A3EA11BE14B0}" dt="2023-11-01T21:18:11.725" v="22"/>
          <ac:spMkLst>
            <pc:docMk/>
            <pc:sldMk cId="161716160" sldId="842"/>
            <ac:spMk id="8" creationId="{7D45FB59-84DD-038C-6989-187787B0F2BF}"/>
          </ac:spMkLst>
        </pc:spChg>
        <pc:spChg chg="add mod">
          <ac:chgData name="justin" userId="S::justin_josephsen.org#ext#@nuwildcat.onmicrosoft.com::59076b92-ce89-4586-91d8-5ddb5cd2b89a" providerId="AD" clId="Web-{CF5D1ADE-7453-81AC-0EB1-A3EA11BE14B0}" dt="2023-11-01T21:21:20.371" v="30" actId="1076"/>
          <ac:spMkLst>
            <pc:docMk/>
            <pc:sldMk cId="161716160" sldId="842"/>
            <ac:spMk id="9" creationId="{8D1034FD-4DD7-236F-09B1-69FE135A9319}"/>
          </ac:spMkLst>
        </pc:spChg>
        <pc:spChg chg="mod ord">
          <ac:chgData name="justin" userId="S::justin_josephsen.org#ext#@nuwildcat.onmicrosoft.com::59076b92-ce89-4586-91d8-5ddb5cd2b89a" providerId="AD" clId="Web-{CF5D1ADE-7453-81AC-0EB1-A3EA11BE14B0}" dt="2023-11-01T21:18:11.725" v="22"/>
          <ac:spMkLst>
            <pc:docMk/>
            <pc:sldMk cId="161716160" sldId="842"/>
            <ac:spMk id="10" creationId="{82689E54-BD73-FA60-6CE4-3B6868253FDB}"/>
          </ac:spMkLst>
        </pc:spChg>
        <pc:spChg chg="add del">
          <ac:chgData name="justin" userId="S::justin_josephsen.org#ext#@nuwildcat.onmicrosoft.com::59076b92-ce89-4586-91d8-5ddb5cd2b89a" providerId="AD" clId="Web-{CF5D1ADE-7453-81AC-0EB1-A3EA11BE14B0}" dt="2023-11-01T21:18:11.725" v="22"/>
          <ac:spMkLst>
            <pc:docMk/>
            <pc:sldMk cId="161716160" sldId="842"/>
            <ac:spMk id="13" creationId="{F13C74B1-5B17-4795-BED0-7140497B445A}"/>
          </ac:spMkLst>
        </pc:spChg>
        <pc:spChg chg="add del">
          <ac:chgData name="justin" userId="S::justin_josephsen.org#ext#@nuwildcat.onmicrosoft.com::59076b92-ce89-4586-91d8-5ddb5cd2b89a" providerId="AD" clId="Web-{CF5D1ADE-7453-81AC-0EB1-A3EA11BE14B0}" dt="2023-11-01T21:18:11.725" v="22"/>
          <ac:spMkLst>
            <pc:docMk/>
            <pc:sldMk cId="161716160" sldId="842"/>
            <ac:spMk id="15" creationId="{D4974D33-8DC5-464E-8C6D-BE58F0669C17}"/>
          </ac:spMkLst>
        </pc:spChg>
        <pc:picChg chg="add mod">
          <ac:chgData name="justin" userId="S::justin_josephsen.org#ext#@nuwildcat.onmicrosoft.com::59076b92-ce89-4586-91d8-5ddb5cd2b89a" providerId="AD" clId="Web-{CF5D1ADE-7453-81AC-0EB1-A3EA11BE14B0}" dt="2023-11-01T21:21:11.449" v="29" actId="1076"/>
          <ac:picMkLst>
            <pc:docMk/>
            <pc:sldMk cId="161716160" sldId="842"/>
            <ac:picMk id="3" creationId="{F48BC413-AD8E-1382-4025-8950E6DAFBED}"/>
          </ac:picMkLst>
        </pc:picChg>
        <pc:picChg chg="del">
          <ac:chgData name="justin" userId="S::justin_josephsen.org#ext#@nuwildcat.onmicrosoft.com::59076b92-ce89-4586-91d8-5ddb5cd2b89a" providerId="AD" clId="Web-{CF5D1ADE-7453-81AC-0EB1-A3EA11BE14B0}" dt="2023-11-01T21:13:35.359" v="1"/>
          <ac:picMkLst>
            <pc:docMk/>
            <pc:sldMk cId="161716160" sldId="842"/>
            <ac:picMk id="6" creationId="{B6128E00-8074-B03E-C8F6-B2F861BDB843}"/>
          </ac:picMkLst>
        </pc:picChg>
        <pc:picChg chg="add mod">
          <ac:chgData name="justin" userId="S::justin_josephsen.org#ext#@nuwildcat.onmicrosoft.com::59076b92-ce89-4586-91d8-5ddb5cd2b89a" providerId="AD" clId="Web-{CF5D1ADE-7453-81AC-0EB1-A3EA11BE14B0}" dt="2023-11-01T21:20:58.402" v="28" actId="1076"/>
          <ac:picMkLst>
            <pc:docMk/>
            <pc:sldMk cId="161716160" sldId="842"/>
            <ac:picMk id="7" creationId="{361808B1-CF37-2774-DB4D-E35254B92484}"/>
          </ac:picMkLst>
        </pc:picChg>
      </pc:sldChg>
      <pc:sldChg chg="new del">
        <pc:chgData name="justin" userId="S::justin_josephsen.org#ext#@nuwildcat.onmicrosoft.com::59076b92-ce89-4586-91d8-5ddb5cd2b89a" providerId="AD" clId="Web-{CF5D1ADE-7453-81AC-0EB1-A3EA11BE14B0}" dt="2023-11-01T21:16:54.098" v="18"/>
        <pc:sldMkLst>
          <pc:docMk/>
          <pc:sldMk cId="2744835514" sldId="843"/>
        </pc:sldMkLst>
      </pc:sldChg>
    </pc:docChg>
  </pc:docChgLst>
  <pc:docChgLst>
    <pc:chgData name="Alana Rivera" userId="S::arg3669@ads.northwestern.edu::fc8b707a-b7e9-4f2a-8d71-2d76819b7881" providerId="AD" clId="Web-{4BF70CC7-3DE9-96E1-6D34-EB30CB676A1C}"/>
    <pc:docChg chg="modSld">
      <pc:chgData name="Alana Rivera" userId="S::arg3669@ads.northwestern.edu::fc8b707a-b7e9-4f2a-8d71-2d76819b7881" providerId="AD" clId="Web-{4BF70CC7-3DE9-96E1-6D34-EB30CB676A1C}" dt="2023-11-01T17:18:27.632" v="20" actId="20577"/>
      <pc:docMkLst>
        <pc:docMk/>
      </pc:docMkLst>
      <pc:sldChg chg="addSp modSp">
        <pc:chgData name="Alana Rivera" userId="S::arg3669@ads.northwestern.edu::fc8b707a-b7e9-4f2a-8d71-2d76819b7881" providerId="AD" clId="Web-{4BF70CC7-3DE9-96E1-6D34-EB30CB676A1C}" dt="2023-11-01T17:18:27.632" v="20" actId="20577"/>
        <pc:sldMkLst>
          <pc:docMk/>
          <pc:sldMk cId="1366756733" sldId="818"/>
        </pc:sldMkLst>
        <pc:spChg chg="mod">
          <ac:chgData name="Alana Rivera" userId="S::arg3669@ads.northwestern.edu::fc8b707a-b7e9-4f2a-8d71-2d76819b7881" providerId="AD" clId="Web-{4BF70CC7-3DE9-96E1-6D34-EB30CB676A1C}" dt="2023-11-01T17:18:27.632" v="20" actId="20577"/>
          <ac:spMkLst>
            <pc:docMk/>
            <pc:sldMk cId="1366756733" sldId="818"/>
            <ac:spMk id="4" creationId="{0C85B7B6-5588-37CF-57FC-29CAA62D4E63}"/>
          </ac:spMkLst>
        </pc:spChg>
        <pc:spChg chg="mod">
          <ac:chgData name="Alana Rivera" userId="S::arg3669@ads.northwestern.edu::fc8b707a-b7e9-4f2a-8d71-2d76819b7881" providerId="AD" clId="Web-{4BF70CC7-3DE9-96E1-6D34-EB30CB676A1C}" dt="2023-11-01T17:18:04.147" v="18" actId="1076"/>
          <ac:spMkLst>
            <pc:docMk/>
            <pc:sldMk cId="1366756733" sldId="818"/>
            <ac:spMk id="10" creationId="{9FEC07FE-FD17-9565-EA69-6F8893428722}"/>
          </ac:spMkLst>
        </pc:spChg>
        <pc:picChg chg="add mod">
          <ac:chgData name="Alana Rivera" userId="S::arg3669@ads.northwestern.edu::fc8b707a-b7e9-4f2a-8d71-2d76819b7881" providerId="AD" clId="Web-{4BF70CC7-3DE9-96E1-6D34-EB30CB676A1C}" dt="2023-11-01T17:06:34.934" v="15" actId="1076"/>
          <ac:picMkLst>
            <pc:docMk/>
            <pc:sldMk cId="1366756733" sldId="818"/>
            <ac:picMk id="3" creationId="{F805401E-E28E-CF9D-42A5-E4A4730CE5D3}"/>
          </ac:picMkLst>
        </pc:picChg>
      </pc:sldChg>
    </pc:docChg>
  </pc:docChgLst>
  <pc:docChgLst>
    <pc:chgData name="Aleena Lida Surenian" userId="S::als0813@ads.northwestern.edu::e2fd0e4e-6417-49b0-ab16-0ba26a1719f0" providerId="AD" clId="Web-{E4C4B9F8-5B19-0C85-0427-5A0F8ED14456}"/>
    <pc:docChg chg="modSld">
      <pc:chgData name="Aleena Lida Surenian" userId="S::als0813@ads.northwestern.edu::e2fd0e4e-6417-49b0-ab16-0ba26a1719f0" providerId="AD" clId="Web-{E4C4B9F8-5B19-0C85-0427-5A0F8ED14456}" dt="2023-11-06T15:42:39.066" v="9" actId="20577"/>
      <pc:docMkLst>
        <pc:docMk/>
      </pc:docMkLst>
      <pc:sldChg chg="modSp">
        <pc:chgData name="Aleena Lida Surenian" userId="S::als0813@ads.northwestern.edu::e2fd0e4e-6417-49b0-ab16-0ba26a1719f0" providerId="AD" clId="Web-{E4C4B9F8-5B19-0C85-0427-5A0F8ED14456}" dt="2023-11-06T15:42:39.066" v="9" actId="20577"/>
        <pc:sldMkLst>
          <pc:docMk/>
          <pc:sldMk cId="2643124650" sldId="375"/>
        </pc:sldMkLst>
        <pc:spChg chg="mod">
          <ac:chgData name="Aleena Lida Surenian" userId="S::als0813@ads.northwestern.edu::e2fd0e4e-6417-49b0-ab16-0ba26a1719f0" providerId="AD" clId="Web-{E4C4B9F8-5B19-0C85-0427-5A0F8ED14456}" dt="2023-11-06T15:42:39.066" v="9" actId="20577"/>
          <ac:spMkLst>
            <pc:docMk/>
            <pc:sldMk cId="2643124650" sldId="375"/>
            <ac:spMk id="3" creationId="{1D742501-F937-8041-84E5-748F96AE991B}"/>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oleObject" Target="BE%20Hospital%20Structure%20Measures%20Data.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BE%20Hospital%20Structure%20Measures%20Data.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BE%20Hospital%20Structure%20Measures%20Data.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https://nuwildcat-my.sharepoint.com/personal/dlw2885_ads_northwestern_edu/Documents/ILPQC%20Initiative%20Analysis%20&amp;%20Publication/SMFM/SMFM%202023%20Submissions/Materials%20for%20BE%20Analysis%20and%20Abstract/Book1.xlsx" TargetMode="External"/><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'[BE Hospital Structure Measures Data.xlsx]Q17'!$A$2</c:f>
              <c:strCache>
                <c:ptCount val="1"/>
                <c:pt idx="0">
                  <c:v>L&amp;D</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'[BE Hospital Structure Measures Data.xlsx]Q17'!$B$1:$AA$1</c:f>
              <c:strCache>
                <c:ptCount val="26"/>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pt idx="20">
                  <c:v>Mar-23</c:v>
                </c:pt>
                <c:pt idx="21">
                  <c:v>Apr-23</c:v>
                </c:pt>
                <c:pt idx="22">
                  <c:v>May-23</c:v>
                </c:pt>
                <c:pt idx="23">
                  <c:v>Jun-23</c:v>
                </c:pt>
                <c:pt idx="24">
                  <c:v>Jul-23</c:v>
                </c:pt>
                <c:pt idx="25">
                  <c:v>Aug-23</c:v>
                </c:pt>
              </c:strCache>
            </c:strRef>
          </c:cat>
          <c:val>
            <c:numRef>
              <c:f>'[BE Hospital Structure Measures Data.xlsx]Q17'!$B$2:$AA$2</c:f>
              <c:numCache>
                <c:formatCode>0.00%</c:formatCode>
                <c:ptCount val="26"/>
                <c:pt idx="0">
                  <c:v>0.53990000000000005</c:v>
                </c:pt>
                <c:pt idx="1">
                  <c:v>0.51719999999999999</c:v>
                </c:pt>
                <c:pt idx="2">
                  <c:v>0.83020000000000005</c:v>
                </c:pt>
                <c:pt idx="3">
                  <c:v>0.61699999999999999</c:v>
                </c:pt>
                <c:pt idx="4">
                  <c:v>0.58540000000000003</c:v>
                </c:pt>
                <c:pt idx="5">
                  <c:v>0.49180000000000001</c:v>
                </c:pt>
                <c:pt idx="6">
                  <c:v>0.54169999999999996</c:v>
                </c:pt>
                <c:pt idx="7">
                  <c:v>0.75</c:v>
                </c:pt>
                <c:pt idx="8">
                  <c:v>0.59489999999999998</c:v>
                </c:pt>
                <c:pt idx="9">
                  <c:v>0.78569999999999995</c:v>
                </c:pt>
                <c:pt idx="10">
                  <c:v>0.66669999999999996</c:v>
                </c:pt>
                <c:pt idx="11">
                  <c:v>0.64129999999999998</c:v>
                </c:pt>
                <c:pt idx="12">
                  <c:v>0.68089999999999995</c:v>
                </c:pt>
                <c:pt idx="13">
                  <c:v>0.6593</c:v>
                </c:pt>
                <c:pt idx="14">
                  <c:v>0.66969999999999996</c:v>
                </c:pt>
                <c:pt idx="15">
                  <c:v>0.66320000000000001</c:v>
                </c:pt>
                <c:pt idx="16">
                  <c:v>0.63859999999999995</c:v>
                </c:pt>
                <c:pt idx="17">
                  <c:v>0.67330000000000001</c:v>
                </c:pt>
                <c:pt idx="18">
                  <c:v>0.63639999999999997</c:v>
                </c:pt>
                <c:pt idx="19">
                  <c:v>0.68420000000000003</c:v>
                </c:pt>
                <c:pt idx="20">
                  <c:v>0.69230000000000003</c:v>
                </c:pt>
                <c:pt idx="21">
                  <c:v>0.4672</c:v>
                </c:pt>
                <c:pt idx="22">
                  <c:v>0.60709999999999997</c:v>
                </c:pt>
                <c:pt idx="23">
                  <c:v>0.68420000000000003</c:v>
                </c:pt>
                <c:pt idx="24">
                  <c:v>0.60709999999999997</c:v>
                </c:pt>
                <c:pt idx="25">
                  <c:v>0.84509999999999996</c:v>
                </c:pt>
              </c:numCache>
            </c:numRef>
          </c:val>
          <c:smooth val="0"/>
          <c:extLst>
            <c:ext xmlns:c16="http://schemas.microsoft.com/office/drawing/2014/chart" uri="{C3380CC4-5D6E-409C-BE32-E72D297353CC}">
              <c16:uniqueId val="{00000000-4E93-42F9-95E5-33CE3D75C624}"/>
            </c:ext>
          </c:extLst>
        </c:ser>
        <c:ser>
          <c:idx val="1"/>
          <c:order val="1"/>
          <c:tx>
            <c:strRef>
              <c:f>'[BE Hospital Structure Measures Data.xlsx]Q17'!$A$3</c:f>
              <c:strCache>
                <c:ptCount val="1"/>
                <c:pt idx="0">
                  <c:v>Goal</c:v>
                </c:pt>
              </c:strCache>
            </c:strRef>
          </c:tx>
          <c:spPr>
            <a:ln w="25400" cap="rnd">
              <a:noFill/>
              <a:round/>
            </a:ln>
            <a:effectLst/>
          </c:spPr>
          <c:marker>
            <c:symbol val="dash"/>
            <c:size val="13"/>
            <c:spPr>
              <a:solidFill>
                <a:schemeClr val="accent2"/>
              </a:solidFill>
              <a:ln w="9525">
                <a:solidFill>
                  <a:schemeClr val="accent2"/>
                </a:solidFill>
              </a:ln>
              <a:effectLst/>
            </c:spPr>
          </c:marker>
          <c:cat>
            <c:strRef>
              <c:f>'[BE Hospital Structure Measures Data.xlsx]Q17'!$B$1:$AA$1</c:f>
              <c:strCache>
                <c:ptCount val="26"/>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pt idx="20">
                  <c:v>Mar-23</c:v>
                </c:pt>
                <c:pt idx="21">
                  <c:v>Apr-23</c:v>
                </c:pt>
                <c:pt idx="22">
                  <c:v>May-23</c:v>
                </c:pt>
                <c:pt idx="23">
                  <c:v>Jun-23</c:v>
                </c:pt>
                <c:pt idx="24">
                  <c:v>Jul-23</c:v>
                </c:pt>
                <c:pt idx="25">
                  <c:v>Aug-23</c:v>
                </c:pt>
              </c:strCache>
            </c:strRef>
          </c:cat>
          <c:val>
            <c:numRef>
              <c:f>'[BE Hospital Structure Measures Data.xlsx]Q17'!$B$3:$AA$3</c:f>
              <c:numCache>
                <c:formatCode>0%</c:formatCode>
                <c:ptCount val="26"/>
                <c:pt idx="0">
                  <c:v>0.7</c:v>
                </c:pt>
                <c:pt idx="1">
                  <c:v>0.7</c:v>
                </c:pt>
                <c:pt idx="2">
                  <c:v>0.7</c:v>
                </c:pt>
                <c:pt idx="3">
                  <c:v>0.7</c:v>
                </c:pt>
                <c:pt idx="4">
                  <c:v>0.7</c:v>
                </c:pt>
                <c:pt idx="5">
                  <c:v>0.7</c:v>
                </c:pt>
                <c:pt idx="6">
                  <c:v>0.7</c:v>
                </c:pt>
                <c:pt idx="7">
                  <c:v>0.7</c:v>
                </c:pt>
                <c:pt idx="8">
                  <c:v>0.7</c:v>
                </c:pt>
                <c:pt idx="9">
                  <c:v>0.7</c:v>
                </c:pt>
                <c:pt idx="10">
                  <c:v>0.7</c:v>
                </c:pt>
                <c:pt idx="11">
                  <c:v>0.7</c:v>
                </c:pt>
                <c:pt idx="12">
                  <c:v>0.7</c:v>
                </c:pt>
                <c:pt idx="13">
                  <c:v>0.7</c:v>
                </c:pt>
                <c:pt idx="14">
                  <c:v>0.7</c:v>
                </c:pt>
                <c:pt idx="15">
                  <c:v>0.7</c:v>
                </c:pt>
                <c:pt idx="16">
                  <c:v>0.7</c:v>
                </c:pt>
                <c:pt idx="17">
                  <c:v>0.7</c:v>
                </c:pt>
                <c:pt idx="18">
                  <c:v>0.7</c:v>
                </c:pt>
                <c:pt idx="19">
                  <c:v>0.7</c:v>
                </c:pt>
                <c:pt idx="20">
                  <c:v>0.7</c:v>
                </c:pt>
                <c:pt idx="21">
                  <c:v>0.7</c:v>
                </c:pt>
                <c:pt idx="22">
                  <c:v>0.7</c:v>
                </c:pt>
                <c:pt idx="23">
                  <c:v>0.7</c:v>
                </c:pt>
                <c:pt idx="24">
                  <c:v>0.7</c:v>
                </c:pt>
                <c:pt idx="25">
                  <c:v>0.7</c:v>
                </c:pt>
              </c:numCache>
            </c:numRef>
          </c:val>
          <c:smooth val="0"/>
          <c:extLst>
            <c:ext xmlns:c16="http://schemas.microsoft.com/office/drawing/2014/chart" uri="{C3380CC4-5D6E-409C-BE32-E72D297353CC}">
              <c16:uniqueId val="{00000001-4E93-42F9-95E5-33CE3D75C624}"/>
            </c:ext>
          </c:extLst>
        </c:ser>
        <c:dLbls>
          <c:showLegendKey val="0"/>
          <c:showVal val="0"/>
          <c:showCatName val="0"/>
          <c:showSerName val="0"/>
          <c:showPercent val="0"/>
          <c:showBubbleSize val="0"/>
        </c:dLbls>
        <c:marker val="1"/>
        <c:smooth val="0"/>
        <c:axId val="890629191"/>
        <c:axId val="644306391"/>
      </c:lineChart>
      <c:catAx>
        <c:axId val="89062919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644306391"/>
        <c:crosses val="autoZero"/>
        <c:auto val="1"/>
        <c:lblAlgn val="ctr"/>
        <c:lblOffset val="100"/>
        <c:noMultiLvlLbl val="0"/>
      </c:catAx>
      <c:valAx>
        <c:axId val="644306391"/>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890629191"/>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'[BE Hospital Structure Measures Data.xlsx]Q15'!$A$2</c:f>
              <c:strCache>
                <c:ptCount val="1"/>
                <c:pt idx="0">
                  <c:v>L&amp;D</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strRef>
              <c:f>'[BE Hospital Structure Measures Data.xlsx]Q15'!$B$1:$AA$1</c:f>
              <c:strCache>
                <c:ptCount val="26"/>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pt idx="20">
                  <c:v>Mar-23</c:v>
                </c:pt>
                <c:pt idx="21">
                  <c:v>Apr-23</c:v>
                </c:pt>
                <c:pt idx="22">
                  <c:v>May-23</c:v>
                </c:pt>
                <c:pt idx="23">
                  <c:v>Jun-23</c:v>
                </c:pt>
                <c:pt idx="24">
                  <c:v>Jul-23</c:v>
                </c:pt>
                <c:pt idx="25">
                  <c:v>Aug-23</c:v>
                </c:pt>
              </c:strCache>
            </c:strRef>
          </c:cat>
          <c:val>
            <c:numRef>
              <c:f>'[BE Hospital Structure Measures Data.xlsx]Q15'!$B$2:$AA$2</c:f>
              <c:numCache>
                <c:formatCode>0.00%</c:formatCode>
                <c:ptCount val="26"/>
                <c:pt idx="0">
                  <c:v>0.15920000000000001</c:v>
                </c:pt>
                <c:pt idx="1">
                  <c:v>0.2361</c:v>
                </c:pt>
                <c:pt idx="2">
                  <c:v>0.20530000000000001</c:v>
                </c:pt>
                <c:pt idx="3">
                  <c:v>0.21690000000000001</c:v>
                </c:pt>
                <c:pt idx="4">
                  <c:v>0.25790000000000002</c:v>
                </c:pt>
                <c:pt idx="5">
                  <c:v>0.27760000000000001</c:v>
                </c:pt>
                <c:pt idx="6">
                  <c:v>0.2954</c:v>
                </c:pt>
                <c:pt idx="7">
                  <c:v>0.34089999999999998</c:v>
                </c:pt>
                <c:pt idx="8">
                  <c:v>0.33229999999999998</c:v>
                </c:pt>
                <c:pt idx="9">
                  <c:v>0.34689999999999999</c:v>
                </c:pt>
                <c:pt idx="10">
                  <c:v>0.38940000000000002</c:v>
                </c:pt>
                <c:pt idx="11">
                  <c:v>0.39850000000000002</c:v>
                </c:pt>
                <c:pt idx="12">
                  <c:v>0.43730000000000002</c:v>
                </c:pt>
                <c:pt idx="13">
                  <c:v>0.50319999999999998</c:v>
                </c:pt>
                <c:pt idx="14">
                  <c:v>0.5474</c:v>
                </c:pt>
                <c:pt idx="15">
                  <c:v>0.4945</c:v>
                </c:pt>
                <c:pt idx="16">
                  <c:v>0.55559999999999998</c:v>
                </c:pt>
                <c:pt idx="17">
                  <c:v>0.61850000000000005</c:v>
                </c:pt>
                <c:pt idx="18">
                  <c:v>0.70289999999999997</c:v>
                </c:pt>
                <c:pt idx="19">
                  <c:v>0.74919999999999998</c:v>
                </c:pt>
                <c:pt idx="20" formatCode="0%">
                  <c:v>0.8</c:v>
                </c:pt>
                <c:pt idx="21">
                  <c:v>0.84909999999999997</c:v>
                </c:pt>
                <c:pt idx="22">
                  <c:v>0.76470000000000005</c:v>
                </c:pt>
                <c:pt idx="23">
                  <c:v>0.84519999999999995</c:v>
                </c:pt>
                <c:pt idx="24">
                  <c:v>0.752</c:v>
                </c:pt>
                <c:pt idx="25">
                  <c:v>0.82750000000000001</c:v>
                </c:pt>
              </c:numCache>
            </c:numRef>
          </c:val>
          <c:smooth val="0"/>
          <c:extLst>
            <c:ext xmlns:c16="http://schemas.microsoft.com/office/drawing/2014/chart" uri="{C3380CC4-5D6E-409C-BE32-E72D297353CC}">
              <c16:uniqueId val="{00000000-0AFA-4B20-855E-94B062119987}"/>
            </c:ext>
          </c:extLst>
        </c:ser>
        <c:ser>
          <c:idx val="1"/>
          <c:order val="1"/>
          <c:tx>
            <c:strRef>
              <c:f>'[BE Hospital Structure Measures Data.xlsx]Q15'!$A$3</c:f>
              <c:strCache>
                <c:ptCount val="1"/>
                <c:pt idx="0">
                  <c:v>Goal</c:v>
                </c:pt>
              </c:strCache>
            </c:strRef>
          </c:tx>
          <c:spPr>
            <a:ln w="25400" cap="rnd">
              <a:noFill/>
              <a:round/>
            </a:ln>
            <a:effectLst/>
          </c:spPr>
          <c:marker>
            <c:symbol val="dash"/>
            <c:size val="15"/>
            <c:spPr>
              <a:solidFill>
                <a:schemeClr val="accent2"/>
              </a:solidFill>
              <a:ln w="9525">
                <a:solidFill>
                  <a:schemeClr val="accent2"/>
                </a:solidFill>
              </a:ln>
              <a:effectLst/>
            </c:spPr>
          </c:marker>
          <c:cat>
            <c:strRef>
              <c:f>'[BE Hospital Structure Measures Data.xlsx]Q15'!$B$1:$AA$1</c:f>
              <c:strCache>
                <c:ptCount val="26"/>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pt idx="20">
                  <c:v>Mar-23</c:v>
                </c:pt>
                <c:pt idx="21">
                  <c:v>Apr-23</c:v>
                </c:pt>
                <c:pt idx="22">
                  <c:v>May-23</c:v>
                </c:pt>
                <c:pt idx="23">
                  <c:v>Jun-23</c:v>
                </c:pt>
                <c:pt idx="24">
                  <c:v>Jul-23</c:v>
                </c:pt>
                <c:pt idx="25">
                  <c:v>Aug-23</c:v>
                </c:pt>
              </c:strCache>
            </c:strRef>
          </c:cat>
          <c:val>
            <c:numRef>
              <c:f>'[BE Hospital Structure Measures Data.xlsx]Q15'!$B$3:$AA$3</c:f>
              <c:numCache>
                <c:formatCode>0%</c:formatCode>
                <c:ptCount val="26"/>
                <c:pt idx="0">
                  <c:v>0.7</c:v>
                </c:pt>
                <c:pt idx="1">
                  <c:v>0.7</c:v>
                </c:pt>
                <c:pt idx="2">
                  <c:v>0.7</c:v>
                </c:pt>
                <c:pt idx="3">
                  <c:v>0.7</c:v>
                </c:pt>
                <c:pt idx="4">
                  <c:v>0.7</c:v>
                </c:pt>
                <c:pt idx="5">
                  <c:v>0.7</c:v>
                </c:pt>
                <c:pt idx="6">
                  <c:v>0.7</c:v>
                </c:pt>
                <c:pt idx="7">
                  <c:v>0.7</c:v>
                </c:pt>
                <c:pt idx="8">
                  <c:v>0.7</c:v>
                </c:pt>
                <c:pt idx="9">
                  <c:v>0.7</c:v>
                </c:pt>
                <c:pt idx="10">
                  <c:v>0.7</c:v>
                </c:pt>
                <c:pt idx="11">
                  <c:v>0.7</c:v>
                </c:pt>
                <c:pt idx="12">
                  <c:v>0.7</c:v>
                </c:pt>
                <c:pt idx="13">
                  <c:v>0.7</c:v>
                </c:pt>
                <c:pt idx="14">
                  <c:v>0.7</c:v>
                </c:pt>
                <c:pt idx="15">
                  <c:v>0.7</c:v>
                </c:pt>
                <c:pt idx="16">
                  <c:v>0.7</c:v>
                </c:pt>
                <c:pt idx="17">
                  <c:v>0.7</c:v>
                </c:pt>
                <c:pt idx="18">
                  <c:v>0.7</c:v>
                </c:pt>
                <c:pt idx="19">
                  <c:v>0.7</c:v>
                </c:pt>
                <c:pt idx="20">
                  <c:v>0.7</c:v>
                </c:pt>
                <c:pt idx="21">
                  <c:v>0.7</c:v>
                </c:pt>
                <c:pt idx="22">
                  <c:v>0.7</c:v>
                </c:pt>
                <c:pt idx="23">
                  <c:v>0.7</c:v>
                </c:pt>
                <c:pt idx="24">
                  <c:v>0.7</c:v>
                </c:pt>
                <c:pt idx="25">
                  <c:v>0.7</c:v>
                </c:pt>
              </c:numCache>
            </c:numRef>
          </c:val>
          <c:smooth val="0"/>
          <c:extLst>
            <c:ext xmlns:c16="http://schemas.microsoft.com/office/drawing/2014/chart" uri="{C3380CC4-5D6E-409C-BE32-E72D297353CC}">
              <c16:uniqueId val="{00000001-0AFA-4B20-855E-94B062119987}"/>
            </c:ext>
          </c:extLst>
        </c:ser>
        <c:dLbls>
          <c:showLegendKey val="0"/>
          <c:showVal val="0"/>
          <c:showCatName val="0"/>
          <c:showSerName val="0"/>
          <c:showPercent val="0"/>
          <c:showBubbleSize val="0"/>
        </c:dLbls>
        <c:marker val="1"/>
        <c:smooth val="0"/>
        <c:axId val="769253527"/>
        <c:axId val="1217471591"/>
      </c:lineChart>
      <c:catAx>
        <c:axId val="76925352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217471591"/>
        <c:crosses val="autoZero"/>
        <c:auto val="1"/>
        <c:lblAlgn val="ctr"/>
        <c:lblOffset val="100"/>
        <c:noMultiLvlLbl val="0"/>
      </c:catAx>
      <c:valAx>
        <c:axId val="1217471591"/>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769253527"/>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r>
              <a:rPr lang="en-US"/>
              <a:t>Monthly PREM Survey Submissions</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'[BE Hospital Structure Measures Data.xlsx]PREM'!$A$2</c:f>
              <c:strCache>
                <c:ptCount val="1"/>
                <c:pt idx="0">
                  <c:v>PREM Survey Count</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'[BE Hospital Structure Measures Data.xlsx]PREM'!$B$1:$U$1</c:f>
              <c:numCache>
                <c:formatCode>mmm\-yy</c:formatCode>
                <c:ptCount val="20"/>
                <c:pt idx="0">
                  <c:v>44593</c:v>
                </c:pt>
                <c:pt idx="1">
                  <c:v>44621</c:v>
                </c:pt>
                <c:pt idx="2">
                  <c:v>44652</c:v>
                </c:pt>
                <c:pt idx="3">
                  <c:v>44682</c:v>
                </c:pt>
                <c:pt idx="4">
                  <c:v>44713</c:v>
                </c:pt>
                <c:pt idx="5">
                  <c:v>44743</c:v>
                </c:pt>
                <c:pt idx="6">
                  <c:v>44774</c:v>
                </c:pt>
                <c:pt idx="7">
                  <c:v>44805</c:v>
                </c:pt>
                <c:pt idx="8">
                  <c:v>44835</c:v>
                </c:pt>
                <c:pt idx="9">
                  <c:v>44866</c:v>
                </c:pt>
                <c:pt idx="10">
                  <c:v>44896</c:v>
                </c:pt>
                <c:pt idx="11">
                  <c:v>44927</c:v>
                </c:pt>
                <c:pt idx="12">
                  <c:v>44958</c:v>
                </c:pt>
                <c:pt idx="13">
                  <c:v>44986</c:v>
                </c:pt>
                <c:pt idx="14">
                  <c:v>45017</c:v>
                </c:pt>
                <c:pt idx="15">
                  <c:v>45047</c:v>
                </c:pt>
                <c:pt idx="16">
                  <c:v>45078</c:v>
                </c:pt>
                <c:pt idx="17">
                  <c:v>45108</c:v>
                </c:pt>
                <c:pt idx="18">
                  <c:v>45139</c:v>
                </c:pt>
                <c:pt idx="19">
                  <c:v>45170</c:v>
                </c:pt>
              </c:numCache>
            </c:numRef>
          </c:cat>
          <c:val>
            <c:numRef>
              <c:f>'[BE Hospital Structure Measures Data.xlsx]PREM'!$B$2:$U$2</c:f>
              <c:numCache>
                <c:formatCode>General</c:formatCode>
                <c:ptCount val="20"/>
                <c:pt idx="0">
                  <c:v>3</c:v>
                </c:pt>
                <c:pt idx="1">
                  <c:v>14</c:v>
                </c:pt>
                <c:pt idx="2">
                  <c:v>53</c:v>
                </c:pt>
                <c:pt idx="3">
                  <c:v>47</c:v>
                </c:pt>
                <c:pt idx="4">
                  <c:v>54</c:v>
                </c:pt>
                <c:pt idx="5">
                  <c:v>85</c:v>
                </c:pt>
                <c:pt idx="6">
                  <c:v>109</c:v>
                </c:pt>
                <c:pt idx="7">
                  <c:v>127</c:v>
                </c:pt>
                <c:pt idx="8">
                  <c:v>175</c:v>
                </c:pt>
                <c:pt idx="9">
                  <c:v>217</c:v>
                </c:pt>
                <c:pt idx="10">
                  <c:v>290</c:v>
                </c:pt>
                <c:pt idx="11">
                  <c:v>284</c:v>
                </c:pt>
                <c:pt idx="12">
                  <c:v>315</c:v>
                </c:pt>
                <c:pt idx="13">
                  <c:v>358</c:v>
                </c:pt>
                <c:pt idx="14">
                  <c:v>463</c:v>
                </c:pt>
                <c:pt idx="15">
                  <c:v>572</c:v>
                </c:pt>
                <c:pt idx="16">
                  <c:v>744</c:v>
                </c:pt>
                <c:pt idx="17">
                  <c:v>677</c:v>
                </c:pt>
                <c:pt idx="18">
                  <c:v>612</c:v>
                </c:pt>
                <c:pt idx="19">
                  <c:v>630</c:v>
                </c:pt>
              </c:numCache>
            </c:numRef>
          </c:val>
          <c:extLst>
            <c:ext xmlns:c16="http://schemas.microsoft.com/office/drawing/2014/chart" uri="{C3380CC4-5D6E-409C-BE32-E72D297353CC}">
              <c16:uniqueId val="{00000000-3B2D-4B03-A7DF-E20D40AA51B2}"/>
            </c:ext>
          </c:extLst>
        </c:ser>
        <c:dLbls>
          <c:showLegendKey val="0"/>
          <c:showVal val="0"/>
          <c:showCatName val="0"/>
          <c:showSerName val="0"/>
          <c:showPercent val="0"/>
          <c:showBubbleSize val="0"/>
        </c:dLbls>
        <c:gapWidth val="219"/>
        <c:overlap val="-27"/>
        <c:axId val="2035979848"/>
        <c:axId val="1956325207"/>
      </c:barChart>
      <c:dateAx>
        <c:axId val="2035979848"/>
        <c:scaling>
          <c:orientation val="minMax"/>
        </c:scaling>
        <c:delete val="0"/>
        <c:axPos val="b"/>
        <c:numFmt formatCode="mmm\-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956325207"/>
        <c:crosses val="autoZero"/>
        <c:auto val="1"/>
        <c:lblOffset val="100"/>
        <c:baseTimeUnit val="months"/>
      </c:dateAx>
      <c:valAx>
        <c:axId val="1956325207"/>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20359798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r>
              <a:rPr lang="en-US" sz="1600"/>
              <a:t>Feeling pressured into accepting care I did not want or did not understand (strongly agree/agree)</a:t>
            </a:r>
          </a:p>
        </c:rich>
      </c:tx>
      <c:layout>
        <c:manualLayout>
          <c:xMode val="edge"/>
          <c:yMode val="edge"/>
          <c:x val="0.13005874265716785"/>
          <c:y val="0"/>
        </c:manualLayout>
      </c:layout>
      <c:overlay val="0"/>
      <c:spPr>
        <a:noFill/>
        <a:ln>
          <a:noFill/>
        </a:ln>
        <a:effectLst/>
      </c:spPr>
      <c:txPr>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[Book1.xlsx]Sheet2!$A$3</c:f>
              <c:strCache>
                <c:ptCount val="1"/>
                <c:pt idx="0">
                  <c:v>Non-Hispanic Black</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[Book1.xlsx]Sheet2!$B$2:$C$2</c:f>
              <c:strCache>
                <c:ptCount val="2"/>
                <c:pt idx="0">
                  <c:v>Q3/Q4 2022</c:v>
                </c:pt>
                <c:pt idx="1">
                  <c:v>Q1/Q2 2023</c:v>
                </c:pt>
              </c:strCache>
            </c:strRef>
          </c:cat>
          <c:val>
            <c:numRef>
              <c:f>[Book1.xlsx]Sheet2!$B$3:$C$3</c:f>
              <c:numCache>
                <c:formatCode>0%</c:formatCode>
                <c:ptCount val="2"/>
                <c:pt idx="0">
                  <c:v>0.17</c:v>
                </c:pt>
                <c:pt idx="1">
                  <c:v>0.13</c:v>
                </c:pt>
              </c:numCache>
            </c:numRef>
          </c:val>
          <c:extLst>
            <c:ext xmlns:c16="http://schemas.microsoft.com/office/drawing/2014/chart" uri="{C3380CC4-5D6E-409C-BE32-E72D297353CC}">
              <c16:uniqueId val="{00000000-DF80-4C81-94A8-29FF5C92FC96}"/>
            </c:ext>
          </c:extLst>
        </c:ser>
        <c:ser>
          <c:idx val="1"/>
          <c:order val="1"/>
          <c:tx>
            <c:strRef>
              <c:f>[Book1.xlsx]Sheet2!$A$4</c:f>
              <c:strCache>
                <c:ptCount val="1"/>
                <c:pt idx="0">
                  <c:v>Non-Hispanic White</c:v>
                </c:pt>
              </c:strCache>
            </c:strRef>
          </c:tx>
          <c:spPr>
            <a:solidFill>
              <a:srgbClr val="F4B08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[Book1.xlsx]Sheet2!$B$2:$C$2</c:f>
              <c:strCache>
                <c:ptCount val="2"/>
                <c:pt idx="0">
                  <c:v>Q3/Q4 2022</c:v>
                </c:pt>
                <c:pt idx="1">
                  <c:v>Q1/Q2 2023</c:v>
                </c:pt>
              </c:strCache>
            </c:strRef>
          </c:cat>
          <c:val>
            <c:numRef>
              <c:f>[Book1.xlsx]Sheet2!$B$4:$C$4</c:f>
              <c:numCache>
                <c:formatCode>0%</c:formatCode>
                <c:ptCount val="2"/>
                <c:pt idx="0">
                  <c:v>0.12</c:v>
                </c:pt>
                <c:pt idx="1">
                  <c:v>0.1</c:v>
                </c:pt>
              </c:numCache>
            </c:numRef>
          </c:val>
          <c:extLst>
            <c:ext xmlns:c16="http://schemas.microsoft.com/office/drawing/2014/chart" uri="{C3380CC4-5D6E-409C-BE32-E72D297353CC}">
              <c16:uniqueId val="{00000001-DF80-4C81-94A8-29FF5C92FC96}"/>
            </c:ext>
          </c:extLst>
        </c:ser>
        <c:ser>
          <c:idx val="3"/>
          <c:order val="2"/>
          <c:tx>
            <c:strRef>
              <c:f>[Book1.xlsx]Sheet2!$A$5</c:f>
              <c:strCache>
                <c:ptCount val="1"/>
                <c:pt idx="0">
                  <c:v>Public Insurance</c:v>
                </c:pt>
              </c:strCache>
            </c:strRef>
          </c:tx>
          <c:spPr>
            <a:solidFill>
              <a:srgbClr val="A9D08E"/>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[Book1.xlsx]Sheet2!$B$2:$C$2</c:f>
              <c:strCache>
                <c:ptCount val="2"/>
                <c:pt idx="0">
                  <c:v>Q3/Q4 2022</c:v>
                </c:pt>
                <c:pt idx="1">
                  <c:v>Q1/Q2 2023</c:v>
                </c:pt>
              </c:strCache>
            </c:strRef>
          </c:cat>
          <c:val>
            <c:numRef>
              <c:f>[Book1.xlsx]Sheet2!$B$5:$C$5</c:f>
              <c:numCache>
                <c:formatCode>0%</c:formatCode>
                <c:ptCount val="2"/>
                <c:pt idx="0">
                  <c:v>0.15</c:v>
                </c:pt>
                <c:pt idx="1">
                  <c:v>0.13</c:v>
                </c:pt>
              </c:numCache>
            </c:numRef>
          </c:val>
          <c:extLst>
            <c:ext xmlns:c16="http://schemas.microsoft.com/office/drawing/2014/chart" uri="{C3380CC4-5D6E-409C-BE32-E72D297353CC}">
              <c16:uniqueId val="{00000002-DF80-4C81-94A8-29FF5C92FC96}"/>
            </c:ext>
          </c:extLst>
        </c:ser>
        <c:ser>
          <c:idx val="2"/>
          <c:order val="3"/>
          <c:tx>
            <c:strRef>
              <c:f>[Book1.xlsx]Sheet2!$A$6</c:f>
              <c:strCache>
                <c:ptCount val="1"/>
                <c:pt idx="0">
                  <c:v>Private Insurance</c:v>
                </c:pt>
              </c:strCache>
            </c:strRef>
          </c:tx>
          <c:spPr>
            <a:solidFill>
              <a:srgbClr val="7030A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[Book1.xlsx]Sheet2!$B$2:$C$2</c:f>
              <c:strCache>
                <c:ptCount val="2"/>
                <c:pt idx="0">
                  <c:v>Q3/Q4 2022</c:v>
                </c:pt>
                <c:pt idx="1">
                  <c:v>Q1/Q2 2023</c:v>
                </c:pt>
              </c:strCache>
            </c:strRef>
          </c:cat>
          <c:val>
            <c:numRef>
              <c:f>[Book1.xlsx]Sheet2!$B$6:$C$6</c:f>
              <c:numCache>
                <c:formatCode>0%</c:formatCode>
                <c:ptCount val="2"/>
                <c:pt idx="0">
                  <c:v>0.11</c:v>
                </c:pt>
                <c:pt idx="1">
                  <c:v>0.1</c:v>
                </c:pt>
              </c:numCache>
            </c:numRef>
          </c:val>
          <c:extLst>
            <c:ext xmlns:c16="http://schemas.microsoft.com/office/drawing/2014/chart" uri="{C3380CC4-5D6E-409C-BE32-E72D297353CC}">
              <c16:uniqueId val="{00000003-DF80-4C81-94A8-29FF5C92FC96}"/>
            </c:ext>
          </c:extLst>
        </c:ser>
        <c:dLbls>
          <c:showLegendKey val="0"/>
          <c:showVal val="0"/>
          <c:showCatName val="0"/>
          <c:showSerName val="0"/>
          <c:showPercent val="0"/>
          <c:showBubbleSize val="0"/>
        </c:dLbls>
        <c:gapWidth val="219"/>
        <c:overlap val="-27"/>
        <c:axId val="752137335"/>
        <c:axId val="752138327"/>
      </c:barChart>
      <c:catAx>
        <c:axId val="7521373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752138327"/>
        <c:crosses val="autoZero"/>
        <c:auto val="1"/>
        <c:lblAlgn val="ctr"/>
        <c:lblOffset val="100"/>
        <c:noMultiLvlLbl val="0"/>
      </c:catAx>
      <c:valAx>
        <c:axId val="752138327"/>
        <c:scaling>
          <c:orientation val="minMax"/>
          <c:max val="0.2"/>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752137335"/>
        <c:crosses val="autoZero"/>
        <c:crossBetween val="between"/>
      </c:valAx>
      <c:spPr>
        <a:noFill/>
        <a:ln>
          <a:noFill/>
        </a:ln>
        <a:effectLst/>
      </c:spPr>
    </c:plotArea>
    <c:legend>
      <c:legendPos val="t"/>
      <c:layout>
        <c:manualLayout>
          <c:xMode val="edge"/>
          <c:yMode val="edge"/>
          <c:x val="2.3515579071134627E-3"/>
          <c:y val="0.17551912568306011"/>
          <c:w val="0.98700754998217832"/>
          <c:h val="0.1030807624456779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omments/modernComment_154_3AB70A60.xml><?xml version="1.0" encoding="utf-8"?>
<p188:cmLst xmlns:a="http://schemas.openxmlformats.org/drawingml/2006/main" xmlns:r="http://schemas.openxmlformats.org/officeDocument/2006/relationships" xmlns:p188="http://schemas.microsoft.com/office/powerpoint/2018/8/main">
  <p188:cm id="{9581922E-EC29-435E-A5F2-192D6EEC5A6B}" authorId="{866AA8C0-A40A-4549-B1BD-CB0F1B5845F6}" status="resolved" created="2022-05-21T02:56:57.209" complete="100000">
    <pc:sldMkLst xmlns:pc="http://schemas.microsoft.com/office/powerpoint/2013/main/command">
      <pc:docMk/>
      <pc:sldMk cId="3420478351" sldId="285"/>
    </pc:sldMkLst>
    <p188:replyLst>
      <p188:reply id="{03FBCCFB-E76F-43E9-9634-4199F0752B49}" authorId="{E5FBE01E-7B92-B9C0-0995-5C3FE74E91A1}" created="2022-05-21T21:01:58.181">
        <p188:txBody>
          <a:bodyPr/>
          <a:lstStyle/>
          <a:p>
            <a:r>
              <a:rPr lang="en-US"/>
              <a:t>added</a:t>
            </a:r>
          </a:p>
        </p188:txBody>
      </p188:reply>
    </p188:replyLst>
    <p188:txBody>
      <a:bodyPr/>
      <a:lstStyle/>
      <a:p>
        <a:r>
          <a:rPr lang="en-US"/>
          <a:t>who is adding her picture?</a:t>
        </a:r>
      </a:p>
    </p188:txBody>
  </p188:cm>
  <p188:cm id="{BE45CFB7-CE0C-44D4-B7AB-A59C5650813B}" authorId="{866AA8C0-A40A-4549-B1BD-CB0F1B5845F6}" status="resolved" created="2022-05-21T04:33:43.704" complete="100000">
    <pc:sldMkLst xmlns:pc="http://schemas.microsoft.com/office/powerpoint/2013/main/command">
      <pc:docMk/>
      <pc:sldMk cId="3420478351" sldId="285"/>
    </pc:sldMkLst>
    <p188:replyLst>
      <p188:reply id="{DE633BE6-0917-4F5C-8CF1-FC935598A07D}" authorId="{E5FBE01E-7B92-B9C0-0995-5C3FE74E91A1}" created="2022-05-23T11:37:00.374">
        <p188:txBody>
          <a:bodyPr/>
          <a:lstStyle/>
          <a:p>
            <a:r>
              <a:rPr lang="en-US"/>
              <a:t>done</a:t>
            </a:r>
          </a:p>
        </p188:txBody>
      </p188:reply>
    </p188:replyLst>
    <p188:txBody>
      <a:bodyPr/>
      <a:lstStyle/>
      <a:p>
        <a:r>
          <a:rPr lang="en-US"/>
          <a:t>can we look at the welcome address slide from last year and can we use the same language under Congresswoman Robin Kelly as we did with Underwood in terms of describing who she represents</a:t>
        </a:r>
      </a:p>
    </p188:txBody>
  </p188:cm>
</p188:cmLst>
</file>

<file path=ppt/comments/modernComment_2EF_F56E19DA.xml><?xml version="1.0" encoding="utf-8"?>
<p188:cmLst xmlns:a="http://schemas.openxmlformats.org/drawingml/2006/main" xmlns:r="http://schemas.openxmlformats.org/officeDocument/2006/relationships" xmlns:p188="http://schemas.microsoft.com/office/powerpoint/2018/8/main">
  <p188:cm id="{8D32EE4D-0FEC-43DC-839F-89CE464399EF}" authorId="{0B48CC40-4357-5959-C41E-8F630855A478}" status="resolved" created="2023-10-29T23:59:36.601" complete="100000">
    <ac:deMkLst xmlns:ac="http://schemas.microsoft.com/office/drawing/2013/main/command">
      <pc:docMk xmlns:pc="http://schemas.microsoft.com/office/powerpoint/2013/main/command"/>
      <pc:sldMk xmlns:pc="http://schemas.microsoft.com/office/powerpoint/2013/main/command" cId="4117633498" sldId="751"/>
      <ac:spMk id="3" creationId="{00000000-0000-0000-0000-000000000000}"/>
    </ac:deMkLst>
    <p188:replyLst>
      <p188:reply id="{34D61996-F3C3-459F-8C57-78C62E5475A9}" authorId="{E5FBE01E-7B92-B9C0-0995-5C3FE74E91A1}" created="2023-10-30T02:39:51.697">
        <p188:txBody>
          <a:bodyPr/>
          <a:lstStyle/>
          <a:p>
            <a:r>
              <a:rPr lang="en-US"/>
              <a:t>[@Aleena Lida Surenian] I believe this is an ILPQC antique. We can ask Ann or Patti tomorrow. We might also want to think about creating a new one. Dont know how accurate this is anymore? </a:t>
            </a:r>
          </a:p>
        </p188:txBody>
      </p188:reply>
      <p188:reply id="{6EAAF4C2-2951-4DE6-B5F9-CD25485447F7}" authorId="{E5FBE01E-7B92-B9C0-0995-5C3FE74E91A1}" created="2023-10-30T02:49:13.180">
        <p188:txBody>
          <a:bodyPr/>
          <a:lstStyle/>
          <a:p>
            <a:r>
              <a:rPr lang="en-US"/>
              <a:t>[@Aleena Lida Surenian] I switch it with this map from the MNO sustainability webinar in March</a:t>
            </a:r>
          </a:p>
        </p188:txBody>
      </p188:reply>
    </p188:replyLst>
    <p188:txBody>
      <a:bodyPr/>
      <a:lstStyle/>
      <a:p>
        <a:r>
          <a:rPr lang="en-US"/>
          <a:t>[@Alana Rivera] where did you originally find this photo?</a:t>
        </a:r>
      </a:p>
    </p188:txBody>
  </p188:cm>
</p188:cmLst>
</file>

<file path=ppt/comments/modernComment_2F1_70CE680D.xml><?xml version="1.0" encoding="utf-8"?>
<p188:cmLst xmlns:a="http://schemas.openxmlformats.org/drawingml/2006/main" xmlns:r="http://schemas.openxmlformats.org/officeDocument/2006/relationships" xmlns:p188="http://schemas.microsoft.com/office/powerpoint/2018/8/main">
  <p188:cm id="{0EA2626C-C42B-4EAB-8AAA-D6FC6145C0B6}" authorId="{0B48CC40-4357-5959-C41E-8F630855A478}" status="resolved" created="2023-10-18T15:27:29.380" complete="100000">
    <ac:deMkLst xmlns:ac="http://schemas.microsoft.com/office/drawing/2013/main/command">
      <pc:docMk xmlns:pc="http://schemas.microsoft.com/office/powerpoint/2013/main/command"/>
      <pc:sldMk xmlns:pc="http://schemas.microsoft.com/office/powerpoint/2013/main/command" cId="1892575245" sldId="753"/>
      <ac:spMk id="26" creationId="{00000000-0000-0000-0000-000000000000}"/>
    </ac:deMkLst>
    <p188:replyLst>
      <p188:reply id="{D093817E-B225-44D1-BC63-EEBA00AEB25D}" authorId="{E5FBE01E-7B92-B9C0-0995-5C3FE74E91A1}" created="2023-10-23T03:26:01.927">
        <p188:txBody>
          <a:bodyPr/>
          <a:lstStyle/>
          <a:p>
            <a:r>
              <a:rPr lang="en-US"/>
              <a:t>[@Patricia Ann Lee King] [@Aleena Lida Surenian] does anyone know where to get these percentages Ann requested to add? </a:t>
            </a:r>
          </a:p>
        </p188:txBody>
      </p188:reply>
      <p188:reply id="{C6D512B1-D2D8-4E51-96E0-B6E1BB8D9E4C}" authorId="{FCF8223C-610E-2BBA-F33B-0E1F55F6BB33}" created="2023-10-23T14:07:20.533">
        <p188:txBody>
          <a:bodyPr/>
          <a:lstStyle/>
          <a:p>
            <a:r>
              <a:rPr lang="en-US"/>
              <a:t>[@Alana Rivera] i remembered that some of this came through for the MNO sustainability call in spring and there is data in the slides link below. I'm guessing Ann will want updated dated so I'll check Dan's MAR NOW contact to see if they have updates. https://ilpqc.org/ILPQC%202020%2B/MNO-OB/MNO-OB%20Webinars/March%202023%20MNO-OB%20Sustainability%20Webinar_3.13.2023_FINAL_ab.pptx </a:t>
            </a:r>
          </a:p>
        </p188:txBody>
      </p188:reply>
      <p188:reply id="{468E91C7-3F03-46E3-BD9C-7E5DDE2A2C1A}" authorId="{FCF8223C-610E-2BBA-F33B-0E1F55F6BB33}" created="2023-10-23T20:46:49.149">
        <p188:txBody>
          <a:bodyPr/>
          <a:lstStyle/>
          <a:p>
            <a:r>
              <a:rPr lang="en-US"/>
              <a:t>Here's what I have: patients seeking buprenorphine connected to medication- 529 people, 99%.</a:t>
            </a:r>
          </a:p>
        </p188:txBody>
      </p188:reply>
    </p188:replyLst>
    <p188:txBody>
      <a:bodyPr/>
      <a:lstStyle/>
      <a:p>
        <a:r>
          <a:rPr lang="en-US"/>
          <a:t>include percentages of how much MAR NOW and DOPP are utilized</a:t>
        </a:r>
      </a:p>
    </p188:txBody>
  </p188:cm>
  <p188:cm id="{9FF3CE2D-C902-42FE-BB14-1A2B85D63334}" authorId="{0B48CC40-4357-5959-C41E-8F630855A478}" status="resolved" created="2023-10-23T16:44:36.699" complete="100000">
    <pc:sldMkLst xmlns:pc="http://schemas.microsoft.com/office/powerpoint/2013/main/command">
      <pc:docMk/>
      <pc:sldMk cId="1892575245" sldId="753"/>
    </pc:sldMkLst>
    <p188:replyLst>
      <p188:reply id="{22146B5B-FBDB-43A8-95AE-818B1F32F1F1}" authorId="{0B48CC40-4357-5959-C41E-8F630855A478}" created="2023-10-23T16:44:53.950">
        <p188:txBody>
          <a:bodyPr/>
          <a:lstStyle/>
          <a:p>
            <a:r>
              <a:rPr lang="en-US"/>
              <a:t>screen, link to MAR NOW, &amp; implement free Narcan</a:t>
            </a:r>
          </a:p>
        </p188:txBody>
      </p188:reply>
      <p188:reply id="{A81D59A5-AD84-4273-8DF5-C49DC65CFDE0}" authorId="{0B48CC40-4357-5959-C41E-8F630855A478}" created="2023-10-23T16:45:35.437">
        <p188:txBody>
          <a:bodyPr/>
          <a:lstStyle/>
          <a:p>
            <a:r>
              <a:rPr lang="en-US"/>
              <a:t>add MAR NOW phone # and link to DOPP program</a:t>
            </a:r>
          </a:p>
        </p188:txBody>
      </p188:reply>
      <p188:reply id="{149FC0A7-543B-445E-A728-98A1EED012C0}" authorId="{0B48CC40-4357-5959-C41E-8F630855A478}" created="2023-10-23T16:46:38.364">
        <p188:txBody>
          <a:bodyPr/>
          <a:lstStyle/>
          <a:p>
            <a:r>
              <a:rPr lang="en-US"/>
              <a:t>expand to outpatient locations?</a:t>
            </a:r>
          </a:p>
        </p188:txBody>
      </p188:reply>
    </p188:replyLst>
    <p188:txBody>
      <a:bodyPr/>
      <a:lstStyle/>
      <a:p>
        <a:r>
          <a:rPr lang="en-US"/>
          <a:t>highlight DOPP and MAR NOW program</a:t>
        </a:r>
      </a:p>
    </p188:txBody>
  </p188:cm>
</p188:cmLst>
</file>

<file path=ppt/comments/modernComment_319_827B3DE8.xml><?xml version="1.0" encoding="utf-8"?>
<p188:cmLst xmlns:a="http://schemas.openxmlformats.org/drawingml/2006/main" xmlns:r="http://schemas.openxmlformats.org/officeDocument/2006/relationships" xmlns:p188="http://schemas.microsoft.com/office/powerpoint/2018/8/main">
  <p188:cm id="{5589F91F-3018-4A98-A819-BF5AD1F73BC2}" authorId="{0B48CC40-4357-5959-C41E-8F630855A478}" status="resolved" created="2023-10-16T16:35:40.490" complete="100000">
    <ac:deMkLst xmlns:ac="http://schemas.microsoft.com/office/drawing/2013/main/command">
      <pc:docMk xmlns:pc="http://schemas.microsoft.com/office/powerpoint/2013/main/command"/>
      <pc:sldMk xmlns:pc="http://schemas.microsoft.com/office/powerpoint/2013/main/command" cId="4091857155" sldId="714"/>
      <ac:spMk id="2" creationId="{5D87CFE8-3919-ED15-8CAA-3861B7D5540C}"/>
    </ac:deMkLst>
    <p188:replyLst>
      <p188:reply id="{04417290-F3BA-4503-A11C-E6446F0B6F31}" authorId="{0B48CC40-4357-5959-C41E-8F630855A478}" created="2023-10-16T16:40:27.140">
        <p188:txBody>
          <a:bodyPr/>
          <a:lstStyle/>
          <a:p>
            <a:r>
              <a:rPr lang="en-US"/>
              <a:t>add note that says flyer available in folder</a:t>
            </a:r>
          </a:p>
        </p188:txBody>
      </p188:reply>
    </p188:replyLst>
    <p188:txBody>
      <a:bodyPr/>
      <a:lstStyle/>
      <a:p>
        <a:r>
          <a:rPr lang="en-US"/>
          <a:t>add hispanic data</a:t>
        </a:r>
      </a:p>
    </p188:txBody>
  </p188:cm>
</p188:cmLst>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C0744D8-52D3-4AE8-AF75-B47F41E35C12}" type="doc">
      <dgm:prSet loTypeId="urn:microsoft.com/office/officeart/2008/layout/LinedList" loCatId="list" qsTypeId="urn:microsoft.com/office/officeart/2005/8/quickstyle/simple5" qsCatId="simple" csTypeId="urn:microsoft.com/office/officeart/2005/8/colors/accent0_3" csCatId="mainScheme" phldr="1"/>
      <dgm:spPr/>
      <dgm:t>
        <a:bodyPr/>
        <a:lstStyle/>
        <a:p>
          <a:endParaRPr lang="en-US"/>
        </a:p>
      </dgm:t>
    </dgm:pt>
    <dgm:pt modelId="{F0EBD664-D0BC-405D-8962-8C62325D3CE0}">
      <dgm:prSet phldr="0"/>
      <dgm:spPr/>
      <dgm:t>
        <a:bodyPr/>
        <a:lstStyle/>
        <a:p>
          <a:pPr rtl="0"/>
          <a:r>
            <a:rPr lang="en-US">
              <a:solidFill>
                <a:schemeClr val="accent3"/>
              </a:solidFill>
              <a:latin typeface="Calibri" panose="020F0502020204030204"/>
            </a:rPr>
            <a:t>Together, we are ILPQC!</a:t>
          </a:r>
          <a:endParaRPr lang="en-US">
            <a:solidFill>
              <a:schemeClr val="accent3"/>
            </a:solidFill>
          </a:endParaRPr>
        </a:p>
      </dgm:t>
    </dgm:pt>
    <dgm:pt modelId="{97B0F810-184B-48E3-806A-27B50AAF50F9}" type="parTrans" cxnId="{BBAD2A08-2CA8-46FB-ABF7-572C596B5F67}">
      <dgm:prSet/>
      <dgm:spPr/>
      <dgm:t>
        <a:bodyPr/>
        <a:lstStyle/>
        <a:p>
          <a:endParaRPr lang="en-US"/>
        </a:p>
      </dgm:t>
    </dgm:pt>
    <dgm:pt modelId="{A9154809-DA24-4A84-9B95-12C33FF4EAB3}" type="sibTrans" cxnId="{BBAD2A08-2CA8-46FB-ABF7-572C596B5F67}">
      <dgm:prSet/>
      <dgm:spPr/>
      <dgm:t>
        <a:bodyPr/>
        <a:lstStyle/>
        <a:p>
          <a:endParaRPr lang="en-US"/>
        </a:p>
      </dgm:t>
    </dgm:pt>
    <dgm:pt modelId="{2CC84840-B6D5-4F32-9B8C-D2F7865EFE8B}">
      <dgm:prSet/>
      <dgm:spPr/>
      <dgm:t>
        <a:bodyPr/>
        <a:lstStyle/>
        <a:p>
          <a:r>
            <a:rPr lang="en-US">
              <a:solidFill>
                <a:schemeClr val="accent3"/>
              </a:solidFill>
              <a:latin typeface="Calibri" panose="020F0502020204030204"/>
            </a:rPr>
            <a:t>Celebrating</a:t>
          </a:r>
          <a:r>
            <a:rPr lang="en-US">
              <a:solidFill>
                <a:schemeClr val="accent3"/>
              </a:solidFill>
            </a:rPr>
            <a:t> Initiative Work and Progress</a:t>
          </a:r>
        </a:p>
      </dgm:t>
    </dgm:pt>
    <dgm:pt modelId="{D29E6F36-1A0C-47B1-BE10-EE59EB618A93}" type="parTrans" cxnId="{4FDFCF0D-6439-4E87-BC7C-26F177FECD0E}">
      <dgm:prSet/>
      <dgm:spPr/>
      <dgm:t>
        <a:bodyPr/>
        <a:lstStyle/>
        <a:p>
          <a:endParaRPr lang="en-US"/>
        </a:p>
      </dgm:t>
    </dgm:pt>
    <dgm:pt modelId="{3687E44E-93E5-40B8-B05F-E7E2443339F8}" type="sibTrans" cxnId="{4FDFCF0D-6439-4E87-BC7C-26F177FECD0E}">
      <dgm:prSet/>
      <dgm:spPr/>
      <dgm:t>
        <a:bodyPr/>
        <a:lstStyle/>
        <a:p>
          <a:endParaRPr lang="en-US"/>
        </a:p>
      </dgm:t>
    </dgm:pt>
    <dgm:pt modelId="{B98F3296-83BA-4D7C-BBE1-667593C5E12B}">
      <dgm:prSet/>
      <dgm:spPr/>
      <dgm:t>
        <a:bodyPr/>
        <a:lstStyle/>
        <a:p>
          <a:r>
            <a:rPr lang="en-US">
              <a:solidFill>
                <a:schemeClr val="accent3"/>
              </a:solidFill>
            </a:rPr>
            <a:t>Goals for </a:t>
          </a:r>
          <a:r>
            <a:rPr lang="en-US">
              <a:solidFill>
                <a:schemeClr val="accent3"/>
              </a:solidFill>
              <a:latin typeface="Calibri" panose="020F0502020204030204"/>
            </a:rPr>
            <a:t>2024</a:t>
          </a:r>
          <a:endParaRPr lang="en-US">
            <a:solidFill>
              <a:schemeClr val="accent3"/>
            </a:solidFill>
          </a:endParaRPr>
        </a:p>
      </dgm:t>
    </dgm:pt>
    <dgm:pt modelId="{4F925AE4-F58E-4A7D-8073-58F3A3CCA58F}" type="parTrans" cxnId="{F3A2E8AD-76BF-4300-8FE8-43009AD22F40}">
      <dgm:prSet/>
      <dgm:spPr/>
      <dgm:t>
        <a:bodyPr/>
        <a:lstStyle/>
        <a:p>
          <a:endParaRPr lang="en-US"/>
        </a:p>
      </dgm:t>
    </dgm:pt>
    <dgm:pt modelId="{E3A3B0B8-BB3E-47E3-BEDD-7B8BEF8C663E}" type="sibTrans" cxnId="{F3A2E8AD-76BF-4300-8FE8-43009AD22F40}">
      <dgm:prSet/>
      <dgm:spPr/>
      <dgm:t>
        <a:bodyPr/>
        <a:lstStyle/>
        <a:p>
          <a:endParaRPr lang="en-US"/>
        </a:p>
      </dgm:t>
    </dgm:pt>
    <dgm:pt modelId="{BF506E32-F470-4D0B-84E5-C978775E85C0}" type="pres">
      <dgm:prSet presAssocID="{FC0744D8-52D3-4AE8-AF75-B47F41E35C12}" presName="vert0" presStyleCnt="0">
        <dgm:presLayoutVars>
          <dgm:dir/>
          <dgm:animOne val="branch"/>
          <dgm:animLvl val="lvl"/>
        </dgm:presLayoutVars>
      </dgm:prSet>
      <dgm:spPr/>
    </dgm:pt>
    <dgm:pt modelId="{CFE1A669-BCFC-4C0F-A2DF-1FA2AB4ED7FD}" type="pres">
      <dgm:prSet presAssocID="{F0EBD664-D0BC-405D-8962-8C62325D3CE0}" presName="thickLine" presStyleLbl="alignNode1" presStyleIdx="0" presStyleCnt="3"/>
      <dgm:spPr/>
    </dgm:pt>
    <dgm:pt modelId="{C1D3811D-BDD9-4A12-AB49-A1232B22FBC6}" type="pres">
      <dgm:prSet presAssocID="{F0EBD664-D0BC-405D-8962-8C62325D3CE0}" presName="horz1" presStyleCnt="0"/>
      <dgm:spPr/>
    </dgm:pt>
    <dgm:pt modelId="{73745AF7-8520-4BCD-8353-A13DD8AE63DE}" type="pres">
      <dgm:prSet presAssocID="{F0EBD664-D0BC-405D-8962-8C62325D3CE0}" presName="tx1" presStyleLbl="revTx" presStyleIdx="0" presStyleCnt="3"/>
      <dgm:spPr/>
    </dgm:pt>
    <dgm:pt modelId="{EA693CE3-6800-49D9-AF5D-8F64AB589AD7}" type="pres">
      <dgm:prSet presAssocID="{F0EBD664-D0BC-405D-8962-8C62325D3CE0}" presName="vert1" presStyleCnt="0"/>
      <dgm:spPr/>
    </dgm:pt>
    <dgm:pt modelId="{D5CA353A-994F-45BE-9A03-77755BEDCE27}" type="pres">
      <dgm:prSet presAssocID="{2CC84840-B6D5-4F32-9B8C-D2F7865EFE8B}" presName="thickLine" presStyleLbl="alignNode1" presStyleIdx="1" presStyleCnt="3"/>
      <dgm:spPr/>
    </dgm:pt>
    <dgm:pt modelId="{930AC7F8-EB92-42F3-9336-29559138067D}" type="pres">
      <dgm:prSet presAssocID="{2CC84840-B6D5-4F32-9B8C-D2F7865EFE8B}" presName="horz1" presStyleCnt="0"/>
      <dgm:spPr/>
    </dgm:pt>
    <dgm:pt modelId="{126C77DD-EDA2-4FDD-BA92-3F97D71AED1B}" type="pres">
      <dgm:prSet presAssocID="{2CC84840-B6D5-4F32-9B8C-D2F7865EFE8B}" presName="tx1" presStyleLbl="revTx" presStyleIdx="1" presStyleCnt="3"/>
      <dgm:spPr/>
    </dgm:pt>
    <dgm:pt modelId="{A0A2654E-06E1-4FE1-8668-6356D0C7FB51}" type="pres">
      <dgm:prSet presAssocID="{2CC84840-B6D5-4F32-9B8C-D2F7865EFE8B}" presName="vert1" presStyleCnt="0"/>
      <dgm:spPr/>
    </dgm:pt>
    <dgm:pt modelId="{E701FCC1-694F-467C-BF41-22DEC214342E}" type="pres">
      <dgm:prSet presAssocID="{B98F3296-83BA-4D7C-BBE1-667593C5E12B}" presName="thickLine" presStyleLbl="alignNode1" presStyleIdx="2" presStyleCnt="3"/>
      <dgm:spPr/>
    </dgm:pt>
    <dgm:pt modelId="{402F47F8-4E5B-4B37-B899-17CD79F40DC7}" type="pres">
      <dgm:prSet presAssocID="{B98F3296-83BA-4D7C-BBE1-667593C5E12B}" presName="horz1" presStyleCnt="0"/>
      <dgm:spPr/>
    </dgm:pt>
    <dgm:pt modelId="{C34803BD-2FC9-4435-9EAD-5534E7C1577E}" type="pres">
      <dgm:prSet presAssocID="{B98F3296-83BA-4D7C-BBE1-667593C5E12B}" presName="tx1" presStyleLbl="revTx" presStyleIdx="2" presStyleCnt="3"/>
      <dgm:spPr/>
    </dgm:pt>
    <dgm:pt modelId="{D8EF203A-37AF-4158-85AE-A199D1EEA691}" type="pres">
      <dgm:prSet presAssocID="{B98F3296-83BA-4D7C-BBE1-667593C5E12B}" presName="vert1" presStyleCnt="0"/>
      <dgm:spPr/>
    </dgm:pt>
  </dgm:ptLst>
  <dgm:cxnLst>
    <dgm:cxn modelId="{BBAD2A08-2CA8-46FB-ABF7-572C596B5F67}" srcId="{FC0744D8-52D3-4AE8-AF75-B47F41E35C12}" destId="{F0EBD664-D0BC-405D-8962-8C62325D3CE0}" srcOrd="0" destOrd="0" parTransId="{97B0F810-184B-48E3-806A-27B50AAF50F9}" sibTransId="{A9154809-DA24-4A84-9B95-12C33FF4EAB3}"/>
    <dgm:cxn modelId="{4FDFCF0D-6439-4E87-BC7C-26F177FECD0E}" srcId="{FC0744D8-52D3-4AE8-AF75-B47F41E35C12}" destId="{2CC84840-B6D5-4F32-9B8C-D2F7865EFE8B}" srcOrd="1" destOrd="0" parTransId="{D29E6F36-1A0C-47B1-BE10-EE59EB618A93}" sibTransId="{3687E44E-93E5-40B8-B05F-E7E2443339F8}"/>
    <dgm:cxn modelId="{1FB06E3C-3FBF-4C0B-B0F1-CED8C9FAAACF}" type="presOf" srcId="{F0EBD664-D0BC-405D-8962-8C62325D3CE0}" destId="{73745AF7-8520-4BCD-8353-A13DD8AE63DE}" srcOrd="0" destOrd="0" presId="urn:microsoft.com/office/officeart/2008/layout/LinedList"/>
    <dgm:cxn modelId="{79C0E764-DCEE-429C-B56D-4DA185DEB478}" type="presOf" srcId="{B98F3296-83BA-4D7C-BBE1-667593C5E12B}" destId="{C34803BD-2FC9-4435-9EAD-5534E7C1577E}" srcOrd="0" destOrd="0" presId="urn:microsoft.com/office/officeart/2008/layout/LinedList"/>
    <dgm:cxn modelId="{184F3D4B-379E-4387-A8D1-20C2D0D359E0}" type="presOf" srcId="{FC0744D8-52D3-4AE8-AF75-B47F41E35C12}" destId="{BF506E32-F470-4D0B-84E5-C978775E85C0}" srcOrd="0" destOrd="0" presId="urn:microsoft.com/office/officeart/2008/layout/LinedList"/>
    <dgm:cxn modelId="{9345EB8E-59EE-4373-BE94-879F60E347CD}" type="presOf" srcId="{2CC84840-B6D5-4F32-9B8C-D2F7865EFE8B}" destId="{126C77DD-EDA2-4FDD-BA92-3F97D71AED1B}" srcOrd="0" destOrd="0" presId="urn:microsoft.com/office/officeart/2008/layout/LinedList"/>
    <dgm:cxn modelId="{F3A2E8AD-76BF-4300-8FE8-43009AD22F40}" srcId="{FC0744D8-52D3-4AE8-AF75-B47F41E35C12}" destId="{B98F3296-83BA-4D7C-BBE1-667593C5E12B}" srcOrd="2" destOrd="0" parTransId="{4F925AE4-F58E-4A7D-8073-58F3A3CCA58F}" sibTransId="{E3A3B0B8-BB3E-47E3-BEDD-7B8BEF8C663E}"/>
    <dgm:cxn modelId="{549A03D5-4E8C-4012-8770-555D725C82DB}" type="presParOf" srcId="{BF506E32-F470-4D0B-84E5-C978775E85C0}" destId="{CFE1A669-BCFC-4C0F-A2DF-1FA2AB4ED7FD}" srcOrd="0" destOrd="0" presId="urn:microsoft.com/office/officeart/2008/layout/LinedList"/>
    <dgm:cxn modelId="{855D9A7A-D012-4BB1-B97D-D19C67BE38E0}" type="presParOf" srcId="{BF506E32-F470-4D0B-84E5-C978775E85C0}" destId="{C1D3811D-BDD9-4A12-AB49-A1232B22FBC6}" srcOrd="1" destOrd="0" presId="urn:microsoft.com/office/officeart/2008/layout/LinedList"/>
    <dgm:cxn modelId="{7B7E17EF-6D26-4E3C-9048-F173CA6DD857}" type="presParOf" srcId="{C1D3811D-BDD9-4A12-AB49-A1232B22FBC6}" destId="{73745AF7-8520-4BCD-8353-A13DD8AE63DE}" srcOrd="0" destOrd="0" presId="urn:microsoft.com/office/officeart/2008/layout/LinedList"/>
    <dgm:cxn modelId="{EEABDDFF-264F-430E-9500-94F2BF77F981}" type="presParOf" srcId="{C1D3811D-BDD9-4A12-AB49-A1232B22FBC6}" destId="{EA693CE3-6800-49D9-AF5D-8F64AB589AD7}" srcOrd="1" destOrd="0" presId="urn:microsoft.com/office/officeart/2008/layout/LinedList"/>
    <dgm:cxn modelId="{0F5B1715-AE6F-4B7D-9FBD-648ACBCA1FF2}" type="presParOf" srcId="{BF506E32-F470-4D0B-84E5-C978775E85C0}" destId="{D5CA353A-994F-45BE-9A03-77755BEDCE27}" srcOrd="2" destOrd="0" presId="urn:microsoft.com/office/officeart/2008/layout/LinedList"/>
    <dgm:cxn modelId="{75C99039-B6AA-46D7-BC0C-B70AB8733F38}" type="presParOf" srcId="{BF506E32-F470-4D0B-84E5-C978775E85C0}" destId="{930AC7F8-EB92-42F3-9336-29559138067D}" srcOrd="3" destOrd="0" presId="urn:microsoft.com/office/officeart/2008/layout/LinedList"/>
    <dgm:cxn modelId="{04BC47BB-419C-43EE-B133-52FD9BD5B2E4}" type="presParOf" srcId="{930AC7F8-EB92-42F3-9336-29559138067D}" destId="{126C77DD-EDA2-4FDD-BA92-3F97D71AED1B}" srcOrd="0" destOrd="0" presId="urn:microsoft.com/office/officeart/2008/layout/LinedList"/>
    <dgm:cxn modelId="{7A25F6D0-7843-43E4-B271-70578A02FCD4}" type="presParOf" srcId="{930AC7F8-EB92-42F3-9336-29559138067D}" destId="{A0A2654E-06E1-4FE1-8668-6356D0C7FB51}" srcOrd="1" destOrd="0" presId="urn:microsoft.com/office/officeart/2008/layout/LinedList"/>
    <dgm:cxn modelId="{9D8876DA-F52B-49B0-AF33-814D57A2DF6D}" type="presParOf" srcId="{BF506E32-F470-4D0B-84E5-C978775E85C0}" destId="{E701FCC1-694F-467C-BF41-22DEC214342E}" srcOrd="4" destOrd="0" presId="urn:microsoft.com/office/officeart/2008/layout/LinedList"/>
    <dgm:cxn modelId="{701B1E27-0AA9-4845-8E09-2601C39274E5}" type="presParOf" srcId="{BF506E32-F470-4D0B-84E5-C978775E85C0}" destId="{402F47F8-4E5B-4B37-B899-17CD79F40DC7}" srcOrd="5" destOrd="0" presId="urn:microsoft.com/office/officeart/2008/layout/LinedList"/>
    <dgm:cxn modelId="{AE6C4548-C8F4-407D-A8A6-A703BEF891AA}" type="presParOf" srcId="{402F47F8-4E5B-4B37-B899-17CD79F40DC7}" destId="{C34803BD-2FC9-4435-9EAD-5534E7C1577E}" srcOrd="0" destOrd="0" presId="urn:microsoft.com/office/officeart/2008/layout/LinedList"/>
    <dgm:cxn modelId="{28408EBE-950D-40BF-A809-F3834205F3F0}" type="presParOf" srcId="{402F47F8-4E5B-4B37-B899-17CD79F40DC7}" destId="{D8EF203A-37AF-4158-85AE-A199D1EEA691}" srcOrd="1" destOrd="0" presId="urn:microsoft.com/office/officeart/2008/layout/LinedList"/>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ED1D274-D0B6-444C-9890-BF4CE8109FD8}" type="doc">
      <dgm:prSet loTypeId="urn:microsoft.com/office/officeart/2005/8/layout/vList2" loCatId="list" qsTypeId="urn:microsoft.com/office/officeart/2005/8/quickstyle/simple1" qsCatId="simple" csTypeId="urn:microsoft.com/office/officeart/2005/8/colors/colorful1" csCatId="colorful" phldr="1"/>
      <dgm:spPr/>
      <dgm:t>
        <a:bodyPr/>
        <a:lstStyle/>
        <a:p>
          <a:endParaRPr lang="en-US"/>
        </a:p>
      </dgm:t>
    </dgm:pt>
    <dgm:pt modelId="{033FB703-6202-4F59-A8D0-01B9C4FCF939}">
      <dgm:prSet phldrT="[Text]" phldr="0"/>
      <dgm:spPr/>
      <dgm:t>
        <a:bodyPr/>
        <a:lstStyle/>
        <a:p>
          <a:pPr algn="l" rtl="0"/>
          <a:r>
            <a:rPr lang="en-US">
              <a:latin typeface="Calibri"/>
              <a:cs typeface="Calibri"/>
            </a:rPr>
            <a:t>Individual QI Outreach</a:t>
          </a:r>
          <a:endParaRPr lang="en-US"/>
        </a:p>
      </dgm:t>
    </dgm:pt>
    <dgm:pt modelId="{0F14578E-D001-4740-AB98-C98752C46958}" type="parTrans" cxnId="{C5F10EF5-E71B-4D77-BBEB-3A3D072E4C18}">
      <dgm:prSet/>
      <dgm:spPr/>
      <dgm:t>
        <a:bodyPr/>
        <a:lstStyle/>
        <a:p>
          <a:endParaRPr lang="en-US"/>
        </a:p>
      </dgm:t>
    </dgm:pt>
    <dgm:pt modelId="{AC5B7E44-AEFF-4E68-9481-64C53098910D}" type="sibTrans" cxnId="{C5F10EF5-E71B-4D77-BBEB-3A3D072E4C18}">
      <dgm:prSet/>
      <dgm:spPr/>
      <dgm:t>
        <a:bodyPr/>
        <a:lstStyle/>
        <a:p>
          <a:endParaRPr lang="en-US"/>
        </a:p>
      </dgm:t>
    </dgm:pt>
    <dgm:pt modelId="{D88938B4-624E-4DE4-A3FD-01EBCFAA3A40}">
      <dgm:prSet phldr="0"/>
      <dgm:spPr/>
      <dgm:t>
        <a:bodyPr/>
        <a:lstStyle/>
        <a:p>
          <a:pPr algn="l" rtl="0"/>
          <a:r>
            <a:rPr lang="en-US">
              <a:latin typeface="Calibri"/>
              <a:cs typeface="Calibri"/>
            </a:rPr>
            <a:t>Teams who have achieved an NTSV C-Section Rate below 23.6% moving to sustainability</a:t>
          </a:r>
        </a:p>
      </dgm:t>
    </dgm:pt>
    <dgm:pt modelId="{6A35BA0B-A7F3-447B-8DC0-D93BFE126BD1}" type="parTrans" cxnId="{EBFBE051-B70D-45AB-85F9-98097230F79C}">
      <dgm:prSet/>
      <dgm:spPr/>
    </dgm:pt>
    <dgm:pt modelId="{70AF4263-392A-47B0-96E6-553B01359E4E}" type="sibTrans" cxnId="{EBFBE051-B70D-45AB-85F9-98097230F79C}">
      <dgm:prSet/>
      <dgm:spPr/>
    </dgm:pt>
    <dgm:pt modelId="{DE0AB008-932D-4D6E-BD46-05A23BDB800A}">
      <dgm:prSet phldr="0"/>
      <dgm:spPr/>
      <dgm:t>
        <a:bodyPr/>
        <a:lstStyle/>
        <a:p>
          <a:pPr algn="l"/>
          <a:r>
            <a:rPr lang="en-US">
              <a:latin typeface="Calibri"/>
              <a:cs typeface="Calibri"/>
            </a:rPr>
            <a:t>Draft your sustainability plan and submit to PNAs and ILPQC by January 31st</a:t>
          </a:r>
        </a:p>
      </dgm:t>
    </dgm:pt>
    <dgm:pt modelId="{2E7D113A-A3AB-4388-9312-69A3870B848D}" type="parTrans" cxnId="{D39E83F4-77EA-43C3-857D-C97D80B17CBD}">
      <dgm:prSet/>
      <dgm:spPr/>
    </dgm:pt>
    <dgm:pt modelId="{4D53D61E-7345-447E-AF6C-49D4F4105D6C}" type="sibTrans" cxnId="{D39E83F4-77EA-43C3-857D-C97D80B17CBD}">
      <dgm:prSet/>
      <dgm:spPr/>
    </dgm:pt>
    <dgm:pt modelId="{E876DABC-7915-402C-8428-3902AC629002}">
      <dgm:prSet phldr="0"/>
      <dgm:spPr/>
      <dgm:t>
        <a:bodyPr/>
        <a:lstStyle/>
        <a:p>
          <a:pPr algn="l"/>
          <a:r>
            <a:rPr lang="en-US">
              <a:latin typeface="Calibri"/>
              <a:cs typeface="Calibri"/>
            </a:rPr>
            <a:t>Review your data by race, ethnicity and insurance status and address disparities </a:t>
          </a:r>
        </a:p>
      </dgm:t>
    </dgm:pt>
    <dgm:pt modelId="{01FCE8A3-34A1-4B74-9F7C-C018A86D5A60}" type="parTrans" cxnId="{D0A2A714-AB57-41CE-96F4-90B82B53D4DF}">
      <dgm:prSet/>
      <dgm:spPr/>
    </dgm:pt>
    <dgm:pt modelId="{437FBB09-D220-45A6-9DF7-5EE23F1DEC88}" type="sibTrans" cxnId="{D0A2A714-AB57-41CE-96F4-90B82B53D4DF}">
      <dgm:prSet/>
      <dgm:spPr/>
    </dgm:pt>
    <dgm:pt modelId="{607A8517-439C-4373-B002-338CBA8C703D}">
      <dgm:prSet phldr="0"/>
      <dgm:spPr/>
      <dgm:t>
        <a:bodyPr/>
        <a:lstStyle/>
        <a:p>
          <a:pPr algn="l"/>
          <a:r>
            <a:rPr lang="en-US">
              <a:latin typeface="Calibri"/>
              <a:cs typeface="Calibri"/>
            </a:rPr>
            <a:t>Attend Quarterly Sustainability Calls</a:t>
          </a:r>
        </a:p>
      </dgm:t>
    </dgm:pt>
    <dgm:pt modelId="{F47305E6-E104-42E1-908F-D8E5189AED5C}" type="parTrans" cxnId="{E4846E1F-90FC-42D6-9000-DEECFE03B1D5}">
      <dgm:prSet/>
      <dgm:spPr/>
    </dgm:pt>
    <dgm:pt modelId="{A6C4A115-4E65-4316-99FE-F4C036578254}" type="sibTrans" cxnId="{E4846E1F-90FC-42D6-9000-DEECFE03B1D5}">
      <dgm:prSet/>
      <dgm:spPr/>
    </dgm:pt>
    <dgm:pt modelId="{6B53C23C-D117-4D7F-B463-DE14C0754364}">
      <dgm:prSet phldr="0"/>
      <dgm:spPr/>
      <dgm:t>
        <a:bodyPr/>
        <a:lstStyle/>
        <a:p>
          <a:pPr algn="l" rtl="0"/>
          <a:r>
            <a:rPr lang="en-US">
              <a:latin typeface="Calibri"/>
              <a:cs typeface="Calibri"/>
            </a:rPr>
            <a:t>Teams still working to reduce their NTSV C-Section Rate will be engaged in additional support in 2024  </a:t>
          </a:r>
        </a:p>
      </dgm:t>
    </dgm:pt>
    <dgm:pt modelId="{80BB58B9-2A64-42D0-A349-9FB0890B5D5C}" type="parTrans" cxnId="{BDBA2B08-B5EA-4602-BD87-9BA8D488F331}">
      <dgm:prSet/>
      <dgm:spPr/>
    </dgm:pt>
    <dgm:pt modelId="{1A1AE2B8-8090-4D62-AB72-04717D21EB6A}" type="sibTrans" cxnId="{BDBA2B08-B5EA-4602-BD87-9BA8D488F331}">
      <dgm:prSet/>
      <dgm:spPr/>
    </dgm:pt>
    <dgm:pt modelId="{1E5EFAFA-683F-49AE-B334-764B8AF4BA4C}">
      <dgm:prSet phldr="0"/>
      <dgm:spPr/>
      <dgm:t>
        <a:bodyPr/>
        <a:lstStyle/>
        <a:p>
          <a:pPr algn="l"/>
          <a:r>
            <a:rPr lang="en-US">
              <a:latin typeface="Calibri"/>
              <a:cs typeface="Calibri"/>
            </a:rPr>
            <a:t>Quarterly small group coaching calls </a:t>
          </a:r>
        </a:p>
      </dgm:t>
    </dgm:pt>
    <dgm:pt modelId="{95876E9F-54EA-43B7-BFAF-92F7C66FDCBF}" type="parTrans" cxnId="{0DA4A149-7667-4F89-B230-9E3B391C33C7}">
      <dgm:prSet/>
      <dgm:spPr/>
    </dgm:pt>
    <dgm:pt modelId="{8E590005-D913-4EAC-8C37-F14E70A8B154}" type="sibTrans" cxnId="{0DA4A149-7667-4F89-B230-9E3B391C33C7}">
      <dgm:prSet/>
      <dgm:spPr/>
    </dgm:pt>
    <dgm:pt modelId="{20CEE3EC-341E-49D3-98FB-ACBE74E32DDB}">
      <dgm:prSet phldr="0"/>
      <dgm:spPr/>
      <dgm:t>
        <a:bodyPr/>
        <a:lstStyle/>
        <a:p>
          <a:pPr algn="l" rtl="0"/>
          <a:r>
            <a:rPr lang="en-US">
              <a:latin typeface="Calibri"/>
              <a:cs typeface="Calibri"/>
            </a:rPr>
            <a:t>Key Players Meetings for each hospital</a:t>
          </a:r>
        </a:p>
      </dgm:t>
    </dgm:pt>
    <dgm:pt modelId="{D12553EB-AF3B-4F89-ABA7-D1D169BDBEDA}" type="parTrans" cxnId="{C7FA3E1D-847E-4530-B435-EFC0FCD1D2BA}">
      <dgm:prSet/>
      <dgm:spPr/>
    </dgm:pt>
    <dgm:pt modelId="{FA866F19-CB19-4680-B933-978C80F42349}" type="sibTrans" cxnId="{C7FA3E1D-847E-4530-B435-EFC0FCD1D2BA}">
      <dgm:prSet/>
      <dgm:spPr/>
    </dgm:pt>
    <dgm:pt modelId="{8D7DBDD0-3D82-4D74-9E0C-53F145C425E6}" type="pres">
      <dgm:prSet presAssocID="{AED1D274-D0B6-444C-9890-BF4CE8109FD8}" presName="linear" presStyleCnt="0">
        <dgm:presLayoutVars>
          <dgm:animLvl val="lvl"/>
          <dgm:resizeHandles val="exact"/>
        </dgm:presLayoutVars>
      </dgm:prSet>
      <dgm:spPr/>
    </dgm:pt>
    <dgm:pt modelId="{19A92396-75D0-43A2-BD60-06FB0D37A96A}" type="pres">
      <dgm:prSet presAssocID="{D88938B4-624E-4DE4-A3FD-01EBCFAA3A40}" presName="parentText" presStyleLbl="node1" presStyleIdx="0" presStyleCnt="2">
        <dgm:presLayoutVars>
          <dgm:chMax val="0"/>
          <dgm:bulletEnabled val="1"/>
        </dgm:presLayoutVars>
      </dgm:prSet>
      <dgm:spPr/>
    </dgm:pt>
    <dgm:pt modelId="{9B8F1E79-1BCE-4CBD-8826-389D8119E310}" type="pres">
      <dgm:prSet presAssocID="{D88938B4-624E-4DE4-A3FD-01EBCFAA3A40}" presName="childText" presStyleLbl="revTx" presStyleIdx="0" presStyleCnt="2">
        <dgm:presLayoutVars>
          <dgm:bulletEnabled val="1"/>
        </dgm:presLayoutVars>
      </dgm:prSet>
      <dgm:spPr/>
    </dgm:pt>
    <dgm:pt modelId="{5F7D36AF-8D86-4B3F-9DDA-63A5D59B6348}" type="pres">
      <dgm:prSet presAssocID="{6B53C23C-D117-4D7F-B463-DE14C0754364}" presName="parentText" presStyleLbl="node1" presStyleIdx="1" presStyleCnt="2">
        <dgm:presLayoutVars>
          <dgm:chMax val="0"/>
          <dgm:bulletEnabled val="1"/>
        </dgm:presLayoutVars>
      </dgm:prSet>
      <dgm:spPr/>
    </dgm:pt>
    <dgm:pt modelId="{70AB6A31-6010-456B-BDDD-EEAD68F4FE00}" type="pres">
      <dgm:prSet presAssocID="{6B53C23C-D117-4D7F-B463-DE14C0754364}" presName="childText" presStyleLbl="revTx" presStyleIdx="1" presStyleCnt="2">
        <dgm:presLayoutVars>
          <dgm:bulletEnabled val="1"/>
        </dgm:presLayoutVars>
      </dgm:prSet>
      <dgm:spPr/>
    </dgm:pt>
  </dgm:ptLst>
  <dgm:cxnLst>
    <dgm:cxn modelId="{BDBA2B08-B5EA-4602-BD87-9BA8D488F331}" srcId="{AED1D274-D0B6-444C-9890-BF4CE8109FD8}" destId="{6B53C23C-D117-4D7F-B463-DE14C0754364}" srcOrd="1" destOrd="0" parTransId="{80BB58B9-2A64-42D0-A349-9FB0890B5D5C}" sibTransId="{1A1AE2B8-8090-4D62-AB72-04717D21EB6A}"/>
    <dgm:cxn modelId="{D0A2A714-AB57-41CE-96F4-90B82B53D4DF}" srcId="{D88938B4-624E-4DE4-A3FD-01EBCFAA3A40}" destId="{E876DABC-7915-402C-8428-3902AC629002}" srcOrd="1" destOrd="0" parTransId="{01FCE8A3-34A1-4B74-9F7C-C018A86D5A60}" sibTransId="{437FBB09-D220-45A6-9DF7-5EE23F1DEC88}"/>
    <dgm:cxn modelId="{C7FA3E1D-847E-4530-B435-EFC0FCD1D2BA}" srcId="{6B53C23C-D117-4D7F-B463-DE14C0754364}" destId="{20CEE3EC-341E-49D3-98FB-ACBE74E32DDB}" srcOrd="1" destOrd="0" parTransId="{D12553EB-AF3B-4F89-ABA7-D1D169BDBEDA}" sibTransId="{FA866F19-CB19-4680-B933-978C80F42349}"/>
    <dgm:cxn modelId="{E4846E1F-90FC-42D6-9000-DEECFE03B1D5}" srcId="{D88938B4-624E-4DE4-A3FD-01EBCFAA3A40}" destId="{607A8517-439C-4373-B002-338CBA8C703D}" srcOrd="2" destOrd="0" parTransId="{F47305E6-E104-42E1-908F-D8E5189AED5C}" sibTransId="{A6C4A115-4E65-4316-99FE-F4C036578254}"/>
    <dgm:cxn modelId="{E8DE0E5D-CE40-452C-B6DD-2B913FB91A8A}" type="presOf" srcId="{AED1D274-D0B6-444C-9890-BF4CE8109FD8}" destId="{8D7DBDD0-3D82-4D74-9E0C-53F145C425E6}" srcOrd="0" destOrd="0" presId="urn:microsoft.com/office/officeart/2005/8/layout/vList2"/>
    <dgm:cxn modelId="{06AB3547-300A-41B2-B802-E2B47CD2B596}" type="presOf" srcId="{1E5EFAFA-683F-49AE-B334-764B8AF4BA4C}" destId="{70AB6A31-6010-456B-BDDD-EEAD68F4FE00}" srcOrd="0" destOrd="0" presId="urn:microsoft.com/office/officeart/2005/8/layout/vList2"/>
    <dgm:cxn modelId="{0DA4A149-7667-4F89-B230-9E3B391C33C7}" srcId="{6B53C23C-D117-4D7F-B463-DE14C0754364}" destId="{1E5EFAFA-683F-49AE-B334-764B8AF4BA4C}" srcOrd="0" destOrd="0" parTransId="{95876E9F-54EA-43B7-BFAF-92F7C66FDCBF}" sibTransId="{8E590005-D913-4EAC-8C37-F14E70A8B154}"/>
    <dgm:cxn modelId="{EBFBE051-B70D-45AB-85F9-98097230F79C}" srcId="{AED1D274-D0B6-444C-9890-BF4CE8109FD8}" destId="{D88938B4-624E-4DE4-A3FD-01EBCFAA3A40}" srcOrd="0" destOrd="0" parTransId="{6A35BA0B-A7F3-447B-8DC0-D93BFE126BD1}" sibTransId="{70AF4263-392A-47B0-96E6-553B01359E4E}"/>
    <dgm:cxn modelId="{15D22159-22CB-431D-B728-63B7BE2C2AB2}" type="presOf" srcId="{E876DABC-7915-402C-8428-3902AC629002}" destId="{9B8F1E79-1BCE-4CBD-8826-389D8119E310}" srcOrd="0" destOrd="1" presId="urn:microsoft.com/office/officeart/2005/8/layout/vList2"/>
    <dgm:cxn modelId="{E914857D-786F-479F-B119-5E22CF084A8B}" type="presOf" srcId="{6B53C23C-D117-4D7F-B463-DE14C0754364}" destId="{5F7D36AF-8D86-4B3F-9DDA-63A5D59B6348}" srcOrd="0" destOrd="0" presId="urn:microsoft.com/office/officeart/2005/8/layout/vList2"/>
    <dgm:cxn modelId="{2686A688-1804-4A74-802C-ACB81529F69C}" type="presOf" srcId="{DE0AB008-932D-4D6E-BD46-05A23BDB800A}" destId="{9B8F1E79-1BCE-4CBD-8826-389D8119E310}" srcOrd="0" destOrd="0" presId="urn:microsoft.com/office/officeart/2005/8/layout/vList2"/>
    <dgm:cxn modelId="{C7BA65B7-5BB5-4711-9558-A6D40CDE0F77}" type="presOf" srcId="{20CEE3EC-341E-49D3-98FB-ACBE74E32DDB}" destId="{70AB6A31-6010-456B-BDDD-EEAD68F4FE00}" srcOrd="0" destOrd="1" presId="urn:microsoft.com/office/officeart/2005/8/layout/vList2"/>
    <dgm:cxn modelId="{E9D598BF-F595-47CF-9A61-ABA4BE9F7F21}" type="presOf" srcId="{607A8517-439C-4373-B002-338CBA8C703D}" destId="{9B8F1E79-1BCE-4CBD-8826-389D8119E310}" srcOrd="0" destOrd="2" presId="urn:microsoft.com/office/officeart/2005/8/layout/vList2"/>
    <dgm:cxn modelId="{4EF7F5EB-687F-4DED-A4BD-CF50AF4FC2F0}" type="presOf" srcId="{033FB703-6202-4F59-A8D0-01B9C4FCF939}" destId="{70AB6A31-6010-456B-BDDD-EEAD68F4FE00}" srcOrd="0" destOrd="2" presId="urn:microsoft.com/office/officeart/2005/8/layout/vList2"/>
    <dgm:cxn modelId="{D39E83F4-77EA-43C3-857D-C97D80B17CBD}" srcId="{D88938B4-624E-4DE4-A3FD-01EBCFAA3A40}" destId="{DE0AB008-932D-4D6E-BD46-05A23BDB800A}" srcOrd="0" destOrd="0" parTransId="{2E7D113A-A3AB-4388-9312-69A3870B848D}" sibTransId="{4D53D61E-7345-447E-AF6C-49D4F4105D6C}"/>
    <dgm:cxn modelId="{C5F10EF5-E71B-4D77-BBEB-3A3D072E4C18}" srcId="{6B53C23C-D117-4D7F-B463-DE14C0754364}" destId="{033FB703-6202-4F59-A8D0-01B9C4FCF939}" srcOrd="2" destOrd="0" parTransId="{0F14578E-D001-4740-AB98-C98752C46958}" sibTransId="{AC5B7E44-AEFF-4E68-9481-64C53098910D}"/>
    <dgm:cxn modelId="{27F2A0F5-AC2F-437A-BCAF-6DB8C496A72D}" type="presOf" srcId="{D88938B4-624E-4DE4-A3FD-01EBCFAA3A40}" destId="{19A92396-75D0-43A2-BD60-06FB0D37A96A}" srcOrd="0" destOrd="0" presId="urn:microsoft.com/office/officeart/2005/8/layout/vList2"/>
    <dgm:cxn modelId="{A6C799C9-0059-4511-9858-E9A1837ABD3D}" type="presParOf" srcId="{8D7DBDD0-3D82-4D74-9E0C-53F145C425E6}" destId="{19A92396-75D0-43A2-BD60-06FB0D37A96A}" srcOrd="0" destOrd="0" presId="urn:microsoft.com/office/officeart/2005/8/layout/vList2"/>
    <dgm:cxn modelId="{F2D124B1-75EB-4889-8E20-24728DD7CBA0}" type="presParOf" srcId="{8D7DBDD0-3D82-4D74-9E0C-53F145C425E6}" destId="{9B8F1E79-1BCE-4CBD-8826-389D8119E310}" srcOrd="1" destOrd="0" presId="urn:microsoft.com/office/officeart/2005/8/layout/vList2"/>
    <dgm:cxn modelId="{E4891A46-8630-4DE2-9067-D00ACE708372}" type="presParOf" srcId="{8D7DBDD0-3D82-4D74-9E0C-53F145C425E6}" destId="{5F7D36AF-8D86-4B3F-9DDA-63A5D59B6348}" srcOrd="2" destOrd="0" presId="urn:microsoft.com/office/officeart/2005/8/layout/vList2"/>
    <dgm:cxn modelId="{E07F779D-777A-45B5-84C2-4B056FD2952E}" type="presParOf" srcId="{8D7DBDD0-3D82-4D74-9E0C-53F145C425E6}" destId="{70AB6A31-6010-456B-BDDD-EEAD68F4FE00}" srcOrd="3"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7058ED0A-4DC1-4B8F-A453-F90889F73E9D}" type="doc">
      <dgm:prSet loTypeId="urn:microsoft.com/office/officeart/2005/8/layout/rings+Icon" loCatId="relationship" qsTypeId="urn:microsoft.com/office/officeart/2005/8/quickstyle/simple1" qsCatId="simple" csTypeId="urn:microsoft.com/office/officeart/2005/8/colors/colorful1" csCatId="colorful" phldr="1"/>
      <dgm:spPr/>
    </dgm:pt>
    <dgm:pt modelId="{DD38E484-E39D-4881-90F2-B7BBA1FFBD8D}">
      <dgm:prSet phldrT="[Text]" custT="1"/>
      <dgm:spPr/>
      <dgm:t>
        <a:bodyPr/>
        <a:lstStyle/>
        <a:p>
          <a:r>
            <a:rPr lang="en-US" sz="2400"/>
            <a:t>Intestinal microbiome</a:t>
          </a:r>
        </a:p>
      </dgm:t>
    </dgm:pt>
    <dgm:pt modelId="{42CDB786-068A-41B9-9BBB-C6C0A39FB656}" type="parTrans" cxnId="{8779348E-0C85-4C89-A1A6-1494E2FC6BBF}">
      <dgm:prSet/>
      <dgm:spPr/>
      <dgm:t>
        <a:bodyPr/>
        <a:lstStyle/>
        <a:p>
          <a:endParaRPr lang="en-US"/>
        </a:p>
      </dgm:t>
    </dgm:pt>
    <dgm:pt modelId="{2044C467-BFA4-494B-BEC1-67015BCD25A3}" type="sibTrans" cxnId="{8779348E-0C85-4C89-A1A6-1494E2FC6BBF}">
      <dgm:prSet/>
      <dgm:spPr/>
      <dgm:t>
        <a:bodyPr/>
        <a:lstStyle/>
        <a:p>
          <a:endParaRPr lang="en-US"/>
        </a:p>
      </dgm:t>
    </dgm:pt>
    <dgm:pt modelId="{7674F1C1-272C-421F-AD35-A159EE1C571C}">
      <dgm:prSet phldrT="[Text]" custT="1"/>
      <dgm:spPr/>
      <dgm:t>
        <a:bodyPr/>
        <a:lstStyle/>
        <a:p>
          <a:r>
            <a:rPr lang="en-US" sz="2400"/>
            <a:t>Parental-baby separation</a:t>
          </a:r>
        </a:p>
      </dgm:t>
    </dgm:pt>
    <dgm:pt modelId="{24DBBB9E-BF83-4698-A90B-4D8C1249D3F3}" type="parTrans" cxnId="{9A24BABF-543F-4F55-95DB-AEA98DDC9DA7}">
      <dgm:prSet/>
      <dgm:spPr/>
      <dgm:t>
        <a:bodyPr/>
        <a:lstStyle/>
        <a:p>
          <a:endParaRPr lang="en-US"/>
        </a:p>
      </dgm:t>
    </dgm:pt>
    <dgm:pt modelId="{AE0C0AC1-C0A8-429B-A796-4054705D043E}" type="sibTrans" cxnId="{9A24BABF-543F-4F55-95DB-AEA98DDC9DA7}">
      <dgm:prSet/>
      <dgm:spPr/>
      <dgm:t>
        <a:bodyPr/>
        <a:lstStyle/>
        <a:p>
          <a:endParaRPr lang="en-US"/>
        </a:p>
      </dgm:t>
    </dgm:pt>
    <dgm:pt modelId="{B68E591C-5B2F-416C-A718-E7E106588655}">
      <dgm:prSet phldrT="[Text]" custT="1"/>
      <dgm:spPr/>
      <dgm:t>
        <a:bodyPr/>
        <a:lstStyle/>
        <a:p>
          <a:r>
            <a:rPr lang="en-US" sz="2400"/>
            <a:t>Length of stay</a:t>
          </a:r>
        </a:p>
      </dgm:t>
    </dgm:pt>
    <dgm:pt modelId="{18EA2127-3A42-40AF-AF47-6E724F5D592E}" type="parTrans" cxnId="{2E82FD3D-743F-4E29-91F6-2BE19F867933}">
      <dgm:prSet/>
      <dgm:spPr/>
      <dgm:t>
        <a:bodyPr/>
        <a:lstStyle/>
        <a:p>
          <a:endParaRPr lang="en-US"/>
        </a:p>
      </dgm:t>
    </dgm:pt>
    <dgm:pt modelId="{F6B246B2-152C-4984-91F1-0ACF4900FCC3}" type="sibTrans" cxnId="{2E82FD3D-743F-4E29-91F6-2BE19F867933}">
      <dgm:prSet/>
      <dgm:spPr/>
      <dgm:t>
        <a:bodyPr/>
        <a:lstStyle/>
        <a:p>
          <a:endParaRPr lang="en-US"/>
        </a:p>
      </dgm:t>
    </dgm:pt>
    <dgm:pt modelId="{7A4AAAFF-37E5-4909-9022-E30EFEE5265A}">
      <dgm:prSet phldrT="[Text]" custT="1"/>
      <dgm:spPr/>
      <dgm:t>
        <a:bodyPr/>
        <a:lstStyle/>
        <a:p>
          <a:r>
            <a:rPr lang="en-US" sz="2400"/>
            <a:t>Risk of NEC</a:t>
          </a:r>
        </a:p>
      </dgm:t>
    </dgm:pt>
    <dgm:pt modelId="{4DF080AA-F101-49DE-84C5-5A881955809B}" type="parTrans" cxnId="{A2AFEF38-2A51-4573-A357-7B5D3AA74C28}">
      <dgm:prSet/>
      <dgm:spPr/>
      <dgm:t>
        <a:bodyPr/>
        <a:lstStyle/>
        <a:p>
          <a:endParaRPr lang="en-US"/>
        </a:p>
      </dgm:t>
    </dgm:pt>
    <dgm:pt modelId="{68E9212A-F45F-413B-954F-482CB06FE76A}" type="sibTrans" cxnId="{A2AFEF38-2A51-4573-A357-7B5D3AA74C28}">
      <dgm:prSet/>
      <dgm:spPr/>
      <dgm:t>
        <a:bodyPr/>
        <a:lstStyle/>
        <a:p>
          <a:endParaRPr lang="en-US"/>
        </a:p>
      </dgm:t>
    </dgm:pt>
    <dgm:pt modelId="{1DF61556-8AF5-4F6B-ABEC-CCFD4F53BE15}">
      <dgm:prSet phldrT="[Text]" custT="1"/>
      <dgm:spPr/>
      <dgm:t>
        <a:bodyPr/>
        <a:lstStyle/>
        <a:p>
          <a:r>
            <a:rPr lang="en-US" sz="2400"/>
            <a:t>Formula use</a:t>
          </a:r>
        </a:p>
      </dgm:t>
    </dgm:pt>
    <dgm:pt modelId="{9D896EBD-37A6-46EE-AEF1-25B56E14DAC4}" type="parTrans" cxnId="{D8EFDED5-E334-449E-8839-1C3D48CB7E0C}">
      <dgm:prSet/>
      <dgm:spPr/>
      <dgm:t>
        <a:bodyPr/>
        <a:lstStyle/>
        <a:p>
          <a:endParaRPr lang="en-US"/>
        </a:p>
      </dgm:t>
    </dgm:pt>
    <dgm:pt modelId="{64DF0F79-1B2B-4DB0-A729-47021837E4B5}" type="sibTrans" cxnId="{D8EFDED5-E334-449E-8839-1C3D48CB7E0C}">
      <dgm:prSet/>
      <dgm:spPr/>
      <dgm:t>
        <a:bodyPr/>
        <a:lstStyle/>
        <a:p>
          <a:endParaRPr lang="en-US"/>
        </a:p>
      </dgm:t>
    </dgm:pt>
    <dgm:pt modelId="{1975EC81-B00F-4816-96C3-1EDEA7B414A0}">
      <dgm:prSet phldrT="[Text]" custT="1"/>
      <dgm:spPr/>
      <dgm:t>
        <a:bodyPr/>
        <a:lstStyle/>
        <a:p>
          <a:pPr rtl="0"/>
          <a:r>
            <a:rPr lang="en-US" sz="2400"/>
            <a:t> IV placements</a:t>
          </a:r>
          <a:r>
            <a:rPr lang="en-US" sz="2400">
              <a:latin typeface="Calibri" panose="020F0502020204030204"/>
            </a:rPr>
            <a:t> </a:t>
          </a:r>
          <a:endParaRPr lang="en-US" sz="2400"/>
        </a:p>
      </dgm:t>
    </dgm:pt>
    <dgm:pt modelId="{C2EFDA75-5651-4BD1-B8FC-638B11D4E11E}" type="parTrans" cxnId="{706836C4-967A-45C0-AD21-1C3E61E30D37}">
      <dgm:prSet/>
      <dgm:spPr/>
      <dgm:t>
        <a:bodyPr/>
        <a:lstStyle/>
        <a:p>
          <a:endParaRPr lang="en-US"/>
        </a:p>
      </dgm:t>
    </dgm:pt>
    <dgm:pt modelId="{F8A2431F-5B86-4863-BA5B-98497437780E}" type="sibTrans" cxnId="{706836C4-967A-45C0-AD21-1C3E61E30D37}">
      <dgm:prSet/>
      <dgm:spPr/>
      <dgm:t>
        <a:bodyPr/>
        <a:lstStyle/>
        <a:p>
          <a:endParaRPr lang="en-US"/>
        </a:p>
      </dgm:t>
    </dgm:pt>
    <dgm:pt modelId="{7C5AAFFF-4E35-4B16-BC89-0A66FCAD6A52}">
      <dgm:prSet phldrT="[Text]" custT="1"/>
      <dgm:spPr/>
      <dgm:t>
        <a:bodyPr/>
        <a:lstStyle/>
        <a:p>
          <a:r>
            <a:rPr lang="en-US" sz="2400"/>
            <a:t>Antibiotic resistance</a:t>
          </a:r>
        </a:p>
      </dgm:t>
    </dgm:pt>
    <dgm:pt modelId="{4FED194E-CE13-4E82-8519-0E30B2E65D16}" type="parTrans" cxnId="{B649D995-DB0C-4C40-B2F5-446F0EC55D2B}">
      <dgm:prSet/>
      <dgm:spPr/>
      <dgm:t>
        <a:bodyPr/>
        <a:lstStyle/>
        <a:p>
          <a:endParaRPr lang="en-US"/>
        </a:p>
      </dgm:t>
    </dgm:pt>
    <dgm:pt modelId="{624A42BE-4EC1-49BE-AEE4-5B949F26C3D6}" type="sibTrans" cxnId="{B649D995-DB0C-4C40-B2F5-446F0EC55D2B}">
      <dgm:prSet/>
      <dgm:spPr/>
      <dgm:t>
        <a:bodyPr/>
        <a:lstStyle/>
        <a:p>
          <a:endParaRPr lang="en-US"/>
        </a:p>
      </dgm:t>
    </dgm:pt>
    <dgm:pt modelId="{FAE12019-4B6A-450A-AA53-D06AC6F2D3B2}" type="pres">
      <dgm:prSet presAssocID="{7058ED0A-4DC1-4B8F-A453-F90889F73E9D}" presName="Name0" presStyleCnt="0">
        <dgm:presLayoutVars>
          <dgm:chMax val="7"/>
          <dgm:dir/>
          <dgm:resizeHandles val="exact"/>
        </dgm:presLayoutVars>
      </dgm:prSet>
      <dgm:spPr/>
    </dgm:pt>
    <dgm:pt modelId="{50A5FE62-B0A8-49D4-B045-9CAFBF6BC39D}" type="pres">
      <dgm:prSet presAssocID="{7058ED0A-4DC1-4B8F-A453-F90889F73E9D}" presName="ellipse1" presStyleLbl="vennNode1" presStyleIdx="0" presStyleCnt="7">
        <dgm:presLayoutVars>
          <dgm:bulletEnabled val="1"/>
        </dgm:presLayoutVars>
      </dgm:prSet>
      <dgm:spPr/>
    </dgm:pt>
    <dgm:pt modelId="{358F40DB-2949-459D-9C8C-CD92F658060F}" type="pres">
      <dgm:prSet presAssocID="{7058ED0A-4DC1-4B8F-A453-F90889F73E9D}" presName="ellipse2" presStyleLbl="vennNode1" presStyleIdx="1" presStyleCnt="7">
        <dgm:presLayoutVars>
          <dgm:bulletEnabled val="1"/>
        </dgm:presLayoutVars>
      </dgm:prSet>
      <dgm:spPr/>
    </dgm:pt>
    <dgm:pt modelId="{2EAEC300-F04F-4A98-9133-6BDA41517B8A}" type="pres">
      <dgm:prSet presAssocID="{7058ED0A-4DC1-4B8F-A453-F90889F73E9D}" presName="ellipse3" presStyleLbl="vennNode1" presStyleIdx="2" presStyleCnt="7">
        <dgm:presLayoutVars>
          <dgm:bulletEnabled val="1"/>
        </dgm:presLayoutVars>
      </dgm:prSet>
      <dgm:spPr/>
    </dgm:pt>
    <dgm:pt modelId="{B450EA9C-A40C-4417-AB29-1ED434A8FEE8}" type="pres">
      <dgm:prSet presAssocID="{7058ED0A-4DC1-4B8F-A453-F90889F73E9D}" presName="ellipse4" presStyleLbl="vennNode1" presStyleIdx="3" presStyleCnt="7">
        <dgm:presLayoutVars>
          <dgm:bulletEnabled val="1"/>
        </dgm:presLayoutVars>
      </dgm:prSet>
      <dgm:spPr/>
    </dgm:pt>
    <dgm:pt modelId="{DB843DE9-9255-4793-8E26-176A80A37159}" type="pres">
      <dgm:prSet presAssocID="{7058ED0A-4DC1-4B8F-A453-F90889F73E9D}" presName="ellipse5" presStyleLbl="vennNode1" presStyleIdx="4" presStyleCnt="7">
        <dgm:presLayoutVars>
          <dgm:bulletEnabled val="1"/>
        </dgm:presLayoutVars>
      </dgm:prSet>
      <dgm:spPr/>
    </dgm:pt>
    <dgm:pt modelId="{2767C842-F03F-423F-90ED-BA452390FB09}" type="pres">
      <dgm:prSet presAssocID="{7058ED0A-4DC1-4B8F-A453-F90889F73E9D}" presName="ellipse6" presStyleLbl="vennNode1" presStyleIdx="5" presStyleCnt="7">
        <dgm:presLayoutVars>
          <dgm:bulletEnabled val="1"/>
        </dgm:presLayoutVars>
      </dgm:prSet>
      <dgm:spPr/>
    </dgm:pt>
    <dgm:pt modelId="{990FC704-2CE1-43FC-9692-AD7A6C307E68}" type="pres">
      <dgm:prSet presAssocID="{7058ED0A-4DC1-4B8F-A453-F90889F73E9D}" presName="ellipse7" presStyleLbl="vennNode1" presStyleIdx="6" presStyleCnt="7" custScaleX="100621">
        <dgm:presLayoutVars>
          <dgm:bulletEnabled val="1"/>
        </dgm:presLayoutVars>
      </dgm:prSet>
      <dgm:spPr/>
    </dgm:pt>
  </dgm:ptLst>
  <dgm:cxnLst>
    <dgm:cxn modelId="{B4C34638-62B7-437E-AB8A-B76C471053F0}" type="presOf" srcId="{1975EC81-B00F-4816-96C3-1EDEA7B414A0}" destId="{B450EA9C-A40C-4417-AB29-1ED434A8FEE8}" srcOrd="0" destOrd="0" presId="urn:microsoft.com/office/officeart/2005/8/layout/rings+Icon"/>
    <dgm:cxn modelId="{A2AFEF38-2A51-4573-A357-7B5D3AA74C28}" srcId="{7058ED0A-4DC1-4B8F-A453-F90889F73E9D}" destId="{7A4AAAFF-37E5-4909-9022-E30EFEE5265A}" srcOrd="2" destOrd="0" parTransId="{4DF080AA-F101-49DE-84C5-5A881955809B}" sibTransId="{68E9212A-F45F-413B-954F-482CB06FE76A}"/>
    <dgm:cxn modelId="{2E82FD3D-743F-4E29-91F6-2BE19F867933}" srcId="{7058ED0A-4DC1-4B8F-A453-F90889F73E9D}" destId="{B68E591C-5B2F-416C-A718-E7E106588655}" srcOrd="5" destOrd="0" parTransId="{18EA2127-3A42-40AF-AF47-6E724F5D592E}" sibTransId="{F6B246B2-152C-4984-91F1-0ACF4900FCC3}"/>
    <dgm:cxn modelId="{BC6A4244-9872-4DD9-A69E-0CD5EC92EE2C}" type="presOf" srcId="{1DF61556-8AF5-4F6B-ABEC-CCFD4F53BE15}" destId="{990FC704-2CE1-43FC-9692-AD7A6C307E68}" srcOrd="0" destOrd="0" presId="urn:microsoft.com/office/officeart/2005/8/layout/rings+Icon"/>
    <dgm:cxn modelId="{22CD957D-D124-41AD-AAC9-3FFBA1F58332}" type="presOf" srcId="{7A4AAAFF-37E5-4909-9022-E30EFEE5265A}" destId="{2EAEC300-F04F-4A98-9133-6BDA41517B8A}" srcOrd="0" destOrd="0" presId="urn:microsoft.com/office/officeart/2005/8/layout/rings+Icon"/>
    <dgm:cxn modelId="{8779348E-0C85-4C89-A1A6-1494E2FC6BBF}" srcId="{7058ED0A-4DC1-4B8F-A453-F90889F73E9D}" destId="{DD38E484-E39D-4881-90F2-B7BBA1FFBD8D}" srcOrd="1" destOrd="0" parTransId="{42CDB786-068A-41B9-9BBB-C6C0A39FB656}" sibTransId="{2044C467-BFA4-494B-BEC1-67015BCD25A3}"/>
    <dgm:cxn modelId="{B649D995-DB0C-4C40-B2F5-446F0EC55D2B}" srcId="{7058ED0A-4DC1-4B8F-A453-F90889F73E9D}" destId="{7C5AAFFF-4E35-4B16-BC89-0A66FCAD6A52}" srcOrd="0" destOrd="0" parTransId="{4FED194E-CE13-4E82-8519-0E30B2E65D16}" sibTransId="{624A42BE-4EC1-49BE-AEE4-5B949F26C3D6}"/>
    <dgm:cxn modelId="{DB1CA5B3-2D92-4180-99AF-22E6E4159A7E}" type="presOf" srcId="{7058ED0A-4DC1-4B8F-A453-F90889F73E9D}" destId="{FAE12019-4B6A-450A-AA53-D06AC6F2D3B2}" srcOrd="0" destOrd="0" presId="urn:microsoft.com/office/officeart/2005/8/layout/rings+Icon"/>
    <dgm:cxn modelId="{9A24BABF-543F-4F55-95DB-AEA98DDC9DA7}" srcId="{7058ED0A-4DC1-4B8F-A453-F90889F73E9D}" destId="{7674F1C1-272C-421F-AD35-A159EE1C571C}" srcOrd="4" destOrd="0" parTransId="{24DBBB9E-BF83-4698-A90B-4D8C1249D3F3}" sibTransId="{AE0C0AC1-C0A8-429B-A796-4054705D043E}"/>
    <dgm:cxn modelId="{706836C4-967A-45C0-AD21-1C3E61E30D37}" srcId="{7058ED0A-4DC1-4B8F-A453-F90889F73E9D}" destId="{1975EC81-B00F-4816-96C3-1EDEA7B414A0}" srcOrd="3" destOrd="0" parTransId="{C2EFDA75-5651-4BD1-B8FC-638B11D4E11E}" sibTransId="{F8A2431F-5B86-4863-BA5B-98497437780E}"/>
    <dgm:cxn modelId="{D8EFDED5-E334-449E-8839-1C3D48CB7E0C}" srcId="{7058ED0A-4DC1-4B8F-A453-F90889F73E9D}" destId="{1DF61556-8AF5-4F6B-ABEC-CCFD4F53BE15}" srcOrd="6" destOrd="0" parTransId="{9D896EBD-37A6-46EE-AEF1-25B56E14DAC4}" sibTransId="{64DF0F79-1B2B-4DB0-A729-47021837E4B5}"/>
    <dgm:cxn modelId="{40E511DC-E538-4E87-BB6F-6E73D4D258D3}" type="presOf" srcId="{7674F1C1-272C-421F-AD35-A159EE1C571C}" destId="{DB843DE9-9255-4793-8E26-176A80A37159}" srcOrd="0" destOrd="0" presId="urn:microsoft.com/office/officeart/2005/8/layout/rings+Icon"/>
    <dgm:cxn modelId="{478A45E7-4B49-4F8C-88B0-0778D56466C2}" type="presOf" srcId="{B68E591C-5B2F-416C-A718-E7E106588655}" destId="{2767C842-F03F-423F-90ED-BA452390FB09}" srcOrd="0" destOrd="0" presId="urn:microsoft.com/office/officeart/2005/8/layout/rings+Icon"/>
    <dgm:cxn modelId="{3CD625F8-4C85-4D82-8CD5-722C16A767AD}" type="presOf" srcId="{7C5AAFFF-4E35-4B16-BC89-0A66FCAD6A52}" destId="{50A5FE62-B0A8-49D4-B045-9CAFBF6BC39D}" srcOrd="0" destOrd="0" presId="urn:microsoft.com/office/officeart/2005/8/layout/rings+Icon"/>
    <dgm:cxn modelId="{E68821FD-C9C9-4B52-98D9-3D56E93ED5F6}" type="presOf" srcId="{DD38E484-E39D-4881-90F2-B7BBA1FFBD8D}" destId="{358F40DB-2949-459D-9C8C-CD92F658060F}" srcOrd="0" destOrd="0" presId="urn:microsoft.com/office/officeart/2005/8/layout/rings+Icon"/>
    <dgm:cxn modelId="{68965173-964C-44EC-A13E-A3D17B67EB47}" type="presParOf" srcId="{FAE12019-4B6A-450A-AA53-D06AC6F2D3B2}" destId="{50A5FE62-B0A8-49D4-B045-9CAFBF6BC39D}" srcOrd="0" destOrd="0" presId="urn:microsoft.com/office/officeart/2005/8/layout/rings+Icon"/>
    <dgm:cxn modelId="{2A2335DC-C7BC-4E12-A934-E681C5080955}" type="presParOf" srcId="{FAE12019-4B6A-450A-AA53-D06AC6F2D3B2}" destId="{358F40DB-2949-459D-9C8C-CD92F658060F}" srcOrd="1" destOrd="0" presId="urn:microsoft.com/office/officeart/2005/8/layout/rings+Icon"/>
    <dgm:cxn modelId="{D8CFE594-A288-4E89-A3C3-521A8ABA0C17}" type="presParOf" srcId="{FAE12019-4B6A-450A-AA53-D06AC6F2D3B2}" destId="{2EAEC300-F04F-4A98-9133-6BDA41517B8A}" srcOrd="2" destOrd="0" presId="urn:microsoft.com/office/officeart/2005/8/layout/rings+Icon"/>
    <dgm:cxn modelId="{1571E2A0-FF4F-4810-9A83-862DA9384862}" type="presParOf" srcId="{FAE12019-4B6A-450A-AA53-D06AC6F2D3B2}" destId="{B450EA9C-A40C-4417-AB29-1ED434A8FEE8}" srcOrd="3" destOrd="0" presId="urn:microsoft.com/office/officeart/2005/8/layout/rings+Icon"/>
    <dgm:cxn modelId="{6330112D-3C74-4FEF-80D6-BA433D7CC743}" type="presParOf" srcId="{FAE12019-4B6A-450A-AA53-D06AC6F2D3B2}" destId="{DB843DE9-9255-4793-8E26-176A80A37159}" srcOrd="4" destOrd="0" presId="urn:microsoft.com/office/officeart/2005/8/layout/rings+Icon"/>
    <dgm:cxn modelId="{55601E8C-099D-4F72-B102-46058363E7CD}" type="presParOf" srcId="{FAE12019-4B6A-450A-AA53-D06AC6F2D3B2}" destId="{2767C842-F03F-423F-90ED-BA452390FB09}" srcOrd="5" destOrd="0" presId="urn:microsoft.com/office/officeart/2005/8/layout/rings+Icon"/>
    <dgm:cxn modelId="{BEC76133-A69B-4A25-979C-98C9B0FF7911}" type="presParOf" srcId="{FAE12019-4B6A-450A-AA53-D06AC6F2D3B2}" destId="{990FC704-2CE1-43FC-9692-AD7A6C307E68}" srcOrd="6" destOrd="0" presId="urn:microsoft.com/office/officeart/2005/8/layout/rings+Icon"/>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1920823C-4C56-4691-9A9E-2B73B4ACCF9D}" type="doc">
      <dgm:prSet loTypeId="urn:microsoft.com/office/officeart/2005/8/layout/hList3" loCatId="list" qsTypeId="urn:microsoft.com/office/officeart/2005/8/quickstyle/simple1" qsCatId="simple" csTypeId="urn:microsoft.com/office/officeart/2005/8/colors/colorful1" csCatId="colorful" phldr="1"/>
      <dgm:spPr/>
      <dgm:t>
        <a:bodyPr/>
        <a:lstStyle/>
        <a:p>
          <a:endParaRPr lang="en-US"/>
        </a:p>
      </dgm:t>
    </dgm:pt>
    <dgm:pt modelId="{5D5D0A54-1358-4F57-A677-11037096CCF7}">
      <dgm:prSet phldrT="[Text]" phldr="0"/>
      <dgm:spPr/>
      <dgm:t>
        <a:bodyPr/>
        <a:lstStyle/>
        <a:p>
          <a:pPr algn="l" rtl="0"/>
          <a:r>
            <a:rPr lang="en-US">
              <a:latin typeface="Calibri" panose="020F0502020204030204"/>
            </a:rPr>
            <a:t>3 Sustainability Webinars in 2023 </a:t>
          </a:r>
          <a:endParaRPr lang="en-US"/>
        </a:p>
      </dgm:t>
    </dgm:pt>
    <dgm:pt modelId="{C1002E1E-71FD-4E44-A789-6F76CC3E217F}" type="parTrans" cxnId="{17DFE44D-3D7C-4F8B-A316-86210D64CA5D}">
      <dgm:prSet/>
      <dgm:spPr/>
      <dgm:t>
        <a:bodyPr/>
        <a:lstStyle/>
        <a:p>
          <a:endParaRPr lang="en-US"/>
        </a:p>
      </dgm:t>
    </dgm:pt>
    <dgm:pt modelId="{812843DB-3F2E-4BCF-9331-1F7BFD9BFF07}" type="sibTrans" cxnId="{17DFE44D-3D7C-4F8B-A316-86210D64CA5D}">
      <dgm:prSet/>
      <dgm:spPr/>
      <dgm:t>
        <a:bodyPr/>
        <a:lstStyle/>
        <a:p>
          <a:endParaRPr lang="en-US"/>
        </a:p>
      </dgm:t>
    </dgm:pt>
    <dgm:pt modelId="{8BCD5880-17A2-4823-BE94-BBCA14BD4F0E}">
      <dgm:prSet phldr="0"/>
      <dgm:spPr/>
      <dgm:t>
        <a:bodyPr/>
        <a:lstStyle/>
        <a:p>
          <a:pPr algn="l" rtl="0"/>
          <a:r>
            <a:rPr lang="en-US" b="1">
              <a:latin typeface="Calibri" panose="020F0502020204030204"/>
            </a:rPr>
            <a:t>BASIC Sustainability Success:</a:t>
          </a:r>
          <a:endParaRPr lang="en-US">
            <a:latin typeface="Calibri" panose="020F0502020204030204"/>
          </a:endParaRPr>
        </a:p>
      </dgm:t>
    </dgm:pt>
    <dgm:pt modelId="{61CE9DC1-BAAC-473B-938D-6CC9192535C2}" type="parTrans" cxnId="{0D2E9039-35F4-42AB-BB95-985F0F37154E}">
      <dgm:prSet/>
      <dgm:spPr/>
    </dgm:pt>
    <dgm:pt modelId="{1AECEC57-DC86-4D87-9160-3450C2A298CC}" type="sibTrans" cxnId="{0D2E9039-35F4-42AB-BB95-985F0F37154E}">
      <dgm:prSet/>
      <dgm:spPr/>
    </dgm:pt>
    <dgm:pt modelId="{8A42DC46-3792-4FDB-8D9E-9B84A76173FC}">
      <dgm:prSet phldr="0"/>
      <dgm:spPr/>
      <dgm:t>
        <a:bodyPr/>
        <a:lstStyle/>
        <a:p>
          <a:pPr algn="l"/>
          <a:r>
            <a:rPr lang="en-US">
              <a:latin typeface="Calibri" panose="020F0502020204030204"/>
            </a:rPr>
            <a:t>43 Teams consistently entering data into </a:t>
          </a:r>
          <a:r>
            <a:rPr lang="en-US" err="1">
              <a:latin typeface="Calibri" panose="020F0502020204030204"/>
            </a:rPr>
            <a:t>REDCap</a:t>
          </a:r>
        </a:p>
      </dgm:t>
    </dgm:pt>
    <dgm:pt modelId="{236219CB-B2D4-417F-99D0-221C7FB5BC80}" type="parTrans" cxnId="{05B0B4CD-51EF-4BA8-9C72-567027DB56CB}">
      <dgm:prSet/>
      <dgm:spPr/>
    </dgm:pt>
    <dgm:pt modelId="{E8C4A248-278B-4D0B-B5FD-5C96CFA2449E}" type="sibTrans" cxnId="{05B0B4CD-51EF-4BA8-9C72-567027DB56CB}">
      <dgm:prSet/>
      <dgm:spPr/>
    </dgm:pt>
    <dgm:pt modelId="{12AF0772-8147-47B2-9BC0-BB229BE64B77}">
      <dgm:prSet phldr="0"/>
      <dgm:spPr/>
      <dgm:t>
        <a:bodyPr/>
        <a:lstStyle/>
        <a:p>
          <a:pPr algn="l"/>
          <a:r>
            <a:rPr lang="en-US">
              <a:latin typeface="Calibri" panose="020F0502020204030204"/>
            </a:rPr>
            <a:t>30 Sustainability Plans submitted</a:t>
          </a:r>
        </a:p>
      </dgm:t>
    </dgm:pt>
    <dgm:pt modelId="{4D2DE62B-3228-4262-BCC7-876AC90DBD65}" type="parTrans" cxnId="{713718FF-76C6-4384-9D42-F768A40800C1}">
      <dgm:prSet/>
      <dgm:spPr/>
    </dgm:pt>
    <dgm:pt modelId="{2B55B9B3-8181-4930-9B78-1A513445E4F1}" type="sibTrans" cxnId="{713718FF-76C6-4384-9D42-F768A40800C1}">
      <dgm:prSet/>
      <dgm:spPr/>
    </dgm:pt>
    <dgm:pt modelId="{44F35F40-3852-46FB-A63B-D583BDD56B0C}" type="pres">
      <dgm:prSet presAssocID="{1920823C-4C56-4691-9A9E-2B73B4ACCF9D}" presName="composite" presStyleCnt="0">
        <dgm:presLayoutVars>
          <dgm:chMax val="1"/>
          <dgm:dir/>
          <dgm:resizeHandles val="exact"/>
        </dgm:presLayoutVars>
      </dgm:prSet>
      <dgm:spPr/>
    </dgm:pt>
    <dgm:pt modelId="{82C24B39-5F2D-402E-B9BC-8903B76FE7D3}" type="pres">
      <dgm:prSet presAssocID="{8BCD5880-17A2-4823-BE94-BBCA14BD4F0E}" presName="roof" presStyleLbl="dkBgShp" presStyleIdx="0" presStyleCnt="2"/>
      <dgm:spPr>
        <a:solidFill>
          <a:schemeClr val="accent1"/>
        </a:solidFill>
      </dgm:spPr>
    </dgm:pt>
    <dgm:pt modelId="{8043698A-2F23-44C3-ABD8-9105178C732F}" type="pres">
      <dgm:prSet presAssocID="{8BCD5880-17A2-4823-BE94-BBCA14BD4F0E}" presName="pillars" presStyleCnt="0"/>
      <dgm:spPr/>
    </dgm:pt>
    <dgm:pt modelId="{423C814F-7BA6-4157-85E4-088CA3302564}" type="pres">
      <dgm:prSet presAssocID="{8BCD5880-17A2-4823-BE94-BBCA14BD4F0E}" presName="pillar1" presStyleLbl="node1" presStyleIdx="0" presStyleCnt="3">
        <dgm:presLayoutVars>
          <dgm:bulletEnabled val="1"/>
        </dgm:presLayoutVars>
      </dgm:prSet>
      <dgm:spPr/>
    </dgm:pt>
    <dgm:pt modelId="{44271A57-C8E4-4787-8087-2CD8A633A5D2}" type="pres">
      <dgm:prSet presAssocID="{12AF0772-8147-47B2-9BC0-BB229BE64B77}" presName="pillarX" presStyleLbl="node1" presStyleIdx="1" presStyleCnt="3">
        <dgm:presLayoutVars>
          <dgm:bulletEnabled val="1"/>
        </dgm:presLayoutVars>
      </dgm:prSet>
      <dgm:spPr/>
    </dgm:pt>
    <dgm:pt modelId="{212B7ABB-D5BE-42E1-8CDD-2A38EC5263F6}" type="pres">
      <dgm:prSet presAssocID="{5D5D0A54-1358-4F57-A677-11037096CCF7}" presName="pillarX" presStyleLbl="node1" presStyleIdx="2" presStyleCnt="3">
        <dgm:presLayoutVars>
          <dgm:bulletEnabled val="1"/>
        </dgm:presLayoutVars>
      </dgm:prSet>
      <dgm:spPr/>
    </dgm:pt>
    <dgm:pt modelId="{5F31A65E-FE16-4ADC-AD57-CDFBE598CA51}" type="pres">
      <dgm:prSet presAssocID="{8BCD5880-17A2-4823-BE94-BBCA14BD4F0E}" presName="base" presStyleLbl="dkBgShp" presStyleIdx="1" presStyleCnt="2"/>
      <dgm:spPr>
        <a:solidFill>
          <a:schemeClr val="accent1"/>
        </a:solidFill>
      </dgm:spPr>
    </dgm:pt>
  </dgm:ptLst>
  <dgm:cxnLst>
    <dgm:cxn modelId="{D6BEAE2D-187C-4EA9-A89E-9ACF977A56F5}" type="presOf" srcId="{1920823C-4C56-4691-9A9E-2B73B4ACCF9D}" destId="{44F35F40-3852-46FB-A63B-D583BDD56B0C}" srcOrd="0" destOrd="0" presId="urn:microsoft.com/office/officeart/2005/8/layout/hList3"/>
    <dgm:cxn modelId="{0D2E9039-35F4-42AB-BB95-985F0F37154E}" srcId="{1920823C-4C56-4691-9A9E-2B73B4ACCF9D}" destId="{8BCD5880-17A2-4823-BE94-BBCA14BD4F0E}" srcOrd="0" destOrd="0" parTransId="{61CE9DC1-BAAC-473B-938D-6CC9192535C2}" sibTransId="{1AECEC57-DC86-4D87-9160-3450C2A298CC}"/>
    <dgm:cxn modelId="{9BF1406C-1C65-4684-B84D-D25FB5F1641C}" type="presOf" srcId="{12AF0772-8147-47B2-9BC0-BB229BE64B77}" destId="{44271A57-C8E4-4787-8087-2CD8A633A5D2}" srcOrd="0" destOrd="0" presId="urn:microsoft.com/office/officeart/2005/8/layout/hList3"/>
    <dgm:cxn modelId="{17DFE44D-3D7C-4F8B-A316-86210D64CA5D}" srcId="{8BCD5880-17A2-4823-BE94-BBCA14BD4F0E}" destId="{5D5D0A54-1358-4F57-A677-11037096CCF7}" srcOrd="2" destOrd="0" parTransId="{C1002E1E-71FD-4E44-A789-6F76CC3E217F}" sibTransId="{812843DB-3F2E-4BCF-9331-1F7BFD9BFF07}"/>
    <dgm:cxn modelId="{8334919D-0400-43EC-AC8D-904EA2C1E1F3}" type="presOf" srcId="{8A42DC46-3792-4FDB-8D9E-9B84A76173FC}" destId="{423C814F-7BA6-4157-85E4-088CA3302564}" srcOrd="0" destOrd="0" presId="urn:microsoft.com/office/officeart/2005/8/layout/hList3"/>
    <dgm:cxn modelId="{47DCB8BA-EDFE-41CB-A61C-FA3D7EF6C000}" type="presOf" srcId="{5D5D0A54-1358-4F57-A677-11037096CCF7}" destId="{212B7ABB-D5BE-42E1-8CDD-2A38EC5263F6}" srcOrd="0" destOrd="0" presId="urn:microsoft.com/office/officeart/2005/8/layout/hList3"/>
    <dgm:cxn modelId="{05B0B4CD-51EF-4BA8-9C72-567027DB56CB}" srcId="{8BCD5880-17A2-4823-BE94-BBCA14BD4F0E}" destId="{8A42DC46-3792-4FDB-8D9E-9B84A76173FC}" srcOrd="0" destOrd="0" parTransId="{236219CB-B2D4-417F-99D0-221C7FB5BC80}" sibTransId="{E8C4A248-278B-4D0B-B5FD-5C96CFA2449E}"/>
    <dgm:cxn modelId="{B581FBDF-9799-4C17-A7F8-17413EE6E20A}" type="presOf" srcId="{8BCD5880-17A2-4823-BE94-BBCA14BD4F0E}" destId="{82C24B39-5F2D-402E-B9BC-8903B76FE7D3}" srcOrd="0" destOrd="0" presId="urn:microsoft.com/office/officeart/2005/8/layout/hList3"/>
    <dgm:cxn modelId="{713718FF-76C6-4384-9D42-F768A40800C1}" srcId="{8BCD5880-17A2-4823-BE94-BBCA14BD4F0E}" destId="{12AF0772-8147-47B2-9BC0-BB229BE64B77}" srcOrd="1" destOrd="0" parTransId="{4D2DE62B-3228-4262-BCC7-876AC90DBD65}" sibTransId="{2B55B9B3-8181-4930-9B78-1A513445E4F1}"/>
    <dgm:cxn modelId="{BD37E1A5-142C-4205-8208-619C7A566E7A}" type="presParOf" srcId="{44F35F40-3852-46FB-A63B-D583BDD56B0C}" destId="{82C24B39-5F2D-402E-B9BC-8903B76FE7D3}" srcOrd="0" destOrd="0" presId="urn:microsoft.com/office/officeart/2005/8/layout/hList3"/>
    <dgm:cxn modelId="{2FB9A8AB-E97C-4A10-9484-56EC28217DB2}" type="presParOf" srcId="{44F35F40-3852-46FB-A63B-D583BDD56B0C}" destId="{8043698A-2F23-44C3-ABD8-9105178C732F}" srcOrd="1" destOrd="0" presId="urn:microsoft.com/office/officeart/2005/8/layout/hList3"/>
    <dgm:cxn modelId="{2F27F8CA-24B5-499A-A672-410C01088659}" type="presParOf" srcId="{8043698A-2F23-44C3-ABD8-9105178C732F}" destId="{423C814F-7BA6-4157-85E4-088CA3302564}" srcOrd="0" destOrd="0" presId="urn:microsoft.com/office/officeart/2005/8/layout/hList3"/>
    <dgm:cxn modelId="{28286E33-71BD-442A-B23A-01C892DAE351}" type="presParOf" srcId="{8043698A-2F23-44C3-ABD8-9105178C732F}" destId="{44271A57-C8E4-4787-8087-2CD8A633A5D2}" srcOrd="1" destOrd="0" presId="urn:microsoft.com/office/officeart/2005/8/layout/hList3"/>
    <dgm:cxn modelId="{A1A2BC78-FCF8-47EA-A690-FC6F43F84069}" type="presParOf" srcId="{8043698A-2F23-44C3-ABD8-9105178C732F}" destId="{212B7ABB-D5BE-42E1-8CDD-2A38EC5263F6}" srcOrd="2" destOrd="0" presId="urn:microsoft.com/office/officeart/2005/8/layout/hList3"/>
    <dgm:cxn modelId="{B9E2F633-04A3-4592-B116-99E9BB09A333}" type="presParOf" srcId="{44F35F40-3852-46FB-A63B-D583BDD56B0C}" destId="{5F31A65E-FE16-4ADC-AD57-CDFBE598CA51}" srcOrd="2" destOrd="0" presId="urn:microsoft.com/office/officeart/2005/8/layout/hList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FE1A669-BCFC-4C0F-A2DF-1FA2AB4ED7FD}">
      <dsp:nvSpPr>
        <dsp:cNvPr id="0" name=""/>
        <dsp:cNvSpPr/>
      </dsp:nvSpPr>
      <dsp:spPr>
        <a:xfrm>
          <a:off x="0" y="1813"/>
          <a:ext cx="4789763" cy="0"/>
        </a:xfrm>
        <a:prstGeom prst="line">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w="6350" cap="flat" cmpd="sng" algn="ctr">
          <a:solidFill>
            <a:schemeClr val="dk2">
              <a:hueOff val="0"/>
              <a:satOff val="0"/>
              <a:lumOff val="0"/>
              <a:alphaOff val="0"/>
            </a:schemeClr>
          </a:solidFill>
          <a:prstDash val="solid"/>
          <a:miter lim="800000"/>
        </a:ln>
        <a:effectLst>
          <a:outerShdw blurRad="57150" dist="19050" dir="5400000" algn="ctr" rotWithShape="0">
            <a:srgbClr val="000000">
              <a:alpha val="63000"/>
            </a:srgbClr>
          </a:outerShdw>
        </a:effectLst>
      </dsp:spPr>
      <dsp:style>
        <a:lnRef idx="1">
          <a:scrgbClr r="0" g="0" b="0"/>
        </a:lnRef>
        <a:fillRef idx="3">
          <a:scrgbClr r="0" g="0" b="0"/>
        </a:fillRef>
        <a:effectRef idx="3">
          <a:scrgbClr r="0" g="0" b="0"/>
        </a:effectRef>
        <a:fontRef idx="minor">
          <a:schemeClr val="lt1"/>
        </a:fontRef>
      </dsp:style>
    </dsp:sp>
    <dsp:sp modelId="{73745AF7-8520-4BCD-8353-A13DD8AE63DE}">
      <dsp:nvSpPr>
        <dsp:cNvPr id="0" name=""/>
        <dsp:cNvSpPr/>
      </dsp:nvSpPr>
      <dsp:spPr>
        <a:xfrm>
          <a:off x="0" y="1813"/>
          <a:ext cx="4789763" cy="123675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9540" tIns="129540" rIns="129540" bIns="129540" numCol="1" spcCol="1270" anchor="t" anchorCtr="0">
          <a:noAutofit/>
        </a:bodyPr>
        <a:lstStyle/>
        <a:p>
          <a:pPr marL="0" lvl="0" indent="0" algn="l" defTabSz="1511300" rtl="0">
            <a:lnSpc>
              <a:spcPct val="90000"/>
            </a:lnSpc>
            <a:spcBef>
              <a:spcPct val="0"/>
            </a:spcBef>
            <a:spcAft>
              <a:spcPct val="35000"/>
            </a:spcAft>
            <a:buNone/>
          </a:pPr>
          <a:r>
            <a:rPr lang="en-US" sz="3400" kern="1200">
              <a:solidFill>
                <a:schemeClr val="accent3"/>
              </a:solidFill>
              <a:latin typeface="Calibri" panose="020F0502020204030204"/>
            </a:rPr>
            <a:t>Together, we are ILPQC!</a:t>
          </a:r>
          <a:endParaRPr lang="en-US" sz="3400" kern="1200">
            <a:solidFill>
              <a:schemeClr val="accent3"/>
            </a:solidFill>
          </a:endParaRPr>
        </a:p>
      </dsp:txBody>
      <dsp:txXfrm>
        <a:off x="0" y="1813"/>
        <a:ext cx="4789763" cy="1236756"/>
      </dsp:txXfrm>
    </dsp:sp>
    <dsp:sp modelId="{D5CA353A-994F-45BE-9A03-77755BEDCE27}">
      <dsp:nvSpPr>
        <dsp:cNvPr id="0" name=""/>
        <dsp:cNvSpPr/>
      </dsp:nvSpPr>
      <dsp:spPr>
        <a:xfrm>
          <a:off x="0" y="1238569"/>
          <a:ext cx="4789763" cy="0"/>
        </a:xfrm>
        <a:prstGeom prst="line">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w="6350" cap="flat" cmpd="sng" algn="ctr">
          <a:solidFill>
            <a:schemeClr val="dk2">
              <a:hueOff val="0"/>
              <a:satOff val="0"/>
              <a:lumOff val="0"/>
              <a:alphaOff val="0"/>
            </a:schemeClr>
          </a:solidFill>
          <a:prstDash val="solid"/>
          <a:miter lim="800000"/>
        </a:ln>
        <a:effectLst>
          <a:outerShdw blurRad="57150" dist="19050" dir="5400000" algn="ctr" rotWithShape="0">
            <a:srgbClr val="000000">
              <a:alpha val="63000"/>
            </a:srgbClr>
          </a:outerShdw>
        </a:effectLst>
      </dsp:spPr>
      <dsp:style>
        <a:lnRef idx="1">
          <a:scrgbClr r="0" g="0" b="0"/>
        </a:lnRef>
        <a:fillRef idx="3">
          <a:scrgbClr r="0" g="0" b="0"/>
        </a:fillRef>
        <a:effectRef idx="3">
          <a:scrgbClr r="0" g="0" b="0"/>
        </a:effectRef>
        <a:fontRef idx="minor">
          <a:schemeClr val="lt1"/>
        </a:fontRef>
      </dsp:style>
    </dsp:sp>
    <dsp:sp modelId="{126C77DD-EDA2-4FDD-BA92-3F97D71AED1B}">
      <dsp:nvSpPr>
        <dsp:cNvPr id="0" name=""/>
        <dsp:cNvSpPr/>
      </dsp:nvSpPr>
      <dsp:spPr>
        <a:xfrm>
          <a:off x="0" y="1238569"/>
          <a:ext cx="4789763" cy="123675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9540" tIns="129540" rIns="129540" bIns="129540" numCol="1" spcCol="1270" anchor="t" anchorCtr="0">
          <a:noAutofit/>
        </a:bodyPr>
        <a:lstStyle/>
        <a:p>
          <a:pPr marL="0" lvl="0" indent="0" algn="l" defTabSz="1511300">
            <a:lnSpc>
              <a:spcPct val="90000"/>
            </a:lnSpc>
            <a:spcBef>
              <a:spcPct val="0"/>
            </a:spcBef>
            <a:spcAft>
              <a:spcPct val="35000"/>
            </a:spcAft>
            <a:buNone/>
          </a:pPr>
          <a:r>
            <a:rPr lang="en-US" sz="3400" kern="1200">
              <a:solidFill>
                <a:schemeClr val="accent3"/>
              </a:solidFill>
              <a:latin typeface="Calibri" panose="020F0502020204030204"/>
            </a:rPr>
            <a:t>Celebrating</a:t>
          </a:r>
          <a:r>
            <a:rPr lang="en-US" sz="3400" kern="1200">
              <a:solidFill>
                <a:schemeClr val="accent3"/>
              </a:solidFill>
            </a:rPr>
            <a:t> Initiative Work and Progress</a:t>
          </a:r>
        </a:p>
      </dsp:txBody>
      <dsp:txXfrm>
        <a:off x="0" y="1238569"/>
        <a:ext cx="4789763" cy="1236756"/>
      </dsp:txXfrm>
    </dsp:sp>
    <dsp:sp modelId="{E701FCC1-694F-467C-BF41-22DEC214342E}">
      <dsp:nvSpPr>
        <dsp:cNvPr id="0" name=""/>
        <dsp:cNvSpPr/>
      </dsp:nvSpPr>
      <dsp:spPr>
        <a:xfrm>
          <a:off x="0" y="2475325"/>
          <a:ext cx="4789763" cy="0"/>
        </a:xfrm>
        <a:prstGeom prst="line">
          <a:avLst/>
        </a:prstGeom>
        <a:gradFill rotWithShape="0">
          <a:gsLst>
            <a:gs pos="0">
              <a:schemeClr val="dk2">
                <a:hueOff val="0"/>
                <a:satOff val="0"/>
                <a:lumOff val="0"/>
                <a:alphaOff val="0"/>
                <a:satMod val="103000"/>
                <a:lumMod val="102000"/>
                <a:tint val="94000"/>
              </a:schemeClr>
            </a:gs>
            <a:gs pos="50000">
              <a:schemeClr val="dk2">
                <a:hueOff val="0"/>
                <a:satOff val="0"/>
                <a:lumOff val="0"/>
                <a:alphaOff val="0"/>
                <a:satMod val="110000"/>
                <a:lumMod val="100000"/>
                <a:shade val="100000"/>
              </a:schemeClr>
            </a:gs>
            <a:gs pos="100000">
              <a:schemeClr val="dk2">
                <a:hueOff val="0"/>
                <a:satOff val="0"/>
                <a:lumOff val="0"/>
                <a:alphaOff val="0"/>
                <a:lumMod val="99000"/>
                <a:satMod val="120000"/>
                <a:shade val="78000"/>
              </a:schemeClr>
            </a:gs>
          </a:gsLst>
          <a:lin ang="5400000" scaled="0"/>
        </a:gradFill>
        <a:ln w="6350" cap="flat" cmpd="sng" algn="ctr">
          <a:solidFill>
            <a:schemeClr val="dk2">
              <a:hueOff val="0"/>
              <a:satOff val="0"/>
              <a:lumOff val="0"/>
              <a:alphaOff val="0"/>
            </a:schemeClr>
          </a:solidFill>
          <a:prstDash val="solid"/>
          <a:miter lim="800000"/>
        </a:ln>
        <a:effectLst>
          <a:outerShdw blurRad="57150" dist="19050" dir="5400000" algn="ctr" rotWithShape="0">
            <a:srgbClr val="000000">
              <a:alpha val="63000"/>
            </a:srgbClr>
          </a:outerShdw>
        </a:effectLst>
      </dsp:spPr>
      <dsp:style>
        <a:lnRef idx="1">
          <a:scrgbClr r="0" g="0" b="0"/>
        </a:lnRef>
        <a:fillRef idx="3">
          <a:scrgbClr r="0" g="0" b="0"/>
        </a:fillRef>
        <a:effectRef idx="3">
          <a:scrgbClr r="0" g="0" b="0"/>
        </a:effectRef>
        <a:fontRef idx="minor">
          <a:schemeClr val="lt1"/>
        </a:fontRef>
      </dsp:style>
    </dsp:sp>
    <dsp:sp modelId="{C34803BD-2FC9-4435-9EAD-5534E7C1577E}">
      <dsp:nvSpPr>
        <dsp:cNvPr id="0" name=""/>
        <dsp:cNvSpPr/>
      </dsp:nvSpPr>
      <dsp:spPr>
        <a:xfrm>
          <a:off x="0" y="2475325"/>
          <a:ext cx="4789763" cy="123675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9540" tIns="129540" rIns="129540" bIns="129540" numCol="1" spcCol="1270" anchor="t" anchorCtr="0">
          <a:noAutofit/>
        </a:bodyPr>
        <a:lstStyle/>
        <a:p>
          <a:pPr marL="0" lvl="0" indent="0" algn="l" defTabSz="1511300">
            <a:lnSpc>
              <a:spcPct val="90000"/>
            </a:lnSpc>
            <a:spcBef>
              <a:spcPct val="0"/>
            </a:spcBef>
            <a:spcAft>
              <a:spcPct val="35000"/>
            </a:spcAft>
            <a:buNone/>
          </a:pPr>
          <a:r>
            <a:rPr lang="en-US" sz="3400" kern="1200">
              <a:solidFill>
                <a:schemeClr val="accent3"/>
              </a:solidFill>
            </a:rPr>
            <a:t>Goals for </a:t>
          </a:r>
          <a:r>
            <a:rPr lang="en-US" sz="3400" kern="1200">
              <a:solidFill>
                <a:schemeClr val="accent3"/>
              </a:solidFill>
              <a:latin typeface="Calibri" panose="020F0502020204030204"/>
            </a:rPr>
            <a:t>2024</a:t>
          </a:r>
          <a:endParaRPr lang="en-US" sz="3400" kern="1200">
            <a:solidFill>
              <a:schemeClr val="accent3"/>
            </a:solidFill>
          </a:endParaRPr>
        </a:p>
      </dsp:txBody>
      <dsp:txXfrm>
        <a:off x="0" y="2475325"/>
        <a:ext cx="4789763" cy="123675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9A92396-75D0-43A2-BD60-06FB0D37A96A}">
      <dsp:nvSpPr>
        <dsp:cNvPr id="0" name=""/>
        <dsp:cNvSpPr/>
      </dsp:nvSpPr>
      <dsp:spPr>
        <a:xfrm>
          <a:off x="0" y="88642"/>
          <a:ext cx="10520515" cy="1113840"/>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lang="en-US" sz="2800" kern="1200">
              <a:latin typeface="Calibri"/>
              <a:cs typeface="Calibri"/>
            </a:rPr>
            <a:t>Teams who have achieved an NTSV C-Section Rate below 23.6% moving to sustainability</a:t>
          </a:r>
        </a:p>
      </dsp:txBody>
      <dsp:txXfrm>
        <a:off x="54373" y="143015"/>
        <a:ext cx="10411769" cy="1005094"/>
      </dsp:txXfrm>
    </dsp:sp>
    <dsp:sp modelId="{9B8F1E79-1BCE-4CBD-8826-389D8119E310}">
      <dsp:nvSpPr>
        <dsp:cNvPr id="0" name=""/>
        <dsp:cNvSpPr/>
      </dsp:nvSpPr>
      <dsp:spPr>
        <a:xfrm>
          <a:off x="0" y="1202482"/>
          <a:ext cx="10520515" cy="11302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34026" tIns="35560" rIns="199136" bIns="35560" numCol="1" spcCol="1270" anchor="t" anchorCtr="0">
          <a:noAutofit/>
        </a:bodyPr>
        <a:lstStyle/>
        <a:p>
          <a:pPr marL="228600" lvl="1" indent="-228600" algn="l" defTabSz="977900">
            <a:lnSpc>
              <a:spcPct val="90000"/>
            </a:lnSpc>
            <a:spcBef>
              <a:spcPct val="0"/>
            </a:spcBef>
            <a:spcAft>
              <a:spcPct val="20000"/>
            </a:spcAft>
            <a:buChar char="•"/>
          </a:pPr>
          <a:r>
            <a:rPr lang="en-US" sz="2200" kern="1200">
              <a:latin typeface="Calibri"/>
              <a:cs typeface="Calibri"/>
            </a:rPr>
            <a:t>Draft your sustainability plan and submit to PNAs and ILPQC by January 31st</a:t>
          </a:r>
        </a:p>
        <a:p>
          <a:pPr marL="228600" lvl="1" indent="-228600" algn="l" defTabSz="977900">
            <a:lnSpc>
              <a:spcPct val="90000"/>
            </a:lnSpc>
            <a:spcBef>
              <a:spcPct val="0"/>
            </a:spcBef>
            <a:spcAft>
              <a:spcPct val="20000"/>
            </a:spcAft>
            <a:buChar char="•"/>
          </a:pPr>
          <a:r>
            <a:rPr lang="en-US" sz="2200" kern="1200">
              <a:latin typeface="Calibri"/>
              <a:cs typeface="Calibri"/>
            </a:rPr>
            <a:t>Review your data by race, ethnicity and insurance status and address disparities </a:t>
          </a:r>
        </a:p>
        <a:p>
          <a:pPr marL="228600" lvl="1" indent="-228600" algn="l" defTabSz="977900">
            <a:lnSpc>
              <a:spcPct val="90000"/>
            </a:lnSpc>
            <a:spcBef>
              <a:spcPct val="0"/>
            </a:spcBef>
            <a:spcAft>
              <a:spcPct val="20000"/>
            </a:spcAft>
            <a:buChar char="•"/>
          </a:pPr>
          <a:r>
            <a:rPr lang="en-US" sz="2200" kern="1200">
              <a:latin typeface="Calibri"/>
              <a:cs typeface="Calibri"/>
            </a:rPr>
            <a:t>Attend Quarterly Sustainability Calls</a:t>
          </a:r>
        </a:p>
      </dsp:txBody>
      <dsp:txXfrm>
        <a:off x="0" y="1202482"/>
        <a:ext cx="10520515" cy="1130220"/>
      </dsp:txXfrm>
    </dsp:sp>
    <dsp:sp modelId="{5F7D36AF-8D86-4B3F-9DDA-63A5D59B6348}">
      <dsp:nvSpPr>
        <dsp:cNvPr id="0" name=""/>
        <dsp:cNvSpPr/>
      </dsp:nvSpPr>
      <dsp:spPr>
        <a:xfrm>
          <a:off x="0" y="2332702"/>
          <a:ext cx="10520515" cy="1113840"/>
        </a:xfrm>
        <a:prstGeom prst="round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rtl="0">
            <a:lnSpc>
              <a:spcPct val="90000"/>
            </a:lnSpc>
            <a:spcBef>
              <a:spcPct val="0"/>
            </a:spcBef>
            <a:spcAft>
              <a:spcPct val="35000"/>
            </a:spcAft>
            <a:buNone/>
          </a:pPr>
          <a:r>
            <a:rPr lang="en-US" sz="2800" kern="1200">
              <a:latin typeface="Calibri"/>
              <a:cs typeface="Calibri"/>
            </a:rPr>
            <a:t>Teams still working to reduce their NTSV C-Section Rate will be engaged in additional support in 2024  </a:t>
          </a:r>
        </a:p>
      </dsp:txBody>
      <dsp:txXfrm>
        <a:off x="54373" y="2387075"/>
        <a:ext cx="10411769" cy="1005094"/>
      </dsp:txXfrm>
    </dsp:sp>
    <dsp:sp modelId="{70AB6A31-6010-456B-BDDD-EEAD68F4FE00}">
      <dsp:nvSpPr>
        <dsp:cNvPr id="0" name=""/>
        <dsp:cNvSpPr/>
      </dsp:nvSpPr>
      <dsp:spPr>
        <a:xfrm>
          <a:off x="0" y="3446542"/>
          <a:ext cx="10520515" cy="11302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34026" tIns="35560" rIns="199136" bIns="35560" numCol="1" spcCol="1270" anchor="t" anchorCtr="0">
          <a:noAutofit/>
        </a:bodyPr>
        <a:lstStyle/>
        <a:p>
          <a:pPr marL="228600" lvl="1" indent="-228600" algn="l" defTabSz="977900">
            <a:lnSpc>
              <a:spcPct val="90000"/>
            </a:lnSpc>
            <a:spcBef>
              <a:spcPct val="0"/>
            </a:spcBef>
            <a:spcAft>
              <a:spcPct val="20000"/>
            </a:spcAft>
            <a:buChar char="•"/>
          </a:pPr>
          <a:r>
            <a:rPr lang="en-US" sz="2200" kern="1200">
              <a:latin typeface="Calibri"/>
              <a:cs typeface="Calibri"/>
            </a:rPr>
            <a:t>Quarterly small group coaching calls </a:t>
          </a:r>
        </a:p>
        <a:p>
          <a:pPr marL="228600" lvl="1" indent="-228600" algn="l" defTabSz="977900" rtl="0">
            <a:lnSpc>
              <a:spcPct val="90000"/>
            </a:lnSpc>
            <a:spcBef>
              <a:spcPct val="0"/>
            </a:spcBef>
            <a:spcAft>
              <a:spcPct val="20000"/>
            </a:spcAft>
            <a:buChar char="•"/>
          </a:pPr>
          <a:r>
            <a:rPr lang="en-US" sz="2200" kern="1200">
              <a:latin typeface="Calibri"/>
              <a:cs typeface="Calibri"/>
            </a:rPr>
            <a:t>Key Players Meetings for each hospital</a:t>
          </a:r>
        </a:p>
        <a:p>
          <a:pPr marL="228600" lvl="1" indent="-228600" algn="l" defTabSz="977900" rtl="0">
            <a:lnSpc>
              <a:spcPct val="90000"/>
            </a:lnSpc>
            <a:spcBef>
              <a:spcPct val="0"/>
            </a:spcBef>
            <a:spcAft>
              <a:spcPct val="20000"/>
            </a:spcAft>
            <a:buChar char="•"/>
          </a:pPr>
          <a:r>
            <a:rPr lang="en-US" sz="2200" kern="1200">
              <a:latin typeface="Calibri"/>
              <a:cs typeface="Calibri"/>
            </a:rPr>
            <a:t>Individual QI Outreach</a:t>
          </a:r>
          <a:endParaRPr lang="en-US" sz="2200" kern="1200"/>
        </a:p>
      </dsp:txBody>
      <dsp:txXfrm>
        <a:off x="0" y="3446542"/>
        <a:ext cx="10520515" cy="113022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A5FE62-B0A8-49D4-B045-9CAFBF6BC39D}">
      <dsp:nvSpPr>
        <dsp:cNvPr id="0" name=""/>
        <dsp:cNvSpPr/>
      </dsp:nvSpPr>
      <dsp:spPr>
        <a:xfrm>
          <a:off x="-4059" y="472699"/>
          <a:ext cx="2614592" cy="2614636"/>
        </a:xfrm>
        <a:prstGeom prst="ellipse">
          <a:avLst/>
        </a:prstGeom>
        <a:solidFill>
          <a:schemeClr val="accent2">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t>Antibiotic resistance</a:t>
          </a:r>
        </a:p>
      </dsp:txBody>
      <dsp:txXfrm>
        <a:off x="378839" y="855604"/>
        <a:ext cx="1848796" cy="1848826"/>
      </dsp:txXfrm>
    </dsp:sp>
    <dsp:sp modelId="{358F40DB-2949-459D-9C8C-CD92F658060F}">
      <dsp:nvSpPr>
        <dsp:cNvPr id="0" name=""/>
        <dsp:cNvSpPr/>
      </dsp:nvSpPr>
      <dsp:spPr>
        <a:xfrm>
          <a:off x="1334654" y="2396574"/>
          <a:ext cx="2614592" cy="2614636"/>
        </a:xfrm>
        <a:prstGeom prst="ellipse">
          <a:avLst/>
        </a:prstGeom>
        <a:solidFill>
          <a:schemeClr val="accent3">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t>Intestinal microbiome</a:t>
          </a:r>
        </a:p>
      </dsp:txBody>
      <dsp:txXfrm>
        <a:off x="1717552" y="2779479"/>
        <a:ext cx="1848796" cy="1848826"/>
      </dsp:txXfrm>
    </dsp:sp>
    <dsp:sp modelId="{2EAEC300-F04F-4A98-9133-6BDA41517B8A}">
      <dsp:nvSpPr>
        <dsp:cNvPr id="0" name=""/>
        <dsp:cNvSpPr/>
      </dsp:nvSpPr>
      <dsp:spPr>
        <a:xfrm>
          <a:off x="2674433" y="472699"/>
          <a:ext cx="2614592" cy="2614636"/>
        </a:xfrm>
        <a:prstGeom prst="ellipse">
          <a:avLst/>
        </a:prstGeom>
        <a:solidFill>
          <a:schemeClr val="accent4">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t>Risk of NEC</a:t>
          </a:r>
        </a:p>
      </dsp:txBody>
      <dsp:txXfrm>
        <a:off x="3057331" y="855604"/>
        <a:ext cx="1848796" cy="1848826"/>
      </dsp:txXfrm>
    </dsp:sp>
    <dsp:sp modelId="{B450EA9C-A40C-4417-AB29-1ED434A8FEE8}">
      <dsp:nvSpPr>
        <dsp:cNvPr id="0" name=""/>
        <dsp:cNvSpPr/>
      </dsp:nvSpPr>
      <dsp:spPr>
        <a:xfrm>
          <a:off x="4013147" y="2396574"/>
          <a:ext cx="2614592" cy="2614636"/>
        </a:xfrm>
        <a:prstGeom prst="ellipse">
          <a:avLst/>
        </a:prstGeom>
        <a:solidFill>
          <a:schemeClr val="accent5">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91440" tIns="91440" rIns="91440" bIns="91440" numCol="1" spcCol="1270" anchor="ctr" anchorCtr="0">
          <a:noAutofit/>
        </a:bodyPr>
        <a:lstStyle/>
        <a:p>
          <a:pPr marL="0" lvl="0" indent="0" algn="ctr" defTabSz="1066800" rtl="0">
            <a:lnSpc>
              <a:spcPct val="90000"/>
            </a:lnSpc>
            <a:spcBef>
              <a:spcPct val="0"/>
            </a:spcBef>
            <a:spcAft>
              <a:spcPct val="35000"/>
            </a:spcAft>
            <a:buNone/>
          </a:pPr>
          <a:r>
            <a:rPr lang="en-US" sz="2400" kern="1200"/>
            <a:t> IV placements</a:t>
          </a:r>
          <a:r>
            <a:rPr lang="en-US" sz="2400" kern="1200">
              <a:latin typeface="Calibri" panose="020F0502020204030204"/>
            </a:rPr>
            <a:t> </a:t>
          </a:r>
          <a:endParaRPr lang="en-US" sz="2400" kern="1200"/>
        </a:p>
      </dsp:txBody>
      <dsp:txXfrm>
        <a:off x="4396045" y="2779479"/>
        <a:ext cx="1848796" cy="1848826"/>
      </dsp:txXfrm>
    </dsp:sp>
    <dsp:sp modelId="{DB843DE9-9255-4793-8E26-176A80A37159}">
      <dsp:nvSpPr>
        <dsp:cNvPr id="0" name=""/>
        <dsp:cNvSpPr/>
      </dsp:nvSpPr>
      <dsp:spPr>
        <a:xfrm>
          <a:off x="5352926" y="472699"/>
          <a:ext cx="2614592" cy="2614636"/>
        </a:xfrm>
        <a:prstGeom prst="ellipse">
          <a:avLst/>
        </a:prstGeom>
        <a:solidFill>
          <a:schemeClr val="accent6">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t>Parental-baby separation</a:t>
          </a:r>
        </a:p>
      </dsp:txBody>
      <dsp:txXfrm>
        <a:off x="5735824" y="855604"/>
        <a:ext cx="1848796" cy="1848826"/>
      </dsp:txXfrm>
    </dsp:sp>
    <dsp:sp modelId="{2767C842-F03F-423F-90ED-BA452390FB09}">
      <dsp:nvSpPr>
        <dsp:cNvPr id="0" name=""/>
        <dsp:cNvSpPr/>
      </dsp:nvSpPr>
      <dsp:spPr>
        <a:xfrm>
          <a:off x="6691640" y="2396574"/>
          <a:ext cx="2614592" cy="2614636"/>
        </a:xfrm>
        <a:prstGeom prst="ellipse">
          <a:avLst/>
        </a:prstGeom>
        <a:solidFill>
          <a:schemeClr val="accent2">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t>Length of stay</a:t>
          </a:r>
        </a:p>
      </dsp:txBody>
      <dsp:txXfrm>
        <a:off x="7074538" y="2779479"/>
        <a:ext cx="1848796" cy="1848826"/>
      </dsp:txXfrm>
    </dsp:sp>
    <dsp:sp modelId="{990FC704-2CE1-43FC-9692-AD7A6C307E68}">
      <dsp:nvSpPr>
        <dsp:cNvPr id="0" name=""/>
        <dsp:cNvSpPr/>
      </dsp:nvSpPr>
      <dsp:spPr>
        <a:xfrm>
          <a:off x="8023301" y="472699"/>
          <a:ext cx="2630829" cy="2614636"/>
        </a:xfrm>
        <a:prstGeom prst="ellipse">
          <a:avLst/>
        </a:prstGeom>
        <a:solidFill>
          <a:schemeClr val="accent3">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t>Formula use</a:t>
          </a:r>
        </a:p>
      </dsp:txBody>
      <dsp:txXfrm>
        <a:off x="8408577" y="855604"/>
        <a:ext cx="1860277" cy="1848826"/>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2C24B39-5F2D-402E-B9BC-8903B76FE7D3}">
      <dsp:nvSpPr>
        <dsp:cNvPr id="0" name=""/>
        <dsp:cNvSpPr/>
      </dsp:nvSpPr>
      <dsp:spPr>
        <a:xfrm>
          <a:off x="0" y="0"/>
          <a:ext cx="6647180" cy="1160526"/>
        </a:xfrm>
        <a:prstGeom prst="rect">
          <a:avLst/>
        </a:prstGeom>
        <a:solidFill>
          <a:schemeClr val="accent1"/>
        </a:solidFill>
        <a:ln>
          <a:noFill/>
        </a:ln>
        <a:effectLst/>
      </dsp:spPr>
      <dsp:style>
        <a:lnRef idx="0">
          <a:scrgbClr r="0" g="0" b="0"/>
        </a:lnRef>
        <a:fillRef idx="1">
          <a:scrgbClr r="0" g="0" b="0"/>
        </a:fillRef>
        <a:effectRef idx="0">
          <a:scrgbClr r="0" g="0" b="0"/>
        </a:effectRef>
        <a:fontRef idx="minor"/>
      </dsp:style>
      <dsp:txBody>
        <a:bodyPr spcFirstLastPara="0" vert="horz" wrap="square" lIns="156210" tIns="156210" rIns="156210" bIns="156210" numCol="1" spcCol="1270" anchor="ctr" anchorCtr="0">
          <a:noAutofit/>
        </a:bodyPr>
        <a:lstStyle/>
        <a:p>
          <a:pPr marL="0" lvl="0" indent="0" algn="l" defTabSz="1822450" rtl="0">
            <a:lnSpc>
              <a:spcPct val="90000"/>
            </a:lnSpc>
            <a:spcBef>
              <a:spcPct val="0"/>
            </a:spcBef>
            <a:spcAft>
              <a:spcPct val="35000"/>
            </a:spcAft>
            <a:buNone/>
          </a:pPr>
          <a:r>
            <a:rPr lang="en-US" sz="4100" b="1" kern="1200">
              <a:latin typeface="Calibri" panose="020F0502020204030204"/>
            </a:rPr>
            <a:t>BASIC Sustainability Success:</a:t>
          </a:r>
          <a:endParaRPr lang="en-US" sz="4100" kern="1200">
            <a:latin typeface="Calibri" panose="020F0502020204030204"/>
          </a:endParaRPr>
        </a:p>
      </dsp:txBody>
      <dsp:txXfrm>
        <a:off x="0" y="0"/>
        <a:ext cx="6647180" cy="1160526"/>
      </dsp:txXfrm>
    </dsp:sp>
    <dsp:sp modelId="{423C814F-7BA6-4157-85E4-088CA3302564}">
      <dsp:nvSpPr>
        <dsp:cNvPr id="0" name=""/>
        <dsp:cNvSpPr/>
      </dsp:nvSpPr>
      <dsp:spPr>
        <a:xfrm>
          <a:off x="3245" y="1160526"/>
          <a:ext cx="2213562" cy="2437104"/>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n-US" sz="2900" kern="1200">
              <a:latin typeface="Calibri" panose="020F0502020204030204"/>
            </a:rPr>
            <a:t>43 Teams consistently entering data into </a:t>
          </a:r>
          <a:r>
            <a:rPr lang="en-US" sz="2900" kern="1200" err="1">
              <a:latin typeface="Calibri" panose="020F0502020204030204"/>
            </a:rPr>
            <a:t>REDCap</a:t>
          </a:r>
        </a:p>
      </dsp:txBody>
      <dsp:txXfrm>
        <a:off x="3245" y="1160526"/>
        <a:ext cx="2213562" cy="2437104"/>
      </dsp:txXfrm>
    </dsp:sp>
    <dsp:sp modelId="{44271A57-C8E4-4787-8087-2CD8A633A5D2}">
      <dsp:nvSpPr>
        <dsp:cNvPr id="0" name=""/>
        <dsp:cNvSpPr/>
      </dsp:nvSpPr>
      <dsp:spPr>
        <a:xfrm>
          <a:off x="2216808" y="1160526"/>
          <a:ext cx="2213562" cy="2437104"/>
        </a:xfrm>
        <a:prstGeom prst="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n-US" sz="2900" kern="1200">
              <a:latin typeface="Calibri" panose="020F0502020204030204"/>
            </a:rPr>
            <a:t>30 Sustainability Plans submitted</a:t>
          </a:r>
        </a:p>
      </dsp:txBody>
      <dsp:txXfrm>
        <a:off x="2216808" y="1160526"/>
        <a:ext cx="2213562" cy="2437104"/>
      </dsp:txXfrm>
    </dsp:sp>
    <dsp:sp modelId="{212B7ABB-D5BE-42E1-8CDD-2A38EC5263F6}">
      <dsp:nvSpPr>
        <dsp:cNvPr id="0" name=""/>
        <dsp:cNvSpPr/>
      </dsp:nvSpPr>
      <dsp:spPr>
        <a:xfrm>
          <a:off x="4430371" y="1160526"/>
          <a:ext cx="2213562" cy="2437104"/>
        </a:xfrm>
        <a:prstGeom prst="rect">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rtl="0">
            <a:lnSpc>
              <a:spcPct val="90000"/>
            </a:lnSpc>
            <a:spcBef>
              <a:spcPct val="0"/>
            </a:spcBef>
            <a:spcAft>
              <a:spcPct val="35000"/>
            </a:spcAft>
            <a:buNone/>
          </a:pPr>
          <a:r>
            <a:rPr lang="en-US" sz="2900" kern="1200">
              <a:latin typeface="Calibri" panose="020F0502020204030204"/>
            </a:rPr>
            <a:t>3 Sustainability Webinars in 2023 </a:t>
          </a:r>
          <a:endParaRPr lang="en-US" sz="2900" kern="1200"/>
        </a:p>
      </dsp:txBody>
      <dsp:txXfrm>
        <a:off x="4430371" y="1160526"/>
        <a:ext cx="2213562" cy="2437104"/>
      </dsp:txXfrm>
    </dsp:sp>
    <dsp:sp modelId="{5F31A65E-FE16-4ADC-AD57-CDFBE598CA51}">
      <dsp:nvSpPr>
        <dsp:cNvPr id="0" name=""/>
        <dsp:cNvSpPr/>
      </dsp:nvSpPr>
      <dsp:spPr>
        <a:xfrm>
          <a:off x="0" y="3597630"/>
          <a:ext cx="6647180" cy="270789"/>
        </a:xfrm>
        <a:prstGeom prst="rect">
          <a:avLst/>
        </a:prstGeom>
        <a:solidFill>
          <a:schemeClr val="accent1"/>
        </a:solidFill>
        <a:ln>
          <a:noFill/>
        </a:ln>
        <a:effectLst/>
      </dsp:spPr>
      <dsp:style>
        <a:lnRef idx="0">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rings+Icon">
  <dgm:title val="Interconnected Rings"/>
  <dgm:desc val="Use to show overlapping or interconnected ideas or concepts. The first seven lines of Level 1 text correspond with a circle. Unused text does not appear, but remains available if you switch layouts.  "/>
  <dgm:catLst>
    <dgm:cat type="relationship" pri="32000"/>
    <dgm:cat type="officeonline" pri="6000"/>
  </dgm:catLst>
  <dgm:sampData useDef="1">
    <dgm:dataModel>
      <dgm:ptLst/>
      <dgm:bg/>
      <dgm:whole/>
    </dgm:dataModel>
  </dgm:sampData>
  <dgm:styleData>
    <dgm:dataModel>
      <dgm:ptLst>
        <dgm:pt modelId="0" type="doc"/>
        <dgm:pt modelId="10"/>
        <dgm:pt modelId="20"/>
      </dgm:ptLst>
      <dgm:cxnLst>
        <dgm:cxn modelId="30" srcId="0" destId="10" srcOrd="0" destOrd="0"/>
        <dgm:cxn modelId="40" srcId="0" destId="20" srcOrd="1" destOrd="0"/>
      </dgm:cxnLst>
      <dgm:bg/>
      <dgm:whole/>
    </dgm:dataModel>
  </dgm:styleData>
  <dgm:clrData>
    <dgm:dataModel>
      <dgm:ptLst>
        <dgm:pt modelId="0" type="doc"/>
        <dgm:pt modelId="10"/>
        <dgm:pt modelId="20"/>
        <dgm:pt modelId="30"/>
        <dgm:pt modelId="40"/>
      </dgm:ptLst>
      <dgm:cxnLst>
        <dgm:cxn modelId="50" srcId="0" destId="10" srcOrd="0" destOrd="0"/>
        <dgm:cxn modelId="60" srcId="0" destId="20" srcOrd="1" destOrd="0"/>
        <dgm:cxn modelId="70" srcId="0" destId="30" srcOrd="2" destOrd="0"/>
        <dgm:cxn modelId="80" srcId="0" destId="40" srcOrd="2" destOrd="0"/>
      </dgm:cxnLst>
      <dgm:bg/>
      <dgm:whole/>
    </dgm:dataModel>
  </dgm:clrData>
  <dgm:layoutNode name="Name0">
    <dgm:varLst>
      <dgm:chMax val="7"/>
      <dgm:dir/>
      <dgm:resizeHandles val="exact"/>
    </dgm:varLst>
    <dgm:choose name="Name1">
      <dgm:if name="Name2" axis="ch" ptType="node" func="cnt" op="lt" val="1">
        <dgm:alg type="composite"/>
        <dgm:shape xmlns:r="http://schemas.openxmlformats.org/officeDocument/2006/relationships" r:blip="">
          <dgm:adjLst/>
        </dgm:shape>
        <dgm:presOf/>
        <dgm:constrLst/>
        <dgm:ruleLst/>
      </dgm:if>
      <dgm:if name="Name3" axis="ch" ptType="node" func="cnt" op="equ" val="1">
        <dgm:alg type="composite">
          <dgm:param type="ar" val="1"/>
        </dgm:alg>
        <dgm:shape xmlns:r="http://schemas.openxmlformats.org/officeDocument/2006/relationships" r:blip="">
          <dgm:adjLst/>
        </dgm:shape>
        <dgm:presOf/>
        <dgm:constrLst>
          <dgm:constr type="primFontSz" for="des" ptType="node" op="equ" val="65"/>
          <dgm:constr type="l" for="ch" forName="ellipse1" refType="w" fact="0"/>
          <dgm:constr type="t" for="ch" forName="ellipse1" refType="h" fact="0"/>
          <dgm:constr type="w" for="ch" forName="ellipse1" refType="w"/>
          <dgm:constr type="h" for="ch" forName="ellipse1" refType="h"/>
        </dgm:constrLst>
      </dgm:if>
      <dgm:if name="Name4" axis="ch" ptType="node" func="cnt" op="equ" val="2">
        <dgm:alg type="composite">
          <dgm:param type="ar" val="0.9086"/>
        </dgm:alg>
        <dgm:shape xmlns:r="http://schemas.openxmlformats.org/officeDocument/2006/relationships" r:blip="">
          <dgm:adjLst/>
        </dgm:shape>
        <dgm:presOf/>
        <dgm:constrLst>
          <dgm:constr type="primFontSz" for="des" ptType="node" op="equ" val="65"/>
          <dgm:constr type="l" for="ch" forName="ellipse1" refType="w" fact="0"/>
          <dgm:constr type="t" for="ch" forName="ellipse1" refType="h" fact="0"/>
          <dgm:constr type="w" for="ch" forName="ellipse1" refType="w" fact="0.6602"/>
          <dgm:constr type="h" for="ch" forName="ellipse1" refType="h" fact="0.5999"/>
          <dgm:constr type="l" for="ch" forName="ellipse2" refType="w" fact="0.3398"/>
          <dgm:constr type="t" for="ch" forName="ellipse2" refType="h" fact="0.4001"/>
          <dgm:constr type="w" for="ch" forName="ellipse2" refType="w" fact="0.6602"/>
          <dgm:constr type="h" for="ch" forName="ellipse2" refType="h" fact="0.5999"/>
        </dgm:constrLst>
      </dgm:if>
      <dgm:if name="Name5" axis="ch" ptType="node" func="cnt" op="equ" val="3">
        <dgm:alg type="composite">
          <dgm:param type="ar" val="1.2171"/>
        </dgm:alg>
        <dgm:shape xmlns:r="http://schemas.openxmlformats.org/officeDocument/2006/relationships" r:blip="">
          <dgm:adjLst/>
        </dgm:shape>
        <dgm:presOf/>
        <dgm:constrLst>
          <dgm:constr type="primFontSz" for="des" ptType="node" op="equ" val="65"/>
          <dgm:constr type="l" for="ch" forName="ellipse1" refType="w" fact="0"/>
          <dgm:constr type="t" for="ch" forName="ellipse1" refType="h" fact="0"/>
          <dgm:constr type="w" for="ch" forName="ellipse1" refType="w" fact="0.4929"/>
          <dgm:constr type="h" for="ch" forName="ellipse1" refType="h" fact="0.5999"/>
          <dgm:constr type="l" for="ch" forName="ellipse2" refType="w" fact="0.2537"/>
          <dgm:constr type="t" for="ch" forName="ellipse2" refType="h" fact="0.4001"/>
          <dgm:constr type="w" for="ch" forName="ellipse2" refType="w" fact="0.4929"/>
          <dgm:constr type="h" for="ch" forName="ellipse2" refType="h" fact="0.5999"/>
          <dgm:constr type="l" for="ch" forName="ellipse3" refType="w" fact="0.5071"/>
          <dgm:constr type="t" for="ch" forName="ellipse3" refType="h" fact="0"/>
          <dgm:constr type="w" for="ch" forName="ellipse3" refType="w" fact="0.4929"/>
          <dgm:constr type="h" for="ch" forName="ellipse3" refType="h" fact="0.5999"/>
        </dgm:constrLst>
      </dgm:if>
      <dgm:if name="Name6" axis="ch" ptType="node" func="cnt" op="equ" val="4">
        <dgm:alg type="composite">
          <dgm:param type="ar" val="1.5255"/>
        </dgm:alg>
        <dgm:shape xmlns:r="http://schemas.openxmlformats.org/officeDocument/2006/relationships" r:blip="">
          <dgm:adjLst/>
        </dgm:shape>
        <dgm:presOf/>
        <dgm:constrLst>
          <dgm:constr type="primFontSz" for="des" ptType="node" op="equ" val="65"/>
          <dgm:constr type="l" for="ch" forName="ellipse1" refType="w" fact="0"/>
          <dgm:constr type="t" for="ch" forName="ellipse1" refType="h" fact="0"/>
          <dgm:constr type="w" for="ch" forName="ellipse1" refType="w" fact="0.3932"/>
          <dgm:constr type="h" for="ch" forName="ellipse1" refType="h" fact="0.5999"/>
          <dgm:constr type="l" for="ch" forName="ellipse2" refType="w" fact="0.2023"/>
          <dgm:constr type="t" for="ch" forName="ellipse2" refType="h" fact="0.4001"/>
          <dgm:constr type="w" for="ch" forName="ellipse2" refType="w" fact="0.3932"/>
          <dgm:constr type="h" for="ch" forName="ellipse2" refType="h" fact="0.5999"/>
          <dgm:constr type="l" for="ch" forName="ellipse3" refType="w" fact="0.4045"/>
          <dgm:constr type="t" for="ch" forName="ellipse3" refType="h" fact="0"/>
          <dgm:constr type="w" for="ch" forName="ellipse3" refType="w" fact="0.3932"/>
          <dgm:constr type="h" for="ch" forName="ellipse3" refType="h" fact="0.5999"/>
          <dgm:constr type="l" for="ch" forName="ellipse4" refType="w" fact="0.6068"/>
          <dgm:constr type="t" for="ch" forName="ellipse4" refType="h" fact="0.4001"/>
          <dgm:constr type="w" for="ch" forName="ellipse4" refType="w" fact="0.3932"/>
          <dgm:constr type="h" for="ch" forName="ellipse4" refType="h" fact="0.5999"/>
        </dgm:constrLst>
      </dgm:if>
      <dgm:if name="Name7" axis="ch" ptType="node" func="cnt" op="equ" val="5">
        <dgm:alg type="composite">
          <dgm:param type="ar" val="1.834"/>
        </dgm:alg>
        <dgm:shape xmlns:r="http://schemas.openxmlformats.org/officeDocument/2006/relationships" r:blip="">
          <dgm:adjLst/>
        </dgm:shape>
        <dgm:presOf/>
        <dgm:constrLst>
          <dgm:constr type="primFontSz" for="des" ptType="node" op="equ" val="65"/>
          <dgm:constr type="l" for="ch" forName="ellipse1" refType="w" fact="0"/>
          <dgm:constr type="t" for="ch" forName="ellipse1" refType="h" fact="0"/>
          <dgm:constr type="w" for="ch" forName="ellipse1" refType="w" fact="0.3271"/>
          <dgm:constr type="h" for="ch" forName="ellipse1" refType="h" fact="0.5999"/>
          <dgm:constr type="l" for="ch" forName="ellipse2" refType="w" fact="0.1682"/>
          <dgm:constr type="t" for="ch" forName="ellipse2" refType="h" fact="0.4001"/>
          <dgm:constr type="w" for="ch" forName="ellipse2" refType="w" fact="0.3271"/>
          <dgm:constr type="h" for="ch" forName="ellipse2" refType="h" fact="0.5999"/>
          <dgm:constr type="l" for="ch" forName="ellipse3" refType="w" fact="0.3365"/>
          <dgm:constr type="t" for="ch" forName="ellipse3" refType="h" fact="0"/>
          <dgm:constr type="w" for="ch" forName="ellipse3" refType="w" fact="0.3271"/>
          <dgm:constr type="h" for="ch" forName="ellipse3" refType="h" fact="0.5999"/>
          <dgm:constr type="l" for="ch" forName="ellipse4" refType="w" fact="0.5047"/>
          <dgm:constr type="t" for="ch" forName="ellipse4" refType="h" fact="0.4001"/>
          <dgm:constr type="w" for="ch" forName="ellipse4" refType="w" fact="0.3271"/>
          <dgm:constr type="h" for="ch" forName="ellipse4" refType="h" fact="0.5999"/>
          <dgm:constr type="l" for="ch" forName="ellipse5" refType="w" fact="0.6729"/>
          <dgm:constr type="t" for="ch" forName="ellipse5" refType="h" fact="0"/>
          <dgm:constr type="w" for="ch" forName="ellipse5" refType="w" fact="0.3271"/>
          <dgm:constr type="h" for="ch" forName="ellipse5" refType="h" fact="0.5999"/>
        </dgm:constrLst>
      </dgm:if>
      <dgm:if name="Name8" axis="ch" ptType="node" func="cnt" op="equ" val="6">
        <dgm:alg type="composite">
          <dgm:param type="ar" val="2.1873"/>
        </dgm:alg>
        <dgm:shape xmlns:r="http://schemas.openxmlformats.org/officeDocument/2006/relationships" r:blip="">
          <dgm:adjLst/>
        </dgm:shape>
        <dgm:presOf/>
        <dgm:constrLst>
          <dgm:constr type="primFontSz" for="des" ptType="node" op="equ" val="65"/>
          <dgm:constr type="l" for="ch" forName="ellipse1" refType="w" fact="0"/>
          <dgm:constr type="t" for="ch" forName="ellipse1" refType="h" fact="0"/>
          <dgm:constr type="w" for="ch" forName="ellipse1" refType="w" fact="0.278"/>
          <dgm:constr type="h" for="ch" forName="ellipse1" refType="h" fact="0.6081"/>
          <dgm:constr type="l" for="ch" forName="ellipse2" refType="w" fact="0.1444"/>
          <dgm:constr type="t" for="ch" forName="ellipse2" refType="h" fact="0.3919"/>
          <dgm:constr type="w" for="ch" forName="ellipse2" refType="w" fact="0.278"/>
          <dgm:constr type="h" for="ch" forName="ellipse2" refType="h" fact="0.6081"/>
          <dgm:constr type="l" for="ch" forName="ellipse3" refType="w" fact="0.2888"/>
          <dgm:constr type="t" for="ch" forName="ellipse3" refType="h" fact="0"/>
          <dgm:constr type="w" for="ch" forName="ellipse3" refType="w" fact="0.278"/>
          <dgm:constr type="h" for="ch" forName="ellipse3" refType="h" fact="0.6081"/>
          <dgm:constr type="l" for="ch" forName="ellipse4" refType="w" fact="0.4332"/>
          <dgm:constr type="t" for="ch" forName="ellipse4" refType="h" fact="0.3919"/>
          <dgm:constr type="w" for="ch" forName="ellipse4" refType="w" fact="0.278"/>
          <dgm:constr type="h" for="ch" forName="ellipse4" refType="h" fact="0.6081"/>
          <dgm:constr type="l" for="ch" forName="ellipse5" refType="w" fact="0.5776"/>
          <dgm:constr type="t" for="ch" forName="ellipse5" refType="h" fact="0"/>
          <dgm:constr type="w" for="ch" forName="ellipse5" refType="w" fact="0.278"/>
          <dgm:constr type="h" for="ch" forName="ellipse5" refType="h" fact="0.6081"/>
          <dgm:constr type="l" for="ch" forName="ellipse6" refType="w" fact="0.722"/>
          <dgm:constr type="t" for="ch" forName="ellipse6" refType="h" fact="0.3919"/>
          <dgm:constr type="w" for="ch" forName="ellipse6" refType="w" fact="0.278"/>
          <dgm:constr type="h" for="ch" forName="ellipse6" refType="h" fact="0.6081"/>
        </dgm:constrLst>
      </dgm:if>
      <dgm:else name="Name9">
        <dgm:alg type="composite">
          <dgm:param type="ar" val="2.3466"/>
        </dgm:alg>
        <dgm:shape xmlns:r="http://schemas.openxmlformats.org/officeDocument/2006/relationships" r:blip="">
          <dgm:adjLst/>
        </dgm:shape>
        <dgm:presOf/>
        <dgm:constrLst>
          <dgm:constr type="primFontSz" for="des" ptType="node" op="equ" val="65"/>
          <dgm:constr type="l" for="ch" forName="ellipse1" refType="w" fact="0"/>
          <dgm:constr type="t" for="ch" forName="ellipse1" refType="h" fact="0"/>
          <dgm:constr type="w" for="ch" forName="ellipse1" refType="w" fact="0.2455"/>
          <dgm:constr type="h" for="ch" forName="ellipse1" refType="h" fact="0.5761"/>
          <dgm:constr type="l" for="ch" forName="ellipse2" refType="w" fact="0.1257"/>
          <dgm:constr type="t" for="ch" forName="ellipse2" refType="h" fact="0.4239"/>
          <dgm:constr type="w" for="ch" forName="ellipse2" refType="w" fact="0.2455"/>
          <dgm:constr type="h" for="ch" forName="ellipse2" refType="h" fact="0.5761"/>
          <dgm:constr type="l" for="ch" forName="ellipse3" refType="w" fact="0.2515"/>
          <dgm:constr type="t" for="ch" forName="ellipse3" refType="h" fact="0"/>
          <dgm:constr type="w" for="ch" forName="ellipse3" refType="w" fact="0.2455"/>
          <dgm:constr type="h" for="ch" forName="ellipse3" refType="h" fact="0.5761"/>
          <dgm:constr type="l" for="ch" forName="ellipse4" refType="w" fact="0.3772"/>
          <dgm:constr type="t" for="ch" forName="ellipse4" refType="h" fact="0.4239"/>
          <dgm:constr type="w" for="ch" forName="ellipse4" refType="w" fact="0.2455"/>
          <dgm:constr type="h" for="ch" forName="ellipse4" refType="h" fact="0.5761"/>
          <dgm:constr type="l" for="ch" forName="ellipse5" refType="w" fact="0.503"/>
          <dgm:constr type="t" for="ch" forName="ellipse5" refType="h" fact="0"/>
          <dgm:constr type="w" for="ch" forName="ellipse5" refType="w" fact="0.2455"/>
          <dgm:constr type="h" for="ch" forName="ellipse5" refType="h" fact="0.5761"/>
          <dgm:constr type="l" for="ch" forName="ellipse6" refType="w" fact="0.6287"/>
          <dgm:constr type="t" for="ch" forName="ellipse6" refType="h" fact="0.4239"/>
          <dgm:constr type="w" for="ch" forName="ellipse6" refType="w" fact="0.2455"/>
          <dgm:constr type="h" for="ch" forName="ellipse6" refType="h" fact="0.5761"/>
          <dgm:constr type="l" for="ch" forName="ellipse7" refType="w" fact="0.7545"/>
          <dgm:constr type="t" for="ch" forName="ellipse7" refType="h" fact="0"/>
          <dgm:constr type="w" for="ch" forName="ellipse7" refType="w" fact="0.2455"/>
          <dgm:constr type="h" for="ch" forName="ellipse7" refType="h" fact="0.5761"/>
        </dgm:constrLst>
      </dgm:else>
    </dgm:choose>
    <dgm:choose name="Name10">
      <dgm:if name="Name11" axis="ch" ptType="node" func="cnt" op="gte" val="1">
        <dgm:layoutNode name="ellipse1" styleLbl="vennNode1">
          <dgm:varLst>
            <dgm:bulletEnabled val="1"/>
          </dgm:varLst>
          <dgm:alg type="tx"/>
          <dgm:shape xmlns:r="http://schemas.openxmlformats.org/officeDocument/2006/relationships" type="ellipse" r:blip="">
            <dgm:adjLst/>
          </dgm:shape>
          <dgm:choose name="Name12">
            <dgm:if name="Name13" func="var" arg="dir" op="equ" val="norm">
              <dgm:presOf axis="ch desOrSelf" ptType="node node" st="1 1" cnt="1 0"/>
            </dgm:if>
            <dgm:else name="Name14">
              <dgm:choose name="Name15">
                <dgm:if name="Name16" axis="ch" ptType="node" func="cnt" op="equ" val="1">
                  <dgm:presOf axis="ch desOrSelf" ptType="node node" st="1 1" cnt="1 0"/>
                </dgm:if>
                <dgm:if name="Name17" axis="ch" ptType="node" func="cnt" op="equ" val="2">
                  <dgm:presOf axis="ch desOrSelf" ptType="node node" st="2 1" cnt="1 0"/>
                </dgm:if>
                <dgm:if name="Name18" axis="ch" ptType="node" func="cnt" op="equ" val="3">
                  <dgm:presOf axis="ch desOrSelf" ptType="node node" st="3 1" cnt="1 0"/>
                </dgm:if>
                <dgm:if name="Name19" axis="ch" ptType="node" func="cnt" op="equ" val="4">
                  <dgm:presOf axis="ch desOrSelf" ptType="node node" st="4 1" cnt="1 0"/>
                </dgm:if>
                <dgm:if name="Name20" axis="ch" ptType="node" func="cnt" op="equ" val="5">
                  <dgm:presOf axis="ch desOrSelf" ptType="node node" st="5 1" cnt="1 0"/>
                </dgm:if>
                <dgm:if name="Name21" axis="ch" ptType="node" func="cnt" op="equ" val="6">
                  <dgm:presOf axis="ch desOrSelf" ptType="node node" st="6 1" cnt="1 0"/>
                </dgm:if>
                <dgm:if name="Name22" axis="ch" ptType="node" func="cnt" op="gte" val="7">
                  <dgm:presOf axis="ch desOrSelf" ptType="node node" st="7 1" cnt="1 0"/>
                </dgm:if>
                <dgm:else name="Name23"/>
              </dgm:choose>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4"/>
    </dgm:choose>
    <dgm:choose name="Name25">
      <dgm:if name="Name26" axis="ch" ptType="node" func="cnt" op="gte" val="2">
        <dgm:layoutNode name="ellipse2" styleLbl="vennNode1">
          <dgm:varLst>
            <dgm:bulletEnabled val="1"/>
          </dgm:varLst>
          <dgm:alg type="tx"/>
          <dgm:choose name="Name27">
            <dgm:if name="Name28" func="var" arg="dir" op="equ" val="norm">
              <dgm:shape xmlns:r="http://schemas.openxmlformats.org/officeDocument/2006/relationships" type="ellipse" r:blip="">
                <dgm:adjLst/>
              </dgm:shape>
              <dgm:presOf axis="ch desOrSelf" ptType="node node" st="2 1" cnt="1 0"/>
            </dgm:if>
            <dgm:else name="Name29">
              <dgm:shape xmlns:r="http://schemas.openxmlformats.org/officeDocument/2006/relationships" type="ellipse" r:blip="" zOrderOff="-2">
                <dgm:adjLst/>
              </dgm:shape>
              <dgm:choose name="Name30">
                <dgm:if name="Name31" axis="ch" ptType="node" func="cnt" op="equ" val="2">
                  <dgm:presOf axis="ch desOrSelf" ptType="node node" st="1 1" cnt="1 0"/>
                </dgm:if>
                <dgm:if name="Name32" axis="ch" ptType="node" func="cnt" op="equ" val="3">
                  <dgm:presOf axis="ch desOrSelf" ptType="node node" st="2 1" cnt="1 0"/>
                </dgm:if>
                <dgm:if name="Name33" axis="ch" ptType="node" func="cnt" op="equ" val="4">
                  <dgm:presOf axis="ch desOrSelf" ptType="node node" st="3 1" cnt="1 0"/>
                </dgm:if>
                <dgm:if name="Name34" axis="ch" ptType="node" func="cnt" op="equ" val="5">
                  <dgm:presOf axis="ch desOrSelf" ptType="node node" st="4 1" cnt="1 0"/>
                </dgm:if>
                <dgm:if name="Name35" axis="ch" ptType="node" func="cnt" op="equ" val="6">
                  <dgm:presOf axis="ch desOrSelf" ptType="node node" st="5 1" cnt="1 0"/>
                </dgm:if>
                <dgm:if name="Name36" axis="ch" ptType="node" func="cnt" op="gte" val="7">
                  <dgm:presOf axis="ch desOrSelf" ptType="node node" st="6 1" cnt="1 0"/>
                </dgm:if>
                <dgm:else name="Name37"/>
              </dgm:choose>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8"/>
    </dgm:choose>
    <dgm:choose name="Name39">
      <dgm:if name="Name40" axis="ch" ptType="node" func="cnt" op="gte" val="3">
        <dgm:layoutNode name="ellipse3" styleLbl="vennNode1">
          <dgm:varLst>
            <dgm:bulletEnabled val="1"/>
          </dgm:varLst>
          <dgm:alg type="tx"/>
          <dgm:shape xmlns:r="http://schemas.openxmlformats.org/officeDocument/2006/relationships" type="ellipse" r:blip="">
            <dgm:adjLst/>
          </dgm:shape>
          <dgm:choose name="Name41">
            <dgm:if name="Name42" func="var" arg="dir" op="equ" val="norm">
              <dgm:shape xmlns:r="http://schemas.openxmlformats.org/officeDocument/2006/relationships" type="ellipse" r:blip="">
                <dgm:adjLst/>
              </dgm:shape>
              <dgm:presOf axis="ch desOrSelf" ptType="node node" st="3 1" cnt="1 0"/>
            </dgm:if>
            <dgm:else name="Name43">
              <dgm:shape xmlns:r="http://schemas.openxmlformats.org/officeDocument/2006/relationships" type="ellipse" r:blip="" zOrderOff="-4">
                <dgm:adjLst/>
              </dgm:shape>
              <dgm:choose name="Name44">
                <dgm:if name="Name45" axis="ch" ptType="node" func="cnt" op="equ" val="3">
                  <dgm:presOf axis="ch desOrSelf" ptType="node node" st="1 1" cnt="1 0"/>
                </dgm:if>
                <dgm:if name="Name46" axis="ch" ptType="node" func="cnt" op="equ" val="4">
                  <dgm:presOf axis="ch desOrSelf" ptType="node node" st="2 1" cnt="1 0"/>
                </dgm:if>
                <dgm:if name="Name47" axis="ch" ptType="node" func="cnt" op="equ" val="5">
                  <dgm:presOf axis="ch desOrSelf" ptType="node node" st="3 1" cnt="1 0"/>
                </dgm:if>
                <dgm:if name="Name48" axis="ch" ptType="node" func="cnt" op="equ" val="6">
                  <dgm:presOf axis="ch desOrSelf" ptType="node node" st="4 1" cnt="1 0"/>
                </dgm:if>
                <dgm:if name="Name49" axis="ch" ptType="node" func="cnt" op="gte" val="7">
                  <dgm:presOf axis="ch desOrSelf" ptType="node node" st="5 1" cnt="1 0"/>
                </dgm:if>
                <dgm:else name="Name50"/>
              </dgm:choose>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1"/>
    </dgm:choose>
    <dgm:choose name="Name52">
      <dgm:if name="Name53" axis="ch" ptType="node" func="cnt" op="gte" val="4">
        <dgm:layoutNode name="ellipse4" styleLbl="vennNode1">
          <dgm:varLst>
            <dgm:bulletEnabled val="1"/>
          </dgm:varLst>
          <dgm:alg type="tx"/>
          <dgm:choose name="Name54">
            <dgm:if name="Name55" func="var" arg="dir" op="equ" val="norm">
              <dgm:shape xmlns:r="http://schemas.openxmlformats.org/officeDocument/2006/relationships" type="ellipse" r:blip="">
                <dgm:adjLst/>
              </dgm:shape>
              <dgm:presOf axis="ch desOrSelf" ptType="node node" st="4 1" cnt="1 0"/>
            </dgm:if>
            <dgm:else name="Name56">
              <dgm:shape xmlns:r="http://schemas.openxmlformats.org/officeDocument/2006/relationships" type="ellipse" r:blip="" zOrderOff="-6">
                <dgm:adjLst/>
              </dgm:shape>
              <dgm:choose name="Name57">
                <dgm:if name="Name58" axis="ch" ptType="node" func="cnt" op="equ" val="4">
                  <dgm:presOf axis="ch desOrSelf" ptType="node node" st="1 1" cnt="1 0"/>
                </dgm:if>
                <dgm:if name="Name59" axis="ch" ptType="node" func="cnt" op="equ" val="5">
                  <dgm:presOf axis="ch desOrSelf" ptType="node node" st="2 1" cnt="1 0"/>
                </dgm:if>
                <dgm:if name="Name60" axis="ch" ptType="node" func="cnt" op="equ" val="6">
                  <dgm:presOf axis="ch desOrSelf" ptType="node node" st="3 1" cnt="1 0"/>
                </dgm:if>
                <dgm:if name="Name61" axis="ch" ptType="node" func="cnt" op="gte" val="7">
                  <dgm:presOf axis="ch desOrSelf" ptType="node node" st="4 1" cnt="1 0"/>
                </dgm:if>
                <dgm:else name="Name62"/>
              </dgm:choose>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3"/>
    </dgm:choose>
    <dgm:choose name="Name64">
      <dgm:if name="Name65" axis="ch" ptType="node" func="cnt" op="gte" val="5">
        <dgm:layoutNode name="ellipse5" styleLbl="vennNode1">
          <dgm:varLst>
            <dgm:bulletEnabled val="1"/>
          </dgm:varLst>
          <dgm:alg type="tx"/>
          <dgm:choose name="Name66">
            <dgm:if name="Name67" func="var" arg="dir" op="equ" val="norm">
              <dgm:shape xmlns:r="http://schemas.openxmlformats.org/officeDocument/2006/relationships" type="ellipse" r:blip="">
                <dgm:adjLst/>
              </dgm:shape>
              <dgm:presOf axis="ch desOrSelf" ptType="node node" st="5 1" cnt="1 0"/>
            </dgm:if>
            <dgm:else name="Name68">
              <dgm:shape xmlns:r="http://schemas.openxmlformats.org/officeDocument/2006/relationships" type="ellipse" r:blip="" zOrderOff="-8">
                <dgm:adjLst/>
              </dgm:shape>
              <dgm:choose name="Name69">
                <dgm:if name="Name70" axis="ch" ptType="node" func="cnt" op="equ" val="5">
                  <dgm:presOf axis="ch desOrSelf" ptType="node node" st="1 1" cnt="1 0"/>
                </dgm:if>
                <dgm:if name="Name71" axis="ch" ptType="node" func="cnt" op="equ" val="6">
                  <dgm:presOf axis="ch desOrSelf" ptType="node node" st="2 1" cnt="1 0"/>
                </dgm:if>
                <dgm:if name="Name72" axis="ch" ptType="node" func="cnt" op="gte" val="7">
                  <dgm:presOf axis="ch desOrSelf" ptType="node node" st="3 1" cnt="1 0"/>
                </dgm:if>
                <dgm:else name="Name73"/>
              </dgm:choose>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4"/>
    </dgm:choose>
    <dgm:choose name="Name75">
      <dgm:if name="Name76" axis="ch" ptType="node" func="cnt" op="gte" val="6">
        <dgm:layoutNode name="ellipse6" styleLbl="vennNode1">
          <dgm:varLst>
            <dgm:bulletEnabled val="1"/>
          </dgm:varLst>
          <dgm:alg type="tx"/>
          <dgm:choose name="Name77">
            <dgm:if name="Name78" func="var" arg="dir" op="equ" val="norm">
              <dgm:shape xmlns:r="http://schemas.openxmlformats.org/officeDocument/2006/relationships" type="ellipse" r:blip="">
                <dgm:adjLst/>
              </dgm:shape>
              <dgm:presOf axis="ch desOrSelf" ptType="node node" st="6 1" cnt="1 0"/>
            </dgm:if>
            <dgm:else name="Name79">
              <dgm:shape xmlns:r="http://schemas.openxmlformats.org/officeDocument/2006/relationships" type="ellipse" r:blip="" zOrderOff="-10">
                <dgm:adjLst/>
              </dgm:shape>
              <dgm:choose name="Name80">
                <dgm:if name="Name81" axis="ch" ptType="node" func="cnt" op="equ" val="6">
                  <dgm:presOf axis="ch desOrSelf" ptType="node node" st="1 1" cnt="1 0"/>
                </dgm:if>
                <dgm:if name="Name82" axis="ch" ptType="node" func="cnt" op="gte" val="7">
                  <dgm:presOf axis="ch desOrSelf" ptType="node node" st="2 1" cnt="1 0"/>
                </dgm:if>
                <dgm:else name="Name83"/>
              </dgm:choose>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choose name="Name85">
      <dgm:if name="Name86" axis="ch" ptType="node" func="cnt" op="gte" val="7">
        <dgm:layoutNode name="ellipse7" styleLbl="vennNode1">
          <dgm:varLst>
            <dgm:bulletEnabled val="1"/>
          </dgm:varLst>
          <dgm:alg type="tx"/>
          <dgm:choose name="Name87">
            <dgm:if name="Name88" func="var" arg="dir" op="equ" val="norm">
              <dgm:shape xmlns:r="http://schemas.openxmlformats.org/officeDocument/2006/relationships" type="ellipse" r:blip="">
                <dgm:adjLst/>
              </dgm:shape>
              <dgm:presOf axis="ch desOrSelf" ptType="node node" st="7 1" cnt="1 0"/>
            </dgm:if>
            <dgm:else name="Name89">
              <dgm:shape xmlns:r="http://schemas.openxmlformats.org/officeDocument/2006/relationships" type="ellipse" r:blip="" zOrderOff="-12">
                <dgm:adjLst/>
              </dgm:shape>
              <dgm:presOf axis="ch desOrSelf" ptType="node node" st="1 1" cnt="1 0"/>
            </dgm:else>
          </dgm:choos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dgm:layoutDef>
</file>

<file path=ppt/diagrams/layout4.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9BDBEFB-3137-4583-B6D4-D899C6AADEEB}" type="datetimeFigureOut">
              <a:rPr lang="en-US" smtClean="0"/>
              <a:t>11/10/2023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0B1C258-122C-4775-B207-3DE2D949F414}" type="slidenum">
              <a:rPr lang="en-US" smtClean="0"/>
              <a:t>‹#›</a:t>
            </a:fld>
            <a:endParaRPr lang="en-US"/>
          </a:p>
        </p:txBody>
      </p:sp>
    </p:spTree>
    <p:extLst>
      <p:ext uri="{BB962C8B-B14F-4D97-AF65-F5344CB8AC3E}">
        <p14:creationId xmlns:p14="http://schemas.microsoft.com/office/powerpoint/2010/main" val="349253088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3" Type="http://schemas.openxmlformats.org/officeDocument/2006/relationships/hyperlink" Target="https://www.canva.com/design/DAFxoWxNpeE/Ij_Ps9vURgs4Kkwq7Gu-rg/edit" TargetMode="External"/><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E8BD2D14-F0AA-2844-871F-19DB90E80350}" type="slidenum">
              <a:rPr lang="en-US" smtClean="0"/>
              <a:t>1</a:t>
            </a:fld>
            <a:endParaRPr lang="en-US"/>
          </a:p>
        </p:txBody>
      </p:sp>
    </p:spTree>
    <p:extLst>
      <p:ext uri="{BB962C8B-B14F-4D97-AF65-F5344CB8AC3E}">
        <p14:creationId xmlns:p14="http://schemas.microsoft.com/office/powerpoint/2010/main" val="46478729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4"/>
        <p:cNvGrpSpPr/>
        <p:nvPr/>
      </p:nvGrpSpPr>
      <p:grpSpPr>
        <a:xfrm>
          <a:off x="0" y="0"/>
          <a:ext cx="0" cy="0"/>
          <a:chOff x="0" y="0"/>
          <a:chExt cx="0" cy="0"/>
        </a:xfrm>
      </p:grpSpPr>
      <p:sp>
        <p:nvSpPr>
          <p:cNvPr id="3775" name="Google Shape;3775;p12: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miter lim="800000"/>
            <a:headEnd type="none" w="sm" len="sm"/>
            <a:tailEnd type="none" w="sm" len="sm"/>
          </a:ln>
        </p:spPr>
      </p:sp>
      <p:sp>
        <p:nvSpPr>
          <p:cNvPr id="3776" name="Google Shape;3776;p12: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lang="en-US">
              <a:cs typeface="Calibri"/>
            </a:endParaRPr>
          </a:p>
          <a:p>
            <a:pPr marL="0" lvl="0" indent="0" algn="l" rtl="0">
              <a:spcBef>
                <a:spcPts val="0"/>
              </a:spcBef>
              <a:spcAft>
                <a:spcPts val="0"/>
              </a:spcAft>
              <a:buNone/>
            </a:pPr>
            <a:endParaRPr/>
          </a:p>
        </p:txBody>
      </p:sp>
      <p:sp>
        <p:nvSpPr>
          <p:cNvPr id="3777" name="Google Shape;3777;p12: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lnSpc>
                <a:spcPct val="100000"/>
              </a:lnSpc>
              <a:spcBef>
                <a:spcPts val="0"/>
              </a:spcBef>
              <a:spcAft>
                <a:spcPts val="0"/>
              </a:spcAft>
              <a:buClr>
                <a:srgbClr val="000000"/>
              </a:buClr>
              <a:buSzPts val="1200"/>
              <a:buFont typeface="Calibri"/>
              <a:buNone/>
            </a:pPr>
            <a:fld id="{00000000-1234-1234-1234-123412341234}" type="slidenum">
              <a:rPr lang="en-US" sz="1200" b="0" i="0" u="none" strike="noStrike" cap="none">
                <a:solidFill>
                  <a:srgbClr val="000000"/>
                </a:solidFill>
                <a:latin typeface="Calibri"/>
                <a:ea typeface="Calibri"/>
                <a:cs typeface="Calibri"/>
                <a:sym typeface="Calibri"/>
              </a:rPr>
              <a:t>17</a:t>
            </a:fld>
            <a:endParaRPr sz="1200" b="0" i="0" u="none" strike="noStrike" cap="none">
              <a:solidFill>
                <a:srgbClr val="000000"/>
              </a:solidFill>
              <a:latin typeface="Calibri"/>
              <a:ea typeface="Calibri"/>
              <a:cs typeface="Calibri"/>
              <a:sym typeface="Calibri"/>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8"/>
        <p:cNvGrpSpPr/>
        <p:nvPr/>
      </p:nvGrpSpPr>
      <p:grpSpPr>
        <a:xfrm>
          <a:off x="0" y="0"/>
          <a:ext cx="0" cy="0"/>
          <a:chOff x="0" y="0"/>
          <a:chExt cx="0" cy="0"/>
        </a:xfrm>
      </p:grpSpPr>
      <p:sp>
        <p:nvSpPr>
          <p:cNvPr id="3869" name="Google Shape;3869;p18: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870" name="Google Shape;3870;p1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18</a:t>
            </a:fld>
            <a:endParaRPr lang="en-US"/>
          </a:p>
        </p:txBody>
      </p:sp>
    </p:spTree>
    <p:extLst>
      <p:ext uri="{BB962C8B-B14F-4D97-AF65-F5344CB8AC3E}">
        <p14:creationId xmlns:p14="http://schemas.microsoft.com/office/powerpoint/2010/main" val="5617117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25</a:t>
            </a:fld>
            <a:endParaRPr lang="en-US"/>
          </a:p>
        </p:txBody>
      </p:sp>
    </p:spTree>
    <p:extLst>
      <p:ext uri="{BB962C8B-B14F-4D97-AF65-F5344CB8AC3E}">
        <p14:creationId xmlns:p14="http://schemas.microsoft.com/office/powerpoint/2010/main" val="64869109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27</a:t>
            </a:fld>
            <a:endParaRPr lang="en-US"/>
          </a:p>
        </p:txBody>
      </p:sp>
    </p:spTree>
    <p:extLst>
      <p:ext uri="{BB962C8B-B14F-4D97-AF65-F5344CB8AC3E}">
        <p14:creationId xmlns:p14="http://schemas.microsoft.com/office/powerpoint/2010/main" val="140761004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a:cs typeface="Calibri"/>
              </a:rPr>
              <a:t>Make legend bigger </a:t>
            </a:r>
          </a:p>
          <a:p>
            <a:endParaRPr lang="en-US">
              <a:cs typeface="Calibri"/>
            </a:endParaRPr>
          </a:p>
          <a:p>
            <a:r>
              <a:rPr lang="en-US">
                <a:cs typeface="Calibri"/>
              </a:rPr>
              <a:t>Include percentages for AC survey data here (patient stories, small group discussions, etc.)</a:t>
            </a:r>
          </a:p>
          <a:p>
            <a:r>
              <a:rPr lang="en-US">
                <a:cs typeface="Calibri"/>
              </a:rPr>
              <a:t>Include more  images for movies (laboring with hope, aftershock, toxic) </a:t>
            </a:r>
          </a:p>
          <a:p>
            <a:endParaRPr lang="en-US">
              <a:cs typeface="Calibri"/>
            </a:endParaRPr>
          </a:p>
          <a:p>
            <a:r>
              <a:rPr lang="en-US">
                <a:cs typeface="Calibri"/>
              </a:rPr>
              <a:t>Graph design in Canva for Aleena:</a:t>
            </a:r>
            <a:endParaRPr lang="en-US"/>
          </a:p>
          <a:p>
            <a:r>
              <a:rPr lang="en-US">
                <a:hlinkClick r:id="rId3"/>
              </a:rPr>
              <a:t>https://www.canva.com/design/DAFxoWxNpeE/Ij_Ps9vURgs4Kkwq7Gu-rg/edit</a:t>
            </a:r>
            <a:endParaRPr lang="en-US"/>
          </a:p>
        </p:txBody>
      </p:sp>
      <p:sp>
        <p:nvSpPr>
          <p:cNvPr id="4" name="Slide Number Placeholder 3"/>
          <p:cNvSpPr>
            <a:spLocks noGrp="1"/>
          </p:cNvSpPr>
          <p:nvPr>
            <p:ph type="sldNum" sz="quarter" idx="5"/>
          </p:nvPr>
        </p:nvSpPr>
        <p:spPr/>
        <p:txBody>
          <a:bodyPr/>
          <a:lstStyle/>
          <a:p>
            <a:fld id="{D0B1C258-122C-4775-B207-3DE2D949F414}" type="slidenum">
              <a:rPr lang="en-US" smtClean="0"/>
              <a:t>28</a:t>
            </a:fld>
            <a:endParaRPr lang="en-US"/>
          </a:p>
        </p:txBody>
      </p:sp>
    </p:spTree>
    <p:extLst>
      <p:ext uri="{BB962C8B-B14F-4D97-AF65-F5344CB8AC3E}">
        <p14:creationId xmlns:p14="http://schemas.microsoft.com/office/powerpoint/2010/main" val="271412635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67"/>
        <p:cNvGrpSpPr/>
        <p:nvPr/>
      </p:nvGrpSpPr>
      <p:grpSpPr>
        <a:xfrm>
          <a:off x="0" y="0"/>
          <a:ext cx="0" cy="0"/>
          <a:chOff x="0" y="0"/>
          <a:chExt cx="0" cy="0"/>
        </a:xfrm>
      </p:grpSpPr>
      <p:sp>
        <p:nvSpPr>
          <p:cNvPr id="4268" name="Google Shape;4268;p4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269" name="Google Shape;4269;p44: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lang="en-US">
              <a:ea typeface="Calibri" panose="020F0502020204030204"/>
              <a:cs typeface="Calibri" panose="020F0502020204030204"/>
            </a:endParaRPr>
          </a:p>
        </p:txBody>
      </p:sp>
      <p:sp>
        <p:nvSpPr>
          <p:cNvPr id="4270" name="Google Shape;4270;p44: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28</a:t>
            </a:fld>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0B1C258-122C-4775-B207-3DE2D949F414}" type="slidenum">
              <a:rPr lang="en-US" smtClean="0"/>
              <a:t>29</a:t>
            </a:fld>
            <a:endParaRPr lang="en-US"/>
          </a:p>
        </p:txBody>
      </p:sp>
    </p:spTree>
    <p:extLst>
      <p:ext uri="{BB962C8B-B14F-4D97-AF65-F5344CB8AC3E}">
        <p14:creationId xmlns:p14="http://schemas.microsoft.com/office/powerpoint/2010/main" val="126172937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ea typeface="Calibri" panose="020F0502020204030204"/>
                <a:cs typeface="Calibri"/>
              </a:rPr>
              <a:t>Instead of graph just show numbers – highlight graphic in reduction (black vs. White)</a:t>
            </a:r>
          </a:p>
          <a:p>
            <a:r>
              <a:rPr lang="en-US">
                <a:ea typeface="Calibri" panose="020F0502020204030204"/>
                <a:cs typeface="Calibri"/>
              </a:rPr>
              <a:t>Make graph x-axis year 2022 vs. 2023, show data on black vs. White vs. Private vs. Public (all different colors) on the graph </a:t>
            </a:r>
          </a:p>
        </p:txBody>
      </p:sp>
      <p:sp>
        <p:nvSpPr>
          <p:cNvPr id="4" name="Slide Number Placeholder 3"/>
          <p:cNvSpPr>
            <a:spLocks noGrp="1"/>
          </p:cNvSpPr>
          <p:nvPr>
            <p:ph type="sldNum" sz="quarter" idx="5"/>
          </p:nvPr>
        </p:nvSpPr>
        <p:spPr/>
        <p:txBody>
          <a:bodyPr/>
          <a:lstStyle/>
          <a:p>
            <a:fld id="{D0B1C258-122C-4775-B207-3DE2D949F414}" type="slidenum">
              <a:rPr lang="en-US" smtClean="0"/>
              <a:t>30</a:t>
            </a:fld>
            <a:endParaRPr lang="en-US"/>
          </a:p>
        </p:txBody>
      </p:sp>
    </p:spTree>
    <p:extLst>
      <p:ext uri="{BB962C8B-B14F-4D97-AF65-F5344CB8AC3E}">
        <p14:creationId xmlns:p14="http://schemas.microsoft.com/office/powerpoint/2010/main" val="319330982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31</a:t>
            </a:fld>
            <a:endParaRPr lang="en-US"/>
          </a:p>
        </p:txBody>
      </p:sp>
    </p:spTree>
    <p:extLst>
      <p:ext uri="{BB962C8B-B14F-4D97-AF65-F5344CB8AC3E}">
        <p14:creationId xmlns:p14="http://schemas.microsoft.com/office/powerpoint/2010/main" val="175974756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Team, let's us this slide for sponsors</a:t>
            </a:r>
          </a:p>
        </p:txBody>
      </p:sp>
      <p:sp>
        <p:nvSpPr>
          <p:cNvPr id="4" name="Slide Number Placeholder 3"/>
          <p:cNvSpPr>
            <a:spLocks noGrp="1"/>
          </p:cNvSpPr>
          <p:nvPr>
            <p:ph type="sldNum" sz="quarter" idx="5"/>
          </p:nvPr>
        </p:nvSpPr>
        <p:spPr/>
        <p:txBody>
          <a:bodyPr/>
          <a:lstStyle/>
          <a:p>
            <a:fld id="{D740A913-E179-4808-9BA2-F031F447DFE5}" type="slidenum">
              <a:rPr lang="en-US"/>
              <a:t>2</a:t>
            </a:fld>
            <a:endParaRPr lang="en-US"/>
          </a:p>
        </p:txBody>
      </p:sp>
    </p:spTree>
    <p:extLst>
      <p:ext uri="{BB962C8B-B14F-4D97-AF65-F5344CB8AC3E}">
        <p14:creationId xmlns:p14="http://schemas.microsoft.com/office/powerpoint/2010/main" val="118466180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32</a:t>
            </a:fld>
            <a:endParaRPr lang="en-US"/>
          </a:p>
        </p:txBody>
      </p:sp>
    </p:spTree>
    <p:extLst>
      <p:ext uri="{BB962C8B-B14F-4D97-AF65-F5344CB8AC3E}">
        <p14:creationId xmlns:p14="http://schemas.microsoft.com/office/powerpoint/2010/main" val="232063093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New language on sustaining birth equity work – requiring SMM data and NTSV data, patient/community engagement </a:t>
            </a:r>
            <a:endParaRPr lang="en-US"/>
          </a:p>
          <a:p>
            <a:endParaRPr lang="en-US">
              <a:cs typeface="Calibri"/>
            </a:endParaRPr>
          </a:p>
          <a:p>
            <a:r>
              <a:rPr lang="en-US">
                <a:cs typeface="Calibri"/>
              </a:rPr>
              <a:t>Infrastructure in place to continue equity work – things in place to actively do work together </a:t>
            </a:r>
          </a:p>
        </p:txBody>
      </p:sp>
      <p:sp>
        <p:nvSpPr>
          <p:cNvPr id="4" name="Slide Number Placeholder 3"/>
          <p:cNvSpPr>
            <a:spLocks noGrp="1"/>
          </p:cNvSpPr>
          <p:nvPr>
            <p:ph type="sldNum" sz="quarter" idx="5"/>
          </p:nvPr>
        </p:nvSpPr>
        <p:spPr/>
        <p:txBody>
          <a:bodyPr/>
          <a:lstStyle/>
          <a:p>
            <a:fld id="{D0B1C258-122C-4775-B207-3DE2D949F414}" type="slidenum">
              <a:rPr lang="en-US" smtClean="0"/>
              <a:t>33</a:t>
            </a:fld>
            <a:endParaRPr lang="en-US"/>
          </a:p>
        </p:txBody>
      </p:sp>
    </p:spTree>
    <p:extLst>
      <p:ext uri="{BB962C8B-B14F-4D97-AF65-F5344CB8AC3E}">
        <p14:creationId xmlns:p14="http://schemas.microsoft.com/office/powerpoint/2010/main" val="211382600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41</a:t>
            </a:fld>
            <a:endParaRPr lang="en-US"/>
          </a:p>
        </p:txBody>
      </p:sp>
    </p:spTree>
    <p:extLst>
      <p:ext uri="{BB962C8B-B14F-4D97-AF65-F5344CB8AC3E}">
        <p14:creationId xmlns:p14="http://schemas.microsoft.com/office/powerpoint/2010/main" val="169811892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0B1C258-122C-4775-B207-3DE2D949F41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6556993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5750" indent="-285750">
              <a:buFont typeface="Arial"/>
              <a:buChar char="•"/>
              <a:defRPr/>
            </a:pPr>
            <a:r>
              <a:rPr lang="en-US"/>
              <a:t>Understand the Data</a:t>
            </a:r>
          </a:p>
          <a:p>
            <a:pPr marL="285750" indent="-285750">
              <a:buFont typeface="Arial"/>
              <a:buChar char="•"/>
              <a:defRPr/>
            </a:pPr>
            <a:r>
              <a:rPr lang="en-US"/>
              <a:t>Identify the Disparities</a:t>
            </a:r>
            <a:endParaRPr lang="en-US">
              <a:cs typeface="Calibri"/>
            </a:endParaRPr>
          </a:p>
          <a:p>
            <a:pPr marL="285750" indent="-285750">
              <a:buFont typeface="Arial"/>
              <a:buChar char="•"/>
              <a:defRPr/>
            </a:pPr>
            <a:r>
              <a:rPr lang="en-US"/>
              <a:t>Actively listen</a:t>
            </a:r>
            <a:endParaRPr lang="en-US">
              <a:cs typeface="Calibri"/>
            </a:endParaRPr>
          </a:p>
          <a:p>
            <a:pPr marL="285750" indent="-285750">
              <a:buFont typeface="Arial"/>
              <a:buChar char="•"/>
              <a:defRPr/>
            </a:pPr>
            <a:r>
              <a:rPr lang="en-US"/>
              <a:t>Engage patient/community partners</a:t>
            </a:r>
            <a:endParaRPr lang="en-US">
              <a:cs typeface="Calibri"/>
            </a:endParaRPr>
          </a:p>
          <a:p>
            <a:pPr marL="285750" indent="-285750">
              <a:buFont typeface="Arial"/>
              <a:buChar char="•"/>
              <a:defRPr/>
            </a:pPr>
            <a:r>
              <a:rPr lang="en-US"/>
              <a:t>Expand access to community doulas and improve shared decision making and respectful care</a:t>
            </a:r>
            <a:endParaRPr lang="en-US">
              <a:cs typeface="Calibri"/>
            </a:endParaRPr>
          </a:p>
          <a:p>
            <a:pPr marL="285750" indent="-285750">
              <a:buFont typeface="Arial"/>
              <a:buChar char="•"/>
            </a:pPr>
            <a:r>
              <a:rPr lang="en-US">
                <a:cs typeface="Calibri"/>
              </a:rPr>
              <a:t>Connect your clinical team</a:t>
            </a:r>
          </a:p>
          <a:p>
            <a:endParaRPr lang="en-US">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0B1C258-122C-4775-B207-3DE2D949F41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289398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spcBef>
                <a:spcPts val="1000"/>
              </a:spcBef>
              <a:buFont typeface="Arial"/>
              <a:buChar char="•"/>
            </a:pPr>
            <a:r>
              <a:rPr lang="en-US"/>
              <a:t>Teams who have maintained an NTSV C-Section Rate below 23.6% moving to sustainability</a:t>
            </a:r>
          </a:p>
          <a:p>
            <a:pPr marL="628650" lvl="1" indent="-171450">
              <a:spcBef>
                <a:spcPts val="1000"/>
              </a:spcBef>
              <a:buFont typeface="Arial"/>
              <a:buChar char="•"/>
            </a:pPr>
            <a:r>
              <a:rPr lang="en-US"/>
              <a:t>Draft your sustainability plan and submit to PNAs and ILPQC by January 31st</a:t>
            </a:r>
            <a:endParaRPr lang="en-US">
              <a:cs typeface="Calibri"/>
            </a:endParaRPr>
          </a:p>
          <a:p>
            <a:pPr marL="628650" lvl="1" indent="-171450">
              <a:spcBef>
                <a:spcPts val="1000"/>
              </a:spcBef>
              <a:buFont typeface="Arial"/>
              <a:buChar char="•"/>
            </a:pPr>
            <a:r>
              <a:rPr lang="en-US"/>
              <a:t>Reviewing your data by race, ethnicity and insurance status and addressing disparities </a:t>
            </a:r>
            <a:endParaRPr lang="en-US">
              <a:cs typeface="Calibri"/>
            </a:endParaRPr>
          </a:p>
          <a:p>
            <a:pPr marL="628650" lvl="1" indent="-171450">
              <a:spcBef>
                <a:spcPts val="1000"/>
              </a:spcBef>
              <a:buFont typeface="Arial"/>
              <a:buChar char="•"/>
            </a:pPr>
            <a:r>
              <a:rPr lang="en-US"/>
              <a:t>Attend Quarterly Sustainability Calls</a:t>
            </a:r>
            <a:endParaRPr lang="en-US">
              <a:cs typeface="Calibri"/>
            </a:endParaRPr>
          </a:p>
          <a:p>
            <a:pPr marL="171450" indent="-171450">
              <a:spcBef>
                <a:spcPts val="1000"/>
              </a:spcBef>
              <a:buFont typeface="Arial"/>
              <a:buChar char="•"/>
            </a:pPr>
            <a:r>
              <a:rPr lang="en-US"/>
              <a:t>Teams still working to reduce and maintain their NTSV C-Section Rate will be invited to participate in small group coaching </a:t>
            </a:r>
            <a:endParaRPr lang="en-US">
              <a:cs typeface="Calibri"/>
            </a:endParaRPr>
          </a:p>
          <a:p>
            <a:pPr marL="628650" lvl="1" indent="-171450">
              <a:spcBef>
                <a:spcPts val="1000"/>
              </a:spcBef>
              <a:buFont typeface="Arial"/>
              <a:buChar char="•"/>
            </a:pPr>
            <a:r>
              <a:rPr lang="en-US"/>
              <a:t>Quarterly small group coaching calls </a:t>
            </a:r>
            <a:endParaRPr lang="en-US">
              <a:cs typeface="Calibri"/>
            </a:endParaRPr>
          </a:p>
          <a:p>
            <a:pPr marL="628650" lvl="1" indent="-171450">
              <a:spcBef>
                <a:spcPts val="1000"/>
              </a:spcBef>
              <a:buFont typeface="Arial"/>
              <a:buChar char="•"/>
            </a:pPr>
            <a:r>
              <a:rPr lang="en-US"/>
              <a:t>Key Players Meetings</a:t>
            </a:r>
            <a:endParaRPr lang="en-US">
              <a:cs typeface="Calibri"/>
            </a:endParaRPr>
          </a:p>
          <a:p>
            <a:pPr marL="628650" lvl="1" indent="-171450">
              <a:spcBef>
                <a:spcPts val="1000"/>
              </a:spcBef>
              <a:buFont typeface="Arial"/>
              <a:buChar char="•"/>
            </a:pPr>
            <a:r>
              <a:rPr lang="en-US"/>
              <a:t>Individual </a:t>
            </a:r>
            <a:r>
              <a:rPr lang="en-US" err="1"/>
              <a:t>Outreac</a:t>
            </a:r>
          </a:p>
        </p:txBody>
      </p:sp>
      <p:sp>
        <p:nvSpPr>
          <p:cNvPr id="4" name="Slide Number Placeholder 3"/>
          <p:cNvSpPr>
            <a:spLocks noGrp="1"/>
          </p:cNvSpPr>
          <p:nvPr>
            <p:ph type="sldNum" sz="quarter" idx="5"/>
          </p:nvPr>
        </p:nvSpPr>
        <p:spPr/>
        <p:txBody>
          <a:bodyPr/>
          <a:lstStyle/>
          <a:p>
            <a:fld id="{D0B1C258-122C-4775-B207-3DE2D949F414}" type="slidenum">
              <a:rPr lang="en-US" smtClean="0"/>
              <a:t>45</a:t>
            </a:fld>
            <a:endParaRPr lang="en-US"/>
          </a:p>
        </p:txBody>
      </p:sp>
    </p:spTree>
    <p:extLst>
      <p:ext uri="{BB962C8B-B14F-4D97-AF65-F5344CB8AC3E}">
        <p14:creationId xmlns:p14="http://schemas.microsoft.com/office/powerpoint/2010/main" val="225578292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04"/>
        <p:cNvGrpSpPr/>
        <p:nvPr/>
      </p:nvGrpSpPr>
      <p:grpSpPr>
        <a:xfrm>
          <a:off x="0" y="0"/>
          <a:ext cx="0" cy="0"/>
          <a:chOff x="0" y="0"/>
          <a:chExt cx="0" cy="0"/>
        </a:xfrm>
      </p:grpSpPr>
      <p:sp>
        <p:nvSpPr>
          <p:cNvPr id="4305" name="Google Shape;4305;p46: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306" name="Google Shape;4306;p4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3"/>
        <p:cNvGrpSpPr/>
        <p:nvPr/>
      </p:nvGrpSpPr>
      <p:grpSpPr>
        <a:xfrm>
          <a:off x="0" y="0"/>
          <a:ext cx="0" cy="0"/>
          <a:chOff x="0" y="0"/>
          <a:chExt cx="0" cy="0"/>
        </a:xfrm>
      </p:grpSpPr>
      <p:sp>
        <p:nvSpPr>
          <p:cNvPr id="4344" name="Google Shape;4344;p4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4345" name="Google Shape;4345;p49: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346" name="Google Shape;4346;p49: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49</a:t>
            </a:fld>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As we all know, antibiotics are essential in fighting infections in newborns; but wide variations in antibiotic prescribing for suspected or proven early onset sepsis exist and can lead to unnecessary or prolonged antibiotic exposure resulting in short- and long-term adverse outcomes or impacts such as antibiotic resistance, increased risk of NEC, parental baby separation, increased formula use, impaired development of the intestinal microbiome, unnecessary IV placement, and increased length of stay.</a:t>
            </a:r>
          </a:p>
          <a:p>
            <a:r>
              <a:rPr lang="en-US"/>
              <a:t>Antibiotic stewardship can improve antibiotic use through coordinated efforts to decrease variation and foster the appropriate use of antibiotics. </a:t>
            </a:r>
            <a:endParaRPr lang="en-US">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52</a:t>
            </a:fld>
            <a:endParaRPr lang="en-US"/>
          </a:p>
        </p:txBody>
      </p:sp>
    </p:spTree>
    <p:extLst>
      <p:ext uri="{BB962C8B-B14F-4D97-AF65-F5344CB8AC3E}">
        <p14:creationId xmlns:p14="http://schemas.microsoft.com/office/powerpoint/2010/main" val="353917773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a:p>
            <a:endParaRPr lang="en-US">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53</a:t>
            </a:fld>
            <a:endParaRPr lang="en-US"/>
          </a:p>
        </p:txBody>
      </p:sp>
    </p:spTree>
    <p:extLst>
      <p:ext uri="{BB962C8B-B14F-4D97-AF65-F5344CB8AC3E}">
        <p14:creationId xmlns:p14="http://schemas.microsoft.com/office/powerpoint/2010/main" val="346600694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8BD2D14-F0AA-2844-871F-19DB90E8035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090400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initiative focused on hospital strategies that would lead to a decrease in antibiotic use in the first 72 hours of life. BASIC strategies included educating providers on best practices, respectfully educating families about EOS and antibiotic use, coordinating with information technology partners to develop reporting systems and integrate risk assessment tools into the Electronic Medical Record, standardizing dosing guidelines and developing order sets, implementing processes to discuss antibiotic duration, and implementing antibiotic stop order processes.</a:t>
            </a:r>
          </a:p>
          <a:p>
            <a:endParaRPr lang="en-US">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54</a:t>
            </a:fld>
            <a:endParaRPr lang="en-US"/>
          </a:p>
        </p:txBody>
      </p:sp>
    </p:spTree>
    <p:extLst>
      <p:ext uri="{BB962C8B-B14F-4D97-AF65-F5344CB8AC3E}">
        <p14:creationId xmlns:p14="http://schemas.microsoft.com/office/powerpoint/2010/main" val="427835118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Look at F2F slides for title</a:t>
            </a:r>
          </a:p>
        </p:txBody>
      </p:sp>
      <p:sp>
        <p:nvSpPr>
          <p:cNvPr id="4" name="Slide Number Placeholder 3"/>
          <p:cNvSpPr>
            <a:spLocks noGrp="1"/>
          </p:cNvSpPr>
          <p:nvPr>
            <p:ph type="sldNum" sz="quarter" idx="5"/>
          </p:nvPr>
        </p:nvSpPr>
        <p:spPr/>
        <p:txBody>
          <a:bodyPr/>
          <a:lstStyle/>
          <a:p>
            <a:fld id="{D0B1C258-122C-4775-B207-3DE2D949F414}" type="slidenum">
              <a:rPr lang="en-US" smtClean="0"/>
              <a:t>55</a:t>
            </a:fld>
            <a:endParaRPr lang="en-US"/>
          </a:p>
        </p:txBody>
      </p:sp>
    </p:spTree>
    <p:extLst>
      <p:ext uri="{BB962C8B-B14F-4D97-AF65-F5344CB8AC3E}">
        <p14:creationId xmlns:p14="http://schemas.microsoft.com/office/powerpoint/2010/main" val="124952907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56</a:t>
            </a:fld>
            <a:endParaRPr lang="en-US"/>
          </a:p>
        </p:txBody>
      </p:sp>
    </p:spTree>
    <p:extLst>
      <p:ext uri="{BB962C8B-B14F-4D97-AF65-F5344CB8AC3E}">
        <p14:creationId xmlns:p14="http://schemas.microsoft.com/office/powerpoint/2010/main" val="174607661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57</a:t>
            </a:fld>
            <a:endParaRPr lang="en-US"/>
          </a:p>
        </p:txBody>
      </p:sp>
    </p:spTree>
    <p:extLst>
      <p:ext uri="{BB962C8B-B14F-4D97-AF65-F5344CB8AC3E}">
        <p14:creationId xmlns:p14="http://schemas.microsoft.com/office/powerpoint/2010/main" val="323920014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EBD1989-80A6-4526-B6CA-3DFDBBCC42D0}" type="slidenum">
              <a:rPr lang="en-US" smtClean="0"/>
              <a:t>63</a:t>
            </a:fld>
            <a:endParaRPr lang="en-US"/>
          </a:p>
        </p:txBody>
      </p:sp>
    </p:spTree>
    <p:extLst>
      <p:ext uri="{BB962C8B-B14F-4D97-AF65-F5344CB8AC3E}">
        <p14:creationId xmlns:p14="http://schemas.microsoft.com/office/powerpoint/2010/main" val="421537644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CAN THE IN 2018 BE FIXED AND THE SUPERSCRIPT</a:t>
            </a:r>
          </a:p>
        </p:txBody>
      </p:sp>
      <p:sp>
        <p:nvSpPr>
          <p:cNvPr id="4" name="Slide Number Placeholder 3"/>
          <p:cNvSpPr>
            <a:spLocks noGrp="1"/>
          </p:cNvSpPr>
          <p:nvPr>
            <p:ph type="sldNum" sz="quarter" idx="5"/>
          </p:nvPr>
        </p:nvSpPr>
        <p:spPr/>
        <p:txBody>
          <a:bodyPr/>
          <a:lstStyle/>
          <a:p>
            <a:fld id="{D0B1C258-122C-4775-B207-3DE2D949F414}" type="slidenum">
              <a:rPr lang="en-US" smtClean="0"/>
              <a:t>65</a:t>
            </a:fld>
            <a:endParaRPr lang="en-US"/>
          </a:p>
        </p:txBody>
      </p:sp>
    </p:spTree>
    <p:extLst>
      <p:ext uri="{BB962C8B-B14F-4D97-AF65-F5344CB8AC3E}">
        <p14:creationId xmlns:p14="http://schemas.microsoft.com/office/powerpoint/2010/main" val="182419168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CAN THE IN 2018 BE FIXED AND THE SUPERSCRIPT</a:t>
            </a:r>
          </a:p>
        </p:txBody>
      </p:sp>
      <p:sp>
        <p:nvSpPr>
          <p:cNvPr id="4" name="Slide Number Placeholder 3"/>
          <p:cNvSpPr>
            <a:spLocks noGrp="1"/>
          </p:cNvSpPr>
          <p:nvPr>
            <p:ph type="sldNum" sz="quarter" idx="5"/>
          </p:nvPr>
        </p:nvSpPr>
        <p:spPr/>
        <p:txBody>
          <a:bodyPr/>
          <a:lstStyle/>
          <a:p>
            <a:fld id="{D0B1C258-122C-4775-B207-3DE2D949F414}" type="slidenum">
              <a:rPr lang="en-US" smtClean="0"/>
              <a:t>66</a:t>
            </a:fld>
            <a:endParaRPr lang="en-US"/>
          </a:p>
        </p:txBody>
      </p:sp>
    </p:spTree>
    <p:extLst>
      <p:ext uri="{BB962C8B-B14F-4D97-AF65-F5344CB8AC3E}">
        <p14:creationId xmlns:p14="http://schemas.microsoft.com/office/powerpoint/2010/main" val="42791058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We know that there are many things we can do to prevent these deaths.</a:t>
            </a:r>
          </a:p>
        </p:txBody>
      </p:sp>
      <p:sp>
        <p:nvSpPr>
          <p:cNvPr id="4" name="Slide Number Placeholder 3"/>
          <p:cNvSpPr>
            <a:spLocks noGrp="1"/>
          </p:cNvSpPr>
          <p:nvPr>
            <p:ph type="sldNum" sz="quarter" idx="5"/>
          </p:nvPr>
        </p:nvSpPr>
        <p:spPr/>
        <p:txBody>
          <a:bodyPr/>
          <a:lstStyle/>
          <a:p>
            <a:fld id="{D0B1C258-122C-4775-B207-3DE2D949F414}" type="slidenum">
              <a:rPr lang="en-US" smtClean="0"/>
              <a:t>68</a:t>
            </a:fld>
            <a:endParaRPr lang="en-US"/>
          </a:p>
        </p:txBody>
      </p:sp>
    </p:spTree>
    <p:extLst>
      <p:ext uri="{BB962C8B-B14F-4D97-AF65-F5344CB8AC3E}">
        <p14:creationId xmlns:p14="http://schemas.microsoft.com/office/powerpoint/2010/main" val="155986629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69</a:t>
            </a:fld>
            <a:endParaRPr lang="en-US"/>
          </a:p>
        </p:txBody>
      </p:sp>
    </p:spTree>
    <p:extLst>
      <p:ext uri="{BB962C8B-B14F-4D97-AF65-F5344CB8AC3E}">
        <p14:creationId xmlns:p14="http://schemas.microsoft.com/office/powerpoint/2010/main" val="148633951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It takes a lot of teamwork to plan and launch an initiative and we are so grateful for our partners across the state for their collaboration</a:t>
            </a:r>
          </a:p>
        </p:txBody>
      </p:sp>
      <p:sp>
        <p:nvSpPr>
          <p:cNvPr id="4" name="Slide Number Placeholder 3"/>
          <p:cNvSpPr>
            <a:spLocks noGrp="1"/>
          </p:cNvSpPr>
          <p:nvPr>
            <p:ph type="sldNum" sz="quarter" idx="5"/>
          </p:nvPr>
        </p:nvSpPr>
        <p:spPr/>
        <p:txBody>
          <a:bodyPr/>
          <a:lstStyle/>
          <a:p>
            <a:fld id="{D0B1C258-122C-4775-B207-3DE2D949F414}" type="slidenum">
              <a:rPr lang="en-US" smtClean="0"/>
              <a:t>70</a:t>
            </a:fld>
            <a:endParaRPr lang="en-US"/>
          </a:p>
        </p:txBody>
      </p:sp>
    </p:spTree>
    <p:extLst>
      <p:ext uri="{BB962C8B-B14F-4D97-AF65-F5344CB8AC3E}">
        <p14:creationId xmlns:p14="http://schemas.microsoft.com/office/powerpoint/2010/main" val="22071156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658AE31-44DF-4B3C-AF6C-C155431FD4B8}" type="slidenum">
              <a:rPr lang="en-US" smtClean="0">
                <a:solidFill>
                  <a:prstClr val="black"/>
                </a:solidFill>
              </a:rPr>
              <a:pPr/>
              <a:t>5</a:t>
            </a:fld>
            <a:endParaRPr lang="en-US">
              <a:solidFill>
                <a:prstClr val="black"/>
              </a:solidFill>
            </a:endParaRPr>
          </a:p>
        </p:txBody>
      </p:sp>
    </p:spTree>
    <p:extLst>
      <p:ext uri="{BB962C8B-B14F-4D97-AF65-F5344CB8AC3E}">
        <p14:creationId xmlns:p14="http://schemas.microsoft.com/office/powerpoint/2010/main" val="151413186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71</a:t>
            </a:fld>
            <a:endParaRPr lang="en-US"/>
          </a:p>
        </p:txBody>
      </p:sp>
    </p:spTree>
    <p:extLst>
      <p:ext uri="{BB962C8B-B14F-4D97-AF65-F5344CB8AC3E}">
        <p14:creationId xmlns:p14="http://schemas.microsoft.com/office/powerpoint/2010/main" val="196224320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Put in YIR</a:t>
            </a:r>
          </a:p>
        </p:txBody>
      </p:sp>
      <p:sp>
        <p:nvSpPr>
          <p:cNvPr id="4" name="Slide Number Placeholder 3"/>
          <p:cNvSpPr>
            <a:spLocks noGrp="1"/>
          </p:cNvSpPr>
          <p:nvPr>
            <p:ph type="sldNum" sz="quarter" idx="5"/>
          </p:nvPr>
        </p:nvSpPr>
        <p:spPr/>
        <p:txBody>
          <a:bodyPr/>
          <a:lstStyle/>
          <a:p>
            <a:fld id="{1EBD1989-80A6-4526-B6CA-3DFDBBCC42D0}" type="slidenum">
              <a:rPr lang="en-US"/>
              <a:t>72</a:t>
            </a:fld>
            <a:endParaRPr lang="en-US"/>
          </a:p>
        </p:txBody>
      </p:sp>
    </p:spTree>
    <p:extLst>
      <p:ext uri="{BB962C8B-B14F-4D97-AF65-F5344CB8AC3E}">
        <p14:creationId xmlns:p14="http://schemas.microsoft.com/office/powerpoint/2010/main" val="173149133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73</a:t>
            </a:fld>
            <a:endParaRPr lang="en-US"/>
          </a:p>
        </p:txBody>
      </p:sp>
    </p:spTree>
    <p:extLst>
      <p:ext uri="{BB962C8B-B14F-4D97-AF65-F5344CB8AC3E}">
        <p14:creationId xmlns:p14="http://schemas.microsoft.com/office/powerpoint/2010/main" val="386332485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Here is the ESSI key driver diagram. </a:t>
            </a:r>
          </a:p>
          <a:p>
            <a:r>
              <a:rPr lang="en-US"/>
              <a:t>It allows us to distill our vision into manageable tasks.</a:t>
            </a:r>
            <a:endParaRPr lang="en-US">
              <a:cs typeface="Calibri"/>
            </a:endParaRPr>
          </a:p>
          <a:p>
            <a:r>
              <a:rPr lang="en-US"/>
              <a:t>It organizes our improvement aim and the key drivers  into a learning and communication framework. </a:t>
            </a:r>
            <a:endParaRPr lang="en-US">
              <a:cs typeface="Calibri"/>
            </a:endParaRPr>
          </a:p>
          <a:p>
            <a:endParaRPr lang="en-US"/>
          </a:p>
          <a:p>
            <a:endParaRPr lang="en-US"/>
          </a:p>
        </p:txBody>
      </p:sp>
      <p:sp>
        <p:nvSpPr>
          <p:cNvPr id="4" name="Slide Number Placeholder 3"/>
          <p:cNvSpPr>
            <a:spLocks noGrp="1"/>
          </p:cNvSpPr>
          <p:nvPr>
            <p:ph type="sldNum" sz="quarter" idx="5"/>
          </p:nvPr>
        </p:nvSpPr>
        <p:spPr/>
        <p:txBody>
          <a:bodyPr/>
          <a:lstStyle/>
          <a:p>
            <a:fld id="{1EBD1989-80A6-4526-B6CA-3DFDBBCC42D0}" type="slidenum">
              <a:rPr lang="en-US"/>
              <a:t>74</a:t>
            </a:fld>
            <a:endParaRPr lang="en-US"/>
          </a:p>
        </p:txBody>
      </p:sp>
    </p:spTree>
    <p:extLst>
      <p:ext uri="{BB962C8B-B14F-4D97-AF65-F5344CB8AC3E}">
        <p14:creationId xmlns:p14="http://schemas.microsoft.com/office/powerpoint/2010/main" val="155017935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0"/>
        <p:cNvGrpSpPr/>
        <p:nvPr/>
      </p:nvGrpSpPr>
      <p:grpSpPr>
        <a:xfrm>
          <a:off x="0" y="0"/>
          <a:ext cx="0" cy="0"/>
          <a:chOff x="0" y="0"/>
          <a:chExt cx="0" cy="0"/>
        </a:xfrm>
      </p:grpSpPr>
      <p:sp>
        <p:nvSpPr>
          <p:cNvPr id="2171" name="Google Shape;2171;p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72" name="Google Shape;2172;p5: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1400"/>
              <a:buNone/>
            </a:pPr>
            <a:endParaRPr/>
          </a:p>
        </p:txBody>
      </p:sp>
      <p:sp>
        <p:nvSpPr>
          <p:cNvPr id="2173" name="Google Shape;2173;p5: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lnSpc>
                <a:spcPct val="100000"/>
              </a:lnSpc>
              <a:spcBef>
                <a:spcPts val="0"/>
              </a:spcBef>
              <a:spcAft>
                <a:spcPts val="0"/>
              </a:spcAft>
              <a:buSzPts val="1400"/>
              <a:buNone/>
            </a:pPr>
            <a:fld id="{00000000-1234-1234-1234-123412341234}" type="slidenum">
              <a:rPr lang="en-US"/>
              <a:t>75</a:t>
            </a:fld>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ea typeface="Calibri"/>
                <a:cs typeface="Calibri"/>
              </a:rPr>
              <a:t>Add charity for VIP welcome</a:t>
            </a:r>
            <a:endParaRPr lang="en-US">
              <a:cs typeface="Calibri"/>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8BD2D14-F0AA-2844-871F-19DB90E8035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5952112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a:cs typeface="Calibri"/>
            </a:endParaRPr>
          </a:p>
        </p:txBody>
      </p:sp>
      <p:sp>
        <p:nvSpPr>
          <p:cNvPr id="4" name="Slide Number Placeholder 3"/>
          <p:cNvSpPr>
            <a:spLocks noGrp="1"/>
          </p:cNvSpPr>
          <p:nvPr>
            <p:ph type="sldNum" sz="quarter" idx="10"/>
          </p:nvPr>
        </p:nvSpPr>
        <p:spPr/>
        <p:txBody>
          <a:bodyPr/>
          <a:lstStyle/>
          <a:p>
            <a:fld id="{E8BD2D14-F0AA-2844-871F-19DB90E80350}" type="slidenum">
              <a:rPr lang="en-US" smtClean="0"/>
              <a:t>10</a:t>
            </a:fld>
            <a:endParaRPr lang="en-US"/>
          </a:p>
        </p:txBody>
      </p:sp>
    </p:spTree>
    <p:extLst>
      <p:ext uri="{BB962C8B-B14F-4D97-AF65-F5344CB8AC3E}">
        <p14:creationId xmlns:p14="http://schemas.microsoft.com/office/powerpoint/2010/main" val="25689859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Opportunity to share raffle baskets here, raffle to be at end of day and must be present to win. </a:t>
            </a:r>
          </a:p>
          <a:p>
            <a:r>
              <a:rPr lang="en-US">
                <a:cs typeface="Calibri"/>
              </a:rPr>
              <a:t>Attendees get (1) raffle ticket when they grab their name </a:t>
            </a:r>
            <a:r>
              <a:rPr lang="en-US" err="1">
                <a:cs typeface="Calibri"/>
              </a:rPr>
              <a:t>bagdges</a:t>
            </a:r>
            <a:r>
              <a:rPr lang="en-US">
                <a:cs typeface="Calibri"/>
              </a:rPr>
              <a:t> at beginning of day.</a:t>
            </a:r>
          </a:p>
          <a:p>
            <a:r>
              <a:rPr lang="en-US">
                <a:cs typeface="Calibri"/>
              </a:rPr>
              <a:t>Attendees can get another raffle ticket by participating in Get up and </a:t>
            </a:r>
            <a:r>
              <a:rPr lang="en-US" err="1">
                <a:cs typeface="Calibri"/>
              </a:rPr>
              <a:t>BinGO</a:t>
            </a:r>
            <a:r>
              <a:rPr lang="en-US">
                <a:cs typeface="Calibri"/>
              </a:rPr>
              <a:t>. </a:t>
            </a:r>
          </a:p>
        </p:txBody>
      </p:sp>
      <p:sp>
        <p:nvSpPr>
          <p:cNvPr id="4" name="Slide Number Placeholder 3"/>
          <p:cNvSpPr>
            <a:spLocks noGrp="1"/>
          </p:cNvSpPr>
          <p:nvPr>
            <p:ph type="sldNum" sz="quarter" idx="5"/>
          </p:nvPr>
        </p:nvSpPr>
        <p:spPr/>
        <p:txBody>
          <a:bodyPr/>
          <a:lstStyle/>
          <a:p>
            <a:fld id="{D0B1C258-122C-4775-B207-3DE2D949F414}" type="slidenum">
              <a:rPr lang="en-US" smtClean="0"/>
              <a:t>12</a:t>
            </a:fld>
            <a:endParaRPr lang="en-US"/>
          </a:p>
        </p:txBody>
      </p:sp>
    </p:spTree>
    <p:extLst>
      <p:ext uri="{BB962C8B-B14F-4D97-AF65-F5344CB8AC3E}">
        <p14:creationId xmlns:p14="http://schemas.microsoft.com/office/powerpoint/2010/main" val="339566138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defTabSz="931774">
              <a:defRPr/>
            </a:pPr>
            <a:fld id="{B1A400F9-CF10-4F94-84BB-F76AD0810D3E}" type="slidenum">
              <a:rPr lang="en-US">
                <a:solidFill>
                  <a:prstClr val="black"/>
                </a:solidFill>
                <a:latin typeface="Calibri" panose="020F0502020204030204"/>
              </a:rPr>
              <a:pPr defTabSz="931774">
                <a:defRPr/>
              </a:pPr>
              <a:t>13</a:t>
            </a:fld>
            <a:endParaRPr lang="en-US">
              <a:solidFill>
                <a:prstClr val="black"/>
              </a:solidFill>
              <a:latin typeface="Calibri" panose="020F0502020204030204"/>
            </a:endParaRPr>
          </a:p>
        </p:txBody>
      </p:sp>
    </p:spTree>
    <p:extLst>
      <p:ext uri="{BB962C8B-B14F-4D97-AF65-F5344CB8AC3E}">
        <p14:creationId xmlns:p14="http://schemas.microsoft.com/office/powerpoint/2010/main" val="284814543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Bulleted list with photo/graphic on side</a:t>
            </a:r>
            <a:endParaRPr lang="en-US"/>
          </a:p>
          <a:p>
            <a:r>
              <a:rPr lang="en-US">
                <a:cs typeface="Calibri"/>
              </a:rPr>
              <a:t> </a:t>
            </a:r>
          </a:p>
          <a:p>
            <a:r>
              <a:rPr lang="en-US" b="1">
                <a:cs typeface="Calibri"/>
              </a:rPr>
              <a:t>Sofia: </a:t>
            </a:r>
            <a:r>
              <a:rPr lang="en-US">
                <a:cs typeface="Calibri"/>
              </a:rPr>
              <a:t>I added some photos, not sure on the formatting</a:t>
            </a:r>
          </a:p>
        </p:txBody>
      </p:sp>
      <p:sp>
        <p:nvSpPr>
          <p:cNvPr id="4" name="Slide Number Placeholder 3"/>
          <p:cNvSpPr>
            <a:spLocks noGrp="1"/>
          </p:cNvSpPr>
          <p:nvPr>
            <p:ph type="sldNum" sz="quarter" idx="5"/>
          </p:nvPr>
        </p:nvSpPr>
        <p:spPr/>
        <p:txBody>
          <a:bodyPr/>
          <a:lstStyle/>
          <a:p>
            <a:fld id="{D0B1C258-122C-4775-B207-3DE2D949F414}" type="slidenum">
              <a:rPr lang="en-US" smtClean="0"/>
              <a:t>15</a:t>
            </a:fld>
            <a:endParaRPr lang="en-US"/>
          </a:p>
        </p:txBody>
      </p:sp>
    </p:spTree>
    <p:extLst>
      <p:ext uri="{BB962C8B-B14F-4D97-AF65-F5344CB8AC3E}">
        <p14:creationId xmlns:p14="http://schemas.microsoft.com/office/powerpoint/2010/main" val="112755650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6.xml"/></Relationships>
</file>

<file path=ppt/slideLayouts/_rels/slideLayout100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6.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6.xml"/></Relationships>
</file>

<file path=ppt/slideLayouts/_rels/slideLayout1003.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6.png"/><Relationship Id="rId1" Type="http://schemas.openxmlformats.org/officeDocument/2006/relationships/slideMaster" Target="../slideMasters/slideMaster6.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6.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6.xml"/></Relationships>
</file>

<file path=ppt/slideLayouts/_rels/slideLayout100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013.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6.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19.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02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025.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73.png"/><Relationship Id="rId1" Type="http://schemas.openxmlformats.org/officeDocument/2006/relationships/slideMaster" Target="../slideMasters/slideMaster6.xml"/></Relationships>
</file>

<file path=ppt/slideLayouts/_rels/slideLayout102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102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6.xml"/></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6.xml"/></Relationships>
</file>

<file path=ppt/slideLayouts/_rels/slideLayout102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030.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73.png"/><Relationship Id="rId1" Type="http://schemas.openxmlformats.org/officeDocument/2006/relationships/slideMaster" Target="../slideMasters/slideMaster6.xml"/></Relationships>
</file>

<file path=ppt/slideLayouts/_rels/slideLayout1031.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73.png"/><Relationship Id="rId1" Type="http://schemas.openxmlformats.org/officeDocument/2006/relationships/slideMaster" Target="../slideMasters/slideMaster6.xml"/></Relationships>
</file>

<file path=ppt/slideLayouts/_rels/slideLayout103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6.xml"/></Relationships>
</file>

<file path=ppt/slideLayouts/_rels/slideLayout103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6.xml"/></Relationships>
</file>

<file path=ppt/slideLayouts/_rels/slideLayout103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6.xml"/></Relationships>
</file>

<file path=ppt/slideLayouts/_rels/slideLayout103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6.xml"/></Relationships>
</file>

<file path=ppt/slideLayouts/_rels/slideLayout103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6.xml"/></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6.xml"/></Relationships>
</file>

<file path=ppt/slideLayouts/_rels/slideLayout1038.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3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44.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4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4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48.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49.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5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5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5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5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057.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58.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07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07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07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074.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07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07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07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07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07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8.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0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0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12.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13.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11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118.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11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12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12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12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12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112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112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112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112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112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113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113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113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1.xml"/></Relationships>
</file>

<file path=ppt/slideLayouts/_rels/slideLayout113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13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13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140.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14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14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14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1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14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14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14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148.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14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15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15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15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15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155.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15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15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15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16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16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16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1.xml"/></Relationships>
</file>

<file path=ppt/slideLayouts/_rels/slideLayout116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6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6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16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6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1.xml"/></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7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7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7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7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7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7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79.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82.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8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84.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18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18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8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8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19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192.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193.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19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20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20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20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20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20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20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21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21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21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1.xml"/></Relationships>
</file>

<file path=ppt/slideLayouts/_rels/slideLayout1214.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21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1.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1.xml"/></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1.xml"/></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Master" Target="../slideMasters/slideMaster11.xml"/></Relationships>
</file>

<file path=ppt/slideLayouts/_rels/slideLayout1221.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Master" Target="../slideMasters/slideMaster11.xml"/></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1.xml"/></Relationships>
</file>

<file path=ppt/slideLayouts/_rels/slideLayout122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1.xml"/></Relationships>
</file>

<file path=ppt/slideLayouts/_rels/slideLayout122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1.xml"/></Relationships>
</file>

<file path=ppt/slideLayouts/_rels/slideLayout122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1.xml"/></Relationships>
</file>

<file path=ppt/slideLayouts/_rels/slideLayout1227.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11.xml"/></Relationships>
</file>

<file path=ppt/slideLayouts/_rels/slideLayout1228.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11.xml"/></Relationships>
</file>

<file path=ppt/slideLayouts/_rels/slideLayout1229.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1.xml"/></Relationships>
</file>

<file path=ppt/slideLayouts/_rels/slideLayout1231.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11.xml"/></Relationships>
</file>

<file path=ppt/slideLayouts/_rels/slideLayout123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1.xml"/></Relationships>
</file>

<file path=ppt/slideLayouts/_rels/slideLayout1233.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1.xml"/></Relationships>
</file>

<file path=ppt/slideLayouts/_rels/slideLayout123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1.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7.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1.xml"/></Relationships>
</file>

<file path=ppt/slideLayouts/_rels/slideLayout1238.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39.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11.xml"/></Relationships>
</file>

<file path=ppt/slideLayouts/_rels/slideLayout1241.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Master" Target="../slideMasters/slideMaster11.xml"/></Relationships>
</file>

<file path=ppt/slideLayouts/_rels/slideLayout1242.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Master" Target="../slideMasters/slideMaster11.xml"/></Relationships>
</file>

<file path=ppt/slideLayouts/_rels/slideLayout1243.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Master" Target="../slideMasters/slideMaster11.xml"/></Relationships>
</file>

<file path=ppt/slideLayouts/_rels/slideLayout124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1.xml"/></Relationships>
</file>

<file path=ppt/slideLayouts/_rels/slideLayout124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1.xml"/></Relationships>
</file>

<file path=ppt/slideLayouts/_rels/slideLayout124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1.xml"/></Relationships>
</file>

<file path=ppt/slideLayouts/_rels/slideLayout124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1.xml"/></Relationships>
</file>

<file path=ppt/slideLayouts/_rels/slideLayout124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1.xml"/></Relationships>
</file>

<file path=ppt/slideLayouts/_rels/slideLayout124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25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1.xml"/></Relationships>
</file>

<file path=ppt/slideLayouts/_rels/slideLayout125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25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25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254.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25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25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25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25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25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26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1.xml"/></Relationships>
</file>

<file path=ppt/slideLayouts/_rels/slideLayout126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6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6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64.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6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6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6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6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6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7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71.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7.png"/><Relationship Id="rId1" Type="http://schemas.openxmlformats.org/officeDocument/2006/relationships/slideMaster" Target="../slideMasters/slideMaster11.xml"/></Relationships>
</file>

<file path=ppt/slideLayouts/_rels/slideLayout1272.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Master" Target="../slideMasters/slideMaster11.xml"/></Relationships>
</file>

<file path=ppt/slideLayouts/_rels/slideLayout1273.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11.xml"/></Relationships>
</file>

<file path=ppt/slideLayouts/_rels/slideLayout1274.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7.png"/><Relationship Id="rId1" Type="http://schemas.openxmlformats.org/officeDocument/2006/relationships/slideMaster" Target="../slideMasters/slideMaster11.xml"/></Relationships>
</file>

<file path=ppt/slideLayouts/_rels/slideLayout1275.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Master" Target="../slideMasters/slideMaster11.xml"/></Relationships>
</file>

<file path=ppt/slideLayouts/_rels/slideLayout127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27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27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279.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8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2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28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28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28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285.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8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1.xml"/></Relationships>
</file>

<file path=ppt/slideLayouts/_rels/slideLayout128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8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8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90.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91.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9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9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9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9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9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9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1.xml"/></Relationships>
</file>

<file path=ppt/slideLayouts/_rels/slideLayout129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299.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300.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5.png"/><Relationship Id="rId1" Type="http://schemas.openxmlformats.org/officeDocument/2006/relationships/slideMaster" Target="../slideMasters/slideMaster11.xml"/></Relationships>
</file>

<file path=ppt/slideLayouts/_rels/slideLayout1301.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tags" Target="../tags/tag36.xml"/><Relationship Id="rId7" Type="http://schemas.openxmlformats.org/officeDocument/2006/relationships/slideMaster" Target="../slideMasters/slideMaster12.xml"/><Relationship Id="rId2" Type="http://schemas.openxmlformats.org/officeDocument/2006/relationships/tags" Target="../tags/tag35.xml"/><Relationship Id="rId1" Type="http://schemas.openxmlformats.org/officeDocument/2006/relationships/tags" Target="../tags/tag34.xml"/><Relationship Id="rId6" Type="http://schemas.openxmlformats.org/officeDocument/2006/relationships/tags" Target="../tags/tag39.xml"/><Relationship Id="rId5" Type="http://schemas.openxmlformats.org/officeDocument/2006/relationships/tags" Target="../tags/tag38.xml"/><Relationship Id="rId4" Type="http://schemas.openxmlformats.org/officeDocument/2006/relationships/tags" Target="../tags/tag37.xml"/></Relationships>
</file>

<file path=ppt/slideLayouts/_rels/slideLayout1302.xml.rels><?xml version="1.0" encoding="UTF-8" standalone="yes"?>
<Relationships xmlns="http://schemas.openxmlformats.org/package/2006/relationships"><Relationship Id="rId8" Type="http://schemas.openxmlformats.org/officeDocument/2006/relationships/tags" Target="../tags/tag47.xml"/><Relationship Id="rId3" Type="http://schemas.openxmlformats.org/officeDocument/2006/relationships/tags" Target="../tags/tag42.xml"/><Relationship Id="rId7" Type="http://schemas.openxmlformats.org/officeDocument/2006/relationships/tags" Target="../tags/tag46.xml"/><Relationship Id="rId2" Type="http://schemas.openxmlformats.org/officeDocument/2006/relationships/tags" Target="../tags/tag41.xml"/><Relationship Id="rId1" Type="http://schemas.openxmlformats.org/officeDocument/2006/relationships/tags" Target="../tags/tag40.xml"/><Relationship Id="rId6" Type="http://schemas.openxmlformats.org/officeDocument/2006/relationships/tags" Target="../tags/tag45.xml"/><Relationship Id="rId5" Type="http://schemas.openxmlformats.org/officeDocument/2006/relationships/tags" Target="../tags/tag44.xml"/><Relationship Id="rId10" Type="http://schemas.openxmlformats.org/officeDocument/2006/relationships/slideMaster" Target="../slideMasters/slideMaster12.xml"/><Relationship Id="rId4" Type="http://schemas.openxmlformats.org/officeDocument/2006/relationships/tags" Target="../tags/tag43.xml"/><Relationship Id="rId9" Type="http://schemas.openxmlformats.org/officeDocument/2006/relationships/tags" Target="../tags/tag48.xml"/></Relationships>
</file>

<file path=ppt/slideLayouts/_rels/slideLayout1303.xml.rels><?xml version="1.0" encoding="UTF-8" standalone="yes"?>
<Relationships xmlns="http://schemas.openxmlformats.org/package/2006/relationships"><Relationship Id="rId8" Type="http://schemas.openxmlformats.org/officeDocument/2006/relationships/tags" Target="../tags/tag56.xml"/><Relationship Id="rId3" Type="http://schemas.openxmlformats.org/officeDocument/2006/relationships/tags" Target="../tags/tag51.xml"/><Relationship Id="rId7" Type="http://schemas.openxmlformats.org/officeDocument/2006/relationships/tags" Target="../tags/tag55.xml"/><Relationship Id="rId2" Type="http://schemas.openxmlformats.org/officeDocument/2006/relationships/tags" Target="../tags/tag50.xml"/><Relationship Id="rId1" Type="http://schemas.openxmlformats.org/officeDocument/2006/relationships/tags" Target="../tags/tag49.xml"/><Relationship Id="rId6" Type="http://schemas.openxmlformats.org/officeDocument/2006/relationships/tags" Target="../tags/tag54.xml"/><Relationship Id="rId5" Type="http://schemas.openxmlformats.org/officeDocument/2006/relationships/tags" Target="../tags/tag53.xml"/><Relationship Id="rId10" Type="http://schemas.openxmlformats.org/officeDocument/2006/relationships/slideMaster" Target="../slideMasters/slideMaster12.xml"/><Relationship Id="rId4" Type="http://schemas.openxmlformats.org/officeDocument/2006/relationships/tags" Target="../tags/tag52.xml"/><Relationship Id="rId9" Type="http://schemas.openxmlformats.org/officeDocument/2006/relationships/tags" Target="../tags/tag57.xml"/></Relationships>
</file>

<file path=ppt/slideLayouts/_rels/slideLayout1304.xml.rels><?xml version="1.0" encoding="UTF-8" standalone="yes"?>
<Relationships xmlns="http://schemas.openxmlformats.org/package/2006/relationships"><Relationship Id="rId8" Type="http://schemas.openxmlformats.org/officeDocument/2006/relationships/tags" Target="../tags/tag65.xml"/><Relationship Id="rId3" Type="http://schemas.openxmlformats.org/officeDocument/2006/relationships/tags" Target="../tags/tag60.xml"/><Relationship Id="rId7" Type="http://schemas.openxmlformats.org/officeDocument/2006/relationships/tags" Target="../tags/tag64.xml"/><Relationship Id="rId2" Type="http://schemas.openxmlformats.org/officeDocument/2006/relationships/tags" Target="../tags/tag59.xml"/><Relationship Id="rId1" Type="http://schemas.openxmlformats.org/officeDocument/2006/relationships/tags" Target="../tags/tag58.xml"/><Relationship Id="rId6" Type="http://schemas.openxmlformats.org/officeDocument/2006/relationships/tags" Target="../tags/tag63.xml"/><Relationship Id="rId5" Type="http://schemas.openxmlformats.org/officeDocument/2006/relationships/tags" Target="../tags/tag62.xml"/><Relationship Id="rId10" Type="http://schemas.openxmlformats.org/officeDocument/2006/relationships/slideMaster" Target="../slideMasters/slideMaster12.xml"/><Relationship Id="rId4" Type="http://schemas.openxmlformats.org/officeDocument/2006/relationships/tags" Target="../tags/tag61.xml"/><Relationship Id="rId9" Type="http://schemas.openxmlformats.org/officeDocument/2006/relationships/tags" Target="../tags/tag66.xml"/></Relationships>
</file>

<file path=ppt/slideLayouts/_rels/slideLayout1305.xml.rels><?xml version="1.0" encoding="UTF-8" standalone="yes"?>
<Relationships xmlns="http://schemas.openxmlformats.org/package/2006/relationships"><Relationship Id="rId8" Type="http://schemas.openxmlformats.org/officeDocument/2006/relationships/tags" Target="../tags/tag74.xml"/><Relationship Id="rId3" Type="http://schemas.openxmlformats.org/officeDocument/2006/relationships/tags" Target="../tags/tag69.xml"/><Relationship Id="rId7" Type="http://schemas.openxmlformats.org/officeDocument/2006/relationships/tags" Target="../tags/tag73.xml"/><Relationship Id="rId2" Type="http://schemas.openxmlformats.org/officeDocument/2006/relationships/tags" Target="../tags/tag68.xml"/><Relationship Id="rId1" Type="http://schemas.openxmlformats.org/officeDocument/2006/relationships/tags" Target="../tags/tag67.xml"/><Relationship Id="rId6" Type="http://schemas.openxmlformats.org/officeDocument/2006/relationships/tags" Target="../tags/tag72.xml"/><Relationship Id="rId5" Type="http://schemas.openxmlformats.org/officeDocument/2006/relationships/tags" Target="../tags/tag71.xml"/><Relationship Id="rId10" Type="http://schemas.openxmlformats.org/officeDocument/2006/relationships/slideMaster" Target="../slideMasters/slideMaster12.xml"/><Relationship Id="rId4" Type="http://schemas.openxmlformats.org/officeDocument/2006/relationships/tags" Target="../tags/tag70.xml"/><Relationship Id="rId9" Type="http://schemas.openxmlformats.org/officeDocument/2006/relationships/tags" Target="../tags/tag75.xml"/></Relationships>
</file>

<file path=ppt/slideLayouts/_rels/slideLayout1306.xml.rels><?xml version="1.0" encoding="UTF-8" standalone="yes"?>
<Relationships xmlns="http://schemas.openxmlformats.org/package/2006/relationships"><Relationship Id="rId8" Type="http://schemas.openxmlformats.org/officeDocument/2006/relationships/tags" Target="../tags/tag83.xml"/><Relationship Id="rId3" Type="http://schemas.openxmlformats.org/officeDocument/2006/relationships/tags" Target="../tags/tag78.xml"/><Relationship Id="rId7" Type="http://schemas.openxmlformats.org/officeDocument/2006/relationships/tags" Target="../tags/tag82.xml"/><Relationship Id="rId2" Type="http://schemas.openxmlformats.org/officeDocument/2006/relationships/tags" Target="../tags/tag77.xml"/><Relationship Id="rId1" Type="http://schemas.openxmlformats.org/officeDocument/2006/relationships/tags" Target="../tags/tag76.xml"/><Relationship Id="rId6" Type="http://schemas.openxmlformats.org/officeDocument/2006/relationships/tags" Target="../tags/tag81.xml"/><Relationship Id="rId5" Type="http://schemas.openxmlformats.org/officeDocument/2006/relationships/tags" Target="../tags/tag80.xml"/><Relationship Id="rId10" Type="http://schemas.openxmlformats.org/officeDocument/2006/relationships/slideMaster" Target="../slideMasters/slideMaster12.xml"/><Relationship Id="rId4" Type="http://schemas.openxmlformats.org/officeDocument/2006/relationships/tags" Target="../tags/tag79.xml"/><Relationship Id="rId9" Type="http://schemas.openxmlformats.org/officeDocument/2006/relationships/tags" Target="../tags/tag84.xml"/></Relationships>
</file>

<file path=ppt/slideLayouts/_rels/slideLayout1307.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85.xml"/></Relationships>
</file>

<file path=ppt/slideLayouts/_rels/slideLayout1308.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86.xml"/></Relationships>
</file>

<file path=ppt/slideLayouts/_rels/slideLayout1309.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87.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310.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88.xml"/></Relationships>
</file>

<file path=ppt/slideLayouts/_rels/slideLayout1311.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89.xml"/></Relationships>
</file>

<file path=ppt/slideLayouts/_rels/slideLayout1312.xml.rels><?xml version="1.0" encoding="UTF-8" standalone="yes"?>
<Relationships xmlns="http://schemas.openxmlformats.org/package/2006/relationships"><Relationship Id="rId8" Type="http://schemas.openxmlformats.org/officeDocument/2006/relationships/tags" Target="../tags/tag97.xml"/><Relationship Id="rId3" Type="http://schemas.openxmlformats.org/officeDocument/2006/relationships/tags" Target="../tags/tag92.xml"/><Relationship Id="rId7" Type="http://schemas.openxmlformats.org/officeDocument/2006/relationships/tags" Target="../tags/tag96.xml"/><Relationship Id="rId2" Type="http://schemas.openxmlformats.org/officeDocument/2006/relationships/tags" Target="../tags/tag91.xml"/><Relationship Id="rId1" Type="http://schemas.openxmlformats.org/officeDocument/2006/relationships/tags" Target="../tags/tag90.xml"/><Relationship Id="rId6" Type="http://schemas.openxmlformats.org/officeDocument/2006/relationships/tags" Target="../tags/tag95.xml"/><Relationship Id="rId11" Type="http://schemas.openxmlformats.org/officeDocument/2006/relationships/image" Target="../media/image99.jpeg"/><Relationship Id="rId5" Type="http://schemas.openxmlformats.org/officeDocument/2006/relationships/tags" Target="../tags/tag94.xml"/><Relationship Id="rId10" Type="http://schemas.openxmlformats.org/officeDocument/2006/relationships/slideMaster" Target="../slideMasters/slideMaster12.xml"/><Relationship Id="rId4" Type="http://schemas.openxmlformats.org/officeDocument/2006/relationships/tags" Target="../tags/tag93.xml"/><Relationship Id="rId9" Type="http://schemas.openxmlformats.org/officeDocument/2006/relationships/tags" Target="../tags/tag98.xml"/></Relationships>
</file>

<file path=ppt/slideLayouts/_rels/slideLayout1313.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99.xml"/></Relationships>
</file>

<file path=ppt/slideLayouts/_rels/slideLayout1314.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100.xml"/></Relationships>
</file>

<file path=ppt/slideLayouts/_rels/slideLayout1315.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101.xml"/></Relationships>
</file>

<file path=ppt/slideLayouts/_rels/slideLayout1316.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102.xml"/></Relationships>
</file>

<file path=ppt/slideLayouts/_rels/slideLayout1317.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103.xml"/></Relationships>
</file>

<file path=ppt/slideLayouts/_rels/slideLayout1318.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slideMaster" Target="../slideMasters/slideMaster12.xml"/><Relationship Id="rId1" Type="http://schemas.openxmlformats.org/officeDocument/2006/relationships/tags" Target="../tags/tag104.xml"/></Relationships>
</file>

<file path=ppt/slideLayouts/_rels/slideLayout1319.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105.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6.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xml"/></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xml"/></Relationships>
</file>

<file path=ppt/slideLayouts/_rels/slideLayout29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1.xml"/><Relationship Id="rId1" Type="http://schemas.openxmlformats.org/officeDocument/2006/relationships/tags" Target="../tags/tag2.xml"/><Relationship Id="rId6" Type="http://schemas.openxmlformats.org/officeDocument/2006/relationships/image" Target="../media/image50.emf"/><Relationship Id="rId5" Type="http://schemas.openxmlformats.org/officeDocument/2006/relationships/image" Target="../media/image49.emf"/><Relationship Id="rId4" Type="http://schemas.openxmlformats.org/officeDocument/2006/relationships/image" Target="../media/image48.emf"/></Relationships>
</file>

<file path=ppt/slideLayouts/_rels/slideLayout294.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1.jpeg"/><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oleObject" Target="../embeddings/oleObject3.bin"/><Relationship Id="rId5" Type="http://schemas.openxmlformats.org/officeDocument/2006/relationships/image" Target="../media/image48.emf"/><Relationship Id="rId4" Type="http://schemas.openxmlformats.org/officeDocument/2006/relationships/oleObject" Target="../embeddings/oleObject2.bin"/></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1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1.xml"/><Relationship Id="rId1" Type="http://schemas.openxmlformats.org/officeDocument/2006/relationships/tags" Target="../tags/tag5.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2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slideMaster" Target="../slideMasters/slideMaster1.xml"/><Relationship Id="rId1" Type="http://schemas.openxmlformats.org/officeDocument/2006/relationships/tags" Target="../tags/tag6.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3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3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3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4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Master" Target="../slideMasters/slideMaster1.xml"/><Relationship Id="rId1" Type="http://schemas.openxmlformats.org/officeDocument/2006/relationships/tags" Target="../tags/tag1.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4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4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4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4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46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6.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4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5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5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xml"/></Relationships>
</file>

<file path=ppt/slideLayouts/_rels/slideLayout5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xml"/></Relationships>
</file>

<file path=ppt/slideLayouts/_rels/slideLayout568.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1.xml"/><Relationship Id="rId1" Type="http://schemas.openxmlformats.org/officeDocument/2006/relationships/tags" Target="../tags/tag7.xml"/><Relationship Id="rId6" Type="http://schemas.openxmlformats.org/officeDocument/2006/relationships/image" Target="../media/image50.emf"/><Relationship Id="rId5" Type="http://schemas.openxmlformats.org/officeDocument/2006/relationships/image" Target="../media/image49.emf"/><Relationship Id="rId4" Type="http://schemas.openxmlformats.org/officeDocument/2006/relationships/image" Target="../media/image48.emf"/></Relationships>
</file>

<file path=ppt/slideLayouts/_rels/slideLayout569.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1.jpeg"/><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oleObject" Target="../embeddings/oleObject6.bin"/><Relationship Id="rId5" Type="http://schemas.openxmlformats.org/officeDocument/2006/relationships/image" Target="../media/image48.emf"/><Relationship Id="rId4" Type="http://schemas.openxmlformats.org/officeDocument/2006/relationships/oleObject" Target="../embeddings/oleObject5.bin"/></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572.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slideMaster" Target="../slideMasters/slideMaster1.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1.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xml"/></Relationships>
</file>

<file path=ppt/slideLayouts/_rels/slideLayout57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57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578.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58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Master" Target="../slideMasters/slideMaster1.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58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1.xml"/></Relationships>
</file>

<file path=ppt/slideLayouts/_rels/slideLayout586.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Master" Target="../slideMasters/slideMaster1.xml"/><Relationship Id="rId1" Type="http://schemas.openxmlformats.org/officeDocument/2006/relationships/tags" Target="../tags/tag10.xml"/><Relationship Id="rId6" Type="http://schemas.openxmlformats.org/officeDocument/2006/relationships/image" Target="../media/image50.emf"/><Relationship Id="rId5" Type="http://schemas.openxmlformats.org/officeDocument/2006/relationships/image" Target="../media/image49.emf"/><Relationship Id="rId4" Type="http://schemas.openxmlformats.org/officeDocument/2006/relationships/image" Target="../media/image48.emf"/></Relationships>
</file>

<file path=ppt/slideLayouts/_rels/slideLayout587.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67.jpeg"/><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oleObject" Target="../embeddings/oleObject9.bin"/><Relationship Id="rId5" Type="http://schemas.openxmlformats.org/officeDocument/2006/relationships/image" Target="../media/image48.emf"/><Relationship Id="rId4" Type="http://schemas.openxmlformats.org/officeDocument/2006/relationships/oleObject" Target="../embeddings/oleObject8.bin"/></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602.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69.jpeg"/><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oleObject" Target="../embeddings/oleObject11.bin"/><Relationship Id="rId5" Type="http://schemas.openxmlformats.org/officeDocument/2006/relationships/image" Target="../media/image48.emf"/><Relationship Id="rId4" Type="http://schemas.openxmlformats.org/officeDocument/2006/relationships/oleObject" Target="../embeddings/oleObject10.bin"/></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slideMaster" Target="../slideMasters/slideMaster1.xml"/><Relationship Id="rId1" Type="http://schemas.openxmlformats.org/officeDocument/2006/relationships/tags" Target="../tags/tag15.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1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1.xml"/><Relationship Id="rId1" Type="http://schemas.openxmlformats.org/officeDocument/2006/relationships/tags" Target="../tags/tag16.xml"/></Relationships>
</file>

<file path=ppt/slideLayouts/_rels/slideLayout61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1.xml"/><Relationship Id="rId1" Type="http://schemas.openxmlformats.org/officeDocument/2006/relationships/tags" Target="../tags/tag17.xml"/></Relationships>
</file>

<file path=ppt/slideLayouts/_rels/slideLayout6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6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6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635.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1.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1.xml"/></Relationships>
</file>

<file path=ppt/slideLayouts/_rels/slideLayout637.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638.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1.xml"/></Relationships>
</file>

<file path=ppt/slideLayouts/_rels/slideLayout64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81.png"/><Relationship Id="rId1" Type="http://schemas.openxmlformats.org/officeDocument/2006/relationships/slideMaster" Target="../slideMasters/slideMaster1.xml"/></Relationships>
</file>

<file path=ppt/slideLayouts/_rels/slideLayout64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82.png"/><Relationship Id="rId1" Type="http://schemas.openxmlformats.org/officeDocument/2006/relationships/slideMaster" Target="../slideMasters/slideMaster1.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1.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1.xml"/></Relationships>
</file>

<file path=ppt/slideLayouts/_rels/slideLayout645.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1.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Master" Target="../slideMasters/slideMaster1.xml"/></Relationships>
</file>

<file path=ppt/slideLayouts/_rels/slideLayout64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86.png"/><Relationship Id="rId1" Type="http://schemas.openxmlformats.org/officeDocument/2006/relationships/slideMaster" Target="../slideMasters/slideMaster1.xml"/></Relationships>
</file>

<file path=ppt/slideLayouts/_rels/slideLayout649.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87.png"/><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1.xml"/></Relationships>
</file>

<file path=ppt/slideLayouts/_rels/slideLayout651.xml.rels><?xml version="1.0" encoding="UTF-8" standalone="yes"?>
<Relationships xmlns="http://schemas.openxmlformats.org/package/2006/relationships"><Relationship Id="rId3" Type="http://schemas.openxmlformats.org/officeDocument/2006/relationships/oleObject" Target="../embeddings/oleObject12.bin"/><Relationship Id="rId2" Type="http://schemas.openxmlformats.org/officeDocument/2006/relationships/slideMaster" Target="../slideMasters/slideMaster1.xml"/><Relationship Id="rId1" Type="http://schemas.openxmlformats.org/officeDocument/2006/relationships/tags" Target="../tags/tag18.xml"/><Relationship Id="rId6" Type="http://schemas.openxmlformats.org/officeDocument/2006/relationships/image" Target="../media/image50.emf"/><Relationship Id="rId5" Type="http://schemas.openxmlformats.org/officeDocument/2006/relationships/image" Target="../media/image49.emf"/><Relationship Id="rId4" Type="http://schemas.openxmlformats.org/officeDocument/2006/relationships/image" Target="../media/image48.emf"/></Relationships>
</file>

<file path=ppt/slideLayouts/_rels/slideLayout652.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67.jpeg"/><Relationship Id="rId2" Type="http://schemas.openxmlformats.org/officeDocument/2006/relationships/tags" Target="../tags/tag20.xml"/><Relationship Id="rId1" Type="http://schemas.openxmlformats.org/officeDocument/2006/relationships/tags" Target="../tags/tag19.xml"/><Relationship Id="rId6" Type="http://schemas.openxmlformats.org/officeDocument/2006/relationships/oleObject" Target="../embeddings/oleObject14.bin"/><Relationship Id="rId5" Type="http://schemas.openxmlformats.org/officeDocument/2006/relationships/image" Target="../media/image48.emf"/><Relationship Id="rId4" Type="http://schemas.openxmlformats.org/officeDocument/2006/relationships/oleObject" Target="../embeddings/oleObject13.bin"/></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658.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69.jpeg"/><Relationship Id="rId2" Type="http://schemas.openxmlformats.org/officeDocument/2006/relationships/tags" Target="../tags/tag22.xml"/><Relationship Id="rId1" Type="http://schemas.openxmlformats.org/officeDocument/2006/relationships/tags" Target="../tags/tag21.xml"/><Relationship Id="rId6" Type="http://schemas.openxmlformats.org/officeDocument/2006/relationships/oleObject" Target="../embeddings/oleObject16.bin"/><Relationship Id="rId5" Type="http://schemas.openxmlformats.org/officeDocument/2006/relationships/image" Target="../media/image48.emf"/><Relationship Id="rId4" Type="http://schemas.openxmlformats.org/officeDocument/2006/relationships/oleObject" Target="../embeddings/oleObject15.bin"/></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6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7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1.xml"/><Relationship Id="rId1" Type="http://schemas.openxmlformats.org/officeDocument/2006/relationships/tags" Target="../tags/tag23.xml"/></Relationships>
</file>

<file path=ppt/slideLayouts/_rels/slideLayout67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1.xml"/><Relationship Id="rId1" Type="http://schemas.openxmlformats.org/officeDocument/2006/relationships/tags" Target="../tags/tag24.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6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9.svg"/></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7.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slideMaster" Target="../slideMasters/slideMaster2.xml"/><Relationship Id="rId1" Type="http://schemas.openxmlformats.org/officeDocument/2006/relationships/tags" Target="../tags/tag25.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3.xml"/><Relationship Id="rId4" Type="http://schemas.openxmlformats.org/officeDocument/2006/relationships/image" Target="../media/image4.svg"/></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3.xml"/><Relationship Id="rId4" Type="http://schemas.openxmlformats.org/officeDocument/2006/relationships/image" Target="../media/image4.svg"/></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3.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3.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3.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7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4.svg"/></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3.svg"/></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4.svg"/></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5.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5.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5.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79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80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803.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80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814.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1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19.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24.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825.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82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82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831.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832.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83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839.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49.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5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5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5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5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5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6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63.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86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869.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73.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74.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75.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7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7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8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8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8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88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885.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88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88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88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89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89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895.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9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897.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98.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99.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900.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90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90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03.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07.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08.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91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92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92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92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92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925.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92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29.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3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3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3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3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Master" Target="../slideMasters/slideMaster6.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Master" Target="../slideMasters/slideMaster6.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Master" Target="../slideMasters/slideMaster6.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6.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6.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6.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6.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6.xml"/></Relationships>
</file>

<file path=ppt/slideLayouts/_rels/slideLayout949.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6.xml"/></Relationships>
</file>

<file path=ppt/slideLayouts/_rels/slideLayout95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6.xml"/></Relationships>
</file>

<file path=ppt/slideLayouts/_rels/slideLayout95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xml"/></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Master" Target="../slideMasters/slideMaster6.xml"/></Relationships>
</file>

<file path=ppt/slideLayouts/_rels/slideLayout954.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Master" Target="../slideMasters/slideMaster6.xml"/></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Master" Target="../slideMasters/slideMaster6.xml"/></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95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6.xml"/></Relationships>
</file>

<file path=ppt/slideLayouts/_rels/slideLayout95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6.xml"/></Relationships>
</file>

<file path=ppt/slideLayouts/_rels/slideLayout95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6.xml"/></Relationships>
</file>

<file path=ppt/slideLayouts/_rels/slideLayout96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6.xml"/></Relationships>
</file>

<file path=ppt/slideLayouts/_rels/slideLayout96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6.xml"/></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96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6.xml"/></Relationships>
</file>

<file path=ppt/slideLayouts/_rels/slideLayout965.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Master" Target="../slideMasters/slideMaster6.xml"/></Relationships>
</file>

<file path=ppt/slideLayouts/_rels/slideLayout966.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Master" Target="../slideMasters/slideMaster6.xml"/></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Master" Target="../slideMasters/slideMaster6.xml"/></Relationships>
</file>

<file path=ppt/slideLayouts/_rels/slideLayout96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6.xml"/></Relationships>
</file>

<file path=ppt/slideLayouts/_rels/slideLayout97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6.xml"/></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97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975.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97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98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985.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98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98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98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98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993.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994.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6.png"/><Relationship Id="rId1" Type="http://schemas.openxmlformats.org/officeDocument/2006/relationships/slideMaster" Target="../slideMasters/slideMaster6.xml"/></Relationships>
</file>

<file path=ppt/slideLayouts/_rels/slideLayout995.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Master" Target="../slideMasters/slideMaster6.xml"/></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6.xml"/></Relationships>
</file>

<file path=ppt/slideLayouts/_rels/slideLayout997.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94.png"/><Relationship Id="rId1" Type="http://schemas.openxmlformats.org/officeDocument/2006/relationships/slideMaster" Target="../slideMasters/slideMaster6.xml"/></Relationships>
</file>

<file path=ppt/slideLayouts/_rels/slideLayout998.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Master" Target="../slideMasters/slideMaster6.xml"/></Relationships>
</file>

<file path=ppt/slideLayouts/_rels/slideLayout99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9157807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7985431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32493380"/>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1640"/>
        <p:cNvGrpSpPr/>
        <p:nvPr/>
      </p:nvGrpSpPr>
      <p:grpSpPr>
        <a:xfrm>
          <a:off x="0" y="0"/>
          <a:ext cx="0" cy="0"/>
          <a:chOff x="0" y="0"/>
          <a:chExt cx="0" cy="0"/>
        </a:xfrm>
      </p:grpSpPr>
      <p:sp>
        <p:nvSpPr>
          <p:cNvPr id="1641" name="Google Shape;1641;p16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2" name="Google Shape;1642;p16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43" name="Google Shape;1643;p16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44" name="Google Shape;1644;p16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45" name="Google Shape;1645;p16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1646"/>
        <p:cNvGrpSpPr/>
        <p:nvPr/>
      </p:nvGrpSpPr>
      <p:grpSpPr>
        <a:xfrm>
          <a:off x="0" y="0"/>
          <a:ext cx="0" cy="0"/>
          <a:chOff x="0" y="0"/>
          <a:chExt cx="0" cy="0"/>
        </a:xfrm>
      </p:grpSpPr>
      <p:sp>
        <p:nvSpPr>
          <p:cNvPr id="1647" name="Google Shape;1647;p16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648" name="Google Shape;1648;p16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649" name="Google Shape;1649;p16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0" name="Google Shape;1650;p16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51" name="Google Shape;1651;p16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1652"/>
        <p:cNvGrpSpPr/>
        <p:nvPr/>
      </p:nvGrpSpPr>
      <p:grpSpPr>
        <a:xfrm>
          <a:off x="0" y="0"/>
          <a:ext cx="0" cy="0"/>
          <a:chOff x="0" y="0"/>
          <a:chExt cx="0" cy="0"/>
        </a:xfrm>
      </p:grpSpPr>
      <p:sp>
        <p:nvSpPr>
          <p:cNvPr id="1653" name="Google Shape;1653;p16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4" name="Google Shape;1654;p16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5" name="Google Shape;1655;p16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6" name="Google Shape;1656;p16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7" name="Google Shape;1657;p16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58" name="Google Shape;1658;p16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p:spTree>
      <p:nvGrpSpPr>
        <p:cNvPr id="1" name="Shape 1613"/>
        <p:cNvGrpSpPr/>
        <p:nvPr/>
      </p:nvGrpSpPr>
      <p:grpSpPr>
        <a:xfrm>
          <a:off x="0" y="0"/>
          <a:ext cx="0" cy="0"/>
          <a:chOff x="0" y="0"/>
          <a:chExt cx="0" cy="0"/>
        </a:xfrm>
      </p:grpSpPr>
      <p:sp>
        <p:nvSpPr>
          <p:cNvPr id="1614" name="Google Shape;1614;p16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615" name="Google Shape;1615;p16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16" name="Google Shape;1616;p163"/>
          <p:cNvGrpSpPr/>
          <p:nvPr/>
        </p:nvGrpSpPr>
        <p:grpSpPr>
          <a:xfrm>
            <a:off x="0" y="0"/>
            <a:ext cx="1862667" cy="6629400"/>
            <a:chOff x="-15876" y="0"/>
            <a:chExt cx="1927803" cy="6858000"/>
          </a:xfrm>
        </p:grpSpPr>
        <p:sp>
          <p:nvSpPr>
            <p:cNvPr id="1617" name="Google Shape;1617;p16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618" name="Google Shape;1618;p163"/>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19" name="Google Shape;1619;p16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20" name="Google Shape;1620;p16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1" name="Google Shape;1621;p16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 name="Google Shape;1622;p16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1630"/>
        <p:cNvGrpSpPr/>
        <p:nvPr/>
      </p:nvGrpSpPr>
      <p:grpSpPr>
        <a:xfrm>
          <a:off x="0" y="0"/>
          <a:ext cx="0" cy="0"/>
          <a:chOff x="0" y="0"/>
          <a:chExt cx="0" cy="0"/>
        </a:xfrm>
      </p:grpSpPr>
      <p:sp>
        <p:nvSpPr>
          <p:cNvPr id="1631" name="Google Shape;1631;p16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2" name="Google Shape;1632;p16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3" name="Google Shape;1633;p16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34" name="Google Shape;1634;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35" name="Google Shape;1635;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36" name="Google Shape;1636;p16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7" name="Google Shape;1637;p16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8" name="Google Shape;1638;p16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39" name="Google Shape;1639;p16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659"/>
        <p:cNvGrpSpPr/>
        <p:nvPr/>
      </p:nvGrpSpPr>
      <p:grpSpPr>
        <a:xfrm>
          <a:off x="0" y="0"/>
          <a:ext cx="0" cy="0"/>
          <a:chOff x="0" y="0"/>
          <a:chExt cx="0" cy="0"/>
        </a:xfrm>
      </p:grpSpPr>
      <p:sp>
        <p:nvSpPr>
          <p:cNvPr id="1660" name="Google Shape;1660;p169"/>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1" name="Google Shape;1661;p169"/>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662" name="Google Shape;1662;p16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63" name="Google Shape;1663;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64" name="Google Shape;1664;p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665"/>
        <p:cNvGrpSpPr/>
        <p:nvPr/>
      </p:nvGrpSpPr>
      <p:grpSpPr>
        <a:xfrm>
          <a:off x="0" y="0"/>
          <a:ext cx="0" cy="0"/>
          <a:chOff x="0" y="0"/>
          <a:chExt cx="0" cy="0"/>
        </a:xfrm>
      </p:grpSpPr>
      <p:sp>
        <p:nvSpPr>
          <p:cNvPr id="1666" name="Google Shape;1666;p170"/>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7" name="Google Shape;1667;p170"/>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668" name="Google Shape;1668;p170"/>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669" name="Google Shape;1669;p17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70" name="Google Shape;1670;p1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71" name="Google Shape;1671;p1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672"/>
        <p:cNvGrpSpPr/>
        <p:nvPr/>
      </p:nvGrpSpPr>
      <p:grpSpPr>
        <a:xfrm>
          <a:off x="0" y="0"/>
          <a:ext cx="0" cy="0"/>
          <a:chOff x="0" y="0"/>
          <a:chExt cx="0" cy="0"/>
        </a:xfrm>
      </p:grpSpPr>
      <p:sp>
        <p:nvSpPr>
          <p:cNvPr id="1673" name="Google Shape;1673;p171"/>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74" name="Google Shape;1674;p171"/>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75" name="Google Shape;1675;p171"/>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6" name="Google Shape;1676;p171"/>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77" name="Google Shape;1677;p171"/>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8" name="Google Shape;1678;p171"/>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79" name="Google Shape;1679;p171"/>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680" name="Google Shape;1680;p171"/>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81" name="Google Shape;1681;p171"/>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682"/>
        <p:cNvGrpSpPr/>
        <p:nvPr/>
      </p:nvGrpSpPr>
      <p:grpSpPr>
        <a:xfrm>
          <a:off x="0" y="0"/>
          <a:ext cx="0" cy="0"/>
          <a:chOff x="0" y="0"/>
          <a:chExt cx="0" cy="0"/>
        </a:xfrm>
      </p:grpSpPr>
      <p:sp>
        <p:nvSpPr>
          <p:cNvPr id="1683" name="Google Shape;1683;p1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4" name="Google Shape;1684;p1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5" name="Google Shape;1685;p1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6" name="Google Shape;1686;p1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87" name="Google Shape;1687;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8" name="Google Shape;1688;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89" name="Google Shape;1689;p172"/>
          <p:cNvGrpSpPr/>
          <p:nvPr/>
        </p:nvGrpSpPr>
        <p:grpSpPr>
          <a:xfrm>
            <a:off x="7191542" y="1"/>
            <a:ext cx="5000459" cy="1425992"/>
            <a:chOff x="7191542" y="1"/>
            <a:chExt cx="5000459" cy="1425992"/>
          </a:xfrm>
        </p:grpSpPr>
        <p:pic>
          <p:nvPicPr>
            <p:cNvPr id="1690" name="Google Shape;1690;p1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1" name="Google Shape;1691;p172"/>
            <p:cNvGrpSpPr/>
            <p:nvPr/>
          </p:nvGrpSpPr>
          <p:grpSpPr>
            <a:xfrm>
              <a:off x="7191542" y="1"/>
              <a:ext cx="5000459" cy="1425992"/>
              <a:chOff x="7186272" y="0"/>
              <a:chExt cx="5005729" cy="1427495"/>
            </a:xfrm>
          </p:grpSpPr>
          <p:sp>
            <p:nvSpPr>
              <p:cNvPr id="1692" name="Google Shape;1692;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3" name="Google Shape;1693;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94" name="Google Shape;1694;p17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1695"/>
        <p:cNvGrpSpPr/>
        <p:nvPr/>
      </p:nvGrpSpPr>
      <p:grpSpPr>
        <a:xfrm>
          <a:off x="0" y="0"/>
          <a:ext cx="0" cy="0"/>
          <a:chOff x="0" y="0"/>
          <a:chExt cx="0" cy="0"/>
        </a:xfrm>
      </p:grpSpPr>
      <p:sp>
        <p:nvSpPr>
          <p:cNvPr id="1696" name="Google Shape;1696;p17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7" name="Google Shape;1697;p17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98" name="Google Shape;1698;p17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9" name="Google Shape;1699;p17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700" name="Google Shape;1700;p17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1" name="Google Shape;1701;p17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02" name="Google Shape;1702;p17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03" name="Google Shape;1703;p17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04" name="Google Shape;1704;p17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5280055"/>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705"/>
        <p:cNvGrpSpPr/>
        <p:nvPr/>
      </p:nvGrpSpPr>
      <p:grpSpPr>
        <a:xfrm>
          <a:off x="0" y="0"/>
          <a:ext cx="0" cy="0"/>
          <a:chOff x="0" y="0"/>
          <a:chExt cx="0" cy="0"/>
        </a:xfrm>
      </p:grpSpPr>
      <p:sp>
        <p:nvSpPr>
          <p:cNvPr id="1706" name="Google Shape;1706;p17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7" name="Google Shape;1707;p17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8" name="Google Shape;1708;p17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09" name="Google Shape;1709;p174"/>
          <p:cNvSpPr>
            <a:spLocks noGrp="1"/>
          </p:cNvSpPr>
          <p:nvPr>
            <p:ph type="pic" idx="2"/>
          </p:nvPr>
        </p:nvSpPr>
        <p:spPr>
          <a:xfrm>
            <a:off x="7118684" y="233915"/>
            <a:ext cx="5073316" cy="5943600"/>
          </a:xfrm>
          <a:prstGeom prst="rect">
            <a:avLst/>
          </a:prstGeom>
          <a:noFill/>
          <a:ln>
            <a:noFill/>
          </a:ln>
        </p:spPr>
      </p:sp>
      <p:grpSp>
        <p:nvGrpSpPr>
          <p:cNvPr id="1710" name="Google Shape;1710;p174"/>
          <p:cNvGrpSpPr/>
          <p:nvPr/>
        </p:nvGrpSpPr>
        <p:grpSpPr>
          <a:xfrm>
            <a:off x="0" y="5020348"/>
            <a:ext cx="12192000" cy="1837653"/>
            <a:chOff x="0" y="5020348"/>
            <a:chExt cx="12192000" cy="1837653"/>
          </a:xfrm>
        </p:grpSpPr>
        <p:sp>
          <p:nvSpPr>
            <p:cNvPr id="1711" name="Google Shape;1711;p1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2" name="Google Shape;1712;p17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3" name="Google Shape;1713;p17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714"/>
        <p:cNvGrpSpPr/>
        <p:nvPr/>
      </p:nvGrpSpPr>
      <p:grpSpPr>
        <a:xfrm>
          <a:off x="0" y="0"/>
          <a:ext cx="0" cy="0"/>
          <a:chOff x="0" y="0"/>
          <a:chExt cx="0" cy="0"/>
        </a:xfrm>
      </p:grpSpPr>
      <p:grpSp>
        <p:nvGrpSpPr>
          <p:cNvPr id="1715" name="Google Shape;1715;p175"/>
          <p:cNvGrpSpPr/>
          <p:nvPr/>
        </p:nvGrpSpPr>
        <p:grpSpPr>
          <a:xfrm>
            <a:off x="0" y="5020347"/>
            <a:ext cx="12192000" cy="1837653"/>
            <a:chOff x="0" y="5020347"/>
            <a:chExt cx="12192000" cy="1837653"/>
          </a:xfrm>
        </p:grpSpPr>
        <p:sp>
          <p:nvSpPr>
            <p:cNvPr id="1716" name="Google Shape;1716;p1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7" name="Google Shape;1717;p1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8" name="Google Shape;1718;p1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9" name="Google Shape;1719;p17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720" name="Google Shape;1720;p17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1" name="Google Shape;1721;p17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722"/>
        <p:cNvGrpSpPr/>
        <p:nvPr/>
      </p:nvGrpSpPr>
      <p:grpSpPr>
        <a:xfrm>
          <a:off x="0" y="0"/>
          <a:ext cx="0" cy="0"/>
          <a:chOff x="0" y="0"/>
          <a:chExt cx="0" cy="0"/>
        </a:xfrm>
      </p:grpSpPr>
      <p:sp>
        <p:nvSpPr>
          <p:cNvPr id="1723" name="Google Shape;1723;p17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4" name="Google Shape;1724;p17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5" name="Google Shape;1725;p176"/>
          <p:cNvGrpSpPr/>
          <p:nvPr/>
        </p:nvGrpSpPr>
        <p:grpSpPr>
          <a:xfrm>
            <a:off x="0" y="5379426"/>
            <a:ext cx="2807368" cy="753891"/>
            <a:chOff x="0" y="5379426"/>
            <a:chExt cx="2807368" cy="753891"/>
          </a:xfrm>
        </p:grpSpPr>
        <p:sp>
          <p:nvSpPr>
            <p:cNvPr id="1726" name="Google Shape;1726;p17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27" name="Google Shape;1727;p17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728" name="Google Shape;1728;p176"/>
          <p:cNvSpPr>
            <a:spLocks noGrp="1"/>
          </p:cNvSpPr>
          <p:nvPr>
            <p:ph type="pic" idx="2"/>
          </p:nvPr>
        </p:nvSpPr>
        <p:spPr>
          <a:xfrm>
            <a:off x="2807368" y="457202"/>
            <a:ext cx="8915400" cy="5943598"/>
          </a:xfrm>
          <a:prstGeom prst="rect">
            <a:avLst/>
          </a:prstGeom>
          <a:noFill/>
          <a:ln>
            <a:noFill/>
          </a:ln>
        </p:spPr>
      </p:sp>
      <p:pic>
        <p:nvPicPr>
          <p:cNvPr id="1729" name="Google Shape;1729;p17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682"/>
        <p:cNvGrpSpPr/>
        <p:nvPr/>
      </p:nvGrpSpPr>
      <p:grpSpPr>
        <a:xfrm>
          <a:off x="0" y="0"/>
          <a:ext cx="0" cy="0"/>
          <a:chOff x="0" y="0"/>
          <a:chExt cx="0" cy="0"/>
        </a:xfrm>
      </p:grpSpPr>
      <p:sp>
        <p:nvSpPr>
          <p:cNvPr id="1683" name="Google Shape;1683;p1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4" name="Google Shape;1684;p1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5" name="Google Shape;1685;p1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6" name="Google Shape;1686;p1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87" name="Google Shape;1687;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8" name="Google Shape;1688;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89" name="Google Shape;1689;p172"/>
          <p:cNvGrpSpPr/>
          <p:nvPr/>
        </p:nvGrpSpPr>
        <p:grpSpPr>
          <a:xfrm>
            <a:off x="7191542" y="1"/>
            <a:ext cx="5000459" cy="1425992"/>
            <a:chOff x="7191542" y="1"/>
            <a:chExt cx="5000459" cy="1425992"/>
          </a:xfrm>
        </p:grpSpPr>
        <p:pic>
          <p:nvPicPr>
            <p:cNvPr id="1690" name="Google Shape;1690;p1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1" name="Google Shape;1691;p172"/>
            <p:cNvGrpSpPr/>
            <p:nvPr/>
          </p:nvGrpSpPr>
          <p:grpSpPr>
            <a:xfrm>
              <a:off x="7191542" y="1"/>
              <a:ext cx="5000459" cy="1425992"/>
              <a:chOff x="7186272" y="0"/>
              <a:chExt cx="5005729" cy="1427495"/>
            </a:xfrm>
          </p:grpSpPr>
          <p:sp>
            <p:nvSpPr>
              <p:cNvPr id="1692" name="Google Shape;1692;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3" name="Google Shape;1693;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94" name="Google Shape;1694;p17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1695"/>
        <p:cNvGrpSpPr/>
        <p:nvPr/>
      </p:nvGrpSpPr>
      <p:grpSpPr>
        <a:xfrm>
          <a:off x="0" y="0"/>
          <a:ext cx="0" cy="0"/>
          <a:chOff x="0" y="0"/>
          <a:chExt cx="0" cy="0"/>
        </a:xfrm>
      </p:grpSpPr>
      <p:sp>
        <p:nvSpPr>
          <p:cNvPr id="1696" name="Google Shape;1696;p17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7" name="Google Shape;1697;p17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98" name="Google Shape;1698;p17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9" name="Google Shape;1699;p17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700" name="Google Shape;1700;p17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1" name="Google Shape;1701;p17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02" name="Google Shape;1702;p17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03" name="Google Shape;1703;p17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04" name="Google Shape;1704;p17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705"/>
        <p:cNvGrpSpPr/>
        <p:nvPr/>
      </p:nvGrpSpPr>
      <p:grpSpPr>
        <a:xfrm>
          <a:off x="0" y="0"/>
          <a:ext cx="0" cy="0"/>
          <a:chOff x="0" y="0"/>
          <a:chExt cx="0" cy="0"/>
        </a:xfrm>
      </p:grpSpPr>
      <p:sp>
        <p:nvSpPr>
          <p:cNvPr id="1706" name="Google Shape;1706;p17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7" name="Google Shape;1707;p17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8" name="Google Shape;1708;p17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09" name="Google Shape;1709;p174"/>
          <p:cNvSpPr>
            <a:spLocks noGrp="1"/>
          </p:cNvSpPr>
          <p:nvPr>
            <p:ph type="pic" idx="2"/>
          </p:nvPr>
        </p:nvSpPr>
        <p:spPr>
          <a:xfrm>
            <a:off x="7118684" y="233915"/>
            <a:ext cx="5073316" cy="5943600"/>
          </a:xfrm>
          <a:prstGeom prst="rect">
            <a:avLst/>
          </a:prstGeom>
          <a:noFill/>
          <a:ln>
            <a:noFill/>
          </a:ln>
        </p:spPr>
      </p:sp>
      <p:grpSp>
        <p:nvGrpSpPr>
          <p:cNvPr id="1710" name="Google Shape;1710;p174"/>
          <p:cNvGrpSpPr/>
          <p:nvPr/>
        </p:nvGrpSpPr>
        <p:grpSpPr>
          <a:xfrm>
            <a:off x="0" y="5020348"/>
            <a:ext cx="12192000" cy="1837653"/>
            <a:chOff x="0" y="5020348"/>
            <a:chExt cx="12192000" cy="1837653"/>
          </a:xfrm>
        </p:grpSpPr>
        <p:sp>
          <p:nvSpPr>
            <p:cNvPr id="1711" name="Google Shape;1711;p1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2" name="Google Shape;1712;p17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3" name="Google Shape;1713;p17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714"/>
        <p:cNvGrpSpPr/>
        <p:nvPr/>
      </p:nvGrpSpPr>
      <p:grpSpPr>
        <a:xfrm>
          <a:off x="0" y="0"/>
          <a:ext cx="0" cy="0"/>
          <a:chOff x="0" y="0"/>
          <a:chExt cx="0" cy="0"/>
        </a:xfrm>
      </p:grpSpPr>
      <p:grpSp>
        <p:nvGrpSpPr>
          <p:cNvPr id="1715" name="Google Shape;1715;p175"/>
          <p:cNvGrpSpPr/>
          <p:nvPr/>
        </p:nvGrpSpPr>
        <p:grpSpPr>
          <a:xfrm>
            <a:off x="0" y="5020347"/>
            <a:ext cx="12192000" cy="1837653"/>
            <a:chOff x="0" y="5020347"/>
            <a:chExt cx="12192000" cy="1837653"/>
          </a:xfrm>
        </p:grpSpPr>
        <p:sp>
          <p:nvSpPr>
            <p:cNvPr id="1716" name="Google Shape;1716;p1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7" name="Google Shape;1717;p1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8" name="Google Shape;1718;p1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9" name="Google Shape;1719;p17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720" name="Google Shape;1720;p17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1" name="Google Shape;1721;p17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722"/>
        <p:cNvGrpSpPr/>
        <p:nvPr/>
      </p:nvGrpSpPr>
      <p:grpSpPr>
        <a:xfrm>
          <a:off x="0" y="0"/>
          <a:ext cx="0" cy="0"/>
          <a:chOff x="0" y="0"/>
          <a:chExt cx="0" cy="0"/>
        </a:xfrm>
      </p:grpSpPr>
      <p:sp>
        <p:nvSpPr>
          <p:cNvPr id="1723" name="Google Shape;1723;p17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4" name="Google Shape;1724;p17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5" name="Google Shape;1725;p176"/>
          <p:cNvGrpSpPr/>
          <p:nvPr/>
        </p:nvGrpSpPr>
        <p:grpSpPr>
          <a:xfrm>
            <a:off x="0" y="5379426"/>
            <a:ext cx="2807368" cy="753891"/>
            <a:chOff x="0" y="5379426"/>
            <a:chExt cx="2807368" cy="753891"/>
          </a:xfrm>
        </p:grpSpPr>
        <p:sp>
          <p:nvSpPr>
            <p:cNvPr id="1726" name="Google Shape;1726;p17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27" name="Google Shape;1727;p17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728" name="Google Shape;1728;p176"/>
          <p:cNvSpPr>
            <a:spLocks noGrp="1"/>
          </p:cNvSpPr>
          <p:nvPr>
            <p:ph type="pic" idx="2"/>
          </p:nvPr>
        </p:nvSpPr>
        <p:spPr>
          <a:xfrm>
            <a:off x="2807368" y="457202"/>
            <a:ext cx="8915400" cy="5943598"/>
          </a:xfrm>
          <a:prstGeom prst="rect">
            <a:avLst/>
          </a:prstGeom>
          <a:noFill/>
          <a:ln>
            <a:noFill/>
          </a:ln>
        </p:spPr>
      </p:sp>
      <p:pic>
        <p:nvPicPr>
          <p:cNvPr id="1729" name="Google Shape;1729;p17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1730"/>
        <p:cNvGrpSpPr/>
        <p:nvPr/>
      </p:nvGrpSpPr>
      <p:grpSpPr>
        <a:xfrm>
          <a:off x="0" y="0"/>
          <a:ext cx="0" cy="0"/>
          <a:chOff x="0" y="0"/>
          <a:chExt cx="0" cy="0"/>
        </a:xfrm>
      </p:grpSpPr>
      <p:sp>
        <p:nvSpPr>
          <p:cNvPr id="1731" name="Google Shape;1731;p1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32" name="Google Shape;1732;p1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3" name="Google Shape;1733;p1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34" name="Google Shape;1734;p177"/>
          <p:cNvGrpSpPr/>
          <p:nvPr/>
        </p:nvGrpSpPr>
        <p:grpSpPr>
          <a:xfrm>
            <a:off x="7191542" y="1"/>
            <a:ext cx="5000459" cy="1425992"/>
            <a:chOff x="7191542" y="1"/>
            <a:chExt cx="5000459" cy="1425992"/>
          </a:xfrm>
        </p:grpSpPr>
        <p:pic>
          <p:nvPicPr>
            <p:cNvPr id="1735" name="Google Shape;1735;p1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6" name="Google Shape;1736;p177"/>
            <p:cNvGrpSpPr/>
            <p:nvPr/>
          </p:nvGrpSpPr>
          <p:grpSpPr>
            <a:xfrm>
              <a:off x="7191542" y="1"/>
              <a:ext cx="5000459" cy="1425992"/>
              <a:chOff x="7186272" y="0"/>
              <a:chExt cx="5005729" cy="1427495"/>
            </a:xfrm>
          </p:grpSpPr>
          <p:sp>
            <p:nvSpPr>
              <p:cNvPr id="1737" name="Google Shape;1737;p1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38" name="Google Shape;1738;p1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739"/>
        <p:cNvGrpSpPr/>
        <p:nvPr/>
      </p:nvGrpSpPr>
      <p:grpSpPr>
        <a:xfrm>
          <a:off x="0" y="0"/>
          <a:ext cx="0" cy="0"/>
          <a:chOff x="0" y="0"/>
          <a:chExt cx="0" cy="0"/>
        </a:xfrm>
      </p:grpSpPr>
      <p:sp>
        <p:nvSpPr>
          <p:cNvPr id="1740" name="Google Shape;1740;p1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41" name="Google Shape;1741;p1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2" name="Google Shape;1742;p1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3" name="Google Shape;1743;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4" name="Google Shape;1744;p1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5" name="Google Shape;1745;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46" name="Google Shape;1746;p178"/>
          <p:cNvGrpSpPr/>
          <p:nvPr/>
        </p:nvGrpSpPr>
        <p:grpSpPr>
          <a:xfrm>
            <a:off x="7191542" y="1"/>
            <a:ext cx="5000459" cy="1425992"/>
            <a:chOff x="7191542" y="1"/>
            <a:chExt cx="5000459" cy="1425992"/>
          </a:xfrm>
        </p:grpSpPr>
        <p:pic>
          <p:nvPicPr>
            <p:cNvPr id="1747" name="Google Shape;1747;p1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48" name="Google Shape;1748;p178"/>
            <p:cNvGrpSpPr/>
            <p:nvPr/>
          </p:nvGrpSpPr>
          <p:grpSpPr>
            <a:xfrm>
              <a:off x="7191542" y="1"/>
              <a:ext cx="5000459" cy="1425992"/>
              <a:chOff x="7186272" y="0"/>
              <a:chExt cx="5005729" cy="1427495"/>
            </a:xfrm>
          </p:grpSpPr>
          <p:sp>
            <p:nvSpPr>
              <p:cNvPr id="1749" name="Google Shape;1749;p1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0" name="Google Shape;1750;p1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51" name="Google Shape;1751;p17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8434812"/>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752"/>
        <p:cNvGrpSpPr/>
        <p:nvPr/>
      </p:nvGrpSpPr>
      <p:grpSpPr>
        <a:xfrm>
          <a:off x="0" y="0"/>
          <a:ext cx="0" cy="0"/>
          <a:chOff x="0" y="0"/>
          <a:chExt cx="0" cy="0"/>
        </a:xfrm>
      </p:grpSpPr>
      <p:sp>
        <p:nvSpPr>
          <p:cNvPr id="1753" name="Google Shape;1753;p1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4" name="Google Shape;1754;p17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55" name="Google Shape;1755;p179"/>
          <p:cNvGrpSpPr/>
          <p:nvPr/>
        </p:nvGrpSpPr>
        <p:grpSpPr>
          <a:xfrm>
            <a:off x="7191542" y="1"/>
            <a:ext cx="5000459" cy="1425992"/>
            <a:chOff x="7191542" y="1"/>
            <a:chExt cx="5000459" cy="1425992"/>
          </a:xfrm>
        </p:grpSpPr>
        <p:pic>
          <p:nvPicPr>
            <p:cNvPr id="1756" name="Google Shape;1756;p1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7" name="Google Shape;1757;p179"/>
            <p:cNvGrpSpPr/>
            <p:nvPr/>
          </p:nvGrpSpPr>
          <p:grpSpPr>
            <a:xfrm>
              <a:off x="7191542" y="1"/>
              <a:ext cx="5000459" cy="1425992"/>
              <a:chOff x="7186272" y="0"/>
              <a:chExt cx="5005729" cy="1427495"/>
            </a:xfrm>
          </p:grpSpPr>
          <p:sp>
            <p:nvSpPr>
              <p:cNvPr id="1758" name="Google Shape;1758;p1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9" name="Google Shape;1759;p1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60" name="Google Shape;1760;p17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1" name="Google Shape;1761;p17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62" name="Google Shape;1762;p1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3" name="Google Shape;1763;p1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764"/>
        <p:cNvGrpSpPr/>
        <p:nvPr/>
      </p:nvGrpSpPr>
      <p:grpSpPr>
        <a:xfrm>
          <a:off x="0" y="0"/>
          <a:ext cx="0" cy="0"/>
          <a:chOff x="0" y="0"/>
          <a:chExt cx="0" cy="0"/>
        </a:xfrm>
      </p:grpSpPr>
      <p:grpSp>
        <p:nvGrpSpPr>
          <p:cNvPr id="1765" name="Google Shape;1765;p180"/>
          <p:cNvGrpSpPr/>
          <p:nvPr/>
        </p:nvGrpSpPr>
        <p:grpSpPr>
          <a:xfrm>
            <a:off x="7191542" y="1"/>
            <a:ext cx="5000459" cy="1425992"/>
            <a:chOff x="7191542" y="1"/>
            <a:chExt cx="5000459" cy="1425992"/>
          </a:xfrm>
        </p:grpSpPr>
        <p:pic>
          <p:nvPicPr>
            <p:cNvPr id="1766" name="Google Shape;1766;p1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67" name="Google Shape;1767;p180"/>
            <p:cNvGrpSpPr/>
            <p:nvPr/>
          </p:nvGrpSpPr>
          <p:grpSpPr>
            <a:xfrm>
              <a:off x="7191542" y="1"/>
              <a:ext cx="5000459" cy="1425992"/>
              <a:chOff x="7186272" y="0"/>
              <a:chExt cx="5005729" cy="1427495"/>
            </a:xfrm>
          </p:grpSpPr>
          <p:sp>
            <p:nvSpPr>
              <p:cNvPr id="1768" name="Google Shape;1768;p1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9" name="Google Shape;1769;p1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70" name="Google Shape;1770;p1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1" name="Google Shape;1771;p18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2" name="Google Shape;1772;p18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3" name="Google Shape;1773;p18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4" name="Google Shape;1774;p18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1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76" name="Google Shape;1776;p1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7" name="Google Shape;1777;p1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778"/>
        <p:cNvGrpSpPr/>
        <p:nvPr/>
      </p:nvGrpSpPr>
      <p:grpSpPr>
        <a:xfrm>
          <a:off x="0" y="0"/>
          <a:ext cx="0" cy="0"/>
          <a:chOff x="0" y="0"/>
          <a:chExt cx="0" cy="0"/>
        </a:xfrm>
      </p:grpSpPr>
      <p:grpSp>
        <p:nvGrpSpPr>
          <p:cNvPr id="1779" name="Google Shape;1779;p181"/>
          <p:cNvGrpSpPr/>
          <p:nvPr/>
        </p:nvGrpSpPr>
        <p:grpSpPr>
          <a:xfrm>
            <a:off x="7191542" y="1"/>
            <a:ext cx="5000459" cy="1425992"/>
            <a:chOff x="7191542" y="1"/>
            <a:chExt cx="5000459" cy="1425992"/>
          </a:xfrm>
        </p:grpSpPr>
        <p:pic>
          <p:nvPicPr>
            <p:cNvPr id="1780" name="Google Shape;1780;p1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81" name="Google Shape;1781;p181"/>
            <p:cNvGrpSpPr/>
            <p:nvPr/>
          </p:nvGrpSpPr>
          <p:grpSpPr>
            <a:xfrm>
              <a:off x="7191542" y="1"/>
              <a:ext cx="5000459" cy="1425992"/>
              <a:chOff x="7186272" y="0"/>
              <a:chExt cx="5005729" cy="1427495"/>
            </a:xfrm>
          </p:grpSpPr>
          <p:sp>
            <p:nvSpPr>
              <p:cNvPr id="1782" name="Google Shape;1782;p1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3" name="Google Shape;1783;p1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84" name="Google Shape;1784;p1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5" name="Google Shape;1785;p1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86" name="Google Shape;1786;p1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7" name="Google Shape;1787;p1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788"/>
        <p:cNvGrpSpPr/>
        <p:nvPr/>
      </p:nvGrpSpPr>
      <p:grpSpPr>
        <a:xfrm>
          <a:off x="0" y="0"/>
          <a:ext cx="0" cy="0"/>
          <a:chOff x="0" y="0"/>
          <a:chExt cx="0" cy="0"/>
        </a:xfrm>
      </p:grpSpPr>
      <p:grpSp>
        <p:nvGrpSpPr>
          <p:cNvPr id="1789" name="Google Shape;1789;p182"/>
          <p:cNvGrpSpPr/>
          <p:nvPr/>
        </p:nvGrpSpPr>
        <p:grpSpPr>
          <a:xfrm>
            <a:off x="0" y="0"/>
            <a:ext cx="12192000" cy="2148830"/>
            <a:chOff x="0" y="0"/>
            <a:chExt cx="12192000" cy="2148830"/>
          </a:xfrm>
        </p:grpSpPr>
        <p:sp>
          <p:nvSpPr>
            <p:cNvPr id="1790" name="Google Shape;1790;p1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1" name="Google Shape;1791;p1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92" name="Google Shape;1792;p1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93" name="Google Shape;1793;p1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4" name="Google Shape;1794;p1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95" name="Google Shape;1795;p1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796" name="Google Shape;1796;p18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797"/>
        <p:cNvGrpSpPr/>
        <p:nvPr/>
      </p:nvGrpSpPr>
      <p:grpSpPr>
        <a:xfrm>
          <a:off x="0" y="0"/>
          <a:ext cx="0" cy="0"/>
          <a:chOff x="0" y="0"/>
          <a:chExt cx="0" cy="0"/>
        </a:xfrm>
      </p:grpSpPr>
      <p:sp>
        <p:nvSpPr>
          <p:cNvPr id="1798" name="Google Shape;1798;p1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99" name="Google Shape;1799;p1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0" name="Google Shape;1800;p1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01" name="Google Shape;1801;p183"/>
          <p:cNvGrpSpPr/>
          <p:nvPr/>
        </p:nvGrpSpPr>
        <p:grpSpPr>
          <a:xfrm>
            <a:off x="7191542" y="1"/>
            <a:ext cx="5000459" cy="1425992"/>
            <a:chOff x="7191542" y="1"/>
            <a:chExt cx="5000459" cy="1425992"/>
          </a:xfrm>
        </p:grpSpPr>
        <p:pic>
          <p:nvPicPr>
            <p:cNvPr id="1802" name="Google Shape;1802;p1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03" name="Google Shape;1803;p183"/>
            <p:cNvGrpSpPr/>
            <p:nvPr/>
          </p:nvGrpSpPr>
          <p:grpSpPr>
            <a:xfrm>
              <a:off x="7191542" y="1"/>
              <a:ext cx="5000459" cy="1425992"/>
              <a:chOff x="7186272" y="0"/>
              <a:chExt cx="5005729" cy="1427495"/>
            </a:xfrm>
          </p:grpSpPr>
          <p:sp>
            <p:nvSpPr>
              <p:cNvPr id="1804" name="Google Shape;1804;p1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5" name="Google Shape;1805;p1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1806"/>
        <p:cNvGrpSpPr/>
        <p:nvPr/>
      </p:nvGrpSpPr>
      <p:grpSpPr>
        <a:xfrm>
          <a:off x="0" y="0"/>
          <a:ext cx="0" cy="0"/>
          <a:chOff x="0" y="0"/>
          <a:chExt cx="0" cy="0"/>
        </a:xfrm>
      </p:grpSpPr>
      <p:sp>
        <p:nvSpPr>
          <p:cNvPr id="1807" name="Google Shape;1807;p1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8" name="Google Shape;1808;p1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9" name="Google Shape;1809;p1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0" name="Google Shape;1810;p1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1" name="Google Shape;1811;p1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2" name="Google Shape;1812;p1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13" name="Google Shape;1813;p184"/>
          <p:cNvGrpSpPr/>
          <p:nvPr/>
        </p:nvGrpSpPr>
        <p:grpSpPr>
          <a:xfrm>
            <a:off x="7191542" y="1"/>
            <a:ext cx="5000459" cy="1425992"/>
            <a:chOff x="7191542" y="1"/>
            <a:chExt cx="5000459" cy="1425992"/>
          </a:xfrm>
        </p:grpSpPr>
        <p:pic>
          <p:nvPicPr>
            <p:cNvPr id="1814" name="Google Shape;1814;p1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15" name="Google Shape;1815;p184"/>
            <p:cNvGrpSpPr/>
            <p:nvPr/>
          </p:nvGrpSpPr>
          <p:grpSpPr>
            <a:xfrm>
              <a:off x="7191542" y="1"/>
              <a:ext cx="5000459" cy="1425992"/>
              <a:chOff x="7186272" y="0"/>
              <a:chExt cx="5005729" cy="1427495"/>
            </a:xfrm>
          </p:grpSpPr>
          <p:sp>
            <p:nvSpPr>
              <p:cNvPr id="1816" name="Google Shape;1816;p1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7" name="Google Shape;1817;p1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18" name="Google Shape;1818;p18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matchingName="Cover B">
  <p:cSld name="Cover B 3">
    <p:spTree>
      <p:nvGrpSpPr>
        <p:cNvPr id="1" name="Shape 1819"/>
        <p:cNvGrpSpPr/>
        <p:nvPr/>
      </p:nvGrpSpPr>
      <p:grpSpPr>
        <a:xfrm>
          <a:off x="0" y="0"/>
          <a:ext cx="0" cy="0"/>
          <a:chOff x="0" y="0"/>
          <a:chExt cx="0" cy="0"/>
        </a:xfrm>
      </p:grpSpPr>
      <p:sp>
        <p:nvSpPr>
          <p:cNvPr id="1820" name="Google Shape;1820;p185"/>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1" name="Google Shape;1821;p185"/>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822" name="Google Shape;1822;p185"/>
          <p:cNvGrpSpPr/>
          <p:nvPr/>
        </p:nvGrpSpPr>
        <p:grpSpPr>
          <a:xfrm flipH="1">
            <a:off x="-1" y="1"/>
            <a:ext cx="6418725" cy="1509822"/>
            <a:chOff x="7522541" y="1"/>
            <a:chExt cx="4669459" cy="1098357"/>
          </a:xfrm>
        </p:grpSpPr>
        <p:sp>
          <p:nvSpPr>
            <p:cNvPr id="1823" name="Google Shape;1823;p185"/>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24" name="Google Shape;1824;p185"/>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1825" name="Google Shape;1825;p1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826"/>
        <p:cNvGrpSpPr/>
        <p:nvPr/>
      </p:nvGrpSpPr>
      <p:grpSpPr>
        <a:xfrm>
          <a:off x="0" y="0"/>
          <a:ext cx="0" cy="0"/>
          <a:chOff x="0" y="0"/>
          <a:chExt cx="0" cy="0"/>
        </a:xfrm>
      </p:grpSpPr>
      <p:sp>
        <p:nvSpPr>
          <p:cNvPr id="1827" name="Google Shape;1827;p1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28" name="Google Shape;1828;p1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9" name="Google Shape;1829;p1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30" name="Google Shape;1830;p186"/>
          <p:cNvSpPr>
            <a:spLocks noGrp="1"/>
          </p:cNvSpPr>
          <p:nvPr>
            <p:ph type="pic" idx="2"/>
          </p:nvPr>
        </p:nvSpPr>
        <p:spPr>
          <a:xfrm>
            <a:off x="7118684" y="233915"/>
            <a:ext cx="5073316" cy="5943600"/>
          </a:xfrm>
          <a:prstGeom prst="rect">
            <a:avLst/>
          </a:prstGeom>
          <a:noFill/>
          <a:ln>
            <a:noFill/>
          </a:ln>
        </p:spPr>
      </p:sp>
      <p:grpSp>
        <p:nvGrpSpPr>
          <p:cNvPr id="1831" name="Google Shape;1831;p186"/>
          <p:cNvGrpSpPr/>
          <p:nvPr/>
        </p:nvGrpSpPr>
        <p:grpSpPr>
          <a:xfrm>
            <a:off x="0" y="5020348"/>
            <a:ext cx="12192000" cy="1837653"/>
            <a:chOff x="0" y="5020348"/>
            <a:chExt cx="12192000" cy="1837653"/>
          </a:xfrm>
        </p:grpSpPr>
        <p:sp>
          <p:nvSpPr>
            <p:cNvPr id="1832" name="Google Shape;1832;p1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3" name="Google Shape;1833;p1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34" name="Google Shape;1834;p1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matchingName="Divider">
  <p:cSld name="Divider 15">
    <p:bg>
      <p:bgPr>
        <a:solidFill>
          <a:schemeClr val="lt2"/>
        </a:solidFill>
        <a:effectLst/>
      </p:bgPr>
    </p:bg>
    <p:spTree>
      <p:nvGrpSpPr>
        <p:cNvPr id="1" name="Shape 1835"/>
        <p:cNvGrpSpPr/>
        <p:nvPr/>
      </p:nvGrpSpPr>
      <p:grpSpPr>
        <a:xfrm>
          <a:off x="0" y="0"/>
          <a:ext cx="0" cy="0"/>
          <a:chOff x="0" y="0"/>
          <a:chExt cx="0" cy="0"/>
        </a:xfrm>
      </p:grpSpPr>
      <p:grpSp>
        <p:nvGrpSpPr>
          <p:cNvPr id="1836" name="Google Shape;1836;p187"/>
          <p:cNvGrpSpPr/>
          <p:nvPr/>
        </p:nvGrpSpPr>
        <p:grpSpPr>
          <a:xfrm>
            <a:off x="0" y="5020347"/>
            <a:ext cx="12192000" cy="1837653"/>
            <a:chOff x="0" y="5020347"/>
            <a:chExt cx="12192000" cy="1837653"/>
          </a:xfrm>
        </p:grpSpPr>
        <p:sp>
          <p:nvSpPr>
            <p:cNvPr id="1837" name="Google Shape;1837;p1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8" name="Google Shape;1838;p1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9" name="Google Shape;1839;p1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40" name="Google Shape;1840;p1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41" name="Google Shape;1841;p18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2" name="Google Shape;1842;p18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843"/>
        <p:cNvGrpSpPr/>
        <p:nvPr/>
      </p:nvGrpSpPr>
      <p:grpSpPr>
        <a:xfrm>
          <a:off x="0" y="0"/>
          <a:ext cx="0" cy="0"/>
          <a:chOff x="0" y="0"/>
          <a:chExt cx="0" cy="0"/>
        </a:xfrm>
      </p:grpSpPr>
      <p:sp>
        <p:nvSpPr>
          <p:cNvPr id="1844" name="Google Shape;1844;p1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5" name="Google Shape;1845;p1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6" name="Google Shape;1846;p188"/>
          <p:cNvGrpSpPr/>
          <p:nvPr/>
        </p:nvGrpSpPr>
        <p:grpSpPr>
          <a:xfrm>
            <a:off x="0" y="5379426"/>
            <a:ext cx="2807368" cy="753891"/>
            <a:chOff x="0" y="5379426"/>
            <a:chExt cx="2807368" cy="753891"/>
          </a:xfrm>
        </p:grpSpPr>
        <p:sp>
          <p:nvSpPr>
            <p:cNvPr id="1847" name="Google Shape;1847;p1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8" name="Google Shape;1848;p1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849" name="Google Shape;1849;p188"/>
          <p:cNvSpPr>
            <a:spLocks noGrp="1"/>
          </p:cNvSpPr>
          <p:nvPr>
            <p:ph type="pic" idx="2"/>
          </p:nvPr>
        </p:nvSpPr>
        <p:spPr>
          <a:xfrm>
            <a:off x="2807368" y="457202"/>
            <a:ext cx="8915400" cy="5943598"/>
          </a:xfrm>
          <a:prstGeom prst="rect">
            <a:avLst/>
          </a:prstGeom>
          <a:noFill/>
          <a:ln>
            <a:noFill/>
          </a:ln>
        </p:spPr>
      </p:sp>
      <p:pic>
        <p:nvPicPr>
          <p:cNvPr id="1850" name="Google Shape;1850;p1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98479306"/>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851"/>
        <p:cNvGrpSpPr/>
        <p:nvPr/>
      </p:nvGrpSpPr>
      <p:grpSpPr>
        <a:xfrm>
          <a:off x="0" y="0"/>
          <a:ext cx="0" cy="0"/>
          <a:chOff x="0" y="0"/>
          <a:chExt cx="0" cy="0"/>
        </a:xfrm>
      </p:grpSpPr>
      <p:sp>
        <p:nvSpPr>
          <p:cNvPr id="1852" name="Google Shape;1852;p1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3" name="Google Shape;1853;p1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4" name="Google Shape;1854;p1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5" name="Google Shape;1855;p1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56" name="Google Shape;1856;p1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7" name="Google Shape;1857;p1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58" name="Google Shape;1858;p189"/>
          <p:cNvGrpSpPr/>
          <p:nvPr/>
        </p:nvGrpSpPr>
        <p:grpSpPr>
          <a:xfrm>
            <a:off x="7191542" y="1"/>
            <a:ext cx="5000459" cy="1425992"/>
            <a:chOff x="7191542" y="1"/>
            <a:chExt cx="5000459" cy="1425992"/>
          </a:xfrm>
        </p:grpSpPr>
        <p:pic>
          <p:nvPicPr>
            <p:cNvPr id="1859" name="Google Shape;1859;p18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60" name="Google Shape;1860;p189"/>
            <p:cNvGrpSpPr/>
            <p:nvPr/>
          </p:nvGrpSpPr>
          <p:grpSpPr>
            <a:xfrm>
              <a:off x="7191542" y="1"/>
              <a:ext cx="5000459" cy="1425992"/>
              <a:chOff x="7186272" y="0"/>
              <a:chExt cx="5005729" cy="1427495"/>
            </a:xfrm>
          </p:grpSpPr>
          <p:sp>
            <p:nvSpPr>
              <p:cNvPr id="1861" name="Google Shape;1861;p1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62" name="Google Shape;1862;p1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63" name="Google Shape;1863;p1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864"/>
        <p:cNvGrpSpPr/>
        <p:nvPr/>
      </p:nvGrpSpPr>
      <p:grpSpPr>
        <a:xfrm>
          <a:off x="0" y="0"/>
          <a:ext cx="0" cy="0"/>
          <a:chOff x="0" y="0"/>
          <a:chExt cx="0" cy="0"/>
        </a:xfrm>
      </p:grpSpPr>
      <p:sp>
        <p:nvSpPr>
          <p:cNvPr id="1865" name="Google Shape;1865;p1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66" name="Google Shape;1866;p1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7" name="Google Shape;1867;p1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8" name="Google Shape;1868;p1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69" name="Google Shape;1869;p1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0" name="Google Shape;1870;p1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71" name="Google Shape;1871;p190"/>
          <p:cNvGrpSpPr/>
          <p:nvPr/>
        </p:nvGrpSpPr>
        <p:grpSpPr>
          <a:xfrm>
            <a:off x="7191542" y="1"/>
            <a:ext cx="5000459" cy="1425992"/>
            <a:chOff x="7191542" y="1"/>
            <a:chExt cx="5000459" cy="1425992"/>
          </a:xfrm>
        </p:grpSpPr>
        <p:pic>
          <p:nvPicPr>
            <p:cNvPr id="1872" name="Google Shape;1872;p19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73" name="Google Shape;1873;p190"/>
            <p:cNvGrpSpPr/>
            <p:nvPr/>
          </p:nvGrpSpPr>
          <p:grpSpPr>
            <a:xfrm>
              <a:off x="7191542" y="1"/>
              <a:ext cx="5000459" cy="1425992"/>
              <a:chOff x="7186272" y="0"/>
              <a:chExt cx="5005729" cy="1427495"/>
            </a:xfrm>
          </p:grpSpPr>
          <p:sp>
            <p:nvSpPr>
              <p:cNvPr id="1874" name="Google Shape;1874;p1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5" name="Google Shape;1875;p1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76" name="Google Shape;1876;p1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matchingName="Title and Content">
  <p:cSld name="Title and Content 15">
    <p:spTree>
      <p:nvGrpSpPr>
        <p:cNvPr id="1" name="Shape 1877"/>
        <p:cNvGrpSpPr/>
        <p:nvPr/>
      </p:nvGrpSpPr>
      <p:grpSpPr>
        <a:xfrm>
          <a:off x="0" y="0"/>
          <a:ext cx="0" cy="0"/>
          <a:chOff x="0" y="0"/>
          <a:chExt cx="0" cy="0"/>
        </a:xfrm>
      </p:grpSpPr>
      <p:grpSp>
        <p:nvGrpSpPr>
          <p:cNvPr id="1878" name="Google Shape;1878;p191"/>
          <p:cNvGrpSpPr/>
          <p:nvPr/>
        </p:nvGrpSpPr>
        <p:grpSpPr>
          <a:xfrm>
            <a:off x="7191542" y="1"/>
            <a:ext cx="5000459" cy="1425992"/>
            <a:chOff x="7191542" y="1"/>
            <a:chExt cx="5000459" cy="1425992"/>
          </a:xfrm>
        </p:grpSpPr>
        <p:pic>
          <p:nvPicPr>
            <p:cNvPr id="1879" name="Google Shape;1879;p1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80" name="Google Shape;1880;p191"/>
            <p:cNvGrpSpPr/>
            <p:nvPr/>
          </p:nvGrpSpPr>
          <p:grpSpPr>
            <a:xfrm>
              <a:off x="7191542" y="1"/>
              <a:ext cx="5000459" cy="1425992"/>
              <a:chOff x="7186272" y="0"/>
              <a:chExt cx="5005729" cy="1427495"/>
            </a:xfrm>
          </p:grpSpPr>
          <p:sp>
            <p:nvSpPr>
              <p:cNvPr id="1881" name="Google Shape;1881;p1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2" name="Google Shape;1882;p1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83" name="Google Shape;1883;p1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4" name="Google Shape;1884;p1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5" name="Google Shape;1885;p1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6" name="Google Shape;1886;p1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7" name="Google Shape;1887;p1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888"/>
        <p:cNvGrpSpPr/>
        <p:nvPr/>
      </p:nvGrpSpPr>
      <p:grpSpPr>
        <a:xfrm>
          <a:off x="0" y="0"/>
          <a:ext cx="0" cy="0"/>
          <a:chOff x="0" y="0"/>
          <a:chExt cx="0" cy="0"/>
        </a:xfrm>
      </p:grpSpPr>
      <p:sp>
        <p:nvSpPr>
          <p:cNvPr id="1889" name="Google Shape;1889;p1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0" name="Google Shape;1890;p1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1" name="Google Shape;1891;p192"/>
          <p:cNvGrpSpPr/>
          <p:nvPr/>
        </p:nvGrpSpPr>
        <p:grpSpPr>
          <a:xfrm>
            <a:off x="7191542" y="1"/>
            <a:ext cx="5000459" cy="1425992"/>
            <a:chOff x="7191542" y="1"/>
            <a:chExt cx="5000459" cy="1425992"/>
          </a:xfrm>
        </p:grpSpPr>
        <p:pic>
          <p:nvPicPr>
            <p:cNvPr id="1892" name="Google Shape;1892;p19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93" name="Google Shape;1893;p192"/>
            <p:cNvGrpSpPr/>
            <p:nvPr/>
          </p:nvGrpSpPr>
          <p:grpSpPr>
            <a:xfrm>
              <a:off x="7191542" y="1"/>
              <a:ext cx="5000459" cy="1425992"/>
              <a:chOff x="7186272" y="0"/>
              <a:chExt cx="5005729" cy="1427495"/>
            </a:xfrm>
          </p:grpSpPr>
          <p:sp>
            <p:nvSpPr>
              <p:cNvPr id="1894" name="Google Shape;1894;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95" name="Google Shape;1895;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96" name="Google Shape;1896;p1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7" name="Google Shape;1897;p1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898" name="Google Shape;1898;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9" name="Google Shape;1899;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900"/>
        <p:cNvGrpSpPr/>
        <p:nvPr/>
      </p:nvGrpSpPr>
      <p:grpSpPr>
        <a:xfrm>
          <a:off x="0" y="0"/>
          <a:ext cx="0" cy="0"/>
          <a:chOff x="0" y="0"/>
          <a:chExt cx="0" cy="0"/>
        </a:xfrm>
      </p:grpSpPr>
      <p:grpSp>
        <p:nvGrpSpPr>
          <p:cNvPr id="1901" name="Google Shape;1901;p193"/>
          <p:cNvGrpSpPr/>
          <p:nvPr/>
        </p:nvGrpSpPr>
        <p:grpSpPr>
          <a:xfrm>
            <a:off x="7191542" y="1"/>
            <a:ext cx="5000459" cy="1425992"/>
            <a:chOff x="7191542" y="1"/>
            <a:chExt cx="5000459" cy="1425992"/>
          </a:xfrm>
        </p:grpSpPr>
        <p:pic>
          <p:nvPicPr>
            <p:cNvPr id="1902" name="Google Shape;1902;p19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03" name="Google Shape;1903;p193"/>
            <p:cNvGrpSpPr/>
            <p:nvPr/>
          </p:nvGrpSpPr>
          <p:grpSpPr>
            <a:xfrm>
              <a:off x="7191542" y="1"/>
              <a:ext cx="5000459" cy="1425992"/>
              <a:chOff x="7186272" y="0"/>
              <a:chExt cx="5005729" cy="1427495"/>
            </a:xfrm>
          </p:grpSpPr>
          <p:sp>
            <p:nvSpPr>
              <p:cNvPr id="1904" name="Google Shape;1904;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5" name="Google Shape;1905;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06" name="Google Shape;1906;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7" name="Google Shape;1907;p1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08" name="Google Shape;1908;p1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9" name="Google Shape;1909;p1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0" name="Google Shape;1910;p1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 name="Google Shape;1911;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12" name="Google Shape;1912;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3" name="Google Shape;1913;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914"/>
        <p:cNvGrpSpPr/>
        <p:nvPr/>
      </p:nvGrpSpPr>
      <p:grpSpPr>
        <a:xfrm>
          <a:off x="0" y="0"/>
          <a:ext cx="0" cy="0"/>
          <a:chOff x="0" y="0"/>
          <a:chExt cx="0" cy="0"/>
        </a:xfrm>
      </p:grpSpPr>
      <p:grpSp>
        <p:nvGrpSpPr>
          <p:cNvPr id="1915" name="Google Shape;1915;p194"/>
          <p:cNvGrpSpPr/>
          <p:nvPr/>
        </p:nvGrpSpPr>
        <p:grpSpPr>
          <a:xfrm>
            <a:off x="7191542" y="1"/>
            <a:ext cx="5000459" cy="1425992"/>
            <a:chOff x="7191542" y="1"/>
            <a:chExt cx="5000459" cy="1425992"/>
          </a:xfrm>
        </p:grpSpPr>
        <p:pic>
          <p:nvPicPr>
            <p:cNvPr id="1916" name="Google Shape;1916;p19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17" name="Google Shape;1917;p194"/>
            <p:cNvGrpSpPr/>
            <p:nvPr/>
          </p:nvGrpSpPr>
          <p:grpSpPr>
            <a:xfrm>
              <a:off x="7191542" y="1"/>
              <a:ext cx="5000459" cy="1425992"/>
              <a:chOff x="7186272" y="0"/>
              <a:chExt cx="5005729" cy="1427495"/>
            </a:xfrm>
          </p:grpSpPr>
          <p:sp>
            <p:nvSpPr>
              <p:cNvPr id="1918" name="Google Shape;1918;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19" name="Google Shape;1919;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20" name="Google Shape;1920;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1" name="Google Shape;1921;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22" name="Google Shape;1922;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3" name="Google Shape;1923;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924"/>
        <p:cNvGrpSpPr/>
        <p:nvPr/>
      </p:nvGrpSpPr>
      <p:grpSpPr>
        <a:xfrm>
          <a:off x="0" y="0"/>
          <a:ext cx="0" cy="0"/>
          <a:chOff x="0" y="0"/>
          <a:chExt cx="0" cy="0"/>
        </a:xfrm>
      </p:grpSpPr>
      <p:grpSp>
        <p:nvGrpSpPr>
          <p:cNvPr id="1925" name="Google Shape;1925;p195"/>
          <p:cNvGrpSpPr/>
          <p:nvPr/>
        </p:nvGrpSpPr>
        <p:grpSpPr>
          <a:xfrm>
            <a:off x="0" y="0"/>
            <a:ext cx="12192000" cy="2148830"/>
            <a:chOff x="0" y="0"/>
            <a:chExt cx="12192000" cy="2148830"/>
          </a:xfrm>
        </p:grpSpPr>
        <p:sp>
          <p:nvSpPr>
            <p:cNvPr id="1926" name="Google Shape;1926;p1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27" name="Google Shape;1927;p1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28" name="Google Shape;1928;p1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29" name="Google Shape;1929;p1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 name="Google Shape;1930;p1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31" name="Google Shape;1931;p1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932" name="Google Shape;1932;p1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933"/>
        <p:cNvGrpSpPr/>
        <p:nvPr/>
      </p:nvGrpSpPr>
      <p:grpSpPr>
        <a:xfrm>
          <a:off x="0" y="0"/>
          <a:ext cx="0" cy="0"/>
          <a:chOff x="0" y="0"/>
          <a:chExt cx="0" cy="0"/>
        </a:xfrm>
      </p:grpSpPr>
      <p:sp>
        <p:nvSpPr>
          <p:cNvPr id="1934" name="Google Shape;1934;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35" name="Google Shape;1935;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6" name="Google Shape;1936;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37" name="Google Shape;1937;p196"/>
          <p:cNvGrpSpPr/>
          <p:nvPr/>
        </p:nvGrpSpPr>
        <p:grpSpPr>
          <a:xfrm>
            <a:off x="7191542" y="1"/>
            <a:ext cx="5000459" cy="1425992"/>
            <a:chOff x="7191542" y="1"/>
            <a:chExt cx="5000459" cy="1425992"/>
          </a:xfrm>
        </p:grpSpPr>
        <p:pic>
          <p:nvPicPr>
            <p:cNvPr id="1938" name="Google Shape;1938;p1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39" name="Google Shape;1939;p196"/>
            <p:cNvGrpSpPr/>
            <p:nvPr/>
          </p:nvGrpSpPr>
          <p:grpSpPr>
            <a:xfrm>
              <a:off x="7191542" y="1"/>
              <a:ext cx="5000459" cy="1425992"/>
              <a:chOff x="7186272" y="0"/>
              <a:chExt cx="5005729" cy="1427495"/>
            </a:xfrm>
          </p:grpSpPr>
          <p:sp>
            <p:nvSpPr>
              <p:cNvPr id="1940" name="Google Shape;1940;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1" name="Google Shape;1941;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739"/>
        <p:cNvGrpSpPr/>
        <p:nvPr/>
      </p:nvGrpSpPr>
      <p:grpSpPr>
        <a:xfrm>
          <a:off x="0" y="0"/>
          <a:ext cx="0" cy="0"/>
          <a:chOff x="0" y="0"/>
          <a:chExt cx="0" cy="0"/>
        </a:xfrm>
      </p:grpSpPr>
      <p:sp>
        <p:nvSpPr>
          <p:cNvPr id="1740" name="Google Shape;1740;p1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41" name="Google Shape;1741;p1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2" name="Google Shape;1742;p1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3" name="Google Shape;1743;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4" name="Google Shape;1744;p1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5" name="Google Shape;1745;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46" name="Google Shape;1746;p178"/>
          <p:cNvGrpSpPr/>
          <p:nvPr/>
        </p:nvGrpSpPr>
        <p:grpSpPr>
          <a:xfrm>
            <a:off x="7191542" y="1"/>
            <a:ext cx="5000459" cy="1425992"/>
            <a:chOff x="7191542" y="1"/>
            <a:chExt cx="5000459" cy="1425992"/>
          </a:xfrm>
        </p:grpSpPr>
        <p:pic>
          <p:nvPicPr>
            <p:cNvPr id="1747" name="Google Shape;1747;p1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48" name="Google Shape;1748;p178"/>
            <p:cNvGrpSpPr/>
            <p:nvPr/>
          </p:nvGrpSpPr>
          <p:grpSpPr>
            <a:xfrm>
              <a:off x="7191542" y="1"/>
              <a:ext cx="5000459" cy="1425992"/>
              <a:chOff x="7186272" y="0"/>
              <a:chExt cx="5005729" cy="1427495"/>
            </a:xfrm>
          </p:grpSpPr>
          <p:sp>
            <p:nvSpPr>
              <p:cNvPr id="1749" name="Google Shape;1749;p1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0" name="Google Shape;1750;p1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51" name="Google Shape;1751;p17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752"/>
        <p:cNvGrpSpPr/>
        <p:nvPr/>
      </p:nvGrpSpPr>
      <p:grpSpPr>
        <a:xfrm>
          <a:off x="0" y="0"/>
          <a:ext cx="0" cy="0"/>
          <a:chOff x="0" y="0"/>
          <a:chExt cx="0" cy="0"/>
        </a:xfrm>
      </p:grpSpPr>
      <p:sp>
        <p:nvSpPr>
          <p:cNvPr id="1753" name="Google Shape;1753;p1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4" name="Google Shape;1754;p17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55" name="Google Shape;1755;p179"/>
          <p:cNvGrpSpPr/>
          <p:nvPr/>
        </p:nvGrpSpPr>
        <p:grpSpPr>
          <a:xfrm>
            <a:off x="7191542" y="1"/>
            <a:ext cx="5000459" cy="1425992"/>
            <a:chOff x="7191542" y="1"/>
            <a:chExt cx="5000459" cy="1425992"/>
          </a:xfrm>
        </p:grpSpPr>
        <p:pic>
          <p:nvPicPr>
            <p:cNvPr id="1756" name="Google Shape;1756;p1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7" name="Google Shape;1757;p179"/>
            <p:cNvGrpSpPr/>
            <p:nvPr/>
          </p:nvGrpSpPr>
          <p:grpSpPr>
            <a:xfrm>
              <a:off x="7191542" y="1"/>
              <a:ext cx="5000459" cy="1425992"/>
              <a:chOff x="7186272" y="0"/>
              <a:chExt cx="5005729" cy="1427495"/>
            </a:xfrm>
          </p:grpSpPr>
          <p:sp>
            <p:nvSpPr>
              <p:cNvPr id="1758" name="Google Shape;1758;p1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9" name="Google Shape;1759;p1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60" name="Google Shape;1760;p17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1" name="Google Shape;1761;p17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62" name="Google Shape;1762;p1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3" name="Google Shape;1763;p1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05592603"/>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764"/>
        <p:cNvGrpSpPr/>
        <p:nvPr/>
      </p:nvGrpSpPr>
      <p:grpSpPr>
        <a:xfrm>
          <a:off x="0" y="0"/>
          <a:ext cx="0" cy="0"/>
          <a:chOff x="0" y="0"/>
          <a:chExt cx="0" cy="0"/>
        </a:xfrm>
      </p:grpSpPr>
      <p:grpSp>
        <p:nvGrpSpPr>
          <p:cNvPr id="1765" name="Google Shape;1765;p180"/>
          <p:cNvGrpSpPr/>
          <p:nvPr/>
        </p:nvGrpSpPr>
        <p:grpSpPr>
          <a:xfrm>
            <a:off x="7191542" y="1"/>
            <a:ext cx="5000459" cy="1425992"/>
            <a:chOff x="7191542" y="1"/>
            <a:chExt cx="5000459" cy="1425992"/>
          </a:xfrm>
        </p:grpSpPr>
        <p:pic>
          <p:nvPicPr>
            <p:cNvPr id="1766" name="Google Shape;1766;p1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67" name="Google Shape;1767;p180"/>
            <p:cNvGrpSpPr/>
            <p:nvPr/>
          </p:nvGrpSpPr>
          <p:grpSpPr>
            <a:xfrm>
              <a:off x="7191542" y="1"/>
              <a:ext cx="5000459" cy="1425992"/>
              <a:chOff x="7186272" y="0"/>
              <a:chExt cx="5005729" cy="1427495"/>
            </a:xfrm>
          </p:grpSpPr>
          <p:sp>
            <p:nvSpPr>
              <p:cNvPr id="1768" name="Google Shape;1768;p1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9" name="Google Shape;1769;p1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70" name="Google Shape;1770;p1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1" name="Google Shape;1771;p18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2" name="Google Shape;1772;p18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3" name="Google Shape;1773;p18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4" name="Google Shape;1774;p18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1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76" name="Google Shape;1776;p1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7" name="Google Shape;1777;p1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778"/>
        <p:cNvGrpSpPr/>
        <p:nvPr/>
      </p:nvGrpSpPr>
      <p:grpSpPr>
        <a:xfrm>
          <a:off x="0" y="0"/>
          <a:ext cx="0" cy="0"/>
          <a:chOff x="0" y="0"/>
          <a:chExt cx="0" cy="0"/>
        </a:xfrm>
      </p:grpSpPr>
      <p:grpSp>
        <p:nvGrpSpPr>
          <p:cNvPr id="1779" name="Google Shape;1779;p181"/>
          <p:cNvGrpSpPr/>
          <p:nvPr/>
        </p:nvGrpSpPr>
        <p:grpSpPr>
          <a:xfrm>
            <a:off x="7191542" y="1"/>
            <a:ext cx="5000459" cy="1425992"/>
            <a:chOff x="7191542" y="1"/>
            <a:chExt cx="5000459" cy="1425992"/>
          </a:xfrm>
        </p:grpSpPr>
        <p:pic>
          <p:nvPicPr>
            <p:cNvPr id="1780" name="Google Shape;1780;p1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81" name="Google Shape;1781;p181"/>
            <p:cNvGrpSpPr/>
            <p:nvPr/>
          </p:nvGrpSpPr>
          <p:grpSpPr>
            <a:xfrm>
              <a:off x="7191542" y="1"/>
              <a:ext cx="5000459" cy="1425992"/>
              <a:chOff x="7186272" y="0"/>
              <a:chExt cx="5005729" cy="1427495"/>
            </a:xfrm>
          </p:grpSpPr>
          <p:sp>
            <p:nvSpPr>
              <p:cNvPr id="1782" name="Google Shape;1782;p1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3" name="Google Shape;1783;p1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84" name="Google Shape;1784;p1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5" name="Google Shape;1785;p1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86" name="Google Shape;1786;p1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7" name="Google Shape;1787;p1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788"/>
        <p:cNvGrpSpPr/>
        <p:nvPr/>
      </p:nvGrpSpPr>
      <p:grpSpPr>
        <a:xfrm>
          <a:off x="0" y="0"/>
          <a:ext cx="0" cy="0"/>
          <a:chOff x="0" y="0"/>
          <a:chExt cx="0" cy="0"/>
        </a:xfrm>
      </p:grpSpPr>
      <p:grpSp>
        <p:nvGrpSpPr>
          <p:cNvPr id="1789" name="Google Shape;1789;p182"/>
          <p:cNvGrpSpPr/>
          <p:nvPr/>
        </p:nvGrpSpPr>
        <p:grpSpPr>
          <a:xfrm>
            <a:off x="0" y="0"/>
            <a:ext cx="12192000" cy="2148830"/>
            <a:chOff x="0" y="0"/>
            <a:chExt cx="12192000" cy="2148830"/>
          </a:xfrm>
        </p:grpSpPr>
        <p:sp>
          <p:nvSpPr>
            <p:cNvPr id="1790" name="Google Shape;1790;p1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1" name="Google Shape;1791;p1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92" name="Google Shape;1792;p1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93" name="Google Shape;1793;p1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4" name="Google Shape;1794;p1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95" name="Google Shape;1795;p1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796" name="Google Shape;1796;p18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797"/>
        <p:cNvGrpSpPr/>
        <p:nvPr/>
      </p:nvGrpSpPr>
      <p:grpSpPr>
        <a:xfrm>
          <a:off x="0" y="0"/>
          <a:ext cx="0" cy="0"/>
          <a:chOff x="0" y="0"/>
          <a:chExt cx="0" cy="0"/>
        </a:xfrm>
      </p:grpSpPr>
      <p:sp>
        <p:nvSpPr>
          <p:cNvPr id="1798" name="Google Shape;1798;p1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99" name="Google Shape;1799;p1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0" name="Google Shape;1800;p1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01" name="Google Shape;1801;p183"/>
          <p:cNvGrpSpPr/>
          <p:nvPr/>
        </p:nvGrpSpPr>
        <p:grpSpPr>
          <a:xfrm>
            <a:off x="7191542" y="1"/>
            <a:ext cx="5000459" cy="1425992"/>
            <a:chOff x="7191542" y="1"/>
            <a:chExt cx="5000459" cy="1425992"/>
          </a:xfrm>
        </p:grpSpPr>
        <p:pic>
          <p:nvPicPr>
            <p:cNvPr id="1802" name="Google Shape;1802;p1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03" name="Google Shape;1803;p183"/>
            <p:cNvGrpSpPr/>
            <p:nvPr/>
          </p:nvGrpSpPr>
          <p:grpSpPr>
            <a:xfrm>
              <a:off x="7191542" y="1"/>
              <a:ext cx="5000459" cy="1425992"/>
              <a:chOff x="7186272" y="0"/>
              <a:chExt cx="5005729" cy="1427495"/>
            </a:xfrm>
          </p:grpSpPr>
          <p:sp>
            <p:nvSpPr>
              <p:cNvPr id="1804" name="Google Shape;1804;p1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5" name="Google Shape;1805;p1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1806"/>
        <p:cNvGrpSpPr/>
        <p:nvPr/>
      </p:nvGrpSpPr>
      <p:grpSpPr>
        <a:xfrm>
          <a:off x="0" y="0"/>
          <a:ext cx="0" cy="0"/>
          <a:chOff x="0" y="0"/>
          <a:chExt cx="0" cy="0"/>
        </a:xfrm>
      </p:grpSpPr>
      <p:sp>
        <p:nvSpPr>
          <p:cNvPr id="1807" name="Google Shape;1807;p1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8" name="Google Shape;1808;p1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9" name="Google Shape;1809;p1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0" name="Google Shape;1810;p1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1" name="Google Shape;1811;p1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2" name="Google Shape;1812;p1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13" name="Google Shape;1813;p184"/>
          <p:cNvGrpSpPr/>
          <p:nvPr/>
        </p:nvGrpSpPr>
        <p:grpSpPr>
          <a:xfrm>
            <a:off x="7191542" y="1"/>
            <a:ext cx="5000459" cy="1425992"/>
            <a:chOff x="7191542" y="1"/>
            <a:chExt cx="5000459" cy="1425992"/>
          </a:xfrm>
        </p:grpSpPr>
        <p:pic>
          <p:nvPicPr>
            <p:cNvPr id="1814" name="Google Shape;1814;p1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15" name="Google Shape;1815;p184"/>
            <p:cNvGrpSpPr/>
            <p:nvPr/>
          </p:nvGrpSpPr>
          <p:grpSpPr>
            <a:xfrm>
              <a:off x="7191542" y="1"/>
              <a:ext cx="5000459" cy="1425992"/>
              <a:chOff x="7186272" y="0"/>
              <a:chExt cx="5005729" cy="1427495"/>
            </a:xfrm>
          </p:grpSpPr>
          <p:sp>
            <p:nvSpPr>
              <p:cNvPr id="1816" name="Google Shape;1816;p1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7" name="Google Shape;1817;p1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18" name="Google Shape;1818;p18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826"/>
        <p:cNvGrpSpPr/>
        <p:nvPr/>
      </p:nvGrpSpPr>
      <p:grpSpPr>
        <a:xfrm>
          <a:off x="0" y="0"/>
          <a:ext cx="0" cy="0"/>
          <a:chOff x="0" y="0"/>
          <a:chExt cx="0" cy="0"/>
        </a:xfrm>
      </p:grpSpPr>
      <p:sp>
        <p:nvSpPr>
          <p:cNvPr id="1827" name="Google Shape;1827;p1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28" name="Google Shape;1828;p1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9" name="Google Shape;1829;p1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30" name="Google Shape;1830;p186"/>
          <p:cNvSpPr>
            <a:spLocks noGrp="1"/>
          </p:cNvSpPr>
          <p:nvPr>
            <p:ph type="pic" idx="2"/>
          </p:nvPr>
        </p:nvSpPr>
        <p:spPr>
          <a:xfrm>
            <a:off x="7118684" y="233915"/>
            <a:ext cx="5073316" cy="5943600"/>
          </a:xfrm>
          <a:prstGeom prst="rect">
            <a:avLst/>
          </a:prstGeom>
          <a:noFill/>
          <a:ln>
            <a:noFill/>
          </a:ln>
        </p:spPr>
      </p:sp>
      <p:grpSp>
        <p:nvGrpSpPr>
          <p:cNvPr id="1831" name="Google Shape;1831;p186"/>
          <p:cNvGrpSpPr/>
          <p:nvPr/>
        </p:nvGrpSpPr>
        <p:grpSpPr>
          <a:xfrm>
            <a:off x="0" y="5020348"/>
            <a:ext cx="12192000" cy="1837653"/>
            <a:chOff x="0" y="5020348"/>
            <a:chExt cx="12192000" cy="1837653"/>
          </a:xfrm>
        </p:grpSpPr>
        <p:sp>
          <p:nvSpPr>
            <p:cNvPr id="1832" name="Google Shape;1832;p1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3" name="Google Shape;1833;p1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34" name="Google Shape;1834;p1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matchingName="Divider">
  <p:cSld name="Divider 15">
    <p:bg>
      <p:bgPr>
        <a:solidFill>
          <a:schemeClr val="lt2"/>
        </a:solidFill>
        <a:effectLst/>
      </p:bgPr>
    </p:bg>
    <p:spTree>
      <p:nvGrpSpPr>
        <p:cNvPr id="1" name="Shape 1835"/>
        <p:cNvGrpSpPr/>
        <p:nvPr/>
      </p:nvGrpSpPr>
      <p:grpSpPr>
        <a:xfrm>
          <a:off x="0" y="0"/>
          <a:ext cx="0" cy="0"/>
          <a:chOff x="0" y="0"/>
          <a:chExt cx="0" cy="0"/>
        </a:xfrm>
      </p:grpSpPr>
      <p:grpSp>
        <p:nvGrpSpPr>
          <p:cNvPr id="1836" name="Google Shape;1836;p187"/>
          <p:cNvGrpSpPr/>
          <p:nvPr/>
        </p:nvGrpSpPr>
        <p:grpSpPr>
          <a:xfrm>
            <a:off x="0" y="5020347"/>
            <a:ext cx="12192000" cy="1837653"/>
            <a:chOff x="0" y="5020347"/>
            <a:chExt cx="12192000" cy="1837653"/>
          </a:xfrm>
        </p:grpSpPr>
        <p:sp>
          <p:nvSpPr>
            <p:cNvPr id="1837" name="Google Shape;1837;p1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8" name="Google Shape;1838;p1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9" name="Google Shape;1839;p1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40" name="Google Shape;1840;p1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41" name="Google Shape;1841;p18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2" name="Google Shape;1842;p18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843"/>
        <p:cNvGrpSpPr/>
        <p:nvPr/>
      </p:nvGrpSpPr>
      <p:grpSpPr>
        <a:xfrm>
          <a:off x="0" y="0"/>
          <a:ext cx="0" cy="0"/>
          <a:chOff x="0" y="0"/>
          <a:chExt cx="0" cy="0"/>
        </a:xfrm>
      </p:grpSpPr>
      <p:sp>
        <p:nvSpPr>
          <p:cNvPr id="1844" name="Google Shape;1844;p1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5" name="Google Shape;1845;p1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6" name="Google Shape;1846;p188"/>
          <p:cNvGrpSpPr/>
          <p:nvPr/>
        </p:nvGrpSpPr>
        <p:grpSpPr>
          <a:xfrm>
            <a:off x="0" y="5379426"/>
            <a:ext cx="2807368" cy="753891"/>
            <a:chOff x="0" y="5379426"/>
            <a:chExt cx="2807368" cy="753891"/>
          </a:xfrm>
        </p:grpSpPr>
        <p:sp>
          <p:nvSpPr>
            <p:cNvPr id="1847" name="Google Shape;1847;p1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8" name="Google Shape;1848;p1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849" name="Google Shape;1849;p188"/>
          <p:cNvSpPr>
            <a:spLocks noGrp="1"/>
          </p:cNvSpPr>
          <p:nvPr>
            <p:ph type="pic" idx="2"/>
          </p:nvPr>
        </p:nvSpPr>
        <p:spPr>
          <a:xfrm>
            <a:off x="2807368" y="457202"/>
            <a:ext cx="8915400" cy="5943598"/>
          </a:xfrm>
          <a:prstGeom prst="rect">
            <a:avLst/>
          </a:prstGeom>
          <a:noFill/>
          <a:ln>
            <a:noFill/>
          </a:ln>
        </p:spPr>
      </p:sp>
      <p:pic>
        <p:nvPicPr>
          <p:cNvPr id="1850" name="Google Shape;1850;p1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851"/>
        <p:cNvGrpSpPr/>
        <p:nvPr/>
      </p:nvGrpSpPr>
      <p:grpSpPr>
        <a:xfrm>
          <a:off x="0" y="0"/>
          <a:ext cx="0" cy="0"/>
          <a:chOff x="0" y="0"/>
          <a:chExt cx="0" cy="0"/>
        </a:xfrm>
      </p:grpSpPr>
      <p:sp>
        <p:nvSpPr>
          <p:cNvPr id="1852" name="Google Shape;1852;p1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3" name="Google Shape;1853;p1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4" name="Google Shape;1854;p1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5" name="Google Shape;1855;p1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56" name="Google Shape;1856;p1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7" name="Google Shape;1857;p1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58" name="Google Shape;1858;p189"/>
          <p:cNvGrpSpPr/>
          <p:nvPr/>
        </p:nvGrpSpPr>
        <p:grpSpPr>
          <a:xfrm>
            <a:off x="7191542" y="1"/>
            <a:ext cx="5000459" cy="1425992"/>
            <a:chOff x="7191542" y="1"/>
            <a:chExt cx="5000459" cy="1425992"/>
          </a:xfrm>
        </p:grpSpPr>
        <p:pic>
          <p:nvPicPr>
            <p:cNvPr id="1859" name="Google Shape;1859;p18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60" name="Google Shape;1860;p189"/>
            <p:cNvGrpSpPr/>
            <p:nvPr/>
          </p:nvGrpSpPr>
          <p:grpSpPr>
            <a:xfrm>
              <a:off x="7191542" y="1"/>
              <a:ext cx="5000459" cy="1425992"/>
              <a:chOff x="7186272" y="0"/>
              <a:chExt cx="5005729" cy="1427495"/>
            </a:xfrm>
          </p:grpSpPr>
          <p:sp>
            <p:nvSpPr>
              <p:cNvPr id="1861" name="Google Shape;1861;p1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62" name="Google Shape;1862;p1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63" name="Google Shape;1863;p1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864"/>
        <p:cNvGrpSpPr/>
        <p:nvPr/>
      </p:nvGrpSpPr>
      <p:grpSpPr>
        <a:xfrm>
          <a:off x="0" y="0"/>
          <a:ext cx="0" cy="0"/>
          <a:chOff x="0" y="0"/>
          <a:chExt cx="0" cy="0"/>
        </a:xfrm>
      </p:grpSpPr>
      <p:sp>
        <p:nvSpPr>
          <p:cNvPr id="1865" name="Google Shape;1865;p1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66" name="Google Shape;1866;p1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7" name="Google Shape;1867;p1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8" name="Google Shape;1868;p1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69" name="Google Shape;1869;p1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0" name="Google Shape;1870;p1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71" name="Google Shape;1871;p190"/>
          <p:cNvGrpSpPr/>
          <p:nvPr/>
        </p:nvGrpSpPr>
        <p:grpSpPr>
          <a:xfrm>
            <a:off x="7191542" y="1"/>
            <a:ext cx="5000459" cy="1425992"/>
            <a:chOff x="7191542" y="1"/>
            <a:chExt cx="5000459" cy="1425992"/>
          </a:xfrm>
        </p:grpSpPr>
        <p:pic>
          <p:nvPicPr>
            <p:cNvPr id="1872" name="Google Shape;1872;p19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73" name="Google Shape;1873;p190"/>
            <p:cNvGrpSpPr/>
            <p:nvPr/>
          </p:nvGrpSpPr>
          <p:grpSpPr>
            <a:xfrm>
              <a:off x="7191542" y="1"/>
              <a:ext cx="5000459" cy="1425992"/>
              <a:chOff x="7186272" y="0"/>
              <a:chExt cx="5005729" cy="1427495"/>
            </a:xfrm>
          </p:grpSpPr>
          <p:sp>
            <p:nvSpPr>
              <p:cNvPr id="1874" name="Google Shape;1874;p1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5" name="Google Shape;1875;p1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76" name="Google Shape;1876;p1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985636675"/>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matchingName="Title and Content">
  <p:cSld name="Title and Content 15">
    <p:spTree>
      <p:nvGrpSpPr>
        <p:cNvPr id="1" name="Shape 1877"/>
        <p:cNvGrpSpPr/>
        <p:nvPr/>
      </p:nvGrpSpPr>
      <p:grpSpPr>
        <a:xfrm>
          <a:off x="0" y="0"/>
          <a:ext cx="0" cy="0"/>
          <a:chOff x="0" y="0"/>
          <a:chExt cx="0" cy="0"/>
        </a:xfrm>
      </p:grpSpPr>
      <p:grpSp>
        <p:nvGrpSpPr>
          <p:cNvPr id="1878" name="Google Shape;1878;p191"/>
          <p:cNvGrpSpPr/>
          <p:nvPr/>
        </p:nvGrpSpPr>
        <p:grpSpPr>
          <a:xfrm>
            <a:off x="7191542" y="1"/>
            <a:ext cx="5000459" cy="1425992"/>
            <a:chOff x="7191542" y="1"/>
            <a:chExt cx="5000459" cy="1425992"/>
          </a:xfrm>
        </p:grpSpPr>
        <p:pic>
          <p:nvPicPr>
            <p:cNvPr id="1879" name="Google Shape;1879;p1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80" name="Google Shape;1880;p191"/>
            <p:cNvGrpSpPr/>
            <p:nvPr/>
          </p:nvGrpSpPr>
          <p:grpSpPr>
            <a:xfrm>
              <a:off x="7191542" y="1"/>
              <a:ext cx="5000459" cy="1425992"/>
              <a:chOff x="7186272" y="0"/>
              <a:chExt cx="5005729" cy="1427495"/>
            </a:xfrm>
          </p:grpSpPr>
          <p:sp>
            <p:nvSpPr>
              <p:cNvPr id="1881" name="Google Shape;1881;p1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2" name="Google Shape;1882;p1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83" name="Google Shape;1883;p1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4" name="Google Shape;1884;p1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5" name="Google Shape;1885;p1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6" name="Google Shape;1886;p1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7" name="Google Shape;1887;p1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888"/>
        <p:cNvGrpSpPr/>
        <p:nvPr/>
      </p:nvGrpSpPr>
      <p:grpSpPr>
        <a:xfrm>
          <a:off x="0" y="0"/>
          <a:ext cx="0" cy="0"/>
          <a:chOff x="0" y="0"/>
          <a:chExt cx="0" cy="0"/>
        </a:xfrm>
      </p:grpSpPr>
      <p:sp>
        <p:nvSpPr>
          <p:cNvPr id="1889" name="Google Shape;1889;p1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0" name="Google Shape;1890;p1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1" name="Google Shape;1891;p192"/>
          <p:cNvGrpSpPr/>
          <p:nvPr/>
        </p:nvGrpSpPr>
        <p:grpSpPr>
          <a:xfrm>
            <a:off x="7191542" y="1"/>
            <a:ext cx="5000459" cy="1425992"/>
            <a:chOff x="7191542" y="1"/>
            <a:chExt cx="5000459" cy="1425992"/>
          </a:xfrm>
        </p:grpSpPr>
        <p:pic>
          <p:nvPicPr>
            <p:cNvPr id="1892" name="Google Shape;1892;p19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93" name="Google Shape;1893;p192"/>
            <p:cNvGrpSpPr/>
            <p:nvPr/>
          </p:nvGrpSpPr>
          <p:grpSpPr>
            <a:xfrm>
              <a:off x="7191542" y="1"/>
              <a:ext cx="5000459" cy="1425992"/>
              <a:chOff x="7186272" y="0"/>
              <a:chExt cx="5005729" cy="1427495"/>
            </a:xfrm>
          </p:grpSpPr>
          <p:sp>
            <p:nvSpPr>
              <p:cNvPr id="1894" name="Google Shape;1894;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95" name="Google Shape;1895;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96" name="Google Shape;1896;p1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7" name="Google Shape;1897;p1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898" name="Google Shape;1898;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9" name="Google Shape;1899;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900"/>
        <p:cNvGrpSpPr/>
        <p:nvPr/>
      </p:nvGrpSpPr>
      <p:grpSpPr>
        <a:xfrm>
          <a:off x="0" y="0"/>
          <a:ext cx="0" cy="0"/>
          <a:chOff x="0" y="0"/>
          <a:chExt cx="0" cy="0"/>
        </a:xfrm>
      </p:grpSpPr>
      <p:grpSp>
        <p:nvGrpSpPr>
          <p:cNvPr id="1901" name="Google Shape;1901;p193"/>
          <p:cNvGrpSpPr/>
          <p:nvPr/>
        </p:nvGrpSpPr>
        <p:grpSpPr>
          <a:xfrm>
            <a:off x="7191542" y="1"/>
            <a:ext cx="5000459" cy="1425992"/>
            <a:chOff x="7191542" y="1"/>
            <a:chExt cx="5000459" cy="1425992"/>
          </a:xfrm>
        </p:grpSpPr>
        <p:pic>
          <p:nvPicPr>
            <p:cNvPr id="1902" name="Google Shape;1902;p19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03" name="Google Shape;1903;p193"/>
            <p:cNvGrpSpPr/>
            <p:nvPr/>
          </p:nvGrpSpPr>
          <p:grpSpPr>
            <a:xfrm>
              <a:off x="7191542" y="1"/>
              <a:ext cx="5000459" cy="1425992"/>
              <a:chOff x="7186272" y="0"/>
              <a:chExt cx="5005729" cy="1427495"/>
            </a:xfrm>
          </p:grpSpPr>
          <p:sp>
            <p:nvSpPr>
              <p:cNvPr id="1904" name="Google Shape;1904;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5" name="Google Shape;1905;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06" name="Google Shape;1906;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7" name="Google Shape;1907;p1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08" name="Google Shape;1908;p1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9" name="Google Shape;1909;p1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0" name="Google Shape;1910;p1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 name="Google Shape;1911;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12" name="Google Shape;1912;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3" name="Google Shape;1913;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914"/>
        <p:cNvGrpSpPr/>
        <p:nvPr/>
      </p:nvGrpSpPr>
      <p:grpSpPr>
        <a:xfrm>
          <a:off x="0" y="0"/>
          <a:ext cx="0" cy="0"/>
          <a:chOff x="0" y="0"/>
          <a:chExt cx="0" cy="0"/>
        </a:xfrm>
      </p:grpSpPr>
      <p:grpSp>
        <p:nvGrpSpPr>
          <p:cNvPr id="1915" name="Google Shape;1915;p194"/>
          <p:cNvGrpSpPr/>
          <p:nvPr/>
        </p:nvGrpSpPr>
        <p:grpSpPr>
          <a:xfrm>
            <a:off x="7191542" y="1"/>
            <a:ext cx="5000459" cy="1425992"/>
            <a:chOff x="7191542" y="1"/>
            <a:chExt cx="5000459" cy="1425992"/>
          </a:xfrm>
        </p:grpSpPr>
        <p:pic>
          <p:nvPicPr>
            <p:cNvPr id="1916" name="Google Shape;1916;p19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17" name="Google Shape;1917;p194"/>
            <p:cNvGrpSpPr/>
            <p:nvPr/>
          </p:nvGrpSpPr>
          <p:grpSpPr>
            <a:xfrm>
              <a:off x="7191542" y="1"/>
              <a:ext cx="5000459" cy="1425992"/>
              <a:chOff x="7186272" y="0"/>
              <a:chExt cx="5005729" cy="1427495"/>
            </a:xfrm>
          </p:grpSpPr>
          <p:sp>
            <p:nvSpPr>
              <p:cNvPr id="1918" name="Google Shape;1918;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19" name="Google Shape;1919;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20" name="Google Shape;1920;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1" name="Google Shape;1921;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22" name="Google Shape;1922;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3" name="Google Shape;1923;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924"/>
        <p:cNvGrpSpPr/>
        <p:nvPr/>
      </p:nvGrpSpPr>
      <p:grpSpPr>
        <a:xfrm>
          <a:off x="0" y="0"/>
          <a:ext cx="0" cy="0"/>
          <a:chOff x="0" y="0"/>
          <a:chExt cx="0" cy="0"/>
        </a:xfrm>
      </p:grpSpPr>
      <p:grpSp>
        <p:nvGrpSpPr>
          <p:cNvPr id="1925" name="Google Shape;1925;p195"/>
          <p:cNvGrpSpPr/>
          <p:nvPr/>
        </p:nvGrpSpPr>
        <p:grpSpPr>
          <a:xfrm>
            <a:off x="0" y="0"/>
            <a:ext cx="12192000" cy="2148830"/>
            <a:chOff x="0" y="0"/>
            <a:chExt cx="12192000" cy="2148830"/>
          </a:xfrm>
        </p:grpSpPr>
        <p:sp>
          <p:nvSpPr>
            <p:cNvPr id="1926" name="Google Shape;1926;p1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27" name="Google Shape;1927;p1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28" name="Google Shape;1928;p1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29" name="Google Shape;1929;p1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 name="Google Shape;1930;p1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31" name="Google Shape;1931;p1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932" name="Google Shape;1932;p1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933"/>
        <p:cNvGrpSpPr/>
        <p:nvPr/>
      </p:nvGrpSpPr>
      <p:grpSpPr>
        <a:xfrm>
          <a:off x="0" y="0"/>
          <a:ext cx="0" cy="0"/>
          <a:chOff x="0" y="0"/>
          <a:chExt cx="0" cy="0"/>
        </a:xfrm>
      </p:grpSpPr>
      <p:sp>
        <p:nvSpPr>
          <p:cNvPr id="1934" name="Google Shape;1934;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35" name="Google Shape;1935;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6" name="Google Shape;1936;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37" name="Google Shape;1937;p196"/>
          <p:cNvGrpSpPr/>
          <p:nvPr/>
        </p:nvGrpSpPr>
        <p:grpSpPr>
          <a:xfrm>
            <a:off x="7191542" y="1"/>
            <a:ext cx="5000459" cy="1425992"/>
            <a:chOff x="7191542" y="1"/>
            <a:chExt cx="5000459" cy="1425992"/>
          </a:xfrm>
        </p:grpSpPr>
        <p:pic>
          <p:nvPicPr>
            <p:cNvPr id="1938" name="Google Shape;1938;p1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39" name="Google Shape;1939;p196"/>
            <p:cNvGrpSpPr/>
            <p:nvPr/>
          </p:nvGrpSpPr>
          <p:grpSpPr>
            <a:xfrm>
              <a:off x="7191542" y="1"/>
              <a:ext cx="5000459" cy="1425992"/>
              <a:chOff x="7186272" y="0"/>
              <a:chExt cx="5005729" cy="1427495"/>
            </a:xfrm>
          </p:grpSpPr>
          <p:sp>
            <p:nvSpPr>
              <p:cNvPr id="1940" name="Google Shape;1940;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1" name="Google Shape;1941;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1942"/>
        <p:cNvGrpSpPr/>
        <p:nvPr/>
      </p:nvGrpSpPr>
      <p:grpSpPr>
        <a:xfrm>
          <a:off x="0" y="0"/>
          <a:ext cx="0" cy="0"/>
          <a:chOff x="0" y="0"/>
          <a:chExt cx="0" cy="0"/>
        </a:xfrm>
      </p:grpSpPr>
      <p:sp>
        <p:nvSpPr>
          <p:cNvPr id="1943" name="Google Shape;1943;p197"/>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4" name="Google Shape;1944;p197"/>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945" name="Google Shape;1945;p197"/>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946" name="Google Shape;1946;p197"/>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947" name="Google Shape;1947;p197"/>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948" name="Google Shape;1948;p197"/>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9" name="Google Shape;1949;p197"/>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0" name="Google Shape;1950;p197"/>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951" name="Google Shape;1951;p197"/>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52" name="Google Shape;1952;p197"/>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953" name="Google Shape;1953;p197"/>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954"/>
        <p:cNvGrpSpPr/>
        <p:nvPr/>
      </p:nvGrpSpPr>
      <p:grpSpPr>
        <a:xfrm>
          <a:off x="0" y="0"/>
          <a:ext cx="0" cy="0"/>
          <a:chOff x="0" y="0"/>
          <a:chExt cx="0" cy="0"/>
        </a:xfrm>
      </p:grpSpPr>
      <p:sp>
        <p:nvSpPr>
          <p:cNvPr id="1955" name="Google Shape;1955;p19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6" name="Google Shape;1956;p19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7" name="Google Shape;1957;p1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8" name="Google Shape;1958;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9" name="Google Shape;1959;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0" name="Google Shape;1960;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61" name="Google Shape;1961;p198"/>
          <p:cNvGrpSpPr/>
          <p:nvPr/>
        </p:nvGrpSpPr>
        <p:grpSpPr>
          <a:xfrm>
            <a:off x="7191542" y="1"/>
            <a:ext cx="5000459" cy="1425992"/>
            <a:chOff x="7191542" y="1"/>
            <a:chExt cx="5000459" cy="1425992"/>
          </a:xfrm>
        </p:grpSpPr>
        <p:pic>
          <p:nvPicPr>
            <p:cNvPr id="1962" name="Google Shape;1962;p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3" name="Google Shape;1963;p198"/>
            <p:cNvGrpSpPr/>
            <p:nvPr/>
          </p:nvGrpSpPr>
          <p:grpSpPr>
            <a:xfrm>
              <a:off x="7191542" y="1"/>
              <a:ext cx="5000459" cy="1425992"/>
              <a:chOff x="7186272" y="0"/>
              <a:chExt cx="5005729" cy="1427495"/>
            </a:xfrm>
          </p:grpSpPr>
          <p:sp>
            <p:nvSpPr>
              <p:cNvPr id="1964" name="Google Shape;1964;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5" name="Google Shape;1965;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66" name="Google Shape;1966;p19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954"/>
        <p:cNvGrpSpPr/>
        <p:nvPr/>
      </p:nvGrpSpPr>
      <p:grpSpPr>
        <a:xfrm>
          <a:off x="0" y="0"/>
          <a:ext cx="0" cy="0"/>
          <a:chOff x="0" y="0"/>
          <a:chExt cx="0" cy="0"/>
        </a:xfrm>
      </p:grpSpPr>
      <p:sp>
        <p:nvSpPr>
          <p:cNvPr id="1955" name="Google Shape;1955;p19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6" name="Google Shape;1956;p19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7" name="Google Shape;1957;p1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8" name="Google Shape;1958;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9" name="Google Shape;1959;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0" name="Google Shape;1960;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61" name="Google Shape;1961;p198"/>
          <p:cNvGrpSpPr/>
          <p:nvPr/>
        </p:nvGrpSpPr>
        <p:grpSpPr>
          <a:xfrm>
            <a:off x="7191542" y="1"/>
            <a:ext cx="5000459" cy="1425992"/>
            <a:chOff x="7191542" y="1"/>
            <a:chExt cx="5000459" cy="1425992"/>
          </a:xfrm>
        </p:grpSpPr>
        <p:pic>
          <p:nvPicPr>
            <p:cNvPr id="1962" name="Google Shape;1962;p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3" name="Google Shape;1963;p198"/>
            <p:cNvGrpSpPr/>
            <p:nvPr/>
          </p:nvGrpSpPr>
          <p:grpSpPr>
            <a:xfrm>
              <a:off x="7191542" y="1"/>
              <a:ext cx="5000459" cy="1425992"/>
              <a:chOff x="7186272" y="0"/>
              <a:chExt cx="5005729" cy="1427495"/>
            </a:xfrm>
          </p:grpSpPr>
          <p:sp>
            <p:nvSpPr>
              <p:cNvPr id="1964" name="Google Shape;1964;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5" name="Google Shape;1965;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66" name="Google Shape;1966;p19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29899" y="2028977"/>
            <a:ext cx="10538847" cy="1400024"/>
          </a:xfrm>
        </p:spPr>
        <p:txBody>
          <a:bodyPr/>
          <a:lstStyle/>
          <a:p>
            <a:r>
              <a:rPr lang="en-US"/>
              <a:t>Click to edit Master title style</a:t>
            </a:r>
          </a:p>
        </p:txBody>
      </p:sp>
      <p:sp>
        <p:nvSpPr>
          <p:cNvPr id="3" name="Subtitle 2"/>
          <p:cNvSpPr>
            <a:spLocks noGrp="1"/>
          </p:cNvSpPr>
          <p:nvPr>
            <p:ph type="subTitle" idx="1"/>
          </p:nvPr>
        </p:nvSpPr>
        <p:spPr>
          <a:xfrm>
            <a:off x="1859797" y="3701143"/>
            <a:ext cx="8679051" cy="1669143"/>
          </a:xfrm>
        </p:spPr>
        <p:txBody>
          <a:bodyPr/>
          <a:lstStyle>
            <a:lvl1pPr marL="0" indent="0" algn="ctr">
              <a:buNone/>
              <a:defRPr>
                <a:solidFill>
                  <a:schemeClr val="tx1">
                    <a:tint val="75000"/>
                  </a:schemeClr>
                </a:solidFill>
              </a:defRPr>
            </a:lvl1pPr>
            <a:lvl2pPr marL="435437" indent="0" algn="ctr">
              <a:buNone/>
              <a:defRPr>
                <a:solidFill>
                  <a:schemeClr val="tx1">
                    <a:tint val="75000"/>
                  </a:schemeClr>
                </a:solidFill>
              </a:defRPr>
            </a:lvl2pPr>
            <a:lvl3pPr marL="870875" indent="0" algn="ctr">
              <a:buNone/>
              <a:defRPr>
                <a:solidFill>
                  <a:schemeClr val="tx1">
                    <a:tint val="75000"/>
                  </a:schemeClr>
                </a:solidFill>
              </a:defRPr>
            </a:lvl3pPr>
            <a:lvl4pPr marL="1306312" indent="0" algn="ctr">
              <a:buNone/>
              <a:defRPr>
                <a:solidFill>
                  <a:schemeClr val="tx1">
                    <a:tint val="75000"/>
                  </a:schemeClr>
                </a:solidFill>
              </a:defRPr>
            </a:lvl4pPr>
            <a:lvl5pPr marL="1741749" indent="0" algn="ctr">
              <a:buNone/>
              <a:defRPr>
                <a:solidFill>
                  <a:schemeClr val="tx1">
                    <a:tint val="75000"/>
                  </a:schemeClr>
                </a:solidFill>
              </a:defRPr>
            </a:lvl5pPr>
            <a:lvl6pPr marL="2177186" indent="0" algn="ctr">
              <a:buNone/>
              <a:defRPr>
                <a:solidFill>
                  <a:schemeClr val="tx1">
                    <a:tint val="75000"/>
                  </a:schemeClr>
                </a:solidFill>
              </a:defRPr>
            </a:lvl6pPr>
            <a:lvl7pPr marL="2612624" indent="0" algn="ctr">
              <a:buNone/>
              <a:defRPr>
                <a:solidFill>
                  <a:schemeClr val="tx1">
                    <a:tint val="75000"/>
                  </a:schemeClr>
                </a:solidFill>
              </a:defRPr>
            </a:lvl7pPr>
            <a:lvl8pPr marL="3048061" indent="0" algn="ctr">
              <a:buNone/>
              <a:defRPr>
                <a:solidFill>
                  <a:schemeClr val="tx1">
                    <a:tint val="75000"/>
                  </a:schemeClr>
                </a:solidFill>
              </a:defRPr>
            </a:lvl8pPr>
            <a:lvl9pPr marL="348349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94065546"/>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79408" y="4197048"/>
            <a:ext cx="10538847" cy="1297214"/>
          </a:xfrm>
        </p:spPr>
        <p:txBody>
          <a:bodyPr anchor="t"/>
          <a:lstStyle>
            <a:lvl1pPr algn="l">
              <a:defRPr sz="3810" b="1" cap="all"/>
            </a:lvl1pPr>
          </a:lstStyle>
          <a:p>
            <a:r>
              <a:rPr lang="en-US"/>
              <a:t>Click to edit Master title style</a:t>
            </a:r>
          </a:p>
        </p:txBody>
      </p:sp>
      <p:sp>
        <p:nvSpPr>
          <p:cNvPr id="3" name="Text Placeholder 2"/>
          <p:cNvSpPr>
            <a:spLocks noGrp="1"/>
          </p:cNvSpPr>
          <p:nvPr>
            <p:ph type="body" idx="1"/>
          </p:nvPr>
        </p:nvSpPr>
        <p:spPr>
          <a:xfrm>
            <a:off x="979408" y="2768298"/>
            <a:ext cx="10538847" cy="1428750"/>
          </a:xfrm>
        </p:spPr>
        <p:txBody>
          <a:bodyPr anchor="b"/>
          <a:lstStyle>
            <a:lvl1pPr marL="0" indent="0">
              <a:buNone/>
              <a:defRPr sz="1905">
                <a:solidFill>
                  <a:schemeClr val="tx1">
                    <a:tint val="75000"/>
                  </a:schemeClr>
                </a:solidFill>
              </a:defRPr>
            </a:lvl1pPr>
            <a:lvl2pPr marL="435437" indent="0">
              <a:buNone/>
              <a:defRPr sz="1714">
                <a:solidFill>
                  <a:schemeClr val="tx1">
                    <a:tint val="75000"/>
                  </a:schemeClr>
                </a:solidFill>
              </a:defRPr>
            </a:lvl2pPr>
            <a:lvl3pPr marL="870875" indent="0">
              <a:buNone/>
              <a:defRPr sz="1524">
                <a:solidFill>
                  <a:schemeClr val="tx1">
                    <a:tint val="75000"/>
                  </a:schemeClr>
                </a:solidFill>
              </a:defRPr>
            </a:lvl3pPr>
            <a:lvl4pPr marL="1306312" indent="0">
              <a:buNone/>
              <a:defRPr sz="1333">
                <a:solidFill>
                  <a:schemeClr val="tx1">
                    <a:tint val="75000"/>
                  </a:schemeClr>
                </a:solidFill>
              </a:defRPr>
            </a:lvl4pPr>
            <a:lvl5pPr marL="1741749" indent="0">
              <a:buNone/>
              <a:defRPr sz="1333">
                <a:solidFill>
                  <a:schemeClr val="tx1">
                    <a:tint val="75000"/>
                  </a:schemeClr>
                </a:solidFill>
              </a:defRPr>
            </a:lvl5pPr>
            <a:lvl6pPr marL="2177186" indent="0">
              <a:buNone/>
              <a:defRPr sz="1333">
                <a:solidFill>
                  <a:schemeClr val="tx1">
                    <a:tint val="75000"/>
                  </a:schemeClr>
                </a:solidFill>
              </a:defRPr>
            </a:lvl6pPr>
            <a:lvl7pPr marL="2612624" indent="0">
              <a:buNone/>
              <a:defRPr sz="1333">
                <a:solidFill>
                  <a:schemeClr val="tx1">
                    <a:tint val="75000"/>
                  </a:schemeClr>
                </a:solidFill>
              </a:defRPr>
            </a:lvl7pPr>
            <a:lvl8pPr marL="3048061" indent="0">
              <a:buNone/>
              <a:defRPr sz="1333">
                <a:solidFill>
                  <a:schemeClr val="tx1">
                    <a:tint val="75000"/>
                  </a:schemeClr>
                </a:solidFill>
              </a:defRPr>
            </a:lvl8pPr>
            <a:lvl9pPr marL="3483498" indent="0">
              <a:buNone/>
              <a:defRPr sz="13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19932" y="1524000"/>
            <a:ext cx="5476068" cy="4310441"/>
          </a:xfrm>
        </p:spPr>
        <p:txBody>
          <a:bodyPr/>
          <a:lstStyle>
            <a:lvl1pPr>
              <a:defRPr sz="2667"/>
            </a:lvl1pPr>
            <a:lvl2pPr>
              <a:defRPr sz="2286"/>
            </a:lvl2pPr>
            <a:lvl3pPr>
              <a:defRPr sz="1905"/>
            </a:lvl3pPr>
            <a:lvl4pPr>
              <a:defRPr sz="1714"/>
            </a:lvl4pPr>
            <a:lvl5pPr>
              <a:defRPr sz="1714"/>
            </a:lvl5pPr>
            <a:lvl6pPr>
              <a:defRPr sz="1714"/>
            </a:lvl6pPr>
            <a:lvl7pPr>
              <a:defRPr sz="1714"/>
            </a:lvl7pPr>
            <a:lvl8pPr>
              <a:defRPr sz="1714"/>
            </a:lvl8pPr>
            <a:lvl9pPr>
              <a:defRPr sz="171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302644" y="1524000"/>
            <a:ext cx="5476068" cy="4310441"/>
          </a:xfrm>
        </p:spPr>
        <p:txBody>
          <a:bodyPr/>
          <a:lstStyle>
            <a:lvl1pPr>
              <a:defRPr sz="2667"/>
            </a:lvl1pPr>
            <a:lvl2pPr>
              <a:defRPr sz="2286"/>
            </a:lvl2pPr>
            <a:lvl3pPr>
              <a:defRPr sz="1905"/>
            </a:lvl3pPr>
            <a:lvl4pPr>
              <a:defRPr sz="1714"/>
            </a:lvl4pPr>
            <a:lvl5pPr>
              <a:defRPr sz="1714"/>
            </a:lvl5pPr>
            <a:lvl6pPr>
              <a:defRPr sz="1714"/>
            </a:lvl6pPr>
            <a:lvl7pPr>
              <a:defRPr sz="1714"/>
            </a:lvl7pPr>
            <a:lvl8pPr>
              <a:defRPr sz="1714"/>
            </a:lvl8pPr>
            <a:lvl9pPr>
              <a:defRPr sz="171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19932" y="1462012"/>
            <a:ext cx="5478221" cy="609297"/>
          </a:xfrm>
        </p:spPr>
        <p:txBody>
          <a:bodyPr anchor="b"/>
          <a:lstStyle>
            <a:lvl1pPr marL="0" indent="0">
              <a:buNone/>
              <a:defRPr sz="2286" b="1"/>
            </a:lvl1pPr>
            <a:lvl2pPr marL="435437" indent="0">
              <a:buNone/>
              <a:defRPr sz="1905" b="1"/>
            </a:lvl2pPr>
            <a:lvl3pPr marL="870875" indent="0">
              <a:buNone/>
              <a:defRPr sz="1714" b="1"/>
            </a:lvl3pPr>
            <a:lvl4pPr marL="1306312" indent="0">
              <a:buNone/>
              <a:defRPr sz="1524" b="1"/>
            </a:lvl4pPr>
            <a:lvl5pPr marL="1741749" indent="0">
              <a:buNone/>
              <a:defRPr sz="1524" b="1"/>
            </a:lvl5pPr>
            <a:lvl6pPr marL="2177186" indent="0">
              <a:buNone/>
              <a:defRPr sz="1524" b="1"/>
            </a:lvl6pPr>
            <a:lvl7pPr marL="2612624" indent="0">
              <a:buNone/>
              <a:defRPr sz="1524" b="1"/>
            </a:lvl7pPr>
            <a:lvl8pPr marL="3048061" indent="0">
              <a:buNone/>
              <a:defRPr sz="1524" b="1"/>
            </a:lvl8pPr>
            <a:lvl9pPr marL="3483498" indent="0">
              <a:buNone/>
              <a:defRPr sz="1524" b="1"/>
            </a:lvl9pPr>
          </a:lstStyle>
          <a:p>
            <a:pPr lvl="0"/>
            <a:r>
              <a:rPr lang="en-US"/>
              <a:t>Click to edit Master text styles</a:t>
            </a:r>
          </a:p>
        </p:txBody>
      </p:sp>
      <p:sp>
        <p:nvSpPr>
          <p:cNvPr id="4" name="Content Placeholder 3"/>
          <p:cNvSpPr>
            <a:spLocks noGrp="1"/>
          </p:cNvSpPr>
          <p:nvPr>
            <p:ph sz="half" idx="2"/>
          </p:nvPr>
        </p:nvSpPr>
        <p:spPr>
          <a:xfrm>
            <a:off x="619932" y="2071310"/>
            <a:ext cx="5478221" cy="3763131"/>
          </a:xfrm>
        </p:spPr>
        <p:txBody>
          <a:bodyPr/>
          <a:lstStyle>
            <a:lvl1pPr>
              <a:defRPr sz="2286"/>
            </a:lvl1pPr>
            <a:lvl2pPr>
              <a:defRPr sz="1905"/>
            </a:lvl2pPr>
            <a:lvl3pPr>
              <a:defRPr sz="1714"/>
            </a:lvl3pPr>
            <a:lvl4pPr>
              <a:defRPr sz="1524"/>
            </a:lvl4pPr>
            <a:lvl5pPr>
              <a:defRPr sz="1524"/>
            </a:lvl5pPr>
            <a:lvl6pPr>
              <a:defRPr sz="1524"/>
            </a:lvl6pPr>
            <a:lvl7pPr>
              <a:defRPr sz="1524"/>
            </a:lvl7pPr>
            <a:lvl8pPr>
              <a:defRPr sz="1524"/>
            </a:lvl8pPr>
            <a:lvl9pPr>
              <a:defRPr sz="152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298340" y="1462012"/>
            <a:ext cx="5480373" cy="609297"/>
          </a:xfrm>
        </p:spPr>
        <p:txBody>
          <a:bodyPr anchor="b"/>
          <a:lstStyle>
            <a:lvl1pPr marL="0" indent="0">
              <a:buNone/>
              <a:defRPr sz="2286" b="1"/>
            </a:lvl1pPr>
            <a:lvl2pPr marL="435437" indent="0">
              <a:buNone/>
              <a:defRPr sz="1905" b="1"/>
            </a:lvl2pPr>
            <a:lvl3pPr marL="870875" indent="0">
              <a:buNone/>
              <a:defRPr sz="1714" b="1"/>
            </a:lvl3pPr>
            <a:lvl4pPr marL="1306312" indent="0">
              <a:buNone/>
              <a:defRPr sz="1524" b="1"/>
            </a:lvl4pPr>
            <a:lvl5pPr marL="1741749" indent="0">
              <a:buNone/>
              <a:defRPr sz="1524" b="1"/>
            </a:lvl5pPr>
            <a:lvl6pPr marL="2177186" indent="0">
              <a:buNone/>
              <a:defRPr sz="1524" b="1"/>
            </a:lvl6pPr>
            <a:lvl7pPr marL="2612624" indent="0">
              <a:buNone/>
              <a:defRPr sz="1524" b="1"/>
            </a:lvl7pPr>
            <a:lvl8pPr marL="3048061" indent="0">
              <a:buNone/>
              <a:defRPr sz="1524" b="1"/>
            </a:lvl8pPr>
            <a:lvl9pPr marL="3483498" indent="0">
              <a:buNone/>
              <a:defRPr sz="1524" b="1"/>
            </a:lvl9pPr>
          </a:lstStyle>
          <a:p>
            <a:pPr lvl="0"/>
            <a:r>
              <a:rPr lang="en-US"/>
              <a:t>Click to edit Master text styles</a:t>
            </a:r>
          </a:p>
        </p:txBody>
      </p:sp>
      <p:sp>
        <p:nvSpPr>
          <p:cNvPr id="6" name="Content Placeholder 5"/>
          <p:cNvSpPr>
            <a:spLocks noGrp="1"/>
          </p:cNvSpPr>
          <p:nvPr>
            <p:ph sz="quarter" idx="4"/>
          </p:nvPr>
        </p:nvSpPr>
        <p:spPr>
          <a:xfrm>
            <a:off x="6298340" y="2071310"/>
            <a:ext cx="5480373" cy="3763131"/>
          </a:xfrm>
        </p:spPr>
        <p:txBody>
          <a:bodyPr/>
          <a:lstStyle>
            <a:lvl1pPr>
              <a:defRPr sz="2286"/>
            </a:lvl1pPr>
            <a:lvl2pPr>
              <a:defRPr sz="1905"/>
            </a:lvl2pPr>
            <a:lvl3pPr>
              <a:defRPr sz="1714"/>
            </a:lvl3pPr>
            <a:lvl4pPr>
              <a:defRPr sz="1524"/>
            </a:lvl4pPr>
            <a:lvl5pPr>
              <a:defRPr sz="1524"/>
            </a:lvl5pPr>
            <a:lvl6pPr>
              <a:defRPr sz="1524"/>
            </a:lvl6pPr>
            <a:lvl7pPr>
              <a:defRPr sz="1524"/>
            </a:lvl7pPr>
            <a:lvl8pPr>
              <a:defRPr sz="1524"/>
            </a:lvl8pPr>
            <a:lvl9pPr>
              <a:defRPr sz="152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19933" y="260048"/>
            <a:ext cx="4079068" cy="1106714"/>
          </a:xfrm>
        </p:spPr>
        <p:txBody>
          <a:bodyPr anchor="b"/>
          <a:lstStyle>
            <a:lvl1pPr algn="l">
              <a:defRPr sz="1905" b="1"/>
            </a:lvl1pPr>
          </a:lstStyle>
          <a:p>
            <a:r>
              <a:rPr lang="en-US"/>
              <a:t>Click to edit Master title style</a:t>
            </a:r>
          </a:p>
        </p:txBody>
      </p:sp>
      <p:sp>
        <p:nvSpPr>
          <p:cNvPr id="3" name="Content Placeholder 2"/>
          <p:cNvSpPr>
            <a:spLocks noGrp="1"/>
          </p:cNvSpPr>
          <p:nvPr>
            <p:ph idx="1"/>
          </p:nvPr>
        </p:nvSpPr>
        <p:spPr>
          <a:xfrm>
            <a:off x="4847526" y="260048"/>
            <a:ext cx="6931186" cy="5574393"/>
          </a:xfrm>
        </p:spPr>
        <p:txBody>
          <a:bodyPr/>
          <a:lstStyle>
            <a:lvl1pPr>
              <a:defRPr sz="3048"/>
            </a:lvl1pPr>
            <a:lvl2pPr>
              <a:defRPr sz="2667"/>
            </a:lvl2pPr>
            <a:lvl3pPr>
              <a:defRPr sz="2286"/>
            </a:lvl3pPr>
            <a:lvl4pPr>
              <a:defRPr sz="1905"/>
            </a:lvl4pPr>
            <a:lvl5pPr>
              <a:defRPr sz="1905"/>
            </a:lvl5pPr>
            <a:lvl6pPr>
              <a:defRPr sz="1905"/>
            </a:lvl6pPr>
            <a:lvl7pPr>
              <a:defRPr sz="1905"/>
            </a:lvl7pPr>
            <a:lvl8pPr>
              <a:defRPr sz="1905"/>
            </a:lvl8pPr>
            <a:lvl9pPr>
              <a:defRPr sz="190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19933" y="1366762"/>
            <a:ext cx="4079068" cy="4467679"/>
          </a:xfrm>
        </p:spPr>
        <p:txBody>
          <a:bodyPr/>
          <a:lstStyle>
            <a:lvl1pPr marL="0" indent="0">
              <a:buNone/>
              <a:defRPr sz="1333"/>
            </a:lvl1pPr>
            <a:lvl2pPr marL="435437" indent="0">
              <a:buNone/>
              <a:defRPr sz="1143"/>
            </a:lvl2pPr>
            <a:lvl3pPr marL="870875" indent="0">
              <a:buNone/>
              <a:defRPr sz="952"/>
            </a:lvl3pPr>
            <a:lvl4pPr marL="1306312" indent="0">
              <a:buNone/>
              <a:defRPr sz="857"/>
            </a:lvl4pPr>
            <a:lvl5pPr marL="1741749" indent="0">
              <a:buNone/>
              <a:defRPr sz="857"/>
            </a:lvl5pPr>
            <a:lvl6pPr marL="2177186" indent="0">
              <a:buNone/>
              <a:defRPr sz="857"/>
            </a:lvl6pPr>
            <a:lvl7pPr marL="2612624" indent="0">
              <a:buNone/>
              <a:defRPr sz="857"/>
            </a:lvl7pPr>
            <a:lvl8pPr marL="3048061" indent="0">
              <a:buNone/>
              <a:defRPr sz="857"/>
            </a:lvl8pPr>
            <a:lvl9pPr marL="3483498" indent="0">
              <a:buNone/>
              <a:defRPr sz="857"/>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430221" y="4572000"/>
            <a:ext cx="7439186" cy="539750"/>
          </a:xfrm>
        </p:spPr>
        <p:txBody>
          <a:bodyPr anchor="b"/>
          <a:lstStyle>
            <a:lvl1pPr algn="l">
              <a:defRPr sz="1905" b="1"/>
            </a:lvl1pPr>
          </a:lstStyle>
          <a:p>
            <a:r>
              <a:rPr lang="en-US"/>
              <a:t>Click to edit Master title style</a:t>
            </a:r>
          </a:p>
        </p:txBody>
      </p:sp>
      <p:sp>
        <p:nvSpPr>
          <p:cNvPr id="3" name="Picture Placeholder 2"/>
          <p:cNvSpPr>
            <a:spLocks noGrp="1"/>
          </p:cNvSpPr>
          <p:nvPr>
            <p:ph type="pic" idx="1"/>
          </p:nvPr>
        </p:nvSpPr>
        <p:spPr>
          <a:xfrm>
            <a:off x="2430221" y="583595"/>
            <a:ext cx="7439186" cy="3918857"/>
          </a:xfrm>
        </p:spPr>
        <p:txBody>
          <a:bodyPr/>
          <a:lstStyle>
            <a:lvl1pPr marL="0" indent="0">
              <a:buNone/>
              <a:defRPr sz="3048"/>
            </a:lvl1pPr>
            <a:lvl2pPr marL="435437" indent="0">
              <a:buNone/>
              <a:defRPr sz="2667"/>
            </a:lvl2pPr>
            <a:lvl3pPr marL="870875" indent="0">
              <a:buNone/>
              <a:defRPr sz="2286"/>
            </a:lvl3pPr>
            <a:lvl4pPr marL="1306312" indent="0">
              <a:buNone/>
              <a:defRPr sz="1905"/>
            </a:lvl4pPr>
            <a:lvl5pPr marL="1741749" indent="0">
              <a:buNone/>
              <a:defRPr sz="1905"/>
            </a:lvl5pPr>
            <a:lvl6pPr marL="2177186" indent="0">
              <a:buNone/>
              <a:defRPr sz="1905"/>
            </a:lvl6pPr>
            <a:lvl7pPr marL="2612624" indent="0">
              <a:buNone/>
              <a:defRPr sz="1905"/>
            </a:lvl7pPr>
            <a:lvl8pPr marL="3048061" indent="0">
              <a:buNone/>
              <a:defRPr sz="1905"/>
            </a:lvl8pPr>
            <a:lvl9pPr marL="3483498" indent="0">
              <a:buNone/>
              <a:defRPr sz="1905"/>
            </a:lvl9pPr>
          </a:lstStyle>
          <a:p>
            <a:endParaRPr lang="en-US"/>
          </a:p>
        </p:txBody>
      </p:sp>
      <p:sp>
        <p:nvSpPr>
          <p:cNvPr id="4" name="Text Placeholder 3"/>
          <p:cNvSpPr>
            <a:spLocks noGrp="1"/>
          </p:cNvSpPr>
          <p:nvPr>
            <p:ph type="body" sz="half" idx="2"/>
          </p:nvPr>
        </p:nvSpPr>
        <p:spPr>
          <a:xfrm>
            <a:off x="2430221" y="5111751"/>
            <a:ext cx="7439186" cy="766535"/>
          </a:xfrm>
        </p:spPr>
        <p:txBody>
          <a:bodyPr/>
          <a:lstStyle>
            <a:lvl1pPr marL="0" indent="0">
              <a:buNone/>
              <a:defRPr sz="1333"/>
            </a:lvl1pPr>
            <a:lvl2pPr marL="435437" indent="0">
              <a:buNone/>
              <a:defRPr sz="1143"/>
            </a:lvl2pPr>
            <a:lvl3pPr marL="870875" indent="0">
              <a:buNone/>
              <a:defRPr sz="952"/>
            </a:lvl3pPr>
            <a:lvl4pPr marL="1306312" indent="0">
              <a:buNone/>
              <a:defRPr sz="857"/>
            </a:lvl4pPr>
            <a:lvl5pPr marL="1741749" indent="0">
              <a:buNone/>
              <a:defRPr sz="857"/>
            </a:lvl5pPr>
            <a:lvl6pPr marL="2177186" indent="0">
              <a:buNone/>
              <a:defRPr sz="857"/>
            </a:lvl6pPr>
            <a:lvl7pPr marL="2612624" indent="0">
              <a:buNone/>
              <a:defRPr sz="857"/>
            </a:lvl7pPr>
            <a:lvl8pPr marL="3048061" indent="0">
              <a:buNone/>
              <a:defRPr sz="857"/>
            </a:lvl8pPr>
            <a:lvl9pPr marL="3483498" indent="0">
              <a:buNone/>
              <a:defRPr sz="857"/>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989017" y="261560"/>
            <a:ext cx="2789695" cy="557288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19932" y="261560"/>
            <a:ext cx="8162441" cy="5572881"/>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75016611"/>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499"/>
        <p:cNvGrpSpPr/>
        <p:nvPr/>
      </p:nvGrpSpPr>
      <p:grpSpPr>
        <a:xfrm>
          <a:off x="0" y="0"/>
          <a:ext cx="0" cy="0"/>
          <a:chOff x="0" y="0"/>
          <a:chExt cx="0" cy="0"/>
        </a:xfrm>
      </p:grpSpPr>
      <p:grpSp>
        <p:nvGrpSpPr>
          <p:cNvPr id="2500" name="Google Shape;2500;p254"/>
          <p:cNvGrpSpPr/>
          <p:nvPr/>
        </p:nvGrpSpPr>
        <p:grpSpPr>
          <a:xfrm>
            <a:off x="7191542" y="1"/>
            <a:ext cx="5000459" cy="1425992"/>
            <a:chOff x="7191542" y="1"/>
            <a:chExt cx="5000459" cy="1425992"/>
          </a:xfrm>
        </p:grpSpPr>
        <p:pic>
          <p:nvPicPr>
            <p:cNvPr id="2501" name="Google Shape;2501;p2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02" name="Google Shape;2502;p254"/>
            <p:cNvGrpSpPr/>
            <p:nvPr/>
          </p:nvGrpSpPr>
          <p:grpSpPr>
            <a:xfrm>
              <a:off x="7191542" y="1"/>
              <a:ext cx="5000459" cy="1425992"/>
              <a:chOff x="7186272" y="0"/>
              <a:chExt cx="5005729" cy="1427495"/>
            </a:xfrm>
          </p:grpSpPr>
          <p:sp>
            <p:nvSpPr>
              <p:cNvPr id="2503" name="Google Shape;2503;p2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4" name="Google Shape;2504;p2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
        <p:nvSpPr>
          <p:cNvPr id="2505" name="Google Shape;2505;p2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6" name="Google Shape;2506;p25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07" name="Google Shape;2507;p2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Arial"/>
                <a:ea typeface="Arial"/>
                <a:cs typeface="Arial"/>
                <a:sym typeface="Arial"/>
              </a:defRPr>
            </a:lvl1pPr>
            <a:lvl2pPr marL="0" lvl="1" indent="0" algn="r">
              <a:spcBef>
                <a:spcPts val="0"/>
              </a:spcBef>
              <a:buNone/>
              <a:defRPr sz="1200">
                <a:solidFill>
                  <a:srgbClr val="AEB3B7"/>
                </a:solidFill>
                <a:latin typeface="Arial"/>
                <a:ea typeface="Arial"/>
                <a:cs typeface="Arial"/>
                <a:sym typeface="Arial"/>
              </a:defRPr>
            </a:lvl2pPr>
            <a:lvl3pPr marL="0" lvl="2" indent="0" algn="r">
              <a:spcBef>
                <a:spcPts val="0"/>
              </a:spcBef>
              <a:buNone/>
              <a:defRPr sz="1200">
                <a:solidFill>
                  <a:srgbClr val="AEB3B7"/>
                </a:solidFill>
                <a:latin typeface="Arial"/>
                <a:ea typeface="Arial"/>
                <a:cs typeface="Arial"/>
                <a:sym typeface="Arial"/>
              </a:defRPr>
            </a:lvl3pPr>
            <a:lvl4pPr marL="0" lvl="3" indent="0" algn="r">
              <a:spcBef>
                <a:spcPts val="0"/>
              </a:spcBef>
              <a:buNone/>
              <a:defRPr sz="1200">
                <a:solidFill>
                  <a:srgbClr val="AEB3B7"/>
                </a:solidFill>
                <a:latin typeface="Arial"/>
                <a:ea typeface="Arial"/>
                <a:cs typeface="Arial"/>
                <a:sym typeface="Arial"/>
              </a:defRPr>
            </a:lvl4pPr>
            <a:lvl5pPr marL="0" lvl="4" indent="0" algn="r">
              <a:spcBef>
                <a:spcPts val="0"/>
              </a:spcBef>
              <a:buNone/>
              <a:defRPr sz="1200">
                <a:solidFill>
                  <a:srgbClr val="AEB3B7"/>
                </a:solidFill>
                <a:latin typeface="Arial"/>
                <a:ea typeface="Arial"/>
                <a:cs typeface="Arial"/>
                <a:sym typeface="Arial"/>
              </a:defRPr>
            </a:lvl5pPr>
            <a:lvl6pPr marL="0" lvl="5" indent="0" algn="r">
              <a:spcBef>
                <a:spcPts val="0"/>
              </a:spcBef>
              <a:buNone/>
              <a:defRPr sz="1200">
                <a:solidFill>
                  <a:srgbClr val="AEB3B7"/>
                </a:solidFill>
                <a:latin typeface="Arial"/>
                <a:ea typeface="Arial"/>
                <a:cs typeface="Arial"/>
                <a:sym typeface="Arial"/>
              </a:defRPr>
            </a:lvl6pPr>
            <a:lvl7pPr marL="0" lvl="6" indent="0" algn="r">
              <a:spcBef>
                <a:spcPts val="0"/>
              </a:spcBef>
              <a:buNone/>
              <a:defRPr sz="1200">
                <a:solidFill>
                  <a:srgbClr val="AEB3B7"/>
                </a:solidFill>
                <a:latin typeface="Arial"/>
                <a:ea typeface="Arial"/>
                <a:cs typeface="Arial"/>
                <a:sym typeface="Arial"/>
              </a:defRPr>
            </a:lvl7pPr>
            <a:lvl8pPr marL="0" lvl="7" indent="0" algn="r">
              <a:spcBef>
                <a:spcPts val="0"/>
              </a:spcBef>
              <a:buNone/>
              <a:defRPr sz="1200">
                <a:solidFill>
                  <a:srgbClr val="AEB3B7"/>
                </a:solidFill>
                <a:latin typeface="Arial"/>
                <a:ea typeface="Arial"/>
                <a:cs typeface="Arial"/>
                <a:sym typeface="Arial"/>
              </a:defRPr>
            </a:lvl8pPr>
            <a:lvl9pPr marL="0" lvl="8" indent="0" algn="r">
              <a:spcBef>
                <a:spcPts val="0"/>
              </a:spcBef>
              <a:buNone/>
              <a:defRPr sz="1200">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508" name="Google Shape;2508;p2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2509" name="Google Shape;2509;p254"/>
          <p:cNvCxnSpPr/>
          <p:nvPr/>
        </p:nvCxnSpPr>
        <p:spPr>
          <a:xfrm>
            <a:off x="704314"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2510" name="Google Shape;2510;p2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2511"/>
        <p:cNvGrpSpPr/>
        <p:nvPr/>
      </p:nvGrpSpPr>
      <p:grpSpPr>
        <a:xfrm>
          <a:off x="0" y="0"/>
          <a:ext cx="0" cy="0"/>
          <a:chOff x="0" y="0"/>
          <a:chExt cx="0" cy="0"/>
        </a:xfrm>
      </p:grpSpPr>
      <p:sp>
        <p:nvSpPr>
          <p:cNvPr id="2512" name="Google Shape;2512;p25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2513" name="Google Shape;2513;p25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14" name="Google Shape;2514;p25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2515" name="Google Shape;2515;p255"/>
          <p:cNvCxnSpPr/>
          <p:nvPr/>
        </p:nvCxnSpPr>
        <p:spPr>
          <a:xfrm>
            <a:off x="1520055" y="3507988"/>
            <a:ext cx="2286000" cy="0"/>
          </a:xfrm>
          <a:prstGeom prst="straightConnector1">
            <a:avLst/>
          </a:prstGeom>
          <a:noFill/>
          <a:ln w="31750" cap="flat" cmpd="sng">
            <a:solidFill>
              <a:schemeClr val="accent3"/>
            </a:solidFill>
            <a:prstDash val="solid"/>
            <a:miter lim="800000"/>
            <a:headEnd type="none" w="sm" len="sm"/>
            <a:tailEnd type="none" w="sm" len="sm"/>
          </a:ln>
        </p:spPr>
      </p:cxnSp>
      <p:sp>
        <p:nvSpPr>
          <p:cNvPr id="2516" name="Google Shape;2516;p255"/>
          <p:cNvSpPr>
            <a:spLocks noGrp="1"/>
          </p:cNvSpPr>
          <p:nvPr>
            <p:ph type="pic" idx="2"/>
          </p:nvPr>
        </p:nvSpPr>
        <p:spPr>
          <a:xfrm>
            <a:off x="7118684" y="233915"/>
            <a:ext cx="5073316" cy="5943600"/>
          </a:xfrm>
          <a:prstGeom prst="rect">
            <a:avLst/>
          </a:prstGeom>
          <a:noFill/>
          <a:ln>
            <a:noFill/>
          </a:ln>
        </p:spPr>
      </p:sp>
      <p:grpSp>
        <p:nvGrpSpPr>
          <p:cNvPr id="2517" name="Google Shape;2517;p255"/>
          <p:cNvGrpSpPr/>
          <p:nvPr/>
        </p:nvGrpSpPr>
        <p:grpSpPr>
          <a:xfrm>
            <a:off x="0" y="5020348"/>
            <a:ext cx="12192000" cy="1837653"/>
            <a:chOff x="0" y="5020348"/>
            <a:chExt cx="12192000" cy="1837653"/>
          </a:xfrm>
        </p:grpSpPr>
        <p:sp>
          <p:nvSpPr>
            <p:cNvPr id="2518" name="Google Shape;2518;p25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2519" name="Google Shape;2519;p25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pic>
          <p:nvPicPr>
            <p:cNvPr id="2520" name="Google Shape;2520;p25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2521"/>
        <p:cNvGrpSpPr/>
        <p:nvPr/>
      </p:nvGrpSpPr>
      <p:grpSpPr>
        <a:xfrm>
          <a:off x="0" y="0"/>
          <a:ext cx="0" cy="0"/>
          <a:chOff x="0" y="0"/>
          <a:chExt cx="0" cy="0"/>
        </a:xfrm>
      </p:grpSpPr>
      <p:grpSp>
        <p:nvGrpSpPr>
          <p:cNvPr id="2522" name="Google Shape;2522;p256"/>
          <p:cNvGrpSpPr/>
          <p:nvPr/>
        </p:nvGrpSpPr>
        <p:grpSpPr>
          <a:xfrm>
            <a:off x="0" y="5020347"/>
            <a:ext cx="12192000" cy="1837653"/>
            <a:chOff x="0" y="5020347"/>
            <a:chExt cx="12192000" cy="1837653"/>
          </a:xfrm>
        </p:grpSpPr>
        <p:sp>
          <p:nvSpPr>
            <p:cNvPr id="2523" name="Google Shape;2523;p25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2524" name="Google Shape;2524;p25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2525" name="Google Shape;2525;p25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pic>
          <p:nvPicPr>
            <p:cNvPr id="2526" name="Google Shape;2526;p25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527" name="Google Shape;2527;p25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28" name="Google Shape;2528;p25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2529" name="Google Shape;2529;p256"/>
          <p:cNvCxnSpPr/>
          <p:nvPr/>
        </p:nvCxnSpPr>
        <p:spPr>
          <a:xfrm>
            <a:off x="1520055" y="2811818"/>
            <a:ext cx="2286000" cy="0"/>
          </a:xfrm>
          <a:prstGeom prst="straightConnector1">
            <a:avLst/>
          </a:prstGeom>
          <a:noFill/>
          <a:ln w="31750" cap="flat" cmpd="sng">
            <a:solidFill>
              <a:schemeClr val="accent3"/>
            </a:solidFill>
            <a:prstDash val="solid"/>
            <a:miter lim="800000"/>
            <a:headEnd type="none" w="sm" len="sm"/>
            <a:tailEnd type="none" w="sm" len="sm"/>
          </a:ln>
        </p:spPr>
      </p:cxnSp>
    </p:spTree>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2530"/>
        <p:cNvGrpSpPr/>
        <p:nvPr/>
      </p:nvGrpSpPr>
      <p:grpSpPr>
        <a:xfrm>
          <a:off x="0" y="0"/>
          <a:ext cx="0" cy="0"/>
          <a:chOff x="0" y="0"/>
          <a:chExt cx="0" cy="0"/>
        </a:xfrm>
      </p:grpSpPr>
      <p:sp>
        <p:nvSpPr>
          <p:cNvPr id="2531" name="Google Shape;2531;p25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b="0">
                <a:solidFill>
                  <a:schemeClr val="dk1"/>
                </a:solidFill>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532" name="Google Shape;2532;p25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533" name="Google Shape;2533;p257"/>
          <p:cNvGrpSpPr/>
          <p:nvPr/>
        </p:nvGrpSpPr>
        <p:grpSpPr>
          <a:xfrm>
            <a:off x="0" y="5379426"/>
            <a:ext cx="2807368" cy="753891"/>
            <a:chOff x="0" y="5379426"/>
            <a:chExt cx="2807368" cy="753891"/>
          </a:xfrm>
        </p:grpSpPr>
        <p:sp>
          <p:nvSpPr>
            <p:cNvPr id="2534" name="Google Shape;2534;p25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2535" name="Google Shape;2535;p25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grpSp>
      <p:sp>
        <p:nvSpPr>
          <p:cNvPr id="2536" name="Google Shape;2536;p257"/>
          <p:cNvSpPr>
            <a:spLocks noGrp="1"/>
          </p:cNvSpPr>
          <p:nvPr>
            <p:ph type="pic" idx="2"/>
          </p:nvPr>
        </p:nvSpPr>
        <p:spPr>
          <a:xfrm>
            <a:off x="2807368" y="457202"/>
            <a:ext cx="8915400" cy="5943598"/>
          </a:xfrm>
          <a:prstGeom prst="rect">
            <a:avLst/>
          </a:prstGeom>
          <a:noFill/>
          <a:ln>
            <a:noFill/>
          </a:ln>
        </p:spPr>
      </p:sp>
      <p:pic>
        <p:nvPicPr>
          <p:cNvPr id="2537" name="Google Shape;2537;p25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2538"/>
        <p:cNvGrpSpPr/>
        <p:nvPr/>
      </p:nvGrpSpPr>
      <p:grpSpPr>
        <a:xfrm>
          <a:off x="0" y="0"/>
          <a:ext cx="0" cy="0"/>
          <a:chOff x="0" y="0"/>
          <a:chExt cx="0" cy="0"/>
        </a:xfrm>
      </p:grpSpPr>
      <p:sp>
        <p:nvSpPr>
          <p:cNvPr id="2539" name="Google Shape;2539;p25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2540" name="Google Shape;2540;p25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41" name="Google Shape;2541;p25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42" name="Google Shape;2542;p2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Arial"/>
                <a:ea typeface="Arial"/>
                <a:cs typeface="Arial"/>
                <a:sym typeface="Arial"/>
              </a:defRPr>
            </a:lvl1pPr>
            <a:lvl2pPr marL="0" lvl="1" indent="0" algn="r">
              <a:spcBef>
                <a:spcPts val="0"/>
              </a:spcBef>
              <a:buNone/>
              <a:defRPr sz="1200">
                <a:solidFill>
                  <a:srgbClr val="AEB3B7"/>
                </a:solidFill>
                <a:latin typeface="Arial"/>
                <a:ea typeface="Arial"/>
                <a:cs typeface="Arial"/>
                <a:sym typeface="Arial"/>
              </a:defRPr>
            </a:lvl2pPr>
            <a:lvl3pPr marL="0" lvl="2" indent="0" algn="r">
              <a:spcBef>
                <a:spcPts val="0"/>
              </a:spcBef>
              <a:buNone/>
              <a:defRPr sz="1200">
                <a:solidFill>
                  <a:srgbClr val="AEB3B7"/>
                </a:solidFill>
                <a:latin typeface="Arial"/>
                <a:ea typeface="Arial"/>
                <a:cs typeface="Arial"/>
                <a:sym typeface="Arial"/>
              </a:defRPr>
            </a:lvl3pPr>
            <a:lvl4pPr marL="0" lvl="3" indent="0" algn="r">
              <a:spcBef>
                <a:spcPts val="0"/>
              </a:spcBef>
              <a:buNone/>
              <a:defRPr sz="1200">
                <a:solidFill>
                  <a:srgbClr val="AEB3B7"/>
                </a:solidFill>
                <a:latin typeface="Arial"/>
                <a:ea typeface="Arial"/>
                <a:cs typeface="Arial"/>
                <a:sym typeface="Arial"/>
              </a:defRPr>
            </a:lvl4pPr>
            <a:lvl5pPr marL="0" lvl="4" indent="0" algn="r">
              <a:spcBef>
                <a:spcPts val="0"/>
              </a:spcBef>
              <a:buNone/>
              <a:defRPr sz="1200">
                <a:solidFill>
                  <a:srgbClr val="AEB3B7"/>
                </a:solidFill>
                <a:latin typeface="Arial"/>
                <a:ea typeface="Arial"/>
                <a:cs typeface="Arial"/>
                <a:sym typeface="Arial"/>
              </a:defRPr>
            </a:lvl5pPr>
            <a:lvl6pPr marL="0" lvl="5" indent="0" algn="r">
              <a:spcBef>
                <a:spcPts val="0"/>
              </a:spcBef>
              <a:buNone/>
              <a:defRPr sz="1200">
                <a:solidFill>
                  <a:srgbClr val="AEB3B7"/>
                </a:solidFill>
                <a:latin typeface="Arial"/>
                <a:ea typeface="Arial"/>
                <a:cs typeface="Arial"/>
                <a:sym typeface="Arial"/>
              </a:defRPr>
            </a:lvl6pPr>
            <a:lvl7pPr marL="0" lvl="6" indent="0" algn="r">
              <a:spcBef>
                <a:spcPts val="0"/>
              </a:spcBef>
              <a:buNone/>
              <a:defRPr sz="1200">
                <a:solidFill>
                  <a:srgbClr val="AEB3B7"/>
                </a:solidFill>
                <a:latin typeface="Arial"/>
                <a:ea typeface="Arial"/>
                <a:cs typeface="Arial"/>
                <a:sym typeface="Arial"/>
              </a:defRPr>
            </a:lvl7pPr>
            <a:lvl8pPr marL="0" lvl="7" indent="0" algn="r">
              <a:spcBef>
                <a:spcPts val="0"/>
              </a:spcBef>
              <a:buNone/>
              <a:defRPr sz="1200">
                <a:solidFill>
                  <a:srgbClr val="AEB3B7"/>
                </a:solidFill>
                <a:latin typeface="Arial"/>
                <a:ea typeface="Arial"/>
                <a:cs typeface="Arial"/>
                <a:sym typeface="Arial"/>
              </a:defRPr>
            </a:lvl8pPr>
            <a:lvl9pPr marL="0" lvl="8" indent="0" algn="r">
              <a:spcBef>
                <a:spcPts val="0"/>
              </a:spcBef>
              <a:buNone/>
              <a:defRPr sz="1200">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543" name="Google Shape;2543;p2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44" name="Google Shape;2544;p2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45" name="Google Shape;2545;p258"/>
          <p:cNvGrpSpPr/>
          <p:nvPr/>
        </p:nvGrpSpPr>
        <p:grpSpPr>
          <a:xfrm>
            <a:off x="7191542" y="1"/>
            <a:ext cx="5000459" cy="1425992"/>
            <a:chOff x="7191542" y="1"/>
            <a:chExt cx="5000459" cy="1425992"/>
          </a:xfrm>
        </p:grpSpPr>
        <p:pic>
          <p:nvPicPr>
            <p:cNvPr id="2546" name="Google Shape;2546;p2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47" name="Google Shape;2547;p258"/>
            <p:cNvGrpSpPr/>
            <p:nvPr/>
          </p:nvGrpSpPr>
          <p:grpSpPr>
            <a:xfrm>
              <a:off x="7191542" y="1"/>
              <a:ext cx="5000459" cy="1425992"/>
              <a:chOff x="7186272" y="0"/>
              <a:chExt cx="5005729" cy="1427495"/>
            </a:xfrm>
          </p:grpSpPr>
          <p:sp>
            <p:nvSpPr>
              <p:cNvPr id="2548" name="Google Shape;2548;p2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9" name="Google Shape;2549;p2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pic>
        <p:nvPicPr>
          <p:cNvPr id="2550" name="Google Shape;2550;p25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2551"/>
        <p:cNvGrpSpPr/>
        <p:nvPr/>
      </p:nvGrpSpPr>
      <p:grpSpPr>
        <a:xfrm>
          <a:off x="0" y="0"/>
          <a:ext cx="0" cy="0"/>
          <a:chOff x="0" y="0"/>
          <a:chExt cx="0" cy="0"/>
        </a:xfrm>
      </p:grpSpPr>
      <p:sp>
        <p:nvSpPr>
          <p:cNvPr id="2552" name="Google Shape;2552;p2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53" name="Google Shape;2553;p25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554" name="Google Shape;2554;p259"/>
          <p:cNvGrpSpPr/>
          <p:nvPr/>
        </p:nvGrpSpPr>
        <p:grpSpPr>
          <a:xfrm>
            <a:off x="7191542" y="1"/>
            <a:ext cx="5000459" cy="1425992"/>
            <a:chOff x="7191542" y="1"/>
            <a:chExt cx="5000459" cy="1425992"/>
          </a:xfrm>
        </p:grpSpPr>
        <p:pic>
          <p:nvPicPr>
            <p:cNvPr id="2555" name="Google Shape;2555;p2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56" name="Google Shape;2556;p259"/>
            <p:cNvGrpSpPr/>
            <p:nvPr/>
          </p:nvGrpSpPr>
          <p:grpSpPr>
            <a:xfrm>
              <a:off x="7191542" y="1"/>
              <a:ext cx="5000459" cy="1425992"/>
              <a:chOff x="7186272" y="0"/>
              <a:chExt cx="5005729" cy="1427495"/>
            </a:xfrm>
          </p:grpSpPr>
          <p:sp>
            <p:nvSpPr>
              <p:cNvPr id="2557" name="Google Shape;2557;p2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8" name="Google Shape;2558;p2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
        <p:nvSpPr>
          <p:cNvPr id="2559" name="Google Shape;2559;p25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60" name="Google Shape;2560;p25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61" name="Google Shape;2561;p2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2562" name="Google Shape;2562;p259"/>
          <p:cNvCxnSpPr/>
          <p:nvPr/>
        </p:nvCxnSpPr>
        <p:spPr>
          <a:xfrm>
            <a:off x="704314"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2563" name="Google Shape;2563;p2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2564"/>
        <p:cNvGrpSpPr/>
        <p:nvPr/>
      </p:nvGrpSpPr>
      <p:grpSpPr>
        <a:xfrm>
          <a:off x="0" y="0"/>
          <a:ext cx="0" cy="0"/>
          <a:chOff x="0" y="0"/>
          <a:chExt cx="0" cy="0"/>
        </a:xfrm>
      </p:grpSpPr>
      <p:grpSp>
        <p:nvGrpSpPr>
          <p:cNvPr id="2565" name="Google Shape;2565;p260"/>
          <p:cNvGrpSpPr/>
          <p:nvPr/>
        </p:nvGrpSpPr>
        <p:grpSpPr>
          <a:xfrm>
            <a:off x="7191542" y="1"/>
            <a:ext cx="5000459" cy="1425992"/>
            <a:chOff x="7191542" y="1"/>
            <a:chExt cx="5000459" cy="1425992"/>
          </a:xfrm>
        </p:grpSpPr>
        <p:pic>
          <p:nvPicPr>
            <p:cNvPr id="2566" name="Google Shape;2566;p2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67" name="Google Shape;2567;p260"/>
            <p:cNvGrpSpPr/>
            <p:nvPr/>
          </p:nvGrpSpPr>
          <p:grpSpPr>
            <a:xfrm>
              <a:off x="7191542" y="1"/>
              <a:ext cx="5000459" cy="1425992"/>
              <a:chOff x="7186272" y="0"/>
              <a:chExt cx="5005729" cy="1427495"/>
            </a:xfrm>
          </p:grpSpPr>
          <p:sp>
            <p:nvSpPr>
              <p:cNvPr id="2568" name="Google Shape;2568;p2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9" name="Google Shape;2569;p2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
        <p:nvSpPr>
          <p:cNvPr id="2570" name="Google Shape;2570;p2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71" name="Google Shape;2571;p26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572" name="Google Shape;2572;p26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73" name="Google Shape;2573;p26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574" name="Google Shape;2574;p26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75" name="Google Shape;2575;p2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76" name="Google Shape;2576;p2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77" name="Google Shape;2577;p2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78"/>
        <p:cNvGrpSpPr/>
        <p:nvPr/>
      </p:nvGrpSpPr>
      <p:grpSpPr>
        <a:xfrm>
          <a:off x="0" y="0"/>
          <a:ext cx="0" cy="0"/>
          <a:chOff x="0" y="0"/>
          <a:chExt cx="0" cy="0"/>
        </a:xfrm>
      </p:grpSpPr>
      <p:grpSp>
        <p:nvGrpSpPr>
          <p:cNvPr id="2579" name="Google Shape;2579;p261"/>
          <p:cNvGrpSpPr/>
          <p:nvPr/>
        </p:nvGrpSpPr>
        <p:grpSpPr>
          <a:xfrm>
            <a:off x="7191542" y="1"/>
            <a:ext cx="5000459" cy="1425992"/>
            <a:chOff x="7191542" y="1"/>
            <a:chExt cx="5000459" cy="1425992"/>
          </a:xfrm>
        </p:grpSpPr>
        <p:pic>
          <p:nvPicPr>
            <p:cNvPr id="2580" name="Google Shape;2580;p2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81" name="Google Shape;2581;p261"/>
            <p:cNvGrpSpPr/>
            <p:nvPr/>
          </p:nvGrpSpPr>
          <p:grpSpPr>
            <a:xfrm>
              <a:off x="7191542" y="1"/>
              <a:ext cx="5000459" cy="1425992"/>
              <a:chOff x="7186272" y="0"/>
              <a:chExt cx="5005729" cy="1427495"/>
            </a:xfrm>
          </p:grpSpPr>
          <p:sp>
            <p:nvSpPr>
              <p:cNvPr id="2582" name="Google Shape;2582;p2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3" name="Google Shape;2583;p2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
        <p:nvSpPr>
          <p:cNvPr id="2584" name="Google Shape;2584;p2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85" name="Google Shape;2585;p2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86" name="Google Shape;2586;p2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2587" name="Google Shape;2587;p261"/>
          <p:cNvCxnSpPr/>
          <p:nvPr/>
        </p:nvCxnSpPr>
        <p:spPr>
          <a:xfrm>
            <a:off x="707293"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2588" name="Google Shape;2588;p2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589"/>
        <p:cNvGrpSpPr/>
        <p:nvPr/>
      </p:nvGrpSpPr>
      <p:grpSpPr>
        <a:xfrm>
          <a:off x="0" y="0"/>
          <a:ext cx="0" cy="0"/>
          <a:chOff x="0" y="0"/>
          <a:chExt cx="0" cy="0"/>
        </a:xfrm>
      </p:grpSpPr>
      <p:grpSp>
        <p:nvGrpSpPr>
          <p:cNvPr id="2590" name="Google Shape;2590;p262"/>
          <p:cNvGrpSpPr/>
          <p:nvPr/>
        </p:nvGrpSpPr>
        <p:grpSpPr>
          <a:xfrm>
            <a:off x="0" y="0"/>
            <a:ext cx="12192000" cy="2148830"/>
            <a:chOff x="0" y="0"/>
            <a:chExt cx="12192000" cy="2148830"/>
          </a:xfrm>
        </p:grpSpPr>
        <p:sp>
          <p:nvSpPr>
            <p:cNvPr id="2591" name="Google Shape;2591;p2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2" name="Google Shape;2592;p2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2593" name="Google Shape;2593;p2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cxnSp>
        <p:nvCxnSpPr>
          <p:cNvPr id="2594" name="Google Shape;2594;p262"/>
          <p:cNvCxnSpPr/>
          <p:nvPr/>
        </p:nvCxnSpPr>
        <p:spPr>
          <a:xfrm>
            <a:off x="1325946" y="3080084"/>
            <a:ext cx="685399" cy="0"/>
          </a:xfrm>
          <a:prstGeom prst="straightConnector1">
            <a:avLst/>
          </a:prstGeom>
          <a:noFill/>
          <a:ln w="31750" cap="flat" cmpd="sng">
            <a:solidFill>
              <a:schemeClr val="accent3"/>
            </a:solidFill>
            <a:prstDash val="solid"/>
            <a:miter lim="800000"/>
            <a:headEnd type="none" w="sm" len="sm"/>
            <a:tailEnd type="none" w="sm" len="sm"/>
          </a:ln>
        </p:spPr>
      </p:cxnSp>
      <p:sp>
        <p:nvSpPr>
          <p:cNvPr id="2595" name="Google Shape;2595;p2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000"/>
              <a:buNone/>
              <a:defRPr sz="2000"/>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6" name="Google Shape;2596;p2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6000"/>
              <a:buFont typeface="Arial"/>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597" name="Google Shape;2597;p26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598" name="Google Shape;2598;p26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599"/>
        <p:cNvGrpSpPr/>
        <p:nvPr/>
      </p:nvGrpSpPr>
      <p:grpSpPr>
        <a:xfrm>
          <a:off x="0" y="0"/>
          <a:ext cx="0" cy="0"/>
          <a:chOff x="0" y="0"/>
          <a:chExt cx="0" cy="0"/>
        </a:xfrm>
      </p:grpSpPr>
      <p:sp>
        <p:nvSpPr>
          <p:cNvPr id="2600" name="Google Shape;2600;p2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01" name="Google Shape;2601;p2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02" name="Google Shape;2602;p2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03" name="Google Shape;2603;p263"/>
          <p:cNvGrpSpPr/>
          <p:nvPr/>
        </p:nvGrpSpPr>
        <p:grpSpPr>
          <a:xfrm>
            <a:off x="7191542" y="1"/>
            <a:ext cx="5000459" cy="1425992"/>
            <a:chOff x="7191542" y="1"/>
            <a:chExt cx="5000459" cy="1425992"/>
          </a:xfrm>
        </p:grpSpPr>
        <p:pic>
          <p:nvPicPr>
            <p:cNvPr id="2604" name="Google Shape;2604;p2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05" name="Google Shape;2605;p263"/>
            <p:cNvGrpSpPr/>
            <p:nvPr/>
          </p:nvGrpSpPr>
          <p:grpSpPr>
            <a:xfrm>
              <a:off x="7191542" y="1"/>
              <a:ext cx="5000459" cy="1425992"/>
              <a:chOff x="7186272" y="0"/>
              <a:chExt cx="5005729" cy="1427495"/>
            </a:xfrm>
          </p:grpSpPr>
          <p:sp>
            <p:nvSpPr>
              <p:cNvPr id="2606" name="Google Shape;2606;p2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7" name="Google Shape;2607;p2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792427770"/>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2608"/>
        <p:cNvGrpSpPr/>
        <p:nvPr/>
      </p:nvGrpSpPr>
      <p:grpSpPr>
        <a:xfrm>
          <a:off x="0" y="0"/>
          <a:ext cx="0" cy="0"/>
          <a:chOff x="0" y="0"/>
          <a:chExt cx="0" cy="0"/>
        </a:xfrm>
      </p:grpSpPr>
      <p:sp>
        <p:nvSpPr>
          <p:cNvPr id="2609" name="Google Shape;2609;p26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10" name="Google Shape;2610;p26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2611" name="Google Shape;2611;p264"/>
          <p:cNvCxnSpPr/>
          <p:nvPr/>
        </p:nvCxnSpPr>
        <p:spPr>
          <a:xfrm>
            <a:off x="620093" y="5141451"/>
            <a:ext cx="2286000" cy="0"/>
          </a:xfrm>
          <a:prstGeom prst="straightConnector1">
            <a:avLst/>
          </a:prstGeom>
          <a:noFill/>
          <a:ln w="31750" cap="flat" cmpd="sng">
            <a:solidFill>
              <a:schemeClr val="accent3"/>
            </a:solidFill>
            <a:prstDash val="solid"/>
            <a:miter lim="800000"/>
            <a:headEnd type="none" w="sm" len="sm"/>
            <a:tailEnd type="none" w="sm" len="sm"/>
          </a:ln>
        </p:spPr>
      </p:cxnSp>
      <p:grpSp>
        <p:nvGrpSpPr>
          <p:cNvPr id="2612" name="Google Shape;2612;p264"/>
          <p:cNvGrpSpPr/>
          <p:nvPr/>
        </p:nvGrpSpPr>
        <p:grpSpPr>
          <a:xfrm flipH="1">
            <a:off x="-1" y="1"/>
            <a:ext cx="6418725" cy="1509822"/>
            <a:chOff x="7522541" y="1"/>
            <a:chExt cx="4669459" cy="1098357"/>
          </a:xfrm>
        </p:grpSpPr>
        <p:sp>
          <p:nvSpPr>
            <p:cNvPr id="2613" name="Google Shape;2613;p26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4" name="Google Shape;2614;p26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pic>
        <p:nvPicPr>
          <p:cNvPr id="2615" name="Google Shape;2615;p26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812800" y="1420283"/>
            <a:ext cx="9211733" cy="980017"/>
          </a:xfrm>
        </p:spPr>
        <p:txBody>
          <a:bodyPr/>
          <a:lstStyle/>
          <a:p>
            <a:r>
              <a:rPr lang="en-US"/>
              <a:t>Click to edit Master title style</a:t>
            </a:r>
          </a:p>
        </p:txBody>
      </p:sp>
      <p:sp>
        <p:nvSpPr>
          <p:cNvPr id="3" name="Subtitle 2"/>
          <p:cNvSpPr>
            <a:spLocks noGrp="1"/>
          </p:cNvSpPr>
          <p:nvPr>
            <p:ph type="subTitle" idx="1"/>
          </p:nvPr>
        </p:nvSpPr>
        <p:spPr>
          <a:xfrm>
            <a:off x="1625600" y="2590800"/>
            <a:ext cx="7586133"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56075" y="2937934"/>
            <a:ext cx="9211733"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856075" y="1937809"/>
            <a:ext cx="9211733"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41867" y="1066800"/>
            <a:ext cx="4786489"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508978" y="1066800"/>
            <a:ext cx="4786489"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541867" y="1023409"/>
            <a:ext cx="4788371"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541867" y="1449917"/>
            <a:ext cx="4788371"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5505215" y="1023409"/>
            <a:ext cx="4790252"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5505215" y="1449917"/>
            <a:ext cx="4790252"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41867" y="182033"/>
            <a:ext cx="3565408"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4237096" y="182034"/>
            <a:ext cx="6058370"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541867" y="956734"/>
            <a:ext cx="3565408"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124193" y="3200400"/>
            <a:ext cx="65024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2124193" y="408517"/>
            <a:ext cx="65024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2124193" y="3578225"/>
            <a:ext cx="65024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1954738"/>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857067" y="183092"/>
            <a:ext cx="24384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41867" y="183092"/>
            <a:ext cx="7134578"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13231865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2710091"/>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4"/>
        <p:cNvGrpSpPr/>
        <p:nvPr/>
      </p:nvGrpSpPr>
      <p:grpSpPr>
        <a:xfrm>
          <a:off x="0" y="0"/>
          <a:ext cx="0" cy="0"/>
          <a:chOff x="0" y="0"/>
          <a:chExt cx="0" cy="0"/>
        </a:xfrm>
      </p:grpSpPr>
      <p:sp>
        <p:nvSpPr>
          <p:cNvPr id="15" name="Google Shape;15;p3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 name="Google Shape;16;p3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 name="Google Shape;17;p3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35"/>
          <p:cNvSpPr>
            <a:spLocks noGrp="1"/>
          </p:cNvSpPr>
          <p:nvPr>
            <p:ph type="pic" idx="2"/>
          </p:nvPr>
        </p:nvSpPr>
        <p:spPr>
          <a:xfrm>
            <a:off x="7118684" y="233915"/>
            <a:ext cx="5073316" cy="5943600"/>
          </a:xfrm>
          <a:prstGeom prst="rect">
            <a:avLst/>
          </a:prstGeom>
          <a:noFill/>
          <a:ln>
            <a:noFill/>
          </a:ln>
        </p:spPr>
      </p:sp>
      <p:grpSp>
        <p:nvGrpSpPr>
          <p:cNvPr id="19" name="Google Shape;19;p35"/>
          <p:cNvGrpSpPr/>
          <p:nvPr/>
        </p:nvGrpSpPr>
        <p:grpSpPr>
          <a:xfrm>
            <a:off x="0" y="5020348"/>
            <a:ext cx="12192000" cy="1837653"/>
            <a:chOff x="0" y="5020348"/>
            <a:chExt cx="12192000" cy="1837653"/>
          </a:xfrm>
        </p:grpSpPr>
        <p:sp>
          <p:nvSpPr>
            <p:cNvPr id="20" name="Google Shape;20;p3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 name="Google Shape;21;p3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2" name="Google Shape;22;p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3"/>
        <p:cNvGrpSpPr/>
        <p:nvPr/>
      </p:nvGrpSpPr>
      <p:grpSpPr>
        <a:xfrm>
          <a:off x="0" y="0"/>
          <a:ext cx="0" cy="0"/>
          <a:chOff x="0" y="0"/>
          <a:chExt cx="0" cy="0"/>
        </a:xfrm>
      </p:grpSpPr>
      <p:grpSp>
        <p:nvGrpSpPr>
          <p:cNvPr id="24" name="Google Shape;24;p36"/>
          <p:cNvGrpSpPr/>
          <p:nvPr/>
        </p:nvGrpSpPr>
        <p:grpSpPr>
          <a:xfrm>
            <a:off x="7191542" y="1"/>
            <a:ext cx="5000459" cy="1425992"/>
            <a:chOff x="7191542" y="1"/>
            <a:chExt cx="5000459" cy="1425992"/>
          </a:xfrm>
        </p:grpSpPr>
        <p:pic>
          <p:nvPicPr>
            <p:cNvPr id="25" name="Google Shape;25;p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6" name="Google Shape;26;p36"/>
            <p:cNvGrpSpPr/>
            <p:nvPr/>
          </p:nvGrpSpPr>
          <p:grpSpPr>
            <a:xfrm>
              <a:off x="7191542" y="1"/>
              <a:ext cx="5000459" cy="1425992"/>
              <a:chOff x="7186272" y="0"/>
              <a:chExt cx="5005729" cy="1427495"/>
            </a:xfrm>
          </p:grpSpPr>
          <p:sp>
            <p:nvSpPr>
              <p:cNvPr id="27" name="Google Shape;27;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 name="Google Shape;28;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 name="Google Shape;29;p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 name="Google Shape;30;p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 name="Google Shape;31;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 name="Google Shape;32;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 name="Google Shape;3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34"/>
        <p:cNvGrpSpPr/>
        <p:nvPr/>
      </p:nvGrpSpPr>
      <p:grpSpPr>
        <a:xfrm>
          <a:off x="0" y="0"/>
          <a:ext cx="0" cy="0"/>
          <a:chOff x="0" y="0"/>
          <a:chExt cx="0" cy="0"/>
        </a:xfrm>
      </p:grpSpPr>
      <p:grpSp>
        <p:nvGrpSpPr>
          <p:cNvPr id="35" name="Google Shape;35;p37"/>
          <p:cNvGrpSpPr/>
          <p:nvPr/>
        </p:nvGrpSpPr>
        <p:grpSpPr>
          <a:xfrm>
            <a:off x="0" y="5020347"/>
            <a:ext cx="12192000" cy="1837653"/>
            <a:chOff x="0" y="5020347"/>
            <a:chExt cx="12192000" cy="1837653"/>
          </a:xfrm>
        </p:grpSpPr>
        <p:sp>
          <p:nvSpPr>
            <p:cNvPr id="36" name="Google Shape;36;p3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 name="Google Shape;37;p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8" name="Google Shape;38;p3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9" name="Google Shape;39;p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0" name="Google Shape;40;p3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 name="Google Shape;41;p3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42"/>
        <p:cNvGrpSpPr/>
        <p:nvPr/>
      </p:nvGrpSpPr>
      <p:grpSpPr>
        <a:xfrm>
          <a:off x="0" y="0"/>
          <a:ext cx="0" cy="0"/>
          <a:chOff x="0" y="0"/>
          <a:chExt cx="0" cy="0"/>
        </a:xfrm>
      </p:grpSpPr>
      <p:grpSp>
        <p:nvGrpSpPr>
          <p:cNvPr id="43" name="Google Shape;43;p38"/>
          <p:cNvGrpSpPr/>
          <p:nvPr/>
        </p:nvGrpSpPr>
        <p:grpSpPr>
          <a:xfrm>
            <a:off x="7191542" y="1"/>
            <a:ext cx="5000459" cy="1425992"/>
            <a:chOff x="7191542" y="1"/>
            <a:chExt cx="5000459" cy="1425992"/>
          </a:xfrm>
        </p:grpSpPr>
        <p:pic>
          <p:nvPicPr>
            <p:cNvPr id="44" name="Google Shape;44;p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5" name="Google Shape;45;p38"/>
            <p:cNvGrpSpPr/>
            <p:nvPr/>
          </p:nvGrpSpPr>
          <p:grpSpPr>
            <a:xfrm>
              <a:off x="7191542" y="1"/>
              <a:ext cx="5000459" cy="1425992"/>
              <a:chOff x="7186272" y="0"/>
              <a:chExt cx="5005729" cy="1427495"/>
            </a:xfrm>
          </p:grpSpPr>
          <p:sp>
            <p:nvSpPr>
              <p:cNvPr id="46" name="Google Shape;46;p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 name="Google Shape;47;p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 name="Google Shape;48;p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 name="Google Shape;49;p3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 name="Google Shape;50;p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 name="Google Shape;51;p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 name="Google Shape;52;p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53"/>
        <p:cNvGrpSpPr/>
        <p:nvPr/>
      </p:nvGrpSpPr>
      <p:grpSpPr>
        <a:xfrm>
          <a:off x="0" y="0"/>
          <a:ext cx="0" cy="0"/>
          <a:chOff x="0" y="0"/>
          <a:chExt cx="0" cy="0"/>
        </a:xfrm>
      </p:grpSpPr>
      <p:grpSp>
        <p:nvGrpSpPr>
          <p:cNvPr id="54" name="Google Shape;54;p39"/>
          <p:cNvGrpSpPr/>
          <p:nvPr/>
        </p:nvGrpSpPr>
        <p:grpSpPr>
          <a:xfrm>
            <a:off x="7191542" y="1"/>
            <a:ext cx="5000459" cy="1425992"/>
            <a:chOff x="7191542" y="1"/>
            <a:chExt cx="5000459" cy="1425992"/>
          </a:xfrm>
        </p:grpSpPr>
        <p:pic>
          <p:nvPicPr>
            <p:cNvPr id="55" name="Google Shape;55;p3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6" name="Google Shape;56;p39"/>
            <p:cNvGrpSpPr/>
            <p:nvPr/>
          </p:nvGrpSpPr>
          <p:grpSpPr>
            <a:xfrm>
              <a:off x="7191542" y="1"/>
              <a:ext cx="5000459" cy="1425992"/>
              <a:chOff x="7186272" y="0"/>
              <a:chExt cx="5005729" cy="1427495"/>
            </a:xfrm>
          </p:grpSpPr>
          <p:sp>
            <p:nvSpPr>
              <p:cNvPr id="57" name="Google Shape;57;p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 name="Google Shape;58;p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 name="Google Shape;59;p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 name="Google Shape;60;p3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 name="Google Shape;61;p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 name="Google Shape;62;p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 name="Google Shape;63;p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64"/>
        <p:cNvGrpSpPr/>
        <p:nvPr/>
      </p:nvGrpSpPr>
      <p:grpSpPr>
        <a:xfrm>
          <a:off x="0" y="0"/>
          <a:ext cx="0" cy="0"/>
          <a:chOff x="0" y="0"/>
          <a:chExt cx="0" cy="0"/>
        </a:xfrm>
      </p:grpSpPr>
      <p:grpSp>
        <p:nvGrpSpPr>
          <p:cNvPr id="65" name="Google Shape;65;p40"/>
          <p:cNvGrpSpPr/>
          <p:nvPr/>
        </p:nvGrpSpPr>
        <p:grpSpPr>
          <a:xfrm>
            <a:off x="7191542" y="1"/>
            <a:ext cx="5000459" cy="1425992"/>
            <a:chOff x="7191542" y="1"/>
            <a:chExt cx="5000459" cy="1425992"/>
          </a:xfrm>
        </p:grpSpPr>
        <p:pic>
          <p:nvPicPr>
            <p:cNvPr id="66" name="Google Shape;66;p4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7" name="Google Shape;67;p40"/>
            <p:cNvGrpSpPr/>
            <p:nvPr/>
          </p:nvGrpSpPr>
          <p:grpSpPr>
            <a:xfrm>
              <a:off x="7191542" y="1"/>
              <a:ext cx="5000459" cy="1425992"/>
              <a:chOff x="7186272" y="0"/>
              <a:chExt cx="5005729" cy="1427495"/>
            </a:xfrm>
          </p:grpSpPr>
          <p:sp>
            <p:nvSpPr>
              <p:cNvPr id="68" name="Google Shape;68;p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 name="Google Shape;69;p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0" name="Google Shape;70;p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 name="Google Shape;71;p4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 name="Google Shape;72;p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 name="Google Shape;73;p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 name="Google Shape;74;p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62430371"/>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94"/>
        <p:cNvGrpSpPr/>
        <p:nvPr/>
      </p:nvGrpSpPr>
      <p:grpSpPr>
        <a:xfrm>
          <a:off x="0" y="0"/>
          <a:ext cx="0" cy="0"/>
          <a:chOff x="0" y="0"/>
          <a:chExt cx="0" cy="0"/>
        </a:xfrm>
      </p:grpSpPr>
      <p:sp>
        <p:nvSpPr>
          <p:cNvPr id="95" name="Google Shape;95;p4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 name="Google Shape;96;p4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 name="Google Shape;97;p4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8" name="Google Shape;98;p48"/>
          <p:cNvSpPr>
            <a:spLocks noGrp="1"/>
          </p:cNvSpPr>
          <p:nvPr>
            <p:ph type="pic" idx="2"/>
          </p:nvPr>
        </p:nvSpPr>
        <p:spPr>
          <a:xfrm>
            <a:off x="7118684" y="233915"/>
            <a:ext cx="5073316" cy="5943600"/>
          </a:xfrm>
          <a:prstGeom prst="rect">
            <a:avLst/>
          </a:prstGeom>
          <a:noFill/>
          <a:ln>
            <a:noFill/>
          </a:ln>
        </p:spPr>
      </p:sp>
      <p:grpSp>
        <p:nvGrpSpPr>
          <p:cNvPr id="99" name="Google Shape;99;p48"/>
          <p:cNvGrpSpPr/>
          <p:nvPr/>
        </p:nvGrpSpPr>
        <p:grpSpPr>
          <a:xfrm>
            <a:off x="0" y="5020348"/>
            <a:ext cx="12192000" cy="1837653"/>
            <a:chOff x="0" y="5020348"/>
            <a:chExt cx="12192000" cy="1837653"/>
          </a:xfrm>
        </p:grpSpPr>
        <p:sp>
          <p:nvSpPr>
            <p:cNvPr id="100" name="Google Shape;100;p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1" name="Google Shape;101;p4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2" name="Google Shape;102;p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03"/>
        <p:cNvGrpSpPr/>
        <p:nvPr/>
      </p:nvGrpSpPr>
      <p:grpSpPr>
        <a:xfrm>
          <a:off x="0" y="0"/>
          <a:ext cx="0" cy="0"/>
          <a:chOff x="0" y="0"/>
          <a:chExt cx="0" cy="0"/>
        </a:xfrm>
      </p:grpSpPr>
      <p:sp>
        <p:nvSpPr>
          <p:cNvPr id="104" name="Google Shape;104;p4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5" name="Google Shape;105;p4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 name="Google Shape;106;p4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 name="Google Shape;107;p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8" name="Google Shape;108;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 name="Google Shape;109;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 name="Google Shape;110;p49"/>
          <p:cNvGrpSpPr/>
          <p:nvPr/>
        </p:nvGrpSpPr>
        <p:grpSpPr>
          <a:xfrm>
            <a:off x="7191542" y="1"/>
            <a:ext cx="5000459" cy="1425992"/>
            <a:chOff x="7191542" y="1"/>
            <a:chExt cx="5000459" cy="1425992"/>
          </a:xfrm>
        </p:grpSpPr>
        <p:pic>
          <p:nvPicPr>
            <p:cNvPr id="111" name="Google Shape;111;p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2" name="Google Shape;112;p49"/>
            <p:cNvGrpSpPr/>
            <p:nvPr/>
          </p:nvGrpSpPr>
          <p:grpSpPr>
            <a:xfrm>
              <a:off x="7191542" y="1"/>
              <a:ext cx="5000459" cy="1425992"/>
              <a:chOff x="7186272" y="0"/>
              <a:chExt cx="5005729" cy="1427495"/>
            </a:xfrm>
          </p:grpSpPr>
          <p:sp>
            <p:nvSpPr>
              <p:cNvPr id="113" name="Google Shape;113;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 name="Google Shape;114;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5" name="Google Shape;115;p4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116"/>
        <p:cNvGrpSpPr/>
        <p:nvPr/>
      </p:nvGrpSpPr>
      <p:grpSpPr>
        <a:xfrm>
          <a:off x="0" y="0"/>
          <a:ext cx="0" cy="0"/>
          <a:chOff x="0" y="0"/>
          <a:chExt cx="0" cy="0"/>
        </a:xfrm>
      </p:grpSpPr>
      <p:sp>
        <p:nvSpPr>
          <p:cNvPr id="117" name="Google Shape;117;p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8" name="Google Shape;118;p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 name="Google Shape;119;p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 name="Google Shape;120;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1" name="Google Shape;121;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 name="Google Shape;122;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3" name="Google Shape;123;p50"/>
          <p:cNvGrpSpPr/>
          <p:nvPr/>
        </p:nvGrpSpPr>
        <p:grpSpPr>
          <a:xfrm>
            <a:off x="7191542" y="1"/>
            <a:ext cx="5000459" cy="1425992"/>
            <a:chOff x="7191542" y="1"/>
            <a:chExt cx="5000459" cy="1425992"/>
          </a:xfrm>
        </p:grpSpPr>
        <p:pic>
          <p:nvPicPr>
            <p:cNvPr id="124" name="Google Shape;124;p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25" name="Google Shape;125;p50"/>
            <p:cNvGrpSpPr/>
            <p:nvPr/>
          </p:nvGrpSpPr>
          <p:grpSpPr>
            <a:xfrm>
              <a:off x="7191542" y="1"/>
              <a:ext cx="5000459" cy="1425992"/>
              <a:chOff x="7186272" y="0"/>
              <a:chExt cx="5005729" cy="1427495"/>
            </a:xfrm>
          </p:grpSpPr>
          <p:sp>
            <p:nvSpPr>
              <p:cNvPr id="126" name="Google Shape;126;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7" name="Google Shape;127;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8" name="Google Shape;128;p5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29"/>
        <p:cNvGrpSpPr/>
        <p:nvPr/>
      </p:nvGrpSpPr>
      <p:grpSpPr>
        <a:xfrm>
          <a:off x="0" y="0"/>
          <a:ext cx="0" cy="0"/>
          <a:chOff x="0" y="0"/>
          <a:chExt cx="0" cy="0"/>
        </a:xfrm>
      </p:grpSpPr>
      <p:grpSp>
        <p:nvGrpSpPr>
          <p:cNvPr id="130" name="Google Shape;130;p52"/>
          <p:cNvGrpSpPr/>
          <p:nvPr/>
        </p:nvGrpSpPr>
        <p:grpSpPr>
          <a:xfrm>
            <a:off x="7191542" y="1"/>
            <a:ext cx="5000459" cy="1425992"/>
            <a:chOff x="7191542" y="1"/>
            <a:chExt cx="5000459" cy="1425992"/>
          </a:xfrm>
        </p:grpSpPr>
        <p:pic>
          <p:nvPicPr>
            <p:cNvPr id="131" name="Google Shape;131;p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32" name="Google Shape;132;p52"/>
            <p:cNvGrpSpPr/>
            <p:nvPr/>
          </p:nvGrpSpPr>
          <p:grpSpPr>
            <a:xfrm>
              <a:off x="7191542" y="1"/>
              <a:ext cx="5000459" cy="1425992"/>
              <a:chOff x="7186272" y="0"/>
              <a:chExt cx="5005729" cy="1427495"/>
            </a:xfrm>
          </p:grpSpPr>
          <p:sp>
            <p:nvSpPr>
              <p:cNvPr id="133" name="Google Shape;133;p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4" name="Google Shape;134;p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5" name="Google Shape;135;p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 name="Google Shape;136;p5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7" name="Google Shape;137;p5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 name="Google Shape;138;p5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39" name="Google Shape;139;p5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 name="Google Shape;140;p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1" name="Google Shape;141;p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 name="Google Shape;142;p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143"/>
        <p:cNvGrpSpPr/>
        <p:nvPr/>
      </p:nvGrpSpPr>
      <p:grpSpPr>
        <a:xfrm>
          <a:off x="0" y="0"/>
          <a:ext cx="0" cy="0"/>
          <a:chOff x="0" y="0"/>
          <a:chExt cx="0" cy="0"/>
        </a:xfrm>
      </p:grpSpPr>
      <p:grpSp>
        <p:nvGrpSpPr>
          <p:cNvPr id="144" name="Google Shape;144;p53"/>
          <p:cNvGrpSpPr/>
          <p:nvPr/>
        </p:nvGrpSpPr>
        <p:grpSpPr>
          <a:xfrm>
            <a:off x="0" y="5020347"/>
            <a:ext cx="12192000" cy="1837653"/>
            <a:chOff x="0" y="5020347"/>
            <a:chExt cx="12192000" cy="1837653"/>
          </a:xfrm>
        </p:grpSpPr>
        <p:sp>
          <p:nvSpPr>
            <p:cNvPr id="145" name="Google Shape;145;p5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6" name="Google Shape;146;p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 name="Google Shape;147;p5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8" name="Google Shape;148;p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9" name="Google Shape;149;p5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 name="Google Shape;150;p5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151"/>
        <p:cNvGrpSpPr/>
        <p:nvPr/>
      </p:nvGrpSpPr>
      <p:grpSpPr>
        <a:xfrm>
          <a:off x="0" y="0"/>
          <a:ext cx="0" cy="0"/>
          <a:chOff x="0" y="0"/>
          <a:chExt cx="0" cy="0"/>
        </a:xfrm>
      </p:grpSpPr>
      <p:sp>
        <p:nvSpPr>
          <p:cNvPr id="152" name="Google Shape;152;p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3" name="Google Shape;153;p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4" name="Google Shape;154;p54"/>
          <p:cNvGrpSpPr/>
          <p:nvPr/>
        </p:nvGrpSpPr>
        <p:grpSpPr>
          <a:xfrm>
            <a:off x="0" y="5379426"/>
            <a:ext cx="2807368" cy="753891"/>
            <a:chOff x="0" y="5379426"/>
            <a:chExt cx="2807368" cy="753891"/>
          </a:xfrm>
        </p:grpSpPr>
        <p:sp>
          <p:nvSpPr>
            <p:cNvPr id="155" name="Google Shape;155;p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6" name="Google Shape;156;p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7" name="Google Shape;157;p54"/>
          <p:cNvSpPr>
            <a:spLocks noGrp="1"/>
          </p:cNvSpPr>
          <p:nvPr>
            <p:ph type="pic" idx="2"/>
          </p:nvPr>
        </p:nvSpPr>
        <p:spPr>
          <a:xfrm>
            <a:off x="2807368" y="457202"/>
            <a:ext cx="8915400" cy="5943598"/>
          </a:xfrm>
          <a:prstGeom prst="rect">
            <a:avLst/>
          </a:prstGeom>
          <a:noFill/>
          <a:ln>
            <a:noFill/>
          </a:ln>
        </p:spPr>
      </p:sp>
      <p:pic>
        <p:nvPicPr>
          <p:cNvPr id="158" name="Google Shape;158;p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159"/>
        <p:cNvGrpSpPr/>
        <p:nvPr/>
      </p:nvGrpSpPr>
      <p:grpSpPr>
        <a:xfrm>
          <a:off x="0" y="0"/>
          <a:ext cx="0" cy="0"/>
          <a:chOff x="0" y="0"/>
          <a:chExt cx="0" cy="0"/>
        </a:xfrm>
      </p:grpSpPr>
      <p:sp>
        <p:nvSpPr>
          <p:cNvPr id="160" name="Google Shape;160;p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1" name="Google Shape;161;p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 name="Google Shape;162;p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 name="Google Shape;163;p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4" name="Google Shape;164;p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 name="Google Shape;165;p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6" name="Google Shape;166;p55"/>
          <p:cNvGrpSpPr/>
          <p:nvPr/>
        </p:nvGrpSpPr>
        <p:grpSpPr>
          <a:xfrm>
            <a:off x="7191542" y="1"/>
            <a:ext cx="5000459" cy="1425992"/>
            <a:chOff x="7191542" y="1"/>
            <a:chExt cx="5000459" cy="1425992"/>
          </a:xfrm>
        </p:grpSpPr>
        <p:pic>
          <p:nvPicPr>
            <p:cNvPr id="167" name="Google Shape;167;p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8" name="Google Shape;168;p55"/>
            <p:cNvGrpSpPr/>
            <p:nvPr/>
          </p:nvGrpSpPr>
          <p:grpSpPr>
            <a:xfrm>
              <a:off x="7191542" y="1"/>
              <a:ext cx="5000459" cy="1425992"/>
              <a:chOff x="7186272" y="0"/>
              <a:chExt cx="5005729" cy="1427495"/>
            </a:xfrm>
          </p:grpSpPr>
          <p:sp>
            <p:nvSpPr>
              <p:cNvPr id="169" name="Google Shape;169;p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0" name="Google Shape;170;p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1" name="Google Shape;171;p5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172"/>
        <p:cNvGrpSpPr/>
        <p:nvPr/>
      </p:nvGrpSpPr>
      <p:grpSpPr>
        <a:xfrm>
          <a:off x="0" y="0"/>
          <a:ext cx="0" cy="0"/>
          <a:chOff x="0" y="0"/>
          <a:chExt cx="0" cy="0"/>
        </a:xfrm>
      </p:grpSpPr>
      <p:sp>
        <p:nvSpPr>
          <p:cNvPr id="173" name="Google Shape;173;p5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4" name="Google Shape;174;p5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5" name="Google Shape;175;p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 name="Google Shape;176;p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7" name="Google Shape;177;p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 name="Google Shape;178;p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9" name="Google Shape;179;p56"/>
          <p:cNvGrpSpPr/>
          <p:nvPr/>
        </p:nvGrpSpPr>
        <p:grpSpPr>
          <a:xfrm>
            <a:off x="7191542" y="1"/>
            <a:ext cx="5000459" cy="1425992"/>
            <a:chOff x="7191542" y="1"/>
            <a:chExt cx="5000459" cy="1425992"/>
          </a:xfrm>
        </p:grpSpPr>
        <p:pic>
          <p:nvPicPr>
            <p:cNvPr id="180" name="Google Shape;180;p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1" name="Google Shape;181;p56"/>
            <p:cNvGrpSpPr/>
            <p:nvPr/>
          </p:nvGrpSpPr>
          <p:grpSpPr>
            <a:xfrm>
              <a:off x="7191542" y="1"/>
              <a:ext cx="5000459" cy="1425992"/>
              <a:chOff x="7186272" y="0"/>
              <a:chExt cx="5005729" cy="1427495"/>
            </a:xfrm>
          </p:grpSpPr>
          <p:sp>
            <p:nvSpPr>
              <p:cNvPr id="182" name="Google Shape;182;p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3" name="Google Shape;183;p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4" name="Google Shape;184;p5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185"/>
        <p:cNvGrpSpPr/>
        <p:nvPr/>
      </p:nvGrpSpPr>
      <p:grpSpPr>
        <a:xfrm>
          <a:off x="0" y="0"/>
          <a:ext cx="0" cy="0"/>
          <a:chOff x="0" y="0"/>
          <a:chExt cx="0" cy="0"/>
        </a:xfrm>
      </p:grpSpPr>
      <p:sp>
        <p:nvSpPr>
          <p:cNvPr id="186" name="Google Shape;186;p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7" name="Google Shape;187;p5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8" name="Google Shape;188;p57"/>
          <p:cNvGrpSpPr/>
          <p:nvPr/>
        </p:nvGrpSpPr>
        <p:grpSpPr>
          <a:xfrm>
            <a:off x="7191542" y="1"/>
            <a:ext cx="5000459" cy="1425992"/>
            <a:chOff x="7191542" y="1"/>
            <a:chExt cx="5000459" cy="1425992"/>
          </a:xfrm>
        </p:grpSpPr>
        <p:pic>
          <p:nvPicPr>
            <p:cNvPr id="189" name="Google Shape;189;p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 name="Google Shape;190;p57"/>
            <p:cNvGrpSpPr/>
            <p:nvPr/>
          </p:nvGrpSpPr>
          <p:grpSpPr>
            <a:xfrm>
              <a:off x="7191542" y="1"/>
              <a:ext cx="5000459" cy="1425992"/>
              <a:chOff x="7186272" y="0"/>
              <a:chExt cx="5005729" cy="1427495"/>
            </a:xfrm>
          </p:grpSpPr>
          <p:sp>
            <p:nvSpPr>
              <p:cNvPr id="191" name="Google Shape;191;p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2" name="Google Shape;192;p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3" name="Google Shape;193;p5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 name="Google Shape;194;p5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 name="Google Shape;195;p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 name="Google Shape;196;p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88036761"/>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97"/>
        <p:cNvGrpSpPr/>
        <p:nvPr/>
      </p:nvGrpSpPr>
      <p:grpSpPr>
        <a:xfrm>
          <a:off x="0" y="0"/>
          <a:ext cx="0" cy="0"/>
          <a:chOff x="0" y="0"/>
          <a:chExt cx="0" cy="0"/>
        </a:xfrm>
      </p:grpSpPr>
      <p:grpSp>
        <p:nvGrpSpPr>
          <p:cNvPr id="198" name="Google Shape;198;p58"/>
          <p:cNvGrpSpPr/>
          <p:nvPr/>
        </p:nvGrpSpPr>
        <p:grpSpPr>
          <a:xfrm>
            <a:off x="7191542" y="1"/>
            <a:ext cx="5000459" cy="1425992"/>
            <a:chOff x="7191542" y="1"/>
            <a:chExt cx="5000459" cy="1425992"/>
          </a:xfrm>
        </p:grpSpPr>
        <p:pic>
          <p:nvPicPr>
            <p:cNvPr id="199" name="Google Shape;199;p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 name="Google Shape;200;p58"/>
            <p:cNvGrpSpPr/>
            <p:nvPr/>
          </p:nvGrpSpPr>
          <p:grpSpPr>
            <a:xfrm>
              <a:off x="7191542" y="1"/>
              <a:ext cx="5000459" cy="1425992"/>
              <a:chOff x="7186272" y="0"/>
              <a:chExt cx="5005729" cy="1427495"/>
            </a:xfrm>
          </p:grpSpPr>
          <p:sp>
            <p:nvSpPr>
              <p:cNvPr id="201" name="Google Shape;201;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2" name="Google Shape;202;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3" name="Google Shape;203;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 name="Google Shape;204;p5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5" name="Google Shape;205;p5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6" name="Google Shape;206;p5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7" name="Google Shape;207;p5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8" name="Google Shape;208;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9" name="Google Shape;209;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0" name="Google Shape;210;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11"/>
        <p:cNvGrpSpPr/>
        <p:nvPr/>
      </p:nvGrpSpPr>
      <p:grpSpPr>
        <a:xfrm>
          <a:off x="0" y="0"/>
          <a:ext cx="0" cy="0"/>
          <a:chOff x="0" y="0"/>
          <a:chExt cx="0" cy="0"/>
        </a:xfrm>
      </p:grpSpPr>
      <p:grpSp>
        <p:nvGrpSpPr>
          <p:cNvPr id="212" name="Google Shape;212;p59"/>
          <p:cNvGrpSpPr/>
          <p:nvPr/>
        </p:nvGrpSpPr>
        <p:grpSpPr>
          <a:xfrm>
            <a:off x="7191542" y="1"/>
            <a:ext cx="5000459" cy="1425992"/>
            <a:chOff x="7191542" y="1"/>
            <a:chExt cx="5000459" cy="1425992"/>
          </a:xfrm>
        </p:grpSpPr>
        <p:pic>
          <p:nvPicPr>
            <p:cNvPr id="213" name="Google Shape;213;p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4" name="Google Shape;214;p59"/>
            <p:cNvGrpSpPr/>
            <p:nvPr/>
          </p:nvGrpSpPr>
          <p:grpSpPr>
            <a:xfrm>
              <a:off x="7191542" y="1"/>
              <a:ext cx="5000459" cy="1425992"/>
              <a:chOff x="7186272" y="0"/>
              <a:chExt cx="5005729" cy="1427495"/>
            </a:xfrm>
          </p:grpSpPr>
          <p:sp>
            <p:nvSpPr>
              <p:cNvPr id="215" name="Google Shape;215;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6" name="Google Shape;216;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7" name="Google Shape;217;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8" name="Google Shape;218;p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9" name="Google Shape;219;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0" name="Google Shape;220;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21"/>
        <p:cNvGrpSpPr/>
        <p:nvPr/>
      </p:nvGrpSpPr>
      <p:grpSpPr>
        <a:xfrm>
          <a:off x="0" y="0"/>
          <a:ext cx="0" cy="0"/>
          <a:chOff x="0" y="0"/>
          <a:chExt cx="0" cy="0"/>
        </a:xfrm>
      </p:grpSpPr>
      <p:grpSp>
        <p:nvGrpSpPr>
          <p:cNvPr id="222" name="Google Shape;222;p60"/>
          <p:cNvGrpSpPr/>
          <p:nvPr/>
        </p:nvGrpSpPr>
        <p:grpSpPr>
          <a:xfrm>
            <a:off x="0" y="0"/>
            <a:ext cx="12192000" cy="2148830"/>
            <a:chOff x="0" y="0"/>
            <a:chExt cx="12192000" cy="2148830"/>
          </a:xfrm>
        </p:grpSpPr>
        <p:sp>
          <p:nvSpPr>
            <p:cNvPr id="223" name="Google Shape;223;p6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4" name="Google Shape;224;p6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25" name="Google Shape;225;p6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6" name="Google Shape;226;p6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7" name="Google Shape;227;p6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28" name="Google Shape;228;p6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29" name="Google Shape;229;p6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30"/>
        <p:cNvGrpSpPr/>
        <p:nvPr/>
      </p:nvGrpSpPr>
      <p:grpSpPr>
        <a:xfrm>
          <a:off x="0" y="0"/>
          <a:ext cx="0" cy="0"/>
          <a:chOff x="0" y="0"/>
          <a:chExt cx="0" cy="0"/>
        </a:xfrm>
      </p:grpSpPr>
      <p:sp>
        <p:nvSpPr>
          <p:cNvPr id="231" name="Google Shape;231;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2" name="Google Shape;232;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3" name="Google Shape;233;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34" name="Google Shape;234;p61"/>
          <p:cNvGrpSpPr/>
          <p:nvPr/>
        </p:nvGrpSpPr>
        <p:grpSpPr>
          <a:xfrm>
            <a:off x="7191542" y="1"/>
            <a:ext cx="5000459" cy="1425992"/>
            <a:chOff x="7191542" y="1"/>
            <a:chExt cx="5000459" cy="1425992"/>
          </a:xfrm>
        </p:grpSpPr>
        <p:pic>
          <p:nvPicPr>
            <p:cNvPr id="235" name="Google Shape;235;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6" name="Google Shape;236;p61"/>
            <p:cNvGrpSpPr/>
            <p:nvPr/>
          </p:nvGrpSpPr>
          <p:grpSpPr>
            <a:xfrm>
              <a:off x="7191542" y="1"/>
              <a:ext cx="5000459" cy="1425992"/>
              <a:chOff x="7186272" y="0"/>
              <a:chExt cx="5005729" cy="1427495"/>
            </a:xfrm>
          </p:grpSpPr>
          <p:sp>
            <p:nvSpPr>
              <p:cNvPr id="237" name="Google Shape;237;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38" name="Google Shape;238;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239"/>
        <p:cNvGrpSpPr/>
        <p:nvPr/>
      </p:nvGrpSpPr>
      <p:grpSpPr>
        <a:xfrm>
          <a:off x="0" y="0"/>
          <a:ext cx="0" cy="0"/>
          <a:chOff x="0" y="0"/>
          <a:chExt cx="0" cy="0"/>
        </a:xfrm>
      </p:grpSpPr>
      <p:sp>
        <p:nvSpPr>
          <p:cNvPr id="240" name="Google Shape;240;p6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1" name="Google Shape;241;p6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2" name="Google Shape;242;p6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43" name="Google Shape;243;p62"/>
          <p:cNvSpPr>
            <a:spLocks noGrp="1"/>
          </p:cNvSpPr>
          <p:nvPr>
            <p:ph type="pic" idx="2"/>
          </p:nvPr>
        </p:nvSpPr>
        <p:spPr>
          <a:xfrm>
            <a:off x="7118684" y="233915"/>
            <a:ext cx="5073316" cy="5943600"/>
          </a:xfrm>
          <a:prstGeom prst="rect">
            <a:avLst/>
          </a:prstGeom>
          <a:noFill/>
          <a:ln>
            <a:noFill/>
          </a:ln>
        </p:spPr>
      </p:sp>
      <p:grpSp>
        <p:nvGrpSpPr>
          <p:cNvPr id="244" name="Google Shape;244;p62"/>
          <p:cNvGrpSpPr/>
          <p:nvPr/>
        </p:nvGrpSpPr>
        <p:grpSpPr>
          <a:xfrm>
            <a:off x="0" y="5020348"/>
            <a:ext cx="12192000" cy="1837653"/>
            <a:chOff x="0" y="5020348"/>
            <a:chExt cx="12192000" cy="1837653"/>
          </a:xfrm>
        </p:grpSpPr>
        <p:sp>
          <p:nvSpPr>
            <p:cNvPr id="245" name="Google Shape;245;p6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6" name="Google Shape;246;p6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47" name="Google Shape;247;p6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248"/>
        <p:cNvGrpSpPr/>
        <p:nvPr/>
      </p:nvGrpSpPr>
      <p:grpSpPr>
        <a:xfrm>
          <a:off x="0" y="0"/>
          <a:ext cx="0" cy="0"/>
          <a:chOff x="0" y="0"/>
          <a:chExt cx="0" cy="0"/>
        </a:xfrm>
      </p:grpSpPr>
      <p:grpSp>
        <p:nvGrpSpPr>
          <p:cNvPr id="249" name="Google Shape;249;p63"/>
          <p:cNvGrpSpPr/>
          <p:nvPr/>
        </p:nvGrpSpPr>
        <p:grpSpPr>
          <a:xfrm>
            <a:off x="0" y="5020347"/>
            <a:ext cx="12192000" cy="1837653"/>
            <a:chOff x="0" y="5020347"/>
            <a:chExt cx="12192000" cy="1837653"/>
          </a:xfrm>
        </p:grpSpPr>
        <p:sp>
          <p:nvSpPr>
            <p:cNvPr id="250" name="Google Shape;250;p6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1" name="Google Shape;251;p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2" name="Google Shape;252;p6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53" name="Google Shape;253;p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54" name="Google Shape;254;p6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5" name="Google Shape;255;p6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256"/>
        <p:cNvGrpSpPr/>
        <p:nvPr/>
      </p:nvGrpSpPr>
      <p:grpSpPr>
        <a:xfrm>
          <a:off x="0" y="0"/>
          <a:ext cx="0" cy="0"/>
          <a:chOff x="0" y="0"/>
          <a:chExt cx="0" cy="0"/>
        </a:xfrm>
      </p:grpSpPr>
      <p:sp>
        <p:nvSpPr>
          <p:cNvPr id="257" name="Google Shape;257;p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8" name="Google Shape;258;p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9" name="Google Shape;259;p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0" name="Google Shape;260;p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1" name="Google Shape;261;p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2" name="Google Shape;262;p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63" name="Google Shape;263;p64"/>
          <p:cNvGrpSpPr/>
          <p:nvPr/>
        </p:nvGrpSpPr>
        <p:grpSpPr>
          <a:xfrm>
            <a:off x="7191542" y="1"/>
            <a:ext cx="5000459" cy="1425992"/>
            <a:chOff x="7191542" y="1"/>
            <a:chExt cx="5000459" cy="1425992"/>
          </a:xfrm>
        </p:grpSpPr>
        <p:pic>
          <p:nvPicPr>
            <p:cNvPr id="264" name="Google Shape;264;p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5" name="Google Shape;265;p64"/>
            <p:cNvGrpSpPr/>
            <p:nvPr/>
          </p:nvGrpSpPr>
          <p:grpSpPr>
            <a:xfrm>
              <a:off x="7191542" y="1"/>
              <a:ext cx="5000459" cy="1425992"/>
              <a:chOff x="7186272" y="0"/>
              <a:chExt cx="5005729" cy="1427495"/>
            </a:xfrm>
          </p:grpSpPr>
          <p:sp>
            <p:nvSpPr>
              <p:cNvPr id="266" name="Google Shape;266;p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7" name="Google Shape;267;p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68" name="Google Shape;268;p6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269"/>
        <p:cNvGrpSpPr/>
        <p:nvPr/>
      </p:nvGrpSpPr>
      <p:grpSpPr>
        <a:xfrm>
          <a:off x="0" y="0"/>
          <a:ext cx="0" cy="0"/>
          <a:chOff x="0" y="0"/>
          <a:chExt cx="0" cy="0"/>
        </a:xfrm>
      </p:grpSpPr>
      <p:grpSp>
        <p:nvGrpSpPr>
          <p:cNvPr id="270" name="Google Shape;270;p65"/>
          <p:cNvGrpSpPr/>
          <p:nvPr/>
        </p:nvGrpSpPr>
        <p:grpSpPr>
          <a:xfrm>
            <a:off x="7191542" y="1"/>
            <a:ext cx="5000459" cy="1425992"/>
            <a:chOff x="7191542" y="1"/>
            <a:chExt cx="5000459" cy="1425992"/>
          </a:xfrm>
        </p:grpSpPr>
        <p:pic>
          <p:nvPicPr>
            <p:cNvPr id="271" name="Google Shape;271;p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2" name="Google Shape;272;p65"/>
            <p:cNvGrpSpPr/>
            <p:nvPr/>
          </p:nvGrpSpPr>
          <p:grpSpPr>
            <a:xfrm>
              <a:off x="7191542" y="1"/>
              <a:ext cx="5000459" cy="1425992"/>
              <a:chOff x="7186272" y="0"/>
              <a:chExt cx="5005729" cy="1427495"/>
            </a:xfrm>
          </p:grpSpPr>
          <p:sp>
            <p:nvSpPr>
              <p:cNvPr id="273" name="Google Shape;273;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4" name="Google Shape;274;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5" name="Google Shape;275;p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6" name="Google Shape;276;p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7" name="Google Shape;277;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8" name="Google Shape;278;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9" name="Google Shape;279;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280"/>
        <p:cNvGrpSpPr/>
        <p:nvPr/>
      </p:nvGrpSpPr>
      <p:grpSpPr>
        <a:xfrm>
          <a:off x="0" y="0"/>
          <a:ext cx="0" cy="0"/>
          <a:chOff x="0" y="0"/>
          <a:chExt cx="0" cy="0"/>
        </a:xfrm>
      </p:grpSpPr>
      <p:sp>
        <p:nvSpPr>
          <p:cNvPr id="281" name="Google Shape;281;p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2" name="Google Shape;282;p6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83" name="Google Shape;283;p66"/>
          <p:cNvGrpSpPr/>
          <p:nvPr/>
        </p:nvGrpSpPr>
        <p:grpSpPr>
          <a:xfrm>
            <a:off x="7191542" y="1"/>
            <a:ext cx="5000459" cy="1425992"/>
            <a:chOff x="7191542" y="1"/>
            <a:chExt cx="5000459" cy="1425992"/>
          </a:xfrm>
        </p:grpSpPr>
        <p:pic>
          <p:nvPicPr>
            <p:cNvPr id="284" name="Google Shape;284;p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5" name="Google Shape;285;p66"/>
            <p:cNvGrpSpPr/>
            <p:nvPr/>
          </p:nvGrpSpPr>
          <p:grpSpPr>
            <a:xfrm>
              <a:off x="7191542" y="1"/>
              <a:ext cx="5000459" cy="1425992"/>
              <a:chOff x="7186272" y="0"/>
              <a:chExt cx="5005729" cy="1427495"/>
            </a:xfrm>
          </p:grpSpPr>
          <p:sp>
            <p:nvSpPr>
              <p:cNvPr id="286" name="Google Shape;286;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7" name="Google Shape;287;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88" name="Google Shape;288;p6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9" name="Google Shape;289;p6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0" name="Google Shape;290;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1" name="Google Shape;291;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292"/>
        <p:cNvGrpSpPr/>
        <p:nvPr/>
      </p:nvGrpSpPr>
      <p:grpSpPr>
        <a:xfrm>
          <a:off x="0" y="0"/>
          <a:ext cx="0" cy="0"/>
          <a:chOff x="0" y="0"/>
          <a:chExt cx="0" cy="0"/>
        </a:xfrm>
      </p:grpSpPr>
      <p:grpSp>
        <p:nvGrpSpPr>
          <p:cNvPr id="293" name="Google Shape;293;p67"/>
          <p:cNvGrpSpPr/>
          <p:nvPr/>
        </p:nvGrpSpPr>
        <p:grpSpPr>
          <a:xfrm>
            <a:off x="7191542" y="1"/>
            <a:ext cx="5000459" cy="1425992"/>
            <a:chOff x="7191542" y="1"/>
            <a:chExt cx="5000459" cy="1425992"/>
          </a:xfrm>
        </p:grpSpPr>
        <p:pic>
          <p:nvPicPr>
            <p:cNvPr id="294" name="Google Shape;294;p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5" name="Google Shape;295;p67"/>
            <p:cNvGrpSpPr/>
            <p:nvPr/>
          </p:nvGrpSpPr>
          <p:grpSpPr>
            <a:xfrm>
              <a:off x="7191542" y="1"/>
              <a:ext cx="5000459" cy="1425992"/>
              <a:chOff x="7186272" y="0"/>
              <a:chExt cx="5005729" cy="1427495"/>
            </a:xfrm>
          </p:grpSpPr>
          <p:sp>
            <p:nvSpPr>
              <p:cNvPr id="296" name="Google Shape;296;p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7" name="Google Shape;297;p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8" name="Google Shape;298;p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9" name="Google Shape;299;p6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00" name="Google Shape;300;p6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1" name="Google Shape;301;p6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02" name="Google Shape;302;p6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3" name="Google Shape;303;p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4" name="Google Shape;304;p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5" name="Google Shape;305;p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882342115"/>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306"/>
        <p:cNvGrpSpPr/>
        <p:nvPr/>
      </p:nvGrpSpPr>
      <p:grpSpPr>
        <a:xfrm>
          <a:off x="0" y="0"/>
          <a:ext cx="0" cy="0"/>
          <a:chOff x="0" y="0"/>
          <a:chExt cx="0" cy="0"/>
        </a:xfrm>
      </p:grpSpPr>
      <p:sp>
        <p:nvSpPr>
          <p:cNvPr id="307" name="Google Shape;307;p6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08" name="Google Shape;308;p6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09" name="Google Shape;309;p68"/>
          <p:cNvGrpSpPr/>
          <p:nvPr/>
        </p:nvGrpSpPr>
        <p:grpSpPr>
          <a:xfrm>
            <a:off x="0" y="5379426"/>
            <a:ext cx="2807368" cy="753891"/>
            <a:chOff x="0" y="5379426"/>
            <a:chExt cx="2807368" cy="753891"/>
          </a:xfrm>
        </p:grpSpPr>
        <p:sp>
          <p:nvSpPr>
            <p:cNvPr id="310" name="Google Shape;310;p6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1" name="Google Shape;311;p6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12" name="Google Shape;312;p68"/>
          <p:cNvSpPr>
            <a:spLocks noGrp="1"/>
          </p:cNvSpPr>
          <p:nvPr>
            <p:ph type="pic" idx="2"/>
          </p:nvPr>
        </p:nvSpPr>
        <p:spPr>
          <a:xfrm>
            <a:off x="2807368" y="457202"/>
            <a:ext cx="8915400" cy="5943598"/>
          </a:xfrm>
          <a:prstGeom prst="rect">
            <a:avLst/>
          </a:prstGeom>
          <a:noFill/>
          <a:ln>
            <a:noFill/>
          </a:ln>
        </p:spPr>
      </p:sp>
      <p:pic>
        <p:nvPicPr>
          <p:cNvPr id="313" name="Google Shape;313;p6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314"/>
        <p:cNvGrpSpPr/>
        <p:nvPr/>
      </p:nvGrpSpPr>
      <p:grpSpPr>
        <a:xfrm>
          <a:off x="0" y="0"/>
          <a:ext cx="0" cy="0"/>
          <a:chOff x="0" y="0"/>
          <a:chExt cx="0" cy="0"/>
        </a:xfrm>
      </p:grpSpPr>
      <p:grpSp>
        <p:nvGrpSpPr>
          <p:cNvPr id="315" name="Google Shape;315;p69"/>
          <p:cNvGrpSpPr/>
          <p:nvPr/>
        </p:nvGrpSpPr>
        <p:grpSpPr>
          <a:xfrm>
            <a:off x="0" y="0"/>
            <a:ext cx="12192000" cy="2148830"/>
            <a:chOff x="0" y="0"/>
            <a:chExt cx="12192000" cy="2148830"/>
          </a:xfrm>
        </p:grpSpPr>
        <p:sp>
          <p:nvSpPr>
            <p:cNvPr id="316" name="Google Shape;316;p6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7" name="Google Shape;317;p6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18" name="Google Shape;318;p6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9" name="Google Shape;319;p6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0" name="Google Shape;320;p6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21" name="Google Shape;321;p6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22" name="Google Shape;322;p6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323"/>
        <p:cNvGrpSpPr/>
        <p:nvPr/>
      </p:nvGrpSpPr>
      <p:grpSpPr>
        <a:xfrm>
          <a:off x="0" y="0"/>
          <a:ext cx="0" cy="0"/>
          <a:chOff x="0" y="0"/>
          <a:chExt cx="0" cy="0"/>
        </a:xfrm>
      </p:grpSpPr>
      <p:sp>
        <p:nvSpPr>
          <p:cNvPr id="324" name="Google Shape;324;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5" name="Google Shape;325;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6" name="Google Shape;326;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7" name="Google Shape;327;p70"/>
          <p:cNvGrpSpPr/>
          <p:nvPr/>
        </p:nvGrpSpPr>
        <p:grpSpPr>
          <a:xfrm>
            <a:off x="7191542" y="1"/>
            <a:ext cx="5000459" cy="1425992"/>
            <a:chOff x="7191542" y="1"/>
            <a:chExt cx="5000459" cy="1425992"/>
          </a:xfrm>
        </p:grpSpPr>
        <p:pic>
          <p:nvPicPr>
            <p:cNvPr id="328" name="Google Shape;328;p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9" name="Google Shape;329;p70"/>
            <p:cNvGrpSpPr/>
            <p:nvPr/>
          </p:nvGrpSpPr>
          <p:grpSpPr>
            <a:xfrm>
              <a:off x="7191542" y="1"/>
              <a:ext cx="5000459" cy="1425992"/>
              <a:chOff x="7186272" y="0"/>
              <a:chExt cx="5005729" cy="1427495"/>
            </a:xfrm>
          </p:grpSpPr>
          <p:sp>
            <p:nvSpPr>
              <p:cNvPr id="330" name="Google Shape;330;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1" name="Google Shape;331;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32"/>
        <p:cNvGrpSpPr/>
        <p:nvPr/>
      </p:nvGrpSpPr>
      <p:grpSpPr>
        <a:xfrm>
          <a:off x="0" y="0"/>
          <a:ext cx="0" cy="0"/>
          <a:chOff x="0" y="0"/>
          <a:chExt cx="0" cy="0"/>
        </a:xfrm>
      </p:grpSpPr>
      <p:grpSp>
        <p:nvGrpSpPr>
          <p:cNvPr id="333" name="Google Shape;333;p71"/>
          <p:cNvGrpSpPr/>
          <p:nvPr/>
        </p:nvGrpSpPr>
        <p:grpSpPr>
          <a:xfrm>
            <a:off x="7191542" y="1"/>
            <a:ext cx="5000459" cy="1425992"/>
            <a:chOff x="7191542" y="1"/>
            <a:chExt cx="5000459" cy="1425992"/>
          </a:xfrm>
        </p:grpSpPr>
        <p:pic>
          <p:nvPicPr>
            <p:cNvPr id="334" name="Google Shape;334;p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5" name="Google Shape;335;p71"/>
            <p:cNvGrpSpPr/>
            <p:nvPr/>
          </p:nvGrpSpPr>
          <p:grpSpPr>
            <a:xfrm>
              <a:off x="7191542" y="1"/>
              <a:ext cx="5000459" cy="1425992"/>
              <a:chOff x="7186272" y="0"/>
              <a:chExt cx="5005729" cy="1427495"/>
            </a:xfrm>
          </p:grpSpPr>
          <p:sp>
            <p:nvSpPr>
              <p:cNvPr id="336" name="Google Shape;336;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7" name="Google Shape;337;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38" name="Google Shape;338;p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9" name="Google Shape;339;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0" name="Google Shape;340;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1" name="Google Shape;341;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342"/>
        <p:cNvGrpSpPr/>
        <p:nvPr/>
      </p:nvGrpSpPr>
      <p:grpSpPr>
        <a:xfrm>
          <a:off x="0" y="0"/>
          <a:ext cx="0" cy="0"/>
          <a:chOff x="0" y="0"/>
          <a:chExt cx="0" cy="0"/>
        </a:xfrm>
      </p:grpSpPr>
      <p:sp>
        <p:nvSpPr>
          <p:cNvPr id="343" name="Google Shape;343;p7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4" name="Google Shape;344;p7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5" name="Google Shape;345;p7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46" name="Google Shape;346;p72"/>
          <p:cNvSpPr>
            <a:spLocks noGrp="1"/>
          </p:cNvSpPr>
          <p:nvPr>
            <p:ph type="pic" idx="2"/>
          </p:nvPr>
        </p:nvSpPr>
        <p:spPr>
          <a:xfrm>
            <a:off x="7118684" y="233915"/>
            <a:ext cx="5073316" cy="5943600"/>
          </a:xfrm>
          <a:prstGeom prst="rect">
            <a:avLst/>
          </a:prstGeom>
          <a:noFill/>
          <a:ln>
            <a:noFill/>
          </a:ln>
        </p:spPr>
      </p:sp>
      <p:grpSp>
        <p:nvGrpSpPr>
          <p:cNvPr id="347" name="Google Shape;347;p72"/>
          <p:cNvGrpSpPr/>
          <p:nvPr/>
        </p:nvGrpSpPr>
        <p:grpSpPr>
          <a:xfrm>
            <a:off x="0" y="5020348"/>
            <a:ext cx="12192000" cy="1837653"/>
            <a:chOff x="0" y="5020348"/>
            <a:chExt cx="12192000" cy="1837653"/>
          </a:xfrm>
        </p:grpSpPr>
        <p:sp>
          <p:nvSpPr>
            <p:cNvPr id="348" name="Google Shape;348;p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9" name="Google Shape;349;p7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50" name="Google Shape;350;p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351"/>
        <p:cNvGrpSpPr/>
        <p:nvPr/>
      </p:nvGrpSpPr>
      <p:grpSpPr>
        <a:xfrm>
          <a:off x="0" y="0"/>
          <a:ext cx="0" cy="0"/>
          <a:chOff x="0" y="0"/>
          <a:chExt cx="0" cy="0"/>
        </a:xfrm>
      </p:grpSpPr>
      <p:grpSp>
        <p:nvGrpSpPr>
          <p:cNvPr id="352" name="Google Shape;352;p73"/>
          <p:cNvGrpSpPr/>
          <p:nvPr/>
        </p:nvGrpSpPr>
        <p:grpSpPr>
          <a:xfrm>
            <a:off x="0" y="5020347"/>
            <a:ext cx="12192000" cy="1837653"/>
            <a:chOff x="0" y="5020347"/>
            <a:chExt cx="12192000" cy="1837653"/>
          </a:xfrm>
        </p:grpSpPr>
        <p:sp>
          <p:nvSpPr>
            <p:cNvPr id="353" name="Google Shape;353;p7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4" name="Google Shape;354;p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5" name="Google Shape;355;p7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56" name="Google Shape;356;p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57" name="Google Shape;357;p7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8" name="Google Shape;358;p7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359"/>
        <p:cNvGrpSpPr/>
        <p:nvPr/>
      </p:nvGrpSpPr>
      <p:grpSpPr>
        <a:xfrm>
          <a:off x="0" y="0"/>
          <a:ext cx="0" cy="0"/>
          <a:chOff x="0" y="0"/>
          <a:chExt cx="0" cy="0"/>
        </a:xfrm>
      </p:grpSpPr>
      <p:sp>
        <p:nvSpPr>
          <p:cNvPr id="360" name="Google Shape;360;p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1" name="Google Shape;361;p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2" name="Google Shape;362;p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3" name="Google Shape;363;p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4" name="Google Shape;364;p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5" name="Google Shape;365;p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66" name="Google Shape;366;p74"/>
          <p:cNvGrpSpPr/>
          <p:nvPr/>
        </p:nvGrpSpPr>
        <p:grpSpPr>
          <a:xfrm>
            <a:off x="7191542" y="1"/>
            <a:ext cx="5000459" cy="1425992"/>
            <a:chOff x="7191542" y="1"/>
            <a:chExt cx="5000459" cy="1425992"/>
          </a:xfrm>
        </p:grpSpPr>
        <p:pic>
          <p:nvPicPr>
            <p:cNvPr id="367" name="Google Shape;367;p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8" name="Google Shape;368;p74"/>
            <p:cNvGrpSpPr/>
            <p:nvPr/>
          </p:nvGrpSpPr>
          <p:grpSpPr>
            <a:xfrm>
              <a:off x="7191542" y="1"/>
              <a:ext cx="5000459" cy="1425992"/>
              <a:chOff x="7186272" y="0"/>
              <a:chExt cx="5005729" cy="1427495"/>
            </a:xfrm>
          </p:grpSpPr>
          <p:sp>
            <p:nvSpPr>
              <p:cNvPr id="369" name="Google Shape;369;p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0" name="Google Shape;370;p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71" name="Google Shape;371;p7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372"/>
        <p:cNvGrpSpPr/>
        <p:nvPr/>
      </p:nvGrpSpPr>
      <p:grpSpPr>
        <a:xfrm>
          <a:off x="0" y="0"/>
          <a:ext cx="0" cy="0"/>
          <a:chOff x="0" y="0"/>
          <a:chExt cx="0" cy="0"/>
        </a:xfrm>
      </p:grpSpPr>
      <p:sp>
        <p:nvSpPr>
          <p:cNvPr id="373" name="Google Shape;373;p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4" name="Google Shape;374;p7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75" name="Google Shape;375;p75"/>
          <p:cNvGrpSpPr/>
          <p:nvPr/>
        </p:nvGrpSpPr>
        <p:grpSpPr>
          <a:xfrm>
            <a:off x="7191542" y="1"/>
            <a:ext cx="5000459" cy="1425992"/>
            <a:chOff x="7191542" y="1"/>
            <a:chExt cx="5000459" cy="1425992"/>
          </a:xfrm>
        </p:grpSpPr>
        <p:pic>
          <p:nvPicPr>
            <p:cNvPr id="376" name="Google Shape;376;p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7" name="Google Shape;377;p75"/>
            <p:cNvGrpSpPr/>
            <p:nvPr/>
          </p:nvGrpSpPr>
          <p:grpSpPr>
            <a:xfrm>
              <a:off x="7191542" y="1"/>
              <a:ext cx="5000459" cy="1425992"/>
              <a:chOff x="7186272" y="0"/>
              <a:chExt cx="5005729" cy="1427495"/>
            </a:xfrm>
          </p:grpSpPr>
          <p:sp>
            <p:nvSpPr>
              <p:cNvPr id="378" name="Google Shape;378;p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9" name="Google Shape;379;p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80" name="Google Shape;380;p7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1" name="Google Shape;381;p7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2" name="Google Shape;382;p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3" name="Google Shape;383;p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384"/>
        <p:cNvGrpSpPr/>
        <p:nvPr/>
      </p:nvGrpSpPr>
      <p:grpSpPr>
        <a:xfrm>
          <a:off x="0" y="0"/>
          <a:ext cx="0" cy="0"/>
          <a:chOff x="0" y="0"/>
          <a:chExt cx="0" cy="0"/>
        </a:xfrm>
      </p:grpSpPr>
      <p:grpSp>
        <p:nvGrpSpPr>
          <p:cNvPr id="385" name="Google Shape;385;p76"/>
          <p:cNvGrpSpPr/>
          <p:nvPr/>
        </p:nvGrpSpPr>
        <p:grpSpPr>
          <a:xfrm>
            <a:off x="7191542" y="1"/>
            <a:ext cx="5000459" cy="1425992"/>
            <a:chOff x="7191542" y="1"/>
            <a:chExt cx="5000459" cy="1425992"/>
          </a:xfrm>
        </p:grpSpPr>
        <p:pic>
          <p:nvPicPr>
            <p:cNvPr id="386" name="Google Shape;386;p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7" name="Google Shape;387;p76"/>
            <p:cNvGrpSpPr/>
            <p:nvPr/>
          </p:nvGrpSpPr>
          <p:grpSpPr>
            <a:xfrm>
              <a:off x="7191542" y="1"/>
              <a:ext cx="5000459" cy="1425992"/>
              <a:chOff x="7186272" y="0"/>
              <a:chExt cx="5005729" cy="1427495"/>
            </a:xfrm>
          </p:grpSpPr>
          <p:sp>
            <p:nvSpPr>
              <p:cNvPr id="388" name="Google Shape;388;p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89" name="Google Shape;389;p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90" name="Google Shape;390;p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1" name="Google Shape;391;p7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92" name="Google Shape;392;p7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3" name="Google Shape;393;p7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94" name="Google Shape;394;p7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5" name="Google Shape;395;p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6" name="Google Shape;396;p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7" name="Google Shape;397;p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398"/>
        <p:cNvGrpSpPr/>
        <p:nvPr/>
      </p:nvGrpSpPr>
      <p:grpSpPr>
        <a:xfrm>
          <a:off x="0" y="0"/>
          <a:ext cx="0" cy="0"/>
          <a:chOff x="0" y="0"/>
          <a:chExt cx="0" cy="0"/>
        </a:xfrm>
      </p:grpSpPr>
      <p:sp>
        <p:nvSpPr>
          <p:cNvPr id="399" name="Google Shape;399;p7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00" name="Google Shape;400;p7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01" name="Google Shape;401;p77"/>
          <p:cNvGrpSpPr/>
          <p:nvPr/>
        </p:nvGrpSpPr>
        <p:grpSpPr>
          <a:xfrm>
            <a:off x="0" y="5379426"/>
            <a:ext cx="2807368" cy="753891"/>
            <a:chOff x="0" y="5379426"/>
            <a:chExt cx="2807368" cy="753891"/>
          </a:xfrm>
        </p:grpSpPr>
        <p:sp>
          <p:nvSpPr>
            <p:cNvPr id="402" name="Google Shape;402;p7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3" name="Google Shape;403;p7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04" name="Google Shape;404;p77"/>
          <p:cNvSpPr>
            <a:spLocks noGrp="1"/>
          </p:cNvSpPr>
          <p:nvPr>
            <p:ph type="pic" idx="2"/>
          </p:nvPr>
        </p:nvSpPr>
        <p:spPr>
          <a:xfrm>
            <a:off x="2807368" y="457202"/>
            <a:ext cx="8915400" cy="5943598"/>
          </a:xfrm>
          <a:prstGeom prst="rect">
            <a:avLst/>
          </a:prstGeom>
          <a:noFill/>
          <a:ln>
            <a:noFill/>
          </a:ln>
        </p:spPr>
      </p:sp>
      <p:pic>
        <p:nvPicPr>
          <p:cNvPr id="405" name="Google Shape;405;p7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14054778"/>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406"/>
        <p:cNvGrpSpPr/>
        <p:nvPr/>
      </p:nvGrpSpPr>
      <p:grpSpPr>
        <a:xfrm>
          <a:off x="0" y="0"/>
          <a:ext cx="0" cy="0"/>
          <a:chOff x="0" y="0"/>
          <a:chExt cx="0" cy="0"/>
        </a:xfrm>
      </p:grpSpPr>
      <p:sp>
        <p:nvSpPr>
          <p:cNvPr id="407" name="Google Shape;407;p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8" name="Google Shape;408;p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9" name="Google Shape;409;p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0" name="Google Shape;410;p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1" name="Google Shape;411;p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2" name="Google Shape;412;p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13" name="Google Shape;413;p78"/>
          <p:cNvGrpSpPr/>
          <p:nvPr/>
        </p:nvGrpSpPr>
        <p:grpSpPr>
          <a:xfrm>
            <a:off x="7191542" y="1"/>
            <a:ext cx="5000459" cy="1425992"/>
            <a:chOff x="7191542" y="1"/>
            <a:chExt cx="5000459" cy="1425992"/>
          </a:xfrm>
        </p:grpSpPr>
        <p:pic>
          <p:nvPicPr>
            <p:cNvPr id="414" name="Google Shape;414;p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5" name="Google Shape;415;p78"/>
            <p:cNvGrpSpPr/>
            <p:nvPr/>
          </p:nvGrpSpPr>
          <p:grpSpPr>
            <a:xfrm>
              <a:off x="7191542" y="1"/>
              <a:ext cx="5000459" cy="1425992"/>
              <a:chOff x="7186272" y="0"/>
              <a:chExt cx="5005729" cy="1427495"/>
            </a:xfrm>
          </p:grpSpPr>
          <p:sp>
            <p:nvSpPr>
              <p:cNvPr id="416" name="Google Shape;416;p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7" name="Google Shape;417;p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18" name="Google Shape;418;p7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419"/>
        <p:cNvGrpSpPr/>
        <p:nvPr/>
      </p:nvGrpSpPr>
      <p:grpSpPr>
        <a:xfrm>
          <a:off x="0" y="0"/>
          <a:ext cx="0" cy="0"/>
          <a:chOff x="0" y="0"/>
          <a:chExt cx="0" cy="0"/>
        </a:xfrm>
      </p:grpSpPr>
      <p:grpSp>
        <p:nvGrpSpPr>
          <p:cNvPr id="420" name="Google Shape;420;p79"/>
          <p:cNvGrpSpPr/>
          <p:nvPr/>
        </p:nvGrpSpPr>
        <p:grpSpPr>
          <a:xfrm>
            <a:off x="0" y="0"/>
            <a:ext cx="12192000" cy="2148830"/>
            <a:chOff x="0" y="0"/>
            <a:chExt cx="12192000" cy="2148830"/>
          </a:xfrm>
        </p:grpSpPr>
        <p:sp>
          <p:nvSpPr>
            <p:cNvPr id="421" name="Google Shape;421;p7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2" name="Google Shape;422;p7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23" name="Google Shape;423;p7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4" name="Google Shape;424;p7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5" name="Google Shape;425;p7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26" name="Google Shape;426;p7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27" name="Google Shape;427;p7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428"/>
        <p:cNvGrpSpPr/>
        <p:nvPr/>
      </p:nvGrpSpPr>
      <p:grpSpPr>
        <a:xfrm>
          <a:off x="0" y="0"/>
          <a:ext cx="0" cy="0"/>
          <a:chOff x="0" y="0"/>
          <a:chExt cx="0" cy="0"/>
        </a:xfrm>
      </p:grpSpPr>
      <p:sp>
        <p:nvSpPr>
          <p:cNvPr id="429" name="Google Shape;429;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0" name="Google Shape;430;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1" name="Google Shape;431;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32" name="Google Shape;432;p80"/>
          <p:cNvGrpSpPr/>
          <p:nvPr/>
        </p:nvGrpSpPr>
        <p:grpSpPr>
          <a:xfrm>
            <a:off x="7191542" y="1"/>
            <a:ext cx="5000459" cy="1425992"/>
            <a:chOff x="7191542" y="1"/>
            <a:chExt cx="5000459" cy="1425992"/>
          </a:xfrm>
        </p:grpSpPr>
        <p:pic>
          <p:nvPicPr>
            <p:cNvPr id="433" name="Google Shape;433;p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4" name="Google Shape;434;p80"/>
            <p:cNvGrpSpPr/>
            <p:nvPr/>
          </p:nvGrpSpPr>
          <p:grpSpPr>
            <a:xfrm>
              <a:off x="7191542" y="1"/>
              <a:ext cx="5000459" cy="1425992"/>
              <a:chOff x="7186272" y="0"/>
              <a:chExt cx="5005729" cy="1427495"/>
            </a:xfrm>
          </p:grpSpPr>
          <p:sp>
            <p:nvSpPr>
              <p:cNvPr id="435" name="Google Shape;435;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6" name="Google Shape;436;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437"/>
        <p:cNvGrpSpPr/>
        <p:nvPr/>
      </p:nvGrpSpPr>
      <p:grpSpPr>
        <a:xfrm>
          <a:off x="0" y="0"/>
          <a:ext cx="0" cy="0"/>
          <a:chOff x="0" y="0"/>
          <a:chExt cx="0" cy="0"/>
        </a:xfrm>
      </p:grpSpPr>
      <p:grpSp>
        <p:nvGrpSpPr>
          <p:cNvPr id="438" name="Google Shape;438;p81"/>
          <p:cNvGrpSpPr/>
          <p:nvPr/>
        </p:nvGrpSpPr>
        <p:grpSpPr>
          <a:xfrm>
            <a:off x="7191542" y="1"/>
            <a:ext cx="5000459" cy="1425992"/>
            <a:chOff x="7191542" y="1"/>
            <a:chExt cx="5000459" cy="1425992"/>
          </a:xfrm>
        </p:grpSpPr>
        <p:pic>
          <p:nvPicPr>
            <p:cNvPr id="439" name="Google Shape;439;p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0" name="Google Shape;440;p81"/>
            <p:cNvGrpSpPr/>
            <p:nvPr/>
          </p:nvGrpSpPr>
          <p:grpSpPr>
            <a:xfrm>
              <a:off x="7191542" y="1"/>
              <a:ext cx="5000459" cy="1425992"/>
              <a:chOff x="7186272" y="0"/>
              <a:chExt cx="5005729" cy="1427495"/>
            </a:xfrm>
          </p:grpSpPr>
          <p:sp>
            <p:nvSpPr>
              <p:cNvPr id="441" name="Google Shape;441;p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42" name="Google Shape;442;p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43" name="Google Shape;443;p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4" name="Google Shape;444;p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45" name="Google Shape;445;p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6" name="Google Shape;446;p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447"/>
        <p:cNvGrpSpPr/>
        <p:nvPr/>
      </p:nvGrpSpPr>
      <p:grpSpPr>
        <a:xfrm>
          <a:off x="0" y="0"/>
          <a:ext cx="0" cy="0"/>
          <a:chOff x="0" y="0"/>
          <a:chExt cx="0" cy="0"/>
        </a:xfrm>
      </p:grpSpPr>
      <p:sp>
        <p:nvSpPr>
          <p:cNvPr id="448" name="Google Shape;448;p8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9" name="Google Shape;449;p8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0" name="Google Shape;450;p8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1" name="Google Shape;451;p82"/>
          <p:cNvSpPr>
            <a:spLocks noGrp="1"/>
          </p:cNvSpPr>
          <p:nvPr>
            <p:ph type="pic" idx="2"/>
          </p:nvPr>
        </p:nvSpPr>
        <p:spPr>
          <a:xfrm>
            <a:off x="7118684" y="233915"/>
            <a:ext cx="5073316" cy="5943600"/>
          </a:xfrm>
          <a:prstGeom prst="rect">
            <a:avLst/>
          </a:prstGeom>
          <a:noFill/>
          <a:ln>
            <a:noFill/>
          </a:ln>
        </p:spPr>
      </p:sp>
      <p:grpSp>
        <p:nvGrpSpPr>
          <p:cNvPr id="452" name="Google Shape;452;p82"/>
          <p:cNvGrpSpPr/>
          <p:nvPr/>
        </p:nvGrpSpPr>
        <p:grpSpPr>
          <a:xfrm>
            <a:off x="0" y="5020348"/>
            <a:ext cx="12192000" cy="1837653"/>
            <a:chOff x="0" y="5020348"/>
            <a:chExt cx="12192000" cy="1837653"/>
          </a:xfrm>
        </p:grpSpPr>
        <p:sp>
          <p:nvSpPr>
            <p:cNvPr id="453" name="Google Shape;453;p8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4" name="Google Shape;454;p8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55" name="Google Shape;455;p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456"/>
        <p:cNvGrpSpPr/>
        <p:nvPr/>
      </p:nvGrpSpPr>
      <p:grpSpPr>
        <a:xfrm>
          <a:off x="0" y="0"/>
          <a:ext cx="0" cy="0"/>
          <a:chOff x="0" y="0"/>
          <a:chExt cx="0" cy="0"/>
        </a:xfrm>
      </p:grpSpPr>
      <p:grpSp>
        <p:nvGrpSpPr>
          <p:cNvPr id="457" name="Google Shape;457;p83"/>
          <p:cNvGrpSpPr/>
          <p:nvPr/>
        </p:nvGrpSpPr>
        <p:grpSpPr>
          <a:xfrm>
            <a:off x="0" y="5020347"/>
            <a:ext cx="12192000" cy="1837653"/>
            <a:chOff x="0" y="5020347"/>
            <a:chExt cx="12192000" cy="1837653"/>
          </a:xfrm>
        </p:grpSpPr>
        <p:sp>
          <p:nvSpPr>
            <p:cNvPr id="458" name="Google Shape;458;p8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9" name="Google Shape;459;p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0" name="Google Shape;460;p8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61" name="Google Shape;461;p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62" name="Google Shape;462;p8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3" name="Google Shape;463;p8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464"/>
        <p:cNvGrpSpPr/>
        <p:nvPr/>
      </p:nvGrpSpPr>
      <p:grpSpPr>
        <a:xfrm>
          <a:off x="0" y="0"/>
          <a:ext cx="0" cy="0"/>
          <a:chOff x="0" y="0"/>
          <a:chExt cx="0" cy="0"/>
        </a:xfrm>
      </p:grpSpPr>
      <p:sp>
        <p:nvSpPr>
          <p:cNvPr id="465" name="Google Shape;465;p8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66" name="Google Shape;466;p8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67" name="Google Shape;467;p84"/>
          <p:cNvGrpSpPr/>
          <p:nvPr/>
        </p:nvGrpSpPr>
        <p:grpSpPr>
          <a:xfrm>
            <a:off x="0" y="5379426"/>
            <a:ext cx="2807368" cy="753891"/>
            <a:chOff x="0" y="5379426"/>
            <a:chExt cx="2807368" cy="753891"/>
          </a:xfrm>
        </p:grpSpPr>
        <p:sp>
          <p:nvSpPr>
            <p:cNvPr id="468" name="Google Shape;468;p8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9" name="Google Shape;469;p8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70" name="Google Shape;470;p84"/>
          <p:cNvSpPr>
            <a:spLocks noGrp="1"/>
          </p:cNvSpPr>
          <p:nvPr>
            <p:ph type="pic" idx="2"/>
          </p:nvPr>
        </p:nvSpPr>
        <p:spPr>
          <a:xfrm>
            <a:off x="2807368" y="457202"/>
            <a:ext cx="8915400" cy="5943598"/>
          </a:xfrm>
          <a:prstGeom prst="rect">
            <a:avLst/>
          </a:prstGeom>
          <a:noFill/>
          <a:ln>
            <a:noFill/>
          </a:ln>
        </p:spPr>
      </p:sp>
      <p:pic>
        <p:nvPicPr>
          <p:cNvPr id="471" name="Google Shape;471;p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472"/>
        <p:cNvGrpSpPr/>
        <p:nvPr/>
      </p:nvGrpSpPr>
      <p:grpSpPr>
        <a:xfrm>
          <a:off x="0" y="0"/>
          <a:ext cx="0" cy="0"/>
          <a:chOff x="0" y="0"/>
          <a:chExt cx="0" cy="0"/>
        </a:xfrm>
      </p:grpSpPr>
      <p:sp>
        <p:nvSpPr>
          <p:cNvPr id="473" name="Google Shape;473;p8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4" name="Google Shape;474;p8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5" name="Google Shape;475;p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6" name="Google Shape;476;p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7" name="Google Shape;477;p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8" name="Google Shape;478;p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79" name="Google Shape;479;p85"/>
          <p:cNvGrpSpPr/>
          <p:nvPr/>
        </p:nvGrpSpPr>
        <p:grpSpPr>
          <a:xfrm>
            <a:off x="7191542" y="1"/>
            <a:ext cx="5000459" cy="1425992"/>
            <a:chOff x="7191542" y="1"/>
            <a:chExt cx="5000459" cy="1425992"/>
          </a:xfrm>
        </p:grpSpPr>
        <p:pic>
          <p:nvPicPr>
            <p:cNvPr id="480" name="Google Shape;480;p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81" name="Google Shape;481;p85"/>
            <p:cNvGrpSpPr/>
            <p:nvPr/>
          </p:nvGrpSpPr>
          <p:grpSpPr>
            <a:xfrm>
              <a:off x="7191542" y="1"/>
              <a:ext cx="5000459" cy="1425992"/>
              <a:chOff x="7186272" y="0"/>
              <a:chExt cx="5005729" cy="1427495"/>
            </a:xfrm>
          </p:grpSpPr>
          <p:sp>
            <p:nvSpPr>
              <p:cNvPr id="482" name="Google Shape;482;p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3" name="Google Shape;483;p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84" name="Google Shape;484;p8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485"/>
        <p:cNvGrpSpPr/>
        <p:nvPr/>
      </p:nvGrpSpPr>
      <p:grpSpPr>
        <a:xfrm>
          <a:off x="0" y="0"/>
          <a:ext cx="0" cy="0"/>
          <a:chOff x="0" y="0"/>
          <a:chExt cx="0" cy="0"/>
        </a:xfrm>
      </p:grpSpPr>
      <p:sp>
        <p:nvSpPr>
          <p:cNvPr id="486" name="Google Shape;486;p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7" name="Google Shape;487;p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8" name="Google Shape;488;p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9" name="Google Shape;489;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0" name="Google Shape;490;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1" name="Google Shape;491;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92" name="Google Shape;492;p86"/>
          <p:cNvGrpSpPr/>
          <p:nvPr/>
        </p:nvGrpSpPr>
        <p:grpSpPr>
          <a:xfrm>
            <a:off x="7191542" y="1"/>
            <a:ext cx="5000459" cy="1425992"/>
            <a:chOff x="7191542" y="1"/>
            <a:chExt cx="5000459" cy="1425992"/>
          </a:xfrm>
        </p:grpSpPr>
        <p:pic>
          <p:nvPicPr>
            <p:cNvPr id="493" name="Google Shape;493;p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94" name="Google Shape;494;p86"/>
            <p:cNvGrpSpPr/>
            <p:nvPr/>
          </p:nvGrpSpPr>
          <p:grpSpPr>
            <a:xfrm>
              <a:off x="7191542" y="1"/>
              <a:ext cx="5000459" cy="1425992"/>
              <a:chOff x="7186272" y="0"/>
              <a:chExt cx="5005729" cy="1427495"/>
            </a:xfrm>
          </p:grpSpPr>
          <p:sp>
            <p:nvSpPr>
              <p:cNvPr id="495" name="Google Shape;495;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6" name="Google Shape;496;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97" name="Google Shape;497;p8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498"/>
        <p:cNvGrpSpPr/>
        <p:nvPr/>
      </p:nvGrpSpPr>
      <p:grpSpPr>
        <a:xfrm>
          <a:off x="0" y="0"/>
          <a:ext cx="0" cy="0"/>
          <a:chOff x="0" y="0"/>
          <a:chExt cx="0" cy="0"/>
        </a:xfrm>
      </p:grpSpPr>
      <p:sp>
        <p:nvSpPr>
          <p:cNvPr id="499" name="Google Shape;499;p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0" name="Google Shape;500;p8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1" name="Google Shape;501;p87"/>
          <p:cNvGrpSpPr/>
          <p:nvPr/>
        </p:nvGrpSpPr>
        <p:grpSpPr>
          <a:xfrm>
            <a:off x="7191542" y="1"/>
            <a:ext cx="5000459" cy="1425992"/>
            <a:chOff x="7191542" y="1"/>
            <a:chExt cx="5000459" cy="1425992"/>
          </a:xfrm>
        </p:grpSpPr>
        <p:pic>
          <p:nvPicPr>
            <p:cNvPr id="502" name="Google Shape;502;p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03" name="Google Shape;503;p87"/>
            <p:cNvGrpSpPr/>
            <p:nvPr/>
          </p:nvGrpSpPr>
          <p:grpSpPr>
            <a:xfrm>
              <a:off x="7191542" y="1"/>
              <a:ext cx="5000459" cy="1425992"/>
              <a:chOff x="7186272" y="0"/>
              <a:chExt cx="5005729" cy="1427495"/>
            </a:xfrm>
          </p:grpSpPr>
          <p:sp>
            <p:nvSpPr>
              <p:cNvPr id="504" name="Google Shape;504;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5" name="Google Shape;505;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06" name="Google Shape;506;p8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7" name="Google Shape;507;p8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8" name="Google Shape;508;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9" name="Google Shape;509;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94052774"/>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510"/>
        <p:cNvGrpSpPr/>
        <p:nvPr/>
      </p:nvGrpSpPr>
      <p:grpSpPr>
        <a:xfrm>
          <a:off x="0" y="0"/>
          <a:ext cx="0" cy="0"/>
          <a:chOff x="0" y="0"/>
          <a:chExt cx="0" cy="0"/>
        </a:xfrm>
      </p:grpSpPr>
      <p:grpSp>
        <p:nvGrpSpPr>
          <p:cNvPr id="511" name="Google Shape;511;p88"/>
          <p:cNvGrpSpPr/>
          <p:nvPr/>
        </p:nvGrpSpPr>
        <p:grpSpPr>
          <a:xfrm>
            <a:off x="7191542" y="1"/>
            <a:ext cx="5000459" cy="1425992"/>
            <a:chOff x="7191542" y="1"/>
            <a:chExt cx="5000459" cy="1425992"/>
          </a:xfrm>
        </p:grpSpPr>
        <p:pic>
          <p:nvPicPr>
            <p:cNvPr id="512" name="Google Shape;512;p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13" name="Google Shape;513;p88"/>
            <p:cNvGrpSpPr/>
            <p:nvPr/>
          </p:nvGrpSpPr>
          <p:grpSpPr>
            <a:xfrm>
              <a:off x="7191542" y="1"/>
              <a:ext cx="5000459" cy="1425992"/>
              <a:chOff x="7186272" y="0"/>
              <a:chExt cx="5005729" cy="1427495"/>
            </a:xfrm>
          </p:grpSpPr>
          <p:sp>
            <p:nvSpPr>
              <p:cNvPr id="514" name="Google Shape;514;p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5" name="Google Shape;515;p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16" name="Google Shape;516;p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7" name="Google Shape;517;p8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18" name="Google Shape;518;p8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9" name="Google Shape;519;p8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0" name="Google Shape;520;p8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1" name="Google Shape;521;p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2" name="Google Shape;522;p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3" name="Google Shape;523;p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524"/>
        <p:cNvGrpSpPr/>
        <p:nvPr/>
      </p:nvGrpSpPr>
      <p:grpSpPr>
        <a:xfrm>
          <a:off x="0" y="0"/>
          <a:ext cx="0" cy="0"/>
          <a:chOff x="0" y="0"/>
          <a:chExt cx="0" cy="0"/>
        </a:xfrm>
      </p:grpSpPr>
      <p:grpSp>
        <p:nvGrpSpPr>
          <p:cNvPr id="525" name="Google Shape;525;p89"/>
          <p:cNvGrpSpPr/>
          <p:nvPr/>
        </p:nvGrpSpPr>
        <p:grpSpPr>
          <a:xfrm>
            <a:off x="7191542" y="1"/>
            <a:ext cx="5000459" cy="1425992"/>
            <a:chOff x="7191542" y="1"/>
            <a:chExt cx="5000459" cy="1425992"/>
          </a:xfrm>
        </p:grpSpPr>
        <p:pic>
          <p:nvPicPr>
            <p:cNvPr id="526" name="Google Shape;526;p8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27" name="Google Shape;527;p89"/>
            <p:cNvGrpSpPr/>
            <p:nvPr/>
          </p:nvGrpSpPr>
          <p:grpSpPr>
            <a:xfrm>
              <a:off x="7191542" y="1"/>
              <a:ext cx="5000459" cy="1425992"/>
              <a:chOff x="7186272" y="0"/>
              <a:chExt cx="5005729" cy="1427495"/>
            </a:xfrm>
          </p:grpSpPr>
          <p:sp>
            <p:nvSpPr>
              <p:cNvPr id="528" name="Google Shape;528;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9" name="Google Shape;529;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30" name="Google Shape;530;p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1" name="Google Shape;531;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2" name="Google Shape;532;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3" name="Google Shape;533;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534"/>
        <p:cNvGrpSpPr/>
        <p:nvPr/>
      </p:nvGrpSpPr>
      <p:grpSpPr>
        <a:xfrm>
          <a:off x="0" y="0"/>
          <a:ext cx="0" cy="0"/>
          <a:chOff x="0" y="0"/>
          <a:chExt cx="0" cy="0"/>
        </a:xfrm>
      </p:grpSpPr>
      <p:grpSp>
        <p:nvGrpSpPr>
          <p:cNvPr id="535" name="Google Shape;535;p90"/>
          <p:cNvGrpSpPr/>
          <p:nvPr/>
        </p:nvGrpSpPr>
        <p:grpSpPr>
          <a:xfrm>
            <a:off x="0" y="0"/>
            <a:ext cx="12192000" cy="2148830"/>
            <a:chOff x="0" y="0"/>
            <a:chExt cx="12192000" cy="2148830"/>
          </a:xfrm>
        </p:grpSpPr>
        <p:sp>
          <p:nvSpPr>
            <p:cNvPr id="536" name="Google Shape;536;p9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7" name="Google Shape;537;p9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38" name="Google Shape;538;p9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9" name="Google Shape;539;p9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0" name="Google Shape;540;p9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41" name="Google Shape;541;p9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542" name="Google Shape;542;p9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543"/>
        <p:cNvGrpSpPr/>
        <p:nvPr/>
      </p:nvGrpSpPr>
      <p:grpSpPr>
        <a:xfrm>
          <a:off x="0" y="0"/>
          <a:ext cx="0" cy="0"/>
          <a:chOff x="0" y="0"/>
          <a:chExt cx="0" cy="0"/>
        </a:xfrm>
      </p:grpSpPr>
      <p:sp>
        <p:nvSpPr>
          <p:cNvPr id="544" name="Google Shape;544;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5" name="Google Shape;545;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6" name="Google Shape;546;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47" name="Google Shape;547;p91"/>
          <p:cNvGrpSpPr/>
          <p:nvPr/>
        </p:nvGrpSpPr>
        <p:grpSpPr>
          <a:xfrm>
            <a:off x="7191542" y="1"/>
            <a:ext cx="5000459" cy="1425992"/>
            <a:chOff x="7191542" y="1"/>
            <a:chExt cx="5000459" cy="1425992"/>
          </a:xfrm>
        </p:grpSpPr>
        <p:pic>
          <p:nvPicPr>
            <p:cNvPr id="548" name="Google Shape;548;p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49" name="Google Shape;549;p91"/>
            <p:cNvGrpSpPr/>
            <p:nvPr/>
          </p:nvGrpSpPr>
          <p:grpSpPr>
            <a:xfrm>
              <a:off x="7191542" y="1"/>
              <a:ext cx="5000459" cy="1425992"/>
              <a:chOff x="7186272" y="0"/>
              <a:chExt cx="5005729" cy="1427495"/>
            </a:xfrm>
          </p:grpSpPr>
          <p:sp>
            <p:nvSpPr>
              <p:cNvPr id="550" name="Google Shape;550;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1" name="Google Shape;551;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552"/>
        <p:cNvGrpSpPr/>
        <p:nvPr/>
      </p:nvGrpSpPr>
      <p:grpSpPr>
        <a:xfrm>
          <a:off x="0" y="0"/>
          <a:ext cx="0" cy="0"/>
          <a:chOff x="0" y="0"/>
          <a:chExt cx="0" cy="0"/>
        </a:xfrm>
      </p:grpSpPr>
      <p:sp>
        <p:nvSpPr>
          <p:cNvPr id="553" name="Google Shape;553;p9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4" name="Google Shape;554;p9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5" name="Google Shape;555;p9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56" name="Google Shape;556;p92"/>
          <p:cNvSpPr>
            <a:spLocks noGrp="1"/>
          </p:cNvSpPr>
          <p:nvPr>
            <p:ph type="pic" idx="2"/>
          </p:nvPr>
        </p:nvSpPr>
        <p:spPr>
          <a:xfrm>
            <a:off x="7118684" y="233915"/>
            <a:ext cx="5073316" cy="5943600"/>
          </a:xfrm>
          <a:prstGeom prst="rect">
            <a:avLst/>
          </a:prstGeom>
          <a:noFill/>
          <a:ln>
            <a:noFill/>
          </a:ln>
        </p:spPr>
      </p:sp>
      <p:grpSp>
        <p:nvGrpSpPr>
          <p:cNvPr id="557" name="Google Shape;557;p92"/>
          <p:cNvGrpSpPr/>
          <p:nvPr/>
        </p:nvGrpSpPr>
        <p:grpSpPr>
          <a:xfrm>
            <a:off x="0" y="5020348"/>
            <a:ext cx="12192000" cy="1837653"/>
            <a:chOff x="0" y="5020348"/>
            <a:chExt cx="12192000" cy="1837653"/>
          </a:xfrm>
        </p:grpSpPr>
        <p:sp>
          <p:nvSpPr>
            <p:cNvPr id="558" name="Google Shape;558;p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9" name="Google Shape;559;p9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60" name="Google Shape;560;p9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561"/>
        <p:cNvGrpSpPr/>
        <p:nvPr/>
      </p:nvGrpSpPr>
      <p:grpSpPr>
        <a:xfrm>
          <a:off x="0" y="0"/>
          <a:ext cx="0" cy="0"/>
          <a:chOff x="0" y="0"/>
          <a:chExt cx="0" cy="0"/>
        </a:xfrm>
      </p:grpSpPr>
      <p:sp>
        <p:nvSpPr>
          <p:cNvPr id="562" name="Google Shape;562;p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3" name="Google Shape;563;p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4" name="Google Shape;564;p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5" name="Google Shape;565;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6" name="Google Shape;566;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7" name="Google Shape;567;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68" name="Google Shape;568;p93"/>
          <p:cNvGrpSpPr/>
          <p:nvPr/>
        </p:nvGrpSpPr>
        <p:grpSpPr>
          <a:xfrm>
            <a:off x="7191542" y="1"/>
            <a:ext cx="5000459" cy="1425992"/>
            <a:chOff x="7191542" y="1"/>
            <a:chExt cx="5000459" cy="1425992"/>
          </a:xfrm>
        </p:grpSpPr>
        <p:pic>
          <p:nvPicPr>
            <p:cNvPr id="569" name="Google Shape;569;p9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70" name="Google Shape;570;p93"/>
            <p:cNvGrpSpPr/>
            <p:nvPr/>
          </p:nvGrpSpPr>
          <p:grpSpPr>
            <a:xfrm>
              <a:off x="7191542" y="1"/>
              <a:ext cx="5000459" cy="1425992"/>
              <a:chOff x="7186272" y="0"/>
              <a:chExt cx="5005729" cy="1427495"/>
            </a:xfrm>
          </p:grpSpPr>
          <p:sp>
            <p:nvSpPr>
              <p:cNvPr id="571" name="Google Shape;571;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2" name="Google Shape;572;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73" name="Google Shape;573;p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574"/>
        <p:cNvGrpSpPr/>
        <p:nvPr/>
      </p:nvGrpSpPr>
      <p:grpSpPr>
        <a:xfrm>
          <a:off x="0" y="0"/>
          <a:ext cx="0" cy="0"/>
          <a:chOff x="0" y="0"/>
          <a:chExt cx="0" cy="0"/>
        </a:xfrm>
      </p:grpSpPr>
      <p:grpSp>
        <p:nvGrpSpPr>
          <p:cNvPr id="575" name="Google Shape;575;p94"/>
          <p:cNvGrpSpPr/>
          <p:nvPr/>
        </p:nvGrpSpPr>
        <p:grpSpPr>
          <a:xfrm>
            <a:off x="0" y="5020347"/>
            <a:ext cx="12192000" cy="1837653"/>
            <a:chOff x="0" y="5020347"/>
            <a:chExt cx="12192000" cy="1837653"/>
          </a:xfrm>
        </p:grpSpPr>
        <p:sp>
          <p:nvSpPr>
            <p:cNvPr id="576" name="Google Shape;576;p9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7" name="Google Shape;577;p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8" name="Google Shape;578;p9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79" name="Google Shape;579;p9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580" name="Google Shape;580;p9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1" name="Google Shape;581;p9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582"/>
        <p:cNvGrpSpPr/>
        <p:nvPr/>
      </p:nvGrpSpPr>
      <p:grpSpPr>
        <a:xfrm>
          <a:off x="0" y="0"/>
          <a:ext cx="0" cy="0"/>
          <a:chOff x="0" y="0"/>
          <a:chExt cx="0" cy="0"/>
        </a:xfrm>
      </p:grpSpPr>
      <p:sp>
        <p:nvSpPr>
          <p:cNvPr id="583" name="Google Shape;583;p9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4" name="Google Shape;584;p9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5" name="Google Shape;585;p9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6" name="Google Shape;586;p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7" name="Google Shape;587;p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8" name="Google Shape;588;p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89" name="Google Shape;589;p95"/>
          <p:cNvGrpSpPr/>
          <p:nvPr/>
        </p:nvGrpSpPr>
        <p:grpSpPr>
          <a:xfrm>
            <a:off x="7191542" y="1"/>
            <a:ext cx="5000459" cy="1425992"/>
            <a:chOff x="7191542" y="1"/>
            <a:chExt cx="5000459" cy="1425992"/>
          </a:xfrm>
        </p:grpSpPr>
        <p:pic>
          <p:nvPicPr>
            <p:cNvPr id="590" name="Google Shape;590;p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91" name="Google Shape;591;p95"/>
            <p:cNvGrpSpPr/>
            <p:nvPr/>
          </p:nvGrpSpPr>
          <p:grpSpPr>
            <a:xfrm>
              <a:off x="7191542" y="1"/>
              <a:ext cx="5000459" cy="1425992"/>
              <a:chOff x="7186272" y="0"/>
              <a:chExt cx="5005729" cy="1427495"/>
            </a:xfrm>
          </p:grpSpPr>
          <p:sp>
            <p:nvSpPr>
              <p:cNvPr id="592" name="Google Shape;592;p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3" name="Google Shape;593;p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94" name="Google Shape;594;p9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595"/>
        <p:cNvGrpSpPr/>
        <p:nvPr/>
      </p:nvGrpSpPr>
      <p:grpSpPr>
        <a:xfrm>
          <a:off x="0" y="0"/>
          <a:ext cx="0" cy="0"/>
          <a:chOff x="0" y="0"/>
          <a:chExt cx="0" cy="0"/>
        </a:xfrm>
      </p:grpSpPr>
      <p:sp>
        <p:nvSpPr>
          <p:cNvPr id="596" name="Google Shape;596;p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7" name="Google Shape;597;p9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98" name="Google Shape;598;p96"/>
          <p:cNvGrpSpPr/>
          <p:nvPr/>
        </p:nvGrpSpPr>
        <p:grpSpPr>
          <a:xfrm>
            <a:off x="7191542" y="1"/>
            <a:ext cx="5000459" cy="1425992"/>
            <a:chOff x="7191542" y="1"/>
            <a:chExt cx="5000459" cy="1425992"/>
          </a:xfrm>
        </p:grpSpPr>
        <p:pic>
          <p:nvPicPr>
            <p:cNvPr id="599" name="Google Shape;599;p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0" name="Google Shape;600;p96"/>
            <p:cNvGrpSpPr/>
            <p:nvPr/>
          </p:nvGrpSpPr>
          <p:grpSpPr>
            <a:xfrm>
              <a:off x="7191542" y="1"/>
              <a:ext cx="5000459" cy="1425992"/>
              <a:chOff x="7186272" y="0"/>
              <a:chExt cx="5005729" cy="1427495"/>
            </a:xfrm>
          </p:grpSpPr>
          <p:sp>
            <p:nvSpPr>
              <p:cNvPr id="601" name="Google Shape;601;p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2" name="Google Shape;602;p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03" name="Google Shape;603;p9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4" name="Google Shape;604;p9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5" name="Google Shape;605;p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6" name="Google Shape;606;p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607"/>
        <p:cNvGrpSpPr/>
        <p:nvPr/>
      </p:nvGrpSpPr>
      <p:grpSpPr>
        <a:xfrm>
          <a:off x="0" y="0"/>
          <a:ext cx="0" cy="0"/>
          <a:chOff x="0" y="0"/>
          <a:chExt cx="0" cy="0"/>
        </a:xfrm>
      </p:grpSpPr>
      <p:grpSp>
        <p:nvGrpSpPr>
          <p:cNvPr id="608" name="Google Shape;608;p97"/>
          <p:cNvGrpSpPr/>
          <p:nvPr/>
        </p:nvGrpSpPr>
        <p:grpSpPr>
          <a:xfrm>
            <a:off x="7191542" y="1"/>
            <a:ext cx="5000459" cy="1425992"/>
            <a:chOff x="7191542" y="1"/>
            <a:chExt cx="5000459" cy="1425992"/>
          </a:xfrm>
        </p:grpSpPr>
        <p:pic>
          <p:nvPicPr>
            <p:cNvPr id="609" name="Google Shape;609;p9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10" name="Google Shape;610;p97"/>
            <p:cNvGrpSpPr/>
            <p:nvPr/>
          </p:nvGrpSpPr>
          <p:grpSpPr>
            <a:xfrm>
              <a:off x="7191542" y="1"/>
              <a:ext cx="5000459" cy="1425992"/>
              <a:chOff x="7186272" y="0"/>
              <a:chExt cx="5005729" cy="1427495"/>
            </a:xfrm>
          </p:grpSpPr>
          <p:sp>
            <p:nvSpPr>
              <p:cNvPr id="611" name="Google Shape;611;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2" name="Google Shape;612;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13" name="Google Shape;613;p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4" name="Google Shape;614;p9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15" name="Google Shape;615;p9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6" name="Google Shape;616;p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17" name="Google Shape;617;p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8" name="Google Shape;618;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9" name="Google Shape;619;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0" name="Google Shape;620;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47862978"/>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621"/>
        <p:cNvGrpSpPr/>
        <p:nvPr/>
      </p:nvGrpSpPr>
      <p:grpSpPr>
        <a:xfrm>
          <a:off x="0" y="0"/>
          <a:ext cx="0" cy="0"/>
          <a:chOff x="0" y="0"/>
          <a:chExt cx="0" cy="0"/>
        </a:xfrm>
      </p:grpSpPr>
      <p:sp>
        <p:nvSpPr>
          <p:cNvPr id="622" name="Google Shape;622;p9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23" name="Google Shape;623;p9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24" name="Google Shape;624;p98"/>
          <p:cNvGrpSpPr/>
          <p:nvPr/>
        </p:nvGrpSpPr>
        <p:grpSpPr>
          <a:xfrm>
            <a:off x="0" y="5379426"/>
            <a:ext cx="2807368" cy="753891"/>
            <a:chOff x="0" y="5379426"/>
            <a:chExt cx="2807368" cy="753891"/>
          </a:xfrm>
        </p:grpSpPr>
        <p:sp>
          <p:nvSpPr>
            <p:cNvPr id="625" name="Google Shape;625;p9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6" name="Google Shape;626;p9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27" name="Google Shape;627;p98"/>
          <p:cNvSpPr>
            <a:spLocks noGrp="1"/>
          </p:cNvSpPr>
          <p:nvPr>
            <p:ph type="pic" idx="2"/>
          </p:nvPr>
        </p:nvSpPr>
        <p:spPr>
          <a:xfrm>
            <a:off x="2807368" y="457202"/>
            <a:ext cx="8915400" cy="5943598"/>
          </a:xfrm>
          <a:prstGeom prst="rect">
            <a:avLst/>
          </a:prstGeom>
          <a:noFill/>
          <a:ln>
            <a:noFill/>
          </a:ln>
        </p:spPr>
      </p:sp>
      <p:pic>
        <p:nvPicPr>
          <p:cNvPr id="628" name="Google Shape;628;p9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629"/>
        <p:cNvGrpSpPr/>
        <p:nvPr/>
      </p:nvGrpSpPr>
      <p:grpSpPr>
        <a:xfrm>
          <a:off x="0" y="0"/>
          <a:ext cx="0" cy="0"/>
          <a:chOff x="0" y="0"/>
          <a:chExt cx="0" cy="0"/>
        </a:xfrm>
      </p:grpSpPr>
      <p:grpSp>
        <p:nvGrpSpPr>
          <p:cNvPr id="630" name="Google Shape;630;p99"/>
          <p:cNvGrpSpPr/>
          <p:nvPr/>
        </p:nvGrpSpPr>
        <p:grpSpPr>
          <a:xfrm>
            <a:off x="0" y="0"/>
            <a:ext cx="12192000" cy="2148830"/>
            <a:chOff x="0" y="0"/>
            <a:chExt cx="12192000" cy="2148830"/>
          </a:xfrm>
        </p:grpSpPr>
        <p:sp>
          <p:nvSpPr>
            <p:cNvPr id="631" name="Google Shape;631;p9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2" name="Google Shape;632;p9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33" name="Google Shape;633;p9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4" name="Google Shape;634;p9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5" name="Google Shape;635;p9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36" name="Google Shape;636;p9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637" name="Google Shape;637;p9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638"/>
        <p:cNvGrpSpPr/>
        <p:nvPr/>
      </p:nvGrpSpPr>
      <p:grpSpPr>
        <a:xfrm>
          <a:off x="0" y="0"/>
          <a:ext cx="0" cy="0"/>
          <a:chOff x="0" y="0"/>
          <a:chExt cx="0" cy="0"/>
        </a:xfrm>
      </p:grpSpPr>
      <p:sp>
        <p:nvSpPr>
          <p:cNvPr id="639" name="Google Shape;639;p1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0" name="Google Shape;640;p1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1" name="Google Shape;641;p1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42" name="Google Shape;642;p100"/>
          <p:cNvGrpSpPr/>
          <p:nvPr/>
        </p:nvGrpSpPr>
        <p:grpSpPr>
          <a:xfrm>
            <a:off x="7191542" y="1"/>
            <a:ext cx="5000459" cy="1425992"/>
            <a:chOff x="7191542" y="1"/>
            <a:chExt cx="5000459" cy="1425992"/>
          </a:xfrm>
        </p:grpSpPr>
        <p:pic>
          <p:nvPicPr>
            <p:cNvPr id="643" name="Google Shape;643;p10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44" name="Google Shape;644;p100"/>
            <p:cNvGrpSpPr/>
            <p:nvPr/>
          </p:nvGrpSpPr>
          <p:grpSpPr>
            <a:xfrm>
              <a:off x="7191542" y="1"/>
              <a:ext cx="5000459" cy="1425992"/>
              <a:chOff x="7186272" y="0"/>
              <a:chExt cx="5005729" cy="1427495"/>
            </a:xfrm>
          </p:grpSpPr>
          <p:sp>
            <p:nvSpPr>
              <p:cNvPr id="645" name="Google Shape;645;p1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6" name="Google Shape;646;p1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647"/>
        <p:cNvGrpSpPr/>
        <p:nvPr/>
      </p:nvGrpSpPr>
      <p:grpSpPr>
        <a:xfrm>
          <a:off x="0" y="0"/>
          <a:ext cx="0" cy="0"/>
          <a:chOff x="0" y="0"/>
          <a:chExt cx="0" cy="0"/>
        </a:xfrm>
      </p:grpSpPr>
      <p:grpSp>
        <p:nvGrpSpPr>
          <p:cNvPr id="648" name="Google Shape;648;p101"/>
          <p:cNvGrpSpPr/>
          <p:nvPr/>
        </p:nvGrpSpPr>
        <p:grpSpPr>
          <a:xfrm>
            <a:off x="7191542" y="1"/>
            <a:ext cx="5000459" cy="1425992"/>
            <a:chOff x="7191542" y="1"/>
            <a:chExt cx="5000459" cy="1425992"/>
          </a:xfrm>
        </p:grpSpPr>
        <p:pic>
          <p:nvPicPr>
            <p:cNvPr id="649" name="Google Shape;649;p10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50" name="Google Shape;650;p101"/>
            <p:cNvGrpSpPr/>
            <p:nvPr/>
          </p:nvGrpSpPr>
          <p:grpSpPr>
            <a:xfrm>
              <a:off x="7191542" y="1"/>
              <a:ext cx="5000459" cy="1425992"/>
              <a:chOff x="7186272" y="0"/>
              <a:chExt cx="5005729" cy="1427495"/>
            </a:xfrm>
          </p:grpSpPr>
          <p:sp>
            <p:nvSpPr>
              <p:cNvPr id="651" name="Google Shape;651;p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2" name="Google Shape;652;p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53" name="Google Shape;653;p1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4" name="Google Shape;654;p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5" name="Google Shape;655;p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6" name="Google Shape;656;p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657"/>
        <p:cNvGrpSpPr/>
        <p:nvPr/>
      </p:nvGrpSpPr>
      <p:grpSpPr>
        <a:xfrm>
          <a:off x="0" y="0"/>
          <a:ext cx="0" cy="0"/>
          <a:chOff x="0" y="0"/>
          <a:chExt cx="0" cy="0"/>
        </a:xfrm>
      </p:grpSpPr>
      <p:grpSp>
        <p:nvGrpSpPr>
          <p:cNvPr id="658" name="Google Shape;658;p102"/>
          <p:cNvGrpSpPr/>
          <p:nvPr/>
        </p:nvGrpSpPr>
        <p:grpSpPr>
          <a:xfrm>
            <a:off x="0" y="0"/>
            <a:ext cx="12192000" cy="2148830"/>
            <a:chOff x="0" y="0"/>
            <a:chExt cx="12192000" cy="2148830"/>
          </a:xfrm>
        </p:grpSpPr>
        <p:sp>
          <p:nvSpPr>
            <p:cNvPr id="659" name="Google Shape;659;p10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0" name="Google Shape;660;p10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61" name="Google Shape;661;p10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2" name="Google Shape;662;p10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3" name="Google Shape;663;p10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64" name="Google Shape;664;p10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665" name="Google Shape;665;p10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666"/>
        <p:cNvGrpSpPr/>
        <p:nvPr/>
      </p:nvGrpSpPr>
      <p:grpSpPr>
        <a:xfrm>
          <a:off x="0" y="0"/>
          <a:ext cx="0" cy="0"/>
          <a:chOff x="0" y="0"/>
          <a:chExt cx="0" cy="0"/>
        </a:xfrm>
      </p:grpSpPr>
      <p:sp>
        <p:nvSpPr>
          <p:cNvPr id="667" name="Google Shape;667;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8" name="Google Shape;668;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9" name="Google Shape;669;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70" name="Google Shape;670;p103"/>
          <p:cNvGrpSpPr/>
          <p:nvPr/>
        </p:nvGrpSpPr>
        <p:grpSpPr>
          <a:xfrm>
            <a:off x="7191542" y="1"/>
            <a:ext cx="5000459" cy="1425992"/>
            <a:chOff x="7191542" y="1"/>
            <a:chExt cx="5000459" cy="1425992"/>
          </a:xfrm>
        </p:grpSpPr>
        <p:pic>
          <p:nvPicPr>
            <p:cNvPr id="671" name="Google Shape;671;p10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72" name="Google Shape;672;p103"/>
            <p:cNvGrpSpPr/>
            <p:nvPr/>
          </p:nvGrpSpPr>
          <p:grpSpPr>
            <a:xfrm>
              <a:off x="7191542" y="1"/>
              <a:ext cx="5000459" cy="1425992"/>
              <a:chOff x="7186272" y="0"/>
              <a:chExt cx="5005729" cy="1427495"/>
            </a:xfrm>
          </p:grpSpPr>
          <p:sp>
            <p:nvSpPr>
              <p:cNvPr id="673" name="Google Shape;673;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4" name="Google Shape;674;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675"/>
        <p:cNvGrpSpPr/>
        <p:nvPr/>
      </p:nvGrpSpPr>
      <p:grpSpPr>
        <a:xfrm>
          <a:off x="0" y="0"/>
          <a:ext cx="0" cy="0"/>
          <a:chOff x="0" y="0"/>
          <a:chExt cx="0" cy="0"/>
        </a:xfrm>
      </p:grpSpPr>
      <p:sp>
        <p:nvSpPr>
          <p:cNvPr id="676" name="Google Shape;676;p10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7" name="Google Shape;677;p10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8" name="Google Shape;678;p10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79" name="Google Shape;679;p104"/>
          <p:cNvSpPr>
            <a:spLocks noGrp="1"/>
          </p:cNvSpPr>
          <p:nvPr>
            <p:ph type="pic" idx="2"/>
          </p:nvPr>
        </p:nvSpPr>
        <p:spPr>
          <a:xfrm>
            <a:off x="7118684" y="233915"/>
            <a:ext cx="5073316" cy="5943600"/>
          </a:xfrm>
          <a:prstGeom prst="rect">
            <a:avLst/>
          </a:prstGeom>
          <a:noFill/>
          <a:ln>
            <a:noFill/>
          </a:ln>
        </p:spPr>
      </p:sp>
      <p:grpSp>
        <p:nvGrpSpPr>
          <p:cNvPr id="680" name="Google Shape;680;p104"/>
          <p:cNvGrpSpPr/>
          <p:nvPr/>
        </p:nvGrpSpPr>
        <p:grpSpPr>
          <a:xfrm>
            <a:off x="0" y="5020348"/>
            <a:ext cx="12192000" cy="1837653"/>
            <a:chOff x="0" y="5020348"/>
            <a:chExt cx="12192000" cy="1837653"/>
          </a:xfrm>
        </p:grpSpPr>
        <p:sp>
          <p:nvSpPr>
            <p:cNvPr id="681" name="Google Shape;681;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2" name="Google Shape;682;p1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83" name="Google Shape;683;p10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684"/>
        <p:cNvGrpSpPr/>
        <p:nvPr/>
      </p:nvGrpSpPr>
      <p:grpSpPr>
        <a:xfrm>
          <a:off x="0" y="0"/>
          <a:ext cx="0" cy="0"/>
          <a:chOff x="0" y="0"/>
          <a:chExt cx="0" cy="0"/>
        </a:xfrm>
      </p:grpSpPr>
      <p:grpSp>
        <p:nvGrpSpPr>
          <p:cNvPr id="685" name="Google Shape;685;p105"/>
          <p:cNvGrpSpPr/>
          <p:nvPr/>
        </p:nvGrpSpPr>
        <p:grpSpPr>
          <a:xfrm>
            <a:off x="7191542" y="1"/>
            <a:ext cx="5000459" cy="1425992"/>
            <a:chOff x="7191542" y="1"/>
            <a:chExt cx="5000459" cy="1425992"/>
          </a:xfrm>
        </p:grpSpPr>
        <p:pic>
          <p:nvPicPr>
            <p:cNvPr id="686" name="Google Shape;686;p10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87" name="Google Shape;687;p105"/>
            <p:cNvGrpSpPr/>
            <p:nvPr/>
          </p:nvGrpSpPr>
          <p:grpSpPr>
            <a:xfrm>
              <a:off x="7191542" y="1"/>
              <a:ext cx="5000459" cy="1425992"/>
              <a:chOff x="7186272" y="0"/>
              <a:chExt cx="5005729" cy="1427495"/>
            </a:xfrm>
          </p:grpSpPr>
          <p:sp>
            <p:nvSpPr>
              <p:cNvPr id="688" name="Google Shape;688;p1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9" name="Google Shape;689;p1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90" name="Google Shape;690;p1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1" name="Google Shape;691;p1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2" name="Google Shape;692;p1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3" name="Google Shape;693;p1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694"/>
        <p:cNvGrpSpPr/>
        <p:nvPr/>
      </p:nvGrpSpPr>
      <p:grpSpPr>
        <a:xfrm>
          <a:off x="0" y="0"/>
          <a:ext cx="0" cy="0"/>
          <a:chOff x="0" y="0"/>
          <a:chExt cx="0" cy="0"/>
        </a:xfrm>
      </p:grpSpPr>
      <p:sp>
        <p:nvSpPr>
          <p:cNvPr id="695" name="Google Shape;695;p106"/>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6" name="Google Shape;696;p106"/>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697" name="Google Shape;697;p106"/>
          <p:cNvGrpSpPr/>
          <p:nvPr/>
        </p:nvGrpSpPr>
        <p:grpSpPr>
          <a:xfrm flipH="1">
            <a:off x="-1" y="1"/>
            <a:ext cx="6418725" cy="1509822"/>
            <a:chOff x="7522541" y="1"/>
            <a:chExt cx="4669459" cy="1098357"/>
          </a:xfrm>
        </p:grpSpPr>
        <p:sp>
          <p:nvSpPr>
            <p:cNvPr id="698" name="Google Shape;698;p106"/>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9" name="Google Shape;699;p106"/>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700" name="Google Shape;700;p10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701"/>
        <p:cNvGrpSpPr/>
        <p:nvPr/>
      </p:nvGrpSpPr>
      <p:grpSpPr>
        <a:xfrm>
          <a:off x="0" y="0"/>
          <a:ext cx="0" cy="0"/>
          <a:chOff x="0" y="0"/>
          <a:chExt cx="0" cy="0"/>
        </a:xfrm>
      </p:grpSpPr>
      <p:grpSp>
        <p:nvGrpSpPr>
          <p:cNvPr id="702" name="Google Shape;702;p107"/>
          <p:cNvGrpSpPr/>
          <p:nvPr/>
        </p:nvGrpSpPr>
        <p:grpSpPr>
          <a:xfrm>
            <a:off x="0" y="5020347"/>
            <a:ext cx="12192000" cy="1837653"/>
            <a:chOff x="0" y="5020347"/>
            <a:chExt cx="12192000" cy="1837653"/>
          </a:xfrm>
        </p:grpSpPr>
        <p:sp>
          <p:nvSpPr>
            <p:cNvPr id="703" name="Google Shape;703;p10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4" name="Google Shape;704;p10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5" name="Google Shape;705;p10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06" name="Google Shape;706;p10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07" name="Google Shape;707;p10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8" name="Google Shape;708;p10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76877181"/>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709"/>
        <p:cNvGrpSpPr/>
        <p:nvPr/>
      </p:nvGrpSpPr>
      <p:grpSpPr>
        <a:xfrm>
          <a:off x="0" y="0"/>
          <a:ext cx="0" cy="0"/>
          <a:chOff x="0" y="0"/>
          <a:chExt cx="0" cy="0"/>
        </a:xfrm>
      </p:grpSpPr>
      <p:sp>
        <p:nvSpPr>
          <p:cNvPr id="710" name="Google Shape;710;p10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11" name="Google Shape;711;p10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12" name="Google Shape;712;p108"/>
          <p:cNvGrpSpPr/>
          <p:nvPr/>
        </p:nvGrpSpPr>
        <p:grpSpPr>
          <a:xfrm>
            <a:off x="0" y="5379426"/>
            <a:ext cx="2807368" cy="753891"/>
            <a:chOff x="0" y="5379426"/>
            <a:chExt cx="2807368" cy="753891"/>
          </a:xfrm>
        </p:grpSpPr>
        <p:sp>
          <p:nvSpPr>
            <p:cNvPr id="713" name="Google Shape;713;p10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4" name="Google Shape;714;p10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15" name="Google Shape;715;p108"/>
          <p:cNvSpPr>
            <a:spLocks noGrp="1"/>
          </p:cNvSpPr>
          <p:nvPr>
            <p:ph type="pic" idx="2"/>
          </p:nvPr>
        </p:nvSpPr>
        <p:spPr>
          <a:xfrm>
            <a:off x="2807368" y="457202"/>
            <a:ext cx="8915400" cy="5943598"/>
          </a:xfrm>
          <a:prstGeom prst="rect">
            <a:avLst/>
          </a:prstGeom>
          <a:noFill/>
          <a:ln>
            <a:noFill/>
          </a:ln>
        </p:spPr>
      </p:sp>
      <p:pic>
        <p:nvPicPr>
          <p:cNvPr id="716" name="Google Shape;716;p10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717"/>
        <p:cNvGrpSpPr/>
        <p:nvPr/>
      </p:nvGrpSpPr>
      <p:grpSpPr>
        <a:xfrm>
          <a:off x="0" y="0"/>
          <a:ext cx="0" cy="0"/>
          <a:chOff x="0" y="0"/>
          <a:chExt cx="0" cy="0"/>
        </a:xfrm>
      </p:grpSpPr>
      <p:sp>
        <p:nvSpPr>
          <p:cNvPr id="718" name="Google Shape;718;p10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9" name="Google Shape;719;p10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0" name="Google Shape;720;p10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21" name="Google Shape;721;p109"/>
          <p:cNvSpPr>
            <a:spLocks noGrp="1"/>
          </p:cNvSpPr>
          <p:nvPr>
            <p:ph type="pic" idx="2"/>
          </p:nvPr>
        </p:nvSpPr>
        <p:spPr>
          <a:xfrm>
            <a:off x="7118684" y="233915"/>
            <a:ext cx="5073316" cy="5943600"/>
          </a:xfrm>
          <a:prstGeom prst="rect">
            <a:avLst/>
          </a:prstGeom>
          <a:noFill/>
          <a:ln>
            <a:noFill/>
          </a:ln>
        </p:spPr>
      </p:sp>
      <p:grpSp>
        <p:nvGrpSpPr>
          <p:cNvPr id="722" name="Google Shape;722;p109"/>
          <p:cNvGrpSpPr/>
          <p:nvPr/>
        </p:nvGrpSpPr>
        <p:grpSpPr>
          <a:xfrm>
            <a:off x="0" y="5020348"/>
            <a:ext cx="12192000" cy="1837653"/>
            <a:chOff x="0" y="5020348"/>
            <a:chExt cx="12192000" cy="1837653"/>
          </a:xfrm>
        </p:grpSpPr>
        <p:sp>
          <p:nvSpPr>
            <p:cNvPr id="723" name="Google Shape;723;p1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4" name="Google Shape;724;p10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5" name="Google Shape;725;p1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726"/>
        <p:cNvGrpSpPr/>
        <p:nvPr/>
      </p:nvGrpSpPr>
      <p:grpSpPr>
        <a:xfrm>
          <a:off x="0" y="0"/>
          <a:ext cx="0" cy="0"/>
          <a:chOff x="0" y="0"/>
          <a:chExt cx="0" cy="0"/>
        </a:xfrm>
      </p:grpSpPr>
      <p:grpSp>
        <p:nvGrpSpPr>
          <p:cNvPr id="727" name="Google Shape;727;p110"/>
          <p:cNvGrpSpPr/>
          <p:nvPr/>
        </p:nvGrpSpPr>
        <p:grpSpPr>
          <a:xfrm>
            <a:off x="7191542" y="1"/>
            <a:ext cx="5000459" cy="1425992"/>
            <a:chOff x="7191542" y="1"/>
            <a:chExt cx="5000459" cy="1425992"/>
          </a:xfrm>
        </p:grpSpPr>
        <p:pic>
          <p:nvPicPr>
            <p:cNvPr id="728" name="Google Shape;728;p1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9" name="Google Shape;729;p110"/>
            <p:cNvGrpSpPr/>
            <p:nvPr/>
          </p:nvGrpSpPr>
          <p:grpSpPr>
            <a:xfrm>
              <a:off x="7191542" y="1"/>
              <a:ext cx="5000459" cy="1425992"/>
              <a:chOff x="7186272" y="0"/>
              <a:chExt cx="5005729" cy="1427495"/>
            </a:xfrm>
          </p:grpSpPr>
          <p:sp>
            <p:nvSpPr>
              <p:cNvPr id="730" name="Google Shape;73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1" name="Google Shape;73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32" name="Google Shape;732;p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3" name="Google Shape;733;p11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 name="Google Shape;734;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 name="Google Shape;735;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 name="Google Shape;736;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737"/>
        <p:cNvGrpSpPr/>
        <p:nvPr/>
      </p:nvGrpSpPr>
      <p:grpSpPr>
        <a:xfrm>
          <a:off x="0" y="0"/>
          <a:ext cx="0" cy="0"/>
          <a:chOff x="0" y="0"/>
          <a:chExt cx="0" cy="0"/>
        </a:xfrm>
      </p:grpSpPr>
      <p:sp>
        <p:nvSpPr>
          <p:cNvPr id="738" name="Google Shape;738;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9" name="Google Shape;739;p11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40" name="Google Shape;740;p111"/>
          <p:cNvGrpSpPr/>
          <p:nvPr/>
        </p:nvGrpSpPr>
        <p:grpSpPr>
          <a:xfrm>
            <a:off x="7191542" y="1"/>
            <a:ext cx="5000459" cy="1425992"/>
            <a:chOff x="7191542" y="1"/>
            <a:chExt cx="5000459" cy="1425992"/>
          </a:xfrm>
        </p:grpSpPr>
        <p:pic>
          <p:nvPicPr>
            <p:cNvPr id="741" name="Google Shape;741;p1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2" name="Google Shape;742;p111"/>
            <p:cNvGrpSpPr/>
            <p:nvPr/>
          </p:nvGrpSpPr>
          <p:grpSpPr>
            <a:xfrm>
              <a:off x="7191542" y="1"/>
              <a:ext cx="5000459" cy="1425992"/>
              <a:chOff x="7186272" y="0"/>
              <a:chExt cx="5005729" cy="1427495"/>
            </a:xfrm>
          </p:grpSpPr>
          <p:sp>
            <p:nvSpPr>
              <p:cNvPr id="743" name="Google Shape;743;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4" name="Google Shape;744;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45" name="Google Shape;745;p11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6" name="Google Shape;746;p11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7" name="Google Shape;747;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8" name="Google Shape;748;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749"/>
        <p:cNvGrpSpPr/>
        <p:nvPr/>
      </p:nvGrpSpPr>
      <p:grpSpPr>
        <a:xfrm>
          <a:off x="0" y="0"/>
          <a:ext cx="0" cy="0"/>
          <a:chOff x="0" y="0"/>
          <a:chExt cx="0" cy="0"/>
        </a:xfrm>
      </p:grpSpPr>
      <p:grpSp>
        <p:nvGrpSpPr>
          <p:cNvPr id="750" name="Google Shape;750;p112"/>
          <p:cNvGrpSpPr/>
          <p:nvPr/>
        </p:nvGrpSpPr>
        <p:grpSpPr>
          <a:xfrm>
            <a:off x="7191542" y="1"/>
            <a:ext cx="5000459" cy="1425992"/>
            <a:chOff x="7191542" y="1"/>
            <a:chExt cx="5000459" cy="1425992"/>
          </a:xfrm>
        </p:grpSpPr>
        <p:pic>
          <p:nvPicPr>
            <p:cNvPr id="751" name="Google Shape;751;p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2" name="Google Shape;752;p112"/>
            <p:cNvGrpSpPr/>
            <p:nvPr/>
          </p:nvGrpSpPr>
          <p:grpSpPr>
            <a:xfrm>
              <a:off x="7191542" y="1"/>
              <a:ext cx="5000459" cy="1425992"/>
              <a:chOff x="7186272" y="0"/>
              <a:chExt cx="5005729" cy="1427495"/>
            </a:xfrm>
          </p:grpSpPr>
          <p:sp>
            <p:nvSpPr>
              <p:cNvPr id="753" name="Google Shape;753;p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54" name="Google Shape;754;p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55" name="Google Shape;755;p1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6" name="Google Shape;756;p11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57" name="Google Shape;757;p11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8" name="Google Shape;758;p11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59" name="Google Shape;759;p11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0" name="Google Shape;760;p1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1" name="Google Shape;761;p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2" name="Google Shape;762;p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763"/>
        <p:cNvGrpSpPr/>
        <p:nvPr/>
      </p:nvGrpSpPr>
      <p:grpSpPr>
        <a:xfrm>
          <a:off x="0" y="0"/>
          <a:ext cx="0" cy="0"/>
          <a:chOff x="0" y="0"/>
          <a:chExt cx="0" cy="0"/>
        </a:xfrm>
      </p:grpSpPr>
      <p:grpSp>
        <p:nvGrpSpPr>
          <p:cNvPr id="764" name="Google Shape;764;p113"/>
          <p:cNvGrpSpPr/>
          <p:nvPr/>
        </p:nvGrpSpPr>
        <p:grpSpPr>
          <a:xfrm>
            <a:off x="7191542" y="1"/>
            <a:ext cx="5000459" cy="1425992"/>
            <a:chOff x="7191542" y="1"/>
            <a:chExt cx="5000459" cy="1425992"/>
          </a:xfrm>
        </p:grpSpPr>
        <p:pic>
          <p:nvPicPr>
            <p:cNvPr id="765" name="Google Shape;765;p1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6" name="Google Shape;766;p113"/>
            <p:cNvGrpSpPr/>
            <p:nvPr/>
          </p:nvGrpSpPr>
          <p:grpSpPr>
            <a:xfrm>
              <a:off x="7191542" y="1"/>
              <a:ext cx="5000459" cy="1425992"/>
              <a:chOff x="7186272" y="0"/>
              <a:chExt cx="5005729" cy="1427495"/>
            </a:xfrm>
          </p:grpSpPr>
          <p:sp>
            <p:nvSpPr>
              <p:cNvPr id="767" name="Google Shape;767;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8" name="Google Shape;768;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69" name="Google Shape;769;p1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0" name="Google Shape;770;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1" name="Google Shape;771;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2" name="Google Shape;772;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773"/>
        <p:cNvGrpSpPr/>
        <p:nvPr/>
      </p:nvGrpSpPr>
      <p:grpSpPr>
        <a:xfrm>
          <a:off x="0" y="0"/>
          <a:ext cx="0" cy="0"/>
          <a:chOff x="0" y="0"/>
          <a:chExt cx="0" cy="0"/>
        </a:xfrm>
      </p:grpSpPr>
      <p:sp>
        <p:nvSpPr>
          <p:cNvPr id="774" name="Google Shape;774;p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75" name="Google Shape;775;p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6" name="Google Shape;776;p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7" name="Google Shape;777;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8" name="Google Shape;778;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9" name="Google Shape;779;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80" name="Google Shape;780;p114"/>
          <p:cNvGrpSpPr/>
          <p:nvPr/>
        </p:nvGrpSpPr>
        <p:grpSpPr>
          <a:xfrm>
            <a:off x="7191542" y="1"/>
            <a:ext cx="5000459" cy="1425992"/>
            <a:chOff x="7191542" y="1"/>
            <a:chExt cx="5000459" cy="1425992"/>
          </a:xfrm>
        </p:grpSpPr>
        <p:pic>
          <p:nvPicPr>
            <p:cNvPr id="781" name="Google Shape;781;p1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2" name="Google Shape;782;p114"/>
            <p:cNvGrpSpPr/>
            <p:nvPr/>
          </p:nvGrpSpPr>
          <p:grpSpPr>
            <a:xfrm>
              <a:off x="7191542" y="1"/>
              <a:ext cx="5000459" cy="1425992"/>
              <a:chOff x="7186272" y="0"/>
              <a:chExt cx="5005729" cy="1427495"/>
            </a:xfrm>
          </p:grpSpPr>
          <p:sp>
            <p:nvSpPr>
              <p:cNvPr id="783" name="Google Shape;783;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84" name="Google Shape;784;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85" name="Google Shape;785;p1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786"/>
        <p:cNvGrpSpPr/>
        <p:nvPr/>
      </p:nvGrpSpPr>
      <p:grpSpPr>
        <a:xfrm>
          <a:off x="0" y="0"/>
          <a:ext cx="0" cy="0"/>
          <a:chOff x="0" y="0"/>
          <a:chExt cx="0" cy="0"/>
        </a:xfrm>
      </p:grpSpPr>
      <p:grpSp>
        <p:nvGrpSpPr>
          <p:cNvPr id="787" name="Google Shape;787;p115"/>
          <p:cNvGrpSpPr/>
          <p:nvPr/>
        </p:nvGrpSpPr>
        <p:grpSpPr>
          <a:xfrm>
            <a:off x="0" y="0"/>
            <a:ext cx="12192000" cy="2148830"/>
            <a:chOff x="0" y="0"/>
            <a:chExt cx="12192000" cy="2148830"/>
          </a:xfrm>
        </p:grpSpPr>
        <p:sp>
          <p:nvSpPr>
            <p:cNvPr id="788" name="Google Shape;788;p11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89" name="Google Shape;789;p11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90" name="Google Shape;790;p11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1" name="Google Shape;791;p11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2" name="Google Shape;792;p11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93" name="Google Shape;793;p11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94" name="Google Shape;794;p11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795"/>
        <p:cNvGrpSpPr/>
        <p:nvPr/>
      </p:nvGrpSpPr>
      <p:grpSpPr>
        <a:xfrm>
          <a:off x="0" y="0"/>
          <a:ext cx="0" cy="0"/>
          <a:chOff x="0" y="0"/>
          <a:chExt cx="0" cy="0"/>
        </a:xfrm>
      </p:grpSpPr>
      <p:sp>
        <p:nvSpPr>
          <p:cNvPr id="796" name="Google Shape;796;p11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7" name="Google Shape;797;p11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8" name="Google Shape;798;p11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99" name="Google Shape;799;p116"/>
          <p:cNvSpPr>
            <a:spLocks noGrp="1"/>
          </p:cNvSpPr>
          <p:nvPr>
            <p:ph type="pic" idx="2"/>
          </p:nvPr>
        </p:nvSpPr>
        <p:spPr>
          <a:xfrm>
            <a:off x="7118684" y="233915"/>
            <a:ext cx="5073316" cy="5943600"/>
          </a:xfrm>
          <a:prstGeom prst="rect">
            <a:avLst/>
          </a:prstGeom>
          <a:noFill/>
          <a:ln>
            <a:noFill/>
          </a:ln>
        </p:spPr>
      </p:sp>
      <p:grpSp>
        <p:nvGrpSpPr>
          <p:cNvPr id="800" name="Google Shape;800;p116"/>
          <p:cNvGrpSpPr/>
          <p:nvPr/>
        </p:nvGrpSpPr>
        <p:grpSpPr>
          <a:xfrm>
            <a:off x="0" y="5020348"/>
            <a:ext cx="12192000" cy="1837653"/>
            <a:chOff x="0" y="5020348"/>
            <a:chExt cx="12192000" cy="1837653"/>
          </a:xfrm>
        </p:grpSpPr>
        <p:sp>
          <p:nvSpPr>
            <p:cNvPr id="801" name="Google Shape;801;p1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02" name="Google Shape;802;p11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03" name="Google Shape;803;p1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804"/>
        <p:cNvGrpSpPr/>
        <p:nvPr/>
      </p:nvGrpSpPr>
      <p:grpSpPr>
        <a:xfrm>
          <a:off x="0" y="0"/>
          <a:ext cx="0" cy="0"/>
          <a:chOff x="0" y="0"/>
          <a:chExt cx="0" cy="0"/>
        </a:xfrm>
      </p:grpSpPr>
      <p:sp>
        <p:nvSpPr>
          <p:cNvPr id="805" name="Google Shape;805;p1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06" name="Google Shape;806;p1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7" name="Google Shape;807;p1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8" name="Google Shape;808;p1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09" name="Google Shape;809;p1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0" name="Google Shape;810;p1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11" name="Google Shape;811;p117"/>
          <p:cNvGrpSpPr/>
          <p:nvPr/>
        </p:nvGrpSpPr>
        <p:grpSpPr>
          <a:xfrm>
            <a:off x="7191542" y="1"/>
            <a:ext cx="5000459" cy="1425992"/>
            <a:chOff x="7191542" y="1"/>
            <a:chExt cx="5000459" cy="1425992"/>
          </a:xfrm>
        </p:grpSpPr>
        <p:pic>
          <p:nvPicPr>
            <p:cNvPr id="812" name="Google Shape;812;p1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13" name="Google Shape;813;p117"/>
            <p:cNvGrpSpPr/>
            <p:nvPr/>
          </p:nvGrpSpPr>
          <p:grpSpPr>
            <a:xfrm>
              <a:off x="7191542" y="1"/>
              <a:ext cx="5000459" cy="1425992"/>
              <a:chOff x="7186272" y="0"/>
              <a:chExt cx="5005729" cy="1427495"/>
            </a:xfrm>
          </p:grpSpPr>
          <p:sp>
            <p:nvSpPr>
              <p:cNvPr id="814" name="Google Shape;814;p1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15" name="Google Shape;815;p1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16" name="Google Shape;816;p11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50889900"/>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817"/>
        <p:cNvGrpSpPr/>
        <p:nvPr/>
      </p:nvGrpSpPr>
      <p:grpSpPr>
        <a:xfrm>
          <a:off x="0" y="0"/>
          <a:ext cx="0" cy="0"/>
          <a:chOff x="0" y="0"/>
          <a:chExt cx="0" cy="0"/>
        </a:xfrm>
      </p:grpSpPr>
      <p:grpSp>
        <p:nvGrpSpPr>
          <p:cNvPr id="818" name="Google Shape;818;p118"/>
          <p:cNvGrpSpPr/>
          <p:nvPr/>
        </p:nvGrpSpPr>
        <p:grpSpPr>
          <a:xfrm>
            <a:off x="0" y="5020347"/>
            <a:ext cx="12192000" cy="1837653"/>
            <a:chOff x="0" y="5020347"/>
            <a:chExt cx="12192000" cy="1837653"/>
          </a:xfrm>
        </p:grpSpPr>
        <p:sp>
          <p:nvSpPr>
            <p:cNvPr id="819" name="Google Shape;819;p1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0" name="Google Shape;820;p1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1" name="Google Shape;821;p1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22" name="Google Shape;822;p11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23" name="Google Shape;823;p1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4" name="Google Shape;824;p1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825"/>
        <p:cNvGrpSpPr/>
        <p:nvPr/>
      </p:nvGrpSpPr>
      <p:grpSpPr>
        <a:xfrm>
          <a:off x="0" y="0"/>
          <a:ext cx="0" cy="0"/>
          <a:chOff x="0" y="0"/>
          <a:chExt cx="0" cy="0"/>
        </a:xfrm>
      </p:grpSpPr>
      <p:sp>
        <p:nvSpPr>
          <p:cNvPr id="826" name="Google Shape;826;p1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27" name="Google Shape;827;p1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28" name="Google Shape;828;p119"/>
          <p:cNvGrpSpPr/>
          <p:nvPr/>
        </p:nvGrpSpPr>
        <p:grpSpPr>
          <a:xfrm>
            <a:off x="0" y="5379426"/>
            <a:ext cx="2807368" cy="753891"/>
            <a:chOff x="0" y="5379426"/>
            <a:chExt cx="2807368" cy="753891"/>
          </a:xfrm>
        </p:grpSpPr>
        <p:sp>
          <p:nvSpPr>
            <p:cNvPr id="829" name="Google Shape;829;p1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0" name="Google Shape;830;p1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31" name="Google Shape;831;p119"/>
          <p:cNvSpPr>
            <a:spLocks noGrp="1"/>
          </p:cNvSpPr>
          <p:nvPr>
            <p:ph type="pic" idx="2"/>
          </p:nvPr>
        </p:nvSpPr>
        <p:spPr>
          <a:xfrm>
            <a:off x="2807368" y="457202"/>
            <a:ext cx="8915400" cy="5943598"/>
          </a:xfrm>
          <a:prstGeom prst="rect">
            <a:avLst/>
          </a:prstGeom>
          <a:noFill/>
          <a:ln>
            <a:noFill/>
          </a:ln>
        </p:spPr>
      </p:sp>
      <p:pic>
        <p:nvPicPr>
          <p:cNvPr id="832" name="Google Shape;832;p11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833"/>
        <p:cNvGrpSpPr/>
        <p:nvPr/>
      </p:nvGrpSpPr>
      <p:grpSpPr>
        <a:xfrm>
          <a:off x="0" y="0"/>
          <a:ext cx="0" cy="0"/>
          <a:chOff x="0" y="0"/>
          <a:chExt cx="0" cy="0"/>
        </a:xfrm>
      </p:grpSpPr>
      <p:sp>
        <p:nvSpPr>
          <p:cNvPr id="834" name="Google Shape;834;p1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5" name="Google Shape;835;p1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6" name="Google Shape;836;p1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7" name="Google Shape;837;p1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8" name="Google Shape;838;p1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9" name="Google Shape;839;p1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40" name="Google Shape;840;p120"/>
          <p:cNvGrpSpPr/>
          <p:nvPr/>
        </p:nvGrpSpPr>
        <p:grpSpPr>
          <a:xfrm>
            <a:off x="7191542" y="1"/>
            <a:ext cx="5000459" cy="1425992"/>
            <a:chOff x="7191542" y="1"/>
            <a:chExt cx="5000459" cy="1425992"/>
          </a:xfrm>
        </p:grpSpPr>
        <p:pic>
          <p:nvPicPr>
            <p:cNvPr id="841" name="Google Shape;841;p1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2" name="Google Shape;842;p120"/>
            <p:cNvGrpSpPr/>
            <p:nvPr/>
          </p:nvGrpSpPr>
          <p:grpSpPr>
            <a:xfrm>
              <a:off x="7191542" y="1"/>
              <a:ext cx="5000459" cy="1425992"/>
              <a:chOff x="7186272" y="0"/>
              <a:chExt cx="5005729" cy="1427495"/>
            </a:xfrm>
          </p:grpSpPr>
          <p:sp>
            <p:nvSpPr>
              <p:cNvPr id="843" name="Google Shape;843;p1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44" name="Google Shape;844;p1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45" name="Google Shape;845;p1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846"/>
        <p:cNvGrpSpPr/>
        <p:nvPr/>
      </p:nvGrpSpPr>
      <p:grpSpPr>
        <a:xfrm>
          <a:off x="0" y="0"/>
          <a:ext cx="0" cy="0"/>
          <a:chOff x="0" y="0"/>
          <a:chExt cx="0" cy="0"/>
        </a:xfrm>
      </p:grpSpPr>
      <p:grpSp>
        <p:nvGrpSpPr>
          <p:cNvPr id="847" name="Google Shape;847;p121"/>
          <p:cNvGrpSpPr/>
          <p:nvPr/>
        </p:nvGrpSpPr>
        <p:grpSpPr>
          <a:xfrm>
            <a:off x="7191542" y="1"/>
            <a:ext cx="5000459" cy="1425992"/>
            <a:chOff x="7191542" y="1"/>
            <a:chExt cx="5000459" cy="1425992"/>
          </a:xfrm>
        </p:grpSpPr>
        <p:pic>
          <p:nvPicPr>
            <p:cNvPr id="848" name="Google Shape;848;p1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9" name="Google Shape;849;p121"/>
            <p:cNvGrpSpPr/>
            <p:nvPr/>
          </p:nvGrpSpPr>
          <p:grpSpPr>
            <a:xfrm>
              <a:off x="7191542" y="1"/>
              <a:ext cx="5000459" cy="1425992"/>
              <a:chOff x="7186272" y="0"/>
              <a:chExt cx="5005729" cy="1427495"/>
            </a:xfrm>
          </p:grpSpPr>
          <p:sp>
            <p:nvSpPr>
              <p:cNvPr id="850" name="Google Shape;850;p1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1" name="Google Shape;851;p1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52" name="Google Shape;852;p1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3" name="Google Shape;853;p1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4" name="Google Shape;854;p1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5" name="Google Shape;855;p1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6" name="Google Shape;856;p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857"/>
        <p:cNvGrpSpPr/>
        <p:nvPr/>
      </p:nvGrpSpPr>
      <p:grpSpPr>
        <a:xfrm>
          <a:off x="0" y="0"/>
          <a:ext cx="0" cy="0"/>
          <a:chOff x="0" y="0"/>
          <a:chExt cx="0" cy="0"/>
        </a:xfrm>
      </p:grpSpPr>
      <p:sp>
        <p:nvSpPr>
          <p:cNvPr id="858" name="Google Shape;858;p12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9" name="Google Shape;859;p12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0" name="Google Shape;860;p12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1" name="Google Shape;861;p1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2" name="Google Shape;862;p1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3" name="Google Shape;863;p1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64" name="Google Shape;864;p122"/>
          <p:cNvGrpSpPr/>
          <p:nvPr/>
        </p:nvGrpSpPr>
        <p:grpSpPr>
          <a:xfrm>
            <a:off x="7191542" y="1"/>
            <a:ext cx="5000459" cy="1425992"/>
            <a:chOff x="7191542" y="1"/>
            <a:chExt cx="5000459" cy="1425992"/>
          </a:xfrm>
        </p:grpSpPr>
        <p:pic>
          <p:nvPicPr>
            <p:cNvPr id="865" name="Google Shape;865;p1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6" name="Google Shape;866;p122"/>
            <p:cNvGrpSpPr/>
            <p:nvPr/>
          </p:nvGrpSpPr>
          <p:grpSpPr>
            <a:xfrm>
              <a:off x="7191542" y="1"/>
              <a:ext cx="5000459" cy="1425992"/>
              <a:chOff x="7186272" y="0"/>
              <a:chExt cx="5005729" cy="1427495"/>
            </a:xfrm>
          </p:grpSpPr>
          <p:sp>
            <p:nvSpPr>
              <p:cNvPr id="867" name="Google Shape;867;p1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68" name="Google Shape;868;p1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69" name="Google Shape;869;p12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870"/>
        <p:cNvGrpSpPr/>
        <p:nvPr/>
      </p:nvGrpSpPr>
      <p:grpSpPr>
        <a:xfrm>
          <a:off x="0" y="0"/>
          <a:ext cx="0" cy="0"/>
          <a:chOff x="0" y="0"/>
          <a:chExt cx="0" cy="0"/>
        </a:xfrm>
      </p:grpSpPr>
      <p:sp>
        <p:nvSpPr>
          <p:cNvPr id="871" name="Google Shape;871;p123"/>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2" name="Google Shape;872;p123"/>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873" name="Google Shape;873;p123"/>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874" name="Google Shape;874;p123"/>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875" name="Google Shape;875;p123"/>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876" name="Google Shape;876;p123"/>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7" name="Google Shape;877;p123"/>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8" name="Google Shape;878;p123"/>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79" name="Google Shape;879;p123"/>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0" name="Google Shape;880;p123"/>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881" name="Google Shape;881;p123"/>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882"/>
        <p:cNvGrpSpPr/>
        <p:nvPr/>
      </p:nvGrpSpPr>
      <p:grpSpPr>
        <a:xfrm>
          <a:off x="0" y="0"/>
          <a:ext cx="0" cy="0"/>
          <a:chOff x="0" y="0"/>
          <a:chExt cx="0" cy="0"/>
        </a:xfrm>
      </p:grpSpPr>
      <p:sp>
        <p:nvSpPr>
          <p:cNvPr id="883" name="Google Shape;883;p1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4" name="Google Shape;884;p1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5" name="Google Shape;885;p1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6" name="Google Shape;886;p1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7" name="Google Shape;887;p1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8" name="Google Shape;888;p1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89" name="Google Shape;889;p124"/>
          <p:cNvGrpSpPr/>
          <p:nvPr/>
        </p:nvGrpSpPr>
        <p:grpSpPr>
          <a:xfrm>
            <a:off x="7191542" y="1"/>
            <a:ext cx="5000459" cy="1425992"/>
            <a:chOff x="7191542" y="1"/>
            <a:chExt cx="5000459" cy="1425992"/>
          </a:xfrm>
        </p:grpSpPr>
        <p:pic>
          <p:nvPicPr>
            <p:cNvPr id="890" name="Google Shape;890;p1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1" name="Google Shape;891;p124"/>
            <p:cNvGrpSpPr/>
            <p:nvPr/>
          </p:nvGrpSpPr>
          <p:grpSpPr>
            <a:xfrm>
              <a:off x="7191542" y="1"/>
              <a:ext cx="5000459" cy="1425992"/>
              <a:chOff x="7186272" y="0"/>
              <a:chExt cx="5005729" cy="1427495"/>
            </a:xfrm>
          </p:grpSpPr>
          <p:sp>
            <p:nvSpPr>
              <p:cNvPr id="892" name="Google Shape;892;p1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3" name="Google Shape;893;p1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94" name="Google Shape;894;p12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895"/>
        <p:cNvGrpSpPr/>
        <p:nvPr/>
      </p:nvGrpSpPr>
      <p:grpSpPr>
        <a:xfrm>
          <a:off x="0" y="0"/>
          <a:ext cx="0" cy="0"/>
          <a:chOff x="0" y="0"/>
          <a:chExt cx="0" cy="0"/>
        </a:xfrm>
      </p:grpSpPr>
      <p:sp>
        <p:nvSpPr>
          <p:cNvPr id="896" name="Google Shape;896;p1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7" name="Google Shape;897;p12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98" name="Google Shape;898;p125"/>
          <p:cNvGrpSpPr/>
          <p:nvPr/>
        </p:nvGrpSpPr>
        <p:grpSpPr>
          <a:xfrm>
            <a:off x="7191542" y="1"/>
            <a:ext cx="5000459" cy="1425992"/>
            <a:chOff x="7191542" y="1"/>
            <a:chExt cx="5000459" cy="1425992"/>
          </a:xfrm>
        </p:grpSpPr>
        <p:pic>
          <p:nvPicPr>
            <p:cNvPr id="899" name="Google Shape;899;p1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0" name="Google Shape;900;p125"/>
            <p:cNvGrpSpPr/>
            <p:nvPr/>
          </p:nvGrpSpPr>
          <p:grpSpPr>
            <a:xfrm>
              <a:off x="7191542" y="1"/>
              <a:ext cx="5000459" cy="1425992"/>
              <a:chOff x="7186272" y="0"/>
              <a:chExt cx="5005729" cy="1427495"/>
            </a:xfrm>
          </p:grpSpPr>
          <p:sp>
            <p:nvSpPr>
              <p:cNvPr id="901" name="Google Shape;901;p1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2" name="Google Shape;902;p1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03" name="Google Shape;903;p12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4" name="Google Shape;904;p12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5" name="Google Shape;905;p1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6" name="Google Shape;906;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907"/>
        <p:cNvGrpSpPr/>
        <p:nvPr/>
      </p:nvGrpSpPr>
      <p:grpSpPr>
        <a:xfrm>
          <a:off x="0" y="0"/>
          <a:ext cx="0" cy="0"/>
          <a:chOff x="0" y="0"/>
          <a:chExt cx="0" cy="0"/>
        </a:xfrm>
      </p:grpSpPr>
      <p:grpSp>
        <p:nvGrpSpPr>
          <p:cNvPr id="908" name="Google Shape;908;p126"/>
          <p:cNvGrpSpPr/>
          <p:nvPr/>
        </p:nvGrpSpPr>
        <p:grpSpPr>
          <a:xfrm>
            <a:off x="7191542" y="1"/>
            <a:ext cx="5000459" cy="1425992"/>
            <a:chOff x="7191542" y="1"/>
            <a:chExt cx="5000459" cy="1425992"/>
          </a:xfrm>
        </p:grpSpPr>
        <p:pic>
          <p:nvPicPr>
            <p:cNvPr id="909" name="Google Shape;909;p1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0" name="Google Shape;910;p126"/>
            <p:cNvGrpSpPr/>
            <p:nvPr/>
          </p:nvGrpSpPr>
          <p:grpSpPr>
            <a:xfrm>
              <a:off x="7191542" y="1"/>
              <a:ext cx="5000459" cy="1425992"/>
              <a:chOff x="7186272" y="0"/>
              <a:chExt cx="5005729" cy="1427495"/>
            </a:xfrm>
          </p:grpSpPr>
          <p:sp>
            <p:nvSpPr>
              <p:cNvPr id="911" name="Google Shape;911;p1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2" name="Google Shape;912;p1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3" name="Google Shape;913;p1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4" name="Google Shape;914;p12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5" name="Google Shape;915;p12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6" name="Google Shape;916;p12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7" name="Google Shape;917;p12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8" name="Google Shape;918;p1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9" name="Google Shape;919;p1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0" name="Google Shape;920;p1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921"/>
        <p:cNvGrpSpPr/>
        <p:nvPr/>
      </p:nvGrpSpPr>
      <p:grpSpPr>
        <a:xfrm>
          <a:off x="0" y="0"/>
          <a:ext cx="0" cy="0"/>
          <a:chOff x="0" y="0"/>
          <a:chExt cx="0" cy="0"/>
        </a:xfrm>
      </p:grpSpPr>
      <p:grpSp>
        <p:nvGrpSpPr>
          <p:cNvPr id="922" name="Google Shape;922;p127"/>
          <p:cNvGrpSpPr/>
          <p:nvPr/>
        </p:nvGrpSpPr>
        <p:grpSpPr>
          <a:xfrm>
            <a:off x="7191542" y="1"/>
            <a:ext cx="5000459" cy="1425992"/>
            <a:chOff x="7191542" y="1"/>
            <a:chExt cx="5000459" cy="1425992"/>
          </a:xfrm>
        </p:grpSpPr>
        <p:pic>
          <p:nvPicPr>
            <p:cNvPr id="923" name="Google Shape;923;p1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4" name="Google Shape;924;p127"/>
            <p:cNvGrpSpPr/>
            <p:nvPr/>
          </p:nvGrpSpPr>
          <p:grpSpPr>
            <a:xfrm>
              <a:off x="7191542" y="1"/>
              <a:ext cx="5000459" cy="1425992"/>
              <a:chOff x="7186272" y="0"/>
              <a:chExt cx="5005729" cy="1427495"/>
            </a:xfrm>
          </p:grpSpPr>
          <p:sp>
            <p:nvSpPr>
              <p:cNvPr id="925" name="Google Shape;925;p1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6" name="Google Shape;926;p1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7" name="Google Shape;927;p1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8" name="Google Shape;928;p1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9" name="Google Shape;929;p1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0" name="Google Shape;930;p1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6107529"/>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931"/>
        <p:cNvGrpSpPr/>
        <p:nvPr/>
      </p:nvGrpSpPr>
      <p:grpSpPr>
        <a:xfrm>
          <a:off x="0" y="0"/>
          <a:ext cx="0" cy="0"/>
          <a:chOff x="0" y="0"/>
          <a:chExt cx="0" cy="0"/>
        </a:xfrm>
      </p:grpSpPr>
      <p:grpSp>
        <p:nvGrpSpPr>
          <p:cNvPr id="932" name="Google Shape;932;p128"/>
          <p:cNvGrpSpPr/>
          <p:nvPr/>
        </p:nvGrpSpPr>
        <p:grpSpPr>
          <a:xfrm>
            <a:off x="0" y="0"/>
            <a:ext cx="12192000" cy="2148830"/>
            <a:chOff x="0" y="0"/>
            <a:chExt cx="12192000" cy="2148830"/>
          </a:xfrm>
        </p:grpSpPr>
        <p:sp>
          <p:nvSpPr>
            <p:cNvPr id="933" name="Google Shape;933;p12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4" name="Google Shape;934;p12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35" name="Google Shape;935;p12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6" name="Google Shape;936;p12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7" name="Google Shape;937;p12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38" name="Google Shape;938;p12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39" name="Google Shape;939;p12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940"/>
        <p:cNvGrpSpPr/>
        <p:nvPr/>
      </p:nvGrpSpPr>
      <p:grpSpPr>
        <a:xfrm>
          <a:off x="0" y="0"/>
          <a:ext cx="0" cy="0"/>
          <a:chOff x="0" y="0"/>
          <a:chExt cx="0" cy="0"/>
        </a:xfrm>
      </p:grpSpPr>
      <p:sp>
        <p:nvSpPr>
          <p:cNvPr id="941" name="Google Shape;941;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2" name="Google Shape;942;p1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3" name="Google Shape;943;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44" name="Google Shape;944;p129"/>
          <p:cNvGrpSpPr/>
          <p:nvPr/>
        </p:nvGrpSpPr>
        <p:grpSpPr>
          <a:xfrm>
            <a:off x="7191542" y="1"/>
            <a:ext cx="5000459" cy="1425992"/>
            <a:chOff x="7191542" y="1"/>
            <a:chExt cx="5000459" cy="1425992"/>
          </a:xfrm>
        </p:grpSpPr>
        <p:pic>
          <p:nvPicPr>
            <p:cNvPr id="945" name="Google Shape;945;p1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6" name="Google Shape;946;p129"/>
            <p:cNvGrpSpPr/>
            <p:nvPr/>
          </p:nvGrpSpPr>
          <p:grpSpPr>
            <a:xfrm>
              <a:off x="7191542" y="1"/>
              <a:ext cx="5000459" cy="1425992"/>
              <a:chOff x="7186272" y="0"/>
              <a:chExt cx="5005729" cy="1427495"/>
            </a:xfrm>
          </p:grpSpPr>
          <p:sp>
            <p:nvSpPr>
              <p:cNvPr id="947" name="Google Shape;947;p1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8" name="Google Shape;948;p1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949"/>
        <p:cNvGrpSpPr/>
        <p:nvPr/>
      </p:nvGrpSpPr>
      <p:grpSpPr>
        <a:xfrm>
          <a:off x="0" y="0"/>
          <a:ext cx="0" cy="0"/>
          <a:chOff x="0" y="0"/>
          <a:chExt cx="0" cy="0"/>
        </a:xfrm>
      </p:grpSpPr>
      <p:sp>
        <p:nvSpPr>
          <p:cNvPr id="950" name="Google Shape;950;p13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1" name="Google Shape;951;p13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2" name="Google Shape;952;p13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3" name="Google Shape;953;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4" name="Google Shape;954;p1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5" name="Google Shape;955;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56" name="Google Shape;956;p130"/>
          <p:cNvGrpSpPr/>
          <p:nvPr/>
        </p:nvGrpSpPr>
        <p:grpSpPr>
          <a:xfrm>
            <a:off x="7191542" y="1"/>
            <a:ext cx="5000459" cy="1425992"/>
            <a:chOff x="7191542" y="1"/>
            <a:chExt cx="5000459" cy="1425992"/>
          </a:xfrm>
        </p:grpSpPr>
        <p:pic>
          <p:nvPicPr>
            <p:cNvPr id="957" name="Google Shape;957;p1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58" name="Google Shape;958;p130"/>
            <p:cNvGrpSpPr/>
            <p:nvPr/>
          </p:nvGrpSpPr>
          <p:grpSpPr>
            <a:xfrm>
              <a:off x="7191542" y="1"/>
              <a:ext cx="5000459" cy="1425992"/>
              <a:chOff x="7186272" y="0"/>
              <a:chExt cx="5005729" cy="1427495"/>
            </a:xfrm>
          </p:grpSpPr>
          <p:sp>
            <p:nvSpPr>
              <p:cNvPr id="959" name="Google Shape;959;p1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60" name="Google Shape;960;p1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61" name="Google Shape;961;p13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962"/>
        <p:cNvGrpSpPr/>
        <p:nvPr/>
      </p:nvGrpSpPr>
      <p:grpSpPr>
        <a:xfrm>
          <a:off x="0" y="0"/>
          <a:ext cx="0" cy="0"/>
          <a:chOff x="0" y="0"/>
          <a:chExt cx="0" cy="0"/>
        </a:xfrm>
      </p:grpSpPr>
      <p:sp>
        <p:nvSpPr>
          <p:cNvPr id="963" name="Google Shape;963;p1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4" name="Google Shape;964;p1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5" name="Google Shape;965;p1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6" name="Google Shape;966;p1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67" name="Google Shape;967;p1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8" name="Google Shape;968;p1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69" name="Google Shape;969;p131"/>
          <p:cNvGrpSpPr/>
          <p:nvPr/>
        </p:nvGrpSpPr>
        <p:grpSpPr>
          <a:xfrm>
            <a:off x="7191542" y="1"/>
            <a:ext cx="5000459" cy="1425992"/>
            <a:chOff x="7191542" y="1"/>
            <a:chExt cx="5000459" cy="1425992"/>
          </a:xfrm>
        </p:grpSpPr>
        <p:pic>
          <p:nvPicPr>
            <p:cNvPr id="970" name="Google Shape;970;p1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71" name="Google Shape;971;p131"/>
            <p:cNvGrpSpPr/>
            <p:nvPr/>
          </p:nvGrpSpPr>
          <p:grpSpPr>
            <a:xfrm>
              <a:off x="7191542" y="1"/>
              <a:ext cx="5000459" cy="1425992"/>
              <a:chOff x="7186272" y="0"/>
              <a:chExt cx="5005729" cy="1427495"/>
            </a:xfrm>
          </p:grpSpPr>
          <p:sp>
            <p:nvSpPr>
              <p:cNvPr id="972" name="Google Shape;972;p1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73" name="Google Shape;973;p1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74" name="Google Shape;974;p1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975"/>
        <p:cNvGrpSpPr/>
        <p:nvPr/>
      </p:nvGrpSpPr>
      <p:grpSpPr>
        <a:xfrm>
          <a:off x="0" y="0"/>
          <a:ext cx="0" cy="0"/>
          <a:chOff x="0" y="0"/>
          <a:chExt cx="0" cy="0"/>
        </a:xfrm>
      </p:grpSpPr>
      <p:sp>
        <p:nvSpPr>
          <p:cNvPr id="976" name="Google Shape;976;p13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7" name="Google Shape;977;p13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8" name="Google Shape;978;p13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79" name="Google Shape;979;p132"/>
          <p:cNvSpPr>
            <a:spLocks noGrp="1"/>
          </p:cNvSpPr>
          <p:nvPr>
            <p:ph type="pic" idx="2"/>
          </p:nvPr>
        </p:nvSpPr>
        <p:spPr>
          <a:xfrm>
            <a:off x="7118684" y="233915"/>
            <a:ext cx="5073316" cy="5943600"/>
          </a:xfrm>
          <a:prstGeom prst="rect">
            <a:avLst/>
          </a:prstGeom>
          <a:noFill/>
          <a:ln>
            <a:noFill/>
          </a:ln>
        </p:spPr>
      </p:sp>
      <p:grpSp>
        <p:nvGrpSpPr>
          <p:cNvPr id="980" name="Google Shape;980;p132"/>
          <p:cNvGrpSpPr/>
          <p:nvPr/>
        </p:nvGrpSpPr>
        <p:grpSpPr>
          <a:xfrm>
            <a:off x="0" y="5020348"/>
            <a:ext cx="12192000" cy="1837653"/>
            <a:chOff x="0" y="5020348"/>
            <a:chExt cx="12192000" cy="1837653"/>
          </a:xfrm>
        </p:grpSpPr>
        <p:sp>
          <p:nvSpPr>
            <p:cNvPr id="981" name="Google Shape;981;p1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2" name="Google Shape;982;p13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83" name="Google Shape;983;p1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984"/>
        <p:cNvGrpSpPr/>
        <p:nvPr/>
      </p:nvGrpSpPr>
      <p:grpSpPr>
        <a:xfrm>
          <a:off x="0" y="0"/>
          <a:ext cx="0" cy="0"/>
          <a:chOff x="0" y="0"/>
          <a:chExt cx="0" cy="0"/>
        </a:xfrm>
      </p:grpSpPr>
      <p:grpSp>
        <p:nvGrpSpPr>
          <p:cNvPr id="985" name="Google Shape;985;p133"/>
          <p:cNvGrpSpPr/>
          <p:nvPr/>
        </p:nvGrpSpPr>
        <p:grpSpPr>
          <a:xfrm>
            <a:off x="0" y="5020347"/>
            <a:ext cx="12192000" cy="1837653"/>
            <a:chOff x="0" y="5020347"/>
            <a:chExt cx="12192000" cy="1837653"/>
          </a:xfrm>
        </p:grpSpPr>
        <p:sp>
          <p:nvSpPr>
            <p:cNvPr id="986" name="Google Shape;986;p13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7" name="Google Shape;987;p13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8" name="Google Shape;988;p13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89" name="Google Shape;989;p13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90" name="Google Shape;990;p13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1" name="Google Shape;991;p13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992"/>
        <p:cNvGrpSpPr/>
        <p:nvPr/>
      </p:nvGrpSpPr>
      <p:grpSpPr>
        <a:xfrm>
          <a:off x="0" y="0"/>
          <a:ext cx="0" cy="0"/>
          <a:chOff x="0" y="0"/>
          <a:chExt cx="0" cy="0"/>
        </a:xfrm>
      </p:grpSpPr>
      <p:sp>
        <p:nvSpPr>
          <p:cNvPr id="993" name="Google Shape;993;p13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94" name="Google Shape;994;p13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95" name="Google Shape;995;p134"/>
          <p:cNvGrpSpPr/>
          <p:nvPr/>
        </p:nvGrpSpPr>
        <p:grpSpPr>
          <a:xfrm>
            <a:off x="0" y="5379426"/>
            <a:ext cx="2807368" cy="753891"/>
            <a:chOff x="0" y="5379426"/>
            <a:chExt cx="2807368" cy="753891"/>
          </a:xfrm>
        </p:grpSpPr>
        <p:sp>
          <p:nvSpPr>
            <p:cNvPr id="996" name="Google Shape;996;p13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7" name="Google Shape;997;p13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98" name="Google Shape;998;p134"/>
          <p:cNvSpPr>
            <a:spLocks noGrp="1"/>
          </p:cNvSpPr>
          <p:nvPr>
            <p:ph type="pic" idx="2"/>
          </p:nvPr>
        </p:nvSpPr>
        <p:spPr>
          <a:xfrm>
            <a:off x="2807368" y="457202"/>
            <a:ext cx="8915400" cy="5943598"/>
          </a:xfrm>
          <a:prstGeom prst="rect">
            <a:avLst/>
          </a:prstGeom>
          <a:noFill/>
          <a:ln>
            <a:noFill/>
          </a:ln>
        </p:spPr>
      </p:sp>
      <p:pic>
        <p:nvPicPr>
          <p:cNvPr id="999" name="Google Shape;999;p13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000"/>
        <p:cNvGrpSpPr/>
        <p:nvPr/>
      </p:nvGrpSpPr>
      <p:grpSpPr>
        <a:xfrm>
          <a:off x="0" y="0"/>
          <a:ext cx="0" cy="0"/>
          <a:chOff x="0" y="0"/>
          <a:chExt cx="0" cy="0"/>
        </a:xfrm>
      </p:grpSpPr>
      <p:sp>
        <p:nvSpPr>
          <p:cNvPr id="1001" name="Google Shape;1001;p13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02" name="Google Shape;1002;p13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03" name="Google Shape;1003;p1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4" name="Google Shape;1004;p1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05" name="Google Shape;1005;p1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6" name="Google Shape;1006;p1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07" name="Google Shape;1007;p135"/>
          <p:cNvGrpSpPr/>
          <p:nvPr/>
        </p:nvGrpSpPr>
        <p:grpSpPr>
          <a:xfrm>
            <a:off x="7191542" y="1"/>
            <a:ext cx="5000459" cy="1425992"/>
            <a:chOff x="7191542" y="1"/>
            <a:chExt cx="5000459" cy="1425992"/>
          </a:xfrm>
        </p:grpSpPr>
        <p:pic>
          <p:nvPicPr>
            <p:cNvPr id="1008" name="Google Shape;1008;p1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9" name="Google Shape;1009;p135"/>
            <p:cNvGrpSpPr/>
            <p:nvPr/>
          </p:nvGrpSpPr>
          <p:grpSpPr>
            <a:xfrm>
              <a:off x="7191542" y="1"/>
              <a:ext cx="5000459" cy="1425992"/>
              <a:chOff x="7186272" y="0"/>
              <a:chExt cx="5005729" cy="1427495"/>
            </a:xfrm>
          </p:grpSpPr>
          <p:sp>
            <p:nvSpPr>
              <p:cNvPr id="1010" name="Google Shape;1010;p1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1" name="Google Shape;1011;p1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12" name="Google Shape;1012;p13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1013"/>
        <p:cNvGrpSpPr/>
        <p:nvPr/>
      </p:nvGrpSpPr>
      <p:grpSpPr>
        <a:xfrm>
          <a:off x="0" y="0"/>
          <a:ext cx="0" cy="0"/>
          <a:chOff x="0" y="0"/>
          <a:chExt cx="0" cy="0"/>
        </a:xfrm>
      </p:grpSpPr>
      <p:grpSp>
        <p:nvGrpSpPr>
          <p:cNvPr id="1014" name="Google Shape;1014;p136"/>
          <p:cNvGrpSpPr/>
          <p:nvPr/>
        </p:nvGrpSpPr>
        <p:grpSpPr>
          <a:xfrm>
            <a:off x="7191542" y="1"/>
            <a:ext cx="5000459" cy="1425992"/>
            <a:chOff x="7191542" y="1"/>
            <a:chExt cx="5000459" cy="1425992"/>
          </a:xfrm>
        </p:grpSpPr>
        <p:pic>
          <p:nvPicPr>
            <p:cNvPr id="1015" name="Google Shape;1015;p1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6" name="Google Shape;1016;p136"/>
            <p:cNvGrpSpPr/>
            <p:nvPr/>
          </p:nvGrpSpPr>
          <p:grpSpPr>
            <a:xfrm>
              <a:off x="7191542" y="1"/>
              <a:ext cx="5000459" cy="1425992"/>
              <a:chOff x="7186272" y="0"/>
              <a:chExt cx="5005729" cy="1427495"/>
            </a:xfrm>
          </p:grpSpPr>
          <p:sp>
            <p:nvSpPr>
              <p:cNvPr id="1017" name="Google Shape;1017;p1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8" name="Google Shape;1018;p1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19" name="Google Shape;1019;p1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0" name="Google Shape;1020;p1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1" name="Google Shape;1021;p1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2" name="Google Shape;1022;p1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3" name="Google Shape;1023;p1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1024"/>
        <p:cNvGrpSpPr/>
        <p:nvPr/>
      </p:nvGrpSpPr>
      <p:grpSpPr>
        <a:xfrm>
          <a:off x="0" y="0"/>
          <a:ext cx="0" cy="0"/>
          <a:chOff x="0" y="0"/>
          <a:chExt cx="0" cy="0"/>
        </a:xfrm>
      </p:grpSpPr>
      <p:sp>
        <p:nvSpPr>
          <p:cNvPr id="1025" name="Google Shape;1025;p1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6" name="Google Shape;1026;p13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27" name="Google Shape;1027;p137"/>
          <p:cNvGrpSpPr/>
          <p:nvPr/>
        </p:nvGrpSpPr>
        <p:grpSpPr>
          <a:xfrm>
            <a:off x="7191542" y="1"/>
            <a:ext cx="5000459" cy="1425992"/>
            <a:chOff x="7191542" y="1"/>
            <a:chExt cx="5000459" cy="1425992"/>
          </a:xfrm>
        </p:grpSpPr>
        <p:pic>
          <p:nvPicPr>
            <p:cNvPr id="1028" name="Google Shape;1028;p1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9" name="Google Shape;1029;p137"/>
            <p:cNvGrpSpPr/>
            <p:nvPr/>
          </p:nvGrpSpPr>
          <p:grpSpPr>
            <a:xfrm>
              <a:off x="7191542" y="1"/>
              <a:ext cx="5000459" cy="1425992"/>
              <a:chOff x="7186272" y="0"/>
              <a:chExt cx="5005729" cy="1427495"/>
            </a:xfrm>
          </p:grpSpPr>
          <p:sp>
            <p:nvSpPr>
              <p:cNvPr id="1030" name="Google Shape;1030;p1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1" name="Google Shape;1031;p1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32" name="Google Shape;1032;p13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3" name="Google Shape;1033;p13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34" name="Google Shape;1034;p1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5" name="Google Shape;1035;p1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890419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4698859"/>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036"/>
        <p:cNvGrpSpPr/>
        <p:nvPr/>
      </p:nvGrpSpPr>
      <p:grpSpPr>
        <a:xfrm>
          <a:off x="0" y="0"/>
          <a:ext cx="0" cy="0"/>
          <a:chOff x="0" y="0"/>
          <a:chExt cx="0" cy="0"/>
        </a:xfrm>
      </p:grpSpPr>
      <p:grpSp>
        <p:nvGrpSpPr>
          <p:cNvPr id="1037" name="Google Shape;1037;p138"/>
          <p:cNvGrpSpPr/>
          <p:nvPr/>
        </p:nvGrpSpPr>
        <p:grpSpPr>
          <a:xfrm>
            <a:off x="7191542" y="1"/>
            <a:ext cx="5000459" cy="1425992"/>
            <a:chOff x="7191542" y="1"/>
            <a:chExt cx="5000459" cy="1425992"/>
          </a:xfrm>
        </p:grpSpPr>
        <p:pic>
          <p:nvPicPr>
            <p:cNvPr id="1038" name="Google Shape;1038;p1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9" name="Google Shape;1039;p138"/>
            <p:cNvGrpSpPr/>
            <p:nvPr/>
          </p:nvGrpSpPr>
          <p:grpSpPr>
            <a:xfrm>
              <a:off x="7191542" y="1"/>
              <a:ext cx="5000459" cy="1425992"/>
              <a:chOff x="7186272" y="0"/>
              <a:chExt cx="5005729" cy="1427495"/>
            </a:xfrm>
          </p:grpSpPr>
          <p:sp>
            <p:nvSpPr>
              <p:cNvPr id="1040" name="Google Shape;1040;p1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41" name="Google Shape;1041;p1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42" name="Google Shape;1042;p1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43" name="Google Shape;1043;p13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4" name="Google Shape;1044;p13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5" name="Google Shape;1045;p13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6" name="Google Shape;1046;p13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7" name="Google Shape;1047;p1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48" name="Google Shape;1048;p1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9" name="Google Shape;1049;p1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050"/>
        <p:cNvGrpSpPr/>
        <p:nvPr/>
      </p:nvGrpSpPr>
      <p:grpSpPr>
        <a:xfrm>
          <a:off x="0" y="0"/>
          <a:ext cx="0" cy="0"/>
          <a:chOff x="0" y="0"/>
          <a:chExt cx="0" cy="0"/>
        </a:xfrm>
      </p:grpSpPr>
      <p:grpSp>
        <p:nvGrpSpPr>
          <p:cNvPr id="1051" name="Google Shape;1051;p139"/>
          <p:cNvGrpSpPr/>
          <p:nvPr/>
        </p:nvGrpSpPr>
        <p:grpSpPr>
          <a:xfrm>
            <a:off x="7191542" y="1"/>
            <a:ext cx="5000459" cy="1425992"/>
            <a:chOff x="7191542" y="1"/>
            <a:chExt cx="5000459" cy="1425992"/>
          </a:xfrm>
        </p:grpSpPr>
        <p:pic>
          <p:nvPicPr>
            <p:cNvPr id="1052" name="Google Shape;1052;p1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3" name="Google Shape;1053;p139"/>
            <p:cNvGrpSpPr/>
            <p:nvPr/>
          </p:nvGrpSpPr>
          <p:grpSpPr>
            <a:xfrm>
              <a:off x="7191542" y="1"/>
              <a:ext cx="5000459" cy="1425992"/>
              <a:chOff x="7186272" y="0"/>
              <a:chExt cx="5005729" cy="1427495"/>
            </a:xfrm>
          </p:grpSpPr>
          <p:sp>
            <p:nvSpPr>
              <p:cNvPr id="1054" name="Google Shape;1054;p1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5" name="Google Shape;1055;p1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56" name="Google Shape;1056;p1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7" name="Google Shape;1057;p1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58" name="Google Shape;1058;p1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9" name="Google Shape;1059;p1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060"/>
        <p:cNvGrpSpPr/>
        <p:nvPr/>
      </p:nvGrpSpPr>
      <p:grpSpPr>
        <a:xfrm>
          <a:off x="0" y="0"/>
          <a:ext cx="0" cy="0"/>
          <a:chOff x="0" y="0"/>
          <a:chExt cx="0" cy="0"/>
        </a:xfrm>
      </p:grpSpPr>
      <p:grpSp>
        <p:nvGrpSpPr>
          <p:cNvPr id="1061" name="Google Shape;1061;p140"/>
          <p:cNvGrpSpPr/>
          <p:nvPr/>
        </p:nvGrpSpPr>
        <p:grpSpPr>
          <a:xfrm>
            <a:off x="0" y="0"/>
            <a:ext cx="12192000" cy="2148830"/>
            <a:chOff x="0" y="0"/>
            <a:chExt cx="12192000" cy="2148830"/>
          </a:xfrm>
        </p:grpSpPr>
        <p:sp>
          <p:nvSpPr>
            <p:cNvPr id="1062" name="Google Shape;1062;p14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63" name="Google Shape;1063;p14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64" name="Google Shape;1064;p14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65" name="Google Shape;1065;p14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6" name="Google Shape;1066;p14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67" name="Google Shape;1067;p14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68" name="Google Shape;1068;p14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069"/>
        <p:cNvGrpSpPr/>
        <p:nvPr/>
      </p:nvGrpSpPr>
      <p:grpSpPr>
        <a:xfrm>
          <a:off x="0" y="0"/>
          <a:ext cx="0" cy="0"/>
          <a:chOff x="0" y="0"/>
          <a:chExt cx="0" cy="0"/>
        </a:xfrm>
      </p:grpSpPr>
      <p:sp>
        <p:nvSpPr>
          <p:cNvPr id="1070" name="Google Shape;1070;p1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71" name="Google Shape;1071;p1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2" name="Google Shape;1072;p1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73" name="Google Shape;1073;p141"/>
          <p:cNvGrpSpPr/>
          <p:nvPr/>
        </p:nvGrpSpPr>
        <p:grpSpPr>
          <a:xfrm>
            <a:off x="7191542" y="1"/>
            <a:ext cx="5000459" cy="1425992"/>
            <a:chOff x="7191542" y="1"/>
            <a:chExt cx="5000459" cy="1425992"/>
          </a:xfrm>
        </p:grpSpPr>
        <p:pic>
          <p:nvPicPr>
            <p:cNvPr id="1074" name="Google Shape;1074;p1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5" name="Google Shape;1075;p141"/>
            <p:cNvGrpSpPr/>
            <p:nvPr/>
          </p:nvGrpSpPr>
          <p:grpSpPr>
            <a:xfrm>
              <a:off x="7191542" y="1"/>
              <a:ext cx="5000459" cy="1425992"/>
              <a:chOff x="7186272" y="0"/>
              <a:chExt cx="5005729" cy="1427495"/>
            </a:xfrm>
          </p:grpSpPr>
          <p:sp>
            <p:nvSpPr>
              <p:cNvPr id="1076" name="Google Shape;1076;p1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77" name="Google Shape;1077;p1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1078"/>
        <p:cNvGrpSpPr/>
        <p:nvPr/>
      </p:nvGrpSpPr>
      <p:grpSpPr>
        <a:xfrm>
          <a:off x="0" y="0"/>
          <a:ext cx="0" cy="0"/>
          <a:chOff x="0" y="0"/>
          <a:chExt cx="0" cy="0"/>
        </a:xfrm>
      </p:grpSpPr>
      <p:sp>
        <p:nvSpPr>
          <p:cNvPr id="1079" name="Google Shape;1079;p14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80" name="Google Shape;1080;p14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81" name="Google Shape;1081;p14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82" name="Google Shape;1082;p142"/>
          <p:cNvSpPr>
            <a:spLocks noGrp="1"/>
          </p:cNvSpPr>
          <p:nvPr>
            <p:ph type="pic" idx="2"/>
          </p:nvPr>
        </p:nvSpPr>
        <p:spPr>
          <a:xfrm>
            <a:off x="7118684" y="233915"/>
            <a:ext cx="5073316" cy="5943600"/>
          </a:xfrm>
          <a:prstGeom prst="rect">
            <a:avLst/>
          </a:prstGeom>
          <a:noFill/>
          <a:ln>
            <a:noFill/>
          </a:ln>
        </p:spPr>
      </p:sp>
      <p:grpSp>
        <p:nvGrpSpPr>
          <p:cNvPr id="1083" name="Google Shape;1083;p142"/>
          <p:cNvGrpSpPr/>
          <p:nvPr/>
        </p:nvGrpSpPr>
        <p:grpSpPr>
          <a:xfrm>
            <a:off x="0" y="5020348"/>
            <a:ext cx="12192000" cy="1837653"/>
            <a:chOff x="0" y="5020348"/>
            <a:chExt cx="12192000" cy="1837653"/>
          </a:xfrm>
        </p:grpSpPr>
        <p:sp>
          <p:nvSpPr>
            <p:cNvPr id="1084" name="Google Shape;1084;p1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85" name="Google Shape;1085;p14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86" name="Google Shape;1086;p14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1087"/>
        <p:cNvGrpSpPr/>
        <p:nvPr/>
      </p:nvGrpSpPr>
      <p:grpSpPr>
        <a:xfrm>
          <a:off x="0" y="0"/>
          <a:ext cx="0" cy="0"/>
          <a:chOff x="0" y="0"/>
          <a:chExt cx="0" cy="0"/>
        </a:xfrm>
      </p:grpSpPr>
      <p:grpSp>
        <p:nvGrpSpPr>
          <p:cNvPr id="1088" name="Google Shape;1088;p143"/>
          <p:cNvGrpSpPr/>
          <p:nvPr/>
        </p:nvGrpSpPr>
        <p:grpSpPr>
          <a:xfrm>
            <a:off x="0" y="5020347"/>
            <a:ext cx="12192000" cy="1837653"/>
            <a:chOff x="0" y="5020347"/>
            <a:chExt cx="12192000" cy="1837653"/>
          </a:xfrm>
        </p:grpSpPr>
        <p:sp>
          <p:nvSpPr>
            <p:cNvPr id="1089" name="Google Shape;1089;p14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90" name="Google Shape;1090;p1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91" name="Google Shape;1091;p14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092" name="Google Shape;1092;p14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093" name="Google Shape;1093;p14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4" name="Google Shape;1094;p14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095"/>
        <p:cNvGrpSpPr/>
        <p:nvPr/>
      </p:nvGrpSpPr>
      <p:grpSpPr>
        <a:xfrm>
          <a:off x="0" y="0"/>
          <a:ext cx="0" cy="0"/>
          <a:chOff x="0" y="0"/>
          <a:chExt cx="0" cy="0"/>
        </a:xfrm>
      </p:grpSpPr>
      <p:sp>
        <p:nvSpPr>
          <p:cNvPr id="1096" name="Google Shape;1096;p14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97" name="Google Shape;1097;p14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98" name="Google Shape;1098;p144"/>
          <p:cNvGrpSpPr/>
          <p:nvPr/>
        </p:nvGrpSpPr>
        <p:grpSpPr>
          <a:xfrm>
            <a:off x="0" y="5379426"/>
            <a:ext cx="2807368" cy="753891"/>
            <a:chOff x="0" y="5379426"/>
            <a:chExt cx="2807368" cy="753891"/>
          </a:xfrm>
        </p:grpSpPr>
        <p:sp>
          <p:nvSpPr>
            <p:cNvPr id="1099" name="Google Shape;1099;p14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0" name="Google Shape;1100;p14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101" name="Google Shape;1101;p144"/>
          <p:cNvSpPr>
            <a:spLocks noGrp="1"/>
          </p:cNvSpPr>
          <p:nvPr>
            <p:ph type="pic" idx="2"/>
          </p:nvPr>
        </p:nvSpPr>
        <p:spPr>
          <a:xfrm>
            <a:off x="2807368" y="457202"/>
            <a:ext cx="8915400" cy="5943598"/>
          </a:xfrm>
          <a:prstGeom prst="rect">
            <a:avLst/>
          </a:prstGeom>
          <a:noFill/>
          <a:ln>
            <a:noFill/>
          </a:ln>
        </p:spPr>
      </p:sp>
      <p:pic>
        <p:nvPicPr>
          <p:cNvPr id="1102" name="Google Shape;1102;p14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103"/>
        <p:cNvGrpSpPr/>
        <p:nvPr/>
      </p:nvGrpSpPr>
      <p:grpSpPr>
        <a:xfrm>
          <a:off x="0" y="0"/>
          <a:ext cx="0" cy="0"/>
          <a:chOff x="0" y="0"/>
          <a:chExt cx="0" cy="0"/>
        </a:xfrm>
      </p:grpSpPr>
      <p:sp>
        <p:nvSpPr>
          <p:cNvPr id="1104" name="Google Shape;1104;p1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5" name="Google Shape;1105;p1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06" name="Google Shape;1106;p1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7" name="Google Shape;1107;p1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08" name="Google Shape;1108;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9" name="Google Shape;1109;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0" name="Google Shape;1110;p145"/>
          <p:cNvGrpSpPr/>
          <p:nvPr/>
        </p:nvGrpSpPr>
        <p:grpSpPr>
          <a:xfrm>
            <a:off x="7191542" y="1"/>
            <a:ext cx="5000459" cy="1425992"/>
            <a:chOff x="7191542" y="1"/>
            <a:chExt cx="5000459" cy="1425992"/>
          </a:xfrm>
        </p:grpSpPr>
        <p:pic>
          <p:nvPicPr>
            <p:cNvPr id="1111" name="Google Shape;1111;p14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2" name="Google Shape;1112;p145"/>
            <p:cNvGrpSpPr/>
            <p:nvPr/>
          </p:nvGrpSpPr>
          <p:grpSpPr>
            <a:xfrm>
              <a:off x="7191542" y="1"/>
              <a:ext cx="5000459" cy="1425992"/>
              <a:chOff x="7186272" y="0"/>
              <a:chExt cx="5005729" cy="1427495"/>
            </a:xfrm>
          </p:grpSpPr>
          <p:sp>
            <p:nvSpPr>
              <p:cNvPr id="1113" name="Google Shape;1113;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14" name="Google Shape;1114;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15" name="Google Shape;1115;p14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1116"/>
        <p:cNvGrpSpPr/>
        <p:nvPr/>
      </p:nvGrpSpPr>
      <p:grpSpPr>
        <a:xfrm>
          <a:off x="0" y="0"/>
          <a:ext cx="0" cy="0"/>
          <a:chOff x="0" y="0"/>
          <a:chExt cx="0" cy="0"/>
        </a:xfrm>
      </p:grpSpPr>
      <p:grpSp>
        <p:nvGrpSpPr>
          <p:cNvPr id="1117" name="Google Shape;1117;p146"/>
          <p:cNvGrpSpPr/>
          <p:nvPr/>
        </p:nvGrpSpPr>
        <p:grpSpPr>
          <a:xfrm>
            <a:off x="7191542" y="1"/>
            <a:ext cx="5000459" cy="1425992"/>
            <a:chOff x="7191542" y="1"/>
            <a:chExt cx="5000459" cy="1425992"/>
          </a:xfrm>
        </p:grpSpPr>
        <p:pic>
          <p:nvPicPr>
            <p:cNvPr id="1118" name="Google Shape;1118;p14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9" name="Google Shape;1119;p146"/>
            <p:cNvGrpSpPr/>
            <p:nvPr/>
          </p:nvGrpSpPr>
          <p:grpSpPr>
            <a:xfrm>
              <a:off x="7191542" y="1"/>
              <a:ext cx="5000459" cy="1425992"/>
              <a:chOff x="7186272" y="0"/>
              <a:chExt cx="5005729" cy="1427495"/>
            </a:xfrm>
          </p:grpSpPr>
          <p:sp>
            <p:nvSpPr>
              <p:cNvPr id="1120" name="Google Shape;1120;p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21" name="Google Shape;1121;p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22" name="Google Shape;1122;p1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3" name="Google Shape;1123;p1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4" name="Google Shape;1124;p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25" name="Google Shape;1125;p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6" name="Google Shape;1126;p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127"/>
        <p:cNvGrpSpPr/>
        <p:nvPr/>
      </p:nvGrpSpPr>
      <p:grpSpPr>
        <a:xfrm>
          <a:off x="0" y="0"/>
          <a:ext cx="0" cy="0"/>
          <a:chOff x="0" y="0"/>
          <a:chExt cx="0" cy="0"/>
        </a:xfrm>
      </p:grpSpPr>
      <p:sp>
        <p:nvSpPr>
          <p:cNvPr id="1128" name="Google Shape;1128;p1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9" name="Google Shape;1129;p14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0" name="Google Shape;1130;p147"/>
          <p:cNvGrpSpPr/>
          <p:nvPr/>
        </p:nvGrpSpPr>
        <p:grpSpPr>
          <a:xfrm>
            <a:off x="7191542" y="1"/>
            <a:ext cx="5000459" cy="1425992"/>
            <a:chOff x="7191542" y="1"/>
            <a:chExt cx="5000459" cy="1425992"/>
          </a:xfrm>
        </p:grpSpPr>
        <p:pic>
          <p:nvPicPr>
            <p:cNvPr id="1131" name="Google Shape;1131;p1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32" name="Google Shape;1132;p147"/>
            <p:cNvGrpSpPr/>
            <p:nvPr/>
          </p:nvGrpSpPr>
          <p:grpSpPr>
            <a:xfrm>
              <a:off x="7191542" y="1"/>
              <a:ext cx="5000459" cy="1425992"/>
              <a:chOff x="7186272" y="0"/>
              <a:chExt cx="5005729" cy="1427495"/>
            </a:xfrm>
          </p:grpSpPr>
          <p:sp>
            <p:nvSpPr>
              <p:cNvPr id="1133" name="Google Shape;1133;p1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34" name="Google Shape;1134;p1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35" name="Google Shape;1135;p14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6" name="Google Shape;1136;p14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7" name="Google Shape;1137;p1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8" name="Google Shape;1138;p1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61201835"/>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139"/>
        <p:cNvGrpSpPr/>
        <p:nvPr/>
      </p:nvGrpSpPr>
      <p:grpSpPr>
        <a:xfrm>
          <a:off x="0" y="0"/>
          <a:ext cx="0" cy="0"/>
          <a:chOff x="0" y="0"/>
          <a:chExt cx="0" cy="0"/>
        </a:xfrm>
      </p:grpSpPr>
      <p:grpSp>
        <p:nvGrpSpPr>
          <p:cNvPr id="1140" name="Google Shape;1140;p148"/>
          <p:cNvGrpSpPr/>
          <p:nvPr/>
        </p:nvGrpSpPr>
        <p:grpSpPr>
          <a:xfrm>
            <a:off x="7191542" y="1"/>
            <a:ext cx="5000459" cy="1425992"/>
            <a:chOff x="7191542" y="1"/>
            <a:chExt cx="5000459" cy="1425992"/>
          </a:xfrm>
        </p:grpSpPr>
        <p:pic>
          <p:nvPicPr>
            <p:cNvPr id="1141" name="Google Shape;1141;p1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42" name="Google Shape;1142;p148"/>
            <p:cNvGrpSpPr/>
            <p:nvPr/>
          </p:nvGrpSpPr>
          <p:grpSpPr>
            <a:xfrm>
              <a:off x="7191542" y="1"/>
              <a:ext cx="5000459" cy="1425992"/>
              <a:chOff x="7186272" y="0"/>
              <a:chExt cx="5005729" cy="1427495"/>
            </a:xfrm>
          </p:grpSpPr>
          <p:sp>
            <p:nvSpPr>
              <p:cNvPr id="1143" name="Google Shape;1143;p1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4" name="Google Shape;1144;p1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45" name="Google Shape;1145;p1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46" name="Google Shape;1146;p14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7" name="Google Shape;1147;p14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8" name="Google Shape;1148;p14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9" name="Google Shape;1149;p14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0" name="Google Shape;1150;p1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51" name="Google Shape;1151;p1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2" name="Google Shape;1152;p1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1153"/>
        <p:cNvGrpSpPr/>
        <p:nvPr/>
      </p:nvGrpSpPr>
      <p:grpSpPr>
        <a:xfrm>
          <a:off x="0" y="0"/>
          <a:ext cx="0" cy="0"/>
          <a:chOff x="0" y="0"/>
          <a:chExt cx="0" cy="0"/>
        </a:xfrm>
      </p:grpSpPr>
      <p:grpSp>
        <p:nvGrpSpPr>
          <p:cNvPr id="1154" name="Google Shape;1154;p149"/>
          <p:cNvGrpSpPr/>
          <p:nvPr/>
        </p:nvGrpSpPr>
        <p:grpSpPr>
          <a:xfrm>
            <a:off x="7191542" y="1"/>
            <a:ext cx="5000459" cy="1425992"/>
            <a:chOff x="7191542" y="1"/>
            <a:chExt cx="5000459" cy="1425992"/>
          </a:xfrm>
        </p:grpSpPr>
        <p:pic>
          <p:nvPicPr>
            <p:cNvPr id="1155" name="Google Shape;1155;p1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56" name="Google Shape;1156;p149"/>
            <p:cNvGrpSpPr/>
            <p:nvPr/>
          </p:nvGrpSpPr>
          <p:grpSpPr>
            <a:xfrm>
              <a:off x="7191542" y="1"/>
              <a:ext cx="5000459" cy="1425992"/>
              <a:chOff x="7186272" y="0"/>
              <a:chExt cx="5005729" cy="1427495"/>
            </a:xfrm>
          </p:grpSpPr>
          <p:sp>
            <p:nvSpPr>
              <p:cNvPr id="1157" name="Google Shape;1157;p1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58" name="Google Shape;1158;p1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59" name="Google Shape;1159;p1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0" name="Google Shape;1160;p1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1" name="Google Shape;1161;p1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2" name="Google Shape;1162;p1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1163"/>
        <p:cNvGrpSpPr/>
        <p:nvPr/>
      </p:nvGrpSpPr>
      <p:grpSpPr>
        <a:xfrm>
          <a:off x="0" y="0"/>
          <a:ext cx="0" cy="0"/>
          <a:chOff x="0" y="0"/>
          <a:chExt cx="0" cy="0"/>
        </a:xfrm>
      </p:grpSpPr>
      <p:grpSp>
        <p:nvGrpSpPr>
          <p:cNvPr id="1164" name="Google Shape;1164;p150"/>
          <p:cNvGrpSpPr/>
          <p:nvPr/>
        </p:nvGrpSpPr>
        <p:grpSpPr>
          <a:xfrm>
            <a:off x="0" y="0"/>
            <a:ext cx="12192000" cy="2148830"/>
            <a:chOff x="0" y="0"/>
            <a:chExt cx="12192000" cy="2148830"/>
          </a:xfrm>
        </p:grpSpPr>
        <p:sp>
          <p:nvSpPr>
            <p:cNvPr id="1165" name="Google Shape;1165;p15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6" name="Google Shape;1166;p15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167" name="Google Shape;1167;p15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68" name="Google Shape;1168;p15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9" name="Google Shape;1169;p15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170" name="Google Shape;1170;p1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171" name="Google Shape;1171;p15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172"/>
        <p:cNvGrpSpPr/>
        <p:nvPr/>
      </p:nvGrpSpPr>
      <p:grpSpPr>
        <a:xfrm>
          <a:off x="0" y="0"/>
          <a:ext cx="0" cy="0"/>
          <a:chOff x="0" y="0"/>
          <a:chExt cx="0" cy="0"/>
        </a:xfrm>
      </p:grpSpPr>
      <p:sp>
        <p:nvSpPr>
          <p:cNvPr id="1173" name="Google Shape;1173;p1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4" name="Google Shape;1174;p1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5" name="Google Shape;1175;p1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76" name="Google Shape;1176;p151"/>
          <p:cNvGrpSpPr/>
          <p:nvPr/>
        </p:nvGrpSpPr>
        <p:grpSpPr>
          <a:xfrm>
            <a:off x="7191542" y="1"/>
            <a:ext cx="5000459" cy="1425992"/>
            <a:chOff x="7191542" y="1"/>
            <a:chExt cx="5000459" cy="1425992"/>
          </a:xfrm>
        </p:grpSpPr>
        <p:pic>
          <p:nvPicPr>
            <p:cNvPr id="1177" name="Google Shape;1177;p1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78" name="Google Shape;1178;p151"/>
            <p:cNvGrpSpPr/>
            <p:nvPr/>
          </p:nvGrpSpPr>
          <p:grpSpPr>
            <a:xfrm>
              <a:off x="7191542" y="1"/>
              <a:ext cx="5000459" cy="1425992"/>
              <a:chOff x="7186272" y="0"/>
              <a:chExt cx="5005729" cy="1427495"/>
            </a:xfrm>
          </p:grpSpPr>
          <p:sp>
            <p:nvSpPr>
              <p:cNvPr id="1179" name="Google Shape;1179;p1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0" name="Google Shape;1180;p1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181"/>
        <p:cNvGrpSpPr/>
        <p:nvPr/>
      </p:nvGrpSpPr>
      <p:grpSpPr>
        <a:xfrm>
          <a:off x="0" y="0"/>
          <a:ext cx="0" cy="0"/>
          <a:chOff x="0" y="0"/>
          <a:chExt cx="0" cy="0"/>
        </a:xfrm>
      </p:grpSpPr>
      <p:sp>
        <p:nvSpPr>
          <p:cNvPr id="1182" name="Google Shape;1182;p15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83" name="Google Shape;1183;p15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84" name="Google Shape;1184;p15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5" name="Google Shape;1185;p1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6" name="Google Shape;1186;p1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7" name="Google Shape;1187;p1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8" name="Google Shape;1188;p152"/>
          <p:cNvGrpSpPr/>
          <p:nvPr/>
        </p:nvGrpSpPr>
        <p:grpSpPr>
          <a:xfrm>
            <a:off x="7191542" y="1"/>
            <a:ext cx="5000459" cy="1425992"/>
            <a:chOff x="7191542" y="1"/>
            <a:chExt cx="5000459" cy="1425992"/>
          </a:xfrm>
        </p:grpSpPr>
        <p:pic>
          <p:nvPicPr>
            <p:cNvPr id="1189" name="Google Shape;1189;p1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90" name="Google Shape;1190;p152"/>
            <p:cNvGrpSpPr/>
            <p:nvPr/>
          </p:nvGrpSpPr>
          <p:grpSpPr>
            <a:xfrm>
              <a:off x="7191542" y="1"/>
              <a:ext cx="5000459" cy="1425992"/>
              <a:chOff x="7186272" y="0"/>
              <a:chExt cx="5005729" cy="1427495"/>
            </a:xfrm>
          </p:grpSpPr>
          <p:sp>
            <p:nvSpPr>
              <p:cNvPr id="1191" name="Google Shape;1191;p1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92" name="Google Shape;1192;p1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93" name="Google Shape;1193;p15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1194"/>
        <p:cNvGrpSpPr/>
        <p:nvPr/>
      </p:nvGrpSpPr>
      <p:grpSpPr>
        <a:xfrm>
          <a:off x="0" y="0"/>
          <a:ext cx="0" cy="0"/>
          <a:chOff x="0" y="0"/>
          <a:chExt cx="0" cy="0"/>
        </a:xfrm>
      </p:grpSpPr>
      <p:sp>
        <p:nvSpPr>
          <p:cNvPr id="1195" name="Google Shape;1195;p153"/>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6" name="Google Shape;1196;p153"/>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197" name="Google Shape;1197;p153"/>
          <p:cNvGrpSpPr/>
          <p:nvPr/>
        </p:nvGrpSpPr>
        <p:grpSpPr>
          <a:xfrm flipH="1">
            <a:off x="-1" y="1"/>
            <a:ext cx="6418725" cy="1509822"/>
            <a:chOff x="7522541" y="1"/>
            <a:chExt cx="4669459" cy="1098357"/>
          </a:xfrm>
        </p:grpSpPr>
        <p:sp>
          <p:nvSpPr>
            <p:cNvPr id="1198" name="Google Shape;1198;p153"/>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99" name="Google Shape;1199;p153"/>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200" name="Google Shape;1200;p1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201"/>
        <p:cNvGrpSpPr/>
        <p:nvPr/>
      </p:nvGrpSpPr>
      <p:grpSpPr>
        <a:xfrm>
          <a:off x="0" y="0"/>
          <a:ext cx="0" cy="0"/>
          <a:chOff x="0" y="0"/>
          <a:chExt cx="0" cy="0"/>
        </a:xfrm>
      </p:grpSpPr>
      <p:sp>
        <p:nvSpPr>
          <p:cNvPr id="1202" name="Google Shape;1202;p154"/>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3" name="Google Shape;1203;p154"/>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04" name="Google Shape;1204;p15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05" name="Google Shape;1205;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6" name="Google Shape;1206;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207"/>
        <p:cNvGrpSpPr/>
        <p:nvPr/>
      </p:nvGrpSpPr>
      <p:grpSpPr>
        <a:xfrm>
          <a:off x="0" y="0"/>
          <a:ext cx="0" cy="0"/>
          <a:chOff x="0" y="0"/>
          <a:chExt cx="0" cy="0"/>
        </a:xfrm>
      </p:grpSpPr>
      <p:sp>
        <p:nvSpPr>
          <p:cNvPr id="1208" name="Google Shape;1208;p15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9" name="Google Shape;1209;p15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0" name="Google Shape;1210;p15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11" name="Google Shape;1211;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12" name="Google Shape;1212;p1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13" name="Google Shape;1213;p15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14" name="Google Shape;1214;p15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15" name="Google Shape;1215;p15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16" name="Google Shape;1216;p15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217"/>
        <p:cNvGrpSpPr/>
        <p:nvPr/>
      </p:nvGrpSpPr>
      <p:grpSpPr>
        <a:xfrm>
          <a:off x="0" y="0"/>
          <a:ext cx="0" cy="0"/>
          <a:chOff x="0" y="0"/>
          <a:chExt cx="0" cy="0"/>
        </a:xfrm>
      </p:grpSpPr>
      <p:sp>
        <p:nvSpPr>
          <p:cNvPr id="1218" name="Google Shape;1218;p15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9" name="Google Shape;1219;p15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0" name="Google Shape;1220;p15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21" name="Google Shape;1221;p1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2" name="Google Shape;1222;p1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23" name="Google Shape;1223;p15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24" name="Google Shape;1224;p15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25" name="Google Shape;1225;p15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26" name="Google Shape;1226;p15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227"/>
        <p:cNvGrpSpPr/>
        <p:nvPr/>
      </p:nvGrpSpPr>
      <p:grpSpPr>
        <a:xfrm>
          <a:off x="0" y="0"/>
          <a:ext cx="0" cy="0"/>
          <a:chOff x="0" y="0"/>
          <a:chExt cx="0" cy="0"/>
        </a:xfrm>
      </p:grpSpPr>
      <p:sp>
        <p:nvSpPr>
          <p:cNvPr id="1228" name="Google Shape;1228;p15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29" name="Google Shape;1229;p1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30" name="Google Shape;1230;p1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31" name="Google Shape;1231;p15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32" name="Google Shape;1232;p15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5538182"/>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233"/>
        <p:cNvGrpSpPr/>
        <p:nvPr/>
      </p:nvGrpSpPr>
      <p:grpSpPr>
        <a:xfrm>
          <a:off x="0" y="0"/>
          <a:ext cx="0" cy="0"/>
          <a:chOff x="0" y="0"/>
          <a:chExt cx="0" cy="0"/>
        </a:xfrm>
      </p:grpSpPr>
      <p:sp>
        <p:nvSpPr>
          <p:cNvPr id="1234" name="Google Shape;1234;p15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35" name="Google Shape;1235;p15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236" name="Google Shape;1236;p15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37" name="Google Shape;1237;p15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8" name="Google Shape;1238;p15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239"/>
        <p:cNvGrpSpPr/>
        <p:nvPr/>
      </p:nvGrpSpPr>
      <p:grpSpPr>
        <a:xfrm>
          <a:off x="0" y="0"/>
          <a:ext cx="0" cy="0"/>
          <a:chOff x="0" y="0"/>
          <a:chExt cx="0" cy="0"/>
        </a:xfrm>
      </p:grpSpPr>
      <p:sp>
        <p:nvSpPr>
          <p:cNvPr id="1240" name="Google Shape;1240;p15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41" name="Google Shape;1241;p15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42" name="Google Shape;1242;p15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3" name="Google Shape;1243;p15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4" name="Google Shape;1244;p15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45" name="Google Shape;1245;p15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246"/>
        <p:cNvGrpSpPr/>
        <p:nvPr/>
      </p:nvGrpSpPr>
      <p:grpSpPr>
        <a:xfrm>
          <a:off x="0" y="0"/>
          <a:ext cx="0" cy="0"/>
          <a:chOff x="0" y="0"/>
          <a:chExt cx="0" cy="0"/>
        </a:xfrm>
      </p:grpSpPr>
      <p:sp>
        <p:nvSpPr>
          <p:cNvPr id="1247" name="Google Shape;1247;p16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8" name="Google Shape;1248;p16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9" name="Google Shape;1249;p16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50" name="Google Shape;1250;p1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1" name="Google Shape;1251;p1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52" name="Google Shape;1252;p16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53" name="Google Shape;1253;p16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54" name="Google Shape;1254;p16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55" name="Google Shape;1255;p16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256"/>
        <p:cNvGrpSpPr/>
        <p:nvPr/>
      </p:nvGrpSpPr>
      <p:grpSpPr>
        <a:xfrm>
          <a:off x="0" y="0"/>
          <a:ext cx="0" cy="0"/>
          <a:chOff x="0" y="0"/>
          <a:chExt cx="0" cy="0"/>
        </a:xfrm>
      </p:grpSpPr>
      <p:sp>
        <p:nvSpPr>
          <p:cNvPr id="1257" name="Google Shape;1257;p16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58" name="Google Shape;1258;p16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59" name="Google Shape;1259;p16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60" name="Google Shape;1260;p16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61" name="Google Shape;1261;p16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262"/>
        <p:cNvGrpSpPr/>
        <p:nvPr/>
      </p:nvGrpSpPr>
      <p:grpSpPr>
        <a:xfrm>
          <a:off x="0" y="0"/>
          <a:ext cx="0" cy="0"/>
          <a:chOff x="0" y="0"/>
          <a:chExt cx="0" cy="0"/>
        </a:xfrm>
      </p:grpSpPr>
      <p:sp>
        <p:nvSpPr>
          <p:cNvPr id="1263" name="Google Shape;1263;p16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64" name="Google Shape;1264;p16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65" name="Google Shape;1265;p16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66" name="Google Shape;1266;p16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67" name="Google Shape;1267;p16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268"/>
        <p:cNvGrpSpPr/>
        <p:nvPr/>
      </p:nvGrpSpPr>
      <p:grpSpPr>
        <a:xfrm>
          <a:off x="0" y="0"/>
          <a:ext cx="0" cy="0"/>
          <a:chOff x="0" y="0"/>
          <a:chExt cx="0" cy="0"/>
        </a:xfrm>
      </p:grpSpPr>
      <p:sp>
        <p:nvSpPr>
          <p:cNvPr id="1269" name="Google Shape;1269;p16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70" name="Google Shape;1270;p16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71" name="Google Shape;1271;p16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2" name="Google Shape;1272;p16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3" name="Google Shape;1273;p16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74" name="Google Shape;1274;p16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275"/>
        <p:cNvGrpSpPr/>
        <p:nvPr/>
      </p:nvGrpSpPr>
      <p:grpSpPr>
        <a:xfrm>
          <a:off x="0" y="0"/>
          <a:ext cx="0" cy="0"/>
          <a:chOff x="0" y="0"/>
          <a:chExt cx="0" cy="0"/>
        </a:xfrm>
      </p:grpSpPr>
      <p:sp>
        <p:nvSpPr>
          <p:cNvPr id="1276" name="Google Shape;1276;p16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7" name="Google Shape;1277;p16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8" name="Google Shape;1278;p16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79" name="Google Shape;1279;p1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0" name="Google Shape;1280;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281" name="Google Shape;1281;p16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82" name="Google Shape;1282;p16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283" name="Google Shape;1283;p16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84" name="Google Shape;1284;p16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285"/>
        <p:cNvGrpSpPr/>
        <p:nvPr/>
      </p:nvGrpSpPr>
      <p:grpSpPr>
        <a:xfrm>
          <a:off x="0" y="0"/>
          <a:ext cx="0" cy="0"/>
          <a:chOff x="0" y="0"/>
          <a:chExt cx="0" cy="0"/>
        </a:xfrm>
      </p:grpSpPr>
      <p:sp>
        <p:nvSpPr>
          <p:cNvPr id="1286" name="Google Shape;1286;p16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7" name="Google Shape;1287;p16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88" name="Google Shape;1288;p16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89" name="Google Shape;1289;p16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90" name="Google Shape;1290;p16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291"/>
        <p:cNvGrpSpPr/>
        <p:nvPr/>
      </p:nvGrpSpPr>
      <p:grpSpPr>
        <a:xfrm>
          <a:off x="0" y="0"/>
          <a:ext cx="0" cy="0"/>
          <a:chOff x="0" y="0"/>
          <a:chExt cx="0" cy="0"/>
        </a:xfrm>
      </p:grpSpPr>
      <p:sp>
        <p:nvSpPr>
          <p:cNvPr id="1292" name="Google Shape;1292;p16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293" name="Google Shape;1293;p16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94" name="Google Shape;1294;p16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95" name="Google Shape;1295;p16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96" name="Google Shape;1296;p16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297"/>
        <p:cNvGrpSpPr/>
        <p:nvPr/>
      </p:nvGrpSpPr>
      <p:grpSpPr>
        <a:xfrm>
          <a:off x="0" y="0"/>
          <a:ext cx="0" cy="0"/>
          <a:chOff x="0" y="0"/>
          <a:chExt cx="0" cy="0"/>
        </a:xfrm>
      </p:grpSpPr>
      <p:sp>
        <p:nvSpPr>
          <p:cNvPr id="1298" name="Google Shape;1298;p16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299" name="Google Shape;1299;p16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00" name="Google Shape;1300;p16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1" name="Google Shape;1301;p16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2" name="Google Shape;1302;p16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03" name="Google Shape;1303;p16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45375"/>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304"/>
        <p:cNvGrpSpPr/>
        <p:nvPr/>
      </p:nvGrpSpPr>
      <p:grpSpPr>
        <a:xfrm>
          <a:off x="0" y="0"/>
          <a:ext cx="0" cy="0"/>
          <a:chOff x="0" y="0"/>
          <a:chExt cx="0" cy="0"/>
        </a:xfrm>
      </p:grpSpPr>
      <p:sp>
        <p:nvSpPr>
          <p:cNvPr id="1305" name="Google Shape;1305;p16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 name="Google Shape;1306;p16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7" name="Google Shape;1307;p16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08" name="Google Shape;1308;p1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9" name="Google Shape;1309;p1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10" name="Google Shape;1310;p16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11" name="Google Shape;1311;p16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12" name="Google Shape;1312;p16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6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314"/>
        <p:cNvGrpSpPr/>
        <p:nvPr/>
      </p:nvGrpSpPr>
      <p:grpSpPr>
        <a:xfrm>
          <a:off x="0" y="0"/>
          <a:ext cx="0" cy="0"/>
          <a:chOff x="0" y="0"/>
          <a:chExt cx="0" cy="0"/>
        </a:xfrm>
      </p:grpSpPr>
      <p:sp>
        <p:nvSpPr>
          <p:cNvPr id="1315" name="Google Shape;1315;p16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 name="Google Shape;1316;p16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7" name="Google Shape;1317;p16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18" name="Google Shape;1318;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9" name="Google Shape;1319;p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20" name="Google Shape;1320;p16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21" name="Google Shape;1321;p16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22" name="Google Shape;1322;p16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3" name="Google Shape;1323;p16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324"/>
        <p:cNvGrpSpPr/>
        <p:nvPr/>
      </p:nvGrpSpPr>
      <p:grpSpPr>
        <a:xfrm>
          <a:off x="0" y="0"/>
          <a:ext cx="0" cy="0"/>
          <a:chOff x="0" y="0"/>
          <a:chExt cx="0" cy="0"/>
        </a:xfrm>
      </p:grpSpPr>
      <p:sp>
        <p:nvSpPr>
          <p:cNvPr id="1325" name="Google Shape;1325;p17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6" name="Google Shape;1326;p17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27" name="Google Shape;1327;p17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28" name="Google Shape;1328;p17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9" name="Google Shape;1329;p17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330"/>
        <p:cNvGrpSpPr/>
        <p:nvPr/>
      </p:nvGrpSpPr>
      <p:grpSpPr>
        <a:xfrm>
          <a:off x="0" y="0"/>
          <a:ext cx="0" cy="0"/>
          <a:chOff x="0" y="0"/>
          <a:chExt cx="0" cy="0"/>
        </a:xfrm>
      </p:grpSpPr>
      <p:sp>
        <p:nvSpPr>
          <p:cNvPr id="1331" name="Google Shape;1331;p17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332" name="Google Shape;1332;p17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3" name="Google Shape;1333;p17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4" name="Google Shape;1334;p17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5" name="Google Shape;1335;p17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336"/>
        <p:cNvGrpSpPr/>
        <p:nvPr/>
      </p:nvGrpSpPr>
      <p:grpSpPr>
        <a:xfrm>
          <a:off x="0" y="0"/>
          <a:ext cx="0" cy="0"/>
          <a:chOff x="0" y="0"/>
          <a:chExt cx="0" cy="0"/>
        </a:xfrm>
      </p:grpSpPr>
      <p:sp>
        <p:nvSpPr>
          <p:cNvPr id="1337" name="Google Shape;1337;p17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8" name="Google Shape;1338;p17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339" name="Google Shape;1339;p17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 name="Google Shape;1340;p17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 name="Google Shape;1341;p17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342" name="Google Shape;1342;p17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43"/>
        <p:cNvGrpSpPr/>
        <p:nvPr/>
      </p:nvGrpSpPr>
      <p:grpSpPr>
        <a:xfrm>
          <a:off x="0" y="0"/>
          <a:ext cx="0" cy="0"/>
          <a:chOff x="0" y="0"/>
          <a:chExt cx="0" cy="0"/>
        </a:xfrm>
      </p:grpSpPr>
      <p:sp>
        <p:nvSpPr>
          <p:cNvPr id="1344" name="Google Shape;1344;p173"/>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5" name="Google Shape;1345;p173"/>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346" name="Google Shape;1346;p17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47" name="Google Shape;1347;p1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48" name="Google Shape;1348;p1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349"/>
        <p:cNvGrpSpPr/>
        <p:nvPr/>
      </p:nvGrpSpPr>
      <p:grpSpPr>
        <a:xfrm>
          <a:off x="0" y="0"/>
          <a:ext cx="0" cy="0"/>
          <a:chOff x="0" y="0"/>
          <a:chExt cx="0" cy="0"/>
        </a:xfrm>
      </p:grpSpPr>
      <p:sp>
        <p:nvSpPr>
          <p:cNvPr id="1350" name="Google Shape;1350;p174"/>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1" name="Google Shape;1351;p174"/>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352" name="Google Shape;1352;p174"/>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353" name="Google Shape;1353;p17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54" name="Google Shape;1354;p1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5" name="Google Shape;1355;p1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356"/>
        <p:cNvGrpSpPr/>
        <p:nvPr/>
      </p:nvGrpSpPr>
      <p:grpSpPr>
        <a:xfrm>
          <a:off x="0" y="0"/>
          <a:ext cx="0" cy="0"/>
          <a:chOff x="0" y="0"/>
          <a:chExt cx="0" cy="0"/>
        </a:xfrm>
      </p:grpSpPr>
      <p:sp>
        <p:nvSpPr>
          <p:cNvPr id="1357" name="Google Shape;1357;p17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58" name="Google Shape;1358;p17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59" name="Google Shape;1359;p17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0" name="Google Shape;1360;p17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61" name="Google Shape;1361;p17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2" name="Google Shape;1362;p17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63" name="Google Shape;1363;p175"/>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64" name="Google Shape;1364;p175"/>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365" name="Google Shape;1365;p175"/>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366"/>
        <p:cNvGrpSpPr/>
        <p:nvPr/>
      </p:nvGrpSpPr>
      <p:grpSpPr>
        <a:xfrm>
          <a:off x="0" y="0"/>
          <a:ext cx="0" cy="0"/>
          <a:chOff x="0" y="0"/>
          <a:chExt cx="0" cy="0"/>
        </a:xfrm>
      </p:grpSpPr>
      <p:sp>
        <p:nvSpPr>
          <p:cNvPr id="1367" name="Google Shape;1367;p1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68" name="Google Shape;1368;p1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9" name="Google Shape;1369;p1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 name="Google Shape;1370;p1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71" name="Google Shape;1371;p1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2" name="Google Shape;1372;p1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73" name="Google Shape;1373;p176"/>
          <p:cNvGrpSpPr/>
          <p:nvPr/>
        </p:nvGrpSpPr>
        <p:grpSpPr>
          <a:xfrm>
            <a:off x="7191542" y="1"/>
            <a:ext cx="5000459" cy="1425992"/>
            <a:chOff x="7191542" y="1"/>
            <a:chExt cx="5000459" cy="1425992"/>
          </a:xfrm>
        </p:grpSpPr>
        <p:pic>
          <p:nvPicPr>
            <p:cNvPr id="1374" name="Google Shape;1374;p1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5" name="Google Shape;1375;p176"/>
            <p:cNvGrpSpPr/>
            <p:nvPr/>
          </p:nvGrpSpPr>
          <p:grpSpPr>
            <a:xfrm>
              <a:off x="7191542" y="1"/>
              <a:ext cx="5000459" cy="1425992"/>
              <a:chOff x="7186272" y="0"/>
              <a:chExt cx="5005729" cy="1427495"/>
            </a:xfrm>
          </p:grpSpPr>
          <p:sp>
            <p:nvSpPr>
              <p:cNvPr id="1376" name="Google Shape;1376;p1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77" name="Google Shape;1377;p1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78" name="Google Shape;1378;p17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1379"/>
        <p:cNvGrpSpPr/>
        <p:nvPr/>
      </p:nvGrpSpPr>
      <p:grpSpPr>
        <a:xfrm>
          <a:off x="0" y="0"/>
          <a:ext cx="0" cy="0"/>
          <a:chOff x="0" y="0"/>
          <a:chExt cx="0" cy="0"/>
        </a:xfrm>
      </p:grpSpPr>
      <p:sp>
        <p:nvSpPr>
          <p:cNvPr id="1380" name="Google Shape;1380;p17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81" name="Google Shape;1381;p17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82" name="Google Shape;1382;p17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3" name="Google Shape;1383;p17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1384" name="Google Shape;1384;p17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5" name="Google Shape;1385;p17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86" name="Google Shape;1386;p17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387" name="Google Shape;1387;p17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388" name="Google Shape;1388;p17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32901630"/>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389"/>
        <p:cNvGrpSpPr/>
        <p:nvPr/>
      </p:nvGrpSpPr>
      <p:grpSpPr>
        <a:xfrm>
          <a:off x="0" y="0"/>
          <a:ext cx="0" cy="0"/>
          <a:chOff x="0" y="0"/>
          <a:chExt cx="0" cy="0"/>
        </a:xfrm>
      </p:grpSpPr>
      <p:sp>
        <p:nvSpPr>
          <p:cNvPr id="1390" name="Google Shape;1390;p17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1" name="Google Shape;1391;p17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2" name="Google Shape;1392;p17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393" name="Google Shape;1393;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94" name="Google Shape;1394;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95" name="Google Shape;1395;p17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96" name="Google Shape;1396;p17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397" name="Google Shape;1397;p17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98" name="Google Shape;1398;p1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399"/>
        <p:cNvGrpSpPr/>
        <p:nvPr/>
      </p:nvGrpSpPr>
      <p:grpSpPr>
        <a:xfrm>
          <a:off x="0" y="0"/>
          <a:ext cx="0" cy="0"/>
          <a:chOff x="0" y="0"/>
          <a:chExt cx="0" cy="0"/>
        </a:xfrm>
      </p:grpSpPr>
      <p:sp>
        <p:nvSpPr>
          <p:cNvPr id="1400" name="Google Shape;1400;p17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1" name="Google Shape;1401;p17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02" name="Google Shape;1402;p17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03" name="Google Shape;1403;p17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04" name="Google Shape;1404;p1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405"/>
        <p:cNvGrpSpPr/>
        <p:nvPr/>
      </p:nvGrpSpPr>
      <p:grpSpPr>
        <a:xfrm>
          <a:off x="0" y="0"/>
          <a:ext cx="0" cy="0"/>
          <a:chOff x="0" y="0"/>
          <a:chExt cx="0" cy="0"/>
        </a:xfrm>
      </p:grpSpPr>
      <p:sp>
        <p:nvSpPr>
          <p:cNvPr id="1406" name="Google Shape;1406;p1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07" name="Google Shape;1407;p1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08" name="Google Shape;1408;p1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09" name="Google Shape;1409;p18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0" name="Google Shape;1410;p18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411"/>
        <p:cNvGrpSpPr/>
        <p:nvPr/>
      </p:nvGrpSpPr>
      <p:grpSpPr>
        <a:xfrm>
          <a:off x="0" y="0"/>
          <a:ext cx="0" cy="0"/>
          <a:chOff x="0" y="0"/>
          <a:chExt cx="0" cy="0"/>
        </a:xfrm>
      </p:grpSpPr>
      <p:sp>
        <p:nvSpPr>
          <p:cNvPr id="1412" name="Google Shape;1412;p18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13" name="Google Shape;1413;p18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14" name="Google Shape;1414;p18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5" name="Google Shape;1415;p18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6" name="Google Shape;1416;p18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17" name="Google Shape;1417;p1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1418"/>
        <p:cNvGrpSpPr/>
        <p:nvPr/>
      </p:nvGrpSpPr>
      <p:grpSpPr>
        <a:xfrm>
          <a:off x="0" y="0"/>
          <a:ext cx="0" cy="0"/>
          <a:chOff x="0" y="0"/>
          <a:chExt cx="0" cy="0"/>
        </a:xfrm>
      </p:grpSpPr>
      <p:sp>
        <p:nvSpPr>
          <p:cNvPr id="1419" name="Google Shape;1419;p18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18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1" name="Google Shape;1421;p18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422" name="Google Shape;1422;p1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23" name="Google Shape;1423;p1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424" name="Google Shape;1424;p18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25" name="Google Shape;1425;p18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426" name="Google Shape;1426;p18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27" name="Google Shape;1427;p1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1428"/>
        <p:cNvGrpSpPr/>
        <p:nvPr/>
      </p:nvGrpSpPr>
      <p:grpSpPr>
        <a:xfrm>
          <a:off x="0" y="0"/>
          <a:ext cx="0" cy="0"/>
          <a:chOff x="0" y="0"/>
          <a:chExt cx="0" cy="0"/>
        </a:xfrm>
      </p:grpSpPr>
      <p:sp>
        <p:nvSpPr>
          <p:cNvPr id="1429" name="Google Shape;1429;p18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0" name="Google Shape;1430;p18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1" name="Google Shape;1431;p18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2" name="Google Shape;1432;p18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33" name="Google Shape;1433;p1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1434"/>
        <p:cNvGrpSpPr/>
        <p:nvPr/>
      </p:nvGrpSpPr>
      <p:grpSpPr>
        <a:xfrm>
          <a:off x="0" y="0"/>
          <a:ext cx="0" cy="0"/>
          <a:chOff x="0" y="0"/>
          <a:chExt cx="0" cy="0"/>
        </a:xfrm>
      </p:grpSpPr>
      <p:sp>
        <p:nvSpPr>
          <p:cNvPr id="1435" name="Google Shape;1435;p18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36" name="Google Shape;1436;p1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37" name="Google Shape;1437;p18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38" name="Google Shape;1438;p18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39" name="Google Shape;1439;p18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1440"/>
        <p:cNvGrpSpPr/>
        <p:nvPr/>
      </p:nvGrpSpPr>
      <p:grpSpPr>
        <a:xfrm>
          <a:off x="0" y="0"/>
          <a:ext cx="0" cy="0"/>
          <a:chOff x="0" y="0"/>
          <a:chExt cx="0" cy="0"/>
        </a:xfrm>
      </p:grpSpPr>
      <p:sp>
        <p:nvSpPr>
          <p:cNvPr id="1441" name="Google Shape;1441;p18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42" name="Google Shape;1442;p18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43" name="Google Shape;1443;p18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4" name="Google Shape;1444;p18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5" name="Google Shape;1445;p18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46" name="Google Shape;1446;p1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1447"/>
        <p:cNvGrpSpPr/>
        <p:nvPr/>
      </p:nvGrpSpPr>
      <p:grpSpPr>
        <a:xfrm>
          <a:off x="0" y="0"/>
          <a:ext cx="0" cy="0"/>
          <a:chOff x="0" y="0"/>
          <a:chExt cx="0" cy="0"/>
        </a:xfrm>
      </p:grpSpPr>
      <p:sp>
        <p:nvSpPr>
          <p:cNvPr id="1448" name="Google Shape;1448;p18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49" name="Google Shape;1449;p18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50" name="Google Shape;1450;p18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51" name="Google Shape;1451;p18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52" name="Google Shape;1452;p1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1453"/>
        <p:cNvGrpSpPr/>
        <p:nvPr/>
      </p:nvGrpSpPr>
      <p:grpSpPr>
        <a:xfrm>
          <a:off x="0" y="0"/>
          <a:ext cx="0" cy="0"/>
          <a:chOff x="0" y="0"/>
          <a:chExt cx="0" cy="0"/>
        </a:xfrm>
      </p:grpSpPr>
      <p:sp>
        <p:nvSpPr>
          <p:cNvPr id="1454" name="Google Shape;1454;p18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455" name="Google Shape;1455;p1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456" name="Google Shape;1456;p18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57" name="Google Shape;1457;p18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8" name="Google Shape;1458;p18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911840102"/>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1459"/>
        <p:cNvGrpSpPr/>
        <p:nvPr/>
      </p:nvGrpSpPr>
      <p:grpSpPr>
        <a:xfrm>
          <a:off x="0" y="0"/>
          <a:ext cx="0" cy="0"/>
          <a:chOff x="0" y="0"/>
          <a:chExt cx="0" cy="0"/>
        </a:xfrm>
      </p:grpSpPr>
      <p:sp>
        <p:nvSpPr>
          <p:cNvPr id="1460" name="Google Shape;1460;p18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61" name="Google Shape;1461;p18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462" name="Google Shape;1462;p18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3" name="Google Shape;1463;p18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4" name="Google Shape;1464;p18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65" name="Google Shape;1465;p1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1466"/>
        <p:cNvGrpSpPr/>
        <p:nvPr/>
      </p:nvGrpSpPr>
      <p:grpSpPr>
        <a:xfrm>
          <a:off x="0" y="0"/>
          <a:ext cx="0" cy="0"/>
          <a:chOff x="0" y="0"/>
          <a:chExt cx="0" cy="0"/>
        </a:xfrm>
      </p:grpSpPr>
      <p:sp>
        <p:nvSpPr>
          <p:cNvPr id="1467" name="Google Shape;1467;p18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68" name="Google Shape;1468;p18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9" name="Google Shape;1469;p18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70" name="Google Shape;1470;p189"/>
          <p:cNvSpPr>
            <a:spLocks noGrp="1"/>
          </p:cNvSpPr>
          <p:nvPr>
            <p:ph type="pic" idx="2"/>
          </p:nvPr>
        </p:nvSpPr>
        <p:spPr>
          <a:xfrm>
            <a:off x="7118684" y="233915"/>
            <a:ext cx="5073316" cy="5943600"/>
          </a:xfrm>
          <a:prstGeom prst="rect">
            <a:avLst/>
          </a:prstGeom>
          <a:noFill/>
          <a:ln>
            <a:noFill/>
          </a:ln>
        </p:spPr>
      </p:sp>
      <p:grpSp>
        <p:nvGrpSpPr>
          <p:cNvPr id="1471" name="Google Shape;1471;p189"/>
          <p:cNvGrpSpPr/>
          <p:nvPr/>
        </p:nvGrpSpPr>
        <p:grpSpPr>
          <a:xfrm>
            <a:off x="0" y="5020348"/>
            <a:ext cx="12192000" cy="1837653"/>
            <a:chOff x="0" y="5020348"/>
            <a:chExt cx="12192000" cy="1837653"/>
          </a:xfrm>
        </p:grpSpPr>
        <p:sp>
          <p:nvSpPr>
            <p:cNvPr id="1472" name="Google Shape;1472;p1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3" name="Google Shape;1473;p18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74" name="Google Shape;1474;p1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1475"/>
        <p:cNvGrpSpPr/>
        <p:nvPr/>
      </p:nvGrpSpPr>
      <p:grpSpPr>
        <a:xfrm>
          <a:off x="0" y="0"/>
          <a:ext cx="0" cy="0"/>
          <a:chOff x="0" y="0"/>
          <a:chExt cx="0" cy="0"/>
        </a:xfrm>
      </p:grpSpPr>
      <p:grpSp>
        <p:nvGrpSpPr>
          <p:cNvPr id="1476" name="Google Shape;1476;p190"/>
          <p:cNvGrpSpPr/>
          <p:nvPr/>
        </p:nvGrpSpPr>
        <p:grpSpPr>
          <a:xfrm>
            <a:off x="0" y="5020347"/>
            <a:ext cx="12192000" cy="1837653"/>
            <a:chOff x="0" y="5020347"/>
            <a:chExt cx="12192000" cy="1837653"/>
          </a:xfrm>
        </p:grpSpPr>
        <p:sp>
          <p:nvSpPr>
            <p:cNvPr id="1477" name="Google Shape;1477;p19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8" name="Google Shape;1478;p1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79" name="Google Shape;1479;p19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80" name="Google Shape;1480;p1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81" name="Google Shape;1481;p19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2" name="Google Shape;1482;p19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1483"/>
        <p:cNvGrpSpPr/>
        <p:nvPr/>
      </p:nvGrpSpPr>
      <p:grpSpPr>
        <a:xfrm>
          <a:off x="0" y="0"/>
          <a:ext cx="0" cy="0"/>
          <a:chOff x="0" y="0"/>
          <a:chExt cx="0" cy="0"/>
        </a:xfrm>
      </p:grpSpPr>
      <p:sp>
        <p:nvSpPr>
          <p:cNvPr id="1484" name="Google Shape;1484;p19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85" name="Google Shape;1485;p19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86" name="Google Shape;1486;p191"/>
          <p:cNvGrpSpPr/>
          <p:nvPr/>
        </p:nvGrpSpPr>
        <p:grpSpPr>
          <a:xfrm>
            <a:off x="0" y="5379426"/>
            <a:ext cx="2807368" cy="753891"/>
            <a:chOff x="0" y="5379426"/>
            <a:chExt cx="2807368" cy="753891"/>
          </a:xfrm>
        </p:grpSpPr>
        <p:sp>
          <p:nvSpPr>
            <p:cNvPr id="1487" name="Google Shape;1487;p19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88" name="Google Shape;1488;p19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89" name="Google Shape;1489;p191"/>
          <p:cNvSpPr>
            <a:spLocks noGrp="1"/>
          </p:cNvSpPr>
          <p:nvPr>
            <p:ph type="pic" idx="2"/>
          </p:nvPr>
        </p:nvSpPr>
        <p:spPr>
          <a:xfrm>
            <a:off x="2807368" y="457202"/>
            <a:ext cx="8915400" cy="5943598"/>
          </a:xfrm>
          <a:prstGeom prst="rect">
            <a:avLst/>
          </a:prstGeom>
          <a:noFill/>
          <a:ln>
            <a:noFill/>
          </a:ln>
        </p:spPr>
      </p:sp>
      <p:pic>
        <p:nvPicPr>
          <p:cNvPr id="1490" name="Google Shape;1490;p19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491"/>
        <p:cNvGrpSpPr/>
        <p:nvPr/>
      </p:nvGrpSpPr>
      <p:grpSpPr>
        <a:xfrm>
          <a:off x="0" y="0"/>
          <a:ext cx="0" cy="0"/>
          <a:chOff x="0" y="0"/>
          <a:chExt cx="0" cy="0"/>
        </a:xfrm>
      </p:grpSpPr>
      <p:sp>
        <p:nvSpPr>
          <p:cNvPr id="1492" name="Google Shape;1492;p19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93" name="Google Shape;1493;p19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4" name="Google Shape;1494;p19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5" name="Google Shape;1495;p1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96" name="Google Shape;1496;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7" name="Google Shape;1497;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98" name="Google Shape;1498;p192"/>
          <p:cNvGrpSpPr/>
          <p:nvPr/>
        </p:nvGrpSpPr>
        <p:grpSpPr>
          <a:xfrm>
            <a:off x="7191542" y="1"/>
            <a:ext cx="5000459" cy="1425992"/>
            <a:chOff x="7191542" y="1"/>
            <a:chExt cx="5000459" cy="1425992"/>
          </a:xfrm>
        </p:grpSpPr>
        <p:pic>
          <p:nvPicPr>
            <p:cNvPr id="1499" name="Google Shape;1499;p1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0" name="Google Shape;1500;p192"/>
            <p:cNvGrpSpPr/>
            <p:nvPr/>
          </p:nvGrpSpPr>
          <p:grpSpPr>
            <a:xfrm>
              <a:off x="7191542" y="1"/>
              <a:ext cx="5000459" cy="1425992"/>
              <a:chOff x="7186272" y="0"/>
              <a:chExt cx="5005729" cy="1427495"/>
            </a:xfrm>
          </p:grpSpPr>
          <p:sp>
            <p:nvSpPr>
              <p:cNvPr id="1501" name="Google Shape;1501;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2" name="Google Shape;1502;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03" name="Google Shape;1503;p19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1504"/>
        <p:cNvGrpSpPr/>
        <p:nvPr/>
      </p:nvGrpSpPr>
      <p:grpSpPr>
        <a:xfrm>
          <a:off x="0" y="0"/>
          <a:ext cx="0" cy="0"/>
          <a:chOff x="0" y="0"/>
          <a:chExt cx="0" cy="0"/>
        </a:xfrm>
      </p:grpSpPr>
      <p:grpSp>
        <p:nvGrpSpPr>
          <p:cNvPr id="1505" name="Google Shape;1505;p193"/>
          <p:cNvGrpSpPr/>
          <p:nvPr/>
        </p:nvGrpSpPr>
        <p:grpSpPr>
          <a:xfrm>
            <a:off x="7191542" y="1"/>
            <a:ext cx="5000459" cy="1425992"/>
            <a:chOff x="7191542" y="1"/>
            <a:chExt cx="5000459" cy="1425992"/>
          </a:xfrm>
        </p:grpSpPr>
        <p:pic>
          <p:nvPicPr>
            <p:cNvPr id="1506" name="Google Shape;1506;p1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7" name="Google Shape;1507;p193"/>
            <p:cNvGrpSpPr/>
            <p:nvPr/>
          </p:nvGrpSpPr>
          <p:grpSpPr>
            <a:xfrm>
              <a:off x="7191542" y="1"/>
              <a:ext cx="5000459" cy="1425992"/>
              <a:chOff x="7186272" y="0"/>
              <a:chExt cx="5005729" cy="1427495"/>
            </a:xfrm>
          </p:grpSpPr>
          <p:sp>
            <p:nvSpPr>
              <p:cNvPr id="1508" name="Google Shape;1508;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9" name="Google Shape;1509;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10" name="Google Shape;1510;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1" name="Google Shape;1511;p19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3" name="Google Shape;1513;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4" name="Google Shape;1514;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1515"/>
        <p:cNvGrpSpPr/>
        <p:nvPr/>
      </p:nvGrpSpPr>
      <p:grpSpPr>
        <a:xfrm>
          <a:off x="0" y="0"/>
          <a:ext cx="0" cy="0"/>
          <a:chOff x="0" y="0"/>
          <a:chExt cx="0" cy="0"/>
        </a:xfrm>
      </p:grpSpPr>
      <p:sp>
        <p:nvSpPr>
          <p:cNvPr id="1516" name="Google Shape;1516;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17" name="Google Shape;1517;p19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18" name="Google Shape;1518;p194"/>
          <p:cNvGrpSpPr/>
          <p:nvPr/>
        </p:nvGrpSpPr>
        <p:grpSpPr>
          <a:xfrm>
            <a:off x="7191542" y="1"/>
            <a:ext cx="5000459" cy="1425992"/>
            <a:chOff x="7191542" y="1"/>
            <a:chExt cx="5000459" cy="1425992"/>
          </a:xfrm>
        </p:grpSpPr>
        <p:pic>
          <p:nvPicPr>
            <p:cNvPr id="1519" name="Google Shape;1519;p1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0" name="Google Shape;1520;p194"/>
            <p:cNvGrpSpPr/>
            <p:nvPr/>
          </p:nvGrpSpPr>
          <p:grpSpPr>
            <a:xfrm>
              <a:off x="7191542" y="1"/>
              <a:ext cx="5000459" cy="1425992"/>
              <a:chOff x="7186272" y="0"/>
              <a:chExt cx="5005729" cy="1427495"/>
            </a:xfrm>
          </p:grpSpPr>
          <p:sp>
            <p:nvSpPr>
              <p:cNvPr id="1521" name="Google Shape;1521;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22" name="Google Shape;1522;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23" name="Google Shape;1523;p19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4" name="Google Shape;1524;p19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25" name="Google Shape;1525;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6" name="Google Shape;1526;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527"/>
        <p:cNvGrpSpPr/>
        <p:nvPr/>
      </p:nvGrpSpPr>
      <p:grpSpPr>
        <a:xfrm>
          <a:off x="0" y="0"/>
          <a:ext cx="0" cy="0"/>
          <a:chOff x="0" y="0"/>
          <a:chExt cx="0" cy="0"/>
        </a:xfrm>
      </p:grpSpPr>
      <p:grpSp>
        <p:nvGrpSpPr>
          <p:cNvPr id="1528" name="Google Shape;1528;p195"/>
          <p:cNvGrpSpPr/>
          <p:nvPr/>
        </p:nvGrpSpPr>
        <p:grpSpPr>
          <a:xfrm>
            <a:off x="7191542" y="1"/>
            <a:ext cx="5000459" cy="1425992"/>
            <a:chOff x="7191542" y="1"/>
            <a:chExt cx="5000459" cy="1425992"/>
          </a:xfrm>
        </p:grpSpPr>
        <p:pic>
          <p:nvPicPr>
            <p:cNvPr id="1529" name="Google Shape;1529;p1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0" name="Google Shape;1530;p195"/>
            <p:cNvGrpSpPr/>
            <p:nvPr/>
          </p:nvGrpSpPr>
          <p:grpSpPr>
            <a:xfrm>
              <a:off x="7191542" y="1"/>
              <a:ext cx="5000459" cy="1425992"/>
              <a:chOff x="7186272" y="0"/>
              <a:chExt cx="5005729" cy="1427495"/>
            </a:xfrm>
          </p:grpSpPr>
          <p:sp>
            <p:nvSpPr>
              <p:cNvPr id="1531" name="Google Shape;1531;p1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32" name="Google Shape;1532;p1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33" name="Google Shape;1533;p1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34" name="Google Shape;1534;p19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35" name="Google Shape;1535;p19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6" name="Google Shape;1536;p19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37" name="Google Shape;1537;p19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8" name="Google Shape;1538;p1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9" name="Google Shape;1539;p1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0" name="Google Shape;1540;p1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1541"/>
        <p:cNvGrpSpPr/>
        <p:nvPr/>
      </p:nvGrpSpPr>
      <p:grpSpPr>
        <a:xfrm>
          <a:off x="0" y="0"/>
          <a:ext cx="0" cy="0"/>
          <a:chOff x="0" y="0"/>
          <a:chExt cx="0" cy="0"/>
        </a:xfrm>
      </p:grpSpPr>
      <p:grpSp>
        <p:nvGrpSpPr>
          <p:cNvPr id="1542" name="Google Shape;1542;p196"/>
          <p:cNvGrpSpPr/>
          <p:nvPr/>
        </p:nvGrpSpPr>
        <p:grpSpPr>
          <a:xfrm>
            <a:off x="7191542" y="1"/>
            <a:ext cx="5000459" cy="1425992"/>
            <a:chOff x="7191542" y="1"/>
            <a:chExt cx="5000459" cy="1425992"/>
          </a:xfrm>
        </p:grpSpPr>
        <p:pic>
          <p:nvPicPr>
            <p:cNvPr id="1543" name="Google Shape;1543;p1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4" name="Google Shape;1544;p196"/>
            <p:cNvGrpSpPr/>
            <p:nvPr/>
          </p:nvGrpSpPr>
          <p:grpSpPr>
            <a:xfrm>
              <a:off x="7191542" y="1"/>
              <a:ext cx="5000459" cy="1425992"/>
              <a:chOff x="7186272" y="0"/>
              <a:chExt cx="5005729" cy="1427495"/>
            </a:xfrm>
          </p:grpSpPr>
          <p:sp>
            <p:nvSpPr>
              <p:cNvPr id="1545" name="Google Shape;1545;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46" name="Google Shape;1546;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47" name="Google Shape;1547;p1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8" name="Google Shape;1548;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49" name="Google Shape;1549;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0" name="Google Shape;1550;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1551"/>
        <p:cNvGrpSpPr/>
        <p:nvPr/>
      </p:nvGrpSpPr>
      <p:grpSpPr>
        <a:xfrm>
          <a:off x="0" y="0"/>
          <a:ext cx="0" cy="0"/>
          <a:chOff x="0" y="0"/>
          <a:chExt cx="0" cy="0"/>
        </a:xfrm>
      </p:grpSpPr>
      <p:grpSp>
        <p:nvGrpSpPr>
          <p:cNvPr id="1552" name="Google Shape;1552;p197"/>
          <p:cNvGrpSpPr/>
          <p:nvPr/>
        </p:nvGrpSpPr>
        <p:grpSpPr>
          <a:xfrm>
            <a:off x="0" y="0"/>
            <a:ext cx="12192000" cy="2148830"/>
            <a:chOff x="0" y="0"/>
            <a:chExt cx="12192000" cy="2148830"/>
          </a:xfrm>
        </p:grpSpPr>
        <p:sp>
          <p:nvSpPr>
            <p:cNvPr id="1553" name="Google Shape;1553;p19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54" name="Google Shape;1554;p19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555" name="Google Shape;1555;p19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6" name="Google Shape;1556;p19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7" name="Google Shape;1557;p19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58" name="Google Shape;1558;p19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59" name="Google Shape;1559;p19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04300062"/>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1560"/>
        <p:cNvGrpSpPr/>
        <p:nvPr/>
      </p:nvGrpSpPr>
      <p:grpSpPr>
        <a:xfrm>
          <a:off x="0" y="0"/>
          <a:ext cx="0" cy="0"/>
          <a:chOff x="0" y="0"/>
          <a:chExt cx="0" cy="0"/>
        </a:xfrm>
      </p:grpSpPr>
      <p:sp>
        <p:nvSpPr>
          <p:cNvPr id="1561" name="Google Shape;1561;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62" name="Google Shape;1562;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3" name="Google Shape;1563;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64" name="Google Shape;1564;p198"/>
          <p:cNvGrpSpPr/>
          <p:nvPr/>
        </p:nvGrpSpPr>
        <p:grpSpPr>
          <a:xfrm>
            <a:off x="7191542" y="1"/>
            <a:ext cx="5000459" cy="1425992"/>
            <a:chOff x="7191542" y="1"/>
            <a:chExt cx="5000459" cy="1425992"/>
          </a:xfrm>
        </p:grpSpPr>
        <p:pic>
          <p:nvPicPr>
            <p:cNvPr id="1565" name="Google Shape;1565;p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6" name="Google Shape;1566;p198"/>
            <p:cNvGrpSpPr/>
            <p:nvPr/>
          </p:nvGrpSpPr>
          <p:grpSpPr>
            <a:xfrm>
              <a:off x="7191542" y="1"/>
              <a:ext cx="5000459" cy="1425992"/>
              <a:chOff x="7186272" y="0"/>
              <a:chExt cx="5005729" cy="1427495"/>
            </a:xfrm>
          </p:grpSpPr>
          <p:sp>
            <p:nvSpPr>
              <p:cNvPr id="1567" name="Google Shape;1567;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68" name="Google Shape;1568;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569"/>
        <p:cNvGrpSpPr/>
        <p:nvPr/>
      </p:nvGrpSpPr>
      <p:grpSpPr>
        <a:xfrm>
          <a:off x="0" y="0"/>
          <a:ext cx="0" cy="0"/>
          <a:chOff x="0" y="0"/>
          <a:chExt cx="0" cy="0"/>
        </a:xfrm>
      </p:grpSpPr>
      <p:sp>
        <p:nvSpPr>
          <p:cNvPr id="1570" name="Google Shape;1570;p19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71" name="Google Shape;1571;p19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2" name="Google Shape;1572;p19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73" name="Google Shape;1573;p199"/>
          <p:cNvSpPr>
            <a:spLocks noGrp="1"/>
          </p:cNvSpPr>
          <p:nvPr>
            <p:ph type="pic" idx="2"/>
          </p:nvPr>
        </p:nvSpPr>
        <p:spPr>
          <a:xfrm>
            <a:off x="7118684" y="233915"/>
            <a:ext cx="5073316" cy="5943600"/>
          </a:xfrm>
          <a:prstGeom prst="rect">
            <a:avLst/>
          </a:prstGeom>
          <a:noFill/>
          <a:ln>
            <a:noFill/>
          </a:ln>
        </p:spPr>
      </p:sp>
      <p:grpSp>
        <p:nvGrpSpPr>
          <p:cNvPr id="1574" name="Google Shape;1574;p199"/>
          <p:cNvGrpSpPr/>
          <p:nvPr/>
        </p:nvGrpSpPr>
        <p:grpSpPr>
          <a:xfrm>
            <a:off x="0" y="5020348"/>
            <a:ext cx="12192000" cy="1837653"/>
            <a:chOff x="0" y="5020348"/>
            <a:chExt cx="12192000" cy="1837653"/>
          </a:xfrm>
        </p:grpSpPr>
        <p:sp>
          <p:nvSpPr>
            <p:cNvPr id="1575" name="Google Shape;1575;p1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76" name="Google Shape;1576;p19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77" name="Google Shape;1577;p1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1578"/>
        <p:cNvGrpSpPr/>
        <p:nvPr/>
      </p:nvGrpSpPr>
      <p:grpSpPr>
        <a:xfrm>
          <a:off x="0" y="0"/>
          <a:ext cx="0" cy="0"/>
          <a:chOff x="0" y="0"/>
          <a:chExt cx="0" cy="0"/>
        </a:xfrm>
      </p:grpSpPr>
      <p:grpSp>
        <p:nvGrpSpPr>
          <p:cNvPr id="1579" name="Google Shape;1579;p200"/>
          <p:cNvGrpSpPr/>
          <p:nvPr/>
        </p:nvGrpSpPr>
        <p:grpSpPr>
          <a:xfrm>
            <a:off x="0" y="5020347"/>
            <a:ext cx="12192000" cy="1837653"/>
            <a:chOff x="0" y="5020347"/>
            <a:chExt cx="12192000" cy="1837653"/>
          </a:xfrm>
        </p:grpSpPr>
        <p:sp>
          <p:nvSpPr>
            <p:cNvPr id="1580" name="Google Shape;1580;p20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81" name="Google Shape;1581;p2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82" name="Google Shape;1582;p20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83" name="Google Shape;1583;p2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84" name="Google Shape;1584;p20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85" name="Google Shape;1585;p20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1586"/>
        <p:cNvGrpSpPr/>
        <p:nvPr/>
      </p:nvGrpSpPr>
      <p:grpSpPr>
        <a:xfrm>
          <a:off x="0" y="0"/>
          <a:ext cx="0" cy="0"/>
          <a:chOff x="0" y="0"/>
          <a:chExt cx="0" cy="0"/>
        </a:xfrm>
      </p:grpSpPr>
      <p:sp>
        <p:nvSpPr>
          <p:cNvPr id="1587" name="Google Shape;1587;p20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88" name="Google Shape;1588;p20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89" name="Google Shape;1589;p201"/>
          <p:cNvGrpSpPr/>
          <p:nvPr/>
        </p:nvGrpSpPr>
        <p:grpSpPr>
          <a:xfrm>
            <a:off x="0" y="5379426"/>
            <a:ext cx="2807368" cy="753891"/>
            <a:chOff x="0" y="5379426"/>
            <a:chExt cx="2807368" cy="753891"/>
          </a:xfrm>
        </p:grpSpPr>
        <p:sp>
          <p:nvSpPr>
            <p:cNvPr id="1590" name="Google Shape;1590;p20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91" name="Google Shape;1591;p20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92" name="Google Shape;1592;p201"/>
          <p:cNvSpPr>
            <a:spLocks noGrp="1"/>
          </p:cNvSpPr>
          <p:nvPr>
            <p:ph type="pic" idx="2"/>
          </p:nvPr>
        </p:nvSpPr>
        <p:spPr>
          <a:xfrm>
            <a:off x="2807368" y="457202"/>
            <a:ext cx="8915400" cy="5943598"/>
          </a:xfrm>
          <a:prstGeom prst="rect">
            <a:avLst/>
          </a:prstGeom>
          <a:noFill/>
          <a:ln>
            <a:noFill/>
          </a:ln>
        </p:spPr>
      </p:sp>
      <p:pic>
        <p:nvPicPr>
          <p:cNvPr id="1593" name="Google Shape;1593;p20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594"/>
        <p:cNvGrpSpPr/>
        <p:nvPr/>
      </p:nvGrpSpPr>
      <p:grpSpPr>
        <a:xfrm>
          <a:off x="0" y="0"/>
          <a:ext cx="0" cy="0"/>
          <a:chOff x="0" y="0"/>
          <a:chExt cx="0" cy="0"/>
        </a:xfrm>
      </p:grpSpPr>
      <p:sp>
        <p:nvSpPr>
          <p:cNvPr id="1595" name="Google Shape;1595;p2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96" name="Google Shape;1596;p2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7" name="Google Shape;1597;p2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8" name="Google Shape;1598;p2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99" name="Google Shape;1599;p2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00" name="Google Shape;1600;p2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01" name="Google Shape;1601;p202"/>
          <p:cNvGrpSpPr/>
          <p:nvPr/>
        </p:nvGrpSpPr>
        <p:grpSpPr>
          <a:xfrm>
            <a:off x="7191542" y="1"/>
            <a:ext cx="5000459" cy="1425992"/>
            <a:chOff x="7191542" y="1"/>
            <a:chExt cx="5000459" cy="1425992"/>
          </a:xfrm>
        </p:grpSpPr>
        <p:pic>
          <p:nvPicPr>
            <p:cNvPr id="1602" name="Google Shape;1602;p2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3" name="Google Shape;1603;p202"/>
            <p:cNvGrpSpPr/>
            <p:nvPr/>
          </p:nvGrpSpPr>
          <p:grpSpPr>
            <a:xfrm>
              <a:off x="7191542" y="1"/>
              <a:ext cx="5000459" cy="1425992"/>
              <a:chOff x="7186272" y="0"/>
              <a:chExt cx="5005729" cy="1427495"/>
            </a:xfrm>
          </p:grpSpPr>
          <p:sp>
            <p:nvSpPr>
              <p:cNvPr id="1604" name="Google Shape;1604;p2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05" name="Google Shape;1605;p2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606" name="Google Shape;1606;p20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1607"/>
        <p:cNvGrpSpPr/>
        <p:nvPr/>
      </p:nvGrpSpPr>
      <p:grpSpPr>
        <a:xfrm>
          <a:off x="0" y="0"/>
          <a:ext cx="0" cy="0"/>
          <a:chOff x="0" y="0"/>
          <a:chExt cx="0" cy="0"/>
        </a:xfrm>
      </p:grpSpPr>
      <p:grpSp>
        <p:nvGrpSpPr>
          <p:cNvPr id="1608" name="Google Shape;1608;p203"/>
          <p:cNvGrpSpPr/>
          <p:nvPr/>
        </p:nvGrpSpPr>
        <p:grpSpPr>
          <a:xfrm>
            <a:off x="7191542" y="1"/>
            <a:ext cx="5000459" cy="1425992"/>
            <a:chOff x="7191542" y="1"/>
            <a:chExt cx="5000459" cy="1425992"/>
          </a:xfrm>
        </p:grpSpPr>
        <p:pic>
          <p:nvPicPr>
            <p:cNvPr id="1609" name="Google Shape;1609;p2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0" name="Google Shape;1610;p203"/>
            <p:cNvGrpSpPr/>
            <p:nvPr/>
          </p:nvGrpSpPr>
          <p:grpSpPr>
            <a:xfrm>
              <a:off x="7191542" y="1"/>
              <a:ext cx="5000459" cy="1425992"/>
              <a:chOff x="7186272" y="0"/>
              <a:chExt cx="5005729" cy="1427495"/>
            </a:xfrm>
          </p:grpSpPr>
          <p:sp>
            <p:nvSpPr>
              <p:cNvPr id="1611" name="Google Shape;1611;p2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12" name="Google Shape;1612;p2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13" name="Google Shape;1613;p2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14" name="Google Shape;1614;p20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5" name="Google Shape;1615;p2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16" name="Google Shape;1616;p2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7" name="Google Shape;1617;p2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1618"/>
        <p:cNvGrpSpPr/>
        <p:nvPr/>
      </p:nvGrpSpPr>
      <p:grpSpPr>
        <a:xfrm>
          <a:off x="0" y="0"/>
          <a:ext cx="0" cy="0"/>
          <a:chOff x="0" y="0"/>
          <a:chExt cx="0" cy="0"/>
        </a:xfrm>
      </p:grpSpPr>
      <p:sp>
        <p:nvSpPr>
          <p:cNvPr id="1619" name="Google Shape;1619;p2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0" name="Google Shape;1620;p20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21" name="Google Shape;1621;p204"/>
          <p:cNvGrpSpPr/>
          <p:nvPr/>
        </p:nvGrpSpPr>
        <p:grpSpPr>
          <a:xfrm>
            <a:off x="7191542" y="1"/>
            <a:ext cx="5000459" cy="1425992"/>
            <a:chOff x="7191542" y="1"/>
            <a:chExt cx="5000459" cy="1425992"/>
          </a:xfrm>
        </p:grpSpPr>
        <p:pic>
          <p:nvPicPr>
            <p:cNvPr id="1622" name="Google Shape;1622;p2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3" name="Google Shape;1623;p204"/>
            <p:cNvGrpSpPr/>
            <p:nvPr/>
          </p:nvGrpSpPr>
          <p:grpSpPr>
            <a:xfrm>
              <a:off x="7191542" y="1"/>
              <a:ext cx="5000459" cy="1425992"/>
              <a:chOff x="7186272" y="0"/>
              <a:chExt cx="5005729" cy="1427495"/>
            </a:xfrm>
          </p:grpSpPr>
          <p:sp>
            <p:nvSpPr>
              <p:cNvPr id="1624" name="Google Shape;1624;p2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25" name="Google Shape;1625;p2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26" name="Google Shape;1626;p20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7" name="Google Shape;1627;p20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28" name="Google Shape;1628;p2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9" name="Google Shape;1629;p2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630"/>
        <p:cNvGrpSpPr/>
        <p:nvPr/>
      </p:nvGrpSpPr>
      <p:grpSpPr>
        <a:xfrm>
          <a:off x="0" y="0"/>
          <a:ext cx="0" cy="0"/>
          <a:chOff x="0" y="0"/>
          <a:chExt cx="0" cy="0"/>
        </a:xfrm>
      </p:grpSpPr>
      <p:grpSp>
        <p:nvGrpSpPr>
          <p:cNvPr id="1631" name="Google Shape;1631;p205"/>
          <p:cNvGrpSpPr/>
          <p:nvPr/>
        </p:nvGrpSpPr>
        <p:grpSpPr>
          <a:xfrm>
            <a:off x="7191542" y="1"/>
            <a:ext cx="5000459" cy="1425992"/>
            <a:chOff x="7191542" y="1"/>
            <a:chExt cx="5000459" cy="1425992"/>
          </a:xfrm>
        </p:grpSpPr>
        <p:pic>
          <p:nvPicPr>
            <p:cNvPr id="1632" name="Google Shape;1632;p2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3" name="Google Shape;1633;p205"/>
            <p:cNvGrpSpPr/>
            <p:nvPr/>
          </p:nvGrpSpPr>
          <p:grpSpPr>
            <a:xfrm>
              <a:off x="7191542" y="1"/>
              <a:ext cx="5000459" cy="1425992"/>
              <a:chOff x="7186272" y="0"/>
              <a:chExt cx="5005729" cy="1427495"/>
            </a:xfrm>
          </p:grpSpPr>
          <p:sp>
            <p:nvSpPr>
              <p:cNvPr id="1634" name="Google Shape;1634;p2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35" name="Google Shape;1635;p2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36" name="Google Shape;1636;p2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37" name="Google Shape;1637;p20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38" name="Google Shape;1638;p20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9" name="Google Shape;1639;p20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40" name="Google Shape;1640;p20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41" name="Google Shape;1641;p2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42" name="Google Shape;1642;p2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3" name="Google Shape;1643;p2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644"/>
        <p:cNvGrpSpPr/>
        <p:nvPr/>
      </p:nvGrpSpPr>
      <p:grpSpPr>
        <a:xfrm>
          <a:off x="0" y="0"/>
          <a:ext cx="0" cy="0"/>
          <a:chOff x="0" y="0"/>
          <a:chExt cx="0" cy="0"/>
        </a:xfrm>
      </p:grpSpPr>
      <p:grpSp>
        <p:nvGrpSpPr>
          <p:cNvPr id="1645" name="Google Shape;1645;p206"/>
          <p:cNvGrpSpPr/>
          <p:nvPr/>
        </p:nvGrpSpPr>
        <p:grpSpPr>
          <a:xfrm>
            <a:off x="7191542" y="1"/>
            <a:ext cx="5000459" cy="1425992"/>
            <a:chOff x="7191542" y="1"/>
            <a:chExt cx="5000459" cy="1425992"/>
          </a:xfrm>
        </p:grpSpPr>
        <p:pic>
          <p:nvPicPr>
            <p:cNvPr id="1646" name="Google Shape;1646;p2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7" name="Google Shape;1647;p206"/>
            <p:cNvGrpSpPr/>
            <p:nvPr/>
          </p:nvGrpSpPr>
          <p:grpSpPr>
            <a:xfrm>
              <a:off x="7191542" y="1"/>
              <a:ext cx="5000459" cy="1425992"/>
              <a:chOff x="7186272" y="0"/>
              <a:chExt cx="5005729" cy="1427495"/>
            </a:xfrm>
          </p:grpSpPr>
          <p:sp>
            <p:nvSpPr>
              <p:cNvPr id="1648" name="Google Shape;1648;p2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49" name="Google Shape;1649;p2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50" name="Google Shape;1650;p2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51" name="Google Shape;1651;p2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52" name="Google Shape;1652;p2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3" name="Google Shape;1653;p2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654"/>
        <p:cNvGrpSpPr/>
        <p:nvPr/>
      </p:nvGrpSpPr>
      <p:grpSpPr>
        <a:xfrm>
          <a:off x="0" y="0"/>
          <a:ext cx="0" cy="0"/>
          <a:chOff x="0" y="0"/>
          <a:chExt cx="0" cy="0"/>
        </a:xfrm>
      </p:grpSpPr>
      <p:grpSp>
        <p:nvGrpSpPr>
          <p:cNvPr id="1655" name="Google Shape;1655;p207"/>
          <p:cNvGrpSpPr/>
          <p:nvPr/>
        </p:nvGrpSpPr>
        <p:grpSpPr>
          <a:xfrm>
            <a:off x="0" y="0"/>
            <a:ext cx="12192000" cy="2148830"/>
            <a:chOff x="0" y="0"/>
            <a:chExt cx="12192000" cy="2148830"/>
          </a:xfrm>
        </p:grpSpPr>
        <p:sp>
          <p:nvSpPr>
            <p:cNvPr id="1656" name="Google Shape;1656;p20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57" name="Google Shape;1657;p20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658" name="Google Shape;1658;p20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59" name="Google Shape;1659;p20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60" name="Google Shape;1660;p20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661" name="Google Shape;1661;p20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62" name="Google Shape;1662;p20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36486368"/>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1663"/>
        <p:cNvGrpSpPr/>
        <p:nvPr/>
      </p:nvGrpSpPr>
      <p:grpSpPr>
        <a:xfrm>
          <a:off x="0" y="0"/>
          <a:ext cx="0" cy="0"/>
          <a:chOff x="0" y="0"/>
          <a:chExt cx="0" cy="0"/>
        </a:xfrm>
      </p:grpSpPr>
      <p:sp>
        <p:nvSpPr>
          <p:cNvPr id="1664" name="Google Shape;1664;p2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65" name="Google Shape;1665;p2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6" name="Google Shape;1666;p2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67" name="Google Shape;1667;p208"/>
          <p:cNvGrpSpPr/>
          <p:nvPr/>
        </p:nvGrpSpPr>
        <p:grpSpPr>
          <a:xfrm>
            <a:off x="7191542" y="1"/>
            <a:ext cx="5000459" cy="1425992"/>
            <a:chOff x="7191542" y="1"/>
            <a:chExt cx="5000459" cy="1425992"/>
          </a:xfrm>
        </p:grpSpPr>
        <p:pic>
          <p:nvPicPr>
            <p:cNvPr id="1668" name="Google Shape;1668;p2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9" name="Google Shape;1669;p208"/>
            <p:cNvGrpSpPr/>
            <p:nvPr/>
          </p:nvGrpSpPr>
          <p:grpSpPr>
            <a:xfrm>
              <a:off x="7191542" y="1"/>
              <a:ext cx="5000459" cy="1425992"/>
              <a:chOff x="7186272" y="0"/>
              <a:chExt cx="5005729" cy="1427495"/>
            </a:xfrm>
          </p:grpSpPr>
          <p:sp>
            <p:nvSpPr>
              <p:cNvPr id="1670" name="Google Shape;1670;p2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71" name="Google Shape;1671;p2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672"/>
        <p:cNvGrpSpPr/>
        <p:nvPr/>
      </p:nvGrpSpPr>
      <p:grpSpPr>
        <a:xfrm>
          <a:off x="0" y="0"/>
          <a:ext cx="0" cy="0"/>
          <a:chOff x="0" y="0"/>
          <a:chExt cx="0" cy="0"/>
        </a:xfrm>
      </p:grpSpPr>
      <p:sp>
        <p:nvSpPr>
          <p:cNvPr id="1673" name="Google Shape;1673;p209"/>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674" name="Google Shape;1674;p2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75" name="Google Shape;1675;p209"/>
          <p:cNvGrpSpPr/>
          <p:nvPr/>
        </p:nvGrpSpPr>
        <p:grpSpPr>
          <a:xfrm>
            <a:off x="0" y="0"/>
            <a:ext cx="1862667" cy="6629400"/>
            <a:chOff x="-15876" y="0"/>
            <a:chExt cx="1927803" cy="6858000"/>
          </a:xfrm>
        </p:grpSpPr>
        <p:sp>
          <p:nvSpPr>
            <p:cNvPr id="1676" name="Google Shape;1676;p209"/>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677" name="Google Shape;1677;p209"/>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78" name="Google Shape;1678;p209"/>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79" name="Google Shape;1679;p209"/>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0" name="Google Shape;1680;p209"/>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1" name="Google Shape;1681;p209"/>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682"/>
        <p:cNvGrpSpPr/>
        <p:nvPr/>
      </p:nvGrpSpPr>
      <p:grpSpPr>
        <a:xfrm>
          <a:off x="0" y="0"/>
          <a:ext cx="0" cy="0"/>
          <a:chOff x="0" y="0"/>
          <a:chExt cx="0" cy="0"/>
        </a:xfrm>
      </p:grpSpPr>
      <p:sp>
        <p:nvSpPr>
          <p:cNvPr id="1683" name="Google Shape;1683;p210"/>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84" name="Google Shape;1684;p210"/>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5" name="Google Shape;1685;p210"/>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6" name="Google Shape;1686;p210"/>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7" name="Google Shape;1687;p2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88" name="Google Shape;1688;p210"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1689"/>
        <p:cNvGrpSpPr/>
        <p:nvPr/>
      </p:nvGrpSpPr>
      <p:grpSpPr>
        <a:xfrm>
          <a:off x="0" y="0"/>
          <a:ext cx="0" cy="0"/>
          <a:chOff x="0" y="0"/>
          <a:chExt cx="0" cy="0"/>
        </a:xfrm>
      </p:grpSpPr>
      <p:sp>
        <p:nvSpPr>
          <p:cNvPr id="1690" name="Google Shape;1690;p21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1" name="Google Shape;1691;p21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92" name="Google Shape;1692;p21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693" name="Google Shape;1693;p2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94" name="Google Shape;1694;p2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695" name="Google Shape;1695;p21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96" name="Google Shape;1696;p21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697" name="Google Shape;1697;p21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98" name="Google Shape;1698;p21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p:spTree>
      <p:nvGrpSpPr>
        <p:cNvPr id="1" name="Shape 1699"/>
        <p:cNvGrpSpPr/>
        <p:nvPr/>
      </p:nvGrpSpPr>
      <p:grpSpPr>
        <a:xfrm>
          <a:off x="0" y="0"/>
          <a:ext cx="0" cy="0"/>
          <a:chOff x="0" y="0"/>
          <a:chExt cx="0" cy="0"/>
        </a:xfrm>
      </p:grpSpPr>
      <p:sp>
        <p:nvSpPr>
          <p:cNvPr id="1700" name="Google Shape;1700;p212"/>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701" name="Google Shape;1701;p2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702" name="Google Shape;1702;p212"/>
          <p:cNvGrpSpPr/>
          <p:nvPr/>
        </p:nvGrpSpPr>
        <p:grpSpPr>
          <a:xfrm>
            <a:off x="0" y="0"/>
            <a:ext cx="1862667" cy="6629400"/>
            <a:chOff x="-15876" y="0"/>
            <a:chExt cx="1927803" cy="6858000"/>
          </a:xfrm>
        </p:grpSpPr>
        <p:sp>
          <p:nvSpPr>
            <p:cNvPr id="1703" name="Google Shape;1703;p212"/>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1704" name="Google Shape;1704;p212"/>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705" name="Google Shape;1705;p212"/>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06" name="Google Shape;1706;p212"/>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7" name="Google Shape;1707;p212"/>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08" name="Google Shape;1708;p212"/>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1709"/>
        <p:cNvGrpSpPr/>
        <p:nvPr/>
      </p:nvGrpSpPr>
      <p:grpSpPr>
        <a:xfrm>
          <a:off x="0" y="0"/>
          <a:ext cx="0" cy="0"/>
          <a:chOff x="0" y="0"/>
          <a:chExt cx="0" cy="0"/>
        </a:xfrm>
      </p:grpSpPr>
      <p:sp>
        <p:nvSpPr>
          <p:cNvPr id="1710" name="Google Shape;1710;p213"/>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711" name="Google Shape;1711;p213"/>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12" name="Google Shape;1712;p213"/>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3" name="Google Shape;1713;p213"/>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4" name="Google Shape;1714;p2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15" name="Google Shape;1715;p213" descr="M:\Marketing Communication and Referral Access\Luis\newbrand\UCM_logo\master\horizontal\UCM_Logo_Master_Brand_Horizontal_Tagline_rgb.jpg"/>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101601" y="5969000"/>
            <a:ext cx="3704343" cy="651933"/>
          </a:xfrm>
          <a:prstGeom prst="rect">
            <a:avLst/>
          </a:prstGeom>
          <a:noFill/>
          <a:ln>
            <a:noFill/>
          </a:ln>
        </p:spPr>
      </p:pic>
    </p:spTree>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1716"/>
        <p:cNvGrpSpPr/>
        <p:nvPr/>
      </p:nvGrpSpPr>
      <p:grpSpPr>
        <a:xfrm>
          <a:off x="0" y="0"/>
          <a:ext cx="0" cy="0"/>
          <a:chOff x="0" y="0"/>
          <a:chExt cx="0" cy="0"/>
        </a:xfrm>
      </p:grpSpPr>
      <p:grpSp>
        <p:nvGrpSpPr>
          <p:cNvPr id="1717" name="Google Shape;1717;p214"/>
          <p:cNvGrpSpPr/>
          <p:nvPr/>
        </p:nvGrpSpPr>
        <p:grpSpPr>
          <a:xfrm>
            <a:off x="0" y="5020347"/>
            <a:ext cx="12192000" cy="1837653"/>
            <a:chOff x="0" y="5020347"/>
            <a:chExt cx="12192000" cy="1837653"/>
          </a:xfrm>
        </p:grpSpPr>
        <p:sp>
          <p:nvSpPr>
            <p:cNvPr id="1718" name="Google Shape;1718;p21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19" name="Google Shape;1719;p2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20" name="Google Shape;1720;p21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721" name="Google Shape;1721;p2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722" name="Google Shape;1722;p21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23" name="Google Shape;1723;p21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724"/>
        <p:cNvGrpSpPr/>
        <p:nvPr/>
      </p:nvGrpSpPr>
      <p:grpSpPr>
        <a:xfrm>
          <a:off x="0" y="0"/>
          <a:ext cx="0" cy="0"/>
          <a:chOff x="0" y="0"/>
          <a:chExt cx="0" cy="0"/>
        </a:xfrm>
      </p:grpSpPr>
      <p:sp>
        <p:nvSpPr>
          <p:cNvPr id="1725" name="Google Shape;1725;p21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6" name="Google Shape;1726;p21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7" name="Google Shape;1727;p215"/>
          <p:cNvGrpSpPr/>
          <p:nvPr/>
        </p:nvGrpSpPr>
        <p:grpSpPr>
          <a:xfrm>
            <a:off x="0" y="5379426"/>
            <a:ext cx="2807368" cy="753891"/>
            <a:chOff x="0" y="5379426"/>
            <a:chExt cx="2807368" cy="753891"/>
          </a:xfrm>
        </p:grpSpPr>
        <p:sp>
          <p:nvSpPr>
            <p:cNvPr id="1728" name="Google Shape;1728;p21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29" name="Google Shape;1729;p21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730" name="Google Shape;1730;p215"/>
          <p:cNvSpPr>
            <a:spLocks noGrp="1"/>
          </p:cNvSpPr>
          <p:nvPr>
            <p:ph type="pic" idx="2"/>
          </p:nvPr>
        </p:nvSpPr>
        <p:spPr>
          <a:xfrm>
            <a:off x="2807368" y="457202"/>
            <a:ext cx="8915400" cy="5943598"/>
          </a:xfrm>
          <a:prstGeom prst="rect">
            <a:avLst/>
          </a:prstGeom>
          <a:noFill/>
          <a:ln>
            <a:noFill/>
          </a:ln>
        </p:spPr>
      </p:sp>
      <p:pic>
        <p:nvPicPr>
          <p:cNvPr id="1731" name="Google Shape;1731;p21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732"/>
        <p:cNvGrpSpPr/>
        <p:nvPr/>
      </p:nvGrpSpPr>
      <p:grpSpPr>
        <a:xfrm>
          <a:off x="0" y="0"/>
          <a:ext cx="0" cy="0"/>
          <a:chOff x="0" y="0"/>
          <a:chExt cx="0" cy="0"/>
        </a:xfrm>
      </p:grpSpPr>
      <p:sp>
        <p:nvSpPr>
          <p:cNvPr id="1733" name="Google Shape;1733;p2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34" name="Google Shape;1734;p2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5" name="Google Shape;1735;p2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36" name="Google Shape;1736;p216"/>
          <p:cNvGrpSpPr/>
          <p:nvPr/>
        </p:nvGrpSpPr>
        <p:grpSpPr>
          <a:xfrm>
            <a:off x="7191542" y="1"/>
            <a:ext cx="5000459" cy="1425992"/>
            <a:chOff x="7191542" y="1"/>
            <a:chExt cx="5000459" cy="1425992"/>
          </a:xfrm>
        </p:grpSpPr>
        <p:pic>
          <p:nvPicPr>
            <p:cNvPr id="1737" name="Google Shape;1737;p2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8" name="Google Shape;1738;p216"/>
            <p:cNvGrpSpPr/>
            <p:nvPr/>
          </p:nvGrpSpPr>
          <p:grpSpPr>
            <a:xfrm>
              <a:off x="7191542" y="1"/>
              <a:ext cx="5000459" cy="1425992"/>
              <a:chOff x="7186272" y="0"/>
              <a:chExt cx="5005729" cy="1427495"/>
            </a:xfrm>
          </p:grpSpPr>
          <p:sp>
            <p:nvSpPr>
              <p:cNvPr id="1739" name="Google Shape;1739;p2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40" name="Google Shape;1740;p2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741"/>
        <p:cNvGrpSpPr/>
        <p:nvPr/>
      </p:nvGrpSpPr>
      <p:grpSpPr>
        <a:xfrm>
          <a:off x="0" y="0"/>
          <a:ext cx="0" cy="0"/>
          <a:chOff x="0" y="0"/>
          <a:chExt cx="0" cy="0"/>
        </a:xfrm>
      </p:grpSpPr>
      <p:sp>
        <p:nvSpPr>
          <p:cNvPr id="1742" name="Google Shape;1742;p2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43" name="Google Shape;1743;p2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44" name="Google Shape;1744;p2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5" name="Google Shape;1745;p2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6" name="Google Shape;1746;p2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7" name="Google Shape;1747;p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48" name="Google Shape;1748;p217"/>
          <p:cNvGrpSpPr/>
          <p:nvPr/>
        </p:nvGrpSpPr>
        <p:grpSpPr>
          <a:xfrm>
            <a:off x="7191542" y="1"/>
            <a:ext cx="5000459" cy="1425992"/>
            <a:chOff x="7191542" y="1"/>
            <a:chExt cx="5000459" cy="1425992"/>
          </a:xfrm>
        </p:grpSpPr>
        <p:pic>
          <p:nvPicPr>
            <p:cNvPr id="1749" name="Google Shape;1749;p2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0" name="Google Shape;1750;p217"/>
            <p:cNvGrpSpPr/>
            <p:nvPr/>
          </p:nvGrpSpPr>
          <p:grpSpPr>
            <a:xfrm>
              <a:off x="7191542" y="1"/>
              <a:ext cx="5000459" cy="1425992"/>
              <a:chOff x="7186272" y="0"/>
              <a:chExt cx="5005729" cy="1427495"/>
            </a:xfrm>
          </p:grpSpPr>
          <p:sp>
            <p:nvSpPr>
              <p:cNvPr id="1751" name="Google Shape;1751;p2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52" name="Google Shape;1752;p2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53" name="Google Shape;1753;p21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670705443"/>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754"/>
        <p:cNvGrpSpPr/>
        <p:nvPr/>
      </p:nvGrpSpPr>
      <p:grpSpPr>
        <a:xfrm>
          <a:off x="0" y="0"/>
          <a:ext cx="0" cy="0"/>
          <a:chOff x="0" y="0"/>
          <a:chExt cx="0" cy="0"/>
        </a:xfrm>
      </p:grpSpPr>
      <p:sp>
        <p:nvSpPr>
          <p:cNvPr id="1755" name="Google Shape;1755;p2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56" name="Google Shape;1756;p21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57" name="Google Shape;1757;p218"/>
          <p:cNvGrpSpPr/>
          <p:nvPr/>
        </p:nvGrpSpPr>
        <p:grpSpPr>
          <a:xfrm>
            <a:off x="7191542" y="1"/>
            <a:ext cx="5000459" cy="1425992"/>
            <a:chOff x="7191542" y="1"/>
            <a:chExt cx="5000459" cy="1425992"/>
          </a:xfrm>
        </p:grpSpPr>
        <p:pic>
          <p:nvPicPr>
            <p:cNvPr id="1758" name="Google Shape;1758;p2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9" name="Google Shape;1759;p218"/>
            <p:cNvGrpSpPr/>
            <p:nvPr/>
          </p:nvGrpSpPr>
          <p:grpSpPr>
            <a:xfrm>
              <a:off x="7191542" y="1"/>
              <a:ext cx="5000459" cy="1425992"/>
              <a:chOff x="7186272" y="0"/>
              <a:chExt cx="5005729" cy="1427495"/>
            </a:xfrm>
          </p:grpSpPr>
          <p:sp>
            <p:nvSpPr>
              <p:cNvPr id="1760" name="Google Shape;1760;p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61" name="Google Shape;1761;p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62" name="Google Shape;1762;p21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3" name="Google Shape;1763;p21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64" name="Google Shape;1764;p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5" name="Google Shape;1765;p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766"/>
        <p:cNvGrpSpPr/>
        <p:nvPr/>
      </p:nvGrpSpPr>
      <p:grpSpPr>
        <a:xfrm>
          <a:off x="0" y="0"/>
          <a:ext cx="0" cy="0"/>
          <a:chOff x="0" y="0"/>
          <a:chExt cx="0" cy="0"/>
        </a:xfrm>
      </p:grpSpPr>
      <p:grpSp>
        <p:nvGrpSpPr>
          <p:cNvPr id="1767" name="Google Shape;1767;p219"/>
          <p:cNvGrpSpPr/>
          <p:nvPr/>
        </p:nvGrpSpPr>
        <p:grpSpPr>
          <a:xfrm>
            <a:off x="7191542" y="1"/>
            <a:ext cx="5000459" cy="1425992"/>
            <a:chOff x="7191542" y="1"/>
            <a:chExt cx="5000459" cy="1425992"/>
          </a:xfrm>
        </p:grpSpPr>
        <p:pic>
          <p:nvPicPr>
            <p:cNvPr id="1768" name="Google Shape;1768;p2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69" name="Google Shape;1769;p219"/>
            <p:cNvGrpSpPr/>
            <p:nvPr/>
          </p:nvGrpSpPr>
          <p:grpSpPr>
            <a:xfrm>
              <a:off x="7191542" y="1"/>
              <a:ext cx="5000459" cy="1425992"/>
              <a:chOff x="7186272" y="0"/>
              <a:chExt cx="5005729" cy="1427495"/>
            </a:xfrm>
          </p:grpSpPr>
          <p:sp>
            <p:nvSpPr>
              <p:cNvPr id="1770" name="Google Shape;1770;p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71" name="Google Shape;1771;p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72" name="Google Shape;1772;p2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73" name="Google Shape;1773;p21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4" name="Google Shape;1774;p21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21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6" name="Google Shape;1776;p21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7" name="Google Shape;1777;p2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78" name="Google Shape;1778;p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9" name="Google Shape;1779;p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780"/>
        <p:cNvGrpSpPr/>
        <p:nvPr/>
      </p:nvGrpSpPr>
      <p:grpSpPr>
        <a:xfrm>
          <a:off x="0" y="0"/>
          <a:ext cx="0" cy="0"/>
          <a:chOff x="0" y="0"/>
          <a:chExt cx="0" cy="0"/>
        </a:xfrm>
      </p:grpSpPr>
      <p:grpSp>
        <p:nvGrpSpPr>
          <p:cNvPr id="1781" name="Google Shape;1781;p220"/>
          <p:cNvGrpSpPr/>
          <p:nvPr/>
        </p:nvGrpSpPr>
        <p:grpSpPr>
          <a:xfrm>
            <a:off x="7191542" y="1"/>
            <a:ext cx="5000459" cy="1425992"/>
            <a:chOff x="7191542" y="1"/>
            <a:chExt cx="5000459" cy="1425992"/>
          </a:xfrm>
        </p:grpSpPr>
        <p:pic>
          <p:nvPicPr>
            <p:cNvPr id="1782" name="Google Shape;1782;p2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83" name="Google Shape;1783;p220"/>
            <p:cNvGrpSpPr/>
            <p:nvPr/>
          </p:nvGrpSpPr>
          <p:grpSpPr>
            <a:xfrm>
              <a:off x="7191542" y="1"/>
              <a:ext cx="5000459" cy="1425992"/>
              <a:chOff x="7186272" y="0"/>
              <a:chExt cx="5005729" cy="1427495"/>
            </a:xfrm>
          </p:grpSpPr>
          <p:sp>
            <p:nvSpPr>
              <p:cNvPr id="1784" name="Google Shape;1784;p2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85" name="Google Shape;1785;p2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86" name="Google Shape;1786;p2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87" name="Google Shape;1787;p2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88" name="Google Shape;1788;p2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9" name="Google Shape;1789;p2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790"/>
        <p:cNvGrpSpPr/>
        <p:nvPr/>
      </p:nvGrpSpPr>
      <p:grpSpPr>
        <a:xfrm>
          <a:off x="0" y="0"/>
          <a:ext cx="0" cy="0"/>
          <a:chOff x="0" y="0"/>
          <a:chExt cx="0" cy="0"/>
        </a:xfrm>
      </p:grpSpPr>
      <p:grpSp>
        <p:nvGrpSpPr>
          <p:cNvPr id="1791" name="Google Shape;1791;p221"/>
          <p:cNvGrpSpPr/>
          <p:nvPr/>
        </p:nvGrpSpPr>
        <p:grpSpPr>
          <a:xfrm>
            <a:off x="0" y="0"/>
            <a:ext cx="12192000" cy="2148830"/>
            <a:chOff x="0" y="0"/>
            <a:chExt cx="12192000" cy="2148830"/>
          </a:xfrm>
        </p:grpSpPr>
        <p:sp>
          <p:nvSpPr>
            <p:cNvPr id="1792" name="Google Shape;1792;p22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93" name="Google Shape;1793;p22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794" name="Google Shape;1794;p22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95" name="Google Shape;1795;p22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6" name="Google Shape;1796;p22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797" name="Google Shape;1797;p2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798" name="Google Shape;1798;p22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799"/>
        <p:cNvGrpSpPr/>
        <p:nvPr/>
      </p:nvGrpSpPr>
      <p:grpSpPr>
        <a:xfrm>
          <a:off x="0" y="0"/>
          <a:ext cx="0" cy="0"/>
          <a:chOff x="0" y="0"/>
          <a:chExt cx="0" cy="0"/>
        </a:xfrm>
      </p:grpSpPr>
      <p:sp>
        <p:nvSpPr>
          <p:cNvPr id="1800" name="Google Shape;1800;p2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01" name="Google Shape;1801;p2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2" name="Google Shape;1802;p2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03" name="Google Shape;1803;p222"/>
          <p:cNvGrpSpPr/>
          <p:nvPr/>
        </p:nvGrpSpPr>
        <p:grpSpPr>
          <a:xfrm>
            <a:off x="7191542" y="1"/>
            <a:ext cx="5000459" cy="1425992"/>
            <a:chOff x="7191542" y="1"/>
            <a:chExt cx="5000459" cy="1425992"/>
          </a:xfrm>
        </p:grpSpPr>
        <p:pic>
          <p:nvPicPr>
            <p:cNvPr id="1804" name="Google Shape;1804;p22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05" name="Google Shape;1805;p222"/>
            <p:cNvGrpSpPr/>
            <p:nvPr/>
          </p:nvGrpSpPr>
          <p:grpSpPr>
            <a:xfrm>
              <a:off x="7191542" y="1"/>
              <a:ext cx="5000459" cy="1425992"/>
              <a:chOff x="7186272" y="0"/>
              <a:chExt cx="5005729" cy="1427495"/>
            </a:xfrm>
          </p:grpSpPr>
          <p:sp>
            <p:nvSpPr>
              <p:cNvPr id="1806" name="Google Shape;1806;p2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07" name="Google Shape;1807;p2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1808"/>
        <p:cNvGrpSpPr/>
        <p:nvPr/>
      </p:nvGrpSpPr>
      <p:grpSpPr>
        <a:xfrm>
          <a:off x="0" y="0"/>
          <a:ext cx="0" cy="0"/>
          <a:chOff x="0" y="0"/>
          <a:chExt cx="0" cy="0"/>
        </a:xfrm>
      </p:grpSpPr>
      <p:sp>
        <p:nvSpPr>
          <p:cNvPr id="1809" name="Google Shape;1809;p2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10" name="Google Shape;1810;p2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1" name="Google Shape;1811;p2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2" name="Google Shape;1812;p2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3" name="Google Shape;1813;p2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4" name="Google Shape;1814;p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15" name="Google Shape;1815;p223"/>
          <p:cNvGrpSpPr/>
          <p:nvPr/>
        </p:nvGrpSpPr>
        <p:grpSpPr>
          <a:xfrm>
            <a:off x="7191542" y="1"/>
            <a:ext cx="5000459" cy="1425992"/>
            <a:chOff x="7191542" y="1"/>
            <a:chExt cx="5000459" cy="1425992"/>
          </a:xfrm>
        </p:grpSpPr>
        <p:pic>
          <p:nvPicPr>
            <p:cNvPr id="1816" name="Google Shape;1816;p22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17" name="Google Shape;1817;p223"/>
            <p:cNvGrpSpPr/>
            <p:nvPr/>
          </p:nvGrpSpPr>
          <p:grpSpPr>
            <a:xfrm>
              <a:off x="7191542" y="1"/>
              <a:ext cx="5000459" cy="1425992"/>
              <a:chOff x="7186272" y="0"/>
              <a:chExt cx="5005729" cy="1427495"/>
            </a:xfrm>
          </p:grpSpPr>
          <p:sp>
            <p:nvSpPr>
              <p:cNvPr id="1818" name="Google Shape;1818;p2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19" name="Google Shape;1819;p2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20" name="Google Shape;1820;p22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matchingName="Cover B">
  <p:cSld name="Cover B 3">
    <p:spTree>
      <p:nvGrpSpPr>
        <p:cNvPr id="1" name="Shape 1821"/>
        <p:cNvGrpSpPr/>
        <p:nvPr/>
      </p:nvGrpSpPr>
      <p:grpSpPr>
        <a:xfrm>
          <a:off x="0" y="0"/>
          <a:ext cx="0" cy="0"/>
          <a:chOff x="0" y="0"/>
          <a:chExt cx="0" cy="0"/>
        </a:xfrm>
      </p:grpSpPr>
      <p:sp>
        <p:nvSpPr>
          <p:cNvPr id="1822" name="Google Shape;1822;p22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23" name="Google Shape;1823;p22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824" name="Google Shape;1824;p224"/>
          <p:cNvGrpSpPr/>
          <p:nvPr/>
        </p:nvGrpSpPr>
        <p:grpSpPr>
          <a:xfrm flipH="1">
            <a:off x="-1" y="1"/>
            <a:ext cx="6418725" cy="1509822"/>
            <a:chOff x="7522541" y="1"/>
            <a:chExt cx="4669459" cy="1098357"/>
          </a:xfrm>
        </p:grpSpPr>
        <p:sp>
          <p:nvSpPr>
            <p:cNvPr id="1825" name="Google Shape;1825;p22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26" name="Google Shape;1826;p22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1827" name="Google Shape;1827;p22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828"/>
        <p:cNvGrpSpPr/>
        <p:nvPr/>
      </p:nvGrpSpPr>
      <p:grpSpPr>
        <a:xfrm>
          <a:off x="0" y="0"/>
          <a:ext cx="0" cy="0"/>
          <a:chOff x="0" y="0"/>
          <a:chExt cx="0" cy="0"/>
        </a:xfrm>
      </p:grpSpPr>
      <p:sp>
        <p:nvSpPr>
          <p:cNvPr id="1829" name="Google Shape;1829;p22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30" name="Google Shape;1830;p22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31" name="Google Shape;1831;p22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32" name="Google Shape;1832;p225"/>
          <p:cNvSpPr>
            <a:spLocks noGrp="1"/>
          </p:cNvSpPr>
          <p:nvPr>
            <p:ph type="pic" idx="2"/>
          </p:nvPr>
        </p:nvSpPr>
        <p:spPr>
          <a:xfrm>
            <a:off x="7118684" y="233915"/>
            <a:ext cx="5073316" cy="5943600"/>
          </a:xfrm>
          <a:prstGeom prst="rect">
            <a:avLst/>
          </a:prstGeom>
          <a:noFill/>
          <a:ln>
            <a:noFill/>
          </a:ln>
        </p:spPr>
      </p:sp>
      <p:grpSp>
        <p:nvGrpSpPr>
          <p:cNvPr id="1833" name="Google Shape;1833;p225"/>
          <p:cNvGrpSpPr/>
          <p:nvPr/>
        </p:nvGrpSpPr>
        <p:grpSpPr>
          <a:xfrm>
            <a:off x="0" y="5020348"/>
            <a:ext cx="12192000" cy="1837653"/>
            <a:chOff x="0" y="5020348"/>
            <a:chExt cx="12192000" cy="1837653"/>
          </a:xfrm>
        </p:grpSpPr>
        <p:sp>
          <p:nvSpPr>
            <p:cNvPr id="1834" name="Google Shape;1834;p22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35" name="Google Shape;1835;p22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36" name="Google Shape;1836;p22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837"/>
        <p:cNvGrpSpPr/>
        <p:nvPr/>
      </p:nvGrpSpPr>
      <p:grpSpPr>
        <a:xfrm>
          <a:off x="0" y="0"/>
          <a:ext cx="0" cy="0"/>
          <a:chOff x="0" y="0"/>
          <a:chExt cx="0" cy="0"/>
        </a:xfrm>
      </p:grpSpPr>
      <p:grpSp>
        <p:nvGrpSpPr>
          <p:cNvPr id="1838" name="Google Shape;1838;p226"/>
          <p:cNvGrpSpPr/>
          <p:nvPr/>
        </p:nvGrpSpPr>
        <p:grpSpPr>
          <a:xfrm>
            <a:off x="0" y="5020347"/>
            <a:ext cx="12192000" cy="1837653"/>
            <a:chOff x="0" y="5020347"/>
            <a:chExt cx="12192000" cy="1837653"/>
          </a:xfrm>
        </p:grpSpPr>
        <p:sp>
          <p:nvSpPr>
            <p:cNvPr id="1839" name="Google Shape;1839;p22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40" name="Google Shape;1840;p22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41" name="Google Shape;1841;p22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842" name="Google Shape;1842;p22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43" name="Google Shape;1843;p22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4" name="Google Shape;1844;p22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845"/>
        <p:cNvGrpSpPr/>
        <p:nvPr/>
      </p:nvGrpSpPr>
      <p:grpSpPr>
        <a:xfrm>
          <a:off x="0" y="0"/>
          <a:ext cx="0" cy="0"/>
          <a:chOff x="0" y="0"/>
          <a:chExt cx="0" cy="0"/>
        </a:xfrm>
      </p:grpSpPr>
      <p:sp>
        <p:nvSpPr>
          <p:cNvPr id="1846" name="Google Shape;1846;p22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7" name="Google Shape;1847;p22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8" name="Google Shape;1848;p227"/>
          <p:cNvGrpSpPr/>
          <p:nvPr/>
        </p:nvGrpSpPr>
        <p:grpSpPr>
          <a:xfrm>
            <a:off x="0" y="5379426"/>
            <a:ext cx="2807368" cy="753891"/>
            <a:chOff x="0" y="5379426"/>
            <a:chExt cx="2807368" cy="753891"/>
          </a:xfrm>
        </p:grpSpPr>
        <p:sp>
          <p:nvSpPr>
            <p:cNvPr id="1849" name="Google Shape;1849;p22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0" name="Google Shape;1850;p22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851" name="Google Shape;1851;p227"/>
          <p:cNvSpPr>
            <a:spLocks noGrp="1"/>
          </p:cNvSpPr>
          <p:nvPr>
            <p:ph type="pic" idx="2"/>
          </p:nvPr>
        </p:nvSpPr>
        <p:spPr>
          <a:xfrm>
            <a:off x="2807368" y="457202"/>
            <a:ext cx="8915400" cy="5943598"/>
          </a:xfrm>
          <a:prstGeom prst="rect">
            <a:avLst/>
          </a:prstGeom>
          <a:noFill/>
          <a:ln>
            <a:noFill/>
          </a:ln>
        </p:spPr>
      </p:sp>
      <p:pic>
        <p:nvPicPr>
          <p:cNvPr id="1852" name="Google Shape;1852;p22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989779657"/>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853"/>
        <p:cNvGrpSpPr/>
        <p:nvPr/>
      </p:nvGrpSpPr>
      <p:grpSpPr>
        <a:xfrm>
          <a:off x="0" y="0"/>
          <a:ext cx="0" cy="0"/>
          <a:chOff x="0" y="0"/>
          <a:chExt cx="0" cy="0"/>
        </a:xfrm>
      </p:grpSpPr>
      <p:sp>
        <p:nvSpPr>
          <p:cNvPr id="1854" name="Google Shape;1854;p22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55" name="Google Shape;1855;p22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56" name="Google Shape;1856;p22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7" name="Google Shape;1857;p2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58" name="Google Shape;1858;p2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9" name="Google Shape;1859;p2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60" name="Google Shape;1860;p228"/>
          <p:cNvGrpSpPr/>
          <p:nvPr/>
        </p:nvGrpSpPr>
        <p:grpSpPr>
          <a:xfrm>
            <a:off x="7191542" y="1"/>
            <a:ext cx="5000459" cy="1425992"/>
            <a:chOff x="7191542" y="1"/>
            <a:chExt cx="5000459" cy="1425992"/>
          </a:xfrm>
        </p:grpSpPr>
        <p:pic>
          <p:nvPicPr>
            <p:cNvPr id="1861" name="Google Shape;1861;p22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62" name="Google Shape;1862;p228"/>
            <p:cNvGrpSpPr/>
            <p:nvPr/>
          </p:nvGrpSpPr>
          <p:grpSpPr>
            <a:xfrm>
              <a:off x="7191542" y="1"/>
              <a:ext cx="5000459" cy="1425992"/>
              <a:chOff x="7186272" y="0"/>
              <a:chExt cx="5005729" cy="1427495"/>
            </a:xfrm>
          </p:grpSpPr>
          <p:sp>
            <p:nvSpPr>
              <p:cNvPr id="1863" name="Google Shape;1863;p2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64" name="Google Shape;1864;p2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65" name="Google Shape;1865;p22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matchingName="Quotation">
  <p:cSld name="Quotation 21">
    <p:spTree>
      <p:nvGrpSpPr>
        <p:cNvPr id="1" name="Shape 1866"/>
        <p:cNvGrpSpPr/>
        <p:nvPr/>
      </p:nvGrpSpPr>
      <p:grpSpPr>
        <a:xfrm>
          <a:off x="0" y="0"/>
          <a:ext cx="0" cy="0"/>
          <a:chOff x="0" y="0"/>
          <a:chExt cx="0" cy="0"/>
        </a:xfrm>
      </p:grpSpPr>
      <p:sp>
        <p:nvSpPr>
          <p:cNvPr id="1867" name="Google Shape;1867;p22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68" name="Google Shape;1868;p22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9" name="Google Shape;1869;p22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0" name="Google Shape;1870;p2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71" name="Google Shape;1871;p2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2" name="Google Shape;1872;p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73" name="Google Shape;1873;p229"/>
          <p:cNvGrpSpPr/>
          <p:nvPr/>
        </p:nvGrpSpPr>
        <p:grpSpPr>
          <a:xfrm>
            <a:off x="7191542" y="1"/>
            <a:ext cx="5000459" cy="1425992"/>
            <a:chOff x="7191542" y="1"/>
            <a:chExt cx="5000459" cy="1425992"/>
          </a:xfrm>
        </p:grpSpPr>
        <p:pic>
          <p:nvPicPr>
            <p:cNvPr id="1874" name="Google Shape;1874;p2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75" name="Google Shape;1875;p229"/>
            <p:cNvGrpSpPr/>
            <p:nvPr/>
          </p:nvGrpSpPr>
          <p:grpSpPr>
            <a:xfrm>
              <a:off x="7191542" y="1"/>
              <a:ext cx="5000459" cy="1425992"/>
              <a:chOff x="7186272" y="0"/>
              <a:chExt cx="5005729" cy="1427495"/>
            </a:xfrm>
          </p:grpSpPr>
          <p:sp>
            <p:nvSpPr>
              <p:cNvPr id="1876" name="Google Shape;1876;p2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77" name="Google Shape;1877;p2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78" name="Google Shape;1878;p22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879"/>
        <p:cNvGrpSpPr/>
        <p:nvPr/>
      </p:nvGrpSpPr>
      <p:grpSpPr>
        <a:xfrm>
          <a:off x="0" y="0"/>
          <a:ext cx="0" cy="0"/>
          <a:chOff x="0" y="0"/>
          <a:chExt cx="0" cy="0"/>
        </a:xfrm>
      </p:grpSpPr>
      <p:grpSp>
        <p:nvGrpSpPr>
          <p:cNvPr id="1880" name="Google Shape;1880;p230"/>
          <p:cNvGrpSpPr/>
          <p:nvPr/>
        </p:nvGrpSpPr>
        <p:grpSpPr>
          <a:xfrm>
            <a:off x="7191542" y="1"/>
            <a:ext cx="5000459" cy="1425992"/>
            <a:chOff x="7191542" y="1"/>
            <a:chExt cx="5000459" cy="1425992"/>
          </a:xfrm>
        </p:grpSpPr>
        <p:pic>
          <p:nvPicPr>
            <p:cNvPr id="1881" name="Google Shape;1881;p2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82" name="Google Shape;1882;p230"/>
            <p:cNvGrpSpPr/>
            <p:nvPr/>
          </p:nvGrpSpPr>
          <p:grpSpPr>
            <a:xfrm>
              <a:off x="7191542" y="1"/>
              <a:ext cx="5000459" cy="1425992"/>
              <a:chOff x="7186272" y="0"/>
              <a:chExt cx="5005729" cy="1427495"/>
            </a:xfrm>
          </p:grpSpPr>
          <p:sp>
            <p:nvSpPr>
              <p:cNvPr id="1883" name="Google Shape;1883;p2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84" name="Google Shape;1884;p2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85" name="Google Shape;1885;p2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6" name="Google Shape;1886;p23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7" name="Google Shape;1887;p2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8" name="Google Shape;1888;p2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9" name="Google Shape;1889;p2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890"/>
        <p:cNvGrpSpPr/>
        <p:nvPr/>
      </p:nvGrpSpPr>
      <p:grpSpPr>
        <a:xfrm>
          <a:off x="0" y="0"/>
          <a:ext cx="0" cy="0"/>
          <a:chOff x="0" y="0"/>
          <a:chExt cx="0" cy="0"/>
        </a:xfrm>
      </p:grpSpPr>
      <p:sp>
        <p:nvSpPr>
          <p:cNvPr id="1891" name="Google Shape;1891;p2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2" name="Google Shape;1892;p23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3" name="Google Shape;1893;p231"/>
          <p:cNvGrpSpPr/>
          <p:nvPr/>
        </p:nvGrpSpPr>
        <p:grpSpPr>
          <a:xfrm>
            <a:off x="7191542" y="1"/>
            <a:ext cx="5000459" cy="1425992"/>
            <a:chOff x="7191542" y="1"/>
            <a:chExt cx="5000459" cy="1425992"/>
          </a:xfrm>
        </p:grpSpPr>
        <p:pic>
          <p:nvPicPr>
            <p:cNvPr id="1894" name="Google Shape;1894;p2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95" name="Google Shape;1895;p231"/>
            <p:cNvGrpSpPr/>
            <p:nvPr/>
          </p:nvGrpSpPr>
          <p:grpSpPr>
            <a:xfrm>
              <a:off x="7191542" y="1"/>
              <a:ext cx="5000459" cy="1425992"/>
              <a:chOff x="7186272" y="0"/>
              <a:chExt cx="5005729" cy="1427495"/>
            </a:xfrm>
          </p:grpSpPr>
          <p:sp>
            <p:nvSpPr>
              <p:cNvPr id="1896" name="Google Shape;1896;p2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97" name="Google Shape;1897;p2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98" name="Google Shape;1898;p23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9" name="Google Shape;1899;p23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00" name="Google Shape;1900;p2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1" name="Google Shape;1901;p2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1902"/>
        <p:cNvGrpSpPr/>
        <p:nvPr/>
      </p:nvGrpSpPr>
      <p:grpSpPr>
        <a:xfrm>
          <a:off x="0" y="0"/>
          <a:ext cx="0" cy="0"/>
          <a:chOff x="0" y="0"/>
          <a:chExt cx="0" cy="0"/>
        </a:xfrm>
      </p:grpSpPr>
      <p:grpSp>
        <p:nvGrpSpPr>
          <p:cNvPr id="1903" name="Google Shape;1903;p232"/>
          <p:cNvGrpSpPr/>
          <p:nvPr/>
        </p:nvGrpSpPr>
        <p:grpSpPr>
          <a:xfrm>
            <a:off x="7191542" y="1"/>
            <a:ext cx="5000459" cy="1425992"/>
            <a:chOff x="7191542" y="1"/>
            <a:chExt cx="5000459" cy="1425992"/>
          </a:xfrm>
        </p:grpSpPr>
        <p:pic>
          <p:nvPicPr>
            <p:cNvPr id="1904" name="Google Shape;1904;p2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05" name="Google Shape;1905;p232"/>
            <p:cNvGrpSpPr/>
            <p:nvPr/>
          </p:nvGrpSpPr>
          <p:grpSpPr>
            <a:xfrm>
              <a:off x="7191542" y="1"/>
              <a:ext cx="5000459" cy="1425992"/>
              <a:chOff x="7186272" y="0"/>
              <a:chExt cx="5005729" cy="1427495"/>
            </a:xfrm>
          </p:grpSpPr>
          <p:sp>
            <p:nvSpPr>
              <p:cNvPr id="1906" name="Google Shape;1906;p2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07" name="Google Shape;1907;p2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08" name="Google Shape;1908;p2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9" name="Google Shape;1909;p23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0" name="Google Shape;1910;p23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 name="Google Shape;1911;p23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2" name="Google Shape;1912;p23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3" name="Google Shape;1913;p2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14" name="Google Shape;1914;p2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5" name="Google Shape;1915;p2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1916"/>
        <p:cNvGrpSpPr/>
        <p:nvPr/>
      </p:nvGrpSpPr>
      <p:grpSpPr>
        <a:xfrm>
          <a:off x="0" y="0"/>
          <a:ext cx="0" cy="0"/>
          <a:chOff x="0" y="0"/>
          <a:chExt cx="0" cy="0"/>
        </a:xfrm>
      </p:grpSpPr>
      <p:grpSp>
        <p:nvGrpSpPr>
          <p:cNvPr id="1917" name="Google Shape;1917;p233"/>
          <p:cNvGrpSpPr/>
          <p:nvPr/>
        </p:nvGrpSpPr>
        <p:grpSpPr>
          <a:xfrm>
            <a:off x="7191542" y="1"/>
            <a:ext cx="5000459" cy="1425992"/>
            <a:chOff x="7191542" y="1"/>
            <a:chExt cx="5000459" cy="1425992"/>
          </a:xfrm>
        </p:grpSpPr>
        <p:pic>
          <p:nvPicPr>
            <p:cNvPr id="1918" name="Google Shape;1918;p2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19" name="Google Shape;1919;p233"/>
            <p:cNvGrpSpPr/>
            <p:nvPr/>
          </p:nvGrpSpPr>
          <p:grpSpPr>
            <a:xfrm>
              <a:off x="7191542" y="1"/>
              <a:ext cx="5000459" cy="1425992"/>
              <a:chOff x="7186272" y="0"/>
              <a:chExt cx="5005729" cy="1427495"/>
            </a:xfrm>
          </p:grpSpPr>
          <p:sp>
            <p:nvSpPr>
              <p:cNvPr id="1920" name="Google Shape;1920;p2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21" name="Google Shape;1921;p2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922" name="Google Shape;1922;p2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3" name="Google Shape;1923;p2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24" name="Google Shape;1924;p2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5" name="Google Shape;1925;p2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matchingName="End">
  <p:cSld name="End 14">
    <p:spTree>
      <p:nvGrpSpPr>
        <p:cNvPr id="1" name="Shape 1926"/>
        <p:cNvGrpSpPr/>
        <p:nvPr/>
      </p:nvGrpSpPr>
      <p:grpSpPr>
        <a:xfrm>
          <a:off x="0" y="0"/>
          <a:ext cx="0" cy="0"/>
          <a:chOff x="0" y="0"/>
          <a:chExt cx="0" cy="0"/>
        </a:xfrm>
      </p:grpSpPr>
      <p:grpSp>
        <p:nvGrpSpPr>
          <p:cNvPr id="1927" name="Google Shape;1927;p234"/>
          <p:cNvGrpSpPr/>
          <p:nvPr/>
        </p:nvGrpSpPr>
        <p:grpSpPr>
          <a:xfrm>
            <a:off x="0" y="0"/>
            <a:ext cx="12192000" cy="2148830"/>
            <a:chOff x="0" y="0"/>
            <a:chExt cx="12192000" cy="2148830"/>
          </a:xfrm>
        </p:grpSpPr>
        <p:sp>
          <p:nvSpPr>
            <p:cNvPr id="1928" name="Google Shape;1928;p23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29" name="Google Shape;1929;p23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930" name="Google Shape;1930;p23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31" name="Google Shape;1931;p23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2" name="Google Shape;1932;p23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33" name="Google Shape;1933;p2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934" name="Google Shape;1934;p23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1935"/>
        <p:cNvGrpSpPr/>
        <p:nvPr/>
      </p:nvGrpSpPr>
      <p:grpSpPr>
        <a:xfrm>
          <a:off x="0" y="0"/>
          <a:ext cx="0" cy="0"/>
          <a:chOff x="0" y="0"/>
          <a:chExt cx="0" cy="0"/>
        </a:xfrm>
      </p:grpSpPr>
      <p:sp>
        <p:nvSpPr>
          <p:cNvPr id="1936" name="Google Shape;1936;p2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37" name="Google Shape;1937;p2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8" name="Google Shape;1938;p2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39" name="Google Shape;1939;p235"/>
          <p:cNvGrpSpPr/>
          <p:nvPr/>
        </p:nvGrpSpPr>
        <p:grpSpPr>
          <a:xfrm>
            <a:off x="7191542" y="1"/>
            <a:ext cx="5000459" cy="1425992"/>
            <a:chOff x="7191542" y="1"/>
            <a:chExt cx="5000459" cy="1425992"/>
          </a:xfrm>
        </p:grpSpPr>
        <p:pic>
          <p:nvPicPr>
            <p:cNvPr id="1940" name="Google Shape;1940;p2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41" name="Google Shape;1941;p235"/>
            <p:cNvGrpSpPr/>
            <p:nvPr/>
          </p:nvGrpSpPr>
          <p:grpSpPr>
            <a:xfrm>
              <a:off x="7191542" y="1"/>
              <a:ext cx="5000459" cy="1425992"/>
              <a:chOff x="7186272" y="0"/>
              <a:chExt cx="5005729" cy="1427495"/>
            </a:xfrm>
          </p:grpSpPr>
          <p:sp>
            <p:nvSpPr>
              <p:cNvPr id="1942" name="Google Shape;1942;p2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43" name="Google Shape;1943;p2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1944"/>
        <p:cNvGrpSpPr/>
        <p:nvPr/>
      </p:nvGrpSpPr>
      <p:grpSpPr>
        <a:xfrm>
          <a:off x="0" y="0"/>
          <a:ext cx="0" cy="0"/>
          <a:chOff x="0" y="0"/>
          <a:chExt cx="0" cy="0"/>
        </a:xfrm>
      </p:grpSpPr>
      <p:sp>
        <p:nvSpPr>
          <p:cNvPr id="1945" name="Google Shape;1945;p236"/>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46" name="Google Shape;1946;p236"/>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947" name="Google Shape;1947;p236"/>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948" name="Google Shape;1948;p236"/>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949" name="Google Shape;1949;p236"/>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950" name="Google Shape;1950;p236"/>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51" name="Google Shape;1951;p236"/>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2" name="Google Shape;1952;p236"/>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953" name="Google Shape;1953;p236"/>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4" name="Google Shape;1954;p236"/>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55" name="Google Shape;1955;p236"/>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956"/>
        <p:cNvGrpSpPr/>
        <p:nvPr/>
      </p:nvGrpSpPr>
      <p:grpSpPr>
        <a:xfrm>
          <a:off x="0" y="0"/>
          <a:ext cx="0" cy="0"/>
          <a:chOff x="0" y="0"/>
          <a:chExt cx="0" cy="0"/>
        </a:xfrm>
      </p:grpSpPr>
      <p:sp>
        <p:nvSpPr>
          <p:cNvPr id="1957" name="Google Shape;1957;p2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58" name="Google Shape;1958;p2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9" name="Google Shape;1959;p2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0" name="Google Shape;1960;p2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61" name="Google Shape;1961;p2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2" name="Google Shape;1962;p2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63" name="Google Shape;1963;p237"/>
          <p:cNvGrpSpPr/>
          <p:nvPr/>
        </p:nvGrpSpPr>
        <p:grpSpPr>
          <a:xfrm>
            <a:off x="7191542" y="1"/>
            <a:ext cx="5000459" cy="1425992"/>
            <a:chOff x="7191542" y="1"/>
            <a:chExt cx="5000459" cy="1425992"/>
          </a:xfrm>
        </p:grpSpPr>
        <p:pic>
          <p:nvPicPr>
            <p:cNvPr id="1964" name="Google Shape;1964;p2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5" name="Google Shape;1965;p237"/>
            <p:cNvGrpSpPr/>
            <p:nvPr/>
          </p:nvGrpSpPr>
          <p:grpSpPr>
            <a:xfrm>
              <a:off x="7191542" y="1"/>
              <a:ext cx="5000459" cy="1425992"/>
              <a:chOff x="7186272" y="0"/>
              <a:chExt cx="5005729" cy="1427495"/>
            </a:xfrm>
          </p:grpSpPr>
          <p:sp>
            <p:nvSpPr>
              <p:cNvPr id="1966" name="Google Shape;1966;p2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67" name="Google Shape;1967;p2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968" name="Google Shape;1968;p23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303562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7739039"/>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1969"/>
        <p:cNvGrpSpPr/>
        <p:nvPr/>
      </p:nvGrpSpPr>
      <p:grpSpPr>
        <a:xfrm>
          <a:off x="0" y="0"/>
          <a:ext cx="0" cy="0"/>
          <a:chOff x="0" y="0"/>
          <a:chExt cx="0" cy="0"/>
        </a:xfrm>
      </p:grpSpPr>
      <p:sp>
        <p:nvSpPr>
          <p:cNvPr id="1970" name="Google Shape;1970;p2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971" name="Google Shape;1971;p2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2" name="Google Shape;1972;p2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3" name="Google Shape;1973;p2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74" name="Google Shape;1974;p2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75" name="Google Shape;1975;p2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976" name="Google Shape;1976;p238"/>
          <p:cNvGrpSpPr/>
          <p:nvPr/>
        </p:nvGrpSpPr>
        <p:grpSpPr>
          <a:xfrm>
            <a:off x="7191542" y="1"/>
            <a:ext cx="5000459" cy="1425992"/>
            <a:chOff x="7191542" y="1"/>
            <a:chExt cx="5000459" cy="1425992"/>
          </a:xfrm>
        </p:grpSpPr>
        <p:pic>
          <p:nvPicPr>
            <p:cNvPr id="1977" name="Google Shape;1977;p2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8" name="Google Shape;1978;p238"/>
            <p:cNvGrpSpPr/>
            <p:nvPr/>
          </p:nvGrpSpPr>
          <p:grpSpPr>
            <a:xfrm>
              <a:off x="7191542" y="1"/>
              <a:ext cx="5000459" cy="1425992"/>
              <a:chOff x="7186272" y="0"/>
              <a:chExt cx="5005729" cy="1427495"/>
            </a:xfrm>
          </p:grpSpPr>
          <p:sp>
            <p:nvSpPr>
              <p:cNvPr id="1979" name="Google Shape;1979;p2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980" name="Google Shape;1980;p2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981" name="Google Shape;1981;p23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showMasterSp="0" preserve="1">
  <p:cSld name="Title Slide white">
    <p:spTree>
      <p:nvGrpSpPr>
        <p:cNvPr id="1" name=""/>
        <p:cNvGrpSpPr/>
        <p:nvPr/>
      </p:nvGrpSpPr>
      <p:grpSpPr>
        <a:xfrm>
          <a:off x="0" y="0"/>
          <a:ext cx="0" cy="0"/>
          <a:chOff x="0" y="0"/>
          <a:chExt cx="0" cy="0"/>
        </a:xfrm>
      </p:grpSpPr>
      <p:sp>
        <p:nvSpPr>
          <p:cNvPr id="7" name="Rectangle 6"/>
          <p:cNvSpPr/>
          <p:nvPr>
            <p:custDataLst>
              <p:tags r:id="rId2"/>
            </p:custDataLst>
          </p:nvPr>
        </p:nvSpPr>
        <p:spPr>
          <a:xfrm>
            <a:off x="3177" y="6400800"/>
            <a:ext cx="12188825" cy="457200"/>
          </a:xfrm>
          <a:prstGeom prst="rect">
            <a:avLst/>
          </a:prstGeom>
          <a:solidFill>
            <a:srgbClr val="02255B"/>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8" name="Rectangle 7"/>
          <p:cNvSpPr/>
          <p:nvPr>
            <p:custDataLst>
              <p:tags r:id="rId3"/>
            </p:custDataLst>
          </p:nvPr>
        </p:nvSpPr>
        <p:spPr>
          <a:xfrm>
            <a:off x="17" y="6334316"/>
            <a:ext cx="12188825" cy="81982"/>
          </a:xfrm>
          <a:prstGeom prst="rect">
            <a:avLst/>
          </a:prstGeom>
          <a:solidFill>
            <a:srgbClr val="B3B2B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10" name="Rectangle 9"/>
          <p:cNvSpPr/>
          <p:nvPr>
            <p:custDataLst>
              <p:tags r:id="rId4"/>
            </p:custDataLst>
          </p:nvPr>
        </p:nvSpPr>
        <p:spPr>
          <a:xfrm>
            <a:off x="206644" y="0"/>
            <a:ext cx="144517" cy="6858000"/>
          </a:xfrm>
          <a:prstGeom prst="rect">
            <a:avLst/>
          </a:prstGeom>
          <a:solidFill>
            <a:srgbClr val="E1582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pic>
        <p:nvPicPr>
          <p:cNvPr id="2" name="Picture 1"/>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554628" y="6455947"/>
            <a:ext cx="1760425" cy="390439"/>
          </a:xfrm>
          <a:prstGeom prst="rect">
            <a:avLst/>
          </a:prstGeom>
        </p:spPr>
      </p:pic>
      <p:sp>
        <p:nvSpPr>
          <p:cNvPr id="6" name="Text Placeholder 5"/>
          <p:cNvSpPr>
            <a:spLocks noGrp="1"/>
          </p:cNvSpPr>
          <p:nvPr>
            <p:ph type="body" sz="quarter" idx="10"/>
            <p:custDataLst>
              <p:tags r:id="rId5"/>
            </p:custDataLst>
          </p:nvPr>
        </p:nvSpPr>
        <p:spPr>
          <a:xfrm>
            <a:off x="1016000" y="1063257"/>
            <a:ext cx="9875520" cy="1298944"/>
          </a:xfrm>
        </p:spPr>
        <p:txBody>
          <a:bodyPr anchor="b">
            <a:noAutofit/>
          </a:bodyPr>
          <a:lstStyle>
            <a:lvl1pPr>
              <a:defRPr sz="4800">
                <a:solidFill>
                  <a:srgbClr val="02255B"/>
                </a:solidFill>
                <a:effectLst>
                  <a:outerShdw blurRad="38100" dist="38100" dir="2700000" algn="tl">
                    <a:srgbClr val="000000">
                      <a:alpha val="43137"/>
                    </a:srgbClr>
                  </a:outerShdw>
                </a:effectLst>
                <a:latin typeface="+mj-lt"/>
              </a:defRPr>
            </a:lvl1pPr>
          </a:lstStyle>
          <a:p>
            <a:pPr lvl="0"/>
            <a:r>
              <a:rPr lang="en-US"/>
              <a:t>Click to edit Master text styles</a:t>
            </a:r>
          </a:p>
        </p:txBody>
      </p:sp>
      <p:sp>
        <p:nvSpPr>
          <p:cNvPr id="17" name="Text Placeholder 5"/>
          <p:cNvSpPr>
            <a:spLocks noGrp="1"/>
          </p:cNvSpPr>
          <p:nvPr>
            <p:ph type="body" sz="quarter" idx="11"/>
            <p:custDataLst>
              <p:tags r:id="rId6"/>
            </p:custDataLst>
          </p:nvPr>
        </p:nvSpPr>
        <p:spPr>
          <a:xfrm>
            <a:off x="1016000" y="2505076"/>
            <a:ext cx="9875520" cy="923925"/>
          </a:xfrm>
        </p:spPr>
        <p:txBody>
          <a:bodyPr>
            <a:noAutofit/>
          </a:bodyPr>
          <a:lstStyle>
            <a:lvl1pPr>
              <a:defRPr sz="2400" i="1">
                <a:solidFill>
                  <a:srgbClr val="E15829"/>
                </a:solidFill>
                <a:effectLst/>
                <a:latin typeface="+mj-lt"/>
              </a:defRPr>
            </a:lvl1pPr>
          </a:lstStyle>
          <a:p>
            <a:pPr lvl="0"/>
            <a:r>
              <a:rPr lang="en-US"/>
              <a:t>Click to edit Master text styles</a:t>
            </a:r>
          </a:p>
        </p:txBody>
      </p:sp>
    </p:spTree>
    <p:custDataLst>
      <p:tags r:id="rId1"/>
    </p:custDataLst>
    <p:extLst>
      <p:ext uri="{BB962C8B-B14F-4D97-AF65-F5344CB8AC3E}">
        <p14:creationId xmlns:p14="http://schemas.microsoft.com/office/powerpoint/2010/main" val="2743134328"/>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showMasterSp="0" preserve="1">
  <p:cSld name="Content with Caption modern blue">
    <p:bg>
      <p:bgRef idx="1002">
        <a:schemeClr val="bg1"/>
      </p:bgRef>
    </p:bg>
    <p:spTree>
      <p:nvGrpSpPr>
        <p:cNvPr id="1" name=""/>
        <p:cNvGrpSpPr/>
        <p:nvPr/>
      </p:nvGrpSpPr>
      <p:grpSpPr>
        <a:xfrm>
          <a:off x="0" y="0"/>
          <a:ext cx="0" cy="0"/>
          <a:chOff x="0" y="0"/>
          <a:chExt cx="0" cy="0"/>
        </a:xfrm>
      </p:grpSpPr>
      <p:sp>
        <p:nvSpPr>
          <p:cNvPr id="8" name="Rectangle 7"/>
          <p:cNvSpPr/>
          <p:nvPr>
            <p:custDataLst>
              <p:tags r:id="rId2"/>
            </p:custDataLst>
          </p:nvPr>
        </p:nvSpPr>
        <p:spPr>
          <a:xfrm>
            <a:off x="0" y="0"/>
            <a:ext cx="3657582" cy="6858000"/>
          </a:xfrm>
          <a:prstGeom prst="rect">
            <a:avLst/>
          </a:prstGeom>
          <a:solidFill>
            <a:srgbClr val="02255B"/>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9" name="Rectangle 8"/>
          <p:cNvSpPr/>
          <p:nvPr>
            <p:custDataLst>
              <p:tags r:id="rId3"/>
            </p:custDataLst>
          </p:nvPr>
        </p:nvSpPr>
        <p:spPr>
          <a:xfrm>
            <a:off x="3657600" y="0"/>
            <a:ext cx="64008" cy="6858000"/>
          </a:xfrm>
          <a:prstGeom prst="rect">
            <a:avLst/>
          </a:prstGeom>
          <a:solidFill>
            <a:srgbClr val="00839B"/>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2" name="Title 1"/>
          <p:cNvSpPr>
            <a:spLocks noGrp="1"/>
          </p:cNvSpPr>
          <p:nvPr>
            <p:ph type="title"/>
            <p:custDataLst>
              <p:tags r:id="rId4"/>
            </p:custDataLst>
          </p:nvPr>
        </p:nvSpPr>
        <p:spPr>
          <a:xfrm>
            <a:off x="457200" y="594359"/>
            <a:ext cx="2887133" cy="2286000"/>
          </a:xfrm>
        </p:spPr>
        <p:txBody>
          <a:bodyPr anchor="b">
            <a:normAutofit/>
          </a:bodyPr>
          <a:lstStyle>
            <a:lvl1pPr>
              <a:defRPr sz="3600" b="0">
                <a:solidFill>
                  <a:srgbClr val="FFFFFF"/>
                </a:solidFill>
              </a:defRPr>
            </a:lvl1pPr>
          </a:lstStyle>
          <a:p>
            <a:r>
              <a:rPr lang="en-US"/>
              <a:t>Click to edit Master title style</a:t>
            </a:r>
          </a:p>
        </p:txBody>
      </p:sp>
      <p:sp>
        <p:nvSpPr>
          <p:cNvPr id="4" name="Text Placeholder 3"/>
          <p:cNvSpPr>
            <a:spLocks noGrp="1"/>
          </p:cNvSpPr>
          <p:nvPr>
            <p:ph type="body" sz="half" idx="2"/>
            <p:custDataLst>
              <p:tags r:id="rId5"/>
            </p:custDataLst>
          </p:nvPr>
        </p:nvSpPr>
        <p:spPr>
          <a:xfrm>
            <a:off x="457200" y="2997199"/>
            <a:ext cx="2887133" cy="3308005"/>
          </a:xfrm>
        </p:spPr>
        <p:txBody>
          <a:bodyPr lIns="91440" rIns="91440">
            <a:normAutofit/>
          </a:bodyPr>
          <a:lstStyle>
            <a:lvl1pPr marL="0" indent="0">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custDataLst>
              <p:tags r:id="rId6"/>
            </p:custDataLst>
          </p:nvPr>
        </p:nvSpPr>
        <p:spPr>
          <a:xfrm>
            <a:off x="465513" y="6459787"/>
            <a:ext cx="2878820" cy="365125"/>
          </a:xfrm>
        </p:spPr>
        <p:txBody>
          <a:bodyPr/>
          <a:lstStyle>
            <a:lvl1pPr algn="l">
              <a:defRPr/>
            </a:lvl1pPr>
          </a:lstStyle>
          <a:p>
            <a:fld id="{B4E2EB72-EBB6-445F-B481-D30BD4961F70}" type="datetime1">
              <a:rPr lang="en-US" smtClean="0"/>
              <a:t>11/10/2023</a:t>
            </a:fld>
            <a:endParaRPr lang="en-US"/>
          </a:p>
        </p:txBody>
      </p:sp>
      <p:sp>
        <p:nvSpPr>
          <p:cNvPr id="6" name="Footer Placeholder 5"/>
          <p:cNvSpPr>
            <a:spLocks noGrp="1"/>
          </p:cNvSpPr>
          <p:nvPr>
            <p:ph type="ftr" sz="quarter" idx="11"/>
            <p:custDataLst>
              <p:tags r:id="rId7"/>
            </p:custDataLst>
          </p:nvPr>
        </p:nvSpPr>
        <p:spPr>
          <a:xfrm>
            <a:off x="4800600" y="6459787"/>
            <a:ext cx="4648200" cy="365125"/>
          </a:xfrm>
        </p:spPr>
        <p:txBody>
          <a:bodyPr/>
          <a:lstStyle>
            <a:lvl1pPr algn="l">
              <a:defRPr>
                <a:solidFill>
                  <a:schemeClr val="tx2"/>
                </a:solidFill>
              </a:defRPr>
            </a:lvl1pPr>
          </a:lstStyle>
          <a:p>
            <a:r>
              <a:rPr lang="en-US"/>
              <a:t>TeamSTEPPS Introduction</a:t>
            </a:r>
          </a:p>
        </p:txBody>
      </p:sp>
      <p:sp>
        <p:nvSpPr>
          <p:cNvPr id="7" name="Slide Number Placeholder 6"/>
          <p:cNvSpPr>
            <a:spLocks noGrp="1"/>
          </p:cNvSpPr>
          <p:nvPr>
            <p:ph type="sldNum" sz="quarter" idx="12"/>
            <p:custDataLst>
              <p:tags r:id="rId8"/>
            </p:custDataLst>
          </p:nvPr>
        </p:nvSpPr>
        <p:spPr/>
        <p:txBody>
          <a:bodyPr/>
          <a:lstStyle>
            <a:lvl1pPr>
              <a:defRPr>
                <a:solidFill>
                  <a:schemeClr val="tx2"/>
                </a:solidFill>
              </a:defRPr>
            </a:lvl1pPr>
          </a:lstStyle>
          <a:p>
            <a:fld id="{DD61438B-8B14-4971-AB6A-3757660C84C2}" type="slidenum">
              <a:rPr lang="en-US" smtClean="0"/>
              <a:t>‹#›</a:t>
            </a:fld>
            <a:endParaRPr lang="en-US"/>
          </a:p>
        </p:txBody>
      </p:sp>
      <p:sp>
        <p:nvSpPr>
          <p:cNvPr id="10" name="Content Placeholder 3"/>
          <p:cNvSpPr>
            <a:spLocks noGrp="1"/>
          </p:cNvSpPr>
          <p:nvPr>
            <p:ph sz="quarter" idx="13"/>
            <p:custDataLst>
              <p:tags r:id="rId9"/>
            </p:custDataLst>
          </p:nvPr>
        </p:nvSpPr>
        <p:spPr>
          <a:xfrm>
            <a:off x="4606485" y="594360"/>
            <a:ext cx="6968752" cy="5710845"/>
          </a:xfrm>
        </p:spPr>
        <p:txBody>
          <a:bodyPr/>
          <a:lstStyle>
            <a:lvl1pPr marL="0" indent="0">
              <a:spcBef>
                <a:spcPts val="0"/>
              </a:spcBef>
              <a:spcAft>
                <a:spcPts val="1200"/>
              </a:spcAft>
              <a:buNone/>
              <a:defRPr>
                <a:solidFill>
                  <a:srgbClr val="02255B"/>
                </a:solidFill>
              </a:defRPr>
            </a:lvl1pPr>
            <a:lvl2pPr marL="384048" indent="-182880">
              <a:spcBef>
                <a:spcPts val="0"/>
              </a:spcBef>
              <a:spcAft>
                <a:spcPts val="1200"/>
              </a:spcAft>
              <a:buClr>
                <a:srgbClr val="E15829"/>
              </a:buClr>
              <a:buFont typeface="Arial" panose="020B0604020202020204" pitchFamily="34" charset="0"/>
              <a:buChar char="•"/>
              <a:defRPr>
                <a:solidFill>
                  <a:schemeClr val="accent1"/>
                </a:solidFill>
              </a:defRPr>
            </a:lvl2pPr>
            <a:lvl3pPr>
              <a:spcBef>
                <a:spcPts val="0"/>
              </a:spcBef>
              <a:spcAft>
                <a:spcPts val="1200"/>
              </a:spcAft>
              <a:buClr>
                <a:srgbClr val="E15829"/>
              </a:buClr>
              <a:defRPr>
                <a:solidFill>
                  <a:srgbClr val="77777F"/>
                </a:solidFill>
              </a:defRPr>
            </a:lvl3pPr>
            <a:lvl4pPr marL="749808" indent="-182880">
              <a:spcBef>
                <a:spcPts val="0"/>
              </a:spcBef>
              <a:spcAft>
                <a:spcPts val="1200"/>
              </a:spcAft>
              <a:buClr>
                <a:srgbClr val="00839B"/>
              </a:buClr>
              <a:buFont typeface="Arial" panose="020B0604020202020204" pitchFamily="34" charset="0"/>
              <a:buChar char="•"/>
              <a:defRPr>
                <a:solidFill>
                  <a:srgbClr val="77777F"/>
                </a:solidFill>
              </a:defRPr>
            </a:lvl4pPr>
            <a:lvl5pPr>
              <a:spcBef>
                <a:spcPts val="0"/>
              </a:spcBef>
              <a:spcAft>
                <a:spcPts val="1200"/>
              </a:spcAft>
              <a:buClr>
                <a:srgbClr val="00839B"/>
              </a:buClr>
              <a:defRPr>
                <a:solidFill>
                  <a:srgbClr val="77777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ustDataLst>
      <p:tags r:id="rId1"/>
    </p:custDataLst>
    <p:extLst>
      <p:ext uri="{BB962C8B-B14F-4D97-AF65-F5344CB8AC3E}">
        <p14:creationId xmlns:p14="http://schemas.microsoft.com/office/powerpoint/2010/main" val="3240540154"/>
      </p:ext>
    </p:extLst>
  </p:cSld>
  <p:clrMapOvr>
    <a:overrideClrMapping bg1="lt1" tx1="dk1" bg2="lt2" tx2="dk2" accent1="accent1" accent2="accent2" accent3="accent3" accent4="accent4" accent5="accent5" accent6="accent6" hlink="hlink" folHlink="folHlink"/>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showMasterSp="0" preserve="1">
  <p:cSld name="1_Content with Caption modern blue">
    <p:bg>
      <p:bgRef idx="1002">
        <a:schemeClr val="bg1"/>
      </p:bgRef>
    </p:bg>
    <p:spTree>
      <p:nvGrpSpPr>
        <p:cNvPr id="1" name=""/>
        <p:cNvGrpSpPr/>
        <p:nvPr/>
      </p:nvGrpSpPr>
      <p:grpSpPr>
        <a:xfrm>
          <a:off x="0" y="0"/>
          <a:ext cx="0" cy="0"/>
          <a:chOff x="0" y="0"/>
          <a:chExt cx="0" cy="0"/>
        </a:xfrm>
      </p:grpSpPr>
      <p:sp>
        <p:nvSpPr>
          <p:cNvPr id="8" name="Rectangle 7"/>
          <p:cNvSpPr/>
          <p:nvPr>
            <p:custDataLst>
              <p:tags r:id="rId2"/>
            </p:custDataLst>
          </p:nvPr>
        </p:nvSpPr>
        <p:spPr>
          <a:xfrm>
            <a:off x="0" y="0"/>
            <a:ext cx="3657582"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9" name="Rectangle 8"/>
          <p:cNvSpPr/>
          <p:nvPr>
            <p:custDataLst>
              <p:tags r:id="rId3"/>
            </p:custDataLst>
          </p:nvPr>
        </p:nvSpPr>
        <p:spPr>
          <a:xfrm>
            <a:off x="3657600" y="0"/>
            <a:ext cx="64008"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2" name="Title 1"/>
          <p:cNvSpPr>
            <a:spLocks noGrp="1"/>
          </p:cNvSpPr>
          <p:nvPr>
            <p:ph type="title"/>
            <p:custDataLst>
              <p:tags r:id="rId4"/>
            </p:custDataLst>
          </p:nvPr>
        </p:nvSpPr>
        <p:spPr>
          <a:xfrm>
            <a:off x="457200" y="594359"/>
            <a:ext cx="2887133" cy="2286000"/>
          </a:xfrm>
        </p:spPr>
        <p:txBody>
          <a:bodyPr anchor="b">
            <a:normAutofit/>
          </a:bodyPr>
          <a:lstStyle>
            <a:lvl1pPr>
              <a:defRPr sz="3600" b="0">
                <a:solidFill>
                  <a:srgbClr val="FFFFFF"/>
                </a:solidFill>
              </a:defRPr>
            </a:lvl1pPr>
          </a:lstStyle>
          <a:p>
            <a:r>
              <a:rPr lang="en-US"/>
              <a:t>Click to edit Master title style</a:t>
            </a:r>
          </a:p>
        </p:txBody>
      </p:sp>
      <p:sp>
        <p:nvSpPr>
          <p:cNvPr id="4" name="Text Placeholder 3"/>
          <p:cNvSpPr>
            <a:spLocks noGrp="1"/>
          </p:cNvSpPr>
          <p:nvPr>
            <p:ph type="body" sz="half" idx="2"/>
            <p:custDataLst>
              <p:tags r:id="rId5"/>
            </p:custDataLst>
          </p:nvPr>
        </p:nvSpPr>
        <p:spPr>
          <a:xfrm>
            <a:off x="457200" y="2997199"/>
            <a:ext cx="2887133" cy="3308005"/>
          </a:xfrm>
        </p:spPr>
        <p:txBody>
          <a:bodyPr lIns="91440" rIns="91440">
            <a:normAutofit/>
          </a:bodyPr>
          <a:lstStyle>
            <a:lvl1pPr marL="0" indent="0">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custDataLst>
              <p:tags r:id="rId6"/>
            </p:custDataLst>
          </p:nvPr>
        </p:nvSpPr>
        <p:spPr>
          <a:xfrm>
            <a:off x="465513" y="6459787"/>
            <a:ext cx="2878820" cy="365125"/>
          </a:xfrm>
        </p:spPr>
        <p:txBody>
          <a:bodyPr/>
          <a:lstStyle>
            <a:lvl1pPr algn="l">
              <a:defRPr/>
            </a:lvl1pPr>
          </a:lstStyle>
          <a:p>
            <a:fld id="{07AFD2DA-D2CF-44C5-A961-2B82A9A48BC2}" type="datetime1">
              <a:rPr lang="en-US" smtClean="0"/>
              <a:t>11/10/2023</a:t>
            </a:fld>
            <a:endParaRPr lang="en-US"/>
          </a:p>
        </p:txBody>
      </p:sp>
      <p:sp>
        <p:nvSpPr>
          <p:cNvPr id="6" name="Footer Placeholder 5"/>
          <p:cNvSpPr>
            <a:spLocks noGrp="1"/>
          </p:cNvSpPr>
          <p:nvPr>
            <p:ph type="ftr" sz="quarter" idx="11"/>
            <p:custDataLst>
              <p:tags r:id="rId7"/>
            </p:custDataLst>
          </p:nvPr>
        </p:nvSpPr>
        <p:spPr>
          <a:xfrm>
            <a:off x="4800600" y="6459787"/>
            <a:ext cx="4648200" cy="365125"/>
          </a:xfrm>
        </p:spPr>
        <p:txBody>
          <a:bodyPr/>
          <a:lstStyle>
            <a:lvl1pPr algn="l">
              <a:defRPr>
                <a:solidFill>
                  <a:schemeClr val="tx2"/>
                </a:solidFill>
              </a:defRPr>
            </a:lvl1pPr>
          </a:lstStyle>
          <a:p>
            <a:r>
              <a:rPr lang="en-US"/>
              <a:t>TeamSTEPPS Introduction</a:t>
            </a:r>
          </a:p>
        </p:txBody>
      </p:sp>
      <p:sp>
        <p:nvSpPr>
          <p:cNvPr id="7" name="Slide Number Placeholder 6"/>
          <p:cNvSpPr>
            <a:spLocks noGrp="1"/>
          </p:cNvSpPr>
          <p:nvPr>
            <p:ph type="sldNum" sz="quarter" idx="12"/>
            <p:custDataLst>
              <p:tags r:id="rId8"/>
            </p:custDataLst>
          </p:nvPr>
        </p:nvSpPr>
        <p:spPr/>
        <p:txBody>
          <a:bodyPr/>
          <a:lstStyle>
            <a:lvl1pPr>
              <a:defRPr>
                <a:solidFill>
                  <a:schemeClr val="tx2"/>
                </a:solidFill>
              </a:defRPr>
            </a:lvl1pPr>
          </a:lstStyle>
          <a:p>
            <a:fld id="{DD61438B-8B14-4971-AB6A-3757660C84C2}" type="slidenum">
              <a:rPr lang="en-US" smtClean="0"/>
              <a:t>‹#›</a:t>
            </a:fld>
            <a:endParaRPr lang="en-US"/>
          </a:p>
        </p:txBody>
      </p:sp>
      <p:sp>
        <p:nvSpPr>
          <p:cNvPr id="10" name="Content Placeholder 3"/>
          <p:cNvSpPr>
            <a:spLocks noGrp="1"/>
          </p:cNvSpPr>
          <p:nvPr>
            <p:ph sz="quarter" idx="13"/>
            <p:custDataLst>
              <p:tags r:id="rId9"/>
            </p:custDataLst>
          </p:nvPr>
        </p:nvSpPr>
        <p:spPr>
          <a:xfrm>
            <a:off x="4606485" y="594360"/>
            <a:ext cx="6968752" cy="5710845"/>
          </a:xfrm>
        </p:spPr>
        <p:txBody>
          <a:bodyPr/>
          <a:lstStyle>
            <a:lvl1pPr marL="0" indent="0">
              <a:spcBef>
                <a:spcPts val="0"/>
              </a:spcBef>
              <a:spcAft>
                <a:spcPts val="1200"/>
              </a:spcAft>
              <a:buNone/>
              <a:defRPr>
                <a:solidFill>
                  <a:srgbClr val="02255B"/>
                </a:solidFill>
              </a:defRPr>
            </a:lvl1pPr>
            <a:lvl2pPr marL="384048" indent="-182880">
              <a:spcBef>
                <a:spcPts val="0"/>
              </a:spcBef>
              <a:spcAft>
                <a:spcPts val="1200"/>
              </a:spcAft>
              <a:buClr>
                <a:srgbClr val="E15829"/>
              </a:buClr>
              <a:buFont typeface="Arial" panose="020B0604020202020204" pitchFamily="34" charset="0"/>
              <a:buChar char="•"/>
              <a:defRPr>
                <a:solidFill>
                  <a:schemeClr val="accent1"/>
                </a:solidFill>
              </a:defRPr>
            </a:lvl2pPr>
            <a:lvl3pPr>
              <a:spcBef>
                <a:spcPts val="0"/>
              </a:spcBef>
              <a:spcAft>
                <a:spcPts val="1200"/>
              </a:spcAft>
              <a:buClr>
                <a:srgbClr val="E15829"/>
              </a:buClr>
              <a:defRPr>
                <a:solidFill>
                  <a:srgbClr val="77777F"/>
                </a:solidFill>
              </a:defRPr>
            </a:lvl3pPr>
            <a:lvl4pPr marL="749808" indent="-182880">
              <a:spcBef>
                <a:spcPts val="0"/>
              </a:spcBef>
              <a:spcAft>
                <a:spcPts val="1200"/>
              </a:spcAft>
              <a:buClr>
                <a:srgbClr val="00839B"/>
              </a:buClr>
              <a:buFont typeface="Arial" panose="020B0604020202020204" pitchFamily="34" charset="0"/>
              <a:buChar char="•"/>
              <a:defRPr>
                <a:solidFill>
                  <a:srgbClr val="77777F"/>
                </a:solidFill>
              </a:defRPr>
            </a:lvl4pPr>
            <a:lvl5pPr>
              <a:spcBef>
                <a:spcPts val="0"/>
              </a:spcBef>
              <a:spcAft>
                <a:spcPts val="1200"/>
              </a:spcAft>
              <a:buClr>
                <a:srgbClr val="00839B"/>
              </a:buClr>
              <a:defRPr>
                <a:solidFill>
                  <a:srgbClr val="77777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ustDataLst>
      <p:tags r:id="rId1"/>
    </p:custDataLst>
    <p:extLst>
      <p:ext uri="{BB962C8B-B14F-4D97-AF65-F5344CB8AC3E}">
        <p14:creationId xmlns:p14="http://schemas.microsoft.com/office/powerpoint/2010/main" val="4174081099"/>
      </p:ext>
    </p:extLst>
  </p:cSld>
  <p:clrMapOvr>
    <a:overrideClrMapping bg1="lt1" tx1="dk1" bg2="lt2" tx2="dk2" accent1="accent1" accent2="accent2" accent3="accent3" accent4="accent4" accent5="accent5" accent6="accent6" hlink="hlink" folHlink="folHlink"/>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showMasterSp="0" preserve="1">
  <p:cSld name="2_Content with Caption modern blue">
    <p:bg>
      <p:bgRef idx="1002">
        <a:schemeClr val="bg1"/>
      </p:bgRef>
    </p:bg>
    <p:spTree>
      <p:nvGrpSpPr>
        <p:cNvPr id="1" name=""/>
        <p:cNvGrpSpPr/>
        <p:nvPr/>
      </p:nvGrpSpPr>
      <p:grpSpPr>
        <a:xfrm>
          <a:off x="0" y="0"/>
          <a:ext cx="0" cy="0"/>
          <a:chOff x="0" y="0"/>
          <a:chExt cx="0" cy="0"/>
        </a:xfrm>
      </p:grpSpPr>
      <p:sp>
        <p:nvSpPr>
          <p:cNvPr id="8" name="Rectangle 7"/>
          <p:cNvSpPr/>
          <p:nvPr>
            <p:custDataLst>
              <p:tags r:id="rId2"/>
            </p:custDataLst>
          </p:nvPr>
        </p:nvSpPr>
        <p:spPr>
          <a:xfrm>
            <a:off x="0" y="0"/>
            <a:ext cx="3657582"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9" name="Rectangle 8"/>
          <p:cNvSpPr/>
          <p:nvPr>
            <p:custDataLst>
              <p:tags r:id="rId3"/>
            </p:custDataLst>
          </p:nvPr>
        </p:nvSpPr>
        <p:spPr>
          <a:xfrm>
            <a:off x="3657600" y="0"/>
            <a:ext cx="64008"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2" name="Title 1"/>
          <p:cNvSpPr>
            <a:spLocks noGrp="1"/>
          </p:cNvSpPr>
          <p:nvPr>
            <p:ph type="title"/>
            <p:custDataLst>
              <p:tags r:id="rId4"/>
            </p:custDataLst>
          </p:nvPr>
        </p:nvSpPr>
        <p:spPr>
          <a:xfrm>
            <a:off x="457200" y="594359"/>
            <a:ext cx="2887133" cy="2286000"/>
          </a:xfrm>
        </p:spPr>
        <p:txBody>
          <a:bodyPr anchor="b">
            <a:normAutofit/>
          </a:bodyPr>
          <a:lstStyle>
            <a:lvl1pPr>
              <a:defRPr sz="3600" b="0">
                <a:solidFill>
                  <a:srgbClr val="FFFFFF"/>
                </a:solidFill>
              </a:defRPr>
            </a:lvl1pPr>
          </a:lstStyle>
          <a:p>
            <a:r>
              <a:rPr lang="en-US"/>
              <a:t>Click to edit Master title style</a:t>
            </a:r>
          </a:p>
        </p:txBody>
      </p:sp>
      <p:sp>
        <p:nvSpPr>
          <p:cNvPr id="4" name="Text Placeholder 3"/>
          <p:cNvSpPr>
            <a:spLocks noGrp="1"/>
          </p:cNvSpPr>
          <p:nvPr>
            <p:ph type="body" sz="half" idx="2"/>
            <p:custDataLst>
              <p:tags r:id="rId5"/>
            </p:custDataLst>
          </p:nvPr>
        </p:nvSpPr>
        <p:spPr>
          <a:xfrm>
            <a:off x="457200" y="2997199"/>
            <a:ext cx="2887133" cy="3308005"/>
          </a:xfrm>
        </p:spPr>
        <p:txBody>
          <a:bodyPr lIns="91440" rIns="91440">
            <a:normAutofit/>
          </a:bodyPr>
          <a:lstStyle>
            <a:lvl1pPr marL="0" indent="0">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custDataLst>
              <p:tags r:id="rId6"/>
            </p:custDataLst>
          </p:nvPr>
        </p:nvSpPr>
        <p:spPr>
          <a:xfrm>
            <a:off x="465513" y="6459787"/>
            <a:ext cx="2878820" cy="365125"/>
          </a:xfrm>
        </p:spPr>
        <p:txBody>
          <a:bodyPr/>
          <a:lstStyle>
            <a:lvl1pPr algn="l">
              <a:defRPr/>
            </a:lvl1pPr>
          </a:lstStyle>
          <a:p>
            <a:fld id="{F5E34D9F-9C63-414B-B643-FED08D8451DD}" type="datetime1">
              <a:rPr lang="en-US" smtClean="0"/>
              <a:t>11/10/2023</a:t>
            </a:fld>
            <a:endParaRPr lang="en-US"/>
          </a:p>
        </p:txBody>
      </p:sp>
      <p:sp>
        <p:nvSpPr>
          <p:cNvPr id="6" name="Footer Placeholder 5"/>
          <p:cNvSpPr>
            <a:spLocks noGrp="1"/>
          </p:cNvSpPr>
          <p:nvPr>
            <p:ph type="ftr" sz="quarter" idx="11"/>
            <p:custDataLst>
              <p:tags r:id="rId7"/>
            </p:custDataLst>
          </p:nvPr>
        </p:nvSpPr>
        <p:spPr>
          <a:xfrm>
            <a:off x="4800600" y="6459787"/>
            <a:ext cx="4648200" cy="365125"/>
          </a:xfrm>
        </p:spPr>
        <p:txBody>
          <a:bodyPr/>
          <a:lstStyle>
            <a:lvl1pPr algn="l">
              <a:defRPr>
                <a:solidFill>
                  <a:schemeClr val="tx2"/>
                </a:solidFill>
              </a:defRPr>
            </a:lvl1pPr>
          </a:lstStyle>
          <a:p>
            <a:r>
              <a:rPr lang="en-US"/>
              <a:t>TeamSTEPPS Introduction</a:t>
            </a:r>
          </a:p>
        </p:txBody>
      </p:sp>
      <p:sp>
        <p:nvSpPr>
          <p:cNvPr id="7" name="Slide Number Placeholder 6"/>
          <p:cNvSpPr>
            <a:spLocks noGrp="1"/>
          </p:cNvSpPr>
          <p:nvPr>
            <p:ph type="sldNum" sz="quarter" idx="12"/>
            <p:custDataLst>
              <p:tags r:id="rId8"/>
            </p:custDataLst>
          </p:nvPr>
        </p:nvSpPr>
        <p:spPr/>
        <p:txBody>
          <a:bodyPr/>
          <a:lstStyle>
            <a:lvl1pPr>
              <a:defRPr>
                <a:solidFill>
                  <a:schemeClr val="tx2"/>
                </a:solidFill>
              </a:defRPr>
            </a:lvl1pPr>
          </a:lstStyle>
          <a:p>
            <a:fld id="{DD61438B-8B14-4971-AB6A-3757660C84C2}" type="slidenum">
              <a:rPr lang="en-US" smtClean="0"/>
              <a:t>‹#›</a:t>
            </a:fld>
            <a:endParaRPr lang="en-US"/>
          </a:p>
        </p:txBody>
      </p:sp>
      <p:sp>
        <p:nvSpPr>
          <p:cNvPr id="10" name="Content Placeholder 3"/>
          <p:cNvSpPr>
            <a:spLocks noGrp="1"/>
          </p:cNvSpPr>
          <p:nvPr>
            <p:ph sz="quarter" idx="13"/>
            <p:custDataLst>
              <p:tags r:id="rId9"/>
            </p:custDataLst>
          </p:nvPr>
        </p:nvSpPr>
        <p:spPr>
          <a:xfrm>
            <a:off x="4606485" y="594360"/>
            <a:ext cx="6968752" cy="5710845"/>
          </a:xfrm>
        </p:spPr>
        <p:txBody>
          <a:bodyPr/>
          <a:lstStyle>
            <a:lvl1pPr marL="0" indent="0">
              <a:spcBef>
                <a:spcPts val="0"/>
              </a:spcBef>
              <a:spcAft>
                <a:spcPts val="1200"/>
              </a:spcAft>
              <a:buNone/>
              <a:defRPr>
                <a:solidFill>
                  <a:srgbClr val="02255B"/>
                </a:solidFill>
              </a:defRPr>
            </a:lvl1pPr>
            <a:lvl2pPr marL="384048" indent="-182880">
              <a:spcBef>
                <a:spcPts val="0"/>
              </a:spcBef>
              <a:spcAft>
                <a:spcPts val="1200"/>
              </a:spcAft>
              <a:buClr>
                <a:srgbClr val="E15829"/>
              </a:buClr>
              <a:buFont typeface="Arial" panose="020B0604020202020204" pitchFamily="34" charset="0"/>
              <a:buChar char="•"/>
              <a:defRPr>
                <a:solidFill>
                  <a:schemeClr val="accent1"/>
                </a:solidFill>
              </a:defRPr>
            </a:lvl2pPr>
            <a:lvl3pPr>
              <a:spcBef>
                <a:spcPts val="0"/>
              </a:spcBef>
              <a:spcAft>
                <a:spcPts val="1200"/>
              </a:spcAft>
              <a:buClr>
                <a:srgbClr val="E15829"/>
              </a:buClr>
              <a:defRPr>
                <a:solidFill>
                  <a:srgbClr val="77777F"/>
                </a:solidFill>
              </a:defRPr>
            </a:lvl3pPr>
            <a:lvl4pPr marL="749808" indent="-182880">
              <a:spcBef>
                <a:spcPts val="0"/>
              </a:spcBef>
              <a:spcAft>
                <a:spcPts val="1200"/>
              </a:spcAft>
              <a:buClr>
                <a:srgbClr val="00839B"/>
              </a:buClr>
              <a:buFont typeface="Arial" panose="020B0604020202020204" pitchFamily="34" charset="0"/>
              <a:buChar char="•"/>
              <a:defRPr>
                <a:solidFill>
                  <a:srgbClr val="77777F"/>
                </a:solidFill>
              </a:defRPr>
            </a:lvl4pPr>
            <a:lvl5pPr>
              <a:spcBef>
                <a:spcPts val="0"/>
              </a:spcBef>
              <a:spcAft>
                <a:spcPts val="1200"/>
              </a:spcAft>
              <a:buClr>
                <a:srgbClr val="00839B"/>
              </a:buClr>
              <a:defRPr>
                <a:solidFill>
                  <a:srgbClr val="77777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ustDataLst>
      <p:tags r:id="rId1"/>
    </p:custDataLst>
    <p:extLst>
      <p:ext uri="{BB962C8B-B14F-4D97-AF65-F5344CB8AC3E}">
        <p14:creationId xmlns:p14="http://schemas.microsoft.com/office/powerpoint/2010/main" val="213312241"/>
      </p:ext>
    </p:extLst>
  </p:cSld>
  <p:clrMapOvr>
    <a:overrideClrMapping bg1="lt1" tx1="dk1" bg2="lt2" tx2="dk2" accent1="accent1" accent2="accent2" accent3="accent3" accent4="accent4" accent5="accent5" accent6="accent6" hlink="hlink" folHlink="folHlink"/>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showMasterSp="0" preserve="1">
  <p:cSld name="Content with Caption modern teal">
    <p:bg>
      <p:bgRef idx="1002">
        <a:schemeClr val="bg1"/>
      </p:bgRef>
    </p:bg>
    <p:spTree>
      <p:nvGrpSpPr>
        <p:cNvPr id="1" name=""/>
        <p:cNvGrpSpPr/>
        <p:nvPr/>
      </p:nvGrpSpPr>
      <p:grpSpPr>
        <a:xfrm>
          <a:off x="0" y="0"/>
          <a:ext cx="0" cy="0"/>
          <a:chOff x="0" y="0"/>
          <a:chExt cx="0" cy="0"/>
        </a:xfrm>
      </p:grpSpPr>
      <p:sp>
        <p:nvSpPr>
          <p:cNvPr id="8" name="Rectangle 7"/>
          <p:cNvSpPr/>
          <p:nvPr>
            <p:custDataLst>
              <p:tags r:id="rId2"/>
            </p:custDataLst>
          </p:nvPr>
        </p:nvSpPr>
        <p:spPr>
          <a:xfrm>
            <a:off x="18" y="0"/>
            <a:ext cx="4050791" cy="6858000"/>
          </a:xfrm>
          <a:prstGeom prst="rect">
            <a:avLst/>
          </a:prstGeom>
          <a:solidFill>
            <a:srgbClr val="00839B"/>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9" name="Rectangle 8"/>
          <p:cNvSpPr/>
          <p:nvPr>
            <p:custDataLst>
              <p:tags r:id="rId3"/>
            </p:custDataLst>
          </p:nvPr>
        </p:nvSpPr>
        <p:spPr>
          <a:xfrm>
            <a:off x="4040071" y="0"/>
            <a:ext cx="64008" cy="6858000"/>
          </a:xfrm>
          <a:prstGeom prst="rect">
            <a:avLst/>
          </a:prstGeom>
          <a:solidFill>
            <a:srgbClr val="77777F"/>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2" name="Title 1"/>
          <p:cNvSpPr>
            <a:spLocks noGrp="1"/>
          </p:cNvSpPr>
          <p:nvPr>
            <p:ph type="title"/>
            <p:custDataLst>
              <p:tags r:id="rId4"/>
            </p:custDataLst>
          </p:nvPr>
        </p:nvSpPr>
        <p:spPr>
          <a:xfrm>
            <a:off x="457200" y="594359"/>
            <a:ext cx="3200400" cy="2286000"/>
          </a:xfrm>
        </p:spPr>
        <p:txBody>
          <a:bodyPr anchor="b">
            <a:normAutofit/>
          </a:bodyPr>
          <a:lstStyle>
            <a:lvl1pPr>
              <a:defRPr sz="3600" b="0">
                <a:solidFill>
                  <a:srgbClr val="FFFFFF"/>
                </a:solidFill>
              </a:defRPr>
            </a:lvl1pPr>
          </a:lstStyle>
          <a:p>
            <a:r>
              <a:rPr lang="en-US"/>
              <a:t>Click to edit Master title style</a:t>
            </a:r>
          </a:p>
        </p:txBody>
      </p:sp>
      <p:sp>
        <p:nvSpPr>
          <p:cNvPr id="4" name="Text Placeholder 3"/>
          <p:cNvSpPr>
            <a:spLocks noGrp="1"/>
          </p:cNvSpPr>
          <p:nvPr>
            <p:ph type="body" sz="half" idx="2"/>
            <p:custDataLst>
              <p:tags r:id="rId5"/>
            </p:custDataLst>
          </p:nvPr>
        </p:nvSpPr>
        <p:spPr>
          <a:xfrm>
            <a:off x="457200" y="2926080"/>
            <a:ext cx="3200400" cy="3379124"/>
          </a:xfrm>
        </p:spPr>
        <p:txBody>
          <a:bodyPr lIns="91440" rIns="91440">
            <a:normAutofit/>
          </a:bodyPr>
          <a:lstStyle>
            <a:lvl1pPr marL="0" indent="0">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custDataLst>
              <p:tags r:id="rId6"/>
            </p:custDataLst>
          </p:nvPr>
        </p:nvSpPr>
        <p:spPr>
          <a:xfrm>
            <a:off x="465513" y="6459787"/>
            <a:ext cx="2618511" cy="365125"/>
          </a:xfrm>
        </p:spPr>
        <p:txBody>
          <a:bodyPr/>
          <a:lstStyle>
            <a:lvl1pPr algn="l">
              <a:defRPr/>
            </a:lvl1pPr>
          </a:lstStyle>
          <a:p>
            <a:fld id="{A0D640A1-F5EE-4126-99D3-4AF47C08230B}" type="datetime1">
              <a:rPr lang="en-US" smtClean="0"/>
              <a:t>11/10/2023</a:t>
            </a:fld>
            <a:endParaRPr lang="en-US"/>
          </a:p>
        </p:txBody>
      </p:sp>
      <p:sp>
        <p:nvSpPr>
          <p:cNvPr id="6" name="Footer Placeholder 5"/>
          <p:cNvSpPr>
            <a:spLocks noGrp="1"/>
          </p:cNvSpPr>
          <p:nvPr>
            <p:ph type="ftr" sz="quarter" idx="11"/>
            <p:custDataLst>
              <p:tags r:id="rId7"/>
            </p:custDataLst>
          </p:nvPr>
        </p:nvSpPr>
        <p:spPr>
          <a:xfrm>
            <a:off x="4800600" y="6459787"/>
            <a:ext cx="4648200" cy="365125"/>
          </a:xfrm>
        </p:spPr>
        <p:txBody>
          <a:bodyPr/>
          <a:lstStyle>
            <a:lvl1pPr algn="l">
              <a:defRPr>
                <a:solidFill>
                  <a:schemeClr val="tx2"/>
                </a:solidFill>
              </a:defRPr>
            </a:lvl1pPr>
          </a:lstStyle>
          <a:p>
            <a:r>
              <a:rPr lang="en-US"/>
              <a:t>TeamSTEPPS Introduction</a:t>
            </a:r>
          </a:p>
        </p:txBody>
      </p:sp>
      <p:sp>
        <p:nvSpPr>
          <p:cNvPr id="7" name="Slide Number Placeholder 6"/>
          <p:cNvSpPr>
            <a:spLocks noGrp="1"/>
          </p:cNvSpPr>
          <p:nvPr>
            <p:ph type="sldNum" sz="quarter" idx="12"/>
            <p:custDataLst>
              <p:tags r:id="rId8"/>
            </p:custDataLst>
          </p:nvPr>
        </p:nvSpPr>
        <p:spPr/>
        <p:txBody>
          <a:bodyPr/>
          <a:lstStyle>
            <a:lvl1pPr>
              <a:defRPr>
                <a:solidFill>
                  <a:schemeClr val="tx2"/>
                </a:solidFill>
              </a:defRPr>
            </a:lvl1pPr>
          </a:lstStyle>
          <a:p>
            <a:fld id="{DD61438B-8B14-4971-AB6A-3757660C84C2}" type="slidenum">
              <a:rPr lang="en-US" smtClean="0"/>
              <a:t>‹#›</a:t>
            </a:fld>
            <a:endParaRPr lang="en-US"/>
          </a:p>
        </p:txBody>
      </p:sp>
      <p:sp>
        <p:nvSpPr>
          <p:cNvPr id="10" name="Content Placeholder 3"/>
          <p:cNvSpPr>
            <a:spLocks noGrp="1"/>
          </p:cNvSpPr>
          <p:nvPr>
            <p:ph sz="quarter" idx="13"/>
            <p:custDataLst>
              <p:tags r:id="rId9"/>
            </p:custDataLst>
          </p:nvPr>
        </p:nvSpPr>
        <p:spPr>
          <a:xfrm>
            <a:off x="4606485" y="594360"/>
            <a:ext cx="6968752" cy="5710845"/>
          </a:xfrm>
        </p:spPr>
        <p:txBody>
          <a:bodyPr/>
          <a:lstStyle>
            <a:lvl1pPr marL="0" indent="0">
              <a:spcBef>
                <a:spcPts val="0"/>
              </a:spcBef>
              <a:spcAft>
                <a:spcPts val="1200"/>
              </a:spcAft>
              <a:buNone/>
              <a:defRPr>
                <a:solidFill>
                  <a:srgbClr val="02255B"/>
                </a:solidFill>
              </a:defRPr>
            </a:lvl1pPr>
            <a:lvl2pPr marL="384048" indent="-182880">
              <a:spcBef>
                <a:spcPts val="0"/>
              </a:spcBef>
              <a:spcAft>
                <a:spcPts val="1200"/>
              </a:spcAft>
              <a:buClr>
                <a:srgbClr val="E15829"/>
              </a:buClr>
              <a:buFont typeface="Arial" panose="020B0604020202020204" pitchFamily="34" charset="0"/>
              <a:buChar char="•"/>
              <a:defRPr>
                <a:solidFill>
                  <a:schemeClr val="accent1"/>
                </a:solidFill>
              </a:defRPr>
            </a:lvl2pPr>
            <a:lvl3pPr>
              <a:spcBef>
                <a:spcPts val="0"/>
              </a:spcBef>
              <a:spcAft>
                <a:spcPts val="1200"/>
              </a:spcAft>
              <a:buClr>
                <a:srgbClr val="E15829"/>
              </a:buClr>
              <a:defRPr>
                <a:solidFill>
                  <a:srgbClr val="77777F"/>
                </a:solidFill>
              </a:defRPr>
            </a:lvl3pPr>
            <a:lvl4pPr marL="749808" indent="-182880">
              <a:spcBef>
                <a:spcPts val="0"/>
              </a:spcBef>
              <a:spcAft>
                <a:spcPts val="1200"/>
              </a:spcAft>
              <a:buClr>
                <a:srgbClr val="00839B"/>
              </a:buClr>
              <a:buFont typeface="Arial" panose="020B0604020202020204" pitchFamily="34" charset="0"/>
              <a:buChar char="•"/>
              <a:defRPr>
                <a:solidFill>
                  <a:srgbClr val="77777F"/>
                </a:solidFill>
              </a:defRPr>
            </a:lvl4pPr>
            <a:lvl5pPr>
              <a:spcBef>
                <a:spcPts val="0"/>
              </a:spcBef>
              <a:spcAft>
                <a:spcPts val="1200"/>
              </a:spcAft>
              <a:buClr>
                <a:srgbClr val="00839B"/>
              </a:buClr>
              <a:defRPr>
                <a:solidFill>
                  <a:srgbClr val="77777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ustDataLst>
      <p:tags r:id="rId1"/>
    </p:custDataLst>
    <p:extLst>
      <p:ext uri="{BB962C8B-B14F-4D97-AF65-F5344CB8AC3E}">
        <p14:creationId xmlns:p14="http://schemas.microsoft.com/office/powerpoint/2010/main" val="2244177888"/>
      </p:ext>
    </p:extLst>
  </p:cSld>
  <p:clrMapOvr>
    <a:overrideClrMapping bg1="lt1" tx1="dk1" bg2="lt2" tx2="dk2" accent1="accent1" accent2="accent2" accent3="accent3" accent4="accent4" accent5="accent5" accent6="accent6" hlink="hlink" folHlink="folHlink"/>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showMasterSp="0" preserve="1">
  <p:cSld name="3_Content with Caption modern blue">
    <p:bg>
      <p:bgPr>
        <a:solidFill>
          <a:schemeClr val="accent4"/>
        </a:solidFill>
        <a:effectLst/>
      </p:bgPr>
    </p:bg>
    <p:spTree>
      <p:nvGrpSpPr>
        <p:cNvPr id="1" name=""/>
        <p:cNvGrpSpPr/>
        <p:nvPr/>
      </p:nvGrpSpPr>
      <p:grpSpPr>
        <a:xfrm>
          <a:off x="0" y="0"/>
          <a:ext cx="0" cy="0"/>
          <a:chOff x="0" y="0"/>
          <a:chExt cx="0" cy="0"/>
        </a:xfrm>
      </p:grpSpPr>
      <p:sp>
        <p:nvSpPr>
          <p:cNvPr id="8" name="Rectangle 7"/>
          <p:cNvSpPr/>
          <p:nvPr>
            <p:custDataLst>
              <p:tags r:id="rId2"/>
            </p:custDataLst>
          </p:nvPr>
        </p:nvSpPr>
        <p:spPr>
          <a:xfrm>
            <a:off x="0" y="0"/>
            <a:ext cx="3657582" cy="6858000"/>
          </a:xfrm>
          <a:prstGeom prst="rect">
            <a:avLst/>
          </a:prstGeom>
          <a:solidFill>
            <a:srgbClr val="02255B"/>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9" name="Rectangle 8"/>
          <p:cNvSpPr/>
          <p:nvPr>
            <p:custDataLst>
              <p:tags r:id="rId3"/>
            </p:custDataLst>
          </p:nvPr>
        </p:nvSpPr>
        <p:spPr>
          <a:xfrm>
            <a:off x="3657600" y="0"/>
            <a:ext cx="64008" cy="6858000"/>
          </a:xfrm>
          <a:prstGeom prst="rect">
            <a:avLst/>
          </a:prstGeom>
          <a:solidFill>
            <a:srgbClr val="00839B"/>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2" name="Title 1"/>
          <p:cNvSpPr>
            <a:spLocks noGrp="1"/>
          </p:cNvSpPr>
          <p:nvPr>
            <p:ph type="title"/>
            <p:custDataLst>
              <p:tags r:id="rId4"/>
            </p:custDataLst>
          </p:nvPr>
        </p:nvSpPr>
        <p:spPr>
          <a:xfrm>
            <a:off x="457200" y="594359"/>
            <a:ext cx="2887133" cy="2286000"/>
          </a:xfrm>
        </p:spPr>
        <p:txBody>
          <a:bodyPr anchor="b">
            <a:normAutofit/>
          </a:bodyPr>
          <a:lstStyle>
            <a:lvl1pPr>
              <a:defRPr sz="3600" b="0">
                <a:solidFill>
                  <a:srgbClr val="FFFFFF"/>
                </a:solidFill>
              </a:defRPr>
            </a:lvl1pPr>
          </a:lstStyle>
          <a:p>
            <a:r>
              <a:rPr lang="en-US"/>
              <a:t>Click to edit Master title style</a:t>
            </a:r>
          </a:p>
        </p:txBody>
      </p:sp>
      <p:sp>
        <p:nvSpPr>
          <p:cNvPr id="4" name="Text Placeholder 3"/>
          <p:cNvSpPr>
            <a:spLocks noGrp="1"/>
          </p:cNvSpPr>
          <p:nvPr>
            <p:ph type="body" sz="half" idx="2"/>
            <p:custDataLst>
              <p:tags r:id="rId5"/>
            </p:custDataLst>
          </p:nvPr>
        </p:nvSpPr>
        <p:spPr>
          <a:xfrm>
            <a:off x="457200" y="2997199"/>
            <a:ext cx="2887133" cy="3308005"/>
          </a:xfrm>
        </p:spPr>
        <p:txBody>
          <a:bodyPr lIns="91440" rIns="91440">
            <a:normAutofit/>
          </a:bodyPr>
          <a:lstStyle>
            <a:lvl1pPr marL="0" indent="0">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custDataLst>
              <p:tags r:id="rId6"/>
            </p:custDataLst>
          </p:nvPr>
        </p:nvSpPr>
        <p:spPr>
          <a:xfrm>
            <a:off x="465513" y="6459787"/>
            <a:ext cx="2878820" cy="365125"/>
          </a:xfrm>
        </p:spPr>
        <p:txBody>
          <a:bodyPr/>
          <a:lstStyle>
            <a:lvl1pPr algn="l">
              <a:defRPr/>
            </a:lvl1pPr>
          </a:lstStyle>
          <a:p>
            <a:fld id="{F3260890-1A6C-44C2-B2B5-C62A8BF509C5}" type="datetime1">
              <a:rPr lang="en-US" smtClean="0"/>
              <a:t>11/10/2023</a:t>
            </a:fld>
            <a:endParaRPr lang="en-US"/>
          </a:p>
        </p:txBody>
      </p:sp>
      <p:sp>
        <p:nvSpPr>
          <p:cNvPr id="6" name="Footer Placeholder 5"/>
          <p:cNvSpPr>
            <a:spLocks noGrp="1"/>
          </p:cNvSpPr>
          <p:nvPr>
            <p:ph type="ftr" sz="quarter" idx="11"/>
            <p:custDataLst>
              <p:tags r:id="rId7"/>
            </p:custDataLst>
          </p:nvPr>
        </p:nvSpPr>
        <p:spPr>
          <a:xfrm>
            <a:off x="4800600" y="6459787"/>
            <a:ext cx="4648200" cy="365125"/>
          </a:xfrm>
        </p:spPr>
        <p:txBody>
          <a:bodyPr/>
          <a:lstStyle>
            <a:lvl1pPr algn="l">
              <a:defRPr>
                <a:solidFill>
                  <a:schemeClr val="tx2"/>
                </a:solidFill>
              </a:defRPr>
            </a:lvl1pPr>
          </a:lstStyle>
          <a:p>
            <a:r>
              <a:rPr lang="en-US"/>
              <a:t>TeamSTEPPS Introduction</a:t>
            </a:r>
          </a:p>
        </p:txBody>
      </p:sp>
      <p:sp>
        <p:nvSpPr>
          <p:cNvPr id="7" name="Slide Number Placeholder 6"/>
          <p:cNvSpPr>
            <a:spLocks noGrp="1"/>
          </p:cNvSpPr>
          <p:nvPr>
            <p:ph type="sldNum" sz="quarter" idx="12"/>
            <p:custDataLst>
              <p:tags r:id="rId8"/>
            </p:custDataLst>
          </p:nvPr>
        </p:nvSpPr>
        <p:spPr/>
        <p:txBody>
          <a:bodyPr/>
          <a:lstStyle>
            <a:lvl1pPr>
              <a:defRPr>
                <a:solidFill>
                  <a:schemeClr val="tx2"/>
                </a:solidFill>
              </a:defRPr>
            </a:lvl1pPr>
          </a:lstStyle>
          <a:p>
            <a:fld id="{DD61438B-8B14-4971-AB6A-3757660C84C2}" type="slidenum">
              <a:rPr lang="en-US" smtClean="0"/>
              <a:t>‹#›</a:t>
            </a:fld>
            <a:endParaRPr lang="en-US"/>
          </a:p>
        </p:txBody>
      </p:sp>
      <p:sp>
        <p:nvSpPr>
          <p:cNvPr id="10" name="Content Placeholder 3"/>
          <p:cNvSpPr>
            <a:spLocks noGrp="1"/>
          </p:cNvSpPr>
          <p:nvPr>
            <p:ph sz="quarter" idx="13"/>
            <p:custDataLst>
              <p:tags r:id="rId9"/>
            </p:custDataLst>
          </p:nvPr>
        </p:nvSpPr>
        <p:spPr>
          <a:xfrm>
            <a:off x="4606485" y="594360"/>
            <a:ext cx="6968752" cy="5710845"/>
          </a:xfrm>
        </p:spPr>
        <p:txBody>
          <a:bodyPr/>
          <a:lstStyle>
            <a:lvl1pPr marL="0" indent="0">
              <a:spcBef>
                <a:spcPts val="0"/>
              </a:spcBef>
              <a:spcAft>
                <a:spcPts val="1200"/>
              </a:spcAft>
              <a:buNone/>
              <a:defRPr>
                <a:solidFill>
                  <a:srgbClr val="02255B"/>
                </a:solidFill>
              </a:defRPr>
            </a:lvl1pPr>
            <a:lvl2pPr marL="384048" indent="-182880">
              <a:spcBef>
                <a:spcPts val="0"/>
              </a:spcBef>
              <a:spcAft>
                <a:spcPts val="1200"/>
              </a:spcAft>
              <a:buClr>
                <a:schemeClr val="tx1"/>
              </a:buClr>
              <a:buFont typeface="Arial" panose="020B0604020202020204" pitchFamily="34" charset="0"/>
              <a:buChar char="•"/>
              <a:defRPr>
                <a:solidFill>
                  <a:schemeClr val="bg1"/>
                </a:solidFill>
              </a:defRPr>
            </a:lvl2pPr>
            <a:lvl3pPr>
              <a:spcBef>
                <a:spcPts val="0"/>
              </a:spcBef>
              <a:spcAft>
                <a:spcPts val="1200"/>
              </a:spcAft>
              <a:buClr>
                <a:schemeClr val="tx1"/>
              </a:buClr>
              <a:defRPr>
                <a:solidFill>
                  <a:schemeClr val="bg1"/>
                </a:solidFill>
              </a:defRPr>
            </a:lvl3pPr>
            <a:lvl4pPr marL="749808" indent="-182880">
              <a:spcBef>
                <a:spcPts val="0"/>
              </a:spcBef>
              <a:spcAft>
                <a:spcPts val="1200"/>
              </a:spcAft>
              <a:buClr>
                <a:schemeClr val="tx1"/>
              </a:buClr>
              <a:buFont typeface="Arial" panose="020B0604020202020204" pitchFamily="34" charset="0"/>
              <a:buChar char="•"/>
              <a:defRPr>
                <a:solidFill>
                  <a:schemeClr val="bg1"/>
                </a:solidFill>
              </a:defRPr>
            </a:lvl4pPr>
            <a:lvl5pPr>
              <a:spcBef>
                <a:spcPts val="0"/>
              </a:spcBef>
              <a:spcAft>
                <a:spcPts val="1200"/>
              </a:spcAft>
              <a:buClr>
                <a:schemeClr val="tx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ustDataLst>
      <p:tags r:id="rId1"/>
    </p:custDataLst>
    <p:extLst>
      <p:ext uri="{BB962C8B-B14F-4D97-AF65-F5344CB8AC3E}">
        <p14:creationId xmlns:p14="http://schemas.microsoft.com/office/powerpoint/2010/main" val="1409323511"/>
      </p:ext>
    </p:extLst>
  </p:cSld>
  <p:clrMapOvr>
    <a:overrideClrMapping bg1="lt1" tx1="dk1" bg2="lt2" tx2="dk2" accent1="accent1" accent2="accent2" accent3="accent3" accent4="accent4" accent5="accent5" accent6="accent6" hlink="hlink" folHlink="folHlink"/>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showMasterSp="0" preserve="1">
  <p:cSld name="Content slide traditional blue">
    <p:spTree>
      <p:nvGrpSpPr>
        <p:cNvPr id="1" name=""/>
        <p:cNvGrpSpPr/>
        <p:nvPr/>
      </p:nvGrpSpPr>
      <p:grpSpPr>
        <a:xfrm>
          <a:off x="0" y="0"/>
          <a:ext cx="0" cy="0"/>
          <a:chOff x="0" y="0"/>
          <a:chExt cx="0" cy="0"/>
        </a:xfrm>
      </p:grpSpPr>
      <p:sp>
        <p:nvSpPr>
          <p:cNvPr id="5" name="Rectangle 4"/>
          <p:cNvSpPr/>
          <p:nvPr/>
        </p:nvSpPr>
        <p:spPr>
          <a:xfrm>
            <a:off x="3177" y="6400800"/>
            <a:ext cx="12188825" cy="4572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 name="Rectangle 5"/>
          <p:cNvSpPr/>
          <p:nvPr/>
        </p:nvSpPr>
        <p:spPr>
          <a:xfrm>
            <a:off x="17" y="6334316"/>
            <a:ext cx="12188825" cy="81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 name="Date Placeholder 6"/>
          <p:cNvSpPr>
            <a:spLocks noGrp="1"/>
          </p:cNvSpPr>
          <p:nvPr>
            <p:ph type="dt" sz="half" idx="10"/>
          </p:nvPr>
        </p:nvSpPr>
        <p:spPr/>
        <p:txBody>
          <a:bodyPr/>
          <a:lstStyle/>
          <a:p>
            <a:fld id="{60410EDA-F642-4A46-8B1B-2CC98A38FA82}" type="datetime1">
              <a:rPr lang="en-US" smtClean="0"/>
              <a:t>11/10/2023</a:t>
            </a:fld>
            <a:endParaRPr lang="en-US"/>
          </a:p>
        </p:txBody>
      </p:sp>
      <p:sp>
        <p:nvSpPr>
          <p:cNvPr id="8" name="Footer Placeholder 7"/>
          <p:cNvSpPr>
            <a:spLocks noGrp="1"/>
          </p:cNvSpPr>
          <p:nvPr>
            <p:ph type="ftr" sz="quarter" idx="11"/>
          </p:nvPr>
        </p:nvSpPr>
        <p:spPr/>
        <p:txBody>
          <a:bodyPr/>
          <a:lstStyle>
            <a:lvl1pPr>
              <a:defRPr>
                <a:solidFill>
                  <a:srgbClr val="FFFFFF"/>
                </a:solidFill>
              </a:defRPr>
            </a:lvl1pPr>
          </a:lstStyle>
          <a:p>
            <a:r>
              <a:rPr lang="en-US"/>
              <a:t>TeamSTEPPS Introduction</a:t>
            </a:r>
          </a:p>
        </p:txBody>
      </p:sp>
      <p:sp>
        <p:nvSpPr>
          <p:cNvPr id="9" name="Slide Number Placeholder 8"/>
          <p:cNvSpPr>
            <a:spLocks noGrp="1"/>
          </p:cNvSpPr>
          <p:nvPr>
            <p:ph type="sldNum" sz="quarter" idx="12"/>
          </p:nvPr>
        </p:nvSpPr>
        <p:spPr/>
        <p:txBody>
          <a:bodyPr/>
          <a:lstStyle/>
          <a:p>
            <a:fld id="{DD61438B-8B14-4971-AB6A-3757660C84C2}" type="slidenum">
              <a:rPr lang="en-US" smtClean="0"/>
              <a:t>‹#›</a:t>
            </a:fld>
            <a:endParaRPr lang="en-US"/>
          </a:p>
        </p:txBody>
      </p:sp>
      <p:sp>
        <p:nvSpPr>
          <p:cNvPr id="11" name="Content Placeholder 3"/>
          <p:cNvSpPr>
            <a:spLocks noGrp="1"/>
          </p:cNvSpPr>
          <p:nvPr>
            <p:ph sz="quarter" idx="13"/>
          </p:nvPr>
        </p:nvSpPr>
        <p:spPr>
          <a:xfrm>
            <a:off x="979638" y="1537061"/>
            <a:ext cx="10232847" cy="4258733"/>
          </a:xfrm>
        </p:spPr>
        <p:txBody>
          <a:bodyPr/>
          <a:lstStyle>
            <a:lvl1pPr marL="0" indent="0">
              <a:spcBef>
                <a:spcPts val="0"/>
              </a:spcBef>
              <a:spcAft>
                <a:spcPts val="1200"/>
              </a:spcAft>
              <a:buNone/>
              <a:defRPr>
                <a:solidFill>
                  <a:srgbClr val="02255B"/>
                </a:solidFill>
              </a:defRPr>
            </a:lvl1pPr>
            <a:lvl2pPr marL="384048" indent="-182880">
              <a:spcBef>
                <a:spcPts val="0"/>
              </a:spcBef>
              <a:spcAft>
                <a:spcPts val="1200"/>
              </a:spcAft>
              <a:buClr>
                <a:srgbClr val="E15829"/>
              </a:buClr>
              <a:buFont typeface="Arial" panose="020B0604020202020204" pitchFamily="34" charset="0"/>
              <a:buChar char="•"/>
              <a:defRPr>
                <a:solidFill>
                  <a:srgbClr val="77777F"/>
                </a:solidFill>
              </a:defRPr>
            </a:lvl2pPr>
            <a:lvl3pPr>
              <a:spcBef>
                <a:spcPts val="0"/>
              </a:spcBef>
              <a:spcAft>
                <a:spcPts val="1200"/>
              </a:spcAft>
              <a:buClr>
                <a:srgbClr val="E15829"/>
              </a:buClr>
              <a:defRPr>
                <a:solidFill>
                  <a:srgbClr val="77777F"/>
                </a:solidFill>
              </a:defRPr>
            </a:lvl3pPr>
            <a:lvl4pPr marL="749808" indent="-182880">
              <a:spcBef>
                <a:spcPts val="0"/>
              </a:spcBef>
              <a:spcAft>
                <a:spcPts val="1200"/>
              </a:spcAft>
              <a:buClr>
                <a:srgbClr val="00839B"/>
              </a:buClr>
              <a:buFont typeface="Arial" panose="020B0604020202020204" pitchFamily="34" charset="0"/>
              <a:buChar char="•"/>
              <a:defRPr>
                <a:solidFill>
                  <a:srgbClr val="77777F"/>
                </a:solidFill>
              </a:defRPr>
            </a:lvl4pPr>
            <a:lvl5pPr>
              <a:spcBef>
                <a:spcPts val="0"/>
              </a:spcBef>
              <a:spcAft>
                <a:spcPts val="1200"/>
              </a:spcAft>
              <a:buClr>
                <a:srgbClr val="00839B"/>
              </a:buClr>
              <a:defRPr>
                <a:solidFill>
                  <a:srgbClr val="77777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9"/>
          <p:cNvSpPr>
            <a:spLocks noGrp="1"/>
          </p:cNvSpPr>
          <p:nvPr>
            <p:ph type="body" sz="quarter" idx="15"/>
          </p:nvPr>
        </p:nvSpPr>
        <p:spPr>
          <a:xfrm>
            <a:off x="692152" y="178232"/>
            <a:ext cx="10890249" cy="921281"/>
          </a:xfrm>
        </p:spPr>
        <p:txBody>
          <a:bodyPr anchor="b">
            <a:normAutofit/>
          </a:bodyPr>
          <a:lstStyle>
            <a:lvl1pPr>
              <a:defRPr sz="3200" b="0">
                <a:solidFill>
                  <a:srgbClr val="00839B"/>
                </a:solidFill>
                <a:latin typeface="+mn-lt"/>
              </a:defRPr>
            </a:lvl1pPr>
          </a:lstStyle>
          <a:p>
            <a:pPr lvl="0"/>
            <a:r>
              <a:rPr lang="en-US"/>
              <a:t>Click to edit Master text styles</a:t>
            </a:r>
          </a:p>
        </p:txBody>
      </p:sp>
    </p:spTree>
    <p:custDataLst>
      <p:tags r:id="rId1"/>
    </p:custDataLst>
    <p:extLst>
      <p:ext uri="{BB962C8B-B14F-4D97-AF65-F5344CB8AC3E}">
        <p14:creationId xmlns:p14="http://schemas.microsoft.com/office/powerpoint/2010/main" val="1629987284"/>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showMasterSp="0" preserve="1">
  <p:cSld name="Content slide traditional teal">
    <p:spTree>
      <p:nvGrpSpPr>
        <p:cNvPr id="1" name=""/>
        <p:cNvGrpSpPr/>
        <p:nvPr/>
      </p:nvGrpSpPr>
      <p:grpSpPr>
        <a:xfrm>
          <a:off x="0" y="0"/>
          <a:ext cx="0" cy="0"/>
          <a:chOff x="0" y="0"/>
          <a:chExt cx="0" cy="0"/>
        </a:xfrm>
      </p:grpSpPr>
      <p:sp>
        <p:nvSpPr>
          <p:cNvPr id="5" name="Rectangle 4"/>
          <p:cNvSpPr/>
          <p:nvPr/>
        </p:nvSpPr>
        <p:spPr>
          <a:xfrm>
            <a:off x="3177" y="6400800"/>
            <a:ext cx="12188825" cy="457200"/>
          </a:xfrm>
          <a:prstGeom prst="rect">
            <a:avLst/>
          </a:prstGeom>
          <a:solidFill>
            <a:srgbClr val="00839B"/>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 name="Rectangle 5"/>
          <p:cNvSpPr/>
          <p:nvPr/>
        </p:nvSpPr>
        <p:spPr>
          <a:xfrm>
            <a:off x="17" y="6334316"/>
            <a:ext cx="12188825" cy="92381"/>
          </a:xfrm>
          <a:prstGeom prst="rect">
            <a:avLst/>
          </a:prstGeom>
          <a:solidFill>
            <a:srgbClr val="77777F"/>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 name="Date Placeholder 6"/>
          <p:cNvSpPr>
            <a:spLocks noGrp="1"/>
          </p:cNvSpPr>
          <p:nvPr>
            <p:ph type="dt" sz="half" idx="10"/>
          </p:nvPr>
        </p:nvSpPr>
        <p:spPr/>
        <p:txBody>
          <a:bodyPr/>
          <a:lstStyle/>
          <a:p>
            <a:fld id="{5F993058-5254-4CD8-8945-9AFC344B972E}" type="datetime1">
              <a:rPr lang="en-US" smtClean="0"/>
              <a:t>11/10/2023</a:t>
            </a:fld>
            <a:endParaRPr lang="en-US"/>
          </a:p>
        </p:txBody>
      </p:sp>
      <p:sp>
        <p:nvSpPr>
          <p:cNvPr id="8" name="Footer Placeholder 7"/>
          <p:cNvSpPr>
            <a:spLocks noGrp="1"/>
          </p:cNvSpPr>
          <p:nvPr>
            <p:ph type="ftr" sz="quarter" idx="11"/>
          </p:nvPr>
        </p:nvSpPr>
        <p:spPr/>
        <p:txBody>
          <a:bodyPr/>
          <a:lstStyle>
            <a:lvl1pPr>
              <a:defRPr>
                <a:solidFill>
                  <a:srgbClr val="FFFFFF"/>
                </a:solidFill>
              </a:defRPr>
            </a:lvl1pPr>
          </a:lstStyle>
          <a:p>
            <a:r>
              <a:rPr lang="en-US"/>
              <a:t>TeamSTEPPS Introduction</a:t>
            </a:r>
          </a:p>
        </p:txBody>
      </p:sp>
      <p:sp>
        <p:nvSpPr>
          <p:cNvPr id="9" name="Slide Number Placeholder 8"/>
          <p:cNvSpPr>
            <a:spLocks noGrp="1"/>
          </p:cNvSpPr>
          <p:nvPr>
            <p:ph type="sldNum" sz="quarter" idx="12"/>
          </p:nvPr>
        </p:nvSpPr>
        <p:spPr/>
        <p:txBody>
          <a:bodyPr/>
          <a:lstStyle/>
          <a:p>
            <a:fld id="{DD61438B-8B14-4971-AB6A-3757660C84C2}" type="slidenum">
              <a:rPr lang="en-US" smtClean="0"/>
              <a:t>‹#›</a:t>
            </a:fld>
            <a:endParaRPr lang="en-US"/>
          </a:p>
        </p:txBody>
      </p:sp>
      <p:sp>
        <p:nvSpPr>
          <p:cNvPr id="11" name="Content Placeholder 3"/>
          <p:cNvSpPr>
            <a:spLocks noGrp="1"/>
          </p:cNvSpPr>
          <p:nvPr>
            <p:ph sz="quarter" idx="13"/>
          </p:nvPr>
        </p:nvSpPr>
        <p:spPr>
          <a:xfrm>
            <a:off x="979638" y="1537061"/>
            <a:ext cx="10232847" cy="4258733"/>
          </a:xfrm>
        </p:spPr>
        <p:txBody>
          <a:bodyPr/>
          <a:lstStyle>
            <a:lvl1pPr marL="0" indent="0">
              <a:spcBef>
                <a:spcPts val="0"/>
              </a:spcBef>
              <a:spcAft>
                <a:spcPts val="1200"/>
              </a:spcAft>
              <a:buNone/>
              <a:defRPr>
                <a:solidFill>
                  <a:srgbClr val="02255B"/>
                </a:solidFill>
              </a:defRPr>
            </a:lvl1pPr>
            <a:lvl2pPr marL="384048" indent="-182880">
              <a:spcBef>
                <a:spcPts val="0"/>
              </a:spcBef>
              <a:spcAft>
                <a:spcPts val="1200"/>
              </a:spcAft>
              <a:buClr>
                <a:srgbClr val="E15829"/>
              </a:buClr>
              <a:buFont typeface="Arial" panose="020B0604020202020204" pitchFamily="34" charset="0"/>
              <a:buChar char="•"/>
              <a:defRPr>
                <a:solidFill>
                  <a:srgbClr val="77777F"/>
                </a:solidFill>
              </a:defRPr>
            </a:lvl2pPr>
            <a:lvl3pPr>
              <a:spcBef>
                <a:spcPts val="0"/>
              </a:spcBef>
              <a:spcAft>
                <a:spcPts val="1200"/>
              </a:spcAft>
              <a:buClr>
                <a:srgbClr val="E15829"/>
              </a:buClr>
              <a:defRPr>
                <a:solidFill>
                  <a:srgbClr val="77777F"/>
                </a:solidFill>
              </a:defRPr>
            </a:lvl3pPr>
            <a:lvl4pPr marL="749808" indent="-182880">
              <a:spcBef>
                <a:spcPts val="0"/>
              </a:spcBef>
              <a:spcAft>
                <a:spcPts val="1200"/>
              </a:spcAft>
              <a:buClr>
                <a:srgbClr val="00839B"/>
              </a:buClr>
              <a:buFont typeface="Arial" panose="020B0604020202020204" pitchFamily="34" charset="0"/>
              <a:buChar char="•"/>
              <a:defRPr>
                <a:solidFill>
                  <a:srgbClr val="77777F"/>
                </a:solidFill>
              </a:defRPr>
            </a:lvl4pPr>
            <a:lvl5pPr>
              <a:spcBef>
                <a:spcPts val="0"/>
              </a:spcBef>
              <a:spcAft>
                <a:spcPts val="1200"/>
              </a:spcAft>
              <a:buClr>
                <a:srgbClr val="00839B"/>
              </a:buClr>
              <a:defRPr>
                <a:solidFill>
                  <a:srgbClr val="77777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9"/>
          <p:cNvSpPr>
            <a:spLocks noGrp="1"/>
          </p:cNvSpPr>
          <p:nvPr>
            <p:ph type="body" sz="quarter" idx="15"/>
          </p:nvPr>
        </p:nvSpPr>
        <p:spPr>
          <a:xfrm>
            <a:off x="692152" y="178232"/>
            <a:ext cx="10890249" cy="921281"/>
          </a:xfrm>
        </p:spPr>
        <p:txBody>
          <a:bodyPr anchor="b">
            <a:normAutofit/>
          </a:bodyPr>
          <a:lstStyle>
            <a:lvl1pPr>
              <a:defRPr sz="3200" b="0">
                <a:solidFill>
                  <a:srgbClr val="00839B"/>
                </a:solidFill>
                <a:latin typeface="+mn-lt"/>
              </a:defRPr>
            </a:lvl1pPr>
          </a:lstStyle>
          <a:p>
            <a:pPr lvl="0"/>
            <a:r>
              <a:rPr lang="en-US"/>
              <a:t>Click to edit Master text styles</a:t>
            </a:r>
          </a:p>
        </p:txBody>
      </p:sp>
    </p:spTree>
    <p:custDataLst>
      <p:tags r:id="rId1"/>
    </p:custDataLst>
    <p:extLst>
      <p:ext uri="{BB962C8B-B14F-4D97-AF65-F5344CB8AC3E}">
        <p14:creationId xmlns:p14="http://schemas.microsoft.com/office/powerpoint/2010/main" val="3215947216"/>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showMasterSp="0" preserve="1">
  <p:cSld name="2_Blank blank">
    <p:spTree>
      <p:nvGrpSpPr>
        <p:cNvPr id="1" name=""/>
        <p:cNvGrpSpPr/>
        <p:nvPr/>
      </p:nvGrpSpPr>
      <p:grpSpPr>
        <a:xfrm>
          <a:off x="0" y="0"/>
          <a:ext cx="0" cy="0"/>
          <a:chOff x="0" y="0"/>
          <a:chExt cx="0" cy="0"/>
        </a:xfrm>
      </p:grpSpPr>
      <p:sp>
        <p:nvSpPr>
          <p:cNvPr id="3" name="Flowchart: Document 2"/>
          <p:cNvSpPr/>
          <p:nvPr/>
        </p:nvSpPr>
        <p:spPr>
          <a:xfrm>
            <a:off x="-106017" y="32667"/>
            <a:ext cx="13000743" cy="2284159"/>
          </a:xfrm>
          <a:custGeom>
            <a:avLst/>
            <a:gdLst>
              <a:gd name="connsiteX0" fmla="*/ 0 w 21600"/>
              <a:gd name="connsiteY0" fmla="*/ 0 h 21600"/>
              <a:gd name="connsiteX1" fmla="*/ 21600 w 21600"/>
              <a:gd name="connsiteY1" fmla="*/ 0 h 21600"/>
              <a:gd name="connsiteX2" fmla="*/ 21600 w 21600"/>
              <a:gd name="connsiteY2" fmla="*/ 17322 h 21600"/>
              <a:gd name="connsiteX3" fmla="*/ 0 w 21600"/>
              <a:gd name="connsiteY3" fmla="*/ 20172 h 21600"/>
              <a:gd name="connsiteX4" fmla="*/ 0 w 21600"/>
              <a:gd name="connsiteY4" fmla="*/ 0 h 21600"/>
              <a:gd name="connsiteX0" fmla="*/ 0 w 21600"/>
              <a:gd name="connsiteY0" fmla="*/ 0 h 29506"/>
              <a:gd name="connsiteX1" fmla="*/ 21600 w 21600"/>
              <a:gd name="connsiteY1" fmla="*/ 0 h 29506"/>
              <a:gd name="connsiteX2" fmla="*/ 21600 w 21600"/>
              <a:gd name="connsiteY2" fmla="*/ 17322 h 29506"/>
              <a:gd name="connsiteX3" fmla="*/ 5996 w 21600"/>
              <a:gd name="connsiteY3" fmla="*/ 29481 h 29506"/>
              <a:gd name="connsiteX4" fmla="*/ 0 w 21600"/>
              <a:gd name="connsiteY4" fmla="*/ 20172 h 29506"/>
              <a:gd name="connsiteX5" fmla="*/ 0 w 21600"/>
              <a:gd name="connsiteY5" fmla="*/ 0 h 29506"/>
              <a:gd name="connsiteX0" fmla="*/ 0 w 21600"/>
              <a:gd name="connsiteY0" fmla="*/ 0 h 29489"/>
              <a:gd name="connsiteX1" fmla="*/ 21600 w 21600"/>
              <a:gd name="connsiteY1" fmla="*/ 0 h 29489"/>
              <a:gd name="connsiteX2" fmla="*/ 21600 w 21600"/>
              <a:gd name="connsiteY2" fmla="*/ 17322 h 29489"/>
              <a:gd name="connsiteX3" fmla="*/ 17022 w 21600"/>
              <a:gd name="connsiteY3" fmla="*/ 18973 h 29489"/>
              <a:gd name="connsiteX4" fmla="*/ 5996 w 21600"/>
              <a:gd name="connsiteY4" fmla="*/ 29481 h 29489"/>
              <a:gd name="connsiteX5" fmla="*/ 0 w 21600"/>
              <a:gd name="connsiteY5" fmla="*/ 20172 h 29489"/>
              <a:gd name="connsiteX6" fmla="*/ 0 w 21600"/>
              <a:gd name="connsiteY6" fmla="*/ 0 h 29489"/>
              <a:gd name="connsiteX0" fmla="*/ 0 w 21600"/>
              <a:gd name="connsiteY0" fmla="*/ 0 h 29489"/>
              <a:gd name="connsiteX1" fmla="*/ 21600 w 21600"/>
              <a:gd name="connsiteY1" fmla="*/ 0 h 29489"/>
              <a:gd name="connsiteX2" fmla="*/ 21600 w 21600"/>
              <a:gd name="connsiteY2" fmla="*/ 17322 h 29489"/>
              <a:gd name="connsiteX3" fmla="*/ 17022 w 21600"/>
              <a:gd name="connsiteY3" fmla="*/ 18973 h 29489"/>
              <a:gd name="connsiteX4" fmla="*/ 5996 w 21600"/>
              <a:gd name="connsiteY4" fmla="*/ 29481 h 29489"/>
              <a:gd name="connsiteX5" fmla="*/ 0 w 21600"/>
              <a:gd name="connsiteY5" fmla="*/ 20172 h 29489"/>
              <a:gd name="connsiteX6" fmla="*/ 0 w 21600"/>
              <a:gd name="connsiteY6" fmla="*/ 0 h 29489"/>
              <a:gd name="connsiteX0" fmla="*/ 0 w 22728"/>
              <a:gd name="connsiteY0" fmla="*/ 0 h 29489"/>
              <a:gd name="connsiteX1" fmla="*/ 21600 w 22728"/>
              <a:gd name="connsiteY1" fmla="*/ 0 h 29489"/>
              <a:gd name="connsiteX2" fmla="*/ 22728 w 22728"/>
              <a:gd name="connsiteY2" fmla="*/ 19949 h 29489"/>
              <a:gd name="connsiteX3" fmla="*/ 17022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0 w 22728"/>
              <a:gd name="connsiteY0" fmla="*/ 0 h 29489"/>
              <a:gd name="connsiteX1" fmla="*/ 21600 w 22728"/>
              <a:gd name="connsiteY1" fmla="*/ 0 h 29489"/>
              <a:gd name="connsiteX2" fmla="*/ 22728 w 22728"/>
              <a:gd name="connsiteY2" fmla="*/ 19949 h 29489"/>
              <a:gd name="connsiteX3" fmla="*/ 17119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0 w 22728"/>
              <a:gd name="connsiteY0" fmla="*/ 0 h 29489"/>
              <a:gd name="connsiteX1" fmla="*/ 21600 w 22728"/>
              <a:gd name="connsiteY1" fmla="*/ 0 h 29489"/>
              <a:gd name="connsiteX2" fmla="*/ 22728 w 22728"/>
              <a:gd name="connsiteY2" fmla="*/ 19949 h 29489"/>
              <a:gd name="connsiteX3" fmla="*/ 17119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548 w 23276"/>
              <a:gd name="connsiteY0" fmla="*/ 0 h 36259"/>
              <a:gd name="connsiteX1" fmla="*/ 22148 w 23276"/>
              <a:gd name="connsiteY1" fmla="*/ 0 h 36259"/>
              <a:gd name="connsiteX2" fmla="*/ 23276 w 23276"/>
              <a:gd name="connsiteY2" fmla="*/ 19949 h 36259"/>
              <a:gd name="connsiteX3" fmla="*/ 17667 w 23276"/>
              <a:gd name="connsiteY3" fmla="*/ 18973 h 36259"/>
              <a:gd name="connsiteX4" fmla="*/ 6544 w 23276"/>
              <a:gd name="connsiteY4" fmla="*/ 29481 h 36259"/>
              <a:gd name="connsiteX5" fmla="*/ 0 w 23276"/>
              <a:gd name="connsiteY5" fmla="*/ 35496 h 36259"/>
              <a:gd name="connsiteX6" fmla="*/ 548 w 23276"/>
              <a:gd name="connsiteY6" fmla="*/ 0 h 36259"/>
              <a:gd name="connsiteX0" fmla="*/ 548 w 23276"/>
              <a:gd name="connsiteY0" fmla="*/ 0 h 36112"/>
              <a:gd name="connsiteX1" fmla="*/ 22148 w 23276"/>
              <a:gd name="connsiteY1" fmla="*/ 0 h 36112"/>
              <a:gd name="connsiteX2" fmla="*/ 23276 w 23276"/>
              <a:gd name="connsiteY2" fmla="*/ 19949 h 36112"/>
              <a:gd name="connsiteX3" fmla="*/ 17667 w 23276"/>
              <a:gd name="connsiteY3" fmla="*/ 18973 h 36112"/>
              <a:gd name="connsiteX4" fmla="*/ 7092 w 23276"/>
              <a:gd name="connsiteY4" fmla="*/ 26562 h 36112"/>
              <a:gd name="connsiteX5" fmla="*/ 0 w 23276"/>
              <a:gd name="connsiteY5" fmla="*/ 35496 h 36112"/>
              <a:gd name="connsiteX6" fmla="*/ 548 w 23276"/>
              <a:gd name="connsiteY6" fmla="*/ 0 h 36112"/>
              <a:gd name="connsiteX0" fmla="*/ 548 w 23276"/>
              <a:gd name="connsiteY0" fmla="*/ 0 h 36112"/>
              <a:gd name="connsiteX1" fmla="*/ 22148 w 23276"/>
              <a:gd name="connsiteY1" fmla="*/ 0 h 36112"/>
              <a:gd name="connsiteX2" fmla="*/ 23276 w 23276"/>
              <a:gd name="connsiteY2" fmla="*/ 19949 h 36112"/>
              <a:gd name="connsiteX3" fmla="*/ 15314 w 23276"/>
              <a:gd name="connsiteY3" fmla="*/ 23205 h 36112"/>
              <a:gd name="connsiteX4" fmla="*/ 7092 w 23276"/>
              <a:gd name="connsiteY4" fmla="*/ 26562 h 36112"/>
              <a:gd name="connsiteX5" fmla="*/ 0 w 23276"/>
              <a:gd name="connsiteY5" fmla="*/ 35496 h 36112"/>
              <a:gd name="connsiteX6" fmla="*/ 548 w 23276"/>
              <a:gd name="connsiteY6" fmla="*/ 0 h 36112"/>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258 w 22986"/>
              <a:gd name="connsiteY0" fmla="*/ 0 h 27190"/>
              <a:gd name="connsiteX1" fmla="*/ 21858 w 22986"/>
              <a:gd name="connsiteY1" fmla="*/ 0 h 27190"/>
              <a:gd name="connsiteX2" fmla="*/ 22986 w 22986"/>
              <a:gd name="connsiteY2" fmla="*/ 19949 h 27190"/>
              <a:gd name="connsiteX3" fmla="*/ 15024 w 22986"/>
              <a:gd name="connsiteY3" fmla="*/ 23205 h 27190"/>
              <a:gd name="connsiteX4" fmla="*/ 6866 w 22986"/>
              <a:gd name="connsiteY4" fmla="*/ 23351 h 27190"/>
              <a:gd name="connsiteX5" fmla="*/ 0 w 22986"/>
              <a:gd name="connsiteY5" fmla="*/ 26155 h 27190"/>
              <a:gd name="connsiteX6" fmla="*/ 258 w 22986"/>
              <a:gd name="connsiteY6" fmla="*/ 0 h 27190"/>
              <a:gd name="connsiteX0" fmla="*/ 258 w 22986"/>
              <a:gd name="connsiteY0" fmla="*/ 0 h 26937"/>
              <a:gd name="connsiteX1" fmla="*/ 21858 w 22986"/>
              <a:gd name="connsiteY1" fmla="*/ 0 h 26937"/>
              <a:gd name="connsiteX2" fmla="*/ 22986 w 22986"/>
              <a:gd name="connsiteY2" fmla="*/ 19949 h 26937"/>
              <a:gd name="connsiteX3" fmla="*/ 15024 w 22986"/>
              <a:gd name="connsiteY3" fmla="*/ 23205 h 26937"/>
              <a:gd name="connsiteX4" fmla="*/ 6866 w 22986"/>
              <a:gd name="connsiteY4" fmla="*/ 20432 h 26937"/>
              <a:gd name="connsiteX5" fmla="*/ 0 w 22986"/>
              <a:gd name="connsiteY5" fmla="*/ 26155 h 26937"/>
              <a:gd name="connsiteX6" fmla="*/ 258 w 22986"/>
              <a:gd name="connsiteY6" fmla="*/ 0 h 26937"/>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8853"/>
              <a:gd name="connsiteX1" fmla="*/ 21858 w 22986"/>
              <a:gd name="connsiteY1" fmla="*/ 0 h 28853"/>
              <a:gd name="connsiteX2" fmla="*/ 22986 w 22986"/>
              <a:gd name="connsiteY2" fmla="*/ 19949 h 28853"/>
              <a:gd name="connsiteX3" fmla="*/ 16056 w 22986"/>
              <a:gd name="connsiteY3" fmla="*/ 28313 h 28853"/>
              <a:gd name="connsiteX4" fmla="*/ 6866 w 22986"/>
              <a:gd name="connsiteY4" fmla="*/ 20432 h 28853"/>
              <a:gd name="connsiteX5" fmla="*/ 0 w 22986"/>
              <a:gd name="connsiteY5" fmla="*/ 26155 h 28853"/>
              <a:gd name="connsiteX6" fmla="*/ 258 w 22986"/>
              <a:gd name="connsiteY6" fmla="*/ 0 h 28853"/>
              <a:gd name="connsiteX0" fmla="*/ 97 w 22825"/>
              <a:gd name="connsiteY0" fmla="*/ 0 h 28853"/>
              <a:gd name="connsiteX1" fmla="*/ 21697 w 22825"/>
              <a:gd name="connsiteY1" fmla="*/ 0 h 28853"/>
              <a:gd name="connsiteX2" fmla="*/ 22825 w 22825"/>
              <a:gd name="connsiteY2" fmla="*/ 19949 h 28853"/>
              <a:gd name="connsiteX3" fmla="*/ 15895 w 22825"/>
              <a:gd name="connsiteY3" fmla="*/ 28313 h 28853"/>
              <a:gd name="connsiteX4" fmla="*/ 6705 w 22825"/>
              <a:gd name="connsiteY4" fmla="*/ 20432 h 28853"/>
              <a:gd name="connsiteX5" fmla="*/ 0 w 22825"/>
              <a:gd name="connsiteY5" fmla="*/ 19441 h 28853"/>
              <a:gd name="connsiteX6" fmla="*/ 97 w 22825"/>
              <a:gd name="connsiteY6" fmla="*/ 0 h 28853"/>
              <a:gd name="connsiteX0" fmla="*/ 97 w 22825"/>
              <a:gd name="connsiteY0" fmla="*/ 0 h 28338"/>
              <a:gd name="connsiteX1" fmla="*/ 21697 w 22825"/>
              <a:gd name="connsiteY1" fmla="*/ 0 h 28338"/>
              <a:gd name="connsiteX2" fmla="*/ 22825 w 22825"/>
              <a:gd name="connsiteY2" fmla="*/ 19949 h 28338"/>
              <a:gd name="connsiteX3" fmla="*/ 15895 w 22825"/>
              <a:gd name="connsiteY3" fmla="*/ 28313 h 28338"/>
              <a:gd name="connsiteX4" fmla="*/ 6705 w 22825"/>
              <a:gd name="connsiteY4" fmla="*/ 17659 h 28338"/>
              <a:gd name="connsiteX5" fmla="*/ 0 w 22825"/>
              <a:gd name="connsiteY5" fmla="*/ 19441 h 28338"/>
              <a:gd name="connsiteX6" fmla="*/ 97 w 22825"/>
              <a:gd name="connsiteY6" fmla="*/ 0 h 28338"/>
              <a:gd name="connsiteX0" fmla="*/ 97 w 22825"/>
              <a:gd name="connsiteY0" fmla="*/ 0 h 25604"/>
              <a:gd name="connsiteX1" fmla="*/ 21697 w 22825"/>
              <a:gd name="connsiteY1" fmla="*/ 0 h 25604"/>
              <a:gd name="connsiteX2" fmla="*/ 22825 w 22825"/>
              <a:gd name="connsiteY2" fmla="*/ 19949 h 25604"/>
              <a:gd name="connsiteX3" fmla="*/ 15992 w 22825"/>
              <a:gd name="connsiteY3" fmla="*/ 25540 h 25604"/>
              <a:gd name="connsiteX4" fmla="*/ 6705 w 22825"/>
              <a:gd name="connsiteY4" fmla="*/ 17659 h 25604"/>
              <a:gd name="connsiteX5" fmla="*/ 0 w 22825"/>
              <a:gd name="connsiteY5" fmla="*/ 19441 h 25604"/>
              <a:gd name="connsiteX6" fmla="*/ 97 w 22825"/>
              <a:gd name="connsiteY6" fmla="*/ 0 h 25604"/>
              <a:gd name="connsiteX0" fmla="*/ 57 w 22785"/>
              <a:gd name="connsiteY0" fmla="*/ 0 h 25604"/>
              <a:gd name="connsiteX1" fmla="*/ 21657 w 22785"/>
              <a:gd name="connsiteY1" fmla="*/ 0 h 25604"/>
              <a:gd name="connsiteX2" fmla="*/ 22785 w 22785"/>
              <a:gd name="connsiteY2" fmla="*/ 19949 h 25604"/>
              <a:gd name="connsiteX3" fmla="*/ 15952 w 22785"/>
              <a:gd name="connsiteY3" fmla="*/ 25540 h 25604"/>
              <a:gd name="connsiteX4" fmla="*/ 6665 w 22785"/>
              <a:gd name="connsiteY4" fmla="*/ 17659 h 25604"/>
              <a:gd name="connsiteX5" fmla="*/ 24 w 22785"/>
              <a:gd name="connsiteY5" fmla="*/ 23527 h 25604"/>
              <a:gd name="connsiteX6" fmla="*/ 57 w 22785"/>
              <a:gd name="connsiteY6" fmla="*/ 0 h 25604"/>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 name="connsiteX0" fmla="*/ 305 w 22374"/>
              <a:gd name="connsiteY0" fmla="*/ 163 h 25540"/>
              <a:gd name="connsiteX1" fmla="*/ 21633 w 22374"/>
              <a:gd name="connsiteY1" fmla="*/ 0 h 25540"/>
              <a:gd name="connsiteX2" fmla="*/ 22374 w 22374"/>
              <a:gd name="connsiteY2" fmla="*/ 17468 h 25540"/>
              <a:gd name="connsiteX3" fmla="*/ 15928 w 22374"/>
              <a:gd name="connsiteY3" fmla="*/ 25540 h 25540"/>
              <a:gd name="connsiteX4" fmla="*/ 6641 w 22374"/>
              <a:gd name="connsiteY4" fmla="*/ 17659 h 25540"/>
              <a:gd name="connsiteX5" fmla="*/ 0 w 22374"/>
              <a:gd name="connsiteY5" fmla="*/ 23527 h 25540"/>
              <a:gd name="connsiteX6" fmla="*/ 305 w 22374"/>
              <a:gd name="connsiteY6" fmla="*/ 163 h 25540"/>
              <a:gd name="connsiteX0" fmla="*/ 247 w 22374"/>
              <a:gd name="connsiteY0" fmla="*/ 652 h 25540"/>
              <a:gd name="connsiteX1" fmla="*/ 21633 w 22374"/>
              <a:gd name="connsiteY1" fmla="*/ 0 h 25540"/>
              <a:gd name="connsiteX2" fmla="*/ 22374 w 22374"/>
              <a:gd name="connsiteY2" fmla="*/ 17468 h 25540"/>
              <a:gd name="connsiteX3" fmla="*/ 15928 w 22374"/>
              <a:gd name="connsiteY3" fmla="*/ 25540 h 25540"/>
              <a:gd name="connsiteX4" fmla="*/ 6641 w 22374"/>
              <a:gd name="connsiteY4" fmla="*/ 17659 h 25540"/>
              <a:gd name="connsiteX5" fmla="*/ 0 w 22374"/>
              <a:gd name="connsiteY5" fmla="*/ 23527 h 25540"/>
              <a:gd name="connsiteX6" fmla="*/ 247 w 22374"/>
              <a:gd name="connsiteY6" fmla="*/ 652 h 25540"/>
              <a:gd name="connsiteX0" fmla="*/ 247 w 22374"/>
              <a:gd name="connsiteY0" fmla="*/ 0 h 25866"/>
              <a:gd name="connsiteX1" fmla="*/ 21633 w 22374"/>
              <a:gd name="connsiteY1" fmla="*/ 326 h 25866"/>
              <a:gd name="connsiteX2" fmla="*/ 22374 w 22374"/>
              <a:gd name="connsiteY2" fmla="*/ 17794 h 25866"/>
              <a:gd name="connsiteX3" fmla="*/ 15928 w 22374"/>
              <a:gd name="connsiteY3" fmla="*/ 25866 h 25866"/>
              <a:gd name="connsiteX4" fmla="*/ 6641 w 22374"/>
              <a:gd name="connsiteY4" fmla="*/ 17985 h 25866"/>
              <a:gd name="connsiteX5" fmla="*/ 0 w 22374"/>
              <a:gd name="connsiteY5" fmla="*/ 23853 h 25866"/>
              <a:gd name="connsiteX6" fmla="*/ 247 w 22374"/>
              <a:gd name="connsiteY6" fmla="*/ 0 h 25866"/>
              <a:gd name="connsiteX0" fmla="*/ 47 w 22174"/>
              <a:gd name="connsiteY0" fmla="*/ 0 h 25866"/>
              <a:gd name="connsiteX1" fmla="*/ 21433 w 22174"/>
              <a:gd name="connsiteY1" fmla="*/ 326 h 25866"/>
              <a:gd name="connsiteX2" fmla="*/ 22174 w 22174"/>
              <a:gd name="connsiteY2" fmla="*/ 17794 h 25866"/>
              <a:gd name="connsiteX3" fmla="*/ 15728 w 22174"/>
              <a:gd name="connsiteY3" fmla="*/ 25866 h 25866"/>
              <a:gd name="connsiteX4" fmla="*/ 6441 w 22174"/>
              <a:gd name="connsiteY4" fmla="*/ 17985 h 25866"/>
              <a:gd name="connsiteX5" fmla="*/ 111 w 22174"/>
              <a:gd name="connsiteY5" fmla="*/ 24668 h 25866"/>
              <a:gd name="connsiteX6" fmla="*/ 47 w 22174"/>
              <a:gd name="connsiteY6" fmla="*/ 0 h 25866"/>
              <a:gd name="connsiteX0" fmla="*/ 150 w 22277"/>
              <a:gd name="connsiteY0" fmla="*/ 0 h 25866"/>
              <a:gd name="connsiteX1" fmla="*/ 21536 w 22277"/>
              <a:gd name="connsiteY1" fmla="*/ 326 h 25866"/>
              <a:gd name="connsiteX2" fmla="*/ 22277 w 22277"/>
              <a:gd name="connsiteY2" fmla="*/ 17794 h 25866"/>
              <a:gd name="connsiteX3" fmla="*/ 15831 w 22277"/>
              <a:gd name="connsiteY3" fmla="*/ 25866 h 25866"/>
              <a:gd name="connsiteX4" fmla="*/ 6544 w 22277"/>
              <a:gd name="connsiteY4" fmla="*/ 17985 h 25866"/>
              <a:gd name="connsiteX5" fmla="*/ 0 w 22277"/>
              <a:gd name="connsiteY5" fmla="*/ 24994 h 25866"/>
              <a:gd name="connsiteX6" fmla="*/ 150 w 22277"/>
              <a:gd name="connsiteY6" fmla="*/ 0 h 25866"/>
              <a:gd name="connsiteX0" fmla="*/ 150 w 22277"/>
              <a:gd name="connsiteY0" fmla="*/ 0 h 25866"/>
              <a:gd name="connsiteX1" fmla="*/ 21536 w 22277"/>
              <a:gd name="connsiteY1" fmla="*/ 326 h 25866"/>
              <a:gd name="connsiteX2" fmla="*/ 22277 w 22277"/>
              <a:gd name="connsiteY2" fmla="*/ 17794 h 25866"/>
              <a:gd name="connsiteX3" fmla="*/ 15831 w 22277"/>
              <a:gd name="connsiteY3" fmla="*/ 25866 h 25866"/>
              <a:gd name="connsiteX4" fmla="*/ 6544 w 22277"/>
              <a:gd name="connsiteY4" fmla="*/ 17985 h 25866"/>
              <a:gd name="connsiteX5" fmla="*/ 0 w 22277"/>
              <a:gd name="connsiteY5" fmla="*/ 24994 h 25866"/>
              <a:gd name="connsiteX6" fmla="*/ 150 w 22277"/>
              <a:gd name="connsiteY6" fmla="*/ 0 h 25866"/>
              <a:gd name="connsiteX0" fmla="*/ 92 w 22277"/>
              <a:gd name="connsiteY0" fmla="*/ 0 h 25866"/>
              <a:gd name="connsiteX1" fmla="*/ 21536 w 22277"/>
              <a:gd name="connsiteY1" fmla="*/ 326 h 25866"/>
              <a:gd name="connsiteX2" fmla="*/ 22277 w 22277"/>
              <a:gd name="connsiteY2" fmla="*/ 17794 h 25866"/>
              <a:gd name="connsiteX3" fmla="*/ 15831 w 22277"/>
              <a:gd name="connsiteY3" fmla="*/ 25866 h 25866"/>
              <a:gd name="connsiteX4" fmla="*/ 6544 w 22277"/>
              <a:gd name="connsiteY4" fmla="*/ 17985 h 25866"/>
              <a:gd name="connsiteX5" fmla="*/ 0 w 22277"/>
              <a:gd name="connsiteY5" fmla="*/ 24994 h 25866"/>
              <a:gd name="connsiteX6" fmla="*/ 92 w 22277"/>
              <a:gd name="connsiteY6" fmla="*/ 0 h 2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77" h="25866">
                <a:moveTo>
                  <a:pt x="92" y="0"/>
                </a:moveTo>
                <a:lnTo>
                  <a:pt x="21536" y="326"/>
                </a:lnTo>
                <a:lnTo>
                  <a:pt x="22277" y="17794"/>
                </a:lnTo>
                <a:cubicBezTo>
                  <a:pt x="21310" y="22513"/>
                  <a:pt x="18453" y="25834"/>
                  <a:pt x="15831" y="25866"/>
                </a:cubicBezTo>
                <a:cubicBezTo>
                  <a:pt x="13209" y="25898"/>
                  <a:pt x="9381" y="18296"/>
                  <a:pt x="6544" y="17985"/>
                </a:cubicBezTo>
                <a:cubicBezTo>
                  <a:pt x="3707" y="17674"/>
                  <a:pt x="634" y="28521"/>
                  <a:pt x="0" y="24994"/>
                </a:cubicBezTo>
                <a:cubicBezTo>
                  <a:pt x="125" y="13162"/>
                  <a:pt x="-91" y="11832"/>
                  <a:pt x="92"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 name="Flowchart: Document 2"/>
          <p:cNvSpPr/>
          <p:nvPr/>
        </p:nvSpPr>
        <p:spPr>
          <a:xfrm>
            <a:off x="-106017" y="-75409"/>
            <a:ext cx="12728159" cy="2284159"/>
          </a:xfrm>
          <a:custGeom>
            <a:avLst/>
            <a:gdLst>
              <a:gd name="connsiteX0" fmla="*/ 0 w 21600"/>
              <a:gd name="connsiteY0" fmla="*/ 0 h 21600"/>
              <a:gd name="connsiteX1" fmla="*/ 21600 w 21600"/>
              <a:gd name="connsiteY1" fmla="*/ 0 h 21600"/>
              <a:gd name="connsiteX2" fmla="*/ 21600 w 21600"/>
              <a:gd name="connsiteY2" fmla="*/ 17322 h 21600"/>
              <a:gd name="connsiteX3" fmla="*/ 0 w 21600"/>
              <a:gd name="connsiteY3" fmla="*/ 20172 h 21600"/>
              <a:gd name="connsiteX4" fmla="*/ 0 w 21600"/>
              <a:gd name="connsiteY4" fmla="*/ 0 h 21600"/>
              <a:gd name="connsiteX0" fmla="*/ 0 w 21600"/>
              <a:gd name="connsiteY0" fmla="*/ 0 h 29506"/>
              <a:gd name="connsiteX1" fmla="*/ 21600 w 21600"/>
              <a:gd name="connsiteY1" fmla="*/ 0 h 29506"/>
              <a:gd name="connsiteX2" fmla="*/ 21600 w 21600"/>
              <a:gd name="connsiteY2" fmla="*/ 17322 h 29506"/>
              <a:gd name="connsiteX3" fmla="*/ 5996 w 21600"/>
              <a:gd name="connsiteY3" fmla="*/ 29481 h 29506"/>
              <a:gd name="connsiteX4" fmla="*/ 0 w 21600"/>
              <a:gd name="connsiteY4" fmla="*/ 20172 h 29506"/>
              <a:gd name="connsiteX5" fmla="*/ 0 w 21600"/>
              <a:gd name="connsiteY5" fmla="*/ 0 h 29506"/>
              <a:gd name="connsiteX0" fmla="*/ 0 w 21600"/>
              <a:gd name="connsiteY0" fmla="*/ 0 h 29489"/>
              <a:gd name="connsiteX1" fmla="*/ 21600 w 21600"/>
              <a:gd name="connsiteY1" fmla="*/ 0 h 29489"/>
              <a:gd name="connsiteX2" fmla="*/ 21600 w 21600"/>
              <a:gd name="connsiteY2" fmla="*/ 17322 h 29489"/>
              <a:gd name="connsiteX3" fmla="*/ 17022 w 21600"/>
              <a:gd name="connsiteY3" fmla="*/ 18973 h 29489"/>
              <a:gd name="connsiteX4" fmla="*/ 5996 w 21600"/>
              <a:gd name="connsiteY4" fmla="*/ 29481 h 29489"/>
              <a:gd name="connsiteX5" fmla="*/ 0 w 21600"/>
              <a:gd name="connsiteY5" fmla="*/ 20172 h 29489"/>
              <a:gd name="connsiteX6" fmla="*/ 0 w 21600"/>
              <a:gd name="connsiteY6" fmla="*/ 0 h 29489"/>
              <a:gd name="connsiteX0" fmla="*/ 0 w 21600"/>
              <a:gd name="connsiteY0" fmla="*/ 0 h 29489"/>
              <a:gd name="connsiteX1" fmla="*/ 21600 w 21600"/>
              <a:gd name="connsiteY1" fmla="*/ 0 h 29489"/>
              <a:gd name="connsiteX2" fmla="*/ 21600 w 21600"/>
              <a:gd name="connsiteY2" fmla="*/ 17322 h 29489"/>
              <a:gd name="connsiteX3" fmla="*/ 17022 w 21600"/>
              <a:gd name="connsiteY3" fmla="*/ 18973 h 29489"/>
              <a:gd name="connsiteX4" fmla="*/ 5996 w 21600"/>
              <a:gd name="connsiteY4" fmla="*/ 29481 h 29489"/>
              <a:gd name="connsiteX5" fmla="*/ 0 w 21600"/>
              <a:gd name="connsiteY5" fmla="*/ 20172 h 29489"/>
              <a:gd name="connsiteX6" fmla="*/ 0 w 21600"/>
              <a:gd name="connsiteY6" fmla="*/ 0 h 29489"/>
              <a:gd name="connsiteX0" fmla="*/ 0 w 22728"/>
              <a:gd name="connsiteY0" fmla="*/ 0 h 29489"/>
              <a:gd name="connsiteX1" fmla="*/ 21600 w 22728"/>
              <a:gd name="connsiteY1" fmla="*/ 0 h 29489"/>
              <a:gd name="connsiteX2" fmla="*/ 22728 w 22728"/>
              <a:gd name="connsiteY2" fmla="*/ 19949 h 29489"/>
              <a:gd name="connsiteX3" fmla="*/ 17022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0 w 22728"/>
              <a:gd name="connsiteY0" fmla="*/ 0 h 29489"/>
              <a:gd name="connsiteX1" fmla="*/ 21600 w 22728"/>
              <a:gd name="connsiteY1" fmla="*/ 0 h 29489"/>
              <a:gd name="connsiteX2" fmla="*/ 22728 w 22728"/>
              <a:gd name="connsiteY2" fmla="*/ 19949 h 29489"/>
              <a:gd name="connsiteX3" fmla="*/ 17119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0 w 22728"/>
              <a:gd name="connsiteY0" fmla="*/ 0 h 29489"/>
              <a:gd name="connsiteX1" fmla="*/ 21600 w 22728"/>
              <a:gd name="connsiteY1" fmla="*/ 0 h 29489"/>
              <a:gd name="connsiteX2" fmla="*/ 22728 w 22728"/>
              <a:gd name="connsiteY2" fmla="*/ 19949 h 29489"/>
              <a:gd name="connsiteX3" fmla="*/ 17119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548 w 23276"/>
              <a:gd name="connsiteY0" fmla="*/ 0 h 36259"/>
              <a:gd name="connsiteX1" fmla="*/ 22148 w 23276"/>
              <a:gd name="connsiteY1" fmla="*/ 0 h 36259"/>
              <a:gd name="connsiteX2" fmla="*/ 23276 w 23276"/>
              <a:gd name="connsiteY2" fmla="*/ 19949 h 36259"/>
              <a:gd name="connsiteX3" fmla="*/ 17667 w 23276"/>
              <a:gd name="connsiteY3" fmla="*/ 18973 h 36259"/>
              <a:gd name="connsiteX4" fmla="*/ 6544 w 23276"/>
              <a:gd name="connsiteY4" fmla="*/ 29481 h 36259"/>
              <a:gd name="connsiteX5" fmla="*/ 0 w 23276"/>
              <a:gd name="connsiteY5" fmla="*/ 35496 h 36259"/>
              <a:gd name="connsiteX6" fmla="*/ 548 w 23276"/>
              <a:gd name="connsiteY6" fmla="*/ 0 h 36259"/>
              <a:gd name="connsiteX0" fmla="*/ 548 w 23276"/>
              <a:gd name="connsiteY0" fmla="*/ 0 h 36112"/>
              <a:gd name="connsiteX1" fmla="*/ 22148 w 23276"/>
              <a:gd name="connsiteY1" fmla="*/ 0 h 36112"/>
              <a:gd name="connsiteX2" fmla="*/ 23276 w 23276"/>
              <a:gd name="connsiteY2" fmla="*/ 19949 h 36112"/>
              <a:gd name="connsiteX3" fmla="*/ 17667 w 23276"/>
              <a:gd name="connsiteY3" fmla="*/ 18973 h 36112"/>
              <a:gd name="connsiteX4" fmla="*/ 7092 w 23276"/>
              <a:gd name="connsiteY4" fmla="*/ 26562 h 36112"/>
              <a:gd name="connsiteX5" fmla="*/ 0 w 23276"/>
              <a:gd name="connsiteY5" fmla="*/ 35496 h 36112"/>
              <a:gd name="connsiteX6" fmla="*/ 548 w 23276"/>
              <a:gd name="connsiteY6" fmla="*/ 0 h 36112"/>
              <a:gd name="connsiteX0" fmla="*/ 548 w 23276"/>
              <a:gd name="connsiteY0" fmla="*/ 0 h 36112"/>
              <a:gd name="connsiteX1" fmla="*/ 22148 w 23276"/>
              <a:gd name="connsiteY1" fmla="*/ 0 h 36112"/>
              <a:gd name="connsiteX2" fmla="*/ 23276 w 23276"/>
              <a:gd name="connsiteY2" fmla="*/ 19949 h 36112"/>
              <a:gd name="connsiteX3" fmla="*/ 15314 w 23276"/>
              <a:gd name="connsiteY3" fmla="*/ 23205 h 36112"/>
              <a:gd name="connsiteX4" fmla="*/ 7092 w 23276"/>
              <a:gd name="connsiteY4" fmla="*/ 26562 h 36112"/>
              <a:gd name="connsiteX5" fmla="*/ 0 w 23276"/>
              <a:gd name="connsiteY5" fmla="*/ 35496 h 36112"/>
              <a:gd name="connsiteX6" fmla="*/ 548 w 23276"/>
              <a:gd name="connsiteY6" fmla="*/ 0 h 36112"/>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258 w 22986"/>
              <a:gd name="connsiteY0" fmla="*/ 0 h 27190"/>
              <a:gd name="connsiteX1" fmla="*/ 21858 w 22986"/>
              <a:gd name="connsiteY1" fmla="*/ 0 h 27190"/>
              <a:gd name="connsiteX2" fmla="*/ 22986 w 22986"/>
              <a:gd name="connsiteY2" fmla="*/ 19949 h 27190"/>
              <a:gd name="connsiteX3" fmla="*/ 15024 w 22986"/>
              <a:gd name="connsiteY3" fmla="*/ 23205 h 27190"/>
              <a:gd name="connsiteX4" fmla="*/ 6866 w 22986"/>
              <a:gd name="connsiteY4" fmla="*/ 23351 h 27190"/>
              <a:gd name="connsiteX5" fmla="*/ 0 w 22986"/>
              <a:gd name="connsiteY5" fmla="*/ 26155 h 27190"/>
              <a:gd name="connsiteX6" fmla="*/ 258 w 22986"/>
              <a:gd name="connsiteY6" fmla="*/ 0 h 27190"/>
              <a:gd name="connsiteX0" fmla="*/ 258 w 22986"/>
              <a:gd name="connsiteY0" fmla="*/ 0 h 26937"/>
              <a:gd name="connsiteX1" fmla="*/ 21858 w 22986"/>
              <a:gd name="connsiteY1" fmla="*/ 0 h 26937"/>
              <a:gd name="connsiteX2" fmla="*/ 22986 w 22986"/>
              <a:gd name="connsiteY2" fmla="*/ 19949 h 26937"/>
              <a:gd name="connsiteX3" fmla="*/ 15024 w 22986"/>
              <a:gd name="connsiteY3" fmla="*/ 23205 h 26937"/>
              <a:gd name="connsiteX4" fmla="*/ 6866 w 22986"/>
              <a:gd name="connsiteY4" fmla="*/ 20432 h 26937"/>
              <a:gd name="connsiteX5" fmla="*/ 0 w 22986"/>
              <a:gd name="connsiteY5" fmla="*/ 26155 h 26937"/>
              <a:gd name="connsiteX6" fmla="*/ 258 w 22986"/>
              <a:gd name="connsiteY6" fmla="*/ 0 h 26937"/>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8853"/>
              <a:gd name="connsiteX1" fmla="*/ 21858 w 22986"/>
              <a:gd name="connsiteY1" fmla="*/ 0 h 28853"/>
              <a:gd name="connsiteX2" fmla="*/ 22986 w 22986"/>
              <a:gd name="connsiteY2" fmla="*/ 19949 h 28853"/>
              <a:gd name="connsiteX3" fmla="*/ 16056 w 22986"/>
              <a:gd name="connsiteY3" fmla="*/ 28313 h 28853"/>
              <a:gd name="connsiteX4" fmla="*/ 6866 w 22986"/>
              <a:gd name="connsiteY4" fmla="*/ 20432 h 28853"/>
              <a:gd name="connsiteX5" fmla="*/ 0 w 22986"/>
              <a:gd name="connsiteY5" fmla="*/ 26155 h 28853"/>
              <a:gd name="connsiteX6" fmla="*/ 258 w 22986"/>
              <a:gd name="connsiteY6" fmla="*/ 0 h 28853"/>
              <a:gd name="connsiteX0" fmla="*/ 97 w 22825"/>
              <a:gd name="connsiteY0" fmla="*/ 0 h 28853"/>
              <a:gd name="connsiteX1" fmla="*/ 21697 w 22825"/>
              <a:gd name="connsiteY1" fmla="*/ 0 h 28853"/>
              <a:gd name="connsiteX2" fmla="*/ 22825 w 22825"/>
              <a:gd name="connsiteY2" fmla="*/ 19949 h 28853"/>
              <a:gd name="connsiteX3" fmla="*/ 15895 w 22825"/>
              <a:gd name="connsiteY3" fmla="*/ 28313 h 28853"/>
              <a:gd name="connsiteX4" fmla="*/ 6705 w 22825"/>
              <a:gd name="connsiteY4" fmla="*/ 20432 h 28853"/>
              <a:gd name="connsiteX5" fmla="*/ 0 w 22825"/>
              <a:gd name="connsiteY5" fmla="*/ 19441 h 28853"/>
              <a:gd name="connsiteX6" fmla="*/ 97 w 22825"/>
              <a:gd name="connsiteY6" fmla="*/ 0 h 28853"/>
              <a:gd name="connsiteX0" fmla="*/ 97 w 22825"/>
              <a:gd name="connsiteY0" fmla="*/ 0 h 28338"/>
              <a:gd name="connsiteX1" fmla="*/ 21697 w 22825"/>
              <a:gd name="connsiteY1" fmla="*/ 0 h 28338"/>
              <a:gd name="connsiteX2" fmla="*/ 22825 w 22825"/>
              <a:gd name="connsiteY2" fmla="*/ 19949 h 28338"/>
              <a:gd name="connsiteX3" fmla="*/ 15895 w 22825"/>
              <a:gd name="connsiteY3" fmla="*/ 28313 h 28338"/>
              <a:gd name="connsiteX4" fmla="*/ 6705 w 22825"/>
              <a:gd name="connsiteY4" fmla="*/ 17659 h 28338"/>
              <a:gd name="connsiteX5" fmla="*/ 0 w 22825"/>
              <a:gd name="connsiteY5" fmla="*/ 19441 h 28338"/>
              <a:gd name="connsiteX6" fmla="*/ 97 w 22825"/>
              <a:gd name="connsiteY6" fmla="*/ 0 h 28338"/>
              <a:gd name="connsiteX0" fmla="*/ 97 w 22825"/>
              <a:gd name="connsiteY0" fmla="*/ 0 h 25604"/>
              <a:gd name="connsiteX1" fmla="*/ 21697 w 22825"/>
              <a:gd name="connsiteY1" fmla="*/ 0 h 25604"/>
              <a:gd name="connsiteX2" fmla="*/ 22825 w 22825"/>
              <a:gd name="connsiteY2" fmla="*/ 19949 h 25604"/>
              <a:gd name="connsiteX3" fmla="*/ 15992 w 22825"/>
              <a:gd name="connsiteY3" fmla="*/ 25540 h 25604"/>
              <a:gd name="connsiteX4" fmla="*/ 6705 w 22825"/>
              <a:gd name="connsiteY4" fmla="*/ 17659 h 25604"/>
              <a:gd name="connsiteX5" fmla="*/ 0 w 22825"/>
              <a:gd name="connsiteY5" fmla="*/ 19441 h 25604"/>
              <a:gd name="connsiteX6" fmla="*/ 97 w 22825"/>
              <a:gd name="connsiteY6" fmla="*/ 0 h 25604"/>
              <a:gd name="connsiteX0" fmla="*/ 57 w 22785"/>
              <a:gd name="connsiteY0" fmla="*/ 0 h 25604"/>
              <a:gd name="connsiteX1" fmla="*/ 21657 w 22785"/>
              <a:gd name="connsiteY1" fmla="*/ 0 h 25604"/>
              <a:gd name="connsiteX2" fmla="*/ 22785 w 22785"/>
              <a:gd name="connsiteY2" fmla="*/ 19949 h 25604"/>
              <a:gd name="connsiteX3" fmla="*/ 15952 w 22785"/>
              <a:gd name="connsiteY3" fmla="*/ 25540 h 25604"/>
              <a:gd name="connsiteX4" fmla="*/ 6665 w 22785"/>
              <a:gd name="connsiteY4" fmla="*/ 17659 h 25604"/>
              <a:gd name="connsiteX5" fmla="*/ 24 w 22785"/>
              <a:gd name="connsiteY5" fmla="*/ 23527 h 25604"/>
              <a:gd name="connsiteX6" fmla="*/ 57 w 22785"/>
              <a:gd name="connsiteY6" fmla="*/ 0 h 25604"/>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 name="connsiteX0" fmla="*/ 305 w 22374"/>
              <a:gd name="connsiteY0" fmla="*/ 163 h 25540"/>
              <a:gd name="connsiteX1" fmla="*/ 21633 w 22374"/>
              <a:gd name="connsiteY1" fmla="*/ 0 h 25540"/>
              <a:gd name="connsiteX2" fmla="*/ 22374 w 22374"/>
              <a:gd name="connsiteY2" fmla="*/ 17468 h 25540"/>
              <a:gd name="connsiteX3" fmla="*/ 15928 w 22374"/>
              <a:gd name="connsiteY3" fmla="*/ 25540 h 25540"/>
              <a:gd name="connsiteX4" fmla="*/ 6641 w 22374"/>
              <a:gd name="connsiteY4" fmla="*/ 17659 h 25540"/>
              <a:gd name="connsiteX5" fmla="*/ 0 w 22374"/>
              <a:gd name="connsiteY5" fmla="*/ 23527 h 25540"/>
              <a:gd name="connsiteX6" fmla="*/ 305 w 22374"/>
              <a:gd name="connsiteY6" fmla="*/ 163 h 25540"/>
              <a:gd name="connsiteX0" fmla="*/ 247 w 22374"/>
              <a:gd name="connsiteY0" fmla="*/ 652 h 25540"/>
              <a:gd name="connsiteX1" fmla="*/ 21633 w 22374"/>
              <a:gd name="connsiteY1" fmla="*/ 0 h 25540"/>
              <a:gd name="connsiteX2" fmla="*/ 22374 w 22374"/>
              <a:gd name="connsiteY2" fmla="*/ 17468 h 25540"/>
              <a:gd name="connsiteX3" fmla="*/ 15928 w 22374"/>
              <a:gd name="connsiteY3" fmla="*/ 25540 h 25540"/>
              <a:gd name="connsiteX4" fmla="*/ 6641 w 22374"/>
              <a:gd name="connsiteY4" fmla="*/ 17659 h 25540"/>
              <a:gd name="connsiteX5" fmla="*/ 0 w 22374"/>
              <a:gd name="connsiteY5" fmla="*/ 23527 h 25540"/>
              <a:gd name="connsiteX6" fmla="*/ 247 w 22374"/>
              <a:gd name="connsiteY6" fmla="*/ 652 h 25540"/>
              <a:gd name="connsiteX0" fmla="*/ 247 w 22374"/>
              <a:gd name="connsiteY0" fmla="*/ 0 h 25866"/>
              <a:gd name="connsiteX1" fmla="*/ 21633 w 22374"/>
              <a:gd name="connsiteY1" fmla="*/ 326 h 25866"/>
              <a:gd name="connsiteX2" fmla="*/ 22374 w 22374"/>
              <a:gd name="connsiteY2" fmla="*/ 17794 h 25866"/>
              <a:gd name="connsiteX3" fmla="*/ 15928 w 22374"/>
              <a:gd name="connsiteY3" fmla="*/ 25866 h 25866"/>
              <a:gd name="connsiteX4" fmla="*/ 6641 w 22374"/>
              <a:gd name="connsiteY4" fmla="*/ 17985 h 25866"/>
              <a:gd name="connsiteX5" fmla="*/ 0 w 22374"/>
              <a:gd name="connsiteY5" fmla="*/ 23853 h 25866"/>
              <a:gd name="connsiteX6" fmla="*/ 247 w 22374"/>
              <a:gd name="connsiteY6" fmla="*/ 0 h 25866"/>
              <a:gd name="connsiteX0" fmla="*/ 47 w 22174"/>
              <a:gd name="connsiteY0" fmla="*/ 0 h 25866"/>
              <a:gd name="connsiteX1" fmla="*/ 21433 w 22174"/>
              <a:gd name="connsiteY1" fmla="*/ 326 h 25866"/>
              <a:gd name="connsiteX2" fmla="*/ 22174 w 22174"/>
              <a:gd name="connsiteY2" fmla="*/ 17794 h 25866"/>
              <a:gd name="connsiteX3" fmla="*/ 15728 w 22174"/>
              <a:gd name="connsiteY3" fmla="*/ 25866 h 25866"/>
              <a:gd name="connsiteX4" fmla="*/ 6441 w 22174"/>
              <a:gd name="connsiteY4" fmla="*/ 17985 h 25866"/>
              <a:gd name="connsiteX5" fmla="*/ 111 w 22174"/>
              <a:gd name="connsiteY5" fmla="*/ 24668 h 25866"/>
              <a:gd name="connsiteX6" fmla="*/ 47 w 22174"/>
              <a:gd name="connsiteY6" fmla="*/ 0 h 25866"/>
              <a:gd name="connsiteX0" fmla="*/ 150 w 22277"/>
              <a:gd name="connsiteY0" fmla="*/ 0 h 25866"/>
              <a:gd name="connsiteX1" fmla="*/ 21536 w 22277"/>
              <a:gd name="connsiteY1" fmla="*/ 326 h 25866"/>
              <a:gd name="connsiteX2" fmla="*/ 22277 w 22277"/>
              <a:gd name="connsiteY2" fmla="*/ 17794 h 25866"/>
              <a:gd name="connsiteX3" fmla="*/ 15831 w 22277"/>
              <a:gd name="connsiteY3" fmla="*/ 25866 h 25866"/>
              <a:gd name="connsiteX4" fmla="*/ 6544 w 22277"/>
              <a:gd name="connsiteY4" fmla="*/ 17985 h 25866"/>
              <a:gd name="connsiteX5" fmla="*/ 0 w 22277"/>
              <a:gd name="connsiteY5" fmla="*/ 24994 h 25866"/>
              <a:gd name="connsiteX6" fmla="*/ 150 w 22277"/>
              <a:gd name="connsiteY6" fmla="*/ 0 h 25866"/>
              <a:gd name="connsiteX0" fmla="*/ 150 w 22277"/>
              <a:gd name="connsiteY0" fmla="*/ 0 h 25866"/>
              <a:gd name="connsiteX1" fmla="*/ 21536 w 22277"/>
              <a:gd name="connsiteY1" fmla="*/ 326 h 25866"/>
              <a:gd name="connsiteX2" fmla="*/ 22277 w 22277"/>
              <a:gd name="connsiteY2" fmla="*/ 17794 h 25866"/>
              <a:gd name="connsiteX3" fmla="*/ 15831 w 22277"/>
              <a:gd name="connsiteY3" fmla="*/ 25866 h 25866"/>
              <a:gd name="connsiteX4" fmla="*/ 6544 w 22277"/>
              <a:gd name="connsiteY4" fmla="*/ 17985 h 25866"/>
              <a:gd name="connsiteX5" fmla="*/ 0 w 22277"/>
              <a:gd name="connsiteY5" fmla="*/ 24994 h 25866"/>
              <a:gd name="connsiteX6" fmla="*/ 150 w 22277"/>
              <a:gd name="connsiteY6" fmla="*/ 0 h 25866"/>
              <a:gd name="connsiteX0" fmla="*/ 92 w 22277"/>
              <a:gd name="connsiteY0" fmla="*/ 0 h 25866"/>
              <a:gd name="connsiteX1" fmla="*/ 21536 w 22277"/>
              <a:gd name="connsiteY1" fmla="*/ 326 h 25866"/>
              <a:gd name="connsiteX2" fmla="*/ 22277 w 22277"/>
              <a:gd name="connsiteY2" fmla="*/ 17794 h 25866"/>
              <a:gd name="connsiteX3" fmla="*/ 15831 w 22277"/>
              <a:gd name="connsiteY3" fmla="*/ 25866 h 25866"/>
              <a:gd name="connsiteX4" fmla="*/ 6544 w 22277"/>
              <a:gd name="connsiteY4" fmla="*/ 17985 h 25866"/>
              <a:gd name="connsiteX5" fmla="*/ 0 w 22277"/>
              <a:gd name="connsiteY5" fmla="*/ 24994 h 25866"/>
              <a:gd name="connsiteX6" fmla="*/ 92 w 22277"/>
              <a:gd name="connsiteY6" fmla="*/ 0 h 2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77" h="25866">
                <a:moveTo>
                  <a:pt x="92" y="0"/>
                </a:moveTo>
                <a:lnTo>
                  <a:pt x="21536" y="326"/>
                </a:lnTo>
                <a:lnTo>
                  <a:pt x="22277" y="17794"/>
                </a:lnTo>
                <a:cubicBezTo>
                  <a:pt x="21310" y="22513"/>
                  <a:pt x="18453" y="25834"/>
                  <a:pt x="15831" y="25866"/>
                </a:cubicBezTo>
                <a:cubicBezTo>
                  <a:pt x="13209" y="25898"/>
                  <a:pt x="9381" y="18296"/>
                  <a:pt x="6544" y="17985"/>
                </a:cubicBezTo>
                <a:cubicBezTo>
                  <a:pt x="3707" y="17674"/>
                  <a:pt x="634" y="28521"/>
                  <a:pt x="0" y="24994"/>
                </a:cubicBezTo>
                <a:cubicBezTo>
                  <a:pt x="125" y="13162"/>
                  <a:pt x="-91" y="11832"/>
                  <a:pt x="92"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Text Placeholder 19"/>
          <p:cNvSpPr>
            <a:spLocks noGrp="1"/>
          </p:cNvSpPr>
          <p:nvPr>
            <p:ph type="body" sz="quarter" idx="15"/>
          </p:nvPr>
        </p:nvSpPr>
        <p:spPr>
          <a:xfrm>
            <a:off x="692152" y="238540"/>
            <a:ext cx="10890249" cy="1128036"/>
          </a:xfrm>
        </p:spPr>
        <p:txBody>
          <a:bodyPr anchor="b">
            <a:normAutofit/>
          </a:bodyPr>
          <a:lstStyle>
            <a:lvl1pPr>
              <a:defRPr sz="3200" b="0">
                <a:solidFill>
                  <a:schemeClr val="bg1"/>
                </a:solidFill>
                <a:latin typeface="+mn-lt"/>
              </a:defRPr>
            </a:lvl1pPr>
          </a:lstStyle>
          <a:p>
            <a:pPr lvl="0"/>
            <a:r>
              <a:rPr lang="en-US"/>
              <a:t>Click to edit Master text styles</a:t>
            </a:r>
          </a:p>
        </p:txBody>
      </p:sp>
    </p:spTree>
    <p:custDataLst>
      <p:tags r:id="rId1"/>
    </p:custDataLst>
    <p:extLst>
      <p:ext uri="{BB962C8B-B14F-4D97-AF65-F5344CB8AC3E}">
        <p14:creationId xmlns:p14="http://schemas.microsoft.com/office/powerpoint/2010/main" val="357116459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8020355"/>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showMasterSp="0" preserve="1">
  <p:cSld name="Blank blank">
    <p:spTree>
      <p:nvGrpSpPr>
        <p:cNvPr id="1" name=""/>
        <p:cNvGrpSpPr/>
        <p:nvPr/>
      </p:nvGrpSpPr>
      <p:grpSpPr>
        <a:xfrm>
          <a:off x="0" y="0"/>
          <a:ext cx="0" cy="0"/>
          <a:chOff x="0" y="0"/>
          <a:chExt cx="0" cy="0"/>
        </a:xfrm>
      </p:grpSpPr>
      <p:sp>
        <p:nvSpPr>
          <p:cNvPr id="3" name="Flowchart: Document 2"/>
          <p:cNvSpPr/>
          <p:nvPr/>
        </p:nvSpPr>
        <p:spPr>
          <a:xfrm rot="16200000">
            <a:off x="-1470992" y="1444486"/>
            <a:ext cx="7288697" cy="4121427"/>
          </a:xfrm>
          <a:custGeom>
            <a:avLst/>
            <a:gdLst>
              <a:gd name="connsiteX0" fmla="*/ 0 w 21600"/>
              <a:gd name="connsiteY0" fmla="*/ 0 h 21600"/>
              <a:gd name="connsiteX1" fmla="*/ 21600 w 21600"/>
              <a:gd name="connsiteY1" fmla="*/ 0 h 21600"/>
              <a:gd name="connsiteX2" fmla="*/ 21600 w 21600"/>
              <a:gd name="connsiteY2" fmla="*/ 17322 h 21600"/>
              <a:gd name="connsiteX3" fmla="*/ 0 w 21600"/>
              <a:gd name="connsiteY3" fmla="*/ 20172 h 21600"/>
              <a:gd name="connsiteX4" fmla="*/ 0 w 21600"/>
              <a:gd name="connsiteY4" fmla="*/ 0 h 21600"/>
              <a:gd name="connsiteX0" fmla="*/ 0 w 21600"/>
              <a:gd name="connsiteY0" fmla="*/ 0 h 29506"/>
              <a:gd name="connsiteX1" fmla="*/ 21600 w 21600"/>
              <a:gd name="connsiteY1" fmla="*/ 0 h 29506"/>
              <a:gd name="connsiteX2" fmla="*/ 21600 w 21600"/>
              <a:gd name="connsiteY2" fmla="*/ 17322 h 29506"/>
              <a:gd name="connsiteX3" fmla="*/ 5996 w 21600"/>
              <a:gd name="connsiteY3" fmla="*/ 29481 h 29506"/>
              <a:gd name="connsiteX4" fmla="*/ 0 w 21600"/>
              <a:gd name="connsiteY4" fmla="*/ 20172 h 29506"/>
              <a:gd name="connsiteX5" fmla="*/ 0 w 21600"/>
              <a:gd name="connsiteY5" fmla="*/ 0 h 29506"/>
              <a:gd name="connsiteX0" fmla="*/ 0 w 21600"/>
              <a:gd name="connsiteY0" fmla="*/ 0 h 29489"/>
              <a:gd name="connsiteX1" fmla="*/ 21600 w 21600"/>
              <a:gd name="connsiteY1" fmla="*/ 0 h 29489"/>
              <a:gd name="connsiteX2" fmla="*/ 21600 w 21600"/>
              <a:gd name="connsiteY2" fmla="*/ 17322 h 29489"/>
              <a:gd name="connsiteX3" fmla="*/ 17022 w 21600"/>
              <a:gd name="connsiteY3" fmla="*/ 18973 h 29489"/>
              <a:gd name="connsiteX4" fmla="*/ 5996 w 21600"/>
              <a:gd name="connsiteY4" fmla="*/ 29481 h 29489"/>
              <a:gd name="connsiteX5" fmla="*/ 0 w 21600"/>
              <a:gd name="connsiteY5" fmla="*/ 20172 h 29489"/>
              <a:gd name="connsiteX6" fmla="*/ 0 w 21600"/>
              <a:gd name="connsiteY6" fmla="*/ 0 h 29489"/>
              <a:gd name="connsiteX0" fmla="*/ 0 w 21600"/>
              <a:gd name="connsiteY0" fmla="*/ 0 h 29489"/>
              <a:gd name="connsiteX1" fmla="*/ 21600 w 21600"/>
              <a:gd name="connsiteY1" fmla="*/ 0 h 29489"/>
              <a:gd name="connsiteX2" fmla="*/ 21600 w 21600"/>
              <a:gd name="connsiteY2" fmla="*/ 17322 h 29489"/>
              <a:gd name="connsiteX3" fmla="*/ 17022 w 21600"/>
              <a:gd name="connsiteY3" fmla="*/ 18973 h 29489"/>
              <a:gd name="connsiteX4" fmla="*/ 5996 w 21600"/>
              <a:gd name="connsiteY4" fmla="*/ 29481 h 29489"/>
              <a:gd name="connsiteX5" fmla="*/ 0 w 21600"/>
              <a:gd name="connsiteY5" fmla="*/ 20172 h 29489"/>
              <a:gd name="connsiteX6" fmla="*/ 0 w 21600"/>
              <a:gd name="connsiteY6" fmla="*/ 0 h 29489"/>
              <a:gd name="connsiteX0" fmla="*/ 0 w 22728"/>
              <a:gd name="connsiteY0" fmla="*/ 0 h 29489"/>
              <a:gd name="connsiteX1" fmla="*/ 21600 w 22728"/>
              <a:gd name="connsiteY1" fmla="*/ 0 h 29489"/>
              <a:gd name="connsiteX2" fmla="*/ 22728 w 22728"/>
              <a:gd name="connsiteY2" fmla="*/ 19949 h 29489"/>
              <a:gd name="connsiteX3" fmla="*/ 17022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0 w 22728"/>
              <a:gd name="connsiteY0" fmla="*/ 0 h 29489"/>
              <a:gd name="connsiteX1" fmla="*/ 21600 w 22728"/>
              <a:gd name="connsiteY1" fmla="*/ 0 h 29489"/>
              <a:gd name="connsiteX2" fmla="*/ 22728 w 22728"/>
              <a:gd name="connsiteY2" fmla="*/ 19949 h 29489"/>
              <a:gd name="connsiteX3" fmla="*/ 17119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0 w 22728"/>
              <a:gd name="connsiteY0" fmla="*/ 0 h 29489"/>
              <a:gd name="connsiteX1" fmla="*/ 21600 w 22728"/>
              <a:gd name="connsiteY1" fmla="*/ 0 h 29489"/>
              <a:gd name="connsiteX2" fmla="*/ 22728 w 22728"/>
              <a:gd name="connsiteY2" fmla="*/ 19949 h 29489"/>
              <a:gd name="connsiteX3" fmla="*/ 17119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548 w 23276"/>
              <a:gd name="connsiteY0" fmla="*/ 0 h 36259"/>
              <a:gd name="connsiteX1" fmla="*/ 22148 w 23276"/>
              <a:gd name="connsiteY1" fmla="*/ 0 h 36259"/>
              <a:gd name="connsiteX2" fmla="*/ 23276 w 23276"/>
              <a:gd name="connsiteY2" fmla="*/ 19949 h 36259"/>
              <a:gd name="connsiteX3" fmla="*/ 17667 w 23276"/>
              <a:gd name="connsiteY3" fmla="*/ 18973 h 36259"/>
              <a:gd name="connsiteX4" fmla="*/ 6544 w 23276"/>
              <a:gd name="connsiteY4" fmla="*/ 29481 h 36259"/>
              <a:gd name="connsiteX5" fmla="*/ 0 w 23276"/>
              <a:gd name="connsiteY5" fmla="*/ 35496 h 36259"/>
              <a:gd name="connsiteX6" fmla="*/ 548 w 23276"/>
              <a:gd name="connsiteY6" fmla="*/ 0 h 36259"/>
              <a:gd name="connsiteX0" fmla="*/ 548 w 23276"/>
              <a:gd name="connsiteY0" fmla="*/ 0 h 36112"/>
              <a:gd name="connsiteX1" fmla="*/ 22148 w 23276"/>
              <a:gd name="connsiteY1" fmla="*/ 0 h 36112"/>
              <a:gd name="connsiteX2" fmla="*/ 23276 w 23276"/>
              <a:gd name="connsiteY2" fmla="*/ 19949 h 36112"/>
              <a:gd name="connsiteX3" fmla="*/ 17667 w 23276"/>
              <a:gd name="connsiteY3" fmla="*/ 18973 h 36112"/>
              <a:gd name="connsiteX4" fmla="*/ 7092 w 23276"/>
              <a:gd name="connsiteY4" fmla="*/ 26562 h 36112"/>
              <a:gd name="connsiteX5" fmla="*/ 0 w 23276"/>
              <a:gd name="connsiteY5" fmla="*/ 35496 h 36112"/>
              <a:gd name="connsiteX6" fmla="*/ 548 w 23276"/>
              <a:gd name="connsiteY6" fmla="*/ 0 h 36112"/>
              <a:gd name="connsiteX0" fmla="*/ 548 w 23276"/>
              <a:gd name="connsiteY0" fmla="*/ 0 h 36112"/>
              <a:gd name="connsiteX1" fmla="*/ 22148 w 23276"/>
              <a:gd name="connsiteY1" fmla="*/ 0 h 36112"/>
              <a:gd name="connsiteX2" fmla="*/ 23276 w 23276"/>
              <a:gd name="connsiteY2" fmla="*/ 19949 h 36112"/>
              <a:gd name="connsiteX3" fmla="*/ 15314 w 23276"/>
              <a:gd name="connsiteY3" fmla="*/ 23205 h 36112"/>
              <a:gd name="connsiteX4" fmla="*/ 7092 w 23276"/>
              <a:gd name="connsiteY4" fmla="*/ 26562 h 36112"/>
              <a:gd name="connsiteX5" fmla="*/ 0 w 23276"/>
              <a:gd name="connsiteY5" fmla="*/ 35496 h 36112"/>
              <a:gd name="connsiteX6" fmla="*/ 548 w 23276"/>
              <a:gd name="connsiteY6" fmla="*/ 0 h 36112"/>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258 w 22986"/>
              <a:gd name="connsiteY0" fmla="*/ 0 h 27190"/>
              <a:gd name="connsiteX1" fmla="*/ 21858 w 22986"/>
              <a:gd name="connsiteY1" fmla="*/ 0 h 27190"/>
              <a:gd name="connsiteX2" fmla="*/ 22986 w 22986"/>
              <a:gd name="connsiteY2" fmla="*/ 19949 h 27190"/>
              <a:gd name="connsiteX3" fmla="*/ 15024 w 22986"/>
              <a:gd name="connsiteY3" fmla="*/ 23205 h 27190"/>
              <a:gd name="connsiteX4" fmla="*/ 6866 w 22986"/>
              <a:gd name="connsiteY4" fmla="*/ 23351 h 27190"/>
              <a:gd name="connsiteX5" fmla="*/ 0 w 22986"/>
              <a:gd name="connsiteY5" fmla="*/ 26155 h 27190"/>
              <a:gd name="connsiteX6" fmla="*/ 258 w 22986"/>
              <a:gd name="connsiteY6" fmla="*/ 0 h 27190"/>
              <a:gd name="connsiteX0" fmla="*/ 258 w 22986"/>
              <a:gd name="connsiteY0" fmla="*/ 0 h 26937"/>
              <a:gd name="connsiteX1" fmla="*/ 21858 w 22986"/>
              <a:gd name="connsiteY1" fmla="*/ 0 h 26937"/>
              <a:gd name="connsiteX2" fmla="*/ 22986 w 22986"/>
              <a:gd name="connsiteY2" fmla="*/ 19949 h 26937"/>
              <a:gd name="connsiteX3" fmla="*/ 15024 w 22986"/>
              <a:gd name="connsiteY3" fmla="*/ 23205 h 26937"/>
              <a:gd name="connsiteX4" fmla="*/ 6866 w 22986"/>
              <a:gd name="connsiteY4" fmla="*/ 20432 h 26937"/>
              <a:gd name="connsiteX5" fmla="*/ 0 w 22986"/>
              <a:gd name="connsiteY5" fmla="*/ 26155 h 26937"/>
              <a:gd name="connsiteX6" fmla="*/ 258 w 22986"/>
              <a:gd name="connsiteY6" fmla="*/ 0 h 26937"/>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8853"/>
              <a:gd name="connsiteX1" fmla="*/ 21858 w 22986"/>
              <a:gd name="connsiteY1" fmla="*/ 0 h 28853"/>
              <a:gd name="connsiteX2" fmla="*/ 22986 w 22986"/>
              <a:gd name="connsiteY2" fmla="*/ 19949 h 28853"/>
              <a:gd name="connsiteX3" fmla="*/ 16056 w 22986"/>
              <a:gd name="connsiteY3" fmla="*/ 28313 h 28853"/>
              <a:gd name="connsiteX4" fmla="*/ 6866 w 22986"/>
              <a:gd name="connsiteY4" fmla="*/ 20432 h 28853"/>
              <a:gd name="connsiteX5" fmla="*/ 0 w 22986"/>
              <a:gd name="connsiteY5" fmla="*/ 26155 h 28853"/>
              <a:gd name="connsiteX6" fmla="*/ 258 w 22986"/>
              <a:gd name="connsiteY6" fmla="*/ 0 h 28853"/>
              <a:gd name="connsiteX0" fmla="*/ 97 w 22825"/>
              <a:gd name="connsiteY0" fmla="*/ 0 h 28853"/>
              <a:gd name="connsiteX1" fmla="*/ 21697 w 22825"/>
              <a:gd name="connsiteY1" fmla="*/ 0 h 28853"/>
              <a:gd name="connsiteX2" fmla="*/ 22825 w 22825"/>
              <a:gd name="connsiteY2" fmla="*/ 19949 h 28853"/>
              <a:gd name="connsiteX3" fmla="*/ 15895 w 22825"/>
              <a:gd name="connsiteY3" fmla="*/ 28313 h 28853"/>
              <a:gd name="connsiteX4" fmla="*/ 6705 w 22825"/>
              <a:gd name="connsiteY4" fmla="*/ 20432 h 28853"/>
              <a:gd name="connsiteX5" fmla="*/ 0 w 22825"/>
              <a:gd name="connsiteY5" fmla="*/ 19441 h 28853"/>
              <a:gd name="connsiteX6" fmla="*/ 97 w 22825"/>
              <a:gd name="connsiteY6" fmla="*/ 0 h 28853"/>
              <a:gd name="connsiteX0" fmla="*/ 97 w 22825"/>
              <a:gd name="connsiteY0" fmla="*/ 0 h 28338"/>
              <a:gd name="connsiteX1" fmla="*/ 21697 w 22825"/>
              <a:gd name="connsiteY1" fmla="*/ 0 h 28338"/>
              <a:gd name="connsiteX2" fmla="*/ 22825 w 22825"/>
              <a:gd name="connsiteY2" fmla="*/ 19949 h 28338"/>
              <a:gd name="connsiteX3" fmla="*/ 15895 w 22825"/>
              <a:gd name="connsiteY3" fmla="*/ 28313 h 28338"/>
              <a:gd name="connsiteX4" fmla="*/ 6705 w 22825"/>
              <a:gd name="connsiteY4" fmla="*/ 17659 h 28338"/>
              <a:gd name="connsiteX5" fmla="*/ 0 w 22825"/>
              <a:gd name="connsiteY5" fmla="*/ 19441 h 28338"/>
              <a:gd name="connsiteX6" fmla="*/ 97 w 22825"/>
              <a:gd name="connsiteY6" fmla="*/ 0 h 28338"/>
              <a:gd name="connsiteX0" fmla="*/ 97 w 22825"/>
              <a:gd name="connsiteY0" fmla="*/ 0 h 25604"/>
              <a:gd name="connsiteX1" fmla="*/ 21697 w 22825"/>
              <a:gd name="connsiteY1" fmla="*/ 0 h 25604"/>
              <a:gd name="connsiteX2" fmla="*/ 22825 w 22825"/>
              <a:gd name="connsiteY2" fmla="*/ 19949 h 25604"/>
              <a:gd name="connsiteX3" fmla="*/ 15992 w 22825"/>
              <a:gd name="connsiteY3" fmla="*/ 25540 h 25604"/>
              <a:gd name="connsiteX4" fmla="*/ 6705 w 22825"/>
              <a:gd name="connsiteY4" fmla="*/ 17659 h 25604"/>
              <a:gd name="connsiteX5" fmla="*/ 0 w 22825"/>
              <a:gd name="connsiteY5" fmla="*/ 19441 h 25604"/>
              <a:gd name="connsiteX6" fmla="*/ 97 w 22825"/>
              <a:gd name="connsiteY6" fmla="*/ 0 h 25604"/>
              <a:gd name="connsiteX0" fmla="*/ 57 w 22785"/>
              <a:gd name="connsiteY0" fmla="*/ 0 h 25604"/>
              <a:gd name="connsiteX1" fmla="*/ 21657 w 22785"/>
              <a:gd name="connsiteY1" fmla="*/ 0 h 25604"/>
              <a:gd name="connsiteX2" fmla="*/ 22785 w 22785"/>
              <a:gd name="connsiteY2" fmla="*/ 19949 h 25604"/>
              <a:gd name="connsiteX3" fmla="*/ 15952 w 22785"/>
              <a:gd name="connsiteY3" fmla="*/ 25540 h 25604"/>
              <a:gd name="connsiteX4" fmla="*/ 6665 w 22785"/>
              <a:gd name="connsiteY4" fmla="*/ 17659 h 25604"/>
              <a:gd name="connsiteX5" fmla="*/ 24 w 22785"/>
              <a:gd name="connsiteY5" fmla="*/ 23527 h 25604"/>
              <a:gd name="connsiteX6" fmla="*/ 57 w 22785"/>
              <a:gd name="connsiteY6" fmla="*/ 0 h 25604"/>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98" h="25540">
                <a:moveTo>
                  <a:pt x="57" y="0"/>
                </a:moveTo>
                <a:lnTo>
                  <a:pt x="21657" y="0"/>
                </a:lnTo>
                <a:lnTo>
                  <a:pt x="22398" y="17468"/>
                </a:lnTo>
                <a:cubicBezTo>
                  <a:pt x="21431" y="22187"/>
                  <a:pt x="18574" y="25508"/>
                  <a:pt x="15952" y="25540"/>
                </a:cubicBezTo>
                <a:cubicBezTo>
                  <a:pt x="13330" y="25572"/>
                  <a:pt x="9502" y="17970"/>
                  <a:pt x="6665" y="17659"/>
                </a:cubicBezTo>
                <a:cubicBezTo>
                  <a:pt x="3828" y="17348"/>
                  <a:pt x="658" y="27054"/>
                  <a:pt x="24" y="23527"/>
                </a:cubicBezTo>
                <a:cubicBezTo>
                  <a:pt x="207" y="11695"/>
                  <a:pt x="-126" y="11832"/>
                  <a:pt x="57"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 name="Flowchart: Document 2"/>
          <p:cNvSpPr/>
          <p:nvPr/>
        </p:nvSpPr>
        <p:spPr>
          <a:xfrm rot="16200000">
            <a:off x="-1583636" y="1292086"/>
            <a:ext cx="7288697" cy="4121427"/>
          </a:xfrm>
          <a:custGeom>
            <a:avLst/>
            <a:gdLst>
              <a:gd name="connsiteX0" fmla="*/ 0 w 21600"/>
              <a:gd name="connsiteY0" fmla="*/ 0 h 21600"/>
              <a:gd name="connsiteX1" fmla="*/ 21600 w 21600"/>
              <a:gd name="connsiteY1" fmla="*/ 0 h 21600"/>
              <a:gd name="connsiteX2" fmla="*/ 21600 w 21600"/>
              <a:gd name="connsiteY2" fmla="*/ 17322 h 21600"/>
              <a:gd name="connsiteX3" fmla="*/ 0 w 21600"/>
              <a:gd name="connsiteY3" fmla="*/ 20172 h 21600"/>
              <a:gd name="connsiteX4" fmla="*/ 0 w 21600"/>
              <a:gd name="connsiteY4" fmla="*/ 0 h 21600"/>
              <a:gd name="connsiteX0" fmla="*/ 0 w 21600"/>
              <a:gd name="connsiteY0" fmla="*/ 0 h 29506"/>
              <a:gd name="connsiteX1" fmla="*/ 21600 w 21600"/>
              <a:gd name="connsiteY1" fmla="*/ 0 h 29506"/>
              <a:gd name="connsiteX2" fmla="*/ 21600 w 21600"/>
              <a:gd name="connsiteY2" fmla="*/ 17322 h 29506"/>
              <a:gd name="connsiteX3" fmla="*/ 5996 w 21600"/>
              <a:gd name="connsiteY3" fmla="*/ 29481 h 29506"/>
              <a:gd name="connsiteX4" fmla="*/ 0 w 21600"/>
              <a:gd name="connsiteY4" fmla="*/ 20172 h 29506"/>
              <a:gd name="connsiteX5" fmla="*/ 0 w 21600"/>
              <a:gd name="connsiteY5" fmla="*/ 0 h 29506"/>
              <a:gd name="connsiteX0" fmla="*/ 0 w 21600"/>
              <a:gd name="connsiteY0" fmla="*/ 0 h 29489"/>
              <a:gd name="connsiteX1" fmla="*/ 21600 w 21600"/>
              <a:gd name="connsiteY1" fmla="*/ 0 h 29489"/>
              <a:gd name="connsiteX2" fmla="*/ 21600 w 21600"/>
              <a:gd name="connsiteY2" fmla="*/ 17322 h 29489"/>
              <a:gd name="connsiteX3" fmla="*/ 17022 w 21600"/>
              <a:gd name="connsiteY3" fmla="*/ 18973 h 29489"/>
              <a:gd name="connsiteX4" fmla="*/ 5996 w 21600"/>
              <a:gd name="connsiteY4" fmla="*/ 29481 h 29489"/>
              <a:gd name="connsiteX5" fmla="*/ 0 w 21600"/>
              <a:gd name="connsiteY5" fmla="*/ 20172 h 29489"/>
              <a:gd name="connsiteX6" fmla="*/ 0 w 21600"/>
              <a:gd name="connsiteY6" fmla="*/ 0 h 29489"/>
              <a:gd name="connsiteX0" fmla="*/ 0 w 21600"/>
              <a:gd name="connsiteY0" fmla="*/ 0 h 29489"/>
              <a:gd name="connsiteX1" fmla="*/ 21600 w 21600"/>
              <a:gd name="connsiteY1" fmla="*/ 0 h 29489"/>
              <a:gd name="connsiteX2" fmla="*/ 21600 w 21600"/>
              <a:gd name="connsiteY2" fmla="*/ 17322 h 29489"/>
              <a:gd name="connsiteX3" fmla="*/ 17022 w 21600"/>
              <a:gd name="connsiteY3" fmla="*/ 18973 h 29489"/>
              <a:gd name="connsiteX4" fmla="*/ 5996 w 21600"/>
              <a:gd name="connsiteY4" fmla="*/ 29481 h 29489"/>
              <a:gd name="connsiteX5" fmla="*/ 0 w 21600"/>
              <a:gd name="connsiteY5" fmla="*/ 20172 h 29489"/>
              <a:gd name="connsiteX6" fmla="*/ 0 w 21600"/>
              <a:gd name="connsiteY6" fmla="*/ 0 h 29489"/>
              <a:gd name="connsiteX0" fmla="*/ 0 w 22728"/>
              <a:gd name="connsiteY0" fmla="*/ 0 h 29489"/>
              <a:gd name="connsiteX1" fmla="*/ 21600 w 22728"/>
              <a:gd name="connsiteY1" fmla="*/ 0 h 29489"/>
              <a:gd name="connsiteX2" fmla="*/ 22728 w 22728"/>
              <a:gd name="connsiteY2" fmla="*/ 19949 h 29489"/>
              <a:gd name="connsiteX3" fmla="*/ 17022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0 w 22728"/>
              <a:gd name="connsiteY0" fmla="*/ 0 h 29489"/>
              <a:gd name="connsiteX1" fmla="*/ 21600 w 22728"/>
              <a:gd name="connsiteY1" fmla="*/ 0 h 29489"/>
              <a:gd name="connsiteX2" fmla="*/ 22728 w 22728"/>
              <a:gd name="connsiteY2" fmla="*/ 19949 h 29489"/>
              <a:gd name="connsiteX3" fmla="*/ 17119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0 w 22728"/>
              <a:gd name="connsiteY0" fmla="*/ 0 h 29489"/>
              <a:gd name="connsiteX1" fmla="*/ 21600 w 22728"/>
              <a:gd name="connsiteY1" fmla="*/ 0 h 29489"/>
              <a:gd name="connsiteX2" fmla="*/ 22728 w 22728"/>
              <a:gd name="connsiteY2" fmla="*/ 19949 h 29489"/>
              <a:gd name="connsiteX3" fmla="*/ 17119 w 22728"/>
              <a:gd name="connsiteY3" fmla="*/ 18973 h 29489"/>
              <a:gd name="connsiteX4" fmla="*/ 5996 w 22728"/>
              <a:gd name="connsiteY4" fmla="*/ 29481 h 29489"/>
              <a:gd name="connsiteX5" fmla="*/ 0 w 22728"/>
              <a:gd name="connsiteY5" fmla="*/ 20172 h 29489"/>
              <a:gd name="connsiteX6" fmla="*/ 0 w 22728"/>
              <a:gd name="connsiteY6" fmla="*/ 0 h 29489"/>
              <a:gd name="connsiteX0" fmla="*/ 548 w 23276"/>
              <a:gd name="connsiteY0" fmla="*/ 0 h 36259"/>
              <a:gd name="connsiteX1" fmla="*/ 22148 w 23276"/>
              <a:gd name="connsiteY1" fmla="*/ 0 h 36259"/>
              <a:gd name="connsiteX2" fmla="*/ 23276 w 23276"/>
              <a:gd name="connsiteY2" fmla="*/ 19949 h 36259"/>
              <a:gd name="connsiteX3" fmla="*/ 17667 w 23276"/>
              <a:gd name="connsiteY3" fmla="*/ 18973 h 36259"/>
              <a:gd name="connsiteX4" fmla="*/ 6544 w 23276"/>
              <a:gd name="connsiteY4" fmla="*/ 29481 h 36259"/>
              <a:gd name="connsiteX5" fmla="*/ 0 w 23276"/>
              <a:gd name="connsiteY5" fmla="*/ 35496 h 36259"/>
              <a:gd name="connsiteX6" fmla="*/ 548 w 23276"/>
              <a:gd name="connsiteY6" fmla="*/ 0 h 36259"/>
              <a:gd name="connsiteX0" fmla="*/ 548 w 23276"/>
              <a:gd name="connsiteY0" fmla="*/ 0 h 36112"/>
              <a:gd name="connsiteX1" fmla="*/ 22148 w 23276"/>
              <a:gd name="connsiteY1" fmla="*/ 0 h 36112"/>
              <a:gd name="connsiteX2" fmla="*/ 23276 w 23276"/>
              <a:gd name="connsiteY2" fmla="*/ 19949 h 36112"/>
              <a:gd name="connsiteX3" fmla="*/ 17667 w 23276"/>
              <a:gd name="connsiteY3" fmla="*/ 18973 h 36112"/>
              <a:gd name="connsiteX4" fmla="*/ 7092 w 23276"/>
              <a:gd name="connsiteY4" fmla="*/ 26562 h 36112"/>
              <a:gd name="connsiteX5" fmla="*/ 0 w 23276"/>
              <a:gd name="connsiteY5" fmla="*/ 35496 h 36112"/>
              <a:gd name="connsiteX6" fmla="*/ 548 w 23276"/>
              <a:gd name="connsiteY6" fmla="*/ 0 h 36112"/>
              <a:gd name="connsiteX0" fmla="*/ 548 w 23276"/>
              <a:gd name="connsiteY0" fmla="*/ 0 h 36112"/>
              <a:gd name="connsiteX1" fmla="*/ 22148 w 23276"/>
              <a:gd name="connsiteY1" fmla="*/ 0 h 36112"/>
              <a:gd name="connsiteX2" fmla="*/ 23276 w 23276"/>
              <a:gd name="connsiteY2" fmla="*/ 19949 h 36112"/>
              <a:gd name="connsiteX3" fmla="*/ 15314 w 23276"/>
              <a:gd name="connsiteY3" fmla="*/ 23205 h 36112"/>
              <a:gd name="connsiteX4" fmla="*/ 7092 w 23276"/>
              <a:gd name="connsiteY4" fmla="*/ 26562 h 36112"/>
              <a:gd name="connsiteX5" fmla="*/ 0 w 23276"/>
              <a:gd name="connsiteY5" fmla="*/ 35496 h 36112"/>
              <a:gd name="connsiteX6" fmla="*/ 548 w 23276"/>
              <a:gd name="connsiteY6" fmla="*/ 0 h 36112"/>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548 w 23276"/>
              <a:gd name="connsiteY0" fmla="*/ 0 h 36004"/>
              <a:gd name="connsiteX1" fmla="*/ 22148 w 23276"/>
              <a:gd name="connsiteY1" fmla="*/ 0 h 36004"/>
              <a:gd name="connsiteX2" fmla="*/ 23276 w 23276"/>
              <a:gd name="connsiteY2" fmla="*/ 19949 h 36004"/>
              <a:gd name="connsiteX3" fmla="*/ 15314 w 23276"/>
              <a:gd name="connsiteY3" fmla="*/ 23205 h 36004"/>
              <a:gd name="connsiteX4" fmla="*/ 7156 w 23276"/>
              <a:gd name="connsiteY4" fmla="*/ 23351 h 36004"/>
              <a:gd name="connsiteX5" fmla="*/ 0 w 23276"/>
              <a:gd name="connsiteY5" fmla="*/ 35496 h 36004"/>
              <a:gd name="connsiteX6" fmla="*/ 548 w 23276"/>
              <a:gd name="connsiteY6" fmla="*/ 0 h 36004"/>
              <a:gd name="connsiteX0" fmla="*/ 258 w 22986"/>
              <a:gd name="connsiteY0" fmla="*/ 0 h 27190"/>
              <a:gd name="connsiteX1" fmla="*/ 21858 w 22986"/>
              <a:gd name="connsiteY1" fmla="*/ 0 h 27190"/>
              <a:gd name="connsiteX2" fmla="*/ 22986 w 22986"/>
              <a:gd name="connsiteY2" fmla="*/ 19949 h 27190"/>
              <a:gd name="connsiteX3" fmla="*/ 15024 w 22986"/>
              <a:gd name="connsiteY3" fmla="*/ 23205 h 27190"/>
              <a:gd name="connsiteX4" fmla="*/ 6866 w 22986"/>
              <a:gd name="connsiteY4" fmla="*/ 23351 h 27190"/>
              <a:gd name="connsiteX5" fmla="*/ 0 w 22986"/>
              <a:gd name="connsiteY5" fmla="*/ 26155 h 27190"/>
              <a:gd name="connsiteX6" fmla="*/ 258 w 22986"/>
              <a:gd name="connsiteY6" fmla="*/ 0 h 27190"/>
              <a:gd name="connsiteX0" fmla="*/ 258 w 22986"/>
              <a:gd name="connsiteY0" fmla="*/ 0 h 26937"/>
              <a:gd name="connsiteX1" fmla="*/ 21858 w 22986"/>
              <a:gd name="connsiteY1" fmla="*/ 0 h 26937"/>
              <a:gd name="connsiteX2" fmla="*/ 22986 w 22986"/>
              <a:gd name="connsiteY2" fmla="*/ 19949 h 26937"/>
              <a:gd name="connsiteX3" fmla="*/ 15024 w 22986"/>
              <a:gd name="connsiteY3" fmla="*/ 23205 h 26937"/>
              <a:gd name="connsiteX4" fmla="*/ 6866 w 22986"/>
              <a:gd name="connsiteY4" fmla="*/ 20432 h 26937"/>
              <a:gd name="connsiteX5" fmla="*/ 0 w 22986"/>
              <a:gd name="connsiteY5" fmla="*/ 26155 h 26937"/>
              <a:gd name="connsiteX6" fmla="*/ 258 w 22986"/>
              <a:gd name="connsiteY6" fmla="*/ 0 h 26937"/>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9388"/>
              <a:gd name="connsiteX1" fmla="*/ 21858 w 22986"/>
              <a:gd name="connsiteY1" fmla="*/ 0 h 29388"/>
              <a:gd name="connsiteX2" fmla="*/ 22986 w 22986"/>
              <a:gd name="connsiteY2" fmla="*/ 19949 h 29388"/>
              <a:gd name="connsiteX3" fmla="*/ 16056 w 22986"/>
              <a:gd name="connsiteY3" fmla="*/ 28313 h 29388"/>
              <a:gd name="connsiteX4" fmla="*/ 6866 w 22986"/>
              <a:gd name="connsiteY4" fmla="*/ 20432 h 29388"/>
              <a:gd name="connsiteX5" fmla="*/ 0 w 22986"/>
              <a:gd name="connsiteY5" fmla="*/ 26155 h 29388"/>
              <a:gd name="connsiteX6" fmla="*/ 258 w 22986"/>
              <a:gd name="connsiteY6" fmla="*/ 0 h 29388"/>
              <a:gd name="connsiteX0" fmla="*/ 258 w 22986"/>
              <a:gd name="connsiteY0" fmla="*/ 0 h 28853"/>
              <a:gd name="connsiteX1" fmla="*/ 21858 w 22986"/>
              <a:gd name="connsiteY1" fmla="*/ 0 h 28853"/>
              <a:gd name="connsiteX2" fmla="*/ 22986 w 22986"/>
              <a:gd name="connsiteY2" fmla="*/ 19949 h 28853"/>
              <a:gd name="connsiteX3" fmla="*/ 16056 w 22986"/>
              <a:gd name="connsiteY3" fmla="*/ 28313 h 28853"/>
              <a:gd name="connsiteX4" fmla="*/ 6866 w 22986"/>
              <a:gd name="connsiteY4" fmla="*/ 20432 h 28853"/>
              <a:gd name="connsiteX5" fmla="*/ 0 w 22986"/>
              <a:gd name="connsiteY5" fmla="*/ 26155 h 28853"/>
              <a:gd name="connsiteX6" fmla="*/ 258 w 22986"/>
              <a:gd name="connsiteY6" fmla="*/ 0 h 28853"/>
              <a:gd name="connsiteX0" fmla="*/ 97 w 22825"/>
              <a:gd name="connsiteY0" fmla="*/ 0 h 28853"/>
              <a:gd name="connsiteX1" fmla="*/ 21697 w 22825"/>
              <a:gd name="connsiteY1" fmla="*/ 0 h 28853"/>
              <a:gd name="connsiteX2" fmla="*/ 22825 w 22825"/>
              <a:gd name="connsiteY2" fmla="*/ 19949 h 28853"/>
              <a:gd name="connsiteX3" fmla="*/ 15895 w 22825"/>
              <a:gd name="connsiteY3" fmla="*/ 28313 h 28853"/>
              <a:gd name="connsiteX4" fmla="*/ 6705 w 22825"/>
              <a:gd name="connsiteY4" fmla="*/ 20432 h 28853"/>
              <a:gd name="connsiteX5" fmla="*/ 0 w 22825"/>
              <a:gd name="connsiteY5" fmla="*/ 19441 h 28853"/>
              <a:gd name="connsiteX6" fmla="*/ 97 w 22825"/>
              <a:gd name="connsiteY6" fmla="*/ 0 h 28853"/>
              <a:gd name="connsiteX0" fmla="*/ 97 w 22825"/>
              <a:gd name="connsiteY0" fmla="*/ 0 h 28338"/>
              <a:gd name="connsiteX1" fmla="*/ 21697 w 22825"/>
              <a:gd name="connsiteY1" fmla="*/ 0 h 28338"/>
              <a:gd name="connsiteX2" fmla="*/ 22825 w 22825"/>
              <a:gd name="connsiteY2" fmla="*/ 19949 h 28338"/>
              <a:gd name="connsiteX3" fmla="*/ 15895 w 22825"/>
              <a:gd name="connsiteY3" fmla="*/ 28313 h 28338"/>
              <a:gd name="connsiteX4" fmla="*/ 6705 w 22825"/>
              <a:gd name="connsiteY4" fmla="*/ 17659 h 28338"/>
              <a:gd name="connsiteX5" fmla="*/ 0 w 22825"/>
              <a:gd name="connsiteY5" fmla="*/ 19441 h 28338"/>
              <a:gd name="connsiteX6" fmla="*/ 97 w 22825"/>
              <a:gd name="connsiteY6" fmla="*/ 0 h 28338"/>
              <a:gd name="connsiteX0" fmla="*/ 97 w 22825"/>
              <a:gd name="connsiteY0" fmla="*/ 0 h 25604"/>
              <a:gd name="connsiteX1" fmla="*/ 21697 w 22825"/>
              <a:gd name="connsiteY1" fmla="*/ 0 h 25604"/>
              <a:gd name="connsiteX2" fmla="*/ 22825 w 22825"/>
              <a:gd name="connsiteY2" fmla="*/ 19949 h 25604"/>
              <a:gd name="connsiteX3" fmla="*/ 15992 w 22825"/>
              <a:gd name="connsiteY3" fmla="*/ 25540 h 25604"/>
              <a:gd name="connsiteX4" fmla="*/ 6705 w 22825"/>
              <a:gd name="connsiteY4" fmla="*/ 17659 h 25604"/>
              <a:gd name="connsiteX5" fmla="*/ 0 w 22825"/>
              <a:gd name="connsiteY5" fmla="*/ 19441 h 25604"/>
              <a:gd name="connsiteX6" fmla="*/ 97 w 22825"/>
              <a:gd name="connsiteY6" fmla="*/ 0 h 25604"/>
              <a:gd name="connsiteX0" fmla="*/ 57 w 22785"/>
              <a:gd name="connsiteY0" fmla="*/ 0 h 25604"/>
              <a:gd name="connsiteX1" fmla="*/ 21657 w 22785"/>
              <a:gd name="connsiteY1" fmla="*/ 0 h 25604"/>
              <a:gd name="connsiteX2" fmla="*/ 22785 w 22785"/>
              <a:gd name="connsiteY2" fmla="*/ 19949 h 25604"/>
              <a:gd name="connsiteX3" fmla="*/ 15952 w 22785"/>
              <a:gd name="connsiteY3" fmla="*/ 25540 h 25604"/>
              <a:gd name="connsiteX4" fmla="*/ 6665 w 22785"/>
              <a:gd name="connsiteY4" fmla="*/ 17659 h 25604"/>
              <a:gd name="connsiteX5" fmla="*/ 24 w 22785"/>
              <a:gd name="connsiteY5" fmla="*/ 23527 h 25604"/>
              <a:gd name="connsiteX6" fmla="*/ 57 w 22785"/>
              <a:gd name="connsiteY6" fmla="*/ 0 h 25604"/>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 name="connsiteX0" fmla="*/ 57 w 22398"/>
              <a:gd name="connsiteY0" fmla="*/ 0 h 25540"/>
              <a:gd name="connsiteX1" fmla="*/ 21657 w 22398"/>
              <a:gd name="connsiteY1" fmla="*/ 0 h 25540"/>
              <a:gd name="connsiteX2" fmla="*/ 22398 w 22398"/>
              <a:gd name="connsiteY2" fmla="*/ 17468 h 25540"/>
              <a:gd name="connsiteX3" fmla="*/ 15952 w 22398"/>
              <a:gd name="connsiteY3" fmla="*/ 25540 h 25540"/>
              <a:gd name="connsiteX4" fmla="*/ 6665 w 22398"/>
              <a:gd name="connsiteY4" fmla="*/ 17659 h 25540"/>
              <a:gd name="connsiteX5" fmla="*/ 24 w 22398"/>
              <a:gd name="connsiteY5" fmla="*/ 23527 h 25540"/>
              <a:gd name="connsiteX6" fmla="*/ 57 w 22398"/>
              <a:gd name="connsiteY6" fmla="*/ 0 h 2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98" h="25540">
                <a:moveTo>
                  <a:pt x="57" y="0"/>
                </a:moveTo>
                <a:lnTo>
                  <a:pt x="21657" y="0"/>
                </a:lnTo>
                <a:lnTo>
                  <a:pt x="22398" y="17468"/>
                </a:lnTo>
                <a:cubicBezTo>
                  <a:pt x="21431" y="22187"/>
                  <a:pt x="18574" y="25508"/>
                  <a:pt x="15952" y="25540"/>
                </a:cubicBezTo>
                <a:cubicBezTo>
                  <a:pt x="13330" y="25572"/>
                  <a:pt x="9502" y="17970"/>
                  <a:pt x="6665" y="17659"/>
                </a:cubicBezTo>
                <a:cubicBezTo>
                  <a:pt x="3828" y="17348"/>
                  <a:pt x="658" y="27054"/>
                  <a:pt x="24" y="23527"/>
                </a:cubicBezTo>
                <a:cubicBezTo>
                  <a:pt x="207" y="11695"/>
                  <a:pt x="-126" y="11832"/>
                  <a:pt x="57"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Text Placeholder 19"/>
          <p:cNvSpPr>
            <a:spLocks noGrp="1"/>
          </p:cNvSpPr>
          <p:nvPr>
            <p:ph type="body" sz="quarter" idx="15"/>
          </p:nvPr>
        </p:nvSpPr>
        <p:spPr>
          <a:xfrm>
            <a:off x="498203" y="742121"/>
            <a:ext cx="2528126" cy="2199861"/>
          </a:xfrm>
        </p:spPr>
        <p:txBody>
          <a:bodyPr anchor="b">
            <a:normAutofit/>
          </a:bodyPr>
          <a:lstStyle>
            <a:lvl1pPr>
              <a:defRPr sz="3200" b="0">
                <a:solidFill>
                  <a:schemeClr val="bg1"/>
                </a:solidFill>
                <a:latin typeface="+mn-lt"/>
              </a:defRPr>
            </a:lvl1pPr>
          </a:lstStyle>
          <a:p>
            <a:pPr lvl="0"/>
            <a:r>
              <a:rPr lang="en-US"/>
              <a:t>Click to edit Master text styles</a:t>
            </a:r>
          </a:p>
        </p:txBody>
      </p:sp>
    </p:spTree>
    <p:custDataLst>
      <p:tags r:id="rId1"/>
    </p:custDataLst>
    <p:extLst>
      <p:ext uri="{BB962C8B-B14F-4D97-AF65-F5344CB8AC3E}">
        <p14:creationId xmlns:p14="http://schemas.microsoft.com/office/powerpoint/2010/main" val="3354950112"/>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p:cSld name="Blank dark blue background">
    <p:bg>
      <p:bgPr>
        <a:solidFill>
          <a:srgbClr val="02255B"/>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8940800" y="6477001"/>
            <a:ext cx="2844800" cy="365125"/>
          </a:xfrm>
        </p:spPr>
        <p:txBody>
          <a:bodyPr/>
          <a:lstStyle>
            <a:lvl1pPr>
              <a:defRPr>
                <a:solidFill>
                  <a:schemeClr val="bg1"/>
                </a:solidFill>
              </a:defRPr>
            </a:lvl1pPr>
          </a:lstStyle>
          <a:p>
            <a:fld id="{DD61438B-8B14-4971-AB6A-3757660C84C2}" type="slidenum">
              <a:rPr lang="en-US" smtClean="0"/>
              <a:t>‹#›</a:t>
            </a:fld>
            <a:endParaRPr lang="en-US"/>
          </a:p>
        </p:txBody>
      </p:sp>
      <p:sp>
        <p:nvSpPr>
          <p:cNvPr id="4" name="Rectangle 3"/>
          <p:cNvSpPr/>
          <p:nvPr/>
        </p:nvSpPr>
        <p:spPr>
          <a:xfrm>
            <a:off x="1176422" y="1556084"/>
            <a:ext cx="10095831" cy="3368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8" name="Text Placeholder 19"/>
          <p:cNvSpPr>
            <a:spLocks noGrp="1"/>
          </p:cNvSpPr>
          <p:nvPr>
            <p:ph type="body" sz="quarter" idx="15"/>
          </p:nvPr>
        </p:nvSpPr>
        <p:spPr>
          <a:xfrm>
            <a:off x="692152" y="304800"/>
            <a:ext cx="10890249" cy="1128036"/>
          </a:xfrm>
        </p:spPr>
        <p:txBody>
          <a:bodyPr anchor="b">
            <a:normAutofit/>
          </a:bodyPr>
          <a:lstStyle>
            <a:lvl1pPr>
              <a:defRPr sz="3200" b="0">
                <a:solidFill>
                  <a:schemeClr val="bg1"/>
                </a:solidFill>
                <a:latin typeface="+mn-lt"/>
              </a:defRPr>
            </a:lvl1pPr>
          </a:lstStyle>
          <a:p>
            <a:pPr lvl="0"/>
            <a:r>
              <a:rPr lang="en-US"/>
              <a:t>Click to edit Master text styles</a:t>
            </a:r>
          </a:p>
        </p:txBody>
      </p:sp>
      <p:sp>
        <p:nvSpPr>
          <p:cNvPr id="10" name="Content Placeholder 3"/>
          <p:cNvSpPr>
            <a:spLocks noGrp="1"/>
          </p:cNvSpPr>
          <p:nvPr>
            <p:ph sz="quarter" idx="13"/>
          </p:nvPr>
        </p:nvSpPr>
        <p:spPr>
          <a:xfrm>
            <a:off x="692152" y="1608668"/>
            <a:ext cx="10890248" cy="4258733"/>
          </a:xfrm>
        </p:spPr>
        <p:txBody>
          <a:bodyPr/>
          <a:lstStyle>
            <a:lvl1pPr marL="0" indent="0">
              <a:spcBef>
                <a:spcPts val="0"/>
              </a:spcBef>
              <a:spcAft>
                <a:spcPts val="1200"/>
              </a:spcAft>
              <a:buNone/>
              <a:defRPr>
                <a:solidFill>
                  <a:srgbClr val="02255B"/>
                </a:solidFill>
              </a:defRPr>
            </a:lvl1pPr>
            <a:lvl2pPr marL="384048" indent="-182880">
              <a:spcBef>
                <a:spcPts val="0"/>
              </a:spcBef>
              <a:spcAft>
                <a:spcPts val="1200"/>
              </a:spcAft>
              <a:buClr>
                <a:srgbClr val="E15829"/>
              </a:buClr>
              <a:buFont typeface="Arial" panose="020B0604020202020204" pitchFamily="34" charset="0"/>
              <a:buChar char="•"/>
              <a:defRPr>
                <a:solidFill>
                  <a:schemeClr val="bg1"/>
                </a:solidFill>
              </a:defRPr>
            </a:lvl2pPr>
            <a:lvl3pPr>
              <a:spcBef>
                <a:spcPts val="0"/>
              </a:spcBef>
              <a:spcAft>
                <a:spcPts val="1200"/>
              </a:spcAft>
              <a:buClr>
                <a:srgbClr val="E15829"/>
              </a:buClr>
              <a:defRPr>
                <a:solidFill>
                  <a:srgbClr val="77777F"/>
                </a:solidFill>
              </a:defRPr>
            </a:lvl3pPr>
            <a:lvl4pPr marL="749808" indent="-182880">
              <a:spcBef>
                <a:spcPts val="0"/>
              </a:spcBef>
              <a:spcAft>
                <a:spcPts val="1200"/>
              </a:spcAft>
              <a:buClr>
                <a:srgbClr val="00839B"/>
              </a:buClr>
              <a:buFont typeface="Arial" panose="020B0604020202020204" pitchFamily="34" charset="0"/>
              <a:buChar char="•"/>
              <a:defRPr>
                <a:solidFill>
                  <a:schemeClr val="bg1"/>
                </a:solidFill>
              </a:defRPr>
            </a:lvl4pPr>
            <a:lvl5pPr>
              <a:spcBef>
                <a:spcPts val="0"/>
              </a:spcBef>
              <a:spcAft>
                <a:spcPts val="1200"/>
              </a:spcAft>
              <a:buClr>
                <a:srgbClr val="00839B"/>
              </a:buClr>
              <a:defRPr>
                <a:solidFill>
                  <a:srgbClr val="77777F"/>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ustDataLst>
      <p:tags r:id="rId1"/>
    </p:custDataLst>
    <p:extLst>
      <p:ext uri="{BB962C8B-B14F-4D97-AF65-F5344CB8AC3E}">
        <p14:creationId xmlns:p14="http://schemas.microsoft.com/office/powerpoint/2010/main" val="2843325599"/>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8" name="Rectangle 7"/>
          <p:cNvSpPr/>
          <p:nvPr>
            <p:custDataLst>
              <p:tags r:id="rId2"/>
            </p:custDataLst>
          </p:nvPr>
        </p:nvSpPr>
        <p:spPr>
          <a:xfrm>
            <a:off x="1" y="4953000"/>
            <a:ext cx="12188825" cy="1905000"/>
          </a:xfrm>
          <a:prstGeom prst="rect">
            <a:avLst/>
          </a:prstGeom>
          <a:solidFill>
            <a:srgbClr val="02255B"/>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9" name="Rectangle 8"/>
          <p:cNvSpPr/>
          <p:nvPr>
            <p:custDataLst>
              <p:tags r:id="rId3"/>
            </p:custDataLst>
          </p:nvPr>
        </p:nvSpPr>
        <p:spPr>
          <a:xfrm>
            <a:off x="17" y="4915076"/>
            <a:ext cx="12188825"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2" name="Title 1"/>
          <p:cNvSpPr>
            <a:spLocks noGrp="1"/>
          </p:cNvSpPr>
          <p:nvPr>
            <p:ph type="title"/>
            <p:custDataLst>
              <p:tags r:id="rId4"/>
            </p:custDataLst>
          </p:nvPr>
        </p:nvSpPr>
        <p:spPr>
          <a:xfrm>
            <a:off x="1097280" y="5074920"/>
            <a:ext cx="10119360" cy="822960"/>
          </a:xfrm>
        </p:spPr>
        <p:txBody>
          <a:bodyPr tIns="0" bIns="0" anchor="b">
            <a:noAutofit/>
          </a:bodyPr>
          <a:lstStyle>
            <a:lvl1pPr>
              <a:defRPr sz="3600" b="0">
                <a:solidFill>
                  <a:srgbClr val="FFFFFF"/>
                </a:solidFill>
              </a:defRPr>
            </a:lvl1pPr>
          </a:lstStyle>
          <a:p>
            <a:r>
              <a:rPr lang="en-US"/>
              <a:t>Click to edit Master title style</a:t>
            </a:r>
          </a:p>
        </p:txBody>
      </p:sp>
      <p:sp>
        <p:nvSpPr>
          <p:cNvPr id="3" name="Picture Placeholder 2"/>
          <p:cNvSpPr>
            <a:spLocks noGrp="1" noChangeAspect="1"/>
          </p:cNvSpPr>
          <p:nvPr>
            <p:ph type="pic" idx="1"/>
            <p:custDataLst>
              <p:tags r:id="rId5"/>
            </p:custDataLst>
          </p:nvPr>
        </p:nvSpPr>
        <p:spPr>
          <a:xfrm>
            <a:off x="17" y="0"/>
            <a:ext cx="12191985" cy="4915076"/>
          </a:xfrm>
          <a:blipFill>
            <a:blip r:embed="rId11" cstate="email">
              <a:extLst>
                <a:ext uri="{28A0092B-C50C-407E-A947-70E740481C1C}">
                  <a14:useLocalDpi xmlns:a14="http://schemas.microsoft.com/office/drawing/2010/main"/>
                </a:ext>
              </a:extLst>
            </a:blip>
            <a:stretch>
              <a:fillRect/>
            </a:stretch>
          </a:blipFill>
        </p:spPr>
        <p:txBody>
          <a:bodyPr lIns="457200" tIns="457200" anchor="t"/>
          <a:lstStyle>
            <a:lvl1pPr marL="0" indent="0">
              <a:buNone/>
              <a:defRPr sz="3200">
                <a:solidFill>
                  <a:schemeClr val="bg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custDataLst>
              <p:tags r:id="rId6"/>
            </p:custDataLst>
          </p:nvPr>
        </p:nvSpPr>
        <p:spPr>
          <a:xfrm>
            <a:off x="1097279" y="5907024"/>
            <a:ext cx="10119360" cy="594360"/>
          </a:xfrm>
        </p:spPr>
        <p:txBody>
          <a:bodyPr lIns="91440" tIns="0" rIns="91440" bIns="0">
            <a:normAutofit/>
          </a:bodyPr>
          <a:lstStyle>
            <a:lvl1pPr marL="0" indent="0">
              <a:spcBef>
                <a:spcPts val="0"/>
              </a:spcBef>
              <a:spcAft>
                <a:spcPts val="600"/>
              </a:spcAft>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custDataLst>
              <p:tags r:id="rId7"/>
            </p:custDataLst>
          </p:nvPr>
        </p:nvSpPr>
        <p:spPr/>
        <p:txBody>
          <a:bodyPr/>
          <a:lstStyle/>
          <a:p>
            <a:fld id="{AE5E71E6-94FE-4B6C-95E2-FEC2AE40DF31}" type="datetime1">
              <a:rPr lang="en-US" smtClean="0"/>
              <a:t>11/10/2023</a:t>
            </a:fld>
            <a:endParaRPr lang="en-US"/>
          </a:p>
        </p:txBody>
      </p:sp>
      <p:sp>
        <p:nvSpPr>
          <p:cNvPr id="6" name="Footer Placeholder 5"/>
          <p:cNvSpPr>
            <a:spLocks noGrp="1"/>
          </p:cNvSpPr>
          <p:nvPr>
            <p:ph type="ftr" sz="quarter" idx="11"/>
            <p:custDataLst>
              <p:tags r:id="rId8"/>
            </p:custDataLst>
          </p:nvPr>
        </p:nvSpPr>
        <p:spPr/>
        <p:txBody>
          <a:bodyPr/>
          <a:lstStyle/>
          <a:p>
            <a:r>
              <a:rPr lang="en-US"/>
              <a:t>TeamSTEPPS Introduction</a:t>
            </a:r>
          </a:p>
        </p:txBody>
      </p:sp>
      <p:sp>
        <p:nvSpPr>
          <p:cNvPr id="7" name="Slide Number Placeholder 6"/>
          <p:cNvSpPr>
            <a:spLocks noGrp="1"/>
          </p:cNvSpPr>
          <p:nvPr>
            <p:ph type="sldNum" sz="quarter" idx="12"/>
            <p:custDataLst>
              <p:tags r:id="rId9"/>
            </p:custDataLst>
          </p:nvPr>
        </p:nvSpPr>
        <p:spPr/>
        <p:txBody>
          <a:bodyPr/>
          <a:lstStyle/>
          <a:p>
            <a:fld id="{DD61438B-8B14-4971-AB6A-3757660C84C2}" type="slidenum">
              <a:rPr lang="en-US" smtClean="0"/>
              <a:t>‹#›</a:t>
            </a:fld>
            <a:endParaRPr lang="en-US"/>
          </a:p>
        </p:txBody>
      </p:sp>
    </p:spTree>
    <p:custDataLst>
      <p:tags r:id="rId1"/>
    </p:custDataLst>
    <p:extLst>
      <p:ext uri="{BB962C8B-B14F-4D97-AF65-F5344CB8AC3E}">
        <p14:creationId xmlns:p14="http://schemas.microsoft.com/office/powerpoint/2010/main" val="2284271698"/>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showMasterSp="0" preserve="1">
  <p:cSld name="3_Blank blank">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793798631"/>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showMasterSp="0" type="secHead" preserve="1">
  <p:cSld name="Section Header blue">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3177" y="6400800"/>
            <a:ext cx="12188825" cy="457200"/>
          </a:xfrm>
          <a:prstGeom prst="rect">
            <a:avLst/>
          </a:prstGeom>
          <a:solidFill>
            <a:srgbClr val="02255B"/>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 y="6355549"/>
            <a:ext cx="12188825" cy="839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065228" y="615982"/>
            <a:ext cx="10058400" cy="3566160"/>
          </a:xfrm>
        </p:spPr>
        <p:txBody>
          <a:bodyPr anchor="b" anchorCtr="0">
            <a:normAutofit/>
          </a:bodyPr>
          <a:lstStyle>
            <a:lvl1pPr>
              <a:lnSpc>
                <a:spcPct val="85000"/>
              </a:lnSpc>
              <a:defRPr sz="3200" b="0">
                <a:solidFill>
                  <a:srgbClr val="77777F"/>
                </a:solidFill>
              </a:defRPr>
            </a:lvl1pPr>
          </a:lstStyle>
          <a:p>
            <a:r>
              <a:rPr lang="en-US"/>
              <a:t>Click to edit Master title style</a:t>
            </a:r>
          </a:p>
        </p:txBody>
      </p:sp>
      <p:sp>
        <p:nvSpPr>
          <p:cNvPr id="3" name="Text Placeholder 2"/>
          <p:cNvSpPr>
            <a:spLocks noGrp="1"/>
          </p:cNvSpPr>
          <p:nvPr>
            <p:ph type="body" idx="1"/>
          </p:nvPr>
        </p:nvSpPr>
        <p:spPr>
          <a:xfrm>
            <a:off x="1097281" y="4357263"/>
            <a:ext cx="10058400" cy="1143000"/>
          </a:xfrm>
        </p:spPr>
        <p:txBody>
          <a:bodyPr lIns="91440" rIns="91440" anchor="t" anchorCtr="0">
            <a:normAutofit/>
          </a:bodyPr>
          <a:lstStyle>
            <a:lvl1pPr marL="0" indent="0">
              <a:buNone/>
              <a:defRPr sz="1800" cap="none" spc="0" baseline="0">
                <a:solidFill>
                  <a:srgbClr val="E15829"/>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06DBC1E9-EA5E-485F-83F9-FEC234F793CF}" type="datetime1">
              <a:rPr lang="en-US" smtClean="0"/>
              <a:t>11/10/2023</a:t>
            </a:fld>
            <a:endParaRPr lang="en-US"/>
          </a:p>
        </p:txBody>
      </p:sp>
      <p:sp>
        <p:nvSpPr>
          <p:cNvPr id="5" name="Footer Placeholder 4"/>
          <p:cNvSpPr>
            <a:spLocks noGrp="1"/>
          </p:cNvSpPr>
          <p:nvPr>
            <p:ph type="ftr" sz="quarter" idx="11"/>
          </p:nvPr>
        </p:nvSpPr>
        <p:spPr/>
        <p:txBody>
          <a:bodyPr/>
          <a:lstStyle/>
          <a:p>
            <a:r>
              <a:rPr lang="en-US"/>
              <a:t>TeamSTEPPS Introduction</a:t>
            </a:r>
          </a:p>
        </p:txBody>
      </p:sp>
      <p:sp>
        <p:nvSpPr>
          <p:cNvPr id="6" name="Slide Number Placeholder 5"/>
          <p:cNvSpPr>
            <a:spLocks noGrp="1"/>
          </p:cNvSpPr>
          <p:nvPr>
            <p:ph type="sldNum" sz="quarter" idx="12"/>
          </p:nvPr>
        </p:nvSpPr>
        <p:spPr/>
        <p:txBody>
          <a:bodyPr/>
          <a:lstStyle/>
          <a:p>
            <a:fld id="{DD61438B-8B14-4971-AB6A-3757660C84C2}" type="slidenum">
              <a:rPr lang="en-US" smtClean="0"/>
              <a:t>‹#›</a:t>
            </a:fld>
            <a:endParaRPr lang="en-US"/>
          </a:p>
        </p:txBody>
      </p:sp>
    </p:spTree>
    <p:custDataLst>
      <p:tags r:id="rId1"/>
    </p:custDataLst>
    <p:extLst>
      <p:ext uri="{BB962C8B-B14F-4D97-AF65-F5344CB8AC3E}">
        <p14:creationId xmlns:p14="http://schemas.microsoft.com/office/powerpoint/2010/main" val="2731794624"/>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showMasterSp="0" preserve="1">
  <p:cSld name="Blank blue">
    <p:spTree>
      <p:nvGrpSpPr>
        <p:cNvPr id="1" name=""/>
        <p:cNvGrpSpPr/>
        <p:nvPr/>
      </p:nvGrpSpPr>
      <p:grpSpPr>
        <a:xfrm>
          <a:off x="0" y="0"/>
          <a:ext cx="0" cy="0"/>
          <a:chOff x="0" y="0"/>
          <a:chExt cx="0" cy="0"/>
        </a:xfrm>
      </p:grpSpPr>
      <p:sp>
        <p:nvSpPr>
          <p:cNvPr id="7" name="Rectangle 6"/>
          <p:cNvSpPr/>
          <p:nvPr/>
        </p:nvSpPr>
        <p:spPr>
          <a:xfrm>
            <a:off x="3177" y="6400800"/>
            <a:ext cx="12188825" cy="457200"/>
          </a:xfrm>
          <a:prstGeom prst="rect">
            <a:avLst/>
          </a:prstGeom>
          <a:solidFill>
            <a:srgbClr val="02255B"/>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7" y="6334316"/>
            <a:ext cx="12188825" cy="136227"/>
          </a:xfrm>
          <a:prstGeom prst="rect">
            <a:avLst/>
          </a:prstGeom>
          <a:solidFill>
            <a:srgbClr val="00839B"/>
          </a:solidFill>
          <a:ln>
            <a:noFill/>
          </a:ln>
        </p:spPr>
        <p:style>
          <a:lnRef idx="2">
            <a:schemeClr val="accent1">
              <a:shade val="50000"/>
            </a:schemeClr>
          </a:lnRef>
          <a:fillRef idx="1">
            <a:schemeClr val="accent1"/>
          </a:fillRef>
          <a:effectRef idx="0">
            <a:schemeClr val="accent1"/>
          </a:effectRef>
          <a:fontRef idx="minor">
            <a:schemeClr val="lt1"/>
          </a:fontRef>
        </p:style>
      </p:sp>
    </p:spTree>
    <p:custDataLst>
      <p:tags r:id="rId1"/>
    </p:custDataLst>
    <p:extLst>
      <p:ext uri="{BB962C8B-B14F-4D97-AF65-F5344CB8AC3E}">
        <p14:creationId xmlns:p14="http://schemas.microsoft.com/office/powerpoint/2010/main" val="3916019558"/>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showMasterSp="0" preserve="1">
  <p:cSld name="Blank orange">
    <p:spTree>
      <p:nvGrpSpPr>
        <p:cNvPr id="1" name=""/>
        <p:cNvGrpSpPr/>
        <p:nvPr/>
      </p:nvGrpSpPr>
      <p:grpSpPr>
        <a:xfrm>
          <a:off x="0" y="0"/>
          <a:ext cx="0" cy="0"/>
          <a:chOff x="0" y="0"/>
          <a:chExt cx="0" cy="0"/>
        </a:xfrm>
      </p:grpSpPr>
      <p:sp>
        <p:nvSpPr>
          <p:cNvPr id="7" name="Rectangle 6"/>
          <p:cNvSpPr/>
          <p:nvPr/>
        </p:nvSpPr>
        <p:spPr>
          <a:xfrm>
            <a:off x="3177" y="6398324"/>
            <a:ext cx="12188825" cy="45967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7" y="6334316"/>
            <a:ext cx="12188825" cy="12072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sp>
    </p:spTree>
    <p:custDataLst>
      <p:tags r:id="rId1"/>
    </p:custDataLst>
    <p:extLst>
      <p:ext uri="{BB962C8B-B14F-4D97-AF65-F5344CB8AC3E}">
        <p14:creationId xmlns:p14="http://schemas.microsoft.com/office/powerpoint/2010/main" val="3585394842"/>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showMasterSp="0" preserve="1">
  <p:cSld name="1_Blank blue">
    <p:spTree>
      <p:nvGrpSpPr>
        <p:cNvPr id="1" name=""/>
        <p:cNvGrpSpPr/>
        <p:nvPr/>
      </p:nvGrpSpPr>
      <p:grpSpPr>
        <a:xfrm>
          <a:off x="0" y="0"/>
          <a:ext cx="0" cy="0"/>
          <a:chOff x="0" y="0"/>
          <a:chExt cx="0" cy="0"/>
        </a:xfrm>
      </p:grpSpPr>
      <p:sp>
        <p:nvSpPr>
          <p:cNvPr id="7" name="Rectangle 6"/>
          <p:cNvSpPr/>
          <p:nvPr/>
        </p:nvSpPr>
        <p:spPr>
          <a:xfrm>
            <a:off x="3177" y="6400800"/>
            <a:ext cx="12188825" cy="457200"/>
          </a:xfrm>
          <a:prstGeom prst="rect">
            <a:avLst/>
          </a:prstGeom>
          <a:solidFill>
            <a:srgbClr val="77777F"/>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7" y="6334316"/>
            <a:ext cx="12188825" cy="136227"/>
          </a:xfrm>
          <a:prstGeom prst="rect">
            <a:avLst/>
          </a:prstGeom>
          <a:solidFill>
            <a:srgbClr val="02255B"/>
          </a:solidFill>
          <a:ln>
            <a:noFill/>
          </a:ln>
        </p:spPr>
        <p:style>
          <a:lnRef idx="2">
            <a:schemeClr val="accent1">
              <a:shade val="50000"/>
            </a:schemeClr>
          </a:lnRef>
          <a:fillRef idx="1">
            <a:schemeClr val="accent1"/>
          </a:fillRef>
          <a:effectRef idx="0">
            <a:schemeClr val="accent1"/>
          </a:effectRef>
          <a:fontRef idx="minor">
            <a:schemeClr val="lt1"/>
          </a:fontRef>
        </p:style>
      </p:sp>
    </p:spTree>
    <p:custDataLst>
      <p:tags r:id="rId1"/>
    </p:custDataLst>
    <p:extLst>
      <p:ext uri="{BB962C8B-B14F-4D97-AF65-F5344CB8AC3E}">
        <p14:creationId xmlns:p14="http://schemas.microsoft.com/office/powerpoint/2010/main" val="1550424018"/>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a:xfrm>
            <a:off x="5003095" y="6472051"/>
            <a:ext cx="2527810" cy="365125"/>
          </a:xfrm>
        </p:spPr>
        <p:txBody>
          <a:bodyPr/>
          <a:lstStyle>
            <a:lvl1pPr algn="l">
              <a:defRPr/>
            </a:lvl1pPr>
          </a:lstStyle>
          <a:p>
            <a:pPr algn="ctr"/>
            <a:r>
              <a:rPr lang="en-US"/>
              <a:t>TeamSTEPPS Introduction</a:t>
            </a:r>
          </a:p>
        </p:txBody>
      </p:sp>
      <p:sp>
        <p:nvSpPr>
          <p:cNvPr id="4" name="Slide Number Placeholder 3"/>
          <p:cNvSpPr>
            <a:spLocks noGrp="1"/>
          </p:cNvSpPr>
          <p:nvPr>
            <p:ph type="sldNum" sz="quarter" idx="12"/>
          </p:nvPr>
        </p:nvSpPr>
        <p:spPr>
          <a:xfrm>
            <a:off x="10608383" y="6459787"/>
            <a:ext cx="1312025" cy="365125"/>
          </a:xfrm>
        </p:spPr>
        <p:txBody>
          <a:bodyPr/>
          <a:lstStyle/>
          <a:p>
            <a:fld id="{DD61438B-8B14-4971-AB6A-3757660C84C2}" type="slidenum">
              <a:rPr lang="en-US" smtClean="0"/>
              <a:t>‹#›</a:t>
            </a:fld>
            <a:endParaRPr lang="en-US"/>
          </a:p>
        </p:txBody>
      </p:sp>
      <p:pic>
        <p:nvPicPr>
          <p:cNvPr id="5" name="Picture 4"/>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93405" y="6481303"/>
            <a:ext cx="1732213" cy="314948"/>
          </a:xfrm>
          <a:prstGeom prst="rect">
            <a:avLst/>
          </a:prstGeom>
        </p:spPr>
      </p:pic>
    </p:spTree>
    <p:custDataLst>
      <p:tags r:id="rId1"/>
    </p:custDataLst>
    <p:extLst>
      <p:ext uri="{BB962C8B-B14F-4D97-AF65-F5344CB8AC3E}">
        <p14:creationId xmlns:p14="http://schemas.microsoft.com/office/powerpoint/2010/main" val="3915581972"/>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4480526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2208845"/>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75765" y="1452563"/>
            <a:ext cx="12192000" cy="1002290"/>
          </a:xfrm>
        </p:spPr>
        <p:txBody>
          <a:bodyPr/>
          <a:lstStyle/>
          <a:p>
            <a:r>
              <a:rPr lang="en-US"/>
              <a:t>Click to edit Master title style</a:t>
            </a:r>
          </a:p>
        </p:txBody>
      </p:sp>
      <p:sp>
        <p:nvSpPr>
          <p:cNvPr id="3" name="Subtitle 2"/>
          <p:cNvSpPr>
            <a:spLocks noGrp="1"/>
          </p:cNvSpPr>
          <p:nvPr>
            <p:ph type="subTitle" idx="1"/>
          </p:nvPr>
        </p:nvSpPr>
        <p:spPr>
          <a:xfrm>
            <a:off x="2151529" y="2649682"/>
            <a:ext cx="10040471" cy="1194955"/>
          </a:xfrm>
        </p:spPr>
        <p:txBody>
          <a:bodyPr/>
          <a:lstStyle>
            <a:lvl1pPr marL="0" indent="0" algn="ctr">
              <a:buNone/>
              <a:defRPr>
                <a:solidFill>
                  <a:schemeClr val="tx1">
                    <a:tint val="75000"/>
                  </a:schemeClr>
                </a:solidFill>
              </a:defRPr>
            </a:lvl1pPr>
            <a:lvl2pPr marL="311719" indent="0" algn="ctr">
              <a:buNone/>
              <a:defRPr>
                <a:solidFill>
                  <a:schemeClr val="tx1">
                    <a:tint val="75000"/>
                  </a:schemeClr>
                </a:solidFill>
              </a:defRPr>
            </a:lvl2pPr>
            <a:lvl3pPr marL="623438" indent="0" algn="ctr">
              <a:buNone/>
              <a:defRPr>
                <a:solidFill>
                  <a:schemeClr val="tx1">
                    <a:tint val="75000"/>
                  </a:schemeClr>
                </a:solidFill>
              </a:defRPr>
            </a:lvl3pPr>
            <a:lvl4pPr marL="935157" indent="0" algn="ctr">
              <a:buNone/>
              <a:defRPr>
                <a:solidFill>
                  <a:schemeClr val="tx1">
                    <a:tint val="75000"/>
                  </a:schemeClr>
                </a:solidFill>
              </a:defRPr>
            </a:lvl4pPr>
            <a:lvl5pPr marL="1246876" indent="0" algn="ctr">
              <a:buNone/>
              <a:defRPr>
                <a:solidFill>
                  <a:schemeClr val="tx1">
                    <a:tint val="75000"/>
                  </a:schemeClr>
                </a:solidFill>
              </a:defRPr>
            </a:lvl5pPr>
            <a:lvl6pPr marL="1558595" indent="0" algn="ctr">
              <a:buNone/>
              <a:defRPr>
                <a:solidFill>
                  <a:schemeClr val="tx1">
                    <a:tint val="75000"/>
                  </a:schemeClr>
                </a:solidFill>
              </a:defRPr>
            </a:lvl6pPr>
            <a:lvl7pPr marL="1870314" indent="0" algn="ctr">
              <a:buNone/>
              <a:defRPr>
                <a:solidFill>
                  <a:schemeClr val="tx1">
                    <a:tint val="75000"/>
                  </a:schemeClr>
                </a:solidFill>
              </a:defRPr>
            </a:lvl7pPr>
            <a:lvl8pPr marL="2182033" indent="0" algn="ctr">
              <a:buNone/>
              <a:defRPr>
                <a:solidFill>
                  <a:schemeClr val="tx1">
                    <a:tint val="75000"/>
                  </a:schemeClr>
                </a:solidFill>
              </a:defRPr>
            </a:lvl8pPr>
            <a:lvl9pPr marL="249375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133040" y="3004705"/>
            <a:ext cx="12192000" cy="928688"/>
          </a:xfrm>
        </p:spPr>
        <p:txBody>
          <a:bodyPr anchor="t"/>
          <a:lstStyle>
            <a:lvl1pPr algn="l">
              <a:defRPr sz="2727" b="1" cap="all"/>
            </a:lvl1pPr>
          </a:lstStyle>
          <a:p>
            <a:r>
              <a:rPr lang="en-US"/>
              <a:t>Click to edit Master title style</a:t>
            </a:r>
          </a:p>
        </p:txBody>
      </p:sp>
      <p:sp>
        <p:nvSpPr>
          <p:cNvPr id="3" name="Text Placeholder 2"/>
          <p:cNvSpPr>
            <a:spLocks noGrp="1"/>
          </p:cNvSpPr>
          <p:nvPr>
            <p:ph type="body" idx="1"/>
          </p:nvPr>
        </p:nvSpPr>
        <p:spPr>
          <a:xfrm>
            <a:off x="1133040" y="1981850"/>
            <a:ext cx="12192000" cy="1022855"/>
          </a:xfrm>
        </p:spPr>
        <p:txBody>
          <a:bodyPr anchor="b"/>
          <a:lstStyle>
            <a:lvl1pPr marL="0" indent="0">
              <a:buNone/>
              <a:defRPr sz="1364">
                <a:solidFill>
                  <a:schemeClr val="tx1">
                    <a:tint val="75000"/>
                  </a:schemeClr>
                </a:solidFill>
              </a:defRPr>
            </a:lvl1pPr>
            <a:lvl2pPr marL="311719" indent="0">
              <a:buNone/>
              <a:defRPr sz="1227">
                <a:solidFill>
                  <a:schemeClr val="tx1">
                    <a:tint val="75000"/>
                  </a:schemeClr>
                </a:solidFill>
              </a:defRPr>
            </a:lvl2pPr>
            <a:lvl3pPr marL="623438" indent="0">
              <a:buNone/>
              <a:defRPr sz="1091">
                <a:solidFill>
                  <a:schemeClr val="tx1">
                    <a:tint val="75000"/>
                  </a:schemeClr>
                </a:solidFill>
              </a:defRPr>
            </a:lvl3pPr>
            <a:lvl4pPr marL="935157" indent="0">
              <a:buNone/>
              <a:defRPr sz="955">
                <a:solidFill>
                  <a:schemeClr val="tx1">
                    <a:tint val="75000"/>
                  </a:schemeClr>
                </a:solidFill>
              </a:defRPr>
            </a:lvl4pPr>
            <a:lvl5pPr marL="1246876" indent="0">
              <a:buNone/>
              <a:defRPr sz="955">
                <a:solidFill>
                  <a:schemeClr val="tx1">
                    <a:tint val="75000"/>
                  </a:schemeClr>
                </a:solidFill>
              </a:defRPr>
            </a:lvl5pPr>
            <a:lvl6pPr marL="1558595" indent="0">
              <a:buNone/>
              <a:defRPr sz="955">
                <a:solidFill>
                  <a:schemeClr val="tx1">
                    <a:tint val="75000"/>
                  </a:schemeClr>
                </a:solidFill>
              </a:defRPr>
            </a:lvl6pPr>
            <a:lvl7pPr marL="1870314" indent="0">
              <a:buNone/>
              <a:defRPr sz="955">
                <a:solidFill>
                  <a:schemeClr val="tx1">
                    <a:tint val="75000"/>
                  </a:schemeClr>
                </a:solidFill>
              </a:defRPr>
            </a:lvl7pPr>
            <a:lvl8pPr marL="2182033" indent="0">
              <a:buNone/>
              <a:defRPr sz="955">
                <a:solidFill>
                  <a:schemeClr val="tx1">
                    <a:tint val="75000"/>
                  </a:schemeClr>
                </a:solidFill>
              </a:defRPr>
            </a:lvl8pPr>
            <a:lvl9pPr marL="2493752" indent="0">
              <a:buNone/>
              <a:defRPr sz="955">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17176" y="1091046"/>
            <a:ext cx="6335059" cy="3085884"/>
          </a:xfrm>
        </p:spPr>
        <p:txBody>
          <a:bodyPr/>
          <a:lstStyle>
            <a:lvl1pPr>
              <a:defRPr sz="1909"/>
            </a:lvl1pPr>
            <a:lvl2pPr>
              <a:defRPr sz="1636"/>
            </a:lvl2pPr>
            <a:lvl3pPr>
              <a:defRPr sz="1364"/>
            </a:lvl3pPr>
            <a:lvl4pPr>
              <a:defRPr sz="1227"/>
            </a:lvl4pPr>
            <a:lvl5pPr>
              <a:defRPr sz="1227"/>
            </a:lvl5pPr>
            <a:lvl6pPr>
              <a:defRPr sz="1227"/>
            </a:lvl6pPr>
            <a:lvl7pPr>
              <a:defRPr sz="1227"/>
            </a:lvl7pPr>
            <a:lvl8pPr>
              <a:defRPr sz="1227"/>
            </a:lvl8pPr>
            <a:lvl9pPr>
              <a:defRPr sz="122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7291294" y="1091046"/>
            <a:ext cx="6335059" cy="3085884"/>
          </a:xfrm>
        </p:spPr>
        <p:txBody>
          <a:bodyPr/>
          <a:lstStyle>
            <a:lvl1pPr>
              <a:defRPr sz="1909"/>
            </a:lvl1pPr>
            <a:lvl2pPr>
              <a:defRPr sz="1636"/>
            </a:lvl2pPr>
            <a:lvl3pPr>
              <a:defRPr sz="1364"/>
            </a:lvl3pPr>
            <a:lvl4pPr>
              <a:defRPr sz="1227"/>
            </a:lvl4pPr>
            <a:lvl5pPr>
              <a:defRPr sz="1227"/>
            </a:lvl5pPr>
            <a:lvl6pPr>
              <a:defRPr sz="1227"/>
            </a:lvl6pPr>
            <a:lvl7pPr>
              <a:defRPr sz="1227"/>
            </a:lvl7pPr>
            <a:lvl8pPr>
              <a:defRPr sz="1227"/>
            </a:lvl8pPr>
            <a:lvl9pPr>
              <a:defRPr sz="122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17176" y="1046668"/>
            <a:ext cx="6337550" cy="436201"/>
          </a:xfrm>
        </p:spPr>
        <p:txBody>
          <a:bodyPr anchor="b"/>
          <a:lstStyle>
            <a:lvl1pPr marL="0" indent="0">
              <a:buNone/>
              <a:defRPr sz="1636" b="1"/>
            </a:lvl1pPr>
            <a:lvl2pPr marL="311719" indent="0">
              <a:buNone/>
              <a:defRPr sz="1364" b="1"/>
            </a:lvl2pPr>
            <a:lvl3pPr marL="623438" indent="0">
              <a:buNone/>
              <a:defRPr sz="1227" b="1"/>
            </a:lvl3pPr>
            <a:lvl4pPr marL="935157" indent="0">
              <a:buNone/>
              <a:defRPr sz="1091" b="1"/>
            </a:lvl4pPr>
            <a:lvl5pPr marL="1246876" indent="0">
              <a:buNone/>
              <a:defRPr sz="1091" b="1"/>
            </a:lvl5pPr>
            <a:lvl6pPr marL="1558595" indent="0">
              <a:buNone/>
              <a:defRPr sz="1091" b="1"/>
            </a:lvl6pPr>
            <a:lvl7pPr marL="1870314" indent="0">
              <a:buNone/>
              <a:defRPr sz="1091" b="1"/>
            </a:lvl7pPr>
            <a:lvl8pPr marL="2182033" indent="0">
              <a:buNone/>
              <a:defRPr sz="1091" b="1"/>
            </a:lvl8pPr>
            <a:lvl9pPr marL="2493752" indent="0">
              <a:buNone/>
              <a:defRPr sz="1091" b="1"/>
            </a:lvl9pPr>
          </a:lstStyle>
          <a:p>
            <a:pPr lvl="0"/>
            <a:r>
              <a:rPr lang="en-US"/>
              <a:t>Click to edit Master text styles</a:t>
            </a:r>
          </a:p>
        </p:txBody>
      </p:sp>
      <p:sp>
        <p:nvSpPr>
          <p:cNvPr id="4" name="Content Placeholder 3"/>
          <p:cNvSpPr>
            <a:spLocks noGrp="1"/>
          </p:cNvSpPr>
          <p:nvPr>
            <p:ph sz="half" idx="2"/>
          </p:nvPr>
        </p:nvSpPr>
        <p:spPr>
          <a:xfrm>
            <a:off x="717176" y="1482869"/>
            <a:ext cx="6337550" cy="2694060"/>
          </a:xfrm>
        </p:spPr>
        <p:txBody>
          <a:bodyPr/>
          <a:lstStyle>
            <a:lvl1pPr>
              <a:defRPr sz="1636"/>
            </a:lvl1pPr>
            <a:lvl2pPr>
              <a:defRPr sz="1364"/>
            </a:lvl2pPr>
            <a:lvl3pPr>
              <a:defRPr sz="1227"/>
            </a:lvl3pPr>
            <a:lvl4pPr>
              <a:defRPr sz="1091"/>
            </a:lvl4pPr>
            <a:lvl5pPr>
              <a:defRPr sz="1091"/>
            </a:lvl5pPr>
            <a:lvl6pPr>
              <a:defRPr sz="1091"/>
            </a:lvl6pPr>
            <a:lvl7pPr>
              <a:defRPr sz="1091"/>
            </a:lvl7pPr>
            <a:lvl8pPr>
              <a:defRPr sz="1091"/>
            </a:lvl8pPr>
            <a:lvl9pPr>
              <a:defRPr sz="1091"/>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7286315" y="1046668"/>
            <a:ext cx="6340039" cy="436201"/>
          </a:xfrm>
        </p:spPr>
        <p:txBody>
          <a:bodyPr anchor="b"/>
          <a:lstStyle>
            <a:lvl1pPr marL="0" indent="0">
              <a:buNone/>
              <a:defRPr sz="1636" b="1"/>
            </a:lvl1pPr>
            <a:lvl2pPr marL="311719" indent="0">
              <a:buNone/>
              <a:defRPr sz="1364" b="1"/>
            </a:lvl2pPr>
            <a:lvl3pPr marL="623438" indent="0">
              <a:buNone/>
              <a:defRPr sz="1227" b="1"/>
            </a:lvl3pPr>
            <a:lvl4pPr marL="935157" indent="0">
              <a:buNone/>
              <a:defRPr sz="1091" b="1"/>
            </a:lvl4pPr>
            <a:lvl5pPr marL="1246876" indent="0">
              <a:buNone/>
              <a:defRPr sz="1091" b="1"/>
            </a:lvl5pPr>
            <a:lvl6pPr marL="1558595" indent="0">
              <a:buNone/>
              <a:defRPr sz="1091" b="1"/>
            </a:lvl6pPr>
            <a:lvl7pPr marL="1870314" indent="0">
              <a:buNone/>
              <a:defRPr sz="1091" b="1"/>
            </a:lvl7pPr>
            <a:lvl8pPr marL="2182033" indent="0">
              <a:buNone/>
              <a:defRPr sz="1091" b="1"/>
            </a:lvl8pPr>
            <a:lvl9pPr marL="2493752" indent="0">
              <a:buNone/>
              <a:defRPr sz="1091" b="1"/>
            </a:lvl9pPr>
          </a:lstStyle>
          <a:p>
            <a:pPr lvl="0"/>
            <a:r>
              <a:rPr lang="en-US"/>
              <a:t>Click to edit Master text styles</a:t>
            </a:r>
          </a:p>
        </p:txBody>
      </p:sp>
      <p:sp>
        <p:nvSpPr>
          <p:cNvPr id="6" name="Content Placeholder 5"/>
          <p:cNvSpPr>
            <a:spLocks noGrp="1"/>
          </p:cNvSpPr>
          <p:nvPr>
            <p:ph sz="quarter" idx="4"/>
          </p:nvPr>
        </p:nvSpPr>
        <p:spPr>
          <a:xfrm>
            <a:off x="7286315" y="1482869"/>
            <a:ext cx="6340039" cy="2694060"/>
          </a:xfrm>
        </p:spPr>
        <p:txBody>
          <a:bodyPr/>
          <a:lstStyle>
            <a:lvl1pPr>
              <a:defRPr sz="1636"/>
            </a:lvl1pPr>
            <a:lvl2pPr>
              <a:defRPr sz="1364"/>
            </a:lvl2pPr>
            <a:lvl3pPr>
              <a:defRPr sz="1227"/>
            </a:lvl3pPr>
            <a:lvl4pPr>
              <a:defRPr sz="1091"/>
            </a:lvl4pPr>
            <a:lvl5pPr>
              <a:defRPr sz="1091"/>
            </a:lvl5pPr>
            <a:lvl6pPr>
              <a:defRPr sz="1091"/>
            </a:lvl6pPr>
            <a:lvl7pPr>
              <a:defRPr sz="1091"/>
            </a:lvl7pPr>
            <a:lvl8pPr>
              <a:defRPr sz="1091"/>
            </a:lvl8pPr>
            <a:lvl9pPr>
              <a:defRPr sz="1091"/>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717177" y="186170"/>
            <a:ext cx="4718922" cy="792307"/>
          </a:xfrm>
        </p:spPr>
        <p:txBody>
          <a:bodyPr anchor="b"/>
          <a:lstStyle>
            <a:lvl1pPr algn="l">
              <a:defRPr sz="1364" b="1"/>
            </a:lvl1pPr>
          </a:lstStyle>
          <a:p>
            <a:r>
              <a:rPr lang="en-US"/>
              <a:t>Click to edit Master title style</a:t>
            </a:r>
          </a:p>
        </p:txBody>
      </p:sp>
      <p:sp>
        <p:nvSpPr>
          <p:cNvPr id="3" name="Content Placeholder 2"/>
          <p:cNvSpPr>
            <a:spLocks noGrp="1"/>
          </p:cNvSpPr>
          <p:nvPr>
            <p:ph idx="1"/>
          </p:nvPr>
        </p:nvSpPr>
        <p:spPr>
          <a:xfrm>
            <a:off x="5607922" y="186171"/>
            <a:ext cx="8018431" cy="3990759"/>
          </a:xfrm>
        </p:spPr>
        <p:txBody>
          <a:bodyPr/>
          <a:lstStyle>
            <a:lvl1pPr>
              <a:defRPr sz="2182"/>
            </a:lvl1pPr>
            <a:lvl2pPr>
              <a:defRPr sz="1909"/>
            </a:lvl2pPr>
            <a:lvl3pPr>
              <a:defRPr sz="1636"/>
            </a:lvl3pPr>
            <a:lvl4pPr>
              <a:defRPr sz="1364"/>
            </a:lvl4pPr>
            <a:lvl5pPr>
              <a:defRPr sz="1364"/>
            </a:lvl5pPr>
            <a:lvl6pPr>
              <a:defRPr sz="1364"/>
            </a:lvl6pPr>
            <a:lvl7pPr>
              <a:defRPr sz="1364"/>
            </a:lvl7pPr>
            <a:lvl8pPr>
              <a:defRPr sz="1364"/>
            </a:lvl8pPr>
            <a:lvl9pPr>
              <a:defRPr sz="136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717177" y="978478"/>
            <a:ext cx="4718922" cy="3198452"/>
          </a:xfrm>
        </p:spPr>
        <p:txBody>
          <a:bodyPr/>
          <a:lstStyle>
            <a:lvl1pPr marL="0" indent="0">
              <a:buNone/>
              <a:defRPr sz="955"/>
            </a:lvl1pPr>
            <a:lvl2pPr marL="311719" indent="0">
              <a:buNone/>
              <a:defRPr sz="818"/>
            </a:lvl2pPr>
            <a:lvl3pPr marL="623438" indent="0">
              <a:buNone/>
              <a:defRPr sz="682"/>
            </a:lvl3pPr>
            <a:lvl4pPr marL="935157" indent="0">
              <a:buNone/>
              <a:defRPr sz="614"/>
            </a:lvl4pPr>
            <a:lvl5pPr marL="1246876" indent="0">
              <a:buNone/>
              <a:defRPr sz="614"/>
            </a:lvl5pPr>
            <a:lvl6pPr marL="1558595" indent="0">
              <a:buNone/>
              <a:defRPr sz="614"/>
            </a:lvl6pPr>
            <a:lvl7pPr marL="1870314" indent="0">
              <a:buNone/>
              <a:defRPr sz="614"/>
            </a:lvl7pPr>
            <a:lvl8pPr marL="2182033" indent="0">
              <a:buNone/>
              <a:defRPr sz="614"/>
            </a:lvl8pPr>
            <a:lvl9pPr marL="2493752" indent="0">
              <a:buNone/>
              <a:defRPr sz="614"/>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11432" y="3273137"/>
            <a:ext cx="8606118" cy="386412"/>
          </a:xfrm>
        </p:spPr>
        <p:txBody>
          <a:bodyPr anchor="b"/>
          <a:lstStyle>
            <a:lvl1pPr algn="l">
              <a:defRPr sz="1364" b="1"/>
            </a:lvl1pPr>
          </a:lstStyle>
          <a:p>
            <a:r>
              <a:rPr lang="en-US"/>
              <a:t>Click to edit Master title style</a:t>
            </a:r>
          </a:p>
        </p:txBody>
      </p:sp>
      <p:sp>
        <p:nvSpPr>
          <p:cNvPr id="3" name="Picture Placeholder 2"/>
          <p:cNvSpPr>
            <a:spLocks noGrp="1"/>
          </p:cNvSpPr>
          <p:nvPr>
            <p:ph type="pic" idx="1"/>
          </p:nvPr>
        </p:nvSpPr>
        <p:spPr>
          <a:xfrm>
            <a:off x="2811432" y="417801"/>
            <a:ext cx="8606118" cy="2805545"/>
          </a:xfrm>
        </p:spPr>
        <p:txBody>
          <a:bodyPr/>
          <a:lstStyle>
            <a:lvl1pPr marL="0" indent="0">
              <a:buNone/>
              <a:defRPr sz="2182"/>
            </a:lvl1pPr>
            <a:lvl2pPr marL="311719" indent="0">
              <a:buNone/>
              <a:defRPr sz="1909"/>
            </a:lvl2pPr>
            <a:lvl3pPr marL="623438" indent="0">
              <a:buNone/>
              <a:defRPr sz="1636"/>
            </a:lvl3pPr>
            <a:lvl4pPr marL="935157" indent="0">
              <a:buNone/>
              <a:defRPr sz="1364"/>
            </a:lvl4pPr>
            <a:lvl5pPr marL="1246876" indent="0">
              <a:buNone/>
              <a:defRPr sz="1364"/>
            </a:lvl5pPr>
            <a:lvl6pPr marL="1558595" indent="0">
              <a:buNone/>
              <a:defRPr sz="1364"/>
            </a:lvl6pPr>
            <a:lvl7pPr marL="1870314" indent="0">
              <a:buNone/>
              <a:defRPr sz="1364"/>
            </a:lvl7pPr>
            <a:lvl8pPr marL="2182033" indent="0">
              <a:buNone/>
              <a:defRPr sz="1364"/>
            </a:lvl8pPr>
            <a:lvl9pPr marL="2493752" indent="0">
              <a:buNone/>
              <a:defRPr sz="1364"/>
            </a:lvl9pPr>
          </a:lstStyle>
          <a:p>
            <a:endParaRPr lang="en-US"/>
          </a:p>
        </p:txBody>
      </p:sp>
      <p:sp>
        <p:nvSpPr>
          <p:cNvPr id="4" name="Text Placeholder 3"/>
          <p:cNvSpPr>
            <a:spLocks noGrp="1"/>
          </p:cNvSpPr>
          <p:nvPr>
            <p:ph type="body" sz="half" idx="2"/>
          </p:nvPr>
        </p:nvSpPr>
        <p:spPr>
          <a:xfrm>
            <a:off x="2811432" y="3659548"/>
            <a:ext cx="8606118" cy="548770"/>
          </a:xfrm>
        </p:spPr>
        <p:txBody>
          <a:bodyPr/>
          <a:lstStyle>
            <a:lvl1pPr marL="0" indent="0">
              <a:buNone/>
              <a:defRPr sz="955"/>
            </a:lvl1pPr>
            <a:lvl2pPr marL="311719" indent="0">
              <a:buNone/>
              <a:defRPr sz="818"/>
            </a:lvl2pPr>
            <a:lvl3pPr marL="623438" indent="0">
              <a:buNone/>
              <a:defRPr sz="682"/>
            </a:lvl3pPr>
            <a:lvl4pPr marL="935157" indent="0">
              <a:buNone/>
              <a:defRPr sz="614"/>
            </a:lvl4pPr>
            <a:lvl5pPr marL="1246876" indent="0">
              <a:buNone/>
              <a:defRPr sz="614"/>
            </a:lvl5pPr>
            <a:lvl6pPr marL="1558595" indent="0">
              <a:buNone/>
              <a:defRPr sz="614"/>
            </a:lvl6pPr>
            <a:lvl7pPr marL="1870314" indent="0">
              <a:buNone/>
              <a:defRPr sz="614"/>
            </a:lvl7pPr>
            <a:lvl8pPr marL="2182033" indent="0">
              <a:buNone/>
              <a:defRPr sz="614"/>
            </a:lvl8pPr>
            <a:lvl9pPr marL="2493752" indent="0">
              <a:buNone/>
              <a:defRPr sz="614"/>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29070028"/>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0399059" y="187254"/>
            <a:ext cx="3227294" cy="398967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717176" y="187254"/>
            <a:ext cx="9442824" cy="398967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8964918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4862656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7653802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2484767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8364941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3493612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448866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7343755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58328559"/>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938656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573187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4318294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3985414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21998685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818642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4478154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98290199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4238912"/>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20865857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711101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0000836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18321361"/>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955519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1522953"/>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66880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01862111"/>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57949696"/>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9690752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202018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62774728"/>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62736332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5953275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5946389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272769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664717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2679154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6963227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4324774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4764384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303562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6366349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79783973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79783973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9943467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6805659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102443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86028563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8619597"/>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9329078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6941429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423891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92632230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0339369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9258950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5348527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9587065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882524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9923806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49862182"/>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6385201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1943896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81955522"/>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387178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6569449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7335050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9984913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81159562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5697272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925165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192638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86669273"/>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09225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7985431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32453738"/>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584172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10596175"/>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31631518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1008025"/>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393792943"/>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17509257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8871672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4503774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6002367"/>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3985548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61487423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2182600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7549953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29141060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356164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45267698"/>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7529749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57866321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20774020"/>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3459419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5631527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41914057"/>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131789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0028810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96376101"/>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9288645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0615937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8861694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4693841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48355057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22087704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6857427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4230286"/>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3547192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cSld name="1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827859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8940448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0347842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5909804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4527636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18021461"/>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3998958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75864542"/>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97828230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82798914"/>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710498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95372134"/>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17828020"/>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62764862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26122543"/>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62054694"/>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9055294"/>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8617126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08009053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792121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17177196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1920976"/>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3580442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792121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192097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35804420"/>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058527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0966629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5676071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3564941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55143226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9119921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80461207"/>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cSld name="2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7398495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2906630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22428475"/>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980540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48702167"/>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57713067"/>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7309733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2951579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843612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16179664"/>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0493336"/>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74977627"/>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534355322"/>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900145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188074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19786099"/>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916879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83270214"/>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58112831"/>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3635138"/>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72360139"/>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30486813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70792940"/>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9783795"/>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13231865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14228870"/>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48015493"/>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02549073"/>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742148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314366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3572776"/>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64228"/>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3719949"/>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0515151"/>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181078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2224325"/>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78274380"/>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82798914"/>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2990995"/>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171771967"/>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890419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91199215"/>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2951579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8436128"/>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8327021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14228870"/>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0637423"/>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48015493"/>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64228"/>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7421487"/>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3719949"/>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051515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1810783"/>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30356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78274380"/>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7827438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783658486"/>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0884180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46829663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463854968"/>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78744679"/>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6376476"/>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4377506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680660955"/>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34956318"/>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matchingName="Title and Content">
  <p:cSld name="3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64467406"/>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matchingName="Photo Slide">
  <p:cSld name="20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45677796"/>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44353" t="41308" r="41308" b="44537"/>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1248361"/>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251683148"/>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userDrawn="1">
  <p:cSld name="6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876612349"/>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61684694"/>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22325930"/>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57298154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88786427"/>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2479938"/>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66296709"/>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70922304"/>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 preserve="1">
  <p:cSld name="3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55432313"/>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9056666"/>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1967696"/>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6446465"/>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910798543"/>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48675539"/>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2301171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448866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1841554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p:cSld name="3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336372206"/>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92031328"/>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10270537"/>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11/10/2023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914610509"/>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11/10/2023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650515904"/>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853644344"/>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matchingName="Title and Content">
  <p:cSld name="36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38653374"/>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224834593"/>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543003970"/>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5" y="4178330"/>
            <a:ext cx="4395959" cy="1140163"/>
          </a:xfrm>
          <a:prstGeom prst="rect">
            <a:avLst/>
          </a:prstGeom>
        </p:spPr>
      </p:pic>
    </p:spTree>
    <p:extLst>
      <p:ext uri="{BB962C8B-B14F-4D97-AF65-F5344CB8AC3E}">
        <p14:creationId xmlns:p14="http://schemas.microsoft.com/office/powerpoint/2010/main" val="181735523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521326"/>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251400287"/>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p:cSld name="3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98946972"/>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1751562560"/>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543003970"/>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6479413"/>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489622913"/>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7336188"/>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8520332"/>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28489293"/>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504056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7190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21105823"/>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15772397"/>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251901327"/>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1352467"/>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2305507"/>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45177511"/>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26909929"/>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8498237"/>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36365882"/>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0865632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71903"/>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30473943"/>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3555011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05824695"/>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44353" t="41308" r="41308" b="44537"/>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2374324019"/>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44353" t="41308" r="41308" b="44537"/>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03686679"/>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65481949"/>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11/10/2023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72834799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11/10/2023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229018680"/>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13001559"/>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4801019"/>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58225487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07914573"/>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02775852"/>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rm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cxnSp>
        <p:nvCxnSpPr>
          <p:cNvPr id="18" name="Straight Connector 17">
            <a:extLst>
              <a:ext uri="{FF2B5EF4-FFF2-40B4-BE49-F238E27FC236}">
                <a16:creationId xmlns:a16="http://schemas.microsoft.com/office/drawing/2014/main" id="{4A3686E6-74E2-FE49-AAC4-953D01F3F562}"/>
              </a:ext>
            </a:extLst>
          </p:cNvPr>
          <p:cNvCxnSpPr/>
          <p:nvPr userDrawn="1"/>
        </p:nvCxnSpPr>
        <p:spPr>
          <a:xfrm>
            <a:off x="1520055" y="3507988"/>
            <a:ext cx="228600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r>
              <a:rPr lang="en-US"/>
              <a:t>Click icon to add picture</a:t>
            </a:r>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73454691"/>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cxnSp>
        <p:nvCxnSpPr>
          <p:cNvPr id="33" name="Straight Connector 32">
            <a:extLst>
              <a:ext uri="{FF2B5EF4-FFF2-40B4-BE49-F238E27FC236}">
                <a16:creationId xmlns:a16="http://schemas.microsoft.com/office/drawing/2014/main" id="{A9CB564A-C69C-944C-96FC-5B26C4A43C4A}"/>
              </a:ext>
            </a:extLst>
          </p:cNvPr>
          <p:cNvCxnSpPr/>
          <p:nvPr userDrawn="1"/>
        </p:nvCxnSpPr>
        <p:spPr>
          <a:xfrm>
            <a:off x="1520055" y="2811818"/>
            <a:ext cx="228600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2451198"/>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8"/>
          </a:xfrm>
          <a:noFill/>
        </p:spPr>
        <p:txBody>
          <a:bodyPr lIns="91440" rIns="91440" anchor="t" anchorCtr="0"/>
          <a:lstStyle>
            <a:lvl1pPr marL="0" indent="0">
              <a:buNone/>
              <a:defRPr b="0">
                <a:solidFill>
                  <a:schemeClr val="tx1"/>
                </a:solidFill>
              </a:defRPr>
            </a:lvl1pPr>
          </a:lstStyle>
          <a:p>
            <a:pPr lvl="0"/>
            <a:r>
              <a:rPr lang="en-US"/>
              <a:t>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r>
              <a:rPr lang="en-US"/>
              <a:t>Click icon to add picture</a:t>
            </a:r>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61840717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423891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747288010"/>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3" cy="2036762"/>
          </a:xfrm>
          <a:prstGeom prst="rect">
            <a:avLst/>
          </a:prstGeom>
        </p:spPr>
      </p:pic>
    </p:spTree>
    <p:extLst>
      <p:ext uri="{BB962C8B-B14F-4D97-AF65-F5344CB8AC3E}">
        <p14:creationId xmlns:p14="http://schemas.microsoft.com/office/powerpoint/2010/main" val="3999422037"/>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9977E4BD-558F-4F49-BCCC-8097ACDB3950}"/>
              </a:ext>
            </a:extLst>
          </p:cNvPr>
          <p:cNvCxnSpPr/>
          <p:nvPr userDrawn="1"/>
        </p:nvCxnSpPr>
        <p:spPr>
          <a:xfrm>
            <a:off x="704315" y="1425993"/>
            <a:ext cx="109728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77845884"/>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5"/>
            <a:ext cx="5410199"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9"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54FD4E-2BB6-AE40-B89B-76CA55068800}"/>
              </a:ext>
            </a:extLst>
          </p:cNvPr>
          <p:cNvCxnSpPr/>
          <p:nvPr userDrawn="1"/>
        </p:nvCxnSpPr>
        <p:spPr>
          <a:xfrm>
            <a:off x="704315" y="1425993"/>
            <a:ext cx="109728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48693979"/>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rm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rm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66875308"/>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7BD2A368-37B4-AE41-8927-00C94D6431A1}"/>
              </a:ext>
            </a:extLst>
          </p:cNvPr>
          <p:cNvCxnSpPr/>
          <p:nvPr userDrawn="1"/>
        </p:nvCxnSpPr>
        <p:spPr>
          <a:xfrm>
            <a:off x="707293" y="1425993"/>
            <a:ext cx="109728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7551849"/>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9"/>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cxnSp>
        <p:nvCxnSpPr>
          <p:cNvPr id="13" name="Straight Connector 12">
            <a:extLst>
              <a:ext uri="{FF2B5EF4-FFF2-40B4-BE49-F238E27FC236}">
                <a16:creationId xmlns:a16="http://schemas.microsoft.com/office/drawing/2014/main" id="{73A1B7DC-DAD7-F944-AC53-2FDB50DEA0A1}"/>
              </a:ext>
            </a:extLst>
          </p:cNvPr>
          <p:cNvCxnSpPr>
            <a:cxnSpLocks/>
          </p:cNvCxnSpPr>
          <p:nvPr userDrawn="1"/>
        </p:nvCxnSpPr>
        <p:spPr>
          <a:xfrm>
            <a:off x="1325947" y="3080084"/>
            <a:ext cx="685399"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2"/>
            <a:ext cx="5582652" cy="1413563"/>
          </a:xfrm>
        </p:spPr>
        <p:txBody>
          <a:bodyPr numCol="2">
            <a:normAutofit/>
          </a:bodyPr>
          <a:lstStyle>
            <a:lvl1pPr marL="0" indent="0">
              <a:buNone/>
              <a:defRPr sz="2000"/>
            </a:lvl1pPr>
          </a:lstStyle>
          <a:p>
            <a:pPr lvl="0"/>
            <a:r>
              <a:rPr lang="en-US"/>
              <a:t>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p:nvPr>
        </p:nvSpPr>
        <p:spPr>
          <a:xfrm>
            <a:off x="1219201" y="1887490"/>
            <a:ext cx="5582652" cy="1078262"/>
          </a:xfrm>
        </p:spPr>
        <p:txBody>
          <a:bodyPr>
            <a:normAutofit/>
          </a:bodyPr>
          <a:lstStyle>
            <a:lvl1pPr>
              <a:defRPr sz="6000"/>
            </a:lvl1pPr>
          </a:lstStyle>
          <a:p>
            <a:r>
              <a:rPr lang="en-US"/>
              <a:t>Click to edit Master title style</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r>
              <a:rPr lang="en-US"/>
              <a:t>Click icon to add picture</a:t>
            </a:r>
          </a:p>
        </p:txBody>
      </p:sp>
    </p:spTree>
    <p:extLst>
      <p:ext uri="{BB962C8B-B14F-4D97-AF65-F5344CB8AC3E}">
        <p14:creationId xmlns:p14="http://schemas.microsoft.com/office/powerpoint/2010/main" val="1988493127"/>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84972483"/>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rm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7"/>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cxnSp>
        <p:nvCxnSpPr>
          <p:cNvPr id="15" name="Straight Connector 14">
            <a:extLst>
              <a:ext uri="{FF2B5EF4-FFF2-40B4-BE49-F238E27FC236}">
                <a16:creationId xmlns:a16="http://schemas.microsoft.com/office/drawing/2014/main" id="{B9A3468E-DF1F-A142-9123-E9C41E669E14}"/>
              </a:ext>
            </a:extLst>
          </p:cNvPr>
          <p:cNvCxnSpPr/>
          <p:nvPr userDrawn="1"/>
        </p:nvCxnSpPr>
        <p:spPr>
          <a:xfrm>
            <a:off x="620093" y="5141451"/>
            <a:ext cx="228600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9" y="136525"/>
            <a:ext cx="1945207" cy="879974"/>
          </a:xfrm>
          <a:prstGeom prst="rect">
            <a:avLst/>
          </a:prstGeom>
        </p:spPr>
      </p:pic>
    </p:spTree>
    <p:extLst>
      <p:ext uri="{BB962C8B-B14F-4D97-AF65-F5344CB8AC3E}">
        <p14:creationId xmlns:p14="http://schemas.microsoft.com/office/powerpoint/2010/main" val="753833309"/>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80C53AD7-A772-4F83-850B-482C70935EA4}" type="datetime1">
              <a:rPr lang="en-US" altLang="ja-JP"/>
              <a:pPr>
                <a:defRPr/>
              </a:pPr>
              <a:t>11/10/2023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DDD8331-DEC2-4D1E-95D5-94283CB87E4D}" type="slidenum">
              <a:rPr lang="en-US" altLang="en-US"/>
              <a:pPr>
                <a:defRPr/>
              </a:pPr>
              <a:t>‹#›</a:t>
            </a:fld>
            <a:endParaRPr lang="en-US" altLang="en-US"/>
          </a:p>
        </p:txBody>
      </p:sp>
    </p:spTree>
    <p:extLst>
      <p:ext uri="{BB962C8B-B14F-4D97-AF65-F5344CB8AC3E}">
        <p14:creationId xmlns:p14="http://schemas.microsoft.com/office/powerpoint/2010/main" val="3463018984"/>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2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68A51ED6-1809-467D-BA74-8EA1DF4B6FEF}" type="datetime1">
              <a:rPr lang="en-US" altLang="ja-JP"/>
              <a:pPr>
                <a:defRPr/>
              </a:pPr>
              <a:t>11/10/2023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4AF8077-2CE4-4A8C-806A-F9B27078C005}" type="slidenum">
              <a:rPr lang="en-US" altLang="en-US"/>
              <a:pPr>
                <a:defRPr/>
              </a:pPr>
              <a:t>‹#›</a:t>
            </a:fld>
            <a:endParaRPr lang="en-US" altLang="en-US"/>
          </a:p>
        </p:txBody>
      </p:sp>
    </p:spTree>
    <p:extLst>
      <p:ext uri="{BB962C8B-B14F-4D97-AF65-F5344CB8AC3E}">
        <p14:creationId xmlns:p14="http://schemas.microsoft.com/office/powerpoint/2010/main" val="91549660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25519462"/>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202333348"/>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rm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cxnSp>
        <p:nvCxnSpPr>
          <p:cNvPr id="18" name="Straight Connector 17">
            <a:extLst>
              <a:ext uri="{FF2B5EF4-FFF2-40B4-BE49-F238E27FC236}">
                <a16:creationId xmlns:a16="http://schemas.microsoft.com/office/drawing/2014/main" id="{4A3686E6-74E2-FE49-AAC4-953D01F3F562}"/>
              </a:ext>
            </a:extLst>
          </p:cNvPr>
          <p:cNvCxnSpPr/>
          <p:nvPr userDrawn="1"/>
        </p:nvCxnSpPr>
        <p:spPr>
          <a:xfrm>
            <a:off x="1520055" y="3507988"/>
            <a:ext cx="228600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r>
              <a:rPr lang="en-US"/>
              <a:t>Click icon to add picture</a:t>
            </a:r>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51234515"/>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cxnSp>
        <p:nvCxnSpPr>
          <p:cNvPr id="33" name="Straight Connector 32">
            <a:extLst>
              <a:ext uri="{FF2B5EF4-FFF2-40B4-BE49-F238E27FC236}">
                <a16:creationId xmlns:a16="http://schemas.microsoft.com/office/drawing/2014/main" id="{A9CB564A-C69C-944C-96FC-5B26C4A43C4A}"/>
              </a:ext>
            </a:extLst>
          </p:cNvPr>
          <p:cNvCxnSpPr/>
          <p:nvPr userDrawn="1"/>
        </p:nvCxnSpPr>
        <p:spPr>
          <a:xfrm>
            <a:off x="1520055" y="2811818"/>
            <a:ext cx="228600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95948431"/>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r>
              <a:rPr lang="en-US"/>
              <a:t>Click icon to add picture</a:t>
            </a:r>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57562822"/>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67369229"/>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9977E4BD-558F-4F49-BCCC-8097ACDB3950}"/>
              </a:ext>
            </a:extLst>
          </p:cNvPr>
          <p:cNvCxnSpPr/>
          <p:nvPr userDrawn="1"/>
        </p:nvCxnSpPr>
        <p:spPr>
          <a:xfrm>
            <a:off x="704314" y="1425993"/>
            <a:ext cx="109728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03021134"/>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54FD4E-2BB6-AE40-B89B-76CA55068800}"/>
              </a:ext>
            </a:extLst>
          </p:cNvPr>
          <p:cNvCxnSpPr/>
          <p:nvPr userDrawn="1"/>
        </p:nvCxnSpPr>
        <p:spPr>
          <a:xfrm>
            <a:off x="704314" y="1425993"/>
            <a:ext cx="109728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64270897"/>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rm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rm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29834282"/>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7BD2A368-37B4-AE41-8927-00C94D6431A1}"/>
              </a:ext>
            </a:extLst>
          </p:cNvPr>
          <p:cNvCxnSpPr/>
          <p:nvPr userDrawn="1"/>
        </p:nvCxnSpPr>
        <p:spPr>
          <a:xfrm>
            <a:off x="707293" y="1425993"/>
            <a:ext cx="109728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6890803"/>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Connector 12">
            <a:extLst>
              <a:ext uri="{FF2B5EF4-FFF2-40B4-BE49-F238E27FC236}">
                <a16:creationId xmlns:a16="http://schemas.microsoft.com/office/drawing/2014/main" id="{73A1B7DC-DAD7-F944-AC53-2FDB50DEA0A1}"/>
              </a:ext>
            </a:extLst>
          </p:cNvPr>
          <p:cNvCxnSpPr>
            <a:cxnSpLocks/>
          </p:cNvCxnSpPr>
          <p:nvPr userDrawn="1"/>
        </p:nvCxnSpPr>
        <p:spPr>
          <a:xfrm>
            <a:off x="1325946" y="3080084"/>
            <a:ext cx="685399"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rmAutofit/>
          </a:bodyPr>
          <a:lstStyle>
            <a:lvl1pPr marL="0" indent="0">
              <a:buNone/>
              <a:defRPr sz="2000"/>
            </a:lvl1pPr>
          </a:lstStyle>
          <a:p>
            <a:pPr lvl="0"/>
            <a:r>
              <a:rPr lang="en-US"/>
              <a:t>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p:nvPr>
        </p:nvSpPr>
        <p:spPr>
          <a:xfrm>
            <a:off x="1219200" y="1887490"/>
            <a:ext cx="5582652" cy="1078262"/>
          </a:xfrm>
        </p:spPr>
        <p:txBody>
          <a:bodyPr>
            <a:normAutofit/>
          </a:bodyPr>
          <a:lstStyle>
            <a:lvl1pPr>
              <a:defRPr sz="6000"/>
            </a:lvl1pPr>
          </a:lstStyle>
          <a:p>
            <a:r>
              <a:rPr lang="en-US"/>
              <a:t>Click to edit Master title style</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r>
              <a:rPr lang="en-US"/>
              <a:t>Click icon to add picture</a:t>
            </a:r>
          </a:p>
        </p:txBody>
      </p:sp>
    </p:spTree>
    <p:extLst>
      <p:ext uri="{BB962C8B-B14F-4D97-AF65-F5344CB8AC3E}">
        <p14:creationId xmlns:p14="http://schemas.microsoft.com/office/powerpoint/2010/main" val="194969889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898032396"/>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872016968"/>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rm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cxnSp>
        <p:nvCxnSpPr>
          <p:cNvPr id="15" name="Straight Connector 14">
            <a:extLst>
              <a:ext uri="{FF2B5EF4-FFF2-40B4-BE49-F238E27FC236}">
                <a16:creationId xmlns:a16="http://schemas.microsoft.com/office/drawing/2014/main" id="{B9A3468E-DF1F-A142-9123-E9C41E669E14}"/>
              </a:ext>
            </a:extLst>
          </p:cNvPr>
          <p:cNvCxnSpPr/>
          <p:nvPr userDrawn="1"/>
        </p:nvCxnSpPr>
        <p:spPr>
          <a:xfrm>
            <a:off x="620093" y="5141451"/>
            <a:ext cx="228600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2886884752"/>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82112278"/>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62772335"/>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482212947"/>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1258503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87390995"/>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97954547"/>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58186749"/>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9923619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04125666"/>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909394860"/>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555492759"/>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3024454238"/>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29127544"/>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76164170"/>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906516513"/>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53289323"/>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19124342"/>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39704038"/>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5919711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5845292"/>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56332093"/>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16783103"/>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40168724"/>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4220182289"/>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984074794"/>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991204367"/>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p:cSld name="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55739530"/>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52723047"/>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58102104"/>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2767760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756388239"/>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818565833"/>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0271779"/>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92244499"/>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43745848"/>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23816651"/>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22491180"/>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10042377"/>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3082889776"/>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68412230"/>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30471316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707651266"/>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43173215"/>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1499516108"/>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211283914"/>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7732636"/>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p:cSld name="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173676726"/>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979790082"/>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4"/>
        <p:cNvGrpSpPr/>
        <p:nvPr/>
      </p:nvGrpSpPr>
      <p:grpSpPr>
        <a:xfrm>
          <a:off x="0" y="0"/>
          <a:ext cx="0" cy="0"/>
          <a:chOff x="0" y="0"/>
          <a:chExt cx="0" cy="0"/>
        </a:xfrm>
      </p:grpSpPr>
      <p:grpSp>
        <p:nvGrpSpPr>
          <p:cNvPr id="15" name="Google Shape;15;p2"/>
          <p:cNvGrpSpPr/>
          <p:nvPr/>
        </p:nvGrpSpPr>
        <p:grpSpPr>
          <a:xfrm>
            <a:off x="7191542" y="1"/>
            <a:ext cx="5000459" cy="1425992"/>
            <a:chOff x="7191542" y="1"/>
            <a:chExt cx="5000459" cy="1425992"/>
          </a:xfrm>
        </p:grpSpPr>
        <p:pic>
          <p:nvPicPr>
            <p:cNvPr id="16" name="Google Shape;16;p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 name="Google Shape;17;p2"/>
            <p:cNvGrpSpPr/>
            <p:nvPr/>
          </p:nvGrpSpPr>
          <p:grpSpPr>
            <a:xfrm>
              <a:off x="7191542" y="1"/>
              <a:ext cx="5000459" cy="1425992"/>
              <a:chOff x="7186272" y="0"/>
              <a:chExt cx="5005729" cy="1427495"/>
            </a:xfrm>
          </p:grpSpPr>
          <p:sp>
            <p:nvSpPr>
              <p:cNvPr id="18" name="Google Shape;18;p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 name="Google Shape;19;p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 name="Google Shape;20;p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 name="Google Shape;21;p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 name="Google Shape;22;p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b="0" i="0" u="none" strike="noStrike" cap="none">
                <a:solidFill>
                  <a:srgbClr val="AEB3B7"/>
                </a:solidFill>
                <a:latin typeface="Calibri"/>
                <a:ea typeface="Calibri"/>
                <a:cs typeface="Calibri"/>
                <a:sym typeface="Calibri"/>
              </a:defRPr>
            </a:lvl1pPr>
            <a:lvl2pPr marL="0" lvl="1" indent="0" algn="r">
              <a:spcBef>
                <a:spcPts val="0"/>
              </a:spcBef>
              <a:buNone/>
              <a:defRPr sz="1200" b="0" i="0" u="none" strike="noStrike" cap="none">
                <a:solidFill>
                  <a:srgbClr val="AEB3B7"/>
                </a:solidFill>
                <a:latin typeface="Calibri"/>
                <a:ea typeface="Calibri"/>
                <a:cs typeface="Calibri"/>
                <a:sym typeface="Calibri"/>
              </a:defRPr>
            </a:lvl2pPr>
            <a:lvl3pPr marL="0" lvl="2" indent="0" algn="r">
              <a:spcBef>
                <a:spcPts val="0"/>
              </a:spcBef>
              <a:buNone/>
              <a:defRPr sz="1200" b="0" i="0" u="none" strike="noStrike" cap="none">
                <a:solidFill>
                  <a:srgbClr val="AEB3B7"/>
                </a:solidFill>
                <a:latin typeface="Calibri"/>
                <a:ea typeface="Calibri"/>
                <a:cs typeface="Calibri"/>
                <a:sym typeface="Calibri"/>
              </a:defRPr>
            </a:lvl3pPr>
            <a:lvl4pPr marL="0" lvl="3" indent="0" algn="r">
              <a:spcBef>
                <a:spcPts val="0"/>
              </a:spcBef>
              <a:buNone/>
              <a:defRPr sz="1200" b="0" i="0" u="none" strike="noStrike" cap="none">
                <a:solidFill>
                  <a:srgbClr val="AEB3B7"/>
                </a:solidFill>
                <a:latin typeface="Calibri"/>
                <a:ea typeface="Calibri"/>
                <a:cs typeface="Calibri"/>
                <a:sym typeface="Calibri"/>
              </a:defRPr>
            </a:lvl4pPr>
            <a:lvl5pPr marL="0" lvl="4" indent="0" algn="r">
              <a:spcBef>
                <a:spcPts val="0"/>
              </a:spcBef>
              <a:buNone/>
              <a:defRPr sz="1200" b="0" i="0" u="none" strike="noStrike" cap="none">
                <a:solidFill>
                  <a:srgbClr val="AEB3B7"/>
                </a:solidFill>
                <a:latin typeface="Calibri"/>
                <a:ea typeface="Calibri"/>
                <a:cs typeface="Calibri"/>
                <a:sym typeface="Calibri"/>
              </a:defRPr>
            </a:lvl5pPr>
            <a:lvl6pPr marL="0" lvl="5" indent="0" algn="r">
              <a:spcBef>
                <a:spcPts val="0"/>
              </a:spcBef>
              <a:buNone/>
              <a:defRPr sz="1200" b="0" i="0" u="none" strike="noStrike" cap="none">
                <a:solidFill>
                  <a:srgbClr val="AEB3B7"/>
                </a:solidFill>
                <a:latin typeface="Calibri"/>
                <a:ea typeface="Calibri"/>
                <a:cs typeface="Calibri"/>
                <a:sym typeface="Calibri"/>
              </a:defRPr>
            </a:lvl6pPr>
            <a:lvl7pPr marL="0" lvl="6" indent="0" algn="r">
              <a:spcBef>
                <a:spcPts val="0"/>
              </a:spcBef>
              <a:buNone/>
              <a:defRPr sz="1200" b="0" i="0" u="none" strike="noStrike" cap="none">
                <a:solidFill>
                  <a:srgbClr val="AEB3B7"/>
                </a:solidFill>
                <a:latin typeface="Calibri"/>
                <a:ea typeface="Calibri"/>
                <a:cs typeface="Calibri"/>
                <a:sym typeface="Calibri"/>
              </a:defRPr>
            </a:lvl7pPr>
            <a:lvl8pPr marL="0" lvl="7" indent="0" algn="r">
              <a:spcBef>
                <a:spcPts val="0"/>
              </a:spcBef>
              <a:buNone/>
              <a:defRPr sz="1200" b="0" i="0" u="none" strike="noStrike" cap="none">
                <a:solidFill>
                  <a:srgbClr val="AEB3B7"/>
                </a:solidFill>
                <a:latin typeface="Calibri"/>
                <a:ea typeface="Calibri"/>
                <a:cs typeface="Calibri"/>
                <a:sym typeface="Calibri"/>
              </a:defRPr>
            </a:lvl8pPr>
            <a:lvl9pPr marL="0" lvl="8" indent="0" algn="r">
              <a:spcBef>
                <a:spcPts val="0"/>
              </a:spcBef>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 name="Google Shape;23;p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 name="Google Shape;24;p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4"/>
        <p:cNvGrpSpPr/>
        <p:nvPr/>
      </p:nvGrpSpPr>
      <p:grpSpPr>
        <a:xfrm>
          <a:off x="0" y="0"/>
          <a:ext cx="0" cy="0"/>
          <a:chOff x="0" y="0"/>
          <a:chExt cx="0" cy="0"/>
        </a:xfrm>
      </p:grpSpPr>
      <p:grpSp>
        <p:nvGrpSpPr>
          <p:cNvPr id="15" name="Google Shape;15;p2"/>
          <p:cNvGrpSpPr/>
          <p:nvPr/>
        </p:nvGrpSpPr>
        <p:grpSpPr>
          <a:xfrm>
            <a:off x="7191542" y="1"/>
            <a:ext cx="5000459" cy="1425992"/>
            <a:chOff x="7191542" y="1"/>
            <a:chExt cx="5000459" cy="1425992"/>
          </a:xfrm>
        </p:grpSpPr>
        <p:pic>
          <p:nvPicPr>
            <p:cNvPr id="16" name="Google Shape;16;p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 name="Google Shape;17;p2"/>
            <p:cNvGrpSpPr/>
            <p:nvPr/>
          </p:nvGrpSpPr>
          <p:grpSpPr>
            <a:xfrm>
              <a:off x="7191542" y="1"/>
              <a:ext cx="5000459" cy="1425992"/>
              <a:chOff x="7186272" y="0"/>
              <a:chExt cx="5005729" cy="1427495"/>
            </a:xfrm>
          </p:grpSpPr>
          <p:sp>
            <p:nvSpPr>
              <p:cNvPr id="18" name="Google Shape;18;p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 name="Google Shape;19;p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 name="Google Shape;20;p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 name="Google Shape;21;p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 name="Google Shape;22;p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b="0" i="0" u="none" strike="noStrike" cap="none">
                <a:solidFill>
                  <a:srgbClr val="AEB3B7"/>
                </a:solidFill>
                <a:latin typeface="Calibri"/>
                <a:ea typeface="Calibri"/>
                <a:cs typeface="Calibri"/>
                <a:sym typeface="Calibri"/>
              </a:defRPr>
            </a:lvl1pPr>
            <a:lvl2pPr marL="0" lvl="1" indent="0" algn="r">
              <a:spcBef>
                <a:spcPts val="0"/>
              </a:spcBef>
              <a:buNone/>
              <a:defRPr sz="1200" b="0" i="0" u="none" strike="noStrike" cap="none">
                <a:solidFill>
                  <a:srgbClr val="AEB3B7"/>
                </a:solidFill>
                <a:latin typeface="Calibri"/>
                <a:ea typeface="Calibri"/>
                <a:cs typeface="Calibri"/>
                <a:sym typeface="Calibri"/>
              </a:defRPr>
            </a:lvl2pPr>
            <a:lvl3pPr marL="0" lvl="2" indent="0" algn="r">
              <a:spcBef>
                <a:spcPts val="0"/>
              </a:spcBef>
              <a:buNone/>
              <a:defRPr sz="1200" b="0" i="0" u="none" strike="noStrike" cap="none">
                <a:solidFill>
                  <a:srgbClr val="AEB3B7"/>
                </a:solidFill>
                <a:latin typeface="Calibri"/>
                <a:ea typeface="Calibri"/>
                <a:cs typeface="Calibri"/>
                <a:sym typeface="Calibri"/>
              </a:defRPr>
            </a:lvl3pPr>
            <a:lvl4pPr marL="0" lvl="3" indent="0" algn="r">
              <a:spcBef>
                <a:spcPts val="0"/>
              </a:spcBef>
              <a:buNone/>
              <a:defRPr sz="1200" b="0" i="0" u="none" strike="noStrike" cap="none">
                <a:solidFill>
                  <a:srgbClr val="AEB3B7"/>
                </a:solidFill>
                <a:latin typeface="Calibri"/>
                <a:ea typeface="Calibri"/>
                <a:cs typeface="Calibri"/>
                <a:sym typeface="Calibri"/>
              </a:defRPr>
            </a:lvl4pPr>
            <a:lvl5pPr marL="0" lvl="4" indent="0" algn="r">
              <a:spcBef>
                <a:spcPts val="0"/>
              </a:spcBef>
              <a:buNone/>
              <a:defRPr sz="1200" b="0" i="0" u="none" strike="noStrike" cap="none">
                <a:solidFill>
                  <a:srgbClr val="AEB3B7"/>
                </a:solidFill>
                <a:latin typeface="Calibri"/>
                <a:ea typeface="Calibri"/>
                <a:cs typeface="Calibri"/>
                <a:sym typeface="Calibri"/>
              </a:defRPr>
            </a:lvl5pPr>
            <a:lvl6pPr marL="0" lvl="5" indent="0" algn="r">
              <a:spcBef>
                <a:spcPts val="0"/>
              </a:spcBef>
              <a:buNone/>
              <a:defRPr sz="1200" b="0" i="0" u="none" strike="noStrike" cap="none">
                <a:solidFill>
                  <a:srgbClr val="AEB3B7"/>
                </a:solidFill>
                <a:latin typeface="Calibri"/>
                <a:ea typeface="Calibri"/>
                <a:cs typeface="Calibri"/>
                <a:sym typeface="Calibri"/>
              </a:defRPr>
            </a:lvl6pPr>
            <a:lvl7pPr marL="0" lvl="6" indent="0" algn="r">
              <a:spcBef>
                <a:spcPts val="0"/>
              </a:spcBef>
              <a:buNone/>
              <a:defRPr sz="1200" b="0" i="0" u="none" strike="noStrike" cap="none">
                <a:solidFill>
                  <a:srgbClr val="AEB3B7"/>
                </a:solidFill>
                <a:latin typeface="Calibri"/>
                <a:ea typeface="Calibri"/>
                <a:cs typeface="Calibri"/>
                <a:sym typeface="Calibri"/>
              </a:defRPr>
            </a:lvl7pPr>
            <a:lvl8pPr marL="0" lvl="7" indent="0" algn="r">
              <a:spcBef>
                <a:spcPts val="0"/>
              </a:spcBef>
              <a:buNone/>
              <a:defRPr sz="1200" b="0" i="0" u="none" strike="noStrike" cap="none">
                <a:solidFill>
                  <a:srgbClr val="AEB3B7"/>
                </a:solidFill>
                <a:latin typeface="Calibri"/>
                <a:ea typeface="Calibri"/>
                <a:cs typeface="Calibri"/>
                <a:sym typeface="Calibri"/>
              </a:defRPr>
            </a:lvl8pPr>
            <a:lvl9pPr marL="0" lvl="8" indent="0" algn="r">
              <a:spcBef>
                <a:spcPts val="0"/>
              </a:spcBef>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 name="Google Shape;23;p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 name="Google Shape;24;p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25"/>
        <p:cNvGrpSpPr/>
        <p:nvPr/>
      </p:nvGrpSpPr>
      <p:grpSpPr>
        <a:xfrm>
          <a:off x="0" y="0"/>
          <a:ext cx="0" cy="0"/>
          <a:chOff x="0" y="0"/>
          <a:chExt cx="0" cy="0"/>
        </a:xfrm>
      </p:grpSpPr>
      <p:sp>
        <p:nvSpPr>
          <p:cNvPr id="26" name="Google Shape;26;p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 name="Google Shape;27;p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 name="Google Shape;28;p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9" name="Google Shape;29;p3"/>
          <p:cNvSpPr>
            <a:spLocks noGrp="1"/>
          </p:cNvSpPr>
          <p:nvPr>
            <p:ph type="pic" idx="2"/>
          </p:nvPr>
        </p:nvSpPr>
        <p:spPr>
          <a:xfrm>
            <a:off x="7118684" y="233915"/>
            <a:ext cx="5073316" cy="5943600"/>
          </a:xfrm>
          <a:prstGeom prst="rect">
            <a:avLst/>
          </a:prstGeom>
          <a:noFill/>
          <a:ln>
            <a:noFill/>
          </a:ln>
        </p:spPr>
      </p:sp>
      <p:grpSp>
        <p:nvGrpSpPr>
          <p:cNvPr id="30" name="Google Shape;30;p3"/>
          <p:cNvGrpSpPr/>
          <p:nvPr/>
        </p:nvGrpSpPr>
        <p:grpSpPr>
          <a:xfrm>
            <a:off x="0" y="5020348"/>
            <a:ext cx="12192000" cy="1837653"/>
            <a:chOff x="0" y="5020348"/>
            <a:chExt cx="12192000" cy="1837653"/>
          </a:xfrm>
        </p:grpSpPr>
        <p:sp>
          <p:nvSpPr>
            <p:cNvPr id="31" name="Google Shape;31;p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2" name="Google Shape;32;p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3" name="Google Shape;33;p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34"/>
        <p:cNvGrpSpPr/>
        <p:nvPr/>
      </p:nvGrpSpPr>
      <p:grpSpPr>
        <a:xfrm>
          <a:off x="0" y="0"/>
          <a:ext cx="0" cy="0"/>
          <a:chOff x="0" y="0"/>
          <a:chExt cx="0" cy="0"/>
        </a:xfrm>
      </p:grpSpPr>
      <p:grpSp>
        <p:nvGrpSpPr>
          <p:cNvPr id="35" name="Google Shape;35;p4"/>
          <p:cNvGrpSpPr/>
          <p:nvPr/>
        </p:nvGrpSpPr>
        <p:grpSpPr>
          <a:xfrm>
            <a:off x="7191542" y="1"/>
            <a:ext cx="5000459" cy="1425992"/>
            <a:chOff x="7191542" y="1"/>
            <a:chExt cx="5000459" cy="1425992"/>
          </a:xfrm>
        </p:grpSpPr>
        <p:pic>
          <p:nvPicPr>
            <p:cNvPr id="36" name="Google Shape;36;p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 name="Google Shape;37;p4"/>
            <p:cNvGrpSpPr/>
            <p:nvPr/>
          </p:nvGrpSpPr>
          <p:grpSpPr>
            <a:xfrm>
              <a:off x="7191542" y="1"/>
              <a:ext cx="5000459" cy="1425992"/>
              <a:chOff x="7186272" y="0"/>
              <a:chExt cx="5005729" cy="1427495"/>
            </a:xfrm>
          </p:grpSpPr>
          <p:sp>
            <p:nvSpPr>
              <p:cNvPr id="38" name="Google Shape;38;p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 name="Google Shape;39;p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0" name="Google Shape;40;p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 name="Google Shape;41;p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 name="Google Shape;42;p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 name="Google Shape;43;p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 name="Google Shape;44;p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18896833"/>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45"/>
        <p:cNvGrpSpPr/>
        <p:nvPr/>
      </p:nvGrpSpPr>
      <p:grpSpPr>
        <a:xfrm>
          <a:off x="0" y="0"/>
          <a:ext cx="0" cy="0"/>
          <a:chOff x="0" y="0"/>
          <a:chExt cx="0" cy="0"/>
        </a:xfrm>
      </p:grpSpPr>
      <p:sp>
        <p:nvSpPr>
          <p:cNvPr id="46" name="Google Shape;46;p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 name="Google Shape;47;p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8" name="Google Shape;48;p5"/>
          <p:cNvGrpSpPr/>
          <p:nvPr/>
        </p:nvGrpSpPr>
        <p:grpSpPr>
          <a:xfrm>
            <a:off x="7191542" y="1"/>
            <a:ext cx="5000459" cy="1425992"/>
            <a:chOff x="7191542" y="1"/>
            <a:chExt cx="5000459" cy="1425992"/>
          </a:xfrm>
        </p:grpSpPr>
        <p:pic>
          <p:nvPicPr>
            <p:cNvPr id="49" name="Google Shape;49;p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 name="Google Shape;50;p5"/>
            <p:cNvGrpSpPr/>
            <p:nvPr/>
          </p:nvGrpSpPr>
          <p:grpSpPr>
            <a:xfrm>
              <a:off x="7191542" y="1"/>
              <a:ext cx="5000459" cy="1425992"/>
              <a:chOff x="7186272" y="0"/>
              <a:chExt cx="5005729" cy="1427495"/>
            </a:xfrm>
          </p:grpSpPr>
          <p:sp>
            <p:nvSpPr>
              <p:cNvPr id="51" name="Google Shape;51;p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 name="Google Shape;52;p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3" name="Google Shape;53;p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 name="Google Shape;54;p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 name="Google Shape;55;p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 name="Google Shape;56;p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1" name="Google Shape;71;p7"/>
          <p:cNvGrpSpPr/>
          <p:nvPr/>
        </p:nvGrpSpPr>
        <p:grpSpPr>
          <a:xfrm>
            <a:off x="7191542" y="1"/>
            <a:ext cx="5000459" cy="1425992"/>
            <a:chOff x="7191542" y="1"/>
            <a:chExt cx="5000459" cy="1425992"/>
          </a:xfrm>
        </p:grpSpPr>
        <p:pic>
          <p:nvPicPr>
            <p:cNvPr id="72" name="Google Shape;72;p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 name="Google Shape;73;p7"/>
            <p:cNvGrpSpPr/>
            <p:nvPr/>
          </p:nvGrpSpPr>
          <p:grpSpPr>
            <a:xfrm>
              <a:off x="7191542" y="1"/>
              <a:ext cx="5000459" cy="1425992"/>
              <a:chOff x="7186272" y="0"/>
              <a:chExt cx="5005729" cy="1427495"/>
            </a:xfrm>
          </p:grpSpPr>
          <p:sp>
            <p:nvSpPr>
              <p:cNvPr id="74" name="Google Shape;74;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 name="Google Shape;77;p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 name="Google Shape;78;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80"/>
        <p:cNvGrpSpPr/>
        <p:nvPr/>
      </p:nvGrpSpPr>
      <p:grpSpPr>
        <a:xfrm>
          <a:off x="0" y="0"/>
          <a:ext cx="0" cy="0"/>
          <a:chOff x="0" y="0"/>
          <a:chExt cx="0" cy="0"/>
        </a:xfrm>
      </p:grpSpPr>
      <p:grpSp>
        <p:nvGrpSpPr>
          <p:cNvPr id="81" name="Google Shape;81;p8"/>
          <p:cNvGrpSpPr/>
          <p:nvPr/>
        </p:nvGrpSpPr>
        <p:grpSpPr>
          <a:xfrm>
            <a:off x="7191542" y="1"/>
            <a:ext cx="5000459" cy="1425992"/>
            <a:chOff x="7191542" y="1"/>
            <a:chExt cx="5000459" cy="1425992"/>
          </a:xfrm>
        </p:grpSpPr>
        <p:pic>
          <p:nvPicPr>
            <p:cNvPr id="82" name="Google Shape;82;p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 name="Google Shape;83;p8"/>
            <p:cNvGrpSpPr/>
            <p:nvPr/>
          </p:nvGrpSpPr>
          <p:grpSpPr>
            <a:xfrm>
              <a:off x="7191542" y="1"/>
              <a:ext cx="5000459" cy="1425992"/>
              <a:chOff x="7186272" y="0"/>
              <a:chExt cx="5005729" cy="1427495"/>
            </a:xfrm>
          </p:grpSpPr>
          <p:sp>
            <p:nvSpPr>
              <p:cNvPr id="84" name="Google Shape;84;p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 name="Google Shape;85;p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6" name="Google Shape;86;p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7" name="Google Shape;87;p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 name="Google Shape;88;p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 name="Google Shape;89;p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 name="Google Shape;90;p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91"/>
        <p:cNvGrpSpPr/>
        <p:nvPr/>
      </p:nvGrpSpPr>
      <p:grpSpPr>
        <a:xfrm>
          <a:off x="0" y="0"/>
          <a:ext cx="0" cy="0"/>
          <a:chOff x="0" y="0"/>
          <a:chExt cx="0" cy="0"/>
        </a:xfrm>
      </p:grpSpPr>
      <p:sp>
        <p:nvSpPr>
          <p:cNvPr id="92" name="Google Shape;92;p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3" name="Google Shape;93;p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 name="Google Shape;94;p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 name="Google Shape;95;p9"/>
          <p:cNvGrpSpPr/>
          <p:nvPr/>
        </p:nvGrpSpPr>
        <p:grpSpPr>
          <a:xfrm>
            <a:off x="7191542" y="1"/>
            <a:ext cx="5000459" cy="1425992"/>
            <a:chOff x="7191542" y="1"/>
            <a:chExt cx="5000459" cy="1425992"/>
          </a:xfrm>
        </p:grpSpPr>
        <p:pic>
          <p:nvPicPr>
            <p:cNvPr id="96" name="Google Shape;96;p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 name="Google Shape;97;p9"/>
            <p:cNvGrpSpPr/>
            <p:nvPr/>
          </p:nvGrpSpPr>
          <p:grpSpPr>
            <a:xfrm>
              <a:off x="7191542" y="1"/>
              <a:ext cx="5000459" cy="1425992"/>
              <a:chOff x="7186272" y="0"/>
              <a:chExt cx="5005729" cy="1427495"/>
            </a:xfrm>
          </p:grpSpPr>
          <p:sp>
            <p:nvSpPr>
              <p:cNvPr id="98" name="Google Shape;98;p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 name="Google Shape;99;p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100"/>
        <p:cNvGrpSpPr/>
        <p:nvPr/>
      </p:nvGrpSpPr>
      <p:grpSpPr>
        <a:xfrm>
          <a:off x="0" y="0"/>
          <a:ext cx="0" cy="0"/>
          <a:chOff x="0" y="0"/>
          <a:chExt cx="0" cy="0"/>
        </a:xfrm>
      </p:grpSpPr>
      <p:grpSp>
        <p:nvGrpSpPr>
          <p:cNvPr id="101" name="Google Shape;101;p10"/>
          <p:cNvGrpSpPr/>
          <p:nvPr/>
        </p:nvGrpSpPr>
        <p:grpSpPr>
          <a:xfrm>
            <a:off x="0" y="5020347"/>
            <a:ext cx="12192000" cy="1837653"/>
            <a:chOff x="0" y="5020347"/>
            <a:chExt cx="12192000" cy="1837653"/>
          </a:xfrm>
        </p:grpSpPr>
        <p:sp>
          <p:nvSpPr>
            <p:cNvPr id="102" name="Google Shape;102;p1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3" name="Google Shape;103;p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4" name="Google Shape;104;p1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5" name="Google Shape;105;p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6" name="Google Shape;106;p1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 name="Google Shape;107;p1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116"/>
        <p:cNvGrpSpPr/>
        <p:nvPr/>
      </p:nvGrpSpPr>
      <p:grpSpPr>
        <a:xfrm>
          <a:off x="0" y="0"/>
          <a:ext cx="0" cy="0"/>
          <a:chOff x="0" y="0"/>
          <a:chExt cx="0" cy="0"/>
        </a:xfrm>
      </p:grpSpPr>
      <p:grpSp>
        <p:nvGrpSpPr>
          <p:cNvPr id="117" name="Google Shape;117;p12"/>
          <p:cNvGrpSpPr/>
          <p:nvPr/>
        </p:nvGrpSpPr>
        <p:grpSpPr>
          <a:xfrm>
            <a:off x="7191542" y="1"/>
            <a:ext cx="5000459" cy="1425992"/>
            <a:chOff x="7191542" y="1"/>
            <a:chExt cx="5000459" cy="1425992"/>
          </a:xfrm>
        </p:grpSpPr>
        <p:pic>
          <p:nvPicPr>
            <p:cNvPr id="118" name="Google Shape;118;p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 name="Google Shape;119;p12"/>
            <p:cNvGrpSpPr/>
            <p:nvPr/>
          </p:nvGrpSpPr>
          <p:grpSpPr>
            <a:xfrm>
              <a:off x="7191542" y="1"/>
              <a:ext cx="5000459" cy="1425992"/>
              <a:chOff x="7186272" y="0"/>
              <a:chExt cx="5005729" cy="1427495"/>
            </a:xfrm>
          </p:grpSpPr>
          <p:sp>
            <p:nvSpPr>
              <p:cNvPr id="120" name="Google Shape;120;p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 name="Google Shape;121;p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2" name="Google Shape;122;p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 name="Google Shape;123;p1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 name="Google Shape;124;p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5" name="Google Shape;125;p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 name="Google Shape;126;p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127"/>
        <p:cNvGrpSpPr/>
        <p:nvPr/>
      </p:nvGrpSpPr>
      <p:grpSpPr>
        <a:xfrm>
          <a:off x="0" y="0"/>
          <a:ext cx="0" cy="0"/>
          <a:chOff x="0" y="0"/>
          <a:chExt cx="0" cy="0"/>
        </a:xfrm>
      </p:grpSpPr>
      <p:grpSp>
        <p:nvGrpSpPr>
          <p:cNvPr id="128" name="Google Shape;128;p13"/>
          <p:cNvGrpSpPr/>
          <p:nvPr/>
        </p:nvGrpSpPr>
        <p:grpSpPr>
          <a:xfrm>
            <a:off x="7191542" y="1"/>
            <a:ext cx="5000459" cy="1425992"/>
            <a:chOff x="7191542" y="1"/>
            <a:chExt cx="5000459" cy="1425992"/>
          </a:xfrm>
        </p:grpSpPr>
        <p:pic>
          <p:nvPicPr>
            <p:cNvPr id="129" name="Google Shape;129;p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30" name="Google Shape;130;p13"/>
            <p:cNvGrpSpPr/>
            <p:nvPr/>
          </p:nvGrpSpPr>
          <p:grpSpPr>
            <a:xfrm>
              <a:off x="7191542" y="1"/>
              <a:ext cx="5000459" cy="1425992"/>
              <a:chOff x="7186272" y="0"/>
              <a:chExt cx="5005729" cy="1427495"/>
            </a:xfrm>
          </p:grpSpPr>
          <p:sp>
            <p:nvSpPr>
              <p:cNvPr id="131" name="Google Shape;131;p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 name="Google Shape;132;p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3" name="Google Shape;133;p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 name="Google Shape;134;p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 name="Google Shape;135;p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 name="Google Shape;136;p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 name="Google Shape;137;p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127"/>
        <p:cNvGrpSpPr/>
        <p:nvPr/>
      </p:nvGrpSpPr>
      <p:grpSpPr>
        <a:xfrm>
          <a:off x="0" y="0"/>
          <a:ext cx="0" cy="0"/>
          <a:chOff x="0" y="0"/>
          <a:chExt cx="0" cy="0"/>
        </a:xfrm>
      </p:grpSpPr>
      <p:grpSp>
        <p:nvGrpSpPr>
          <p:cNvPr id="128" name="Google Shape;128;p13"/>
          <p:cNvGrpSpPr/>
          <p:nvPr/>
        </p:nvGrpSpPr>
        <p:grpSpPr>
          <a:xfrm>
            <a:off x="7191542" y="1"/>
            <a:ext cx="5000459" cy="1425992"/>
            <a:chOff x="7191542" y="1"/>
            <a:chExt cx="5000459" cy="1425992"/>
          </a:xfrm>
        </p:grpSpPr>
        <p:pic>
          <p:nvPicPr>
            <p:cNvPr id="129" name="Google Shape;129;p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30" name="Google Shape;130;p13"/>
            <p:cNvGrpSpPr/>
            <p:nvPr/>
          </p:nvGrpSpPr>
          <p:grpSpPr>
            <a:xfrm>
              <a:off x="7191542" y="1"/>
              <a:ext cx="5000459" cy="1425992"/>
              <a:chOff x="7186272" y="0"/>
              <a:chExt cx="5005729" cy="1427495"/>
            </a:xfrm>
          </p:grpSpPr>
          <p:sp>
            <p:nvSpPr>
              <p:cNvPr id="131" name="Google Shape;131;p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 name="Google Shape;132;p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3" name="Google Shape;133;p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 name="Google Shape;134;p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 name="Google Shape;135;p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 name="Google Shape;136;p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 name="Google Shape;137;p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82089770"/>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138"/>
        <p:cNvGrpSpPr/>
        <p:nvPr/>
      </p:nvGrpSpPr>
      <p:grpSpPr>
        <a:xfrm>
          <a:off x="0" y="0"/>
          <a:ext cx="0" cy="0"/>
          <a:chOff x="0" y="0"/>
          <a:chExt cx="0" cy="0"/>
        </a:xfrm>
      </p:grpSpPr>
      <p:grpSp>
        <p:nvGrpSpPr>
          <p:cNvPr id="139" name="Google Shape;139;p14"/>
          <p:cNvGrpSpPr/>
          <p:nvPr/>
        </p:nvGrpSpPr>
        <p:grpSpPr>
          <a:xfrm>
            <a:off x="0" y="5020347"/>
            <a:ext cx="12192000" cy="1837653"/>
            <a:chOff x="0" y="5020347"/>
            <a:chExt cx="12192000" cy="1837653"/>
          </a:xfrm>
        </p:grpSpPr>
        <p:sp>
          <p:nvSpPr>
            <p:cNvPr id="140" name="Google Shape;140;p1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 name="Google Shape;141;p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2" name="Google Shape;142;p1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3" name="Google Shape;143;p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4" name="Google Shape;144;p1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 name="Google Shape;145;p1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146"/>
        <p:cNvGrpSpPr/>
        <p:nvPr/>
      </p:nvGrpSpPr>
      <p:grpSpPr>
        <a:xfrm>
          <a:off x="0" y="0"/>
          <a:ext cx="0" cy="0"/>
          <a:chOff x="0" y="0"/>
          <a:chExt cx="0" cy="0"/>
        </a:xfrm>
      </p:grpSpPr>
      <p:grpSp>
        <p:nvGrpSpPr>
          <p:cNvPr id="147" name="Google Shape;147;p15"/>
          <p:cNvGrpSpPr/>
          <p:nvPr/>
        </p:nvGrpSpPr>
        <p:grpSpPr>
          <a:xfrm>
            <a:off x="7191542" y="1"/>
            <a:ext cx="5000459" cy="1425992"/>
            <a:chOff x="7191542" y="1"/>
            <a:chExt cx="5000459" cy="1425992"/>
          </a:xfrm>
        </p:grpSpPr>
        <p:pic>
          <p:nvPicPr>
            <p:cNvPr id="148" name="Google Shape;148;p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9" name="Google Shape;149;p15"/>
            <p:cNvGrpSpPr/>
            <p:nvPr/>
          </p:nvGrpSpPr>
          <p:grpSpPr>
            <a:xfrm>
              <a:off x="7191542" y="1"/>
              <a:ext cx="5000459" cy="1425992"/>
              <a:chOff x="7186272" y="0"/>
              <a:chExt cx="5005729" cy="1427495"/>
            </a:xfrm>
          </p:grpSpPr>
          <p:sp>
            <p:nvSpPr>
              <p:cNvPr id="150" name="Google Shape;150;p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 name="Google Shape;151;p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2" name="Google Shape;152;p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 name="Google Shape;153;p1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 name="Google Shape;154;p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5" name="Google Shape;155;p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 name="Google Shape;156;p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157"/>
        <p:cNvGrpSpPr/>
        <p:nvPr/>
      </p:nvGrpSpPr>
      <p:grpSpPr>
        <a:xfrm>
          <a:off x="0" y="0"/>
          <a:ext cx="0" cy="0"/>
          <a:chOff x="0" y="0"/>
          <a:chExt cx="0" cy="0"/>
        </a:xfrm>
      </p:grpSpPr>
      <p:grpSp>
        <p:nvGrpSpPr>
          <p:cNvPr id="158" name="Google Shape;158;p16"/>
          <p:cNvGrpSpPr/>
          <p:nvPr/>
        </p:nvGrpSpPr>
        <p:grpSpPr>
          <a:xfrm>
            <a:off x="7191542" y="1"/>
            <a:ext cx="5000459" cy="1425992"/>
            <a:chOff x="7191542" y="1"/>
            <a:chExt cx="5000459" cy="1425992"/>
          </a:xfrm>
        </p:grpSpPr>
        <p:pic>
          <p:nvPicPr>
            <p:cNvPr id="159" name="Google Shape;159;p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 name="Google Shape;160;p16"/>
            <p:cNvGrpSpPr/>
            <p:nvPr/>
          </p:nvGrpSpPr>
          <p:grpSpPr>
            <a:xfrm>
              <a:off x="7191542" y="1"/>
              <a:ext cx="5000459" cy="1425992"/>
              <a:chOff x="7186272" y="0"/>
              <a:chExt cx="5005729" cy="1427495"/>
            </a:xfrm>
          </p:grpSpPr>
          <p:sp>
            <p:nvSpPr>
              <p:cNvPr id="161" name="Google Shape;161;p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2" name="Google Shape;162;p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3" name="Google Shape;163;p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 name="Google Shape;164;p1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 name="Google Shape;165;p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6" name="Google Shape;166;p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 name="Google Shape;167;p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68"/>
        <p:cNvGrpSpPr/>
        <p:nvPr/>
      </p:nvGrpSpPr>
      <p:grpSpPr>
        <a:xfrm>
          <a:off x="0" y="0"/>
          <a:ext cx="0" cy="0"/>
          <a:chOff x="0" y="0"/>
          <a:chExt cx="0" cy="0"/>
        </a:xfrm>
      </p:grpSpPr>
      <p:sp>
        <p:nvSpPr>
          <p:cNvPr id="169" name="Google Shape;169;p1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 name="Google Shape;170;p1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 name="Google Shape;171;p1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2" name="Google Shape;172;p17"/>
          <p:cNvSpPr>
            <a:spLocks noGrp="1"/>
          </p:cNvSpPr>
          <p:nvPr>
            <p:ph type="pic" idx="2"/>
          </p:nvPr>
        </p:nvSpPr>
        <p:spPr>
          <a:xfrm>
            <a:off x="7118684" y="233915"/>
            <a:ext cx="5073316" cy="5943600"/>
          </a:xfrm>
          <a:prstGeom prst="rect">
            <a:avLst/>
          </a:prstGeom>
          <a:noFill/>
          <a:ln>
            <a:noFill/>
          </a:ln>
        </p:spPr>
      </p:sp>
      <p:grpSp>
        <p:nvGrpSpPr>
          <p:cNvPr id="173" name="Google Shape;173;p17"/>
          <p:cNvGrpSpPr/>
          <p:nvPr/>
        </p:nvGrpSpPr>
        <p:grpSpPr>
          <a:xfrm>
            <a:off x="0" y="5020348"/>
            <a:ext cx="12192000" cy="1837653"/>
            <a:chOff x="0" y="5020348"/>
            <a:chExt cx="12192000" cy="1837653"/>
          </a:xfrm>
        </p:grpSpPr>
        <p:sp>
          <p:nvSpPr>
            <p:cNvPr id="174" name="Google Shape;174;p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5" name="Google Shape;175;p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6" name="Google Shape;176;p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177"/>
        <p:cNvGrpSpPr/>
        <p:nvPr/>
      </p:nvGrpSpPr>
      <p:grpSpPr>
        <a:xfrm>
          <a:off x="0" y="0"/>
          <a:ext cx="0" cy="0"/>
          <a:chOff x="0" y="0"/>
          <a:chExt cx="0" cy="0"/>
        </a:xfrm>
      </p:grpSpPr>
      <p:grpSp>
        <p:nvGrpSpPr>
          <p:cNvPr id="178" name="Google Shape;178;p18"/>
          <p:cNvGrpSpPr/>
          <p:nvPr/>
        </p:nvGrpSpPr>
        <p:grpSpPr>
          <a:xfrm>
            <a:off x="0" y="5020347"/>
            <a:ext cx="12192000" cy="1837653"/>
            <a:chOff x="0" y="5020347"/>
            <a:chExt cx="12192000" cy="1837653"/>
          </a:xfrm>
        </p:grpSpPr>
        <p:sp>
          <p:nvSpPr>
            <p:cNvPr id="179" name="Google Shape;179;p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 name="Google Shape;180;p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1" name="Google Shape;181;p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2" name="Google Shape;182;p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3" name="Google Shape;183;p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 name="Google Shape;184;p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185"/>
        <p:cNvGrpSpPr/>
        <p:nvPr/>
      </p:nvGrpSpPr>
      <p:grpSpPr>
        <a:xfrm>
          <a:off x="0" y="0"/>
          <a:ext cx="0" cy="0"/>
          <a:chOff x="0" y="0"/>
          <a:chExt cx="0" cy="0"/>
        </a:xfrm>
      </p:grpSpPr>
      <p:sp>
        <p:nvSpPr>
          <p:cNvPr id="186" name="Google Shape;186;p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7" name="Google Shape;187;p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8" name="Google Shape;188;p19"/>
          <p:cNvGrpSpPr/>
          <p:nvPr/>
        </p:nvGrpSpPr>
        <p:grpSpPr>
          <a:xfrm>
            <a:off x="0" y="5379426"/>
            <a:ext cx="2807368" cy="753891"/>
            <a:chOff x="0" y="5379426"/>
            <a:chExt cx="2807368" cy="753891"/>
          </a:xfrm>
        </p:grpSpPr>
        <p:sp>
          <p:nvSpPr>
            <p:cNvPr id="189" name="Google Shape;189;p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0" name="Google Shape;190;p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91" name="Google Shape;191;p19"/>
          <p:cNvSpPr>
            <a:spLocks noGrp="1"/>
          </p:cNvSpPr>
          <p:nvPr>
            <p:ph type="pic" idx="2"/>
          </p:nvPr>
        </p:nvSpPr>
        <p:spPr>
          <a:xfrm>
            <a:off x="2807368" y="457202"/>
            <a:ext cx="8915400" cy="5943598"/>
          </a:xfrm>
          <a:prstGeom prst="rect">
            <a:avLst/>
          </a:prstGeom>
          <a:noFill/>
          <a:ln>
            <a:noFill/>
          </a:ln>
        </p:spPr>
      </p:sp>
      <p:pic>
        <p:nvPicPr>
          <p:cNvPr id="192" name="Google Shape;192;p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93"/>
        <p:cNvGrpSpPr/>
        <p:nvPr/>
      </p:nvGrpSpPr>
      <p:grpSpPr>
        <a:xfrm>
          <a:off x="0" y="0"/>
          <a:ext cx="0" cy="0"/>
          <a:chOff x="0" y="0"/>
          <a:chExt cx="0" cy="0"/>
        </a:xfrm>
      </p:grpSpPr>
      <p:sp>
        <p:nvSpPr>
          <p:cNvPr id="194" name="Google Shape;194;p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 name="Google Shape;195;p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 name="Google Shape;196;p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 name="Google Shape;197;p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8" name="Google Shape;198;p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 name="Google Shape;199;p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0" name="Google Shape;200;p20"/>
          <p:cNvGrpSpPr/>
          <p:nvPr/>
        </p:nvGrpSpPr>
        <p:grpSpPr>
          <a:xfrm>
            <a:off x="7191542" y="1"/>
            <a:ext cx="5000459" cy="1425992"/>
            <a:chOff x="7191542" y="1"/>
            <a:chExt cx="5000459" cy="1425992"/>
          </a:xfrm>
        </p:grpSpPr>
        <p:pic>
          <p:nvPicPr>
            <p:cNvPr id="201" name="Google Shape;201;p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2" name="Google Shape;202;p20"/>
            <p:cNvGrpSpPr/>
            <p:nvPr/>
          </p:nvGrpSpPr>
          <p:grpSpPr>
            <a:xfrm>
              <a:off x="7191542" y="1"/>
              <a:ext cx="5000459" cy="1425992"/>
              <a:chOff x="7186272" y="0"/>
              <a:chExt cx="5005729" cy="1427495"/>
            </a:xfrm>
          </p:grpSpPr>
          <p:sp>
            <p:nvSpPr>
              <p:cNvPr id="203" name="Google Shape;203;p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4" name="Google Shape;204;p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5" name="Google Shape;205;p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206"/>
        <p:cNvGrpSpPr/>
        <p:nvPr/>
      </p:nvGrpSpPr>
      <p:grpSpPr>
        <a:xfrm>
          <a:off x="0" y="0"/>
          <a:ext cx="0" cy="0"/>
          <a:chOff x="0" y="0"/>
          <a:chExt cx="0" cy="0"/>
        </a:xfrm>
      </p:grpSpPr>
      <p:grpSp>
        <p:nvGrpSpPr>
          <p:cNvPr id="207" name="Google Shape;207;p21"/>
          <p:cNvGrpSpPr/>
          <p:nvPr/>
        </p:nvGrpSpPr>
        <p:grpSpPr>
          <a:xfrm>
            <a:off x="7191542" y="1"/>
            <a:ext cx="5000459" cy="1425992"/>
            <a:chOff x="7191542" y="1"/>
            <a:chExt cx="5000459" cy="1425992"/>
          </a:xfrm>
        </p:grpSpPr>
        <p:pic>
          <p:nvPicPr>
            <p:cNvPr id="208" name="Google Shape;208;p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9" name="Google Shape;209;p21"/>
            <p:cNvGrpSpPr/>
            <p:nvPr/>
          </p:nvGrpSpPr>
          <p:grpSpPr>
            <a:xfrm>
              <a:off x="7191542" y="1"/>
              <a:ext cx="5000459" cy="1425992"/>
              <a:chOff x="7186272" y="0"/>
              <a:chExt cx="5005729" cy="1427495"/>
            </a:xfrm>
          </p:grpSpPr>
          <p:sp>
            <p:nvSpPr>
              <p:cNvPr id="210" name="Google Shape;210;p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1" name="Google Shape;211;p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2" name="Google Shape;212;p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 name="Google Shape;213;p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 name="Google Shape;214;p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5" name="Google Shape;215;p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 name="Google Shape;216;p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217"/>
        <p:cNvGrpSpPr/>
        <p:nvPr/>
      </p:nvGrpSpPr>
      <p:grpSpPr>
        <a:xfrm>
          <a:off x="0" y="0"/>
          <a:ext cx="0" cy="0"/>
          <a:chOff x="0" y="0"/>
          <a:chExt cx="0" cy="0"/>
        </a:xfrm>
      </p:grpSpPr>
      <p:sp>
        <p:nvSpPr>
          <p:cNvPr id="218" name="Google Shape;218;p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9" name="Google Shape;219;p2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20" name="Google Shape;220;p22"/>
          <p:cNvGrpSpPr/>
          <p:nvPr/>
        </p:nvGrpSpPr>
        <p:grpSpPr>
          <a:xfrm>
            <a:off x="7191542" y="1"/>
            <a:ext cx="5000459" cy="1425992"/>
            <a:chOff x="7191542" y="1"/>
            <a:chExt cx="5000459" cy="1425992"/>
          </a:xfrm>
        </p:grpSpPr>
        <p:pic>
          <p:nvPicPr>
            <p:cNvPr id="221" name="Google Shape;221;p2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22" name="Google Shape;222;p22"/>
            <p:cNvGrpSpPr/>
            <p:nvPr/>
          </p:nvGrpSpPr>
          <p:grpSpPr>
            <a:xfrm>
              <a:off x="7191542" y="1"/>
              <a:ext cx="5000459" cy="1425992"/>
              <a:chOff x="7186272" y="0"/>
              <a:chExt cx="5005729" cy="1427495"/>
            </a:xfrm>
          </p:grpSpPr>
          <p:sp>
            <p:nvSpPr>
              <p:cNvPr id="223" name="Google Shape;223;p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 name="Google Shape;224;p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5" name="Google Shape;225;p2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 name="Google Shape;226;p2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7" name="Google Shape;227;p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8" name="Google Shape;228;p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229"/>
        <p:cNvGrpSpPr/>
        <p:nvPr/>
      </p:nvGrpSpPr>
      <p:grpSpPr>
        <a:xfrm>
          <a:off x="0" y="0"/>
          <a:ext cx="0" cy="0"/>
          <a:chOff x="0" y="0"/>
          <a:chExt cx="0" cy="0"/>
        </a:xfrm>
      </p:grpSpPr>
      <p:grpSp>
        <p:nvGrpSpPr>
          <p:cNvPr id="230" name="Google Shape;230;p23"/>
          <p:cNvGrpSpPr/>
          <p:nvPr/>
        </p:nvGrpSpPr>
        <p:grpSpPr>
          <a:xfrm>
            <a:off x="7191542" y="1"/>
            <a:ext cx="5000459" cy="1425992"/>
            <a:chOff x="7191542" y="1"/>
            <a:chExt cx="5000459" cy="1425992"/>
          </a:xfrm>
        </p:grpSpPr>
        <p:pic>
          <p:nvPicPr>
            <p:cNvPr id="231" name="Google Shape;231;p2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32" name="Google Shape;232;p23"/>
            <p:cNvGrpSpPr/>
            <p:nvPr/>
          </p:nvGrpSpPr>
          <p:grpSpPr>
            <a:xfrm>
              <a:off x="7191542" y="1"/>
              <a:ext cx="5000459" cy="1425992"/>
              <a:chOff x="7186272" y="0"/>
              <a:chExt cx="5005729" cy="1427495"/>
            </a:xfrm>
          </p:grpSpPr>
          <p:sp>
            <p:nvSpPr>
              <p:cNvPr id="233" name="Google Shape;233;p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 name="Google Shape;234;p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5" name="Google Shape;235;p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6" name="Google Shape;236;p2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7" name="Google Shape;237;p2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8" name="Google Shape;238;p2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9" name="Google Shape;239;p2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 name="Google Shape;240;p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1" name="Google Shape;241;p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2" name="Google Shape;242;p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202018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57758517"/>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43"/>
        <p:cNvGrpSpPr/>
        <p:nvPr/>
      </p:nvGrpSpPr>
      <p:grpSpPr>
        <a:xfrm>
          <a:off x="0" y="0"/>
          <a:ext cx="0" cy="0"/>
          <a:chOff x="0" y="0"/>
          <a:chExt cx="0" cy="0"/>
        </a:xfrm>
      </p:grpSpPr>
      <p:grpSp>
        <p:nvGrpSpPr>
          <p:cNvPr id="244" name="Google Shape;244;p24"/>
          <p:cNvGrpSpPr/>
          <p:nvPr/>
        </p:nvGrpSpPr>
        <p:grpSpPr>
          <a:xfrm>
            <a:off x="7191542" y="1"/>
            <a:ext cx="5000459" cy="1425992"/>
            <a:chOff x="7191542" y="1"/>
            <a:chExt cx="5000459" cy="1425992"/>
          </a:xfrm>
        </p:grpSpPr>
        <p:pic>
          <p:nvPicPr>
            <p:cNvPr id="245" name="Google Shape;245;p2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46" name="Google Shape;246;p24"/>
            <p:cNvGrpSpPr/>
            <p:nvPr/>
          </p:nvGrpSpPr>
          <p:grpSpPr>
            <a:xfrm>
              <a:off x="7191542" y="1"/>
              <a:ext cx="5000459" cy="1425992"/>
              <a:chOff x="7186272" y="0"/>
              <a:chExt cx="5005729" cy="1427495"/>
            </a:xfrm>
          </p:grpSpPr>
          <p:sp>
            <p:nvSpPr>
              <p:cNvPr id="247" name="Google Shape;247;p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8" name="Google Shape;248;p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9" name="Google Shape;249;p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 name="Google Shape;250;p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1" name="Google Shape;251;p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2" name="Google Shape;252;p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53"/>
        <p:cNvGrpSpPr/>
        <p:nvPr/>
      </p:nvGrpSpPr>
      <p:grpSpPr>
        <a:xfrm>
          <a:off x="0" y="0"/>
          <a:ext cx="0" cy="0"/>
          <a:chOff x="0" y="0"/>
          <a:chExt cx="0" cy="0"/>
        </a:xfrm>
      </p:grpSpPr>
      <p:grpSp>
        <p:nvGrpSpPr>
          <p:cNvPr id="254" name="Google Shape;254;p25"/>
          <p:cNvGrpSpPr/>
          <p:nvPr/>
        </p:nvGrpSpPr>
        <p:grpSpPr>
          <a:xfrm>
            <a:off x="0" y="0"/>
            <a:ext cx="12192000" cy="2148830"/>
            <a:chOff x="0" y="0"/>
            <a:chExt cx="12192000" cy="2148830"/>
          </a:xfrm>
        </p:grpSpPr>
        <p:sp>
          <p:nvSpPr>
            <p:cNvPr id="255" name="Google Shape;255;p2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 name="Google Shape;256;p2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57" name="Google Shape;257;p2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8" name="Google Shape;258;p2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 name="Google Shape;259;p2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60" name="Google Shape;260;p2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261" name="Google Shape;261;p2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262"/>
        <p:cNvGrpSpPr/>
        <p:nvPr/>
      </p:nvGrpSpPr>
      <p:grpSpPr>
        <a:xfrm>
          <a:off x="0" y="0"/>
          <a:ext cx="0" cy="0"/>
          <a:chOff x="0" y="0"/>
          <a:chExt cx="0" cy="0"/>
        </a:xfrm>
      </p:grpSpPr>
      <p:sp>
        <p:nvSpPr>
          <p:cNvPr id="263" name="Google Shape;263;p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4" name="Google Shape;264;p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 name="Google Shape;265;p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6" name="Google Shape;266;p26"/>
          <p:cNvGrpSpPr/>
          <p:nvPr/>
        </p:nvGrpSpPr>
        <p:grpSpPr>
          <a:xfrm>
            <a:off x="7191542" y="1"/>
            <a:ext cx="5000459" cy="1425992"/>
            <a:chOff x="7191542" y="1"/>
            <a:chExt cx="5000459" cy="1425992"/>
          </a:xfrm>
        </p:grpSpPr>
        <p:pic>
          <p:nvPicPr>
            <p:cNvPr id="267" name="Google Shape;267;p2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68" name="Google Shape;268;p26"/>
            <p:cNvGrpSpPr/>
            <p:nvPr/>
          </p:nvGrpSpPr>
          <p:grpSpPr>
            <a:xfrm>
              <a:off x="7191542" y="1"/>
              <a:ext cx="5000459" cy="1425992"/>
              <a:chOff x="7186272" y="0"/>
              <a:chExt cx="5005729" cy="1427495"/>
            </a:xfrm>
          </p:grpSpPr>
          <p:sp>
            <p:nvSpPr>
              <p:cNvPr id="269" name="Google Shape;269;p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0" name="Google Shape;270;p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271"/>
        <p:cNvGrpSpPr/>
        <p:nvPr/>
      </p:nvGrpSpPr>
      <p:grpSpPr>
        <a:xfrm>
          <a:off x="0" y="0"/>
          <a:ext cx="0" cy="0"/>
          <a:chOff x="0" y="0"/>
          <a:chExt cx="0" cy="0"/>
        </a:xfrm>
      </p:grpSpPr>
      <p:sp>
        <p:nvSpPr>
          <p:cNvPr id="272" name="Google Shape;272;p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3" name="Google Shape;273;p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4" name="Google Shape;274;p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5" name="Google Shape;275;p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6" name="Google Shape;276;p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 name="Google Shape;277;p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8" name="Google Shape;278;p27"/>
          <p:cNvGrpSpPr/>
          <p:nvPr/>
        </p:nvGrpSpPr>
        <p:grpSpPr>
          <a:xfrm>
            <a:off x="7191542" y="1"/>
            <a:ext cx="5000459" cy="1425992"/>
            <a:chOff x="7191542" y="1"/>
            <a:chExt cx="5000459" cy="1425992"/>
          </a:xfrm>
        </p:grpSpPr>
        <p:pic>
          <p:nvPicPr>
            <p:cNvPr id="279" name="Google Shape;279;p2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80" name="Google Shape;280;p27"/>
            <p:cNvGrpSpPr/>
            <p:nvPr/>
          </p:nvGrpSpPr>
          <p:grpSpPr>
            <a:xfrm>
              <a:off x="7191542" y="1"/>
              <a:ext cx="5000459" cy="1425992"/>
              <a:chOff x="7186272" y="0"/>
              <a:chExt cx="5005729" cy="1427495"/>
            </a:xfrm>
          </p:grpSpPr>
          <p:sp>
            <p:nvSpPr>
              <p:cNvPr id="281" name="Google Shape;281;p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 name="Google Shape;282;p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83" name="Google Shape;283;p2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68"/>
        <p:cNvGrpSpPr/>
        <p:nvPr/>
      </p:nvGrpSpPr>
      <p:grpSpPr>
        <a:xfrm>
          <a:off x="0" y="0"/>
          <a:ext cx="0" cy="0"/>
          <a:chOff x="0" y="0"/>
          <a:chExt cx="0" cy="0"/>
        </a:xfrm>
      </p:grpSpPr>
      <p:sp>
        <p:nvSpPr>
          <p:cNvPr id="169" name="Google Shape;169;p1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 name="Google Shape;170;p1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 name="Google Shape;171;p1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2" name="Google Shape;172;p17"/>
          <p:cNvSpPr>
            <a:spLocks noGrp="1"/>
          </p:cNvSpPr>
          <p:nvPr>
            <p:ph type="pic" idx="2"/>
          </p:nvPr>
        </p:nvSpPr>
        <p:spPr>
          <a:xfrm>
            <a:off x="7118684" y="233915"/>
            <a:ext cx="5073316" cy="5943600"/>
          </a:xfrm>
          <a:prstGeom prst="rect">
            <a:avLst/>
          </a:prstGeom>
          <a:noFill/>
          <a:ln>
            <a:noFill/>
          </a:ln>
        </p:spPr>
      </p:sp>
      <p:grpSp>
        <p:nvGrpSpPr>
          <p:cNvPr id="173" name="Google Shape;173;p17"/>
          <p:cNvGrpSpPr/>
          <p:nvPr/>
        </p:nvGrpSpPr>
        <p:grpSpPr>
          <a:xfrm>
            <a:off x="0" y="5020348"/>
            <a:ext cx="12192000" cy="1837653"/>
            <a:chOff x="0" y="5020348"/>
            <a:chExt cx="12192000" cy="1837653"/>
          </a:xfrm>
        </p:grpSpPr>
        <p:sp>
          <p:nvSpPr>
            <p:cNvPr id="174" name="Google Shape;174;p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5" name="Google Shape;175;p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6" name="Google Shape;176;p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177"/>
        <p:cNvGrpSpPr/>
        <p:nvPr/>
      </p:nvGrpSpPr>
      <p:grpSpPr>
        <a:xfrm>
          <a:off x="0" y="0"/>
          <a:ext cx="0" cy="0"/>
          <a:chOff x="0" y="0"/>
          <a:chExt cx="0" cy="0"/>
        </a:xfrm>
      </p:grpSpPr>
      <p:grpSp>
        <p:nvGrpSpPr>
          <p:cNvPr id="178" name="Google Shape;178;p18"/>
          <p:cNvGrpSpPr/>
          <p:nvPr/>
        </p:nvGrpSpPr>
        <p:grpSpPr>
          <a:xfrm>
            <a:off x="0" y="5020347"/>
            <a:ext cx="12192000" cy="1837653"/>
            <a:chOff x="0" y="5020347"/>
            <a:chExt cx="12192000" cy="1837653"/>
          </a:xfrm>
        </p:grpSpPr>
        <p:sp>
          <p:nvSpPr>
            <p:cNvPr id="179" name="Google Shape;179;p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 name="Google Shape;180;p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1" name="Google Shape;181;p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2" name="Google Shape;182;p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3" name="Google Shape;183;p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 name="Google Shape;184;p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185"/>
        <p:cNvGrpSpPr/>
        <p:nvPr/>
      </p:nvGrpSpPr>
      <p:grpSpPr>
        <a:xfrm>
          <a:off x="0" y="0"/>
          <a:ext cx="0" cy="0"/>
          <a:chOff x="0" y="0"/>
          <a:chExt cx="0" cy="0"/>
        </a:xfrm>
      </p:grpSpPr>
      <p:sp>
        <p:nvSpPr>
          <p:cNvPr id="186" name="Google Shape;186;p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7" name="Google Shape;187;p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8" name="Google Shape;188;p19"/>
          <p:cNvGrpSpPr/>
          <p:nvPr/>
        </p:nvGrpSpPr>
        <p:grpSpPr>
          <a:xfrm>
            <a:off x="0" y="5379426"/>
            <a:ext cx="2807368" cy="753891"/>
            <a:chOff x="0" y="5379426"/>
            <a:chExt cx="2807368" cy="753891"/>
          </a:xfrm>
        </p:grpSpPr>
        <p:sp>
          <p:nvSpPr>
            <p:cNvPr id="189" name="Google Shape;189;p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0" name="Google Shape;190;p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91" name="Google Shape;191;p19"/>
          <p:cNvSpPr>
            <a:spLocks noGrp="1"/>
          </p:cNvSpPr>
          <p:nvPr>
            <p:ph type="pic" idx="2"/>
          </p:nvPr>
        </p:nvSpPr>
        <p:spPr>
          <a:xfrm>
            <a:off x="2807368" y="457202"/>
            <a:ext cx="8915400" cy="5943598"/>
          </a:xfrm>
          <a:prstGeom prst="rect">
            <a:avLst/>
          </a:prstGeom>
          <a:noFill/>
          <a:ln>
            <a:noFill/>
          </a:ln>
        </p:spPr>
      </p:sp>
      <p:pic>
        <p:nvPicPr>
          <p:cNvPr id="192" name="Google Shape;192;p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93"/>
        <p:cNvGrpSpPr/>
        <p:nvPr/>
      </p:nvGrpSpPr>
      <p:grpSpPr>
        <a:xfrm>
          <a:off x="0" y="0"/>
          <a:ext cx="0" cy="0"/>
          <a:chOff x="0" y="0"/>
          <a:chExt cx="0" cy="0"/>
        </a:xfrm>
      </p:grpSpPr>
      <p:sp>
        <p:nvSpPr>
          <p:cNvPr id="194" name="Google Shape;194;p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 name="Google Shape;195;p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 name="Google Shape;196;p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 name="Google Shape;197;p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8" name="Google Shape;198;p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 name="Google Shape;199;p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0" name="Google Shape;200;p20"/>
          <p:cNvGrpSpPr/>
          <p:nvPr/>
        </p:nvGrpSpPr>
        <p:grpSpPr>
          <a:xfrm>
            <a:off x="7191542" y="1"/>
            <a:ext cx="5000459" cy="1425992"/>
            <a:chOff x="7191542" y="1"/>
            <a:chExt cx="5000459" cy="1425992"/>
          </a:xfrm>
        </p:grpSpPr>
        <p:pic>
          <p:nvPicPr>
            <p:cNvPr id="201" name="Google Shape;201;p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2" name="Google Shape;202;p20"/>
            <p:cNvGrpSpPr/>
            <p:nvPr/>
          </p:nvGrpSpPr>
          <p:grpSpPr>
            <a:xfrm>
              <a:off x="7191542" y="1"/>
              <a:ext cx="5000459" cy="1425992"/>
              <a:chOff x="7186272" y="0"/>
              <a:chExt cx="5005729" cy="1427495"/>
            </a:xfrm>
          </p:grpSpPr>
          <p:sp>
            <p:nvSpPr>
              <p:cNvPr id="203" name="Google Shape;203;p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4" name="Google Shape;204;p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5" name="Google Shape;205;p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206"/>
        <p:cNvGrpSpPr/>
        <p:nvPr/>
      </p:nvGrpSpPr>
      <p:grpSpPr>
        <a:xfrm>
          <a:off x="0" y="0"/>
          <a:ext cx="0" cy="0"/>
          <a:chOff x="0" y="0"/>
          <a:chExt cx="0" cy="0"/>
        </a:xfrm>
      </p:grpSpPr>
      <p:grpSp>
        <p:nvGrpSpPr>
          <p:cNvPr id="207" name="Google Shape;207;p21"/>
          <p:cNvGrpSpPr/>
          <p:nvPr/>
        </p:nvGrpSpPr>
        <p:grpSpPr>
          <a:xfrm>
            <a:off x="7191542" y="1"/>
            <a:ext cx="5000459" cy="1425992"/>
            <a:chOff x="7191542" y="1"/>
            <a:chExt cx="5000459" cy="1425992"/>
          </a:xfrm>
        </p:grpSpPr>
        <p:pic>
          <p:nvPicPr>
            <p:cNvPr id="208" name="Google Shape;208;p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9" name="Google Shape;209;p21"/>
            <p:cNvGrpSpPr/>
            <p:nvPr/>
          </p:nvGrpSpPr>
          <p:grpSpPr>
            <a:xfrm>
              <a:off x="7191542" y="1"/>
              <a:ext cx="5000459" cy="1425992"/>
              <a:chOff x="7186272" y="0"/>
              <a:chExt cx="5005729" cy="1427495"/>
            </a:xfrm>
          </p:grpSpPr>
          <p:sp>
            <p:nvSpPr>
              <p:cNvPr id="210" name="Google Shape;210;p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1" name="Google Shape;211;p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2" name="Google Shape;212;p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 name="Google Shape;213;p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 name="Google Shape;214;p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5" name="Google Shape;215;p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 name="Google Shape;216;p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217"/>
        <p:cNvGrpSpPr/>
        <p:nvPr/>
      </p:nvGrpSpPr>
      <p:grpSpPr>
        <a:xfrm>
          <a:off x="0" y="0"/>
          <a:ext cx="0" cy="0"/>
          <a:chOff x="0" y="0"/>
          <a:chExt cx="0" cy="0"/>
        </a:xfrm>
      </p:grpSpPr>
      <p:sp>
        <p:nvSpPr>
          <p:cNvPr id="218" name="Google Shape;218;p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9" name="Google Shape;219;p2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20" name="Google Shape;220;p22"/>
          <p:cNvGrpSpPr/>
          <p:nvPr/>
        </p:nvGrpSpPr>
        <p:grpSpPr>
          <a:xfrm>
            <a:off x="7191542" y="1"/>
            <a:ext cx="5000459" cy="1425992"/>
            <a:chOff x="7191542" y="1"/>
            <a:chExt cx="5000459" cy="1425992"/>
          </a:xfrm>
        </p:grpSpPr>
        <p:pic>
          <p:nvPicPr>
            <p:cNvPr id="221" name="Google Shape;221;p2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22" name="Google Shape;222;p22"/>
            <p:cNvGrpSpPr/>
            <p:nvPr/>
          </p:nvGrpSpPr>
          <p:grpSpPr>
            <a:xfrm>
              <a:off x="7191542" y="1"/>
              <a:ext cx="5000459" cy="1425992"/>
              <a:chOff x="7186272" y="0"/>
              <a:chExt cx="5005729" cy="1427495"/>
            </a:xfrm>
          </p:grpSpPr>
          <p:sp>
            <p:nvSpPr>
              <p:cNvPr id="223" name="Google Shape;223;p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 name="Google Shape;224;p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5" name="Google Shape;225;p2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 name="Google Shape;226;p2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7" name="Google Shape;227;p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8" name="Google Shape;228;p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23406442"/>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229"/>
        <p:cNvGrpSpPr/>
        <p:nvPr/>
      </p:nvGrpSpPr>
      <p:grpSpPr>
        <a:xfrm>
          <a:off x="0" y="0"/>
          <a:ext cx="0" cy="0"/>
          <a:chOff x="0" y="0"/>
          <a:chExt cx="0" cy="0"/>
        </a:xfrm>
      </p:grpSpPr>
      <p:grpSp>
        <p:nvGrpSpPr>
          <p:cNvPr id="230" name="Google Shape;230;p23"/>
          <p:cNvGrpSpPr/>
          <p:nvPr/>
        </p:nvGrpSpPr>
        <p:grpSpPr>
          <a:xfrm>
            <a:off x="7191542" y="1"/>
            <a:ext cx="5000459" cy="1425992"/>
            <a:chOff x="7191542" y="1"/>
            <a:chExt cx="5000459" cy="1425992"/>
          </a:xfrm>
        </p:grpSpPr>
        <p:pic>
          <p:nvPicPr>
            <p:cNvPr id="231" name="Google Shape;231;p2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32" name="Google Shape;232;p23"/>
            <p:cNvGrpSpPr/>
            <p:nvPr/>
          </p:nvGrpSpPr>
          <p:grpSpPr>
            <a:xfrm>
              <a:off x="7191542" y="1"/>
              <a:ext cx="5000459" cy="1425992"/>
              <a:chOff x="7186272" y="0"/>
              <a:chExt cx="5005729" cy="1427495"/>
            </a:xfrm>
          </p:grpSpPr>
          <p:sp>
            <p:nvSpPr>
              <p:cNvPr id="233" name="Google Shape;233;p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 name="Google Shape;234;p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5" name="Google Shape;235;p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6" name="Google Shape;236;p2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7" name="Google Shape;237;p2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8" name="Google Shape;238;p2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9" name="Google Shape;239;p2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 name="Google Shape;240;p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1" name="Google Shape;241;p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2" name="Google Shape;242;p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43"/>
        <p:cNvGrpSpPr/>
        <p:nvPr/>
      </p:nvGrpSpPr>
      <p:grpSpPr>
        <a:xfrm>
          <a:off x="0" y="0"/>
          <a:ext cx="0" cy="0"/>
          <a:chOff x="0" y="0"/>
          <a:chExt cx="0" cy="0"/>
        </a:xfrm>
      </p:grpSpPr>
      <p:grpSp>
        <p:nvGrpSpPr>
          <p:cNvPr id="244" name="Google Shape;244;p24"/>
          <p:cNvGrpSpPr/>
          <p:nvPr/>
        </p:nvGrpSpPr>
        <p:grpSpPr>
          <a:xfrm>
            <a:off x="7191542" y="1"/>
            <a:ext cx="5000459" cy="1425992"/>
            <a:chOff x="7191542" y="1"/>
            <a:chExt cx="5000459" cy="1425992"/>
          </a:xfrm>
        </p:grpSpPr>
        <p:pic>
          <p:nvPicPr>
            <p:cNvPr id="245" name="Google Shape;245;p2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46" name="Google Shape;246;p24"/>
            <p:cNvGrpSpPr/>
            <p:nvPr/>
          </p:nvGrpSpPr>
          <p:grpSpPr>
            <a:xfrm>
              <a:off x="7191542" y="1"/>
              <a:ext cx="5000459" cy="1425992"/>
              <a:chOff x="7186272" y="0"/>
              <a:chExt cx="5005729" cy="1427495"/>
            </a:xfrm>
          </p:grpSpPr>
          <p:sp>
            <p:nvSpPr>
              <p:cNvPr id="247" name="Google Shape;247;p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8" name="Google Shape;248;p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9" name="Google Shape;249;p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 name="Google Shape;250;p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1" name="Google Shape;251;p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2" name="Google Shape;252;p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53"/>
        <p:cNvGrpSpPr/>
        <p:nvPr/>
      </p:nvGrpSpPr>
      <p:grpSpPr>
        <a:xfrm>
          <a:off x="0" y="0"/>
          <a:ext cx="0" cy="0"/>
          <a:chOff x="0" y="0"/>
          <a:chExt cx="0" cy="0"/>
        </a:xfrm>
      </p:grpSpPr>
      <p:grpSp>
        <p:nvGrpSpPr>
          <p:cNvPr id="254" name="Google Shape;254;p25"/>
          <p:cNvGrpSpPr/>
          <p:nvPr/>
        </p:nvGrpSpPr>
        <p:grpSpPr>
          <a:xfrm>
            <a:off x="0" y="0"/>
            <a:ext cx="12192000" cy="2148830"/>
            <a:chOff x="0" y="0"/>
            <a:chExt cx="12192000" cy="2148830"/>
          </a:xfrm>
        </p:grpSpPr>
        <p:sp>
          <p:nvSpPr>
            <p:cNvPr id="255" name="Google Shape;255;p2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 name="Google Shape;256;p2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57" name="Google Shape;257;p2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8" name="Google Shape;258;p2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 name="Google Shape;259;p2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60" name="Google Shape;260;p2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261" name="Google Shape;261;p2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262"/>
        <p:cNvGrpSpPr/>
        <p:nvPr/>
      </p:nvGrpSpPr>
      <p:grpSpPr>
        <a:xfrm>
          <a:off x="0" y="0"/>
          <a:ext cx="0" cy="0"/>
          <a:chOff x="0" y="0"/>
          <a:chExt cx="0" cy="0"/>
        </a:xfrm>
      </p:grpSpPr>
      <p:sp>
        <p:nvSpPr>
          <p:cNvPr id="263" name="Google Shape;263;p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4" name="Google Shape;264;p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 name="Google Shape;265;p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6" name="Google Shape;266;p26"/>
          <p:cNvGrpSpPr/>
          <p:nvPr/>
        </p:nvGrpSpPr>
        <p:grpSpPr>
          <a:xfrm>
            <a:off x="7191542" y="1"/>
            <a:ext cx="5000459" cy="1425992"/>
            <a:chOff x="7191542" y="1"/>
            <a:chExt cx="5000459" cy="1425992"/>
          </a:xfrm>
        </p:grpSpPr>
        <p:pic>
          <p:nvPicPr>
            <p:cNvPr id="267" name="Google Shape;267;p2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68" name="Google Shape;268;p26"/>
            <p:cNvGrpSpPr/>
            <p:nvPr/>
          </p:nvGrpSpPr>
          <p:grpSpPr>
            <a:xfrm>
              <a:off x="7191542" y="1"/>
              <a:ext cx="5000459" cy="1425992"/>
              <a:chOff x="7186272" y="0"/>
              <a:chExt cx="5005729" cy="1427495"/>
            </a:xfrm>
          </p:grpSpPr>
          <p:sp>
            <p:nvSpPr>
              <p:cNvPr id="269" name="Google Shape;269;p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0" name="Google Shape;270;p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271"/>
        <p:cNvGrpSpPr/>
        <p:nvPr/>
      </p:nvGrpSpPr>
      <p:grpSpPr>
        <a:xfrm>
          <a:off x="0" y="0"/>
          <a:ext cx="0" cy="0"/>
          <a:chOff x="0" y="0"/>
          <a:chExt cx="0" cy="0"/>
        </a:xfrm>
      </p:grpSpPr>
      <p:sp>
        <p:nvSpPr>
          <p:cNvPr id="272" name="Google Shape;272;p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3" name="Google Shape;273;p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4" name="Google Shape;274;p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5" name="Google Shape;275;p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6" name="Google Shape;276;p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 name="Google Shape;277;p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8" name="Google Shape;278;p27"/>
          <p:cNvGrpSpPr/>
          <p:nvPr/>
        </p:nvGrpSpPr>
        <p:grpSpPr>
          <a:xfrm>
            <a:off x="7191542" y="1"/>
            <a:ext cx="5000459" cy="1425992"/>
            <a:chOff x="7191542" y="1"/>
            <a:chExt cx="5000459" cy="1425992"/>
          </a:xfrm>
        </p:grpSpPr>
        <p:pic>
          <p:nvPicPr>
            <p:cNvPr id="279" name="Google Shape;279;p2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80" name="Google Shape;280;p27"/>
            <p:cNvGrpSpPr/>
            <p:nvPr/>
          </p:nvGrpSpPr>
          <p:grpSpPr>
            <a:xfrm>
              <a:off x="7191542" y="1"/>
              <a:ext cx="5000459" cy="1425992"/>
              <a:chOff x="7186272" y="0"/>
              <a:chExt cx="5005729" cy="1427495"/>
            </a:xfrm>
          </p:grpSpPr>
          <p:sp>
            <p:nvSpPr>
              <p:cNvPr id="281" name="Google Shape;281;p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 name="Google Shape;282;p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83" name="Google Shape;283;p2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284"/>
        <p:cNvGrpSpPr/>
        <p:nvPr/>
      </p:nvGrpSpPr>
      <p:grpSpPr>
        <a:xfrm>
          <a:off x="0" y="0"/>
          <a:ext cx="0" cy="0"/>
          <a:chOff x="0" y="0"/>
          <a:chExt cx="0" cy="0"/>
        </a:xfrm>
      </p:grpSpPr>
      <p:sp>
        <p:nvSpPr>
          <p:cNvPr id="285" name="Google Shape;285;p2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86" name="Google Shape;286;p2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7" name="Google Shape;287;p2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88" name="Google Shape;288;p28"/>
          <p:cNvSpPr>
            <a:spLocks noGrp="1"/>
          </p:cNvSpPr>
          <p:nvPr>
            <p:ph type="pic" idx="2"/>
          </p:nvPr>
        </p:nvSpPr>
        <p:spPr>
          <a:xfrm>
            <a:off x="7118684" y="233915"/>
            <a:ext cx="5073316" cy="5943600"/>
          </a:xfrm>
          <a:prstGeom prst="rect">
            <a:avLst/>
          </a:prstGeom>
          <a:noFill/>
          <a:ln>
            <a:noFill/>
          </a:ln>
        </p:spPr>
      </p:sp>
      <p:grpSp>
        <p:nvGrpSpPr>
          <p:cNvPr id="289" name="Google Shape;289;p28"/>
          <p:cNvGrpSpPr/>
          <p:nvPr/>
        </p:nvGrpSpPr>
        <p:grpSpPr>
          <a:xfrm>
            <a:off x="0" y="5020348"/>
            <a:ext cx="12192000" cy="1837653"/>
            <a:chOff x="0" y="5020348"/>
            <a:chExt cx="12192000" cy="1837653"/>
          </a:xfrm>
        </p:grpSpPr>
        <p:sp>
          <p:nvSpPr>
            <p:cNvPr id="290" name="Google Shape;290;p2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1" name="Google Shape;291;p2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92" name="Google Shape;292;p2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293"/>
        <p:cNvGrpSpPr/>
        <p:nvPr/>
      </p:nvGrpSpPr>
      <p:grpSpPr>
        <a:xfrm>
          <a:off x="0" y="0"/>
          <a:ext cx="0" cy="0"/>
          <a:chOff x="0" y="0"/>
          <a:chExt cx="0" cy="0"/>
        </a:xfrm>
      </p:grpSpPr>
      <p:grpSp>
        <p:nvGrpSpPr>
          <p:cNvPr id="294" name="Google Shape;294;p29"/>
          <p:cNvGrpSpPr/>
          <p:nvPr/>
        </p:nvGrpSpPr>
        <p:grpSpPr>
          <a:xfrm>
            <a:off x="0" y="5020347"/>
            <a:ext cx="12192000" cy="1837653"/>
            <a:chOff x="0" y="5020347"/>
            <a:chExt cx="12192000" cy="1837653"/>
          </a:xfrm>
        </p:grpSpPr>
        <p:sp>
          <p:nvSpPr>
            <p:cNvPr id="295" name="Google Shape;295;p2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6" name="Google Shape;296;p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7" name="Google Shape;297;p2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98" name="Google Shape;298;p2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99" name="Google Shape;299;p2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00" name="Google Shape;300;p2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301"/>
        <p:cNvGrpSpPr/>
        <p:nvPr/>
      </p:nvGrpSpPr>
      <p:grpSpPr>
        <a:xfrm>
          <a:off x="0" y="0"/>
          <a:ext cx="0" cy="0"/>
          <a:chOff x="0" y="0"/>
          <a:chExt cx="0" cy="0"/>
        </a:xfrm>
      </p:grpSpPr>
      <p:sp>
        <p:nvSpPr>
          <p:cNvPr id="302" name="Google Shape;302;p3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03" name="Google Shape;303;p3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04" name="Google Shape;304;p30"/>
          <p:cNvGrpSpPr/>
          <p:nvPr/>
        </p:nvGrpSpPr>
        <p:grpSpPr>
          <a:xfrm>
            <a:off x="0" y="5379426"/>
            <a:ext cx="2807368" cy="753891"/>
            <a:chOff x="0" y="5379426"/>
            <a:chExt cx="2807368" cy="753891"/>
          </a:xfrm>
        </p:grpSpPr>
        <p:sp>
          <p:nvSpPr>
            <p:cNvPr id="305" name="Google Shape;305;p3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06" name="Google Shape;306;p3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307" name="Google Shape;307;p30"/>
          <p:cNvSpPr>
            <a:spLocks noGrp="1"/>
          </p:cNvSpPr>
          <p:nvPr>
            <p:ph type="pic" idx="2"/>
          </p:nvPr>
        </p:nvSpPr>
        <p:spPr>
          <a:xfrm>
            <a:off x="2807368" y="457202"/>
            <a:ext cx="8915400" cy="5943598"/>
          </a:xfrm>
          <a:prstGeom prst="rect">
            <a:avLst/>
          </a:prstGeom>
          <a:noFill/>
          <a:ln>
            <a:noFill/>
          </a:ln>
        </p:spPr>
      </p:sp>
      <p:pic>
        <p:nvPicPr>
          <p:cNvPr id="308" name="Google Shape;308;p3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309"/>
        <p:cNvGrpSpPr/>
        <p:nvPr/>
      </p:nvGrpSpPr>
      <p:grpSpPr>
        <a:xfrm>
          <a:off x="0" y="0"/>
          <a:ext cx="0" cy="0"/>
          <a:chOff x="0" y="0"/>
          <a:chExt cx="0" cy="0"/>
        </a:xfrm>
      </p:grpSpPr>
      <p:sp>
        <p:nvSpPr>
          <p:cNvPr id="310" name="Google Shape;310;p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11" name="Google Shape;311;p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2" name="Google Shape;312;p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3" name="Google Shape;313;p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4" name="Google Shape;314;p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5" name="Google Shape;315;p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16" name="Google Shape;316;p31"/>
          <p:cNvGrpSpPr/>
          <p:nvPr/>
        </p:nvGrpSpPr>
        <p:grpSpPr>
          <a:xfrm>
            <a:off x="7191542" y="1"/>
            <a:ext cx="5000459" cy="1425992"/>
            <a:chOff x="7191542" y="1"/>
            <a:chExt cx="5000459" cy="1425992"/>
          </a:xfrm>
        </p:grpSpPr>
        <p:pic>
          <p:nvPicPr>
            <p:cNvPr id="317" name="Google Shape;317;p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8" name="Google Shape;318;p31"/>
            <p:cNvGrpSpPr/>
            <p:nvPr/>
          </p:nvGrpSpPr>
          <p:grpSpPr>
            <a:xfrm>
              <a:off x="7191542" y="1"/>
              <a:ext cx="5000459" cy="1425992"/>
              <a:chOff x="7186272" y="0"/>
              <a:chExt cx="5005729" cy="1427495"/>
            </a:xfrm>
          </p:grpSpPr>
          <p:sp>
            <p:nvSpPr>
              <p:cNvPr id="319" name="Google Shape;319;p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 name="Google Shape;320;p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21" name="Google Shape;321;p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309"/>
        <p:cNvGrpSpPr/>
        <p:nvPr/>
      </p:nvGrpSpPr>
      <p:grpSpPr>
        <a:xfrm>
          <a:off x="0" y="0"/>
          <a:ext cx="0" cy="0"/>
          <a:chOff x="0" y="0"/>
          <a:chExt cx="0" cy="0"/>
        </a:xfrm>
      </p:grpSpPr>
      <p:sp>
        <p:nvSpPr>
          <p:cNvPr id="310" name="Google Shape;310;p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11" name="Google Shape;311;p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2" name="Google Shape;312;p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3" name="Google Shape;313;p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4" name="Google Shape;314;p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5" name="Google Shape;315;p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16" name="Google Shape;316;p31"/>
          <p:cNvGrpSpPr/>
          <p:nvPr/>
        </p:nvGrpSpPr>
        <p:grpSpPr>
          <a:xfrm>
            <a:off x="7191542" y="1"/>
            <a:ext cx="5000459" cy="1425992"/>
            <a:chOff x="7191542" y="1"/>
            <a:chExt cx="5000459" cy="1425992"/>
          </a:xfrm>
        </p:grpSpPr>
        <p:pic>
          <p:nvPicPr>
            <p:cNvPr id="317" name="Google Shape;317;p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8" name="Google Shape;318;p31"/>
            <p:cNvGrpSpPr/>
            <p:nvPr/>
          </p:nvGrpSpPr>
          <p:grpSpPr>
            <a:xfrm>
              <a:off x="7191542" y="1"/>
              <a:ext cx="5000459" cy="1425992"/>
              <a:chOff x="7186272" y="0"/>
              <a:chExt cx="5005729" cy="1427495"/>
            </a:xfrm>
          </p:grpSpPr>
          <p:sp>
            <p:nvSpPr>
              <p:cNvPr id="319" name="Google Shape;319;p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 name="Google Shape;320;p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21" name="Google Shape;321;p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7243743"/>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322"/>
        <p:cNvGrpSpPr/>
        <p:nvPr/>
      </p:nvGrpSpPr>
      <p:grpSpPr>
        <a:xfrm>
          <a:off x="0" y="0"/>
          <a:ext cx="0" cy="0"/>
          <a:chOff x="0" y="0"/>
          <a:chExt cx="0" cy="0"/>
        </a:xfrm>
      </p:grpSpPr>
      <p:sp>
        <p:nvSpPr>
          <p:cNvPr id="323" name="Google Shape;323;p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4" name="Google Shape;324;p3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25" name="Google Shape;325;p32"/>
          <p:cNvGrpSpPr/>
          <p:nvPr/>
        </p:nvGrpSpPr>
        <p:grpSpPr>
          <a:xfrm>
            <a:off x="7191542" y="1"/>
            <a:ext cx="5000459" cy="1425992"/>
            <a:chOff x="7191542" y="1"/>
            <a:chExt cx="5000459" cy="1425992"/>
          </a:xfrm>
        </p:grpSpPr>
        <p:pic>
          <p:nvPicPr>
            <p:cNvPr id="326" name="Google Shape;326;p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7" name="Google Shape;327;p32"/>
            <p:cNvGrpSpPr/>
            <p:nvPr/>
          </p:nvGrpSpPr>
          <p:grpSpPr>
            <a:xfrm>
              <a:off x="7191542" y="1"/>
              <a:ext cx="5000459" cy="1425992"/>
              <a:chOff x="7186272" y="0"/>
              <a:chExt cx="5005729" cy="1427495"/>
            </a:xfrm>
          </p:grpSpPr>
          <p:sp>
            <p:nvSpPr>
              <p:cNvPr id="328" name="Google Shape;328;p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9" name="Google Shape;329;p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30" name="Google Shape;330;p3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1" name="Google Shape;331;p3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32" name="Google Shape;332;p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3" name="Google Shape;333;p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334"/>
        <p:cNvGrpSpPr/>
        <p:nvPr/>
      </p:nvGrpSpPr>
      <p:grpSpPr>
        <a:xfrm>
          <a:off x="0" y="0"/>
          <a:ext cx="0" cy="0"/>
          <a:chOff x="0" y="0"/>
          <a:chExt cx="0" cy="0"/>
        </a:xfrm>
      </p:grpSpPr>
      <p:grpSp>
        <p:nvGrpSpPr>
          <p:cNvPr id="335" name="Google Shape;335;p33"/>
          <p:cNvGrpSpPr/>
          <p:nvPr/>
        </p:nvGrpSpPr>
        <p:grpSpPr>
          <a:xfrm>
            <a:off x="7191542" y="1"/>
            <a:ext cx="5000459" cy="1425992"/>
            <a:chOff x="7191542" y="1"/>
            <a:chExt cx="5000459" cy="1425992"/>
          </a:xfrm>
        </p:grpSpPr>
        <p:pic>
          <p:nvPicPr>
            <p:cNvPr id="336" name="Google Shape;336;p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7" name="Google Shape;337;p33"/>
            <p:cNvGrpSpPr/>
            <p:nvPr/>
          </p:nvGrpSpPr>
          <p:grpSpPr>
            <a:xfrm>
              <a:off x="7191542" y="1"/>
              <a:ext cx="5000459" cy="1425992"/>
              <a:chOff x="7186272" y="0"/>
              <a:chExt cx="5005729" cy="1427495"/>
            </a:xfrm>
          </p:grpSpPr>
          <p:sp>
            <p:nvSpPr>
              <p:cNvPr id="338" name="Google Shape;338;p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9" name="Google Shape;339;p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40" name="Google Shape;340;p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41" name="Google Shape;341;p3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2" name="Google Shape;342;p3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3" name="Google Shape;343;p3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4" name="Google Shape;344;p3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5" name="Google Shape;345;p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46" name="Google Shape;346;p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7" name="Google Shape;347;p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48"/>
        <p:cNvGrpSpPr/>
        <p:nvPr/>
      </p:nvGrpSpPr>
      <p:grpSpPr>
        <a:xfrm>
          <a:off x="0" y="0"/>
          <a:ext cx="0" cy="0"/>
          <a:chOff x="0" y="0"/>
          <a:chExt cx="0" cy="0"/>
        </a:xfrm>
      </p:grpSpPr>
      <p:grpSp>
        <p:nvGrpSpPr>
          <p:cNvPr id="349" name="Google Shape;349;p34"/>
          <p:cNvGrpSpPr/>
          <p:nvPr/>
        </p:nvGrpSpPr>
        <p:grpSpPr>
          <a:xfrm>
            <a:off x="7191542" y="1"/>
            <a:ext cx="5000459" cy="1425992"/>
            <a:chOff x="7191542" y="1"/>
            <a:chExt cx="5000459" cy="1425992"/>
          </a:xfrm>
        </p:grpSpPr>
        <p:pic>
          <p:nvPicPr>
            <p:cNvPr id="350" name="Google Shape;350;p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1" name="Google Shape;351;p34"/>
            <p:cNvGrpSpPr/>
            <p:nvPr/>
          </p:nvGrpSpPr>
          <p:grpSpPr>
            <a:xfrm>
              <a:off x="7191542" y="1"/>
              <a:ext cx="5000459" cy="1425992"/>
              <a:chOff x="7186272" y="0"/>
              <a:chExt cx="5005729" cy="1427495"/>
            </a:xfrm>
          </p:grpSpPr>
          <p:sp>
            <p:nvSpPr>
              <p:cNvPr id="352" name="Google Shape;352;p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3" name="Google Shape;353;p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54" name="Google Shape;354;p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55" name="Google Shape;355;p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56" name="Google Shape;356;p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7" name="Google Shape;357;p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358"/>
        <p:cNvGrpSpPr/>
        <p:nvPr/>
      </p:nvGrpSpPr>
      <p:grpSpPr>
        <a:xfrm>
          <a:off x="0" y="0"/>
          <a:ext cx="0" cy="0"/>
          <a:chOff x="0" y="0"/>
          <a:chExt cx="0" cy="0"/>
        </a:xfrm>
      </p:grpSpPr>
      <p:grpSp>
        <p:nvGrpSpPr>
          <p:cNvPr id="359" name="Google Shape;359;p35"/>
          <p:cNvGrpSpPr/>
          <p:nvPr/>
        </p:nvGrpSpPr>
        <p:grpSpPr>
          <a:xfrm>
            <a:off x="0" y="0"/>
            <a:ext cx="12192000" cy="2148830"/>
            <a:chOff x="0" y="0"/>
            <a:chExt cx="12192000" cy="2148830"/>
          </a:xfrm>
        </p:grpSpPr>
        <p:sp>
          <p:nvSpPr>
            <p:cNvPr id="360" name="Google Shape;360;p3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1" name="Google Shape;361;p3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62" name="Google Shape;362;p3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3" name="Google Shape;363;p3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4" name="Google Shape;364;p3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65" name="Google Shape;365;p3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66" name="Google Shape;366;p3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367"/>
        <p:cNvGrpSpPr/>
        <p:nvPr/>
      </p:nvGrpSpPr>
      <p:grpSpPr>
        <a:xfrm>
          <a:off x="0" y="0"/>
          <a:ext cx="0" cy="0"/>
          <a:chOff x="0" y="0"/>
          <a:chExt cx="0" cy="0"/>
        </a:xfrm>
      </p:grpSpPr>
      <p:sp>
        <p:nvSpPr>
          <p:cNvPr id="368" name="Google Shape;368;p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9" name="Google Shape;369;p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0" name="Google Shape;370;p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1" name="Google Shape;371;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2" name="Google Shape;372;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3" name="Google Shape;37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74" name="Google Shape;374;p36"/>
          <p:cNvGrpSpPr/>
          <p:nvPr/>
        </p:nvGrpSpPr>
        <p:grpSpPr>
          <a:xfrm>
            <a:off x="7191542" y="1"/>
            <a:ext cx="5000459" cy="1425992"/>
            <a:chOff x="7191542" y="1"/>
            <a:chExt cx="5000459" cy="1425992"/>
          </a:xfrm>
        </p:grpSpPr>
        <p:pic>
          <p:nvPicPr>
            <p:cNvPr id="375" name="Google Shape;375;p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76" name="Google Shape;376;p36"/>
            <p:cNvGrpSpPr/>
            <p:nvPr/>
          </p:nvGrpSpPr>
          <p:grpSpPr>
            <a:xfrm>
              <a:off x="7191542" y="1"/>
              <a:ext cx="5000459" cy="1425992"/>
              <a:chOff x="7186272" y="0"/>
              <a:chExt cx="5005729" cy="1427495"/>
            </a:xfrm>
          </p:grpSpPr>
          <p:sp>
            <p:nvSpPr>
              <p:cNvPr id="377" name="Google Shape;377;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8" name="Google Shape;378;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79" name="Google Shape;379;p3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380"/>
        <p:cNvGrpSpPr/>
        <p:nvPr/>
      </p:nvGrpSpPr>
      <p:grpSpPr>
        <a:xfrm>
          <a:off x="0" y="0"/>
          <a:ext cx="0" cy="0"/>
          <a:chOff x="0" y="0"/>
          <a:chExt cx="0" cy="0"/>
        </a:xfrm>
      </p:grpSpPr>
      <p:sp>
        <p:nvSpPr>
          <p:cNvPr id="381" name="Google Shape;381;p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2" name="Google Shape;382;p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 name="Google Shape;383;p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4" name="Google Shape;384;p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5" name="Google Shape;385;p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6" name="Google Shape;386;p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87" name="Google Shape;387;p37"/>
          <p:cNvGrpSpPr/>
          <p:nvPr/>
        </p:nvGrpSpPr>
        <p:grpSpPr>
          <a:xfrm>
            <a:off x="7191542" y="1"/>
            <a:ext cx="5000459" cy="1425992"/>
            <a:chOff x="7191542" y="1"/>
            <a:chExt cx="5000459" cy="1425992"/>
          </a:xfrm>
        </p:grpSpPr>
        <p:pic>
          <p:nvPicPr>
            <p:cNvPr id="388" name="Google Shape;388;p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89" name="Google Shape;389;p37"/>
            <p:cNvGrpSpPr/>
            <p:nvPr/>
          </p:nvGrpSpPr>
          <p:grpSpPr>
            <a:xfrm>
              <a:off x="7191542" y="1"/>
              <a:ext cx="5000459" cy="1425992"/>
              <a:chOff x="7186272" y="0"/>
              <a:chExt cx="5005729" cy="1427495"/>
            </a:xfrm>
          </p:grpSpPr>
          <p:sp>
            <p:nvSpPr>
              <p:cNvPr id="390" name="Google Shape;390;p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 name="Google Shape;391;p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92" name="Google Shape;392;p3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367"/>
        <p:cNvGrpSpPr/>
        <p:nvPr/>
      </p:nvGrpSpPr>
      <p:grpSpPr>
        <a:xfrm>
          <a:off x="0" y="0"/>
          <a:ext cx="0" cy="0"/>
          <a:chOff x="0" y="0"/>
          <a:chExt cx="0" cy="0"/>
        </a:xfrm>
      </p:grpSpPr>
      <p:sp>
        <p:nvSpPr>
          <p:cNvPr id="368" name="Google Shape;368;p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9" name="Google Shape;369;p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0" name="Google Shape;370;p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1" name="Google Shape;371;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2" name="Google Shape;372;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3" name="Google Shape;37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74" name="Google Shape;374;p36"/>
          <p:cNvGrpSpPr/>
          <p:nvPr/>
        </p:nvGrpSpPr>
        <p:grpSpPr>
          <a:xfrm>
            <a:off x="7191542" y="1"/>
            <a:ext cx="5000459" cy="1425992"/>
            <a:chOff x="7191542" y="1"/>
            <a:chExt cx="5000459" cy="1425992"/>
          </a:xfrm>
        </p:grpSpPr>
        <p:pic>
          <p:nvPicPr>
            <p:cNvPr id="375" name="Google Shape;375;p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76" name="Google Shape;376;p36"/>
            <p:cNvGrpSpPr/>
            <p:nvPr/>
          </p:nvGrpSpPr>
          <p:grpSpPr>
            <a:xfrm>
              <a:off x="7191542" y="1"/>
              <a:ext cx="5000459" cy="1425992"/>
              <a:chOff x="7186272" y="0"/>
              <a:chExt cx="5005729" cy="1427495"/>
            </a:xfrm>
          </p:grpSpPr>
          <p:sp>
            <p:nvSpPr>
              <p:cNvPr id="377" name="Google Shape;377;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8" name="Google Shape;378;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79" name="Google Shape;379;p3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380"/>
        <p:cNvGrpSpPr/>
        <p:nvPr/>
      </p:nvGrpSpPr>
      <p:grpSpPr>
        <a:xfrm>
          <a:off x="0" y="0"/>
          <a:ext cx="0" cy="0"/>
          <a:chOff x="0" y="0"/>
          <a:chExt cx="0" cy="0"/>
        </a:xfrm>
      </p:grpSpPr>
      <p:sp>
        <p:nvSpPr>
          <p:cNvPr id="381" name="Google Shape;381;p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2" name="Google Shape;382;p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 name="Google Shape;383;p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4" name="Google Shape;384;p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5" name="Google Shape;385;p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6" name="Google Shape;386;p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87" name="Google Shape;387;p37"/>
          <p:cNvGrpSpPr/>
          <p:nvPr/>
        </p:nvGrpSpPr>
        <p:grpSpPr>
          <a:xfrm>
            <a:off x="7191542" y="1"/>
            <a:ext cx="5000459" cy="1425992"/>
            <a:chOff x="7191542" y="1"/>
            <a:chExt cx="5000459" cy="1425992"/>
          </a:xfrm>
        </p:grpSpPr>
        <p:pic>
          <p:nvPicPr>
            <p:cNvPr id="388" name="Google Shape;388;p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89" name="Google Shape;389;p37"/>
            <p:cNvGrpSpPr/>
            <p:nvPr/>
          </p:nvGrpSpPr>
          <p:grpSpPr>
            <a:xfrm>
              <a:off x="7191542" y="1"/>
              <a:ext cx="5000459" cy="1425992"/>
              <a:chOff x="7186272" y="0"/>
              <a:chExt cx="5005729" cy="1427495"/>
            </a:xfrm>
          </p:grpSpPr>
          <p:sp>
            <p:nvSpPr>
              <p:cNvPr id="390" name="Google Shape;390;p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 name="Google Shape;391;p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92" name="Google Shape;392;p3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393"/>
        <p:cNvGrpSpPr/>
        <p:nvPr/>
      </p:nvGrpSpPr>
      <p:grpSpPr>
        <a:xfrm>
          <a:off x="0" y="0"/>
          <a:ext cx="0" cy="0"/>
          <a:chOff x="0" y="0"/>
          <a:chExt cx="0" cy="0"/>
        </a:xfrm>
      </p:grpSpPr>
      <p:sp>
        <p:nvSpPr>
          <p:cNvPr id="394" name="Google Shape;394;p3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95" name="Google Shape;395;p3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6" name="Google Shape;396;p3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97" name="Google Shape;397;p38"/>
          <p:cNvSpPr>
            <a:spLocks noGrp="1"/>
          </p:cNvSpPr>
          <p:nvPr>
            <p:ph type="pic" idx="2"/>
          </p:nvPr>
        </p:nvSpPr>
        <p:spPr>
          <a:xfrm>
            <a:off x="7118684" y="233915"/>
            <a:ext cx="5073316" cy="5943600"/>
          </a:xfrm>
          <a:prstGeom prst="rect">
            <a:avLst/>
          </a:prstGeom>
          <a:noFill/>
          <a:ln>
            <a:noFill/>
          </a:ln>
        </p:spPr>
      </p:sp>
      <p:grpSp>
        <p:nvGrpSpPr>
          <p:cNvPr id="398" name="Google Shape;398;p38"/>
          <p:cNvGrpSpPr/>
          <p:nvPr/>
        </p:nvGrpSpPr>
        <p:grpSpPr>
          <a:xfrm>
            <a:off x="0" y="5020348"/>
            <a:ext cx="12192000" cy="1837653"/>
            <a:chOff x="0" y="5020348"/>
            <a:chExt cx="12192000" cy="1837653"/>
          </a:xfrm>
        </p:grpSpPr>
        <p:sp>
          <p:nvSpPr>
            <p:cNvPr id="399" name="Google Shape;399;p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0" name="Google Shape;400;p3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01" name="Google Shape;401;p3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402"/>
        <p:cNvGrpSpPr/>
        <p:nvPr/>
      </p:nvGrpSpPr>
      <p:grpSpPr>
        <a:xfrm>
          <a:off x="0" y="0"/>
          <a:ext cx="0" cy="0"/>
          <a:chOff x="0" y="0"/>
          <a:chExt cx="0" cy="0"/>
        </a:xfrm>
      </p:grpSpPr>
      <p:grpSp>
        <p:nvGrpSpPr>
          <p:cNvPr id="403" name="Google Shape;403;p39"/>
          <p:cNvGrpSpPr/>
          <p:nvPr/>
        </p:nvGrpSpPr>
        <p:grpSpPr>
          <a:xfrm>
            <a:off x="0" y="5020347"/>
            <a:ext cx="12192000" cy="1837653"/>
            <a:chOff x="0" y="5020347"/>
            <a:chExt cx="12192000" cy="1837653"/>
          </a:xfrm>
        </p:grpSpPr>
        <p:sp>
          <p:nvSpPr>
            <p:cNvPr id="404" name="Google Shape;404;p3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5" name="Google Shape;405;p3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6" name="Google Shape;406;p3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07" name="Google Shape;407;p3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08" name="Google Shape;408;p3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9" name="Google Shape;409;p3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65875377"/>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410"/>
        <p:cNvGrpSpPr/>
        <p:nvPr/>
      </p:nvGrpSpPr>
      <p:grpSpPr>
        <a:xfrm>
          <a:off x="0" y="0"/>
          <a:ext cx="0" cy="0"/>
          <a:chOff x="0" y="0"/>
          <a:chExt cx="0" cy="0"/>
        </a:xfrm>
      </p:grpSpPr>
      <p:sp>
        <p:nvSpPr>
          <p:cNvPr id="411" name="Google Shape;411;p4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12" name="Google Shape;412;p4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13" name="Google Shape;413;p40"/>
          <p:cNvGrpSpPr/>
          <p:nvPr/>
        </p:nvGrpSpPr>
        <p:grpSpPr>
          <a:xfrm>
            <a:off x="0" y="5379426"/>
            <a:ext cx="2807368" cy="753891"/>
            <a:chOff x="0" y="5379426"/>
            <a:chExt cx="2807368" cy="753891"/>
          </a:xfrm>
        </p:grpSpPr>
        <p:sp>
          <p:nvSpPr>
            <p:cNvPr id="414" name="Google Shape;414;p4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5" name="Google Shape;415;p4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16" name="Google Shape;416;p40"/>
          <p:cNvSpPr>
            <a:spLocks noGrp="1"/>
          </p:cNvSpPr>
          <p:nvPr>
            <p:ph type="pic" idx="2"/>
          </p:nvPr>
        </p:nvSpPr>
        <p:spPr>
          <a:xfrm>
            <a:off x="2807368" y="457202"/>
            <a:ext cx="8915400" cy="5943598"/>
          </a:xfrm>
          <a:prstGeom prst="rect">
            <a:avLst/>
          </a:prstGeom>
          <a:noFill/>
          <a:ln>
            <a:noFill/>
          </a:ln>
        </p:spPr>
      </p:sp>
      <p:pic>
        <p:nvPicPr>
          <p:cNvPr id="417" name="Google Shape;417;p4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418"/>
        <p:cNvGrpSpPr/>
        <p:nvPr/>
      </p:nvGrpSpPr>
      <p:grpSpPr>
        <a:xfrm>
          <a:off x="0" y="0"/>
          <a:ext cx="0" cy="0"/>
          <a:chOff x="0" y="0"/>
          <a:chExt cx="0" cy="0"/>
        </a:xfrm>
      </p:grpSpPr>
      <p:sp>
        <p:nvSpPr>
          <p:cNvPr id="419" name="Google Shape;419;p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0" name="Google Shape;420;p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1" name="Google Shape;421;p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2" name="Google Shape;422;p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3" name="Google Shape;423;p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4" name="Google Shape;424;p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25" name="Google Shape;425;p41"/>
          <p:cNvGrpSpPr/>
          <p:nvPr/>
        </p:nvGrpSpPr>
        <p:grpSpPr>
          <a:xfrm>
            <a:off x="7191542" y="1"/>
            <a:ext cx="5000459" cy="1425992"/>
            <a:chOff x="7191542" y="1"/>
            <a:chExt cx="5000459" cy="1425992"/>
          </a:xfrm>
        </p:grpSpPr>
        <p:pic>
          <p:nvPicPr>
            <p:cNvPr id="426" name="Google Shape;426;p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7" name="Google Shape;427;p41"/>
            <p:cNvGrpSpPr/>
            <p:nvPr/>
          </p:nvGrpSpPr>
          <p:grpSpPr>
            <a:xfrm>
              <a:off x="7191542" y="1"/>
              <a:ext cx="5000459" cy="1425992"/>
              <a:chOff x="7186272" y="0"/>
              <a:chExt cx="5005729" cy="1427495"/>
            </a:xfrm>
          </p:grpSpPr>
          <p:sp>
            <p:nvSpPr>
              <p:cNvPr id="428" name="Google Shape;428;p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9" name="Google Shape;429;p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30" name="Google Shape;430;p4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418"/>
        <p:cNvGrpSpPr/>
        <p:nvPr/>
      </p:nvGrpSpPr>
      <p:grpSpPr>
        <a:xfrm>
          <a:off x="0" y="0"/>
          <a:ext cx="0" cy="0"/>
          <a:chOff x="0" y="0"/>
          <a:chExt cx="0" cy="0"/>
        </a:xfrm>
      </p:grpSpPr>
      <p:sp>
        <p:nvSpPr>
          <p:cNvPr id="419" name="Google Shape;419;p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0" name="Google Shape;420;p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1" name="Google Shape;421;p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2" name="Google Shape;422;p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3" name="Google Shape;423;p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4" name="Google Shape;424;p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25" name="Google Shape;425;p41"/>
          <p:cNvGrpSpPr/>
          <p:nvPr/>
        </p:nvGrpSpPr>
        <p:grpSpPr>
          <a:xfrm>
            <a:off x="7191542" y="1"/>
            <a:ext cx="5000459" cy="1425992"/>
            <a:chOff x="7191542" y="1"/>
            <a:chExt cx="5000459" cy="1425992"/>
          </a:xfrm>
        </p:grpSpPr>
        <p:pic>
          <p:nvPicPr>
            <p:cNvPr id="426" name="Google Shape;426;p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7" name="Google Shape;427;p41"/>
            <p:cNvGrpSpPr/>
            <p:nvPr/>
          </p:nvGrpSpPr>
          <p:grpSpPr>
            <a:xfrm>
              <a:off x="7191542" y="1"/>
              <a:ext cx="5000459" cy="1425992"/>
              <a:chOff x="7186272" y="0"/>
              <a:chExt cx="5005729" cy="1427495"/>
            </a:xfrm>
          </p:grpSpPr>
          <p:sp>
            <p:nvSpPr>
              <p:cNvPr id="428" name="Google Shape;428;p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9" name="Google Shape;429;p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30" name="Google Shape;430;p4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431"/>
        <p:cNvGrpSpPr/>
        <p:nvPr/>
      </p:nvGrpSpPr>
      <p:grpSpPr>
        <a:xfrm>
          <a:off x="0" y="0"/>
          <a:ext cx="0" cy="0"/>
          <a:chOff x="0" y="0"/>
          <a:chExt cx="0" cy="0"/>
        </a:xfrm>
      </p:grpSpPr>
      <p:grpSp>
        <p:nvGrpSpPr>
          <p:cNvPr id="432" name="Google Shape;432;p42"/>
          <p:cNvGrpSpPr/>
          <p:nvPr/>
        </p:nvGrpSpPr>
        <p:grpSpPr>
          <a:xfrm>
            <a:off x="7191542" y="1"/>
            <a:ext cx="5000459" cy="1425992"/>
            <a:chOff x="7191542" y="1"/>
            <a:chExt cx="5000459" cy="1425992"/>
          </a:xfrm>
        </p:grpSpPr>
        <p:pic>
          <p:nvPicPr>
            <p:cNvPr id="433" name="Google Shape;433;p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4" name="Google Shape;434;p42"/>
            <p:cNvGrpSpPr/>
            <p:nvPr/>
          </p:nvGrpSpPr>
          <p:grpSpPr>
            <a:xfrm>
              <a:off x="7191542" y="1"/>
              <a:ext cx="5000459" cy="1425992"/>
              <a:chOff x="7186272" y="0"/>
              <a:chExt cx="5005729" cy="1427495"/>
            </a:xfrm>
          </p:grpSpPr>
          <p:sp>
            <p:nvSpPr>
              <p:cNvPr id="435" name="Google Shape;435;p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6" name="Google Shape;436;p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37" name="Google Shape;437;p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8" name="Google Shape;438;p4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39" name="Google Shape;439;p4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0" name="Google Shape;440;p4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41" name="Google Shape;441;p4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2" name="Google Shape;442;p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43" name="Google Shape;443;p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4" name="Google Shape;444;p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445"/>
        <p:cNvGrpSpPr/>
        <p:nvPr/>
      </p:nvGrpSpPr>
      <p:grpSpPr>
        <a:xfrm>
          <a:off x="0" y="0"/>
          <a:ext cx="0" cy="0"/>
          <a:chOff x="0" y="0"/>
          <a:chExt cx="0" cy="0"/>
        </a:xfrm>
      </p:grpSpPr>
      <p:grpSp>
        <p:nvGrpSpPr>
          <p:cNvPr id="446" name="Google Shape;446;p43"/>
          <p:cNvGrpSpPr/>
          <p:nvPr/>
        </p:nvGrpSpPr>
        <p:grpSpPr>
          <a:xfrm>
            <a:off x="7191542" y="1"/>
            <a:ext cx="5000459" cy="1425992"/>
            <a:chOff x="7191542" y="1"/>
            <a:chExt cx="5000459" cy="1425992"/>
          </a:xfrm>
        </p:grpSpPr>
        <p:pic>
          <p:nvPicPr>
            <p:cNvPr id="447" name="Google Shape;447;p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8" name="Google Shape;448;p43"/>
            <p:cNvGrpSpPr/>
            <p:nvPr/>
          </p:nvGrpSpPr>
          <p:grpSpPr>
            <a:xfrm>
              <a:off x="7191542" y="1"/>
              <a:ext cx="5000459" cy="1425992"/>
              <a:chOff x="7186272" y="0"/>
              <a:chExt cx="5005729" cy="1427495"/>
            </a:xfrm>
          </p:grpSpPr>
          <p:sp>
            <p:nvSpPr>
              <p:cNvPr id="449" name="Google Shape;449;p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0" name="Google Shape;450;p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51" name="Google Shape;451;p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2" name="Google Shape;452;p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53" name="Google Shape;453;p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4" name="Google Shape;454;p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455"/>
        <p:cNvGrpSpPr/>
        <p:nvPr/>
      </p:nvGrpSpPr>
      <p:grpSpPr>
        <a:xfrm>
          <a:off x="0" y="0"/>
          <a:ext cx="0" cy="0"/>
          <a:chOff x="0" y="0"/>
          <a:chExt cx="0" cy="0"/>
        </a:xfrm>
      </p:grpSpPr>
      <p:sp>
        <p:nvSpPr>
          <p:cNvPr id="456" name="Google Shape;456;p4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7" name="Google Shape;457;p4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8" name="Google Shape;458;p4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9" name="Google Shape;459;p44"/>
          <p:cNvSpPr>
            <a:spLocks noGrp="1"/>
          </p:cNvSpPr>
          <p:nvPr>
            <p:ph type="pic" idx="2"/>
          </p:nvPr>
        </p:nvSpPr>
        <p:spPr>
          <a:xfrm>
            <a:off x="7118684" y="233915"/>
            <a:ext cx="5073316" cy="5943600"/>
          </a:xfrm>
          <a:prstGeom prst="rect">
            <a:avLst/>
          </a:prstGeom>
          <a:noFill/>
          <a:ln>
            <a:noFill/>
          </a:ln>
        </p:spPr>
      </p:sp>
      <p:grpSp>
        <p:nvGrpSpPr>
          <p:cNvPr id="460" name="Google Shape;460;p44"/>
          <p:cNvGrpSpPr/>
          <p:nvPr/>
        </p:nvGrpSpPr>
        <p:grpSpPr>
          <a:xfrm>
            <a:off x="0" y="5020348"/>
            <a:ext cx="12192000" cy="1837653"/>
            <a:chOff x="0" y="5020348"/>
            <a:chExt cx="12192000" cy="1837653"/>
          </a:xfrm>
        </p:grpSpPr>
        <p:sp>
          <p:nvSpPr>
            <p:cNvPr id="461" name="Google Shape;461;p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2" name="Google Shape;462;p4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3" name="Google Shape;463;p4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464"/>
        <p:cNvGrpSpPr/>
        <p:nvPr/>
      </p:nvGrpSpPr>
      <p:grpSpPr>
        <a:xfrm>
          <a:off x="0" y="0"/>
          <a:ext cx="0" cy="0"/>
          <a:chOff x="0" y="0"/>
          <a:chExt cx="0" cy="0"/>
        </a:xfrm>
      </p:grpSpPr>
      <p:grpSp>
        <p:nvGrpSpPr>
          <p:cNvPr id="465" name="Google Shape;465;p45"/>
          <p:cNvGrpSpPr/>
          <p:nvPr/>
        </p:nvGrpSpPr>
        <p:grpSpPr>
          <a:xfrm>
            <a:off x="0" y="5020347"/>
            <a:ext cx="12192000" cy="1837653"/>
            <a:chOff x="0" y="5020347"/>
            <a:chExt cx="12192000" cy="1837653"/>
          </a:xfrm>
        </p:grpSpPr>
        <p:sp>
          <p:nvSpPr>
            <p:cNvPr id="466" name="Google Shape;466;p4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7" name="Google Shape;467;p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8" name="Google Shape;468;p4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9" name="Google Shape;469;p4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70" name="Google Shape;470;p4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1" name="Google Shape;471;p4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472"/>
        <p:cNvGrpSpPr/>
        <p:nvPr/>
      </p:nvGrpSpPr>
      <p:grpSpPr>
        <a:xfrm>
          <a:off x="0" y="0"/>
          <a:ext cx="0" cy="0"/>
          <a:chOff x="0" y="0"/>
          <a:chExt cx="0" cy="0"/>
        </a:xfrm>
      </p:grpSpPr>
      <p:sp>
        <p:nvSpPr>
          <p:cNvPr id="473" name="Google Shape;473;p4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4" name="Google Shape;474;p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5" name="Google Shape;475;p46"/>
          <p:cNvGrpSpPr/>
          <p:nvPr/>
        </p:nvGrpSpPr>
        <p:grpSpPr>
          <a:xfrm>
            <a:off x="0" y="5379426"/>
            <a:ext cx="2807368" cy="753891"/>
            <a:chOff x="0" y="5379426"/>
            <a:chExt cx="2807368" cy="753891"/>
          </a:xfrm>
        </p:grpSpPr>
        <p:sp>
          <p:nvSpPr>
            <p:cNvPr id="476" name="Google Shape;476;p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7" name="Google Shape;477;p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78" name="Google Shape;478;p46"/>
          <p:cNvSpPr>
            <a:spLocks noGrp="1"/>
          </p:cNvSpPr>
          <p:nvPr>
            <p:ph type="pic" idx="2"/>
          </p:nvPr>
        </p:nvSpPr>
        <p:spPr>
          <a:xfrm>
            <a:off x="2807368" y="457202"/>
            <a:ext cx="8915400" cy="5943598"/>
          </a:xfrm>
          <a:prstGeom prst="rect">
            <a:avLst/>
          </a:prstGeom>
          <a:noFill/>
          <a:ln>
            <a:noFill/>
          </a:ln>
        </p:spPr>
      </p:sp>
      <p:pic>
        <p:nvPicPr>
          <p:cNvPr id="479" name="Google Shape;479;p4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480"/>
        <p:cNvGrpSpPr/>
        <p:nvPr/>
      </p:nvGrpSpPr>
      <p:grpSpPr>
        <a:xfrm>
          <a:off x="0" y="0"/>
          <a:ext cx="0" cy="0"/>
          <a:chOff x="0" y="0"/>
          <a:chExt cx="0" cy="0"/>
        </a:xfrm>
      </p:grpSpPr>
      <p:sp>
        <p:nvSpPr>
          <p:cNvPr id="481" name="Google Shape;481;p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2" name="Google Shape;482;p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3" name="Google Shape;483;p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4" name="Google Shape;484;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5" name="Google Shape;485;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6" name="Google Shape;486;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87" name="Google Shape;487;p47"/>
          <p:cNvGrpSpPr/>
          <p:nvPr/>
        </p:nvGrpSpPr>
        <p:grpSpPr>
          <a:xfrm>
            <a:off x="7191542" y="1"/>
            <a:ext cx="5000459" cy="1425992"/>
            <a:chOff x="7191542" y="1"/>
            <a:chExt cx="5000459" cy="1425992"/>
          </a:xfrm>
        </p:grpSpPr>
        <p:pic>
          <p:nvPicPr>
            <p:cNvPr id="488" name="Google Shape;488;p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89" name="Google Shape;489;p47"/>
            <p:cNvGrpSpPr/>
            <p:nvPr/>
          </p:nvGrpSpPr>
          <p:grpSpPr>
            <a:xfrm>
              <a:off x="7191542" y="1"/>
              <a:ext cx="5000459" cy="1425992"/>
              <a:chOff x="7186272" y="0"/>
              <a:chExt cx="5005729" cy="1427495"/>
            </a:xfrm>
          </p:grpSpPr>
          <p:sp>
            <p:nvSpPr>
              <p:cNvPr id="490" name="Google Shape;490;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 name="Google Shape;491;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92" name="Google Shape;492;p4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493"/>
        <p:cNvGrpSpPr/>
        <p:nvPr/>
      </p:nvGrpSpPr>
      <p:grpSpPr>
        <a:xfrm>
          <a:off x="0" y="0"/>
          <a:ext cx="0" cy="0"/>
          <a:chOff x="0" y="0"/>
          <a:chExt cx="0" cy="0"/>
        </a:xfrm>
      </p:grpSpPr>
      <p:sp>
        <p:nvSpPr>
          <p:cNvPr id="494" name="Google Shape;494;p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5" name="Google Shape;495;p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6" name="Google Shape;496;p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7" name="Google Shape;497;p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8" name="Google Shape;498;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9" name="Google Shape;499;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00" name="Google Shape;500;p48"/>
          <p:cNvGrpSpPr/>
          <p:nvPr/>
        </p:nvGrpSpPr>
        <p:grpSpPr>
          <a:xfrm>
            <a:off x="7191542" y="1"/>
            <a:ext cx="5000459" cy="1425992"/>
            <a:chOff x="7191542" y="1"/>
            <a:chExt cx="5000459" cy="1425992"/>
          </a:xfrm>
        </p:grpSpPr>
        <p:pic>
          <p:nvPicPr>
            <p:cNvPr id="501" name="Google Shape;501;p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02" name="Google Shape;502;p48"/>
            <p:cNvGrpSpPr/>
            <p:nvPr/>
          </p:nvGrpSpPr>
          <p:grpSpPr>
            <a:xfrm>
              <a:off x="7191542" y="1"/>
              <a:ext cx="5000459" cy="1425992"/>
              <a:chOff x="7186272" y="0"/>
              <a:chExt cx="5005729" cy="1427495"/>
            </a:xfrm>
          </p:grpSpPr>
          <p:sp>
            <p:nvSpPr>
              <p:cNvPr id="503" name="Google Shape;503;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 name="Google Shape;504;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05" name="Google Shape;505;p4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4216092"/>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506"/>
        <p:cNvGrpSpPr/>
        <p:nvPr/>
      </p:nvGrpSpPr>
      <p:grpSpPr>
        <a:xfrm>
          <a:off x="0" y="0"/>
          <a:ext cx="0" cy="0"/>
          <a:chOff x="0" y="0"/>
          <a:chExt cx="0" cy="0"/>
        </a:xfrm>
      </p:grpSpPr>
      <p:sp>
        <p:nvSpPr>
          <p:cNvPr id="507" name="Google Shape;507;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8" name="Google Shape;508;p4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9" name="Google Shape;509;p49"/>
          <p:cNvGrpSpPr/>
          <p:nvPr/>
        </p:nvGrpSpPr>
        <p:grpSpPr>
          <a:xfrm>
            <a:off x="7191542" y="1"/>
            <a:ext cx="5000459" cy="1425992"/>
            <a:chOff x="7191542" y="1"/>
            <a:chExt cx="5000459" cy="1425992"/>
          </a:xfrm>
        </p:grpSpPr>
        <p:pic>
          <p:nvPicPr>
            <p:cNvPr id="510" name="Google Shape;510;p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11" name="Google Shape;511;p49"/>
            <p:cNvGrpSpPr/>
            <p:nvPr/>
          </p:nvGrpSpPr>
          <p:grpSpPr>
            <a:xfrm>
              <a:off x="7191542" y="1"/>
              <a:ext cx="5000459" cy="1425992"/>
              <a:chOff x="7186272" y="0"/>
              <a:chExt cx="5005729" cy="1427495"/>
            </a:xfrm>
          </p:grpSpPr>
          <p:sp>
            <p:nvSpPr>
              <p:cNvPr id="512" name="Google Shape;512;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3" name="Google Shape;513;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14" name="Google Shape;514;p4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 name="Google Shape;515;p4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16" name="Google Shape;516;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 name="Google Shape;517;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518"/>
        <p:cNvGrpSpPr/>
        <p:nvPr/>
      </p:nvGrpSpPr>
      <p:grpSpPr>
        <a:xfrm>
          <a:off x="0" y="0"/>
          <a:ext cx="0" cy="0"/>
          <a:chOff x="0" y="0"/>
          <a:chExt cx="0" cy="0"/>
        </a:xfrm>
      </p:grpSpPr>
      <p:grpSp>
        <p:nvGrpSpPr>
          <p:cNvPr id="519" name="Google Shape;519;p50"/>
          <p:cNvGrpSpPr/>
          <p:nvPr/>
        </p:nvGrpSpPr>
        <p:grpSpPr>
          <a:xfrm>
            <a:off x="7191542" y="1"/>
            <a:ext cx="5000459" cy="1425992"/>
            <a:chOff x="7191542" y="1"/>
            <a:chExt cx="5000459" cy="1425992"/>
          </a:xfrm>
        </p:grpSpPr>
        <p:pic>
          <p:nvPicPr>
            <p:cNvPr id="520" name="Google Shape;520;p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21" name="Google Shape;521;p50"/>
            <p:cNvGrpSpPr/>
            <p:nvPr/>
          </p:nvGrpSpPr>
          <p:grpSpPr>
            <a:xfrm>
              <a:off x="7191542" y="1"/>
              <a:ext cx="5000459" cy="1425992"/>
              <a:chOff x="7186272" y="0"/>
              <a:chExt cx="5005729" cy="1427495"/>
            </a:xfrm>
          </p:grpSpPr>
          <p:sp>
            <p:nvSpPr>
              <p:cNvPr id="522" name="Google Shape;522;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3" name="Google Shape;523;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24" name="Google Shape;524;p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25" name="Google Shape;525;p5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6" name="Google Shape;526;p5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7" name="Google Shape;527;p5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8" name="Google Shape;528;p5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9" name="Google Shape;529;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30" name="Google Shape;530;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1" name="Google Shape;531;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532"/>
        <p:cNvGrpSpPr/>
        <p:nvPr/>
      </p:nvGrpSpPr>
      <p:grpSpPr>
        <a:xfrm>
          <a:off x="0" y="0"/>
          <a:ext cx="0" cy="0"/>
          <a:chOff x="0" y="0"/>
          <a:chExt cx="0" cy="0"/>
        </a:xfrm>
      </p:grpSpPr>
      <p:grpSp>
        <p:nvGrpSpPr>
          <p:cNvPr id="533" name="Google Shape;533;p51"/>
          <p:cNvGrpSpPr/>
          <p:nvPr/>
        </p:nvGrpSpPr>
        <p:grpSpPr>
          <a:xfrm>
            <a:off x="7191542" y="1"/>
            <a:ext cx="5000459" cy="1425992"/>
            <a:chOff x="7191542" y="1"/>
            <a:chExt cx="5000459" cy="1425992"/>
          </a:xfrm>
        </p:grpSpPr>
        <p:pic>
          <p:nvPicPr>
            <p:cNvPr id="534" name="Google Shape;534;p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35" name="Google Shape;535;p51"/>
            <p:cNvGrpSpPr/>
            <p:nvPr/>
          </p:nvGrpSpPr>
          <p:grpSpPr>
            <a:xfrm>
              <a:off x="7191542" y="1"/>
              <a:ext cx="5000459" cy="1425992"/>
              <a:chOff x="7186272" y="0"/>
              <a:chExt cx="5005729" cy="1427495"/>
            </a:xfrm>
          </p:grpSpPr>
          <p:sp>
            <p:nvSpPr>
              <p:cNvPr id="536" name="Google Shape;536;p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 name="Google Shape;537;p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38" name="Google Shape;538;p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39" name="Google Shape;539;p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40" name="Google Shape;540;p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1" name="Google Shape;541;p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542"/>
        <p:cNvGrpSpPr/>
        <p:nvPr/>
      </p:nvGrpSpPr>
      <p:grpSpPr>
        <a:xfrm>
          <a:off x="0" y="0"/>
          <a:ext cx="0" cy="0"/>
          <a:chOff x="0" y="0"/>
          <a:chExt cx="0" cy="0"/>
        </a:xfrm>
      </p:grpSpPr>
      <p:grpSp>
        <p:nvGrpSpPr>
          <p:cNvPr id="543" name="Google Shape;543;p52"/>
          <p:cNvGrpSpPr/>
          <p:nvPr/>
        </p:nvGrpSpPr>
        <p:grpSpPr>
          <a:xfrm>
            <a:off x="0" y="0"/>
            <a:ext cx="12192000" cy="2148830"/>
            <a:chOff x="0" y="0"/>
            <a:chExt cx="12192000" cy="2148830"/>
          </a:xfrm>
        </p:grpSpPr>
        <p:sp>
          <p:nvSpPr>
            <p:cNvPr id="544" name="Google Shape;544;p5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 name="Google Shape;545;p5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46" name="Google Shape;546;p5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47" name="Google Shape;547;p5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8" name="Google Shape;548;p5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549" name="Google Shape;549;p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550" name="Google Shape;550;p5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551"/>
        <p:cNvGrpSpPr/>
        <p:nvPr/>
      </p:nvGrpSpPr>
      <p:grpSpPr>
        <a:xfrm>
          <a:off x="0" y="0"/>
          <a:ext cx="0" cy="0"/>
          <a:chOff x="0" y="0"/>
          <a:chExt cx="0" cy="0"/>
        </a:xfrm>
      </p:grpSpPr>
      <p:sp>
        <p:nvSpPr>
          <p:cNvPr id="552" name="Google Shape;552;p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3" name="Google Shape;553;p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4" name="Google Shape;554;p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55" name="Google Shape;555;p53"/>
          <p:cNvGrpSpPr/>
          <p:nvPr/>
        </p:nvGrpSpPr>
        <p:grpSpPr>
          <a:xfrm>
            <a:off x="7191542" y="1"/>
            <a:ext cx="5000459" cy="1425992"/>
            <a:chOff x="7191542" y="1"/>
            <a:chExt cx="5000459" cy="1425992"/>
          </a:xfrm>
        </p:grpSpPr>
        <p:pic>
          <p:nvPicPr>
            <p:cNvPr id="556" name="Google Shape;556;p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57" name="Google Shape;557;p53"/>
            <p:cNvGrpSpPr/>
            <p:nvPr/>
          </p:nvGrpSpPr>
          <p:grpSpPr>
            <a:xfrm>
              <a:off x="7191542" y="1"/>
              <a:ext cx="5000459" cy="1425992"/>
              <a:chOff x="7186272" y="0"/>
              <a:chExt cx="5005729" cy="1427495"/>
            </a:xfrm>
          </p:grpSpPr>
          <p:sp>
            <p:nvSpPr>
              <p:cNvPr id="558" name="Google Shape;558;p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 name="Google Shape;559;p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560"/>
        <p:cNvGrpSpPr/>
        <p:nvPr/>
      </p:nvGrpSpPr>
      <p:grpSpPr>
        <a:xfrm>
          <a:off x="0" y="0"/>
          <a:ext cx="0" cy="0"/>
          <a:chOff x="0" y="0"/>
          <a:chExt cx="0" cy="0"/>
        </a:xfrm>
      </p:grpSpPr>
      <p:sp>
        <p:nvSpPr>
          <p:cNvPr id="561" name="Google Shape;561;p5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62" name="Google Shape;562;p5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563" name="Google Shape;563;p54"/>
          <p:cNvGrpSpPr/>
          <p:nvPr/>
        </p:nvGrpSpPr>
        <p:grpSpPr>
          <a:xfrm flipH="1">
            <a:off x="-1" y="1"/>
            <a:ext cx="6418725" cy="1509822"/>
            <a:chOff x="7522541" y="1"/>
            <a:chExt cx="4669459" cy="1098357"/>
          </a:xfrm>
        </p:grpSpPr>
        <p:sp>
          <p:nvSpPr>
            <p:cNvPr id="564" name="Google Shape;564;p5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5" name="Google Shape;565;p5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566" name="Google Shape;566;p5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455"/>
        <p:cNvGrpSpPr/>
        <p:nvPr/>
      </p:nvGrpSpPr>
      <p:grpSpPr>
        <a:xfrm>
          <a:off x="0" y="0"/>
          <a:ext cx="0" cy="0"/>
          <a:chOff x="0" y="0"/>
          <a:chExt cx="0" cy="0"/>
        </a:xfrm>
      </p:grpSpPr>
      <p:sp>
        <p:nvSpPr>
          <p:cNvPr id="456" name="Google Shape;456;p4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7" name="Google Shape;457;p4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8" name="Google Shape;458;p4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9" name="Google Shape;459;p44"/>
          <p:cNvSpPr>
            <a:spLocks noGrp="1"/>
          </p:cNvSpPr>
          <p:nvPr>
            <p:ph type="pic" idx="2"/>
          </p:nvPr>
        </p:nvSpPr>
        <p:spPr>
          <a:xfrm>
            <a:off x="7118684" y="233915"/>
            <a:ext cx="5073316" cy="5943600"/>
          </a:xfrm>
          <a:prstGeom prst="rect">
            <a:avLst/>
          </a:prstGeom>
          <a:noFill/>
          <a:ln>
            <a:noFill/>
          </a:ln>
        </p:spPr>
      </p:sp>
      <p:grpSp>
        <p:nvGrpSpPr>
          <p:cNvPr id="460" name="Google Shape;460;p44"/>
          <p:cNvGrpSpPr/>
          <p:nvPr/>
        </p:nvGrpSpPr>
        <p:grpSpPr>
          <a:xfrm>
            <a:off x="0" y="5020348"/>
            <a:ext cx="12192000" cy="1837653"/>
            <a:chOff x="0" y="5020348"/>
            <a:chExt cx="12192000" cy="1837653"/>
          </a:xfrm>
        </p:grpSpPr>
        <p:sp>
          <p:nvSpPr>
            <p:cNvPr id="461" name="Google Shape;461;p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2" name="Google Shape;462;p4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3" name="Google Shape;463;p4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464"/>
        <p:cNvGrpSpPr/>
        <p:nvPr/>
      </p:nvGrpSpPr>
      <p:grpSpPr>
        <a:xfrm>
          <a:off x="0" y="0"/>
          <a:ext cx="0" cy="0"/>
          <a:chOff x="0" y="0"/>
          <a:chExt cx="0" cy="0"/>
        </a:xfrm>
      </p:grpSpPr>
      <p:grpSp>
        <p:nvGrpSpPr>
          <p:cNvPr id="465" name="Google Shape;465;p45"/>
          <p:cNvGrpSpPr/>
          <p:nvPr/>
        </p:nvGrpSpPr>
        <p:grpSpPr>
          <a:xfrm>
            <a:off x="0" y="5020347"/>
            <a:ext cx="12192000" cy="1837653"/>
            <a:chOff x="0" y="5020347"/>
            <a:chExt cx="12192000" cy="1837653"/>
          </a:xfrm>
        </p:grpSpPr>
        <p:sp>
          <p:nvSpPr>
            <p:cNvPr id="466" name="Google Shape;466;p4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7" name="Google Shape;467;p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8" name="Google Shape;468;p4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9" name="Google Shape;469;p4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70" name="Google Shape;470;p4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1" name="Google Shape;471;p4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472"/>
        <p:cNvGrpSpPr/>
        <p:nvPr/>
      </p:nvGrpSpPr>
      <p:grpSpPr>
        <a:xfrm>
          <a:off x="0" y="0"/>
          <a:ext cx="0" cy="0"/>
          <a:chOff x="0" y="0"/>
          <a:chExt cx="0" cy="0"/>
        </a:xfrm>
      </p:grpSpPr>
      <p:sp>
        <p:nvSpPr>
          <p:cNvPr id="473" name="Google Shape;473;p4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4" name="Google Shape;474;p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5" name="Google Shape;475;p46"/>
          <p:cNvGrpSpPr/>
          <p:nvPr/>
        </p:nvGrpSpPr>
        <p:grpSpPr>
          <a:xfrm>
            <a:off x="0" y="5379426"/>
            <a:ext cx="2807368" cy="753891"/>
            <a:chOff x="0" y="5379426"/>
            <a:chExt cx="2807368" cy="753891"/>
          </a:xfrm>
        </p:grpSpPr>
        <p:sp>
          <p:nvSpPr>
            <p:cNvPr id="476" name="Google Shape;476;p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7" name="Google Shape;477;p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78" name="Google Shape;478;p46"/>
          <p:cNvSpPr>
            <a:spLocks noGrp="1"/>
          </p:cNvSpPr>
          <p:nvPr>
            <p:ph type="pic" idx="2"/>
          </p:nvPr>
        </p:nvSpPr>
        <p:spPr>
          <a:xfrm>
            <a:off x="2807368" y="457202"/>
            <a:ext cx="8915400" cy="5943598"/>
          </a:xfrm>
          <a:prstGeom prst="rect">
            <a:avLst/>
          </a:prstGeom>
          <a:noFill/>
          <a:ln>
            <a:noFill/>
          </a:ln>
        </p:spPr>
      </p:sp>
      <p:pic>
        <p:nvPicPr>
          <p:cNvPr id="479" name="Google Shape;479;p4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480"/>
        <p:cNvGrpSpPr/>
        <p:nvPr/>
      </p:nvGrpSpPr>
      <p:grpSpPr>
        <a:xfrm>
          <a:off x="0" y="0"/>
          <a:ext cx="0" cy="0"/>
          <a:chOff x="0" y="0"/>
          <a:chExt cx="0" cy="0"/>
        </a:xfrm>
      </p:grpSpPr>
      <p:sp>
        <p:nvSpPr>
          <p:cNvPr id="481" name="Google Shape;481;p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2" name="Google Shape;482;p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3" name="Google Shape;483;p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4" name="Google Shape;484;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5" name="Google Shape;485;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6" name="Google Shape;486;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87" name="Google Shape;487;p47"/>
          <p:cNvGrpSpPr/>
          <p:nvPr/>
        </p:nvGrpSpPr>
        <p:grpSpPr>
          <a:xfrm>
            <a:off x="7191542" y="1"/>
            <a:ext cx="5000459" cy="1425992"/>
            <a:chOff x="7191542" y="1"/>
            <a:chExt cx="5000459" cy="1425992"/>
          </a:xfrm>
        </p:grpSpPr>
        <p:pic>
          <p:nvPicPr>
            <p:cNvPr id="488" name="Google Shape;488;p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89" name="Google Shape;489;p47"/>
            <p:cNvGrpSpPr/>
            <p:nvPr/>
          </p:nvGrpSpPr>
          <p:grpSpPr>
            <a:xfrm>
              <a:off x="7191542" y="1"/>
              <a:ext cx="5000459" cy="1425992"/>
              <a:chOff x="7186272" y="0"/>
              <a:chExt cx="5005729" cy="1427495"/>
            </a:xfrm>
          </p:grpSpPr>
          <p:sp>
            <p:nvSpPr>
              <p:cNvPr id="490" name="Google Shape;490;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 name="Google Shape;491;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92" name="Google Shape;492;p4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5845292"/>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493"/>
        <p:cNvGrpSpPr/>
        <p:nvPr/>
      </p:nvGrpSpPr>
      <p:grpSpPr>
        <a:xfrm>
          <a:off x="0" y="0"/>
          <a:ext cx="0" cy="0"/>
          <a:chOff x="0" y="0"/>
          <a:chExt cx="0" cy="0"/>
        </a:xfrm>
      </p:grpSpPr>
      <p:sp>
        <p:nvSpPr>
          <p:cNvPr id="494" name="Google Shape;494;p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5" name="Google Shape;495;p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6" name="Google Shape;496;p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7" name="Google Shape;497;p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8" name="Google Shape;498;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9" name="Google Shape;499;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00" name="Google Shape;500;p48"/>
          <p:cNvGrpSpPr/>
          <p:nvPr/>
        </p:nvGrpSpPr>
        <p:grpSpPr>
          <a:xfrm>
            <a:off x="7191542" y="1"/>
            <a:ext cx="5000459" cy="1425992"/>
            <a:chOff x="7191542" y="1"/>
            <a:chExt cx="5000459" cy="1425992"/>
          </a:xfrm>
        </p:grpSpPr>
        <p:pic>
          <p:nvPicPr>
            <p:cNvPr id="501" name="Google Shape;501;p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02" name="Google Shape;502;p48"/>
            <p:cNvGrpSpPr/>
            <p:nvPr/>
          </p:nvGrpSpPr>
          <p:grpSpPr>
            <a:xfrm>
              <a:off x="7191542" y="1"/>
              <a:ext cx="5000459" cy="1425992"/>
              <a:chOff x="7186272" y="0"/>
              <a:chExt cx="5005729" cy="1427495"/>
            </a:xfrm>
          </p:grpSpPr>
          <p:sp>
            <p:nvSpPr>
              <p:cNvPr id="503" name="Google Shape;503;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 name="Google Shape;504;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05" name="Google Shape;505;p4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506"/>
        <p:cNvGrpSpPr/>
        <p:nvPr/>
      </p:nvGrpSpPr>
      <p:grpSpPr>
        <a:xfrm>
          <a:off x="0" y="0"/>
          <a:ext cx="0" cy="0"/>
          <a:chOff x="0" y="0"/>
          <a:chExt cx="0" cy="0"/>
        </a:xfrm>
      </p:grpSpPr>
      <p:sp>
        <p:nvSpPr>
          <p:cNvPr id="507" name="Google Shape;507;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8" name="Google Shape;508;p4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9" name="Google Shape;509;p49"/>
          <p:cNvGrpSpPr/>
          <p:nvPr/>
        </p:nvGrpSpPr>
        <p:grpSpPr>
          <a:xfrm>
            <a:off x="7191542" y="1"/>
            <a:ext cx="5000459" cy="1425992"/>
            <a:chOff x="7191542" y="1"/>
            <a:chExt cx="5000459" cy="1425992"/>
          </a:xfrm>
        </p:grpSpPr>
        <p:pic>
          <p:nvPicPr>
            <p:cNvPr id="510" name="Google Shape;510;p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11" name="Google Shape;511;p49"/>
            <p:cNvGrpSpPr/>
            <p:nvPr/>
          </p:nvGrpSpPr>
          <p:grpSpPr>
            <a:xfrm>
              <a:off x="7191542" y="1"/>
              <a:ext cx="5000459" cy="1425992"/>
              <a:chOff x="7186272" y="0"/>
              <a:chExt cx="5005729" cy="1427495"/>
            </a:xfrm>
          </p:grpSpPr>
          <p:sp>
            <p:nvSpPr>
              <p:cNvPr id="512" name="Google Shape;512;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3" name="Google Shape;513;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14" name="Google Shape;514;p4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 name="Google Shape;515;p4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16" name="Google Shape;516;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 name="Google Shape;517;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518"/>
        <p:cNvGrpSpPr/>
        <p:nvPr/>
      </p:nvGrpSpPr>
      <p:grpSpPr>
        <a:xfrm>
          <a:off x="0" y="0"/>
          <a:ext cx="0" cy="0"/>
          <a:chOff x="0" y="0"/>
          <a:chExt cx="0" cy="0"/>
        </a:xfrm>
      </p:grpSpPr>
      <p:grpSp>
        <p:nvGrpSpPr>
          <p:cNvPr id="519" name="Google Shape;519;p50"/>
          <p:cNvGrpSpPr/>
          <p:nvPr/>
        </p:nvGrpSpPr>
        <p:grpSpPr>
          <a:xfrm>
            <a:off x="7191542" y="1"/>
            <a:ext cx="5000459" cy="1425992"/>
            <a:chOff x="7191542" y="1"/>
            <a:chExt cx="5000459" cy="1425992"/>
          </a:xfrm>
        </p:grpSpPr>
        <p:pic>
          <p:nvPicPr>
            <p:cNvPr id="520" name="Google Shape;520;p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21" name="Google Shape;521;p50"/>
            <p:cNvGrpSpPr/>
            <p:nvPr/>
          </p:nvGrpSpPr>
          <p:grpSpPr>
            <a:xfrm>
              <a:off x="7191542" y="1"/>
              <a:ext cx="5000459" cy="1425992"/>
              <a:chOff x="7186272" y="0"/>
              <a:chExt cx="5005729" cy="1427495"/>
            </a:xfrm>
          </p:grpSpPr>
          <p:sp>
            <p:nvSpPr>
              <p:cNvPr id="522" name="Google Shape;522;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3" name="Google Shape;523;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24" name="Google Shape;524;p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25" name="Google Shape;525;p5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6" name="Google Shape;526;p5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7" name="Google Shape;527;p5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8" name="Google Shape;528;p5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9" name="Google Shape;529;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30" name="Google Shape;530;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1" name="Google Shape;531;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532"/>
        <p:cNvGrpSpPr/>
        <p:nvPr/>
      </p:nvGrpSpPr>
      <p:grpSpPr>
        <a:xfrm>
          <a:off x="0" y="0"/>
          <a:ext cx="0" cy="0"/>
          <a:chOff x="0" y="0"/>
          <a:chExt cx="0" cy="0"/>
        </a:xfrm>
      </p:grpSpPr>
      <p:grpSp>
        <p:nvGrpSpPr>
          <p:cNvPr id="533" name="Google Shape;533;p51"/>
          <p:cNvGrpSpPr/>
          <p:nvPr/>
        </p:nvGrpSpPr>
        <p:grpSpPr>
          <a:xfrm>
            <a:off x="7191542" y="1"/>
            <a:ext cx="5000459" cy="1425992"/>
            <a:chOff x="7191542" y="1"/>
            <a:chExt cx="5000459" cy="1425992"/>
          </a:xfrm>
        </p:grpSpPr>
        <p:pic>
          <p:nvPicPr>
            <p:cNvPr id="534" name="Google Shape;534;p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35" name="Google Shape;535;p51"/>
            <p:cNvGrpSpPr/>
            <p:nvPr/>
          </p:nvGrpSpPr>
          <p:grpSpPr>
            <a:xfrm>
              <a:off x="7191542" y="1"/>
              <a:ext cx="5000459" cy="1425992"/>
              <a:chOff x="7186272" y="0"/>
              <a:chExt cx="5005729" cy="1427495"/>
            </a:xfrm>
          </p:grpSpPr>
          <p:sp>
            <p:nvSpPr>
              <p:cNvPr id="536" name="Google Shape;536;p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 name="Google Shape;537;p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38" name="Google Shape;538;p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39" name="Google Shape;539;p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40" name="Google Shape;540;p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1" name="Google Shape;541;p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542"/>
        <p:cNvGrpSpPr/>
        <p:nvPr/>
      </p:nvGrpSpPr>
      <p:grpSpPr>
        <a:xfrm>
          <a:off x="0" y="0"/>
          <a:ext cx="0" cy="0"/>
          <a:chOff x="0" y="0"/>
          <a:chExt cx="0" cy="0"/>
        </a:xfrm>
      </p:grpSpPr>
      <p:grpSp>
        <p:nvGrpSpPr>
          <p:cNvPr id="543" name="Google Shape;543;p52"/>
          <p:cNvGrpSpPr/>
          <p:nvPr/>
        </p:nvGrpSpPr>
        <p:grpSpPr>
          <a:xfrm>
            <a:off x="0" y="0"/>
            <a:ext cx="12192000" cy="2148830"/>
            <a:chOff x="0" y="0"/>
            <a:chExt cx="12192000" cy="2148830"/>
          </a:xfrm>
        </p:grpSpPr>
        <p:sp>
          <p:nvSpPr>
            <p:cNvPr id="544" name="Google Shape;544;p5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 name="Google Shape;545;p5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46" name="Google Shape;546;p5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47" name="Google Shape;547;p5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8" name="Google Shape;548;p5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549" name="Google Shape;549;p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550" name="Google Shape;550;p5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551"/>
        <p:cNvGrpSpPr/>
        <p:nvPr/>
      </p:nvGrpSpPr>
      <p:grpSpPr>
        <a:xfrm>
          <a:off x="0" y="0"/>
          <a:ext cx="0" cy="0"/>
          <a:chOff x="0" y="0"/>
          <a:chExt cx="0" cy="0"/>
        </a:xfrm>
      </p:grpSpPr>
      <p:sp>
        <p:nvSpPr>
          <p:cNvPr id="552" name="Google Shape;552;p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3" name="Google Shape;553;p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4" name="Google Shape;554;p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55" name="Google Shape;555;p53"/>
          <p:cNvGrpSpPr/>
          <p:nvPr/>
        </p:nvGrpSpPr>
        <p:grpSpPr>
          <a:xfrm>
            <a:off x="7191542" y="1"/>
            <a:ext cx="5000459" cy="1425992"/>
            <a:chOff x="7191542" y="1"/>
            <a:chExt cx="5000459" cy="1425992"/>
          </a:xfrm>
        </p:grpSpPr>
        <p:pic>
          <p:nvPicPr>
            <p:cNvPr id="556" name="Google Shape;556;p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57" name="Google Shape;557;p53"/>
            <p:cNvGrpSpPr/>
            <p:nvPr/>
          </p:nvGrpSpPr>
          <p:grpSpPr>
            <a:xfrm>
              <a:off x="7191542" y="1"/>
              <a:ext cx="5000459" cy="1425992"/>
              <a:chOff x="7186272" y="0"/>
              <a:chExt cx="5005729" cy="1427495"/>
            </a:xfrm>
          </p:grpSpPr>
          <p:sp>
            <p:nvSpPr>
              <p:cNvPr id="558" name="Google Shape;558;p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 name="Google Shape;559;p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567"/>
        <p:cNvGrpSpPr/>
        <p:nvPr/>
      </p:nvGrpSpPr>
      <p:grpSpPr>
        <a:xfrm>
          <a:off x="0" y="0"/>
          <a:ext cx="0" cy="0"/>
          <a:chOff x="0" y="0"/>
          <a:chExt cx="0" cy="0"/>
        </a:xfrm>
      </p:grpSpPr>
      <p:grpSp>
        <p:nvGrpSpPr>
          <p:cNvPr id="568" name="Google Shape;568;p55"/>
          <p:cNvGrpSpPr/>
          <p:nvPr/>
        </p:nvGrpSpPr>
        <p:grpSpPr>
          <a:xfrm>
            <a:off x="0" y="5020347"/>
            <a:ext cx="12192000" cy="1837653"/>
            <a:chOff x="0" y="5020347"/>
            <a:chExt cx="12192000" cy="1837653"/>
          </a:xfrm>
        </p:grpSpPr>
        <p:sp>
          <p:nvSpPr>
            <p:cNvPr id="569" name="Google Shape;569;p5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0" name="Google Shape;570;p5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1" name="Google Shape;571;p5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72" name="Google Shape;572;p5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73" name="Google Shape;573;p5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74" name="Google Shape;574;p5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575"/>
        <p:cNvGrpSpPr/>
        <p:nvPr/>
      </p:nvGrpSpPr>
      <p:grpSpPr>
        <a:xfrm>
          <a:off x="0" y="0"/>
          <a:ext cx="0" cy="0"/>
          <a:chOff x="0" y="0"/>
          <a:chExt cx="0" cy="0"/>
        </a:xfrm>
      </p:grpSpPr>
      <p:sp>
        <p:nvSpPr>
          <p:cNvPr id="576" name="Google Shape;576;p5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77" name="Google Shape;577;p5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78" name="Google Shape;578;p56"/>
          <p:cNvGrpSpPr/>
          <p:nvPr/>
        </p:nvGrpSpPr>
        <p:grpSpPr>
          <a:xfrm>
            <a:off x="0" y="5379426"/>
            <a:ext cx="2807368" cy="753891"/>
            <a:chOff x="0" y="5379426"/>
            <a:chExt cx="2807368" cy="753891"/>
          </a:xfrm>
        </p:grpSpPr>
        <p:sp>
          <p:nvSpPr>
            <p:cNvPr id="579" name="Google Shape;579;p5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80" name="Google Shape;580;p5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581" name="Google Shape;581;p56"/>
          <p:cNvSpPr>
            <a:spLocks noGrp="1"/>
          </p:cNvSpPr>
          <p:nvPr>
            <p:ph type="pic" idx="2"/>
          </p:nvPr>
        </p:nvSpPr>
        <p:spPr>
          <a:xfrm>
            <a:off x="2807368" y="457202"/>
            <a:ext cx="8915400" cy="5943598"/>
          </a:xfrm>
          <a:prstGeom prst="rect">
            <a:avLst/>
          </a:prstGeom>
          <a:noFill/>
          <a:ln>
            <a:noFill/>
          </a:ln>
        </p:spPr>
      </p:sp>
      <p:pic>
        <p:nvPicPr>
          <p:cNvPr id="582" name="Google Shape;582;p5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583"/>
        <p:cNvGrpSpPr/>
        <p:nvPr/>
      </p:nvGrpSpPr>
      <p:grpSpPr>
        <a:xfrm>
          <a:off x="0" y="0"/>
          <a:ext cx="0" cy="0"/>
          <a:chOff x="0" y="0"/>
          <a:chExt cx="0" cy="0"/>
        </a:xfrm>
      </p:grpSpPr>
      <p:sp>
        <p:nvSpPr>
          <p:cNvPr id="584" name="Google Shape;584;p5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85" name="Google Shape;585;p5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6" name="Google Shape;586;p5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87" name="Google Shape;587;p57"/>
          <p:cNvSpPr>
            <a:spLocks noGrp="1"/>
          </p:cNvSpPr>
          <p:nvPr>
            <p:ph type="pic" idx="2"/>
          </p:nvPr>
        </p:nvSpPr>
        <p:spPr>
          <a:xfrm>
            <a:off x="7118684" y="233915"/>
            <a:ext cx="5073316" cy="5943600"/>
          </a:xfrm>
          <a:prstGeom prst="rect">
            <a:avLst/>
          </a:prstGeom>
          <a:noFill/>
          <a:ln>
            <a:noFill/>
          </a:ln>
        </p:spPr>
      </p:sp>
      <p:grpSp>
        <p:nvGrpSpPr>
          <p:cNvPr id="588" name="Google Shape;588;p57"/>
          <p:cNvGrpSpPr/>
          <p:nvPr/>
        </p:nvGrpSpPr>
        <p:grpSpPr>
          <a:xfrm>
            <a:off x="0" y="5020348"/>
            <a:ext cx="12192000" cy="1837653"/>
            <a:chOff x="0" y="5020348"/>
            <a:chExt cx="12192000" cy="1837653"/>
          </a:xfrm>
        </p:grpSpPr>
        <p:sp>
          <p:nvSpPr>
            <p:cNvPr id="589" name="Google Shape;589;p5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90" name="Google Shape;590;p5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91" name="Google Shape;591;p5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592"/>
        <p:cNvGrpSpPr/>
        <p:nvPr/>
      </p:nvGrpSpPr>
      <p:grpSpPr>
        <a:xfrm>
          <a:off x="0" y="0"/>
          <a:ext cx="0" cy="0"/>
          <a:chOff x="0" y="0"/>
          <a:chExt cx="0" cy="0"/>
        </a:xfrm>
      </p:grpSpPr>
      <p:grpSp>
        <p:nvGrpSpPr>
          <p:cNvPr id="593" name="Google Shape;593;p58"/>
          <p:cNvGrpSpPr/>
          <p:nvPr/>
        </p:nvGrpSpPr>
        <p:grpSpPr>
          <a:xfrm>
            <a:off x="7191542" y="1"/>
            <a:ext cx="5000459" cy="1425992"/>
            <a:chOff x="7191542" y="1"/>
            <a:chExt cx="5000459" cy="1425992"/>
          </a:xfrm>
        </p:grpSpPr>
        <p:pic>
          <p:nvPicPr>
            <p:cNvPr id="594" name="Google Shape;594;p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5" name="Google Shape;595;p58"/>
            <p:cNvGrpSpPr/>
            <p:nvPr/>
          </p:nvGrpSpPr>
          <p:grpSpPr>
            <a:xfrm>
              <a:off x="7191542" y="1"/>
              <a:ext cx="5000459" cy="1425992"/>
              <a:chOff x="7186272" y="0"/>
              <a:chExt cx="5005729" cy="1427495"/>
            </a:xfrm>
          </p:grpSpPr>
          <p:sp>
            <p:nvSpPr>
              <p:cNvPr id="596" name="Google Shape;596;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7" name="Google Shape;597;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98" name="Google Shape;598;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99" name="Google Shape;599;p5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0" name="Google Shape;600;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1" name="Google Shape;601;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2" name="Google Shape;602;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4216092"/>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603"/>
        <p:cNvGrpSpPr/>
        <p:nvPr/>
      </p:nvGrpSpPr>
      <p:grpSpPr>
        <a:xfrm>
          <a:off x="0" y="0"/>
          <a:ext cx="0" cy="0"/>
          <a:chOff x="0" y="0"/>
          <a:chExt cx="0" cy="0"/>
        </a:xfrm>
      </p:grpSpPr>
      <p:sp>
        <p:nvSpPr>
          <p:cNvPr id="604" name="Google Shape;604;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05" name="Google Shape;605;p5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06" name="Google Shape;606;p59"/>
          <p:cNvGrpSpPr/>
          <p:nvPr/>
        </p:nvGrpSpPr>
        <p:grpSpPr>
          <a:xfrm>
            <a:off x="7191542" y="1"/>
            <a:ext cx="5000459" cy="1425992"/>
            <a:chOff x="7191542" y="1"/>
            <a:chExt cx="5000459" cy="1425992"/>
          </a:xfrm>
        </p:grpSpPr>
        <p:pic>
          <p:nvPicPr>
            <p:cNvPr id="607" name="Google Shape;607;p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8" name="Google Shape;608;p59"/>
            <p:cNvGrpSpPr/>
            <p:nvPr/>
          </p:nvGrpSpPr>
          <p:grpSpPr>
            <a:xfrm>
              <a:off x="7191542" y="1"/>
              <a:ext cx="5000459" cy="1425992"/>
              <a:chOff x="7186272" y="0"/>
              <a:chExt cx="5005729" cy="1427495"/>
            </a:xfrm>
          </p:grpSpPr>
          <p:sp>
            <p:nvSpPr>
              <p:cNvPr id="609" name="Google Shape;609;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0" name="Google Shape;610;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11" name="Google Shape;611;p5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2" name="Google Shape;612;p5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13" name="Google Shape;613;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4" name="Google Shape;614;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615"/>
        <p:cNvGrpSpPr/>
        <p:nvPr/>
      </p:nvGrpSpPr>
      <p:grpSpPr>
        <a:xfrm>
          <a:off x="0" y="0"/>
          <a:ext cx="0" cy="0"/>
          <a:chOff x="0" y="0"/>
          <a:chExt cx="0" cy="0"/>
        </a:xfrm>
      </p:grpSpPr>
      <p:grpSp>
        <p:nvGrpSpPr>
          <p:cNvPr id="616" name="Google Shape;616;p60"/>
          <p:cNvGrpSpPr/>
          <p:nvPr/>
        </p:nvGrpSpPr>
        <p:grpSpPr>
          <a:xfrm>
            <a:off x="7191542" y="1"/>
            <a:ext cx="5000459" cy="1425992"/>
            <a:chOff x="7191542" y="1"/>
            <a:chExt cx="5000459" cy="1425992"/>
          </a:xfrm>
        </p:grpSpPr>
        <p:pic>
          <p:nvPicPr>
            <p:cNvPr id="617" name="Google Shape;617;p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8" name="Google Shape;618;p60"/>
            <p:cNvGrpSpPr/>
            <p:nvPr/>
          </p:nvGrpSpPr>
          <p:grpSpPr>
            <a:xfrm>
              <a:off x="7191542" y="1"/>
              <a:ext cx="5000459" cy="1425992"/>
              <a:chOff x="7186272" y="0"/>
              <a:chExt cx="5005729" cy="1427495"/>
            </a:xfrm>
          </p:grpSpPr>
          <p:sp>
            <p:nvSpPr>
              <p:cNvPr id="619" name="Google Shape;619;p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0" name="Google Shape;620;p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21" name="Google Shape;621;p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22" name="Google Shape;622;p6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23" name="Google Shape;623;p6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4" name="Google Shape;624;p6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25" name="Google Shape;625;p6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6" name="Google Shape;626;p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27" name="Google Shape;627;p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8" name="Google Shape;628;p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629"/>
        <p:cNvGrpSpPr/>
        <p:nvPr/>
      </p:nvGrpSpPr>
      <p:grpSpPr>
        <a:xfrm>
          <a:off x="0" y="0"/>
          <a:ext cx="0" cy="0"/>
          <a:chOff x="0" y="0"/>
          <a:chExt cx="0" cy="0"/>
        </a:xfrm>
      </p:grpSpPr>
      <p:sp>
        <p:nvSpPr>
          <p:cNvPr id="630" name="Google Shape;630;p6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1" name="Google Shape;631;p6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2" name="Google Shape;632;p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3" name="Google Shape;633;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4" name="Google Shape;634;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5" name="Google Shape;635;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36" name="Google Shape;636;p61"/>
          <p:cNvGrpSpPr/>
          <p:nvPr/>
        </p:nvGrpSpPr>
        <p:grpSpPr>
          <a:xfrm>
            <a:off x="7191542" y="1"/>
            <a:ext cx="5000459" cy="1425992"/>
            <a:chOff x="7191542" y="1"/>
            <a:chExt cx="5000459" cy="1425992"/>
          </a:xfrm>
        </p:grpSpPr>
        <p:pic>
          <p:nvPicPr>
            <p:cNvPr id="637" name="Google Shape;637;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8" name="Google Shape;638;p61"/>
            <p:cNvGrpSpPr/>
            <p:nvPr/>
          </p:nvGrpSpPr>
          <p:grpSpPr>
            <a:xfrm>
              <a:off x="7191542" y="1"/>
              <a:ext cx="5000459" cy="1425992"/>
              <a:chOff x="7186272" y="0"/>
              <a:chExt cx="5005729" cy="1427495"/>
            </a:xfrm>
          </p:grpSpPr>
          <p:sp>
            <p:nvSpPr>
              <p:cNvPr id="639" name="Google Shape;639;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 name="Google Shape;640;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41" name="Google Shape;641;p6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629"/>
        <p:cNvGrpSpPr/>
        <p:nvPr/>
      </p:nvGrpSpPr>
      <p:grpSpPr>
        <a:xfrm>
          <a:off x="0" y="0"/>
          <a:ext cx="0" cy="0"/>
          <a:chOff x="0" y="0"/>
          <a:chExt cx="0" cy="0"/>
        </a:xfrm>
      </p:grpSpPr>
      <p:sp>
        <p:nvSpPr>
          <p:cNvPr id="630" name="Google Shape;630;p6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1" name="Google Shape;631;p6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2" name="Google Shape;632;p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3" name="Google Shape;633;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4" name="Google Shape;634;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5" name="Google Shape;635;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36" name="Google Shape;636;p61"/>
          <p:cNvGrpSpPr/>
          <p:nvPr/>
        </p:nvGrpSpPr>
        <p:grpSpPr>
          <a:xfrm>
            <a:off x="7191542" y="1"/>
            <a:ext cx="5000459" cy="1425992"/>
            <a:chOff x="7191542" y="1"/>
            <a:chExt cx="5000459" cy="1425992"/>
          </a:xfrm>
        </p:grpSpPr>
        <p:pic>
          <p:nvPicPr>
            <p:cNvPr id="637" name="Google Shape;637;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8" name="Google Shape;638;p61"/>
            <p:cNvGrpSpPr/>
            <p:nvPr/>
          </p:nvGrpSpPr>
          <p:grpSpPr>
            <a:xfrm>
              <a:off x="7191542" y="1"/>
              <a:ext cx="5000459" cy="1425992"/>
              <a:chOff x="7186272" y="0"/>
              <a:chExt cx="5005729" cy="1427495"/>
            </a:xfrm>
          </p:grpSpPr>
          <p:sp>
            <p:nvSpPr>
              <p:cNvPr id="639" name="Google Shape;639;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 name="Google Shape;640;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41" name="Google Shape;641;p6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642"/>
        <p:cNvGrpSpPr/>
        <p:nvPr/>
      </p:nvGrpSpPr>
      <p:grpSpPr>
        <a:xfrm>
          <a:off x="0" y="0"/>
          <a:ext cx="0" cy="0"/>
          <a:chOff x="0" y="0"/>
          <a:chExt cx="0" cy="0"/>
        </a:xfrm>
      </p:grpSpPr>
      <p:grpSp>
        <p:nvGrpSpPr>
          <p:cNvPr id="643" name="Google Shape;643;p62"/>
          <p:cNvGrpSpPr/>
          <p:nvPr/>
        </p:nvGrpSpPr>
        <p:grpSpPr>
          <a:xfrm>
            <a:off x="0" y="0"/>
            <a:ext cx="12192000" cy="2148830"/>
            <a:chOff x="0" y="0"/>
            <a:chExt cx="12192000" cy="2148830"/>
          </a:xfrm>
        </p:grpSpPr>
        <p:sp>
          <p:nvSpPr>
            <p:cNvPr id="644" name="Google Shape;644;p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5" name="Google Shape;645;p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46" name="Google Shape;646;p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47" name="Google Shape;647;p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8" name="Google Shape;648;p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49" name="Google Shape;649;p6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50" name="Google Shape;650;p6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651"/>
        <p:cNvGrpSpPr/>
        <p:nvPr/>
      </p:nvGrpSpPr>
      <p:grpSpPr>
        <a:xfrm>
          <a:off x="0" y="0"/>
          <a:ext cx="0" cy="0"/>
          <a:chOff x="0" y="0"/>
          <a:chExt cx="0" cy="0"/>
        </a:xfrm>
      </p:grpSpPr>
      <p:grpSp>
        <p:nvGrpSpPr>
          <p:cNvPr id="652" name="Google Shape;652;p63"/>
          <p:cNvGrpSpPr/>
          <p:nvPr/>
        </p:nvGrpSpPr>
        <p:grpSpPr>
          <a:xfrm>
            <a:off x="7191542" y="1"/>
            <a:ext cx="5000459" cy="1425992"/>
            <a:chOff x="7191542" y="1"/>
            <a:chExt cx="5000459" cy="1425992"/>
          </a:xfrm>
        </p:grpSpPr>
        <p:pic>
          <p:nvPicPr>
            <p:cNvPr id="653" name="Google Shape;653;p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4" name="Google Shape;654;p63"/>
            <p:cNvGrpSpPr/>
            <p:nvPr/>
          </p:nvGrpSpPr>
          <p:grpSpPr>
            <a:xfrm>
              <a:off x="7191542" y="1"/>
              <a:ext cx="5000459" cy="1425992"/>
              <a:chOff x="7186272" y="0"/>
              <a:chExt cx="5005729" cy="1427495"/>
            </a:xfrm>
          </p:grpSpPr>
          <p:sp>
            <p:nvSpPr>
              <p:cNvPr id="655" name="Google Shape;655;p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6" name="Google Shape;656;p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57" name="Google Shape;657;p6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58" name="Google Shape;658;p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59" name="Google Shape;659;p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0" name="Google Shape;660;p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661"/>
        <p:cNvGrpSpPr/>
        <p:nvPr/>
      </p:nvGrpSpPr>
      <p:grpSpPr>
        <a:xfrm>
          <a:off x="0" y="0"/>
          <a:ext cx="0" cy="0"/>
          <a:chOff x="0" y="0"/>
          <a:chExt cx="0" cy="0"/>
        </a:xfrm>
      </p:grpSpPr>
      <p:grpSp>
        <p:nvGrpSpPr>
          <p:cNvPr id="662" name="Google Shape;662;p64"/>
          <p:cNvGrpSpPr/>
          <p:nvPr/>
        </p:nvGrpSpPr>
        <p:grpSpPr>
          <a:xfrm>
            <a:off x="0" y="0"/>
            <a:ext cx="12192000" cy="2148830"/>
            <a:chOff x="0" y="0"/>
            <a:chExt cx="12192000" cy="2148830"/>
          </a:xfrm>
        </p:grpSpPr>
        <p:sp>
          <p:nvSpPr>
            <p:cNvPr id="663" name="Google Shape;663;p6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4" name="Google Shape;664;p6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65" name="Google Shape;665;p6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66" name="Google Shape;666;p6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7" name="Google Shape;667;p6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68" name="Google Shape;668;p6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69" name="Google Shape;669;p6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670"/>
        <p:cNvGrpSpPr/>
        <p:nvPr/>
      </p:nvGrpSpPr>
      <p:grpSpPr>
        <a:xfrm>
          <a:off x="0" y="0"/>
          <a:ext cx="0" cy="0"/>
          <a:chOff x="0" y="0"/>
          <a:chExt cx="0" cy="0"/>
        </a:xfrm>
      </p:grpSpPr>
      <p:sp>
        <p:nvSpPr>
          <p:cNvPr id="671" name="Google Shape;671;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72" name="Google Shape;672;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3" name="Google Shape;673;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74" name="Google Shape;674;p65"/>
          <p:cNvGrpSpPr/>
          <p:nvPr/>
        </p:nvGrpSpPr>
        <p:grpSpPr>
          <a:xfrm>
            <a:off x="7191542" y="1"/>
            <a:ext cx="5000459" cy="1425992"/>
            <a:chOff x="7191542" y="1"/>
            <a:chExt cx="5000459" cy="1425992"/>
          </a:xfrm>
        </p:grpSpPr>
        <p:pic>
          <p:nvPicPr>
            <p:cNvPr id="675" name="Google Shape;675;p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6" name="Google Shape;676;p65"/>
            <p:cNvGrpSpPr/>
            <p:nvPr/>
          </p:nvGrpSpPr>
          <p:grpSpPr>
            <a:xfrm>
              <a:off x="7191542" y="1"/>
              <a:ext cx="5000459" cy="1425992"/>
              <a:chOff x="7186272" y="0"/>
              <a:chExt cx="5005729" cy="1427495"/>
            </a:xfrm>
          </p:grpSpPr>
          <p:sp>
            <p:nvSpPr>
              <p:cNvPr id="677" name="Google Shape;677;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8" name="Google Shape;678;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679"/>
        <p:cNvGrpSpPr/>
        <p:nvPr/>
      </p:nvGrpSpPr>
      <p:grpSpPr>
        <a:xfrm>
          <a:off x="0" y="0"/>
          <a:ext cx="0" cy="0"/>
          <a:chOff x="0" y="0"/>
          <a:chExt cx="0" cy="0"/>
        </a:xfrm>
      </p:grpSpPr>
      <p:sp>
        <p:nvSpPr>
          <p:cNvPr id="680" name="Google Shape;680;p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81" name="Google Shape;681;p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2" name="Google Shape;682;p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3" name="Google Shape;683;p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4" name="Google Shape;684;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5" name="Google Shape;685;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86" name="Google Shape;686;p66"/>
          <p:cNvGrpSpPr/>
          <p:nvPr/>
        </p:nvGrpSpPr>
        <p:grpSpPr>
          <a:xfrm>
            <a:off x="7191542" y="1"/>
            <a:ext cx="5000459" cy="1425992"/>
            <a:chOff x="7191542" y="1"/>
            <a:chExt cx="5000459" cy="1425992"/>
          </a:xfrm>
        </p:grpSpPr>
        <p:pic>
          <p:nvPicPr>
            <p:cNvPr id="687" name="Google Shape;687;p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8" name="Google Shape;688;p66"/>
            <p:cNvGrpSpPr/>
            <p:nvPr/>
          </p:nvGrpSpPr>
          <p:grpSpPr>
            <a:xfrm>
              <a:off x="7191542" y="1"/>
              <a:ext cx="5000459" cy="1425992"/>
              <a:chOff x="7186272" y="0"/>
              <a:chExt cx="5005729" cy="1427495"/>
            </a:xfrm>
          </p:grpSpPr>
          <p:sp>
            <p:nvSpPr>
              <p:cNvPr id="689" name="Google Shape;689;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 name="Google Shape;690;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91" name="Google Shape;691;p6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679"/>
        <p:cNvGrpSpPr/>
        <p:nvPr/>
      </p:nvGrpSpPr>
      <p:grpSpPr>
        <a:xfrm>
          <a:off x="0" y="0"/>
          <a:ext cx="0" cy="0"/>
          <a:chOff x="0" y="0"/>
          <a:chExt cx="0" cy="0"/>
        </a:xfrm>
      </p:grpSpPr>
      <p:sp>
        <p:nvSpPr>
          <p:cNvPr id="680" name="Google Shape;680;p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81" name="Google Shape;681;p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2" name="Google Shape;682;p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3" name="Google Shape;683;p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4" name="Google Shape;684;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5" name="Google Shape;685;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86" name="Google Shape;686;p66"/>
          <p:cNvGrpSpPr/>
          <p:nvPr/>
        </p:nvGrpSpPr>
        <p:grpSpPr>
          <a:xfrm>
            <a:off x="7191542" y="1"/>
            <a:ext cx="5000459" cy="1425992"/>
            <a:chOff x="7191542" y="1"/>
            <a:chExt cx="5000459" cy="1425992"/>
          </a:xfrm>
        </p:grpSpPr>
        <p:pic>
          <p:nvPicPr>
            <p:cNvPr id="687" name="Google Shape;687;p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8" name="Google Shape;688;p66"/>
            <p:cNvGrpSpPr/>
            <p:nvPr/>
          </p:nvGrpSpPr>
          <p:grpSpPr>
            <a:xfrm>
              <a:off x="7191542" y="1"/>
              <a:ext cx="5000459" cy="1425992"/>
              <a:chOff x="7186272" y="0"/>
              <a:chExt cx="5005729" cy="1427495"/>
            </a:xfrm>
          </p:grpSpPr>
          <p:sp>
            <p:nvSpPr>
              <p:cNvPr id="689" name="Google Shape;689;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 name="Google Shape;690;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91" name="Google Shape;691;p6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991876091"/>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692"/>
        <p:cNvGrpSpPr/>
        <p:nvPr/>
      </p:nvGrpSpPr>
      <p:grpSpPr>
        <a:xfrm>
          <a:off x="0" y="0"/>
          <a:ext cx="0" cy="0"/>
          <a:chOff x="0" y="0"/>
          <a:chExt cx="0" cy="0"/>
        </a:xfrm>
      </p:grpSpPr>
      <p:sp>
        <p:nvSpPr>
          <p:cNvPr id="693" name="Google Shape;693;p6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4" name="Google Shape;694;p6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95" name="Google Shape;695;p6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96" name="Google Shape;696;p67"/>
          <p:cNvSpPr>
            <a:spLocks noGrp="1"/>
          </p:cNvSpPr>
          <p:nvPr>
            <p:ph type="pic" idx="2"/>
          </p:nvPr>
        </p:nvSpPr>
        <p:spPr>
          <a:xfrm>
            <a:off x="7118684" y="233915"/>
            <a:ext cx="5073316" cy="5943600"/>
          </a:xfrm>
          <a:prstGeom prst="rect">
            <a:avLst/>
          </a:prstGeom>
          <a:noFill/>
          <a:ln>
            <a:noFill/>
          </a:ln>
        </p:spPr>
      </p:sp>
      <p:grpSp>
        <p:nvGrpSpPr>
          <p:cNvPr id="697" name="Google Shape;697;p67"/>
          <p:cNvGrpSpPr/>
          <p:nvPr/>
        </p:nvGrpSpPr>
        <p:grpSpPr>
          <a:xfrm>
            <a:off x="0" y="5020348"/>
            <a:ext cx="12192000" cy="1837653"/>
            <a:chOff x="0" y="5020348"/>
            <a:chExt cx="12192000" cy="1837653"/>
          </a:xfrm>
        </p:grpSpPr>
        <p:sp>
          <p:nvSpPr>
            <p:cNvPr id="698" name="Google Shape;698;p6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9" name="Google Shape;699;p6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700" name="Google Shape;700;p6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701"/>
        <p:cNvGrpSpPr/>
        <p:nvPr/>
      </p:nvGrpSpPr>
      <p:grpSpPr>
        <a:xfrm>
          <a:off x="0" y="0"/>
          <a:ext cx="0" cy="0"/>
          <a:chOff x="0" y="0"/>
          <a:chExt cx="0" cy="0"/>
        </a:xfrm>
      </p:grpSpPr>
      <p:grpSp>
        <p:nvGrpSpPr>
          <p:cNvPr id="702" name="Google Shape;702;p68"/>
          <p:cNvGrpSpPr/>
          <p:nvPr/>
        </p:nvGrpSpPr>
        <p:grpSpPr>
          <a:xfrm>
            <a:off x="0" y="5020347"/>
            <a:ext cx="12192000" cy="1837653"/>
            <a:chOff x="0" y="5020347"/>
            <a:chExt cx="12192000" cy="1837653"/>
          </a:xfrm>
        </p:grpSpPr>
        <p:sp>
          <p:nvSpPr>
            <p:cNvPr id="703" name="Google Shape;703;p6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04" name="Google Shape;704;p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05" name="Google Shape;705;p6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706" name="Google Shape;706;p6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07" name="Google Shape;707;p6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8" name="Google Shape;708;p6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709"/>
        <p:cNvGrpSpPr/>
        <p:nvPr/>
      </p:nvGrpSpPr>
      <p:grpSpPr>
        <a:xfrm>
          <a:off x="0" y="0"/>
          <a:ext cx="0" cy="0"/>
          <a:chOff x="0" y="0"/>
          <a:chExt cx="0" cy="0"/>
        </a:xfrm>
      </p:grpSpPr>
      <p:sp>
        <p:nvSpPr>
          <p:cNvPr id="710" name="Google Shape;710;p6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11" name="Google Shape;711;p6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12" name="Google Shape;712;p69"/>
          <p:cNvGrpSpPr/>
          <p:nvPr/>
        </p:nvGrpSpPr>
        <p:grpSpPr>
          <a:xfrm>
            <a:off x="0" y="5379426"/>
            <a:ext cx="2807368" cy="753891"/>
            <a:chOff x="0" y="5379426"/>
            <a:chExt cx="2807368" cy="753891"/>
          </a:xfrm>
        </p:grpSpPr>
        <p:sp>
          <p:nvSpPr>
            <p:cNvPr id="713" name="Google Shape;713;p6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4" name="Google Shape;714;p6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715" name="Google Shape;715;p69"/>
          <p:cNvSpPr>
            <a:spLocks noGrp="1"/>
          </p:cNvSpPr>
          <p:nvPr>
            <p:ph type="pic" idx="2"/>
          </p:nvPr>
        </p:nvSpPr>
        <p:spPr>
          <a:xfrm>
            <a:off x="2807368" y="457202"/>
            <a:ext cx="8915400" cy="5943598"/>
          </a:xfrm>
          <a:prstGeom prst="rect">
            <a:avLst/>
          </a:prstGeom>
          <a:noFill/>
          <a:ln>
            <a:noFill/>
          </a:ln>
        </p:spPr>
      </p:sp>
      <p:pic>
        <p:nvPicPr>
          <p:cNvPr id="716" name="Google Shape;716;p6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717"/>
        <p:cNvGrpSpPr/>
        <p:nvPr/>
      </p:nvGrpSpPr>
      <p:grpSpPr>
        <a:xfrm>
          <a:off x="0" y="0"/>
          <a:ext cx="0" cy="0"/>
          <a:chOff x="0" y="0"/>
          <a:chExt cx="0" cy="0"/>
        </a:xfrm>
      </p:grpSpPr>
      <p:sp>
        <p:nvSpPr>
          <p:cNvPr id="718" name="Google Shape;718;p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9" name="Google Shape;719;p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20" name="Google Shape;720;p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1" name="Google Shape;721;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2" name="Google Shape;722;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3" name="Google Shape;723;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24" name="Google Shape;724;p70"/>
          <p:cNvGrpSpPr/>
          <p:nvPr/>
        </p:nvGrpSpPr>
        <p:grpSpPr>
          <a:xfrm>
            <a:off x="7191542" y="1"/>
            <a:ext cx="5000459" cy="1425992"/>
            <a:chOff x="7191542" y="1"/>
            <a:chExt cx="5000459" cy="1425992"/>
          </a:xfrm>
        </p:grpSpPr>
        <p:pic>
          <p:nvPicPr>
            <p:cNvPr id="725" name="Google Shape;725;p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6" name="Google Shape;726;p70"/>
            <p:cNvGrpSpPr/>
            <p:nvPr/>
          </p:nvGrpSpPr>
          <p:grpSpPr>
            <a:xfrm>
              <a:off x="7191542" y="1"/>
              <a:ext cx="5000459" cy="1425992"/>
              <a:chOff x="7186272" y="0"/>
              <a:chExt cx="5005729" cy="1427495"/>
            </a:xfrm>
          </p:grpSpPr>
          <p:sp>
            <p:nvSpPr>
              <p:cNvPr id="727" name="Google Shape;727;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 name="Google Shape;728;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29" name="Google Shape;729;p7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730"/>
        <p:cNvGrpSpPr/>
        <p:nvPr/>
      </p:nvGrpSpPr>
      <p:grpSpPr>
        <a:xfrm>
          <a:off x="0" y="0"/>
          <a:ext cx="0" cy="0"/>
          <a:chOff x="0" y="0"/>
          <a:chExt cx="0" cy="0"/>
        </a:xfrm>
      </p:grpSpPr>
      <p:sp>
        <p:nvSpPr>
          <p:cNvPr id="731" name="Google Shape;731;p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32" name="Google Shape;732;p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3" name="Google Shape;733;p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 name="Google Shape;734;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 name="Google Shape;735;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 name="Google Shape;736;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37" name="Google Shape;737;p71"/>
          <p:cNvGrpSpPr/>
          <p:nvPr/>
        </p:nvGrpSpPr>
        <p:grpSpPr>
          <a:xfrm>
            <a:off x="7191542" y="1"/>
            <a:ext cx="5000459" cy="1425992"/>
            <a:chOff x="7191542" y="1"/>
            <a:chExt cx="5000459" cy="1425992"/>
          </a:xfrm>
        </p:grpSpPr>
        <p:pic>
          <p:nvPicPr>
            <p:cNvPr id="738" name="Google Shape;738;p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9" name="Google Shape;739;p71"/>
            <p:cNvGrpSpPr/>
            <p:nvPr/>
          </p:nvGrpSpPr>
          <p:grpSpPr>
            <a:xfrm>
              <a:off x="7191542" y="1"/>
              <a:ext cx="5000459" cy="1425992"/>
              <a:chOff x="7186272" y="0"/>
              <a:chExt cx="5005729" cy="1427495"/>
            </a:xfrm>
          </p:grpSpPr>
          <p:sp>
            <p:nvSpPr>
              <p:cNvPr id="740" name="Google Shape;740;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1" name="Google Shape;741;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42" name="Google Shape;742;p7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717"/>
        <p:cNvGrpSpPr/>
        <p:nvPr/>
      </p:nvGrpSpPr>
      <p:grpSpPr>
        <a:xfrm>
          <a:off x="0" y="0"/>
          <a:ext cx="0" cy="0"/>
          <a:chOff x="0" y="0"/>
          <a:chExt cx="0" cy="0"/>
        </a:xfrm>
      </p:grpSpPr>
      <p:sp>
        <p:nvSpPr>
          <p:cNvPr id="718" name="Google Shape;718;p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9" name="Google Shape;719;p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20" name="Google Shape;720;p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1" name="Google Shape;721;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2" name="Google Shape;722;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3" name="Google Shape;723;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24" name="Google Shape;724;p70"/>
          <p:cNvGrpSpPr/>
          <p:nvPr/>
        </p:nvGrpSpPr>
        <p:grpSpPr>
          <a:xfrm>
            <a:off x="7191542" y="1"/>
            <a:ext cx="5000459" cy="1425992"/>
            <a:chOff x="7191542" y="1"/>
            <a:chExt cx="5000459" cy="1425992"/>
          </a:xfrm>
        </p:grpSpPr>
        <p:pic>
          <p:nvPicPr>
            <p:cNvPr id="725" name="Google Shape;725;p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6" name="Google Shape;726;p70"/>
            <p:cNvGrpSpPr/>
            <p:nvPr/>
          </p:nvGrpSpPr>
          <p:grpSpPr>
            <a:xfrm>
              <a:off x="7191542" y="1"/>
              <a:ext cx="5000459" cy="1425992"/>
              <a:chOff x="7186272" y="0"/>
              <a:chExt cx="5005729" cy="1427495"/>
            </a:xfrm>
          </p:grpSpPr>
          <p:sp>
            <p:nvSpPr>
              <p:cNvPr id="727" name="Google Shape;727;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 name="Google Shape;728;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29" name="Google Shape;729;p7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730"/>
        <p:cNvGrpSpPr/>
        <p:nvPr/>
      </p:nvGrpSpPr>
      <p:grpSpPr>
        <a:xfrm>
          <a:off x="0" y="0"/>
          <a:ext cx="0" cy="0"/>
          <a:chOff x="0" y="0"/>
          <a:chExt cx="0" cy="0"/>
        </a:xfrm>
      </p:grpSpPr>
      <p:sp>
        <p:nvSpPr>
          <p:cNvPr id="731" name="Google Shape;731;p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32" name="Google Shape;732;p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3" name="Google Shape;733;p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 name="Google Shape;734;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 name="Google Shape;735;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 name="Google Shape;736;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37" name="Google Shape;737;p71"/>
          <p:cNvGrpSpPr/>
          <p:nvPr/>
        </p:nvGrpSpPr>
        <p:grpSpPr>
          <a:xfrm>
            <a:off x="7191542" y="1"/>
            <a:ext cx="5000459" cy="1425992"/>
            <a:chOff x="7191542" y="1"/>
            <a:chExt cx="5000459" cy="1425992"/>
          </a:xfrm>
        </p:grpSpPr>
        <p:pic>
          <p:nvPicPr>
            <p:cNvPr id="738" name="Google Shape;738;p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9" name="Google Shape;739;p71"/>
            <p:cNvGrpSpPr/>
            <p:nvPr/>
          </p:nvGrpSpPr>
          <p:grpSpPr>
            <a:xfrm>
              <a:off x="7191542" y="1"/>
              <a:ext cx="5000459" cy="1425992"/>
              <a:chOff x="7186272" y="0"/>
              <a:chExt cx="5005729" cy="1427495"/>
            </a:xfrm>
          </p:grpSpPr>
          <p:sp>
            <p:nvSpPr>
              <p:cNvPr id="740" name="Google Shape;740;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1" name="Google Shape;741;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42" name="Google Shape;742;p7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743"/>
        <p:cNvGrpSpPr/>
        <p:nvPr/>
      </p:nvGrpSpPr>
      <p:grpSpPr>
        <a:xfrm>
          <a:off x="0" y="0"/>
          <a:ext cx="0" cy="0"/>
          <a:chOff x="0" y="0"/>
          <a:chExt cx="0" cy="0"/>
        </a:xfrm>
      </p:grpSpPr>
      <p:grpSp>
        <p:nvGrpSpPr>
          <p:cNvPr id="744" name="Google Shape;744;p72"/>
          <p:cNvGrpSpPr/>
          <p:nvPr/>
        </p:nvGrpSpPr>
        <p:grpSpPr>
          <a:xfrm>
            <a:off x="7191542" y="1"/>
            <a:ext cx="5000459" cy="1425992"/>
            <a:chOff x="7191542" y="1"/>
            <a:chExt cx="5000459" cy="1425992"/>
          </a:xfrm>
        </p:grpSpPr>
        <p:pic>
          <p:nvPicPr>
            <p:cNvPr id="745" name="Google Shape;745;p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6" name="Google Shape;746;p72"/>
            <p:cNvGrpSpPr/>
            <p:nvPr/>
          </p:nvGrpSpPr>
          <p:grpSpPr>
            <a:xfrm>
              <a:off x="7191542" y="1"/>
              <a:ext cx="5000459" cy="1425992"/>
              <a:chOff x="7186272" y="0"/>
              <a:chExt cx="5005729" cy="1427495"/>
            </a:xfrm>
          </p:grpSpPr>
          <p:sp>
            <p:nvSpPr>
              <p:cNvPr id="747" name="Google Shape;747;p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8" name="Google Shape;748;p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49" name="Google Shape;749;p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0" name="Google Shape;750;p7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1" name="Google Shape;751;p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52" name="Google Shape;752;p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3" name="Google Shape;753;p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754"/>
        <p:cNvGrpSpPr/>
        <p:nvPr/>
      </p:nvGrpSpPr>
      <p:grpSpPr>
        <a:xfrm>
          <a:off x="0" y="0"/>
          <a:ext cx="0" cy="0"/>
          <a:chOff x="0" y="0"/>
          <a:chExt cx="0" cy="0"/>
        </a:xfrm>
      </p:grpSpPr>
      <p:sp>
        <p:nvSpPr>
          <p:cNvPr id="755" name="Google Shape;755;p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6" name="Google Shape;756;p7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57" name="Google Shape;757;p73"/>
          <p:cNvGrpSpPr/>
          <p:nvPr/>
        </p:nvGrpSpPr>
        <p:grpSpPr>
          <a:xfrm>
            <a:off x="7191542" y="1"/>
            <a:ext cx="5000459" cy="1425992"/>
            <a:chOff x="7191542" y="1"/>
            <a:chExt cx="5000459" cy="1425992"/>
          </a:xfrm>
        </p:grpSpPr>
        <p:pic>
          <p:nvPicPr>
            <p:cNvPr id="758" name="Google Shape;758;p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9" name="Google Shape;759;p73"/>
            <p:cNvGrpSpPr/>
            <p:nvPr/>
          </p:nvGrpSpPr>
          <p:grpSpPr>
            <a:xfrm>
              <a:off x="7191542" y="1"/>
              <a:ext cx="5000459" cy="1425992"/>
              <a:chOff x="7186272" y="0"/>
              <a:chExt cx="5005729" cy="1427495"/>
            </a:xfrm>
          </p:grpSpPr>
          <p:sp>
            <p:nvSpPr>
              <p:cNvPr id="760" name="Google Shape;760;p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1" name="Google Shape;761;p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2" name="Google Shape;762;p7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3" name="Google Shape;763;p7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64" name="Google Shape;764;p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5" name="Google Shape;765;p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766"/>
        <p:cNvGrpSpPr/>
        <p:nvPr/>
      </p:nvGrpSpPr>
      <p:grpSpPr>
        <a:xfrm>
          <a:off x="0" y="0"/>
          <a:ext cx="0" cy="0"/>
          <a:chOff x="0" y="0"/>
          <a:chExt cx="0" cy="0"/>
        </a:xfrm>
      </p:grpSpPr>
      <p:grpSp>
        <p:nvGrpSpPr>
          <p:cNvPr id="767" name="Google Shape;767;p74"/>
          <p:cNvGrpSpPr/>
          <p:nvPr/>
        </p:nvGrpSpPr>
        <p:grpSpPr>
          <a:xfrm>
            <a:off x="7191542" y="1"/>
            <a:ext cx="5000459" cy="1425992"/>
            <a:chOff x="7191542" y="1"/>
            <a:chExt cx="5000459" cy="1425992"/>
          </a:xfrm>
        </p:grpSpPr>
        <p:pic>
          <p:nvPicPr>
            <p:cNvPr id="768" name="Google Shape;768;p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9" name="Google Shape;769;p74"/>
            <p:cNvGrpSpPr/>
            <p:nvPr/>
          </p:nvGrpSpPr>
          <p:grpSpPr>
            <a:xfrm>
              <a:off x="7191542" y="1"/>
              <a:ext cx="5000459" cy="1425992"/>
              <a:chOff x="7186272" y="0"/>
              <a:chExt cx="5005729" cy="1427495"/>
            </a:xfrm>
          </p:grpSpPr>
          <p:sp>
            <p:nvSpPr>
              <p:cNvPr id="770" name="Google Shape;770;p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1" name="Google Shape;771;p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72" name="Google Shape;772;p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73" name="Google Shape;773;p7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4" name="Google Shape;774;p7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5" name="Google Shape;775;p7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6" name="Google Shape;776;p7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7" name="Google Shape;777;p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78" name="Google Shape;778;p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9" name="Google Shape;779;p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1815734"/>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780"/>
        <p:cNvGrpSpPr/>
        <p:nvPr/>
      </p:nvGrpSpPr>
      <p:grpSpPr>
        <a:xfrm>
          <a:off x="0" y="0"/>
          <a:ext cx="0" cy="0"/>
          <a:chOff x="0" y="0"/>
          <a:chExt cx="0" cy="0"/>
        </a:xfrm>
      </p:grpSpPr>
      <p:grpSp>
        <p:nvGrpSpPr>
          <p:cNvPr id="781" name="Google Shape;781;p75"/>
          <p:cNvGrpSpPr/>
          <p:nvPr/>
        </p:nvGrpSpPr>
        <p:grpSpPr>
          <a:xfrm>
            <a:off x="7191542" y="1"/>
            <a:ext cx="5000459" cy="1425992"/>
            <a:chOff x="7191542" y="1"/>
            <a:chExt cx="5000459" cy="1425992"/>
          </a:xfrm>
        </p:grpSpPr>
        <p:pic>
          <p:nvPicPr>
            <p:cNvPr id="782" name="Google Shape;782;p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3" name="Google Shape;783;p75"/>
            <p:cNvGrpSpPr/>
            <p:nvPr/>
          </p:nvGrpSpPr>
          <p:grpSpPr>
            <a:xfrm>
              <a:off x="7191542" y="1"/>
              <a:ext cx="5000459" cy="1425992"/>
              <a:chOff x="7186272" y="0"/>
              <a:chExt cx="5005729" cy="1427495"/>
            </a:xfrm>
          </p:grpSpPr>
          <p:sp>
            <p:nvSpPr>
              <p:cNvPr id="784" name="Google Shape;784;p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5" name="Google Shape;785;p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86" name="Google Shape;786;p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7" name="Google Shape;787;p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8" name="Google Shape;788;p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89" name="Google Shape;789;p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790"/>
        <p:cNvGrpSpPr/>
        <p:nvPr/>
      </p:nvGrpSpPr>
      <p:grpSpPr>
        <a:xfrm>
          <a:off x="0" y="0"/>
          <a:ext cx="0" cy="0"/>
          <a:chOff x="0" y="0"/>
          <a:chExt cx="0" cy="0"/>
        </a:xfrm>
      </p:grpSpPr>
      <p:grpSp>
        <p:nvGrpSpPr>
          <p:cNvPr id="791" name="Google Shape;791;p76"/>
          <p:cNvGrpSpPr/>
          <p:nvPr/>
        </p:nvGrpSpPr>
        <p:grpSpPr>
          <a:xfrm>
            <a:off x="0" y="0"/>
            <a:ext cx="12192000" cy="2148830"/>
            <a:chOff x="0" y="0"/>
            <a:chExt cx="12192000" cy="2148830"/>
          </a:xfrm>
        </p:grpSpPr>
        <p:sp>
          <p:nvSpPr>
            <p:cNvPr id="792" name="Google Shape;792;p7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3" name="Google Shape;793;p7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94" name="Google Shape;794;p7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95" name="Google Shape;795;p7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6" name="Google Shape;796;p7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797" name="Google Shape;797;p7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98" name="Google Shape;798;p7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799"/>
        <p:cNvGrpSpPr/>
        <p:nvPr/>
      </p:nvGrpSpPr>
      <p:grpSpPr>
        <a:xfrm>
          <a:off x="0" y="0"/>
          <a:ext cx="0" cy="0"/>
          <a:chOff x="0" y="0"/>
          <a:chExt cx="0" cy="0"/>
        </a:xfrm>
      </p:grpSpPr>
      <p:sp>
        <p:nvSpPr>
          <p:cNvPr id="800" name="Google Shape;800;p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01" name="Google Shape;801;p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2" name="Google Shape;802;p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03" name="Google Shape;803;p77"/>
          <p:cNvGrpSpPr/>
          <p:nvPr/>
        </p:nvGrpSpPr>
        <p:grpSpPr>
          <a:xfrm>
            <a:off x="7191542" y="1"/>
            <a:ext cx="5000459" cy="1425992"/>
            <a:chOff x="7191542" y="1"/>
            <a:chExt cx="5000459" cy="1425992"/>
          </a:xfrm>
        </p:grpSpPr>
        <p:pic>
          <p:nvPicPr>
            <p:cNvPr id="804" name="Google Shape;804;p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5" name="Google Shape;805;p77"/>
            <p:cNvGrpSpPr/>
            <p:nvPr/>
          </p:nvGrpSpPr>
          <p:grpSpPr>
            <a:xfrm>
              <a:off x="7191542" y="1"/>
              <a:ext cx="5000459" cy="1425992"/>
              <a:chOff x="7186272" y="0"/>
              <a:chExt cx="5005729" cy="1427495"/>
            </a:xfrm>
          </p:grpSpPr>
          <p:sp>
            <p:nvSpPr>
              <p:cNvPr id="806" name="Google Shape;806;p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7" name="Google Shape;807;p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808"/>
        <p:cNvGrpSpPr/>
        <p:nvPr/>
      </p:nvGrpSpPr>
      <p:grpSpPr>
        <a:xfrm>
          <a:off x="0" y="0"/>
          <a:ext cx="0" cy="0"/>
          <a:chOff x="0" y="0"/>
          <a:chExt cx="0" cy="0"/>
        </a:xfrm>
      </p:grpSpPr>
      <p:sp>
        <p:nvSpPr>
          <p:cNvPr id="809" name="Google Shape;809;p7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0" name="Google Shape;810;p7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11" name="Google Shape;811;p7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12" name="Google Shape;812;p78"/>
          <p:cNvSpPr>
            <a:spLocks noGrp="1"/>
          </p:cNvSpPr>
          <p:nvPr>
            <p:ph type="pic" idx="2"/>
          </p:nvPr>
        </p:nvSpPr>
        <p:spPr>
          <a:xfrm>
            <a:off x="7118684" y="233915"/>
            <a:ext cx="5073316" cy="5943600"/>
          </a:xfrm>
          <a:prstGeom prst="rect">
            <a:avLst/>
          </a:prstGeom>
          <a:noFill/>
          <a:ln>
            <a:noFill/>
          </a:ln>
        </p:spPr>
      </p:sp>
      <p:grpSp>
        <p:nvGrpSpPr>
          <p:cNvPr id="813" name="Google Shape;813;p78"/>
          <p:cNvGrpSpPr/>
          <p:nvPr/>
        </p:nvGrpSpPr>
        <p:grpSpPr>
          <a:xfrm>
            <a:off x="0" y="5020348"/>
            <a:ext cx="12192000" cy="1837653"/>
            <a:chOff x="0" y="5020348"/>
            <a:chExt cx="12192000" cy="1837653"/>
          </a:xfrm>
        </p:grpSpPr>
        <p:sp>
          <p:nvSpPr>
            <p:cNvPr id="814" name="Google Shape;814;p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5" name="Google Shape;815;p7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16" name="Google Shape;816;p7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817"/>
        <p:cNvGrpSpPr/>
        <p:nvPr/>
      </p:nvGrpSpPr>
      <p:grpSpPr>
        <a:xfrm>
          <a:off x="0" y="0"/>
          <a:ext cx="0" cy="0"/>
          <a:chOff x="0" y="0"/>
          <a:chExt cx="0" cy="0"/>
        </a:xfrm>
      </p:grpSpPr>
      <p:grpSp>
        <p:nvGrpSpPr>
          <p:cNvPr id="818" name="Google Shape;818;p79"/>
          <p:cNvGrpSpPr/>
          <p:nvPr/>
        </p:nvGrpSpPr>
        <p:grpSpPr>
          <a:xfrm>
            <a:off x="0" y="5020347"/>
            <a:ext cx="12192000" cy="1837653"/>
            <a:chOff x="0" y="5020347"/>
            <a:chExt cx="12192000" cy="1837653"/>
          </a:xfrm>
        </p:grpSpPr>
        <p:sp>
          <p:nvSpPr>
            <p:cNvPr id="819" name="Google Shape;819;p7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0" name="Google Shape;820;p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1" name="Google Shape;821;p7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22" name="Google Shape;822;p7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23" name="Google Shape;823;p7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4" name="Google Shape;824;p7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825"/>
        <p:cNvGrpSpPr/>
        <p:nvPr/>
      </p:nvGrpSpPr>
      <p:grpSpPr>
        <a:xfrm>
          <a:off x="0" y="0"/>
          <a:ext cx="0" cy="0"/>
          <a:chOff x="0" y="0"/>
          <a:chExt cx="0" cy="0"/>
        </a:xfrm>
      </p:grpSpPr>
      <p:sp>
        <p:nvSpPr>
          <p:cNvPr id="826" name="Google Shape;826;p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7" name="Google Shape;827;p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8" name="Google Shape;828;p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9" name="Google Shape;829;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0" name="Google Shape;830;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1" name="Google Shape;831;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32" name="Google Shape;832;p80"/>
          <p:cNvGrpSpPr/>
          <p:nvPr/>
        </p:nvGrpSpPr>
        <p:grpSpPr>
          <a:xfrm>
            <a:off x="7191542" y="1"/>
            <a:ext cx="5000459" cy="1425992"/>
            <a:chOff x="7191542" y="1"/>
            <a:chExt cx="5000459" cy="1425992"/>
          </a:xfrm>
        </p:grpSpPr>
        <p:pic>
          <p:nvPicPr>
            <p:cNvPr id="833" name="Google Shape;833;p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4" name="Google Shape;834;p80"/>
            <p:cNvGrpSpPr/>
            <p:nvPr/>
          </p:nvGrpSpPr>
          <p:grpSpPr>
            <a:xfrm>
              <a:off x="7191542" y="1"/>
              <a:ext cx="5000459" cy="1425992"/>
              <a:chOff x="7186272" y="0"/>
              <a:chExt cx="5005729" cy="1427495"/>
            </a:xfrm>
          </p:grpSpPr>
          <p:sp>
            <p:nvSpPr>
              <p:cNvPr id="835" name="Google Shape;835;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6" name="Google Shape;836;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37" name="Google Shape;837;p8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825"/>
        <p:cNvGrpSpPr/>
        <p:nvPr/>
      </p:nvGrpSpPr>
      <p:grpSpPr>
        <a:xfrm>
          <a:off x="0" y="0"/>
          <a:ext cx="0" cy="0"/>
          <a:chOff x="0" y="0"/>
          <a:chExt cx="0" cy="0"/>
        </a:xfrm>
      </p:grpSpPr>
      <p:sp>
        <p:nvSpPr>
          <p:cNvPr id="826" name="Google Shape;826;p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7" name="Google Shape;827;p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8" name="Google Shape;828;p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9" name="Google Shape;829;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0" name="Google Shape;830;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1" name="Google Shape;831;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32" name="Google Shape;832;p80"/>
          <p:cNvGrpSpPr/>
          <p:nvPr/>
        </p:nvGrpSpPr>
        <p:grpSpPr>
          <a:xfrm>
            <a:off x="7191542" y="1"/>
            <a:ext cx="5000459" cy="1425992"/>
            <a:chOff x="7191542" y="1"/>
            <a:chExt cx="5000459" cy="1425992"/>
          </a:xfrm>
        </p:grpSpPr>
        <p:pic>
          <p:nvPicPr>
            <p:cNvPr id="833" name="Google Shape;833;p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4" name="Google Shape;834;p80"/>
            <p:cNvGrpSpPr/>
            <p:nvPr/>
          </p:nvGrpSpPr>
          <p:grpSpPr>
            <a:xfrm>
              <a:off x="7191542" y="1"/>
              <a:ext cx="5000459" cy="1425992"/>
              <a:chOff x="7186272" y="0"/>
              <a:chExt cx="5005729" cy="1427495"/>
            </a:xfrm>
          </p:grpSpPr>
          <p:sp>
            <p:nvSpPr>
              <p:cNvPr id="835" name="Google Shape;835;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6" name="Google Shape;836;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37" name="Google Shape;837;p8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838"/>
        <p:cNvGrpSpPr/>
        <p:nvPr/>
      </p:nvGrpSpPr>
      <p:grpSpPr>
        <a:xfrm>
          <a:off x="0" y="0"/>
          <a:ext cx="0" cy="0"/>
          <a:chOff x="0" y="0"/>
          <a:chExt cx="0" cy="0"/>
        </a:xfrm>
      </p:grpSpPr>
      <p:grpSp>
        <p:nvGrpSpPr>
          <p:cNvPr id="839" name="Google Shape;839;p81"/>
          <p:cNvGrpSpPr/>
          <p:nvPr/>
        </p:nvGrpSpPr>
        <p:grpSpPr>
          <a:xfrm>
            <a:off x="7191542" y="1"/>
            <a:ext cx="5000459" cy="1425992"/>
            <a:chOff x="7191542" y="1"/>
            <a:chExt cx="5000459" cy="1425992"/>
          </a:xfrm>
        </p:grpSpPr>
        <p:pic>
          <p:nvPicPr>
            <p:cNvPr id="840" name="Google Shape;840;p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1" name="Google Shape;841;p81"/>
            <p:cNvGrpSpPr/>
            <p:nvPr/>
          </p:nvGrpSpPr>
          <p:grpSpPr>
            <a:xfrm>
              <a:off x="7191542" y="1"/>
              <a:ext cx="5000459" cy="1425992"/>
              <a:chOff x="7186272" y="0"/>
              <a:chExt cx="5005729" cy="1427495"/>
            </a:xfrm>
          </p:grpSpPr>
          <p:sp>
            <p:nvSpPr>
              <p:cNvPr id="842" name="Google Shape;842;p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3" name="Google Shape;843;p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44" name="Google Shape;844;p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45" name="Google Shape;845;p8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6" name="Google Shape;846;p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7" name="Google Shape;847;p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8" name="Google Shape;848;p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849"/>
        <p:cNvGrpSpPr/>
        <p:nvPr/>
      </p:nvGrpSpPr>
      <p:grpSpPr>
        <a:xfrm>
          <a:off x="0" y="0"/>
          <a:ext cx="0" cy="0"/>
          <a:chOff x="0" y="0"/>
          <a:chExt cx="0" cy="0"/>
        </a:xfrm>
      </p:grpSpPr>
      <p:sp>
        <p:nvSpPr>
          <p:cNvPr id="850" name="Google Shape;850;p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51" name="Google Shape;851;p8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52" name="Google Shape;852;p82"/>
          <p:cNvGrpSpPr/>
          <p:nvPr/>
        </p:nvGrpSpPr>
        <p:grpSpPr>
          <a:xfrm>
            <a:off x="7191542" y="1"/>
            <a:ext cx="5000459" cy="1425992"/>
            <a:chOff x="7191542" y="1"/>
            <a:chExt cx="5000459" cy="1425992"/>
          </a:xfrm>
        </p:grpSpPr>
        <p:pic>
          <p:nvPicPr>
            <p:cNvPr id="853" name="Google Shape;853;p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4" name="Google Shape;854;p82"/>
            <p:cNvGrpSpPr/>
            <p:nvPr/>
          </p:nvGrpSpPr>
          <p:grpSpPr>
            <a:xfrm>
              <a:off x="7191542" y="1"/>
              <a:ext cx="5000459" cy="1425992"/>
              <a:chOff x="7186272" y="0"/>
              <a:chExt cx="5005729" cy="1427495"/>
            </a:xfrm>
          </p:grpSpPr>
          <p:sp>
            <p:nvSpPr>
              <p:cNvPr id="855" name="Google Shape;855;p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6" name="Google Shape;856;p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57" name="Google Shape;857;p8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8" name="Google Shape;858;p8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59" name="Google Shape;859;p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0" name="Google Shape;860;p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861"/>
        <p:cNvGrpSpPr/>
        <p:nvPr/>
      </p:nvGrpSpPr>
      <p:grpSpPr>
        <a:xfrm>
          <a:off x="0" y="0"/>
          <a:ext cx="0" cy="0"/>
          <a:chOff x="0" y="0"/>
          <a:chExt cx="0" cy="0"/>
        </a:xfrm>
      </p:grpSpPr>
      <p:grpSp>
        <p:nvGrpSpPr>
          <p:cNvPr id="862" name="Google Shape;862;p83"/>
          <p:cNvGrpSpPr/>
          <p:nvPr/>
        </p:nvGrpSpPr>
        <p:grpSpPr>
          <a:xfrm>
            <a:off x="7191542" y="1"/>
            <a:ext cx="5000459" cy="1425992"/>
            <a:chOff x="7191542" y="1"/>
            <a:chExt cx="5000459" cy="1425992"/>
          </a:xfrm>
        </p:grpSpPr>
        <p:pic>
          <p:nvPicPr>
            <p:cNvPr id="863" name="Google Shape;863;p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4" name="Google Shape;864;p83"/>
            <p:cNvGrpSpPr/>
            <p:nvPr/>
          </p:nvGrpSpPr>
          <p:grpSpPr>
            <a:xfrm>
              <a:off x="7191542" y="1"/>
              <a:ext cx="5000459" cy="1425992"/>
              <a:chOff x="7186272" y="0"/>
              <a:chExt cx="5005729" cy="1427495"/>
            </a:xfrm>
          </p:grpSpPr>
          <p:sp>
            <p:nvSpPr>
              <p:cNvPr id="865" name="Google Shape;865;p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6" name="Google Shape;866;p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67" name="Google Shape;867;p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68" name="Google Shape;868;p8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69" name="Google Shape;869;p8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0" name="Google Shape;870;p8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71" name="Google Shape;871;p8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2" name="Google Shape;872;p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73" name="Google Shape;873;p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4" name="Google Shape;874;p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5213743"/>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875"/>
        <p:cNvGrpSpPr/>
        <p:nvPr/>
      </p:nvGrpSpPr>
      <p:grpSpPr>
        <a:xfrm>
          <a:off x="0" y="0"/>
          <a:ext cx="0" cy="0"/>
          <a:chOff x="0" y="0"/>
          <a:chExt cx="0" cy="0"/>
        </a:xfrm>
      </p:grpSpPr>
      <p:sp>
        <p:nvSpPr>
          <p:cNvPr id="876" name="Google Shape;876;p8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77" name="Google Shape;877;p8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78" name="Google Shape;878;p84"/>
          <p:cNvGrpSpPr/>
          <p:nvPr/>
        </p:nvGrpSpPr>
        <p:grpSpPr>
          <a:xfrm>
            <a:off x="0" y="5379426"/>
            <a:ext cx="2807368" cy="753891"/>
            <a:chOff x="0" y="5379426"/>
            <a:chExt cx="2807368" cy="753891"/>
          </a:xfrm>
        </p:grpSpPr>
        <p:sp>
          <p:nvSpPr>
            <p:cNvPr id="879" name="Google Shape;879;p8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0" name="Google Shape;880;p8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881" name="Google Shape;881;p84"/>
          <p:cNvSpPr>
            <a:spLocks noGrp="1"/>
          </p:cNvSpPr>
          <p:nvPr>
            <p:ph type="pic" idx="2"/>
          </p:nvPr>
        </p:nvSpPr>
        <p:spPr>
          <a:xfrm>
            <a:off x="2807368" y="457202"/>
            <a:ext cx="8915400" cy="5943598"/>
          </a:xfrm>
          <a:prstGeom prst="rect">
            <a:avLst/>
          </a:prstGeom>
          <a:noFill/>
          <a:ln>
            <a:noFill/>
          </a:ln>
        </p:spPr>
      </p:sp>
      <p:pic>
        <p:nvPicPr>
          <p:cNvPr id="882" name="Google Shape;882;p8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883"/>
        <p:cNvGrpSpPr/>
        <p:nvPr/>
      </p:nvGrpSpPr>
      <p:grpSpPr>
        <a:xfrm>
          <a:off x="0" y="0"/>
          <a:ext cx="0" cy="0"/>
          <a:chOff x="0" y="0"/>
          <a:chExt cx="0" cy="0"/>
        </a:xfrm>
      </p:grpSpPr>
      <p:grpSp>
        <p:nvGrpSpPr>
          <p:cNvPr id="884" name="Google Shape;884;p85"/>
          <p:cNvGrpSpPr/>
          <p:nvPr/>
        </p:nvGrpSpPr>
        <p:grpSpPr>
          <a:xfrm>
            <a:off x="0" y="0"/>
            <a:ext cx="12192000" cy="2148830"/>
            <a:chOff x="0" y="0"/>
            <a:chExt cx="12192000" cy="2148830"/>
          </a:xfrm>
        </p:grpSpPr>
        <p:sp>
          <p:nvSpPr>
            <p:cNvPr id="885" name="Google Shape;885;p8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6" name="Google Shape;886;p8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87" name="Google Shape;887;p8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8" name="Google Shape;888;p8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9" name="Google Shape;889;p8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890" name="Google Shape;890;p8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891" name="Google Shape;891;p8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892"/>
        <p:cNvGrpSpPr/>
        <p:nvPr/>
      </p:nvGrpSpPr>
      <p:grpSpPr>
        <a:xfrm>
          <a:off x="0" y="0"/>
          <a:ext cx="0" cy="0"/>
          <a:chOff x="0" y="0"/>
          <a:chExt cx="0" cy="0"/>
        </a:xfrm>
      </p:grpSpPr>
      <p:sp>
        <p:nvSpPr>
          <p:cNvPr id="893" name="Google Shape;893;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94" name="Google Shape;894;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5" name="Google Shape;895;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96" name="Google Shape;896;p86"/>
          <p:cNvGrpSpPr/>
          <p:nvPr/>
        </p:nvGrpSpPr>
        <p:grpSpPr>
          <a:xfrm>
            <a:off x="7191542" y="1"/>
            <a:ext cx="5000459" cy="1425992"/>
            <a:chOff x="7191542" y="1"/>
            <a:chExt cx="5000459" cy="1425992"/>
          </a:xfrm>
        </p:grpSpPr>
        <p:pic>
          <p:nvPicPr>
            <p:cNvPr id="897" name="Google Shape;897;p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8" name="Google Shape;898;p86"/>
            <p:cNvGrpSpPr/>
            <p:nvPr/>
          </p:nvGrpSpPr>
          <p:grpSpPr>
            <a:xfrm>
              <a:off x="7191542" y="1"/>
              <a:ext cx="5000459" cy="1425992"/>
              <a:chOff x="7186272" y="0"/>
              <a:chExt cx="5005729" cy="1427495"/>
            </a:xfrm>
          </p:grpSpPr>
          <p:sp>
            <p:nvSpPr>
              <p:cNvPr id="899" name="Google Shape;899;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0" name="Google Shape;900;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901"/>
        <p:cNvGrpSpPr/>
        <p:nvPr/>
      </p:nvGrpSpPr>
      <p:grpSpPr>
        <a:xfrm>
          <a:off x="0" y="0"/>
          <a:ext cx="0" cy="0"/>
          <a:chOff x="0" y="0"/>
          <a:chExt cx="0" cy="0"/>
        </a:xfrm>
      </p:grpSpPr>
      <p:grpSp>
        <p:nvGrpSpPr>
          <p:cNvPr id="902" name="Google Shape;902;p87"/>
          <p:cNvGrpSpPr/>
          <p:nvPr/>
        </p:nvGrpSpPr>
        <p:grpSpPr>
          <a:xfrm>
            <a:off x="7191542" y="1"/>
            <a:ext cx="5000459" cy="1425992"/>
            <a:chOff x="7191542" y="1"/>
            <a:chExt cx="5000459" cy="1425992"/>
          </a:xfrm>
        </p:grpSpPr>
        <p:pic>
          <p:nvPicPr>
            <p:cNvPr id="903" name="Google Shape;903;p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4" name="Google Shape;904;p87"/>
            <p:cNvGrpSpPr/>
            <p:nvPr/>
          </p:nvGrpSpPr>
          <p:grpSpPr>
            <a:xfrm>
              <a:off x="7191542" y="1"/>
              <a:ext cx="5000459" cy="1425992"/>
              <a:chOff x="7186272" y="0"/>
              <a:chExt cx="5005729" cy="1427495"/>
            </a:xfrm>
          </p:grpSpPr>
          <p:sp>
            <p:nvSpPr>
              <p:cNvPr id="905" name="Google Shape;905;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6" name="Google Shape;906;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07" name="Google Shape;907;p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08" name="Google Shape;908;p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09" name="Google Shape;909;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0" name="Google Shape;910;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911"/>
        <p:cNvGrpSpPr/>
        <p:nvPr/>
      </p:nvGrpSpPr>
      <p:grpSpPr>
        <a:xfrm>
          <a:off x="0" y="0"/>
          <a:ext cx="0" cy="0"/>
          <a:chOff x="0" y="0"/>
          <a:chExt cx="0" cy="0"/>
        </a:xfrm>
      </p:grpSpPr>
      <p:sp>
        <p:nvSpPr>
          <p:cNvPr id="912" name="Google Shape;912;p88"/>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13" name="Google Shape;913;p88"/>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914" name="Google Shape;914;p88"/>
          <p:cNvGrpSpPr/>
          <p:nvPr/>
        </p:nvGrpSpPr>
        <p:grpSpPr>
          <a:xfrm flipH="1">
            <a:off x="-1" y="1"/>
            <a:ext cx="6418725" cy="1509822"/>
            <a:chOff x="7522541" y="1"/>
            <a:chExt cx="4669459" cy="1098357"/>
          </a:xfrm>
        </p:grpSpPr>
        <p:sp>
          <p:nvSpPr>
            <p:cNvPr id="915" name="Google Shape;915;p88"/>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6" name="Google Shape;916;p88"/>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917" name="Google Shape;917;p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918"/>
        <p:cNvGrpSpPr/>
        <p:nvPr/>
      </p:nvGrpSpPr>
      <p:grpSpPr>
        <a:xfrm>
          <a:off x="0" y="0"/>
          <a:ext cx="0" cy="0"/>
          <a:chOff x="0" y="0"/>
          <a:chExt cx="0" cy="0"/>
        </a:xfrm>
      </p:grpSpPr>
      <p:sp>
        <p:nvSpPr>
          <p:cNvPr id="919" name="Google Shape;919;p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20" name="Google Shape;920;p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21" name="Google Shape;921;p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2" name="Google Shape;922;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3" name="Google Shape;923;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4" name="Google Shape;924;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25" name="Google Shape;925;p89"/>
          <p:cNvGrpSpPr/>
          <p:nvPr/>
        </p:nvGrpSpPr>
        <p:grpSpPr>
          <a:xfrm>
            <a:off x="7191542" y="1"/>
            <a:ext cx="5000459" cy="1425992"/>
            <a:chOff x="7191542" y="1"/>
            <a:chExt cx="5000459" cy="1425992"/>
          </a:xfrm>
        </p:grpSpPr>
        <p:pic>
          <p:nvPicPr>
            <p:cNvPr id="926" name="Google Shape;926;p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7" name="Google Shape;927;p89"/>
            <p:cNvGrpSpPr/>
            <p:nvPr/>
          </p:nvGrpSpPr>
          <p:grpSpPr>
            <a:xfrm>
              <a:off x="7191542" y="1"/>
              <a:ext cx="5000459" cy="1425992"/>
              <a:chOff x="7186272" y="0"/>
              <a:chExt cx="5005729" cy="1427495"/>
            </a:xfrm>
          </p:grpSpPr>
          <p:sp>
            <p:nvSpPr>
              <p:cNvPr id="928" name="Google Shape;928;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 name="Google Shape;929;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30" name="Google Shape;930;p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931"/>
        <p:cNvGrpSpPr/>
        <p:nvPr/>
      </p:nvGrpSpPr>
      <p:grpSpPr>
        <a:xfrm>
          <a:off x="0" y="0"/>
          <a:ext cx="0" cy="0"/>
          <a:chOff x="0" y="0"/>
          <a:chExt cx="0" cy="0"/>
        </a:xfrm>
      </p:grpSpPr>
      <p:sp>
        <p:nvSpPr>
          <p:cNvPr id="932" name="Google Shape;932;p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33" name="Google Shape;933;p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34" name="Google Shape;934;p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5" name="Google Shape;935;p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6" name="Google Shape;936;p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7" name="Google Shape;937;p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38" name="Google Shape;938;p90"/>
          <p:cNvGrpSpPr/>
          <p:nvPr/>
        </p:nvGrpSpPr>
        <p:grpSpPr>
          <a:xfrm>
            <a:off x="7191542" y="1"/>
            <a:ext cx="5000459" cy="1425992"/>
            <a:chOff x="7191542" y="1"/>
            <a:chExt cx="5000459" cy="1425992"/>
          </a:xfrm>
        </p:grpSpPr>
        <p:pic>
          <p:nvPicPr>
            <p:cNvPr id="939" name="Google Shape;939;p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0" name="Google Shape;940;p90"/>
            <p:cNvGrpSpPr/>
            <p:nvPr/>
          </p:nvGrpSpPr>
          <p:grpSpPr>
            <a:xfrm>
              <a:off x="7191542" y="1"/>
              <a:ext cx="5000459" cy="1425992"/>
              <a:chOff x="7186272" y="0"/>
              <a:chExt cx="5005729" cy="1427495"/>
            </a:xfrm>
          </p:grpSpPr>
          <p:sp>
            <p:nvSpPr>
              <p:cNvPr id="941" name="Google Shape;941;p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2" name="Google Shape;942;p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43" name="Google Shape;943;p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944"/>
        <p:cNvGrpSpPr/>
        <p:nvPr/>
      </p:nvGrpSpPr>
      <p:grpSpPr>
        <a:xfrm>
          <a:off x="0" y="0"/>
          <a:ext cx="0" cy="0"/>
          <a:chOff x="0" y="0"/>
          <a:chExt cx="0" cy="0"/>
        </a:xfrm>
      </p:grpSpPr>
      <p:sp>
        <p:nvSpPr>
          <p:cNvPr id="945" name="Google Shape;945;p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6" name="Google Shape;946;p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47" name="Google Shape;947;p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8" name="Google Shape;948;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9" name="Google Shape;949;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0" name="Google Shape;950;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1" name="Google Shape;951;p91"/>
          <p:cNvGrpSpPr/>
          <p:nvPr/>
        </p:nvGrpSpPr>
        <p:grpSpPr>
          <a:xfrm>
            <a:off x="7191542" y="1"/>
            <a:ext cx="5000459" cy="1425992"/>
            <a:chOff x="7191542" y="1"/>
            <a:chExt cx="5000459" cy="1425992"/>
          </a:xfrm>
        </p:grpSpPr>
        <p:pic>
          <p:nvPicPr>
            <p:cNvPr id="952" name="Google Shape;952;p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3" name="Google Shape;953;p91"/>
            <p:cNvGrpSpPr/>
            <p:nvPr/>
          </p:nvGrpSpPr>
          <p:grpSpPr>
            <a:xfrm>
              <a:off x="7191542" y="1"/>
              <a:ext cx="5000459" cy="1425992"/>
              <a:chOff x="7186272" y="0"/>
              <a:chExt cx="5005729" cy="1427495"/>
            </a:xfrm>
          </p:grpSpPr>
          <p:sp>
            <p:nvSpPr>
              <p:cNvPr id="954" name="Google Shape;954;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5" name="Google Shape;955;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56" name="Google Shape;956;p9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918"/>
        <p:cNvGrpSpPr/>
        <p:nvPr/>
      </p:nvGrpSpPr>
      <p:grpSpPr>
        <a:xfrm>
          <a:off x="0" y="0"/>
          <a:ext cx="0" cy="0"/>
          <a:chOff x="0" y="0"/>
          <a:chExt cx="0" cy="0"/>
        </a:xfrm>
      </p:grpSpPr>
      <p:sp>
        <p:nvSpPr>
          <p:cNvPr id="919" name="Google Shape;919;p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20" name="Google Shape;920;p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21" name="Google Shape;921;p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2" name="Google Shape;922;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3" name="Google Shape;923;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4" name="Google Shape;924;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25" name="Google Shape;925;p89"/>
          <p:cNvGrpSpPr/>
          <p:nvPr/>
        </p:nvGrpSpPr>
        <p:grpSpPr>
          <a:xfrm>
            <a:off x="7191542" y="1"/>
            <a:ext cx="5000459" cy="1425992"/>
            <a:chOff x="7191542" y="1"/>
            <a:chExt cx="5000459" cy="1425992"/>
          </a:xfrm>
        </p:grpSpPr>
        <p:pic>
          <p:nvPicPr>
            <p:cNvPr id="926" name="Google Shape;926;p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7" name="Google Shape;927;p89"/>
            <p:cNvGrpSpPr/>
            <p:nvPr/>
          </p:nvGrpSpPr>
          <p:grpSpPr>
            <a:xfrm>
              <a:off x="7191542" y="1"/>
              <a:ext cx="5000459" cy="1425992"/>
              <a:chOff x="7186272" y="0"/>
              <a:chExt cx="5005729" cy="1427495"/>
            </a:xfrm>
          </p:grpSpPr>
          <p:sp>
            <p:nvSpPr>
              <p:cNvPr id="928" name="Google Shape;928;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 name="Google Shape;929;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30" name="Google Shape;930;p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931"/>
        <p:cNvGrpSpPr/>
        <p:nvPr/>
      </p:nvGrpSpPr>
      <p:grpSpPr>
        <a:xfrm>
          <a:off x="0" y="0"/>
          <a:ext cx="0" cy="0"/>
          <a:chOff x="0" y="0"/>
          <a:chExt cx="0" cy="0"/>
        </a:xfrm>
      </p:grpSpPr>
      <p:sp>
        <p:nvSpPr>
          <p:cNvPr id="932" name="Google Shape;932;p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33" name="Google Shape;933;p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34" name="Google Shape;934;p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5" name="Google Shape;935;p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6" name="Google Shape;936;p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7" name="Google Shape;937;p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38" name="Google Shape;938;p90"/>
          <p:cNvGrpSpPr/>
          <p:nvPr/>
        </p:nvGrpSpPr>
        <p:grpSpPr>
          <a:xfrm>
            <a:off x="7191542" y="1"/>
            <a:ext cx="5000459" cy="1425992"/>
            <a:chOff x="7191542" y="1"/>
            <a:chExt cx="5000459" cy="1425992"/>
          </a:xfrm>
        </p:grpSpPr>
        <p:pic>
          <p:nvPicPr>
            <p:cNvPr id="939" name="Google Shape;939;p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0" name="Google Shape;940;p90"/>
            <p:cNvGrpSpPr/>
            <p:nvPr/>
          </p:nvGrpSpPr>
          <p:grpSpPr>
            <a:xfrm>
              <a:off x="7191542" y="1"/>
              <a:ext cx="5000459" cy="1425992"/>
              <a:chOff x="7186272" y="0"/>
              <a:chExt cx="5005729" cy="1427495"/>
            </a:xfrm>
          </p:grpSpPr>
          <p:sp>
            <p:nvSpPr>
              <p:cNvPr id="941" name="Google Shape;941;p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2" name="Google Shape;942;p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43" name="Google Shape;943;p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9157807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1114809"/>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944"/>
        <p:cNvGrpSpPr/>
        <p:nvPr/>
      </p:nvGrpSpPr>
      <p:grpSpPr>
        <a:xfrm>
          <a:off x="0" y="0"/>
          <a:ext cx="0" cy="0"/>
          <a:chOff x="0" y="0"/>
          <a:chExt cx="0" cy="0"/>
        </a:xfrm>
      </p:grpSpPr>
      <p:sp>
        <p:nvSpPr>
          <p:cNvPr id="945" name="Google Shape;945;p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6" name="Google Shape;946;p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47" name="Google Shape;947;p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8" name="Google Shape;948;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9" name="Google Shape;949;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0" name="Google Shape;950;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1" name="Google Shape;951;p91"/>
          <p:cNvGrpSpPr/>
          <p:nvPr/>
        </p:nvGrpSpPr>
        <p:grpSpPr>
          <a:xfrm>
            <a:off x="7191542" y="1"/>
            <a:ext cx="5000459" cy="1425992"/>
            <a:chOff x="7191542" y="1"/>
            <a:chExt cx="5000459" cy="1425992"/>
          </a:xfrm>
        </p:grpSpPr>
        <p:pic>
          <p:nvPicPr>
            <p:cNvPr id="952" name="Google Shape;952;p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3" name="Google Shape;953;p91"/>
            <p:cNvGrpSpPr/>
            <p:nvPr/>
          </p:nvGrpSpPr>
          <p:grpSpPr>
            <a:xfrm>
              <a:off x="7191542" y="1"/>
              <a:ext cx="5000459" cy="1425992"/>
              <a:chOff x="7186272" y="0"/>
              <a:chExt cx="5005729" cy="1427495"/>
            </a:xfrm>
          </p:grpSpPr>
          <p:sp>
            <p:nvSpPr>
              <p:cNvPr id="954" name="Google Shape;954;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5" name="Google Shape;955;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56" name="Google Shape;956;p9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957"/>
        <p:cNvGrpSpPr/>
        <p:nvPr/>
      </p:nvGrpSpPr>
      <p:grpSpPr>
        <a:xfrm>
          <a:off x="0" y="0"/>
          <a:ext cx="0" cy="0"/>
          <a:chOff x="0" y="0"/>
          <a:chExt cx="0" cy="0"/>
        </a:xfrm>
      </p:grpSpPr>
      <p:sp>
        <p:nvSpPr>
          <p:cNvPr id="958" name="Google Shape;958;p92"/>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9" name="Google Shape;959;p92"/>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960" name="Google Shape;960;p92"/>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961" name="Google Shape;961;p92"/>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962" name="Google Shape;962;p92"/>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963" name="Google Shape;963;p92"/>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4" name="Google Shape;964;p92"/>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5" name="Google Shape;965;p92"/>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966" name="Google Shape;966;p92"/>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67" name="Google Shape;967;p92"/>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968" name="Google Shape;968;p92"/>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969"/>
        <p:cNvGrpSpPr/>
        <p:nvPr/>
      </p:nvGrpSpPr>
      <p:grpSpPr>
        <a:xfrm>
          <a:off x="0" y="0"/>
          <a:ext cx="0" cy="0"/>
          <a:chOff x="0" y="0"/>
          <a:chExt cx="0" cy="0"/>
        </a:xfrm>
      </p:grpSpPr>
      <p:sp>
        <p:nvSpPr>
          <p:cNvPr id="970" name="Google Shape;970;p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1" name="Google Shape;971;p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2" name="Google Shape;972;p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3" name="Google Shape;973;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4" name="Google Shape;974;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5" name="Google Shape;975;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76" name="Google Shape;976;p93"/>
          <p:cNvGrpSpPr/>
          <p:nvPr/>
        </p:nvGrpSpPr>
        <p:grpSpPr>
          <a:xfrm>
            <a:off x="7191542" y="1"/>
            <a:ext cx="5000459" cy="1425992"/>
            <a:chOff x="7191542" y="1"/>
            <a:chExt cx="5000459" cy="1425992"/>
          </a:xfrm>
        </p:grpSpPr>
        <p:pic>
          <p:nvPicPr>
            <p:cNvPr id="977" name="Google Shape;977;p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8" name="Google Shape;978;p93"/>
            <p:cNvGrpSpPr/>
            <p:nvPr/>
          </p:nvGrpSpPr>
          <p:grpSpPr>
            <a:xfrm>
              <a:off x="7191542" y="1"/>
              <a:ext cx="5000459" cy="1425992"/>
              <a:chOff x="7186272" y="0"/>
              <a:chExt cx="5005729" cy="1427495"/>
            </a:xfrm>
          </p:grpSpPr>
          <p:sp>
            <p:nvSpPr>
              <p:cNvPr id="979" name="Google Shape;979;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 name="Google Shape;980;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81" name="Google Shape;981;p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969"/>
        <p:cNvGrpSpPr/>
        <p:nvPr/>
      </p:nvGrpSpPr>
      <p:grpSpPr>
        <a:xfrm>
          <a:off x="0" y="0"/>
          <a:ext cx="0" cy="0"/>
          <a:chOff x="0" y="0"/>
          <a:chExt cx="0" cy="0"/>
        </a:xfrm>
      </p:grpSpPr>
      <p:sp>
        <p:nvSpPr>
          <p:cNvPr id="970" name="Google Shape;970;p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1" name="Google Shape;971;p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2" name="Google Shape;972;p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3" name="Google Shape;973;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4" name="Google Shape;974;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5" name="Google Shape;975;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76" name="Google Shape;976;p93"/>
          <p:cNvGrpSpPr/>
          <p:nvPr/>
        </p:nvGrpSpPr>
        <p:grpSpPr>
          <a:xfrm>
            <a:off x="7191542" y="1"/>
            <a:ext cx="5000459" cy="1425992"/>
            <a:chOff x="7191542" y="1"/>
            <a:chExt cx="5000459" cy="1425992"/>
          </a:xfrm>
        </p:grpSpPr>
        <p:pic>
          <p:nvPicPr>
            <p:cNvPr id="977" name="Google Shape;977;p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8" name="Google Shape;978;p93"/>
            <p:cNvGrpSpPr/>
            <p:nvPr/>
          </p:nvGrpSpPr>
          <p:grpSpPr>
            <a:xfrm>
              <a:off x="7191542" y="1"/>
              <a:ext cx="5000459" cy="1425992"/>
              <a:chOff x="7186272" y="0"/>
              <a:chExt cx="5005729" cy="1427495"/>
            </a:xfrm>
          </p:grpSpPr>
          <p:sp>
            <p:nvSpPr>
              <p:cNvPr id="979" name="Google Shape;979;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 name="Google Shape;980;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81" name="Google Shape;981;p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982"/>
        <p:cNvGrpSpPr/>
        <p:nvPr/>
      </p:nvGrpSpPr>
      <p:grpSpPr>
        <a:xfrm>
          <a:off x="0" y="0"/>
          <a:ext cx="0" cy="0"/>
          <a:chOff x="0" y="0"/>
          <a:chExt cx="0" cy="0"/>
        </a:xfrm>
      </p:grpSpPr>
      <p:sp>
        <p:nvSpPr>
          <p:cNvPr id="983" name="Google Shape;983;p9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84" name="Google Shape;984;p9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5" name="Google Shape;985;p9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86" name="Google Shape;986;p94"/>
          <p:cNvSpPr>
            <a:spLocks noGrp="1"/>
          </p:cNvSpPr>
          <p:nvPr>
            <p:ph type="pic" idx="2"/>
          </p:nvPr>
        </p:nvSpPr>
        <p:spPr>
          <a:xfrm>
            <a:off x="7118684" y="233915"/>
            <a:ext cx="5073316" cy="5943600"/>
          </a:xfrm>
          <a:prstGeom prst="rect">
            <a:avLst/>
          </a:prstGeom>
          <a:noFill/>
          <a:ln>
            <a:noFill/>
          </a:ln>
        </p:spPr>
      </p:sp>
      <p:grpSp>
        <p:nvGrpSpPr>
          <p:cNvPr id="987" name="Google Shape;987;p94"/>
          <p:cNvGrpSpPr/>
          <p:nvPr/>
        </p:nvGrpSpPr>
        <p:grpSpPr>
          <a:xfrm>
            <a:off x="0" y="5020348"/>
            <a:ext cx="12192000" cy="1837653"/>
            <a:chOff x="0" y="5020348"/>
            <a:chExt cx="12192000" cy="1837653"/>
          </a:xfrm>
        </p:grpSpPr>
        <p:sp>
          <p:nvSpPr>
            <p:cNvPr id="988" name="Google Shape;988;p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89" name="Google Shape;989;p9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90" name="Google Shape;990;p9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991"/>
        <p:cNvGrpSpPr/>
        <p:nvPr/>
      </p:nvGrpSpPr>
      <p:grpSpPr>
        <a:xfrm>
          <a:off x="0" y="0"/>
          <a:ext cx="0" cy="0"/>
          <a:chOff x="0" y="0"/>
          <a:chExt cx="0" cy="0"/>
        </a:xfrm>
      </p:grpSpPr>
      <p:grpSp>
        <p:nvGrpSpPr>
          <p:cNvPr id="992" name="Google Shape;992;p95"/>
          <p:cNvGrpSpPr/>
          <p:nvPr/>
        </p:nvGrpSpPr>
        <p:grpSpPr>
          <a:xfrm>
            <a:off x="0" y="5020347"/>
            <a:ext cx="12192000" cy="1837653"/>
            <a:chOff x="0" y="5020347"/>
            <a:chExt cx="12192000" cy="1837653"/>
          </a:xfrm>
        </p:grpSpPr>
        <p:sp>
          <p:nvSpPr>
            <p:cNvPr id="993" name="Google Shape;993;p9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94" name="Google Shape;994;p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95" name="Google Shape;995;p9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96" name="Google Shape;996;p9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97" name="Google Shape;997;p9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8" name="Google Shape;998;p9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999"/>
        <p:cNvGrpSpPr/>
        <p:nvPr/>
      </p:nvGrpSpPr>
      <p:grpSpPr>
        <a:xfrm>
          <a:off x="0" y="0"/>
          <a:ext cx="0" cy="0"/>
          <a:chOff x="0" y="0"/>
          <a:chExt cx="0" cy="0"/>
        </a:xfrm>
      </p:grpSpPr>
      <p:sp>
        <p:nvSpPr>
          <p:cNvPr id="1000" name="Google Shape;1000;p9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01" name="Google Shape;1001;p9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02" name="Google Shape;1002;p96"/>
          <p:cNvGrpSpPr/>
          <p:nvPr/>
        </p:nvGrpSpPr>
        <p:grpSpPr>
          <a:xfrm>
            <a:off x="0" y="5379426"/>
            <a:ext cx="2807368" cy="753891"/>
            <a:chOff x="0" y="5379426"/>
            <a:chExt cx="2807368" cy="753891"/>
          </a:xfrm>
        </p:grpSpPr>
        <p:sp>
          <p:nvSpPr>
            <p:cNvPr id="1003" name="Google Shape;1003;p9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4" name="Google Shape;1004;p9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005" name="Google Shape;1005;p96"/>
          <p:cNvSpPr>
            <a:spLocks noGrp="1"/>
          </p:cNvSpPr>
          <p:nvPr>
            <p:ph type="pic" idx="2"/>
          </p:nvPr>
        </p:nvSpPr>
        <p:spPr>
          <a:xfrm>
            <a:off x="2807368" y="457202"/>
            <a:ext cx="8915400" cy="5943598"/>
          </a:xfrm>
          <a:prstGeom prst="rect">
            <a:avLst/>
          </a:prstGeom>
          <a:noFill/>
          <a:ln>
            <a:noFill/>
          </a:ln>
        </p:spPr>
      </p:sp>
      <p:pic>
        <p:nvPicPr>
          <p:cNvPr id="1006" name="Google Shape;1006;p9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1007"/>
        <p:cNvGrpSpPr/>
        <p:nvPr/>
      </p:nvGrpSpPr>
      <p:grpSpPr>
        <a:xfrm>
          <a:off x="0" y="0"/>
          <a:ext cx="0" cy="0"/>
          <a:chOff x="0" y="0"/>
          <a:chExt cx="0" cy="0"/>
        </a:xfrm>
      </p:grpSpPr>
      <p:sp>
        <p:nvSpPr>
          <p:cNvPr id="1008" name="Google Shape;1008;p9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9" name="Google Shape;1009;p9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0" name="Google Shape;1010;p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1" name="Google Shape;1011;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2" name="Google Shape;1012;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3" name="Google Shape;1013;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14" name="Google Shape;1014;p97"/>
          <p:cNvGrpSpPr/>
          <p:nvPr/>
        </p:nvGrpSpPr>
        <p:grpSpPr>
          <a:xfrm>
            <a:off x="7191542" y="1"/>
            <a:ext cx="5000459" cy="1425992"/>
            <a:chOff x="7191542" y="1"/>
            <a:chExt cx="5000459" cy="1425992"/>
          </a:xfrm>
        </p:grpSpPr>
        <p:pic>
          <p:nvPicPr>
            <p:cNvPr id="1015" name="Google Shape;1015;p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6" name="Google Shape;1016;p97"/>
            <p:cNvGrpSpPr/>
            <p:nvPr/>
          </p:nvGrpSpPr>
          <p:grpSpPr>
            <a:xfrm>
              <a:off x="7191542" y="1"/>
              <a:ext cx="5000459" cy="1425992"/>
              <a:chOff x="7186272" y="0"/>
              <a:chExt cx="5005729" cy="1427495"/>
            </a:xfrm>
          </p:grpSpPr>
          <p:sp>
            <p:nvSpPr>
              <p:cNvPr id="1017" name="Google Shape;1017;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8" name="Google Shape;1018;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19" name="Google Shape;1019;p9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1007"/>
        <p:cNvGrpSpPr/>
        <p:nvPr/>
      </p:nvGrpSpPr>
      <p:grpSpPr>
        <a:xfrm>
          <a:off x="0" y="0"/>
          <a:ext cx="0" cy="0"/>
          <a:chOff x="0" y="0"/>
          <a:chExt cx="0" cy="0"/>
        </a:xfrm>
      </p:grpSpPr>
      <p:sp>
        <p:nvSpPr>
          <p:cNvPr id="1008" name="Google Shape;1008;p9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9" name="Google Shape;1009;p9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0" name="Google Shape;1010;p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1" name="Google Shape;1011;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2" name="Google Shape;1012;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3" name="Google Shape;1013;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14" name="Google Shape;1014;p97"/>
          <p:cNvGrpSpPr/>
          <p:nvPr/>
        </p:nvGrpSpPr>
        <p:grpSpPr>
          <a:xfrm>
            <a:off x="7191542" y="1"/>
            <a:ext cx="5000459" cy="1425992"/>
            <a:chOff x="7191542" y="1"/>
            <a:chExt cx="5000459" cy="1425992"/>
          </a:xfrm>
        </p:grpSpPr>
        <p:pic>
          <p:nvPicPr>
            <p:cNvPr id="1015" name="Google Shape;1015;p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6" name="Google Shape;1016;p97"/>
            <p:cNvGrpSpPr/>
            <p:nvPr/>
          </p:nvGrpSpPr>
          <p:grpSpPr>
            <a:xfrm>
              <a:off x="7191542" y="1"/>
              <a:ext cx="5000459" cy="1425992"/>
              <a:chOff x="7186272" y="0"/>
              <a:chExt cx="5005729" cy="1427495"/>
            </a:xfrm>
          </p:grpSpPr>
          <p:sp>
            <p:nvSpPr>
              <p:cNvPr id="1017" name="Google Shape;1017;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8" name="Google Shape;1018;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19" name="Google Shape;1019;p9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1020"/>
        <p:cNvGrpSpPr/>
        <p:nvPr/>
      </p:nvGrpSpPr>
      <p:grpSpPr>
        <a:xfrm>
          <a:off x="0" y="0"/>
          <a:ext cx="0" cy="0"/>
          <a:chOff x="0" y="0"/>
          <a:chExt cx="0" cy="0"/>
        </a:xfrm>
      </p:grpSpPr>
      <p:grpSp>
        <p:nvGrpSpPr>
          <p:cNvPr id="1021" name="Google Shape;1021;p98"/>
          <p:cNvGrpSpPr/>
          <p:nvPr/>
        </p:nvGrpSpPr>
        <p:grpSpPr>
          <a:xfrm>
            <a:off x="7191542" y="1"/>
            <a:ext cx="5000459" cy="1425992"/>
            <a:chOff x="7191542" y="1"/>
            <a:chExt cx="5000459" cy="1425992"/>
          </a:xfrm>
        </p:grpSpPr>
        <p:pic>
          <p:nvPicPr>
            <p:cNvPr id="1022" name="Google Shape;1022;p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3" name="Google Shape;1023;p98"/>
            <p:cNvGrpSpPr/>
            <p:nvPr/>
          </p:nvGrpSpPr>
          <p:grpSpPr>
            <a:xfrm>
              <a:off x="7191542" y="1"/>
              <a:ext cx="5000459" cy="1425992"/>
              <a:chOff x="7186272" y="0"/>
              <a:chExt cx="5005729" cy="1427495"/>
            </a:xfrm>
          </p:grpSpPr>
          <p:sp>
            <p:nvSpPr>
              <p:cNvPr id="1024" name="Google Shape;1024;p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5" name="Google Shape;1025;p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26" name="Google Shape;1026;p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7" name="Google Shape;1027;p9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8" name="Google Shape;1028;p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9" name="Google Shape;1029;p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0" name="Google Shape;1030;p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538390"/>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1031"/>
        <p:cNvGrpSpPr/>
        <p:nvPr/>
      </p:nvGrpSpPr>
      <p:grpSpPr>
        <a:xfrm>
          <a:off x="0" y="0"/>
          <a:ext cx="0" cy="0"/>
          <a:chOff x="0" y="0"/>
          <a:chExt cx="0" cy="0"/>
        </a:xfrm>
      </p:grpSpPr>
      <p:sp>
        <p:nvSpPr>
          <p:cNvPr id="1032" name="Google Shape;1032;p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3" name="Google Shape;1033;p9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34" name="Google Shape;1034;p99"/>
          <p:cNvGrpSpPr/>
          <p:nvPr/>
        </p:nvGrpSpPr>
        <p:grpSpPr>
          <a:xfrm>
            <a:off x="7191542" y="1"/>
            <a:ext cx="5000459" cy="1425992"/>
            <a:chOff x="7191542" y="1"/>
            <a:chExt cx="5000459" cy="1425992"/>
          </a:xfrm>
        </p:grpSpPr>
        <p:pic>
          <p:nvPicPr>
            <p:cNvPr id="1035" name="Google Shape;1035;p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6" name="Google Shape;1036;p99"/>
            <p:cNvGrpSpPr/>
            <p:nvPr/>
          </p:nvGrpSpPr>
          <p:grpSpPr>
            <a:xfrm>
              <a:off x="7191542" y="1"/>
              <a:ext cx="5000459" cy="1425992"/>
              <a:chOff x="7186272" y="0"/>
              <a:chExt cx="5005729" cy="1427495"/>
            </a:xfrm>
          </p:grpSpPr>
          <p:sp>
            <p:nvSpPr>
              <p:cNvPr id="1037" name="Google Shape;1037;p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8" name="Google Shape;1038;p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39" name="Google Shape;1039;p9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0" name="Google Shape;1040;p9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41" name="Google Shape;1041;p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2" name="Google Shape;1042;p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1043"/>
        <p:cNvGrpSpPr/>
        <p:nvPr/>
      </p:nvGrpSpPr>
      <p:grpSpPr>
        <a:xfrm>
          <a:off x="0" y="0"/>
          <a:ext cx="0" cy="0"/>
          <a:chOff x="0" y="0"/>
          <a:chExt cx="0" cy="0"/>
        </a:xfrm>
      </p:grpSpPr>
      <p:grpSp>
        <p:nvGrpSpPr>
          <p:cNvPr id="1044" name="Google Shape;1044;p100"/>
          <p:cNvGrpSpPr/>
          <p:nvPr/>
        </p:nvGrpSpPr>
        <p:grpSpPr>
          <a:xfrm>
            <a:off x="7191542" y="1"/>
            <a:ext cx="5000459" cy="1425992"/>
            <a:chOff x="7191542" y="1"/>
            <a:chExt cx="5000459" cy="1425992"/>
          </a:xfrm>
        </p:grpSpPr>
        <p:pic>
          <p:nvPicPr>
            <p:cNvPr id="1045" name="Google Shape;1045;p1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6" name="Google Shape;1046;p100"/>
            <p:cNvGrpSpPr/>
            <p:nvPr/>
          </p:nvGrpSpPr>
          <p:grpSpPr>
            <a:xfrm>
              <a:off x="7191542" y="1"/>
              <a:ext cx="5000459" cy="1425992"/>
              <a:chOff x="7186272" y="0"/>
              <a:chExt cx="5005729" cy="1427495"/>
            </a:xfrm>
          </p:grpSpPr>
          <p:sp>
            <p:nvSpPr>
              <p:cNvPr id="1047" name="Google Shape;1047;p1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8" name="Google Shape;1048;p1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49" name="Google Shape;1049;p1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0" name="Google Shape;1050;p10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1" name="Google Shape;1051;p10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2" name="Google Shape;1052;p10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3" name="Google Shape;1053;p10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4" name="Google Shape;1054;p1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55" name="Google Shape;1055;p1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6" name="Google Shape;1056;p1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1057"/>
        <p:cNvGrpSpPr/>
        <p:nvPr/>
      </p:nvGrpSpPr>
      <p:grpSpPr>
        <a:xfrm>
          <a:off x="0" y="0"/>
          <a:ext cx="0" cy="0"/>
          <a:chOff x="0" y="0"/>
          <a:chExt cx="0" cy="0"/>
        </a:xfrm>
      </p:grpSpPr>
      <p:grpSp>
        <p:nvGrpSpPr>
          <p:cNvPr id="1058" name="Google Shape;1058;p101"/>
          <p:cNvGrpSpPr/>
          <p:nvPr/>
        </p:nvGrpSpPr>
        <p:grpSpPr>
          <a:xfrm>
            <a:off x="7191542" y="1"/>
            <a:ext cx="5000459" cy="1425992"/>
            <a:chOff x="7191542" y="1"/>
            <a:chExt cx="5000459" cy="1425992"/>
          </a:xfrm>
        </p:grpSpPr>
        <p:pic>
          <p:nvPicPr>
            <p:cNvPr id="1059" name="Google Shape;1059;p1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0" name="Google Shape;1060;p101"/>
            <p:cNvGrpSpPr/>
            <p:nvPr/>
          </p:nvGrpSpPr>
          <p:grpSpPr>
            <a:xfrm>
              <a:off x="7191542" y="1"/>
              <a:ext cx="5000459" cy="1425992"/>
              <a:chOff x="7186272" y="0"/>
              <a:chExt cx="5005729" cy="1427495"/>
            </a:xfrm>
          </p:grpSpPr>
          <p:sp>
            <p:nvSpPr>
              <p:cNvPr id="1061" name="Google Shape;1061;p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2" name="Google Shape;1062;p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63" name="Google Shape;1063;p1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4" name="Google Shape;1064;p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65" name="Google Shape;1065;p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6" name="Google Shape;1066;p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1067"/>
        <p:cNvGrpSpPr/>
        <p:nvPr/>
      </p:nvGrpSpPr>
      <p:grpSpPr>
        <a:xfrm>
          <a:off x="0" y="0"/>
          <a:ext cx="0" cy="0"/>
          <a:chOff x="0" y="0"/>
          <a:chExt cx="0" cy="0"/>
        </a:xfrm>
      </p:grpSpPr>
      <p:grpSp>
        <p:nvGrpSpPr>
          <p:cNvPr id="1068" name="Google Shape;1068;p102"/>
          <p:cNvGrpSpPr/>
          <p:nvPr/>
        </p:nvGrpSpPr>
        <p:grpSpPr>
          <a:xfrm>
            <a:off x="0" y="0"/>
            <a:ext cx="12192000" cy="2148830"/>
            <a:chOff x="0" y="0"/>
            <a:chExt cx="12192000" cy="2148830"/>
          </a:xfrm>
        </p:grpSpPr>
        <p:sp>
          <p:nvSpPr>
            <p:cNvPr id="1069" name="Google Shape;1069;p10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0" name="Google Shape;1070;p10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71" name="Google Shape;1071;p10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72" name="Google Shape;1072;p10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3" name="Google Shape;1073;p10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74" name="Google Shape;1074;p10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75" name="Google Shape;1075;p10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1076"/>
        <p:cNvGrpSpPr/>
        <p:nvPr/>
      </p:nvGrpSpPr>
      <p:grpSpPr>
        <a:xfrm>
          <a:off x="0" y="0"/>
          <a:ext cx="0" cy="0"/>
          <a:chOff x="0" y="0"/>
          <a:chExt cx="0" cy="0"/>
        </a:xfrm>
      </p:grpSpPr>
      <p:sp>
        <p:nvSpPr>
          <p:cNvPr id="1077" name="Google Shape;1077;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78" name="Google Shape;1078;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9" name="Google Shape;1079;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80" name="Google Shape;1080;p103"/>
          <p:cNvGrpSpPr/>
          <p:nvPr/>
        </p:nvGrpSpPr>
        <p:grpSpPr>
          <a:xfrm>
            <a:off x="7191542" y="1"/>
            <a:ext cx="5000459" cy="1425992"/>
            <a:chOff x="7191542" y="1"/>
            <a:chExt cx="5000459" cy="1425992"/>
          </a:xfrm>
        </p:grpSpPr>
        <p:pic>
          <p:nvPicPr>
            <p:cNvPr id="1081" name="Google Shape;1081;p1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2" name="Google Shape;1082;p103"/>
            <p:cNvGrpSpPr/>
            <p:nvPr/>
          </p:nvGrpSpPr>
          <p:grpSpPr>
            <a:xfrm>
              <a:off x="7191542" y="1"/>
              <a:ext cx="5000459" cy="1425992"/>
              <a:chOff x="7186272" y="0"/>
              <a:chExt cx="5005729" cy="1427495"/>
            </a:xfrm>
          </p:grpSpPr>
          <p:sp>
            <p:nvSpPr>
              <p:cNvPr id="1083" name="Google Shape;1083;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4" name="Google Shape;1084;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1085"/>
        <p:cNvGrpSpPr/>
        <p:nvPr/>
      </p:nvGrpSpPr>
      <p:grpSpPr>
        <a:xfrm>
          <a:off x="0" y="0"/>
          <a:ext cx="0" cy="0"/>
          <a:chOff x="0" y="0"/>
          <a:chExt cx="0" cy="0"/>
        </a:xfrm>
      </p:grpSpPr>
      <p:sp>
        <p:nvSpPr>
          <p:cNvPr id="1086" name="Google Shape;1086;p10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87" name="Google Shape;1087;p10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8" name="Google Shape;1088;p10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89" name="Google Shape;1089;p104"/>
          <p:cNvSpPr>
            <a:spLocks noGrp="1"/>
          </p:cNvSpPr>
          <p:nvPr>
            <p:ph type="pic" idx="2"/>
          </p:nvPr>
        </p:nvSpPr>
        <p:spPr>
          <a:xfrm>
            <a:off x="7118684" y="233915"/>
            <a:ext cx="5073316" cy="5943600"/>
          </a:xfrm>
          <a:prstGeom prst="rect">
            <a:avLst/>
          </a:prstGeom>
          <a:noFill/>
          <a:ln>
            <a:noFill/>
          </a:ln>
        </p:spPr>
      </p:sp>
      <p:grpSp>
        <p:nvGrpSpPr>
          <p:cNvPr id="1090" name="Google Shape;1090;p104"/>
          <p:cNvGrpSpPr/>
          <p:nvPr/>
        </p:nvGrpSpPr>
        <p:grpSpPr>
          <a:xfrm>
            <a:off x="0" y="5020348"/>
            <a:ext cx="12192000" cy="1837653"/>
            <a:chOff x="0" y="5020348"/>
            <a:chExt cx="12192000" cy="1837653"/>
          </a:xfrm>
        </p:grpSpPr>
        <p:sp>
          <p:nvSpPr>
            <p:cNvPr id="1091" name="Google Shape;1091;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2" name="Google Shape;1092;p1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3" name="Google Shape;1093;p10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1094"/>
        <p:cNvGrpSpPr/>
        <p:nvPr/>
      </p:nvGrpSpPr>
      <p:grpSpPr>
        <a:xfrm>
          <a:off x="0" y="0"/>
          <a:ext cx="0" cy="0"/>
          <a:chOff x="0" y="0"/>
          <a:chExt cx="0" cy="0"/>
        </a:xfrm>
      </p:grpSpPr>
      <p:grpSp>
        <p:nvGrpSpPr>
          <p:cNvPr id="1095" name="Google Shape;1095;p105"/>
          <p:cNvGrpSpPr/>
          <p:nvPr/>
        </p:nvGrpSpPr>
        <p:grpSpPr>
          <a:xfrm>
            <a:off x="0" y="5020347"/>
            <a:ext cx="12192000" cy="1837653"/>
            <a:chOff x="0" y="5020347"/>
            <a:chExt cx="12192000" cy="1837653"/>
          </a:xfrm>
        </p:grpSpPr>
        <p:sp>
          <p:nvSpPr>
            <p:cNvPr id="1096" name="Google Shape;1096;p10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7" name="Google Shape;1097;p1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8" name="Google Shape;1098;p10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9" name="Google Shape;1099;p10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100" name="Google Shape;1100;p10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1" name="Google Shape;1101;p10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102"/>
        <p:cNvGrpSpPr/>
        <p:nvPr/>
      </p:nvGrpSpPr>
      <p:grpSpPr>
        <a:xfrm>
          <a:off x="0" y="0"/>
          <a:ext cx="0" cy="0"/>
          <a:chOff x="0" y="0"/>
          <a:chExt cx="0" cy="0"/>
        </a:xfrm>
      </p:grpSpPr>
      <p:sp>
        <p:nvSpPr>
          <p:cNvPr id="1103" name="Google Shape;1103;p10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4" name="Google Shape;1104;p10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05" name="Google Shape;1105;p106"/>
          <p:cNvGrpSpPr/>
          <p:nvPr/>
        </p:nvGrpSpPr>
        <p:grpSpPr>
          <a:xfrm>
            <a:off x="0" y="5379426"/>
            <a:ext cx="2807368" cy="753891"/>
            <a:chOff x="0" y="5379426"/>
            <a:chExt cx="2807368" cy="753891"/>
          </a:xfrm>
        </p:grpSpPr>
        <p:sp>
          <p:nvSpPr>
            <p:cNvPr id="1106" name="Google Shape;1106;p10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07" name="Google Shape;1107;p10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08" name="Google Shape;1108;p106"/>
          <p:cNvSpPr>
            <a:spLocks noGrp="1"/>
          </p:cNvSpPr>
          <p:nvPr>
            <p:ph type="pic" idx="2"/>
          </p:nvPr>
        </p:nvSpPr>
        <p:spPr>
          <a:xfrm>
            <a:off x="2807368" y="457202"/>
            <a:ext cx="8915400" cy="5943598"/>
          </a:xfrm>
          <a:prstGeom prst="rect">
            <a:avLst/>
          </a:prstGeom>
          <a:noFill/>
          <a:ln>
            <a:noFill/>
          </a:ln>
        </p:spPr>
      </p:sp>
      <p:pic>
        <p:nvPicPr>
          <p:cNvPr id="1109" name="Google Shape;1109;p10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110"/>
        <p:cNvGrpSpPr/>
        <p:nvPr/>
      </p:nvGrpSpPr>
      <p:grpSpPr>
        <a:xfrm>
          <a:off x="0" y="0"/>
          <a:ext cx="0" cy="0"/>
          <a:chOff x="0" y="0"/>
          <a:chExt cx="0" cy="0"/>
        </a:xfrm>
      </p:grpSpPr>
      <p:sp>
        <p:nvSpPr>
          <p:cNvPr id="1111" name="Google Shape;1111;p1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12" name="Google Shape;1112;p1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3" name="Google Shape;1113;p1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4" name="Google Shape;1114;p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5" name="Google Shape;1115;p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6" name="Google Shape;1116;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17" name="Google Shape;1117;p107"/>
          <p:cNvGrpSpPr/>
          <p:nvPr/>
        </p:nvGrpSpPr>
        <p:grpSpPr>
          <a:xfrm>
            <a:off x="7191542" y="1"/>
            <a:ext cx="5000459" cy="1425992"/>
            <a:chOff x="7191542" y="1"/>
            <a:chExt cx="5000459" cy="1425992"/>
          </a:xfrm>
        </p:grpSpPr>
        <p:pic>
          <p:nvPicPr>
            <p:cNvPr id="1118" name="Google Shape;1118;p10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9" name="Google Shape;1119;p107"/>
            <p:cNvGrpSpPr/>
            <p:nvPr/>
          </p:nvGrpSpPr>
          <p:grpSpPr>
            <a:xfrm>
              <a:off x="7191542" y="1"/>
              <a:ext cx="5000459" cy="1425992"/>
              <a:chOff x="7186272" y="0"/>
              <a:chExt cx="5005729" cy="1427495"/>
            </a:xfrm>
          </p:grpSpPr>
          <p:sp>
            <p:nvSpPr>
              <p:cNvPr id="1120" name="Google Shape;1120;p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1" name="Google Shape;1121;p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22" name="Google Shape;1122;p10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123"/>
        <p:cNvGrpSpPr/>
        <p:nvPr/>
      </p:nvGrpSpPr>
      <p:grpSpPr>
        <a:xfrm>
          <a:off x="0" y="0"/>
          <a:ext cx="0" cy="0"/>
          <a:chOff x="0" y="0"/>
          <a:chExt cx="0" cy="0"/>
        </a:xfrm>
      </p:grpSpPr>
      <p:grpSp>
        <p:nvGrpSpPr>
          <p:cNvPr id="1124" name="Google Shape;1124;p108"/>
          <p:cNvGrpSpPr/>
          <p:nvPr/>
        </p:nvGrpSpPr>
        <p:grpSpPr>
          <a:xfrm>
            <a:off x="7191542" y="1"/>
            <a:ext cx="5000459" cy="1425992"/>
            <a:chOff x="7191542" y="1"/>
            <a:chExt cx="5000459" cy="1425992"/>
          </a:xfrm>
        </p:grpSpPr>
        <p:pic>
          <p:nvPicPr>
            <p:cNvPr id="1125" name="Google Shape;1125;p10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26" name="Google Shape;1126;p108"/>
            <p:cNvGrpSpPr/>
            <p:nvPr/>
          </p:nvGrpSpPr>
          <p:grpSpPr>
            <a:xfrm>
              <a:off x="7191542" y="1"/>
              <a:ext cx="5000459" cy="1425992"/>
              <a:chOff x="7186272" y="0"/>
              <a:chExt cx="5005729" cy="1427495"/>
            </a:xfrm>
          </p:grpSpPr>
          <p:sp>
            <p:nvSpPr>
              <p:cNvPr id="1127" name="Google Shape;1127;p1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8" name="Google Shape;1128;p1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29" name="Google Shape;1129;p1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0" name="Google Shape;1130;p1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1" name="Google Shape;1131;p1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2" name="Google Shape;1132;p1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3" name="Google Shape;1133;p1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8810016"/>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134"/>
        <p:cNvGrpSpPr/>
        <p:nvPr/>
      </p:nvGrpSpPr>
      <p:grpSpPr>
        <a:xfrm>
          <a:off x="0" y="0"/>
          <a:ext cx="0" cy="0"/>
          <a:chOff x="0" y="0"/>
          <a:chExt cx="0" cy="0"/>
        </a:xfrm>
      </p:grpSpPr>
      <p:sp>
        <p:nvSpPr>
          <p:cNvPr id="1135" name="Google Shape;1135;p1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6" name="Google Shape;1136;p10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7" name="Google Shape;1137;p109"/>
          <p:cNvGrpSpPr/>
          <p:nvPr/>
        </p:nvGrpSpPr>
        <p:grpSpPr>
          <a:xfrm>
            <a:off x="7191542" y="1"/>
            <a:ext cx="5000459" cy="1425992"/>
            <a:chOff x="7191542" y="1"/>
            <a:chExt cx="5000459" cy="1425992"/>
          </a:xfrm>
        </p:grpSpPr>
        <p:pic>
          <p:nvPicPr>
            <p:cNvPr id="1138" name="Google Shape;1138;p1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39" name="Google Shape;1139;p109"/>
            <p:cNvGrpSpPr/>
            <p:nvPr/>
          </p:nvGrpSpPr>
          <p:grpSpPr>
            <a:xfrm>
              <a:off x="7191542" y="1"/>
              <a:ext cx="5000459" cy="1425992"/>
              <a:chOff x="7186272" y="0"/>
              <a:chExt cx="5005729" cy="1427495"/>
            </a:xfrm>
          </p:grpSpPr>
          <p:sp>
            <p:nvSpPr>
              <p:cNvPr id="1140" name="Google Shape;1140;p1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 name="Google Shape;1141;p1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42" name="Google Shape;1142;p10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3" name="Google Shape;1143;p10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44" name="Google Shape;1144;p1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5" name="Google Shape;1145;p1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146"/>
        <p:cNvGrpSpPr/>
        <p:nvPr/>
      </p:nvGrpSpPr>
      <p:grpSpPr>
        <a:xfrm>
          <a:off x="0" y="0"/>
          <a:ext cx="0" cy="0"/>
          <a:chOff x="0" y="0"/>
          <a:chExt cx="0" cy="0"/>
        </a:xfrm>
      </p:grpSpPr>
      <p:grpSp>
        <p:nvGrpSpPr>
          <p:cNvPr id="1147" name="Google Shape;1147;p110"/>
          <p:cNvGrpSpPr/>
          <p:nvPr/>
        </p:nvGrpSpPr>
        <p:grpSpPr>
          <a:xfrm>
            <a:off x="7191542" y="1"/>
            <a:ext cx="5000459" cy="1425992"/>
            <a:chOff x="7191542" y="1"/>
            <a:chExt cx="5000459" cy="1425992"/>
          </a:xfrm>
        </p:grpSpPr>
        <p:pic>
          <p:nvPicPr>
            <p:cNvPr id="1148" name="Google Shape;1148;p11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49" name="Google Shape;1149;p110"/>
            <p:cNvGrpSpPr/>
            <p:nvPr/>
          </p:nvGrpSpPr>
          <p:grpSpPr>
            <a:xfrm>
              <a:off x="7191542" y="1"/>
              <a:ext cx="5000459" cy="1425992"/>
              <a:chOff x="7186272" y="0"/>
              <a:chExt cx="5005729" cy="1427495"/>
            </a:xfrm>
          </p:grpSpPr>
          <p:sp>
            <p:nvSpPr>
              <p:cNvPr id="1150" name="Google Shape;115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 name="Google Shape;115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52" name="Google Shape;1152;p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3" name="Google Shape;1153;p1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4" name="Google Shape;1154;p1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5" name="Google Shape;1155;p1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6" name="Google Shape;1156;p1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7" name="Google Shape;1157;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58" name="Google Shape;1158;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9" name="Google Shape;1159;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160"/>
        <p:cNvGrpSpPr/>
        <p:nvPr/>
      </p:nvGrpSpPr>
      <p:grpSpPr>
        <a:xfrm>
          <a:off x="0" y="0"/>
          <a:ext cx="0" cy="0"/>
          <a:chOff x="0" y="0"/>
          <a:chExt cx="0" cy="0"/>
        </a:xfrm>
      </p:grpSpPr>
      <p:grpSp>
        <p:nvGrpSpPr>
          <p:cNvPr id="1161" name="Google Shape;1161;p111"/>
          <p:cNvGrpSpPr/>
          <p:nvPr/>
        </p:nvGrpSpPr>
        <p:grpSpPr>
          <a:xfrm>
            <a:off x="7191542" y="1"/>
            <a:ext cx="5000459" cy="1425992"/>
            <a:chOff x="7191542" y="1"/>
            <a:chExt cx="5000459" cy="1425992"/>
          </a:xfrm>
        </p:grpSpPr>
        <p:pic>
          <p:nvPicPr>
            <p:cNvPr id="1162" name="Google Shape;1162;p11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63" name="Google Shape;1163;p111"/>
            <p:cNvGrpSpPr/>
            <p:nvPr/>
          </p:nvGrpSpPr>
          <p:grpSpPr>
            <a:xfrm>
              <a:off x="7191542" y="1"/>
              <a:ext cx="5000459" cy="1425992"/>
              <a:chOff x="7186272" y="0"/>
              <a:chExt cx="5005729" cy="1427495"/>
            </a:xfrm>
          </p:grpSpPr>
          <p:sp>
            <p:nvSpPr>
              <p:cNvPr id="1164" name="Google Shape;1164;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5" name="Google Shape;1165;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66" name="Google Shape;1166;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7" name="Google Shape;1167;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68" name="Google Shape;1168;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9" name="Google Shape;1169;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170"/>
        <p:cNvGrpSpPr/>
        <p:nvPr/>
      </p:nvGrpSpPr>
      <p:grpSpPr>
        <a:xfrm>
          <a:off x="0" y="0"/>
          <a:ext cx="0" cy="0"/>
          <a:chOff x="0" y="0"/>
          <a:chExt cx="0" cy="0"/>
        </a:xfrm>
      </p:grpSpPr>
      <p:grpSp>
        <p:nvGrpSpPr>
          <p:cNvPr id="1171" name="Google Shape;1171;p112"/>
          <p:cNvGrpSpPr/>
          <p:nvPr/>
        </p:nvGrpSpPr>
        <p:grpSpPr>
          <a:xfrm>
            <a:off x="0" y="0"/>
            <a:ext cx="12192000" cy="2148830"/>
            <a:chOff x="0" y="0"/>
            <a:chExt cx="12192000" cy="2148830"/>
          </a:xfrm>
        </p:grpSpPr>
        <p:sp>
          <p:nvSpPr>
            <p:cNvPr id="1172" name="Google Shape;1172;p1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3" name="Google Shape;1173;p1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74" name="Google Shape;1174;p11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75" name="Google Shape;1175;p11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 name="Google Shape;1176;p1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77" name="Google Shape;1177;p1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178" name="Google Shape;1178;p11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179"/>
        <p:cNvGrpSpPr/>
        <p:nvPr/>
      </p:nvGrpSpPr>
      <p:grpSpPr>
        <a:xfrm>
          <a:off x="0" y="0"/>
          <a:ext cx="0" cy="0"/>
          <a:chOff x="0" y="0"/>
          <a:chExt cx="0" cy="0"/>
        </a:xfrm>
      </p:grpSpPr>
      <p:sp>
        <p:nvSpPr>
          <p:cNvPr id="1180" name="Google Shape;1180;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81" name="Google Shape;1181;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2" name="Google Shape;1182;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83" name="Google Shape;1183;p113"/>
          <p:cNvGrpSpPr/>
          <p:nvPr/>
        </p:nvGrpSpPr>
        <p:grpSpPr>
          <a:xfrm>
            <a:off x="7191542" y="1"/>
            <a:ext cx="5000459" cy="1425992"/>
            <a:chOff x="7191542" y="1"/>
            <a:chExt cx="5000459" cy="1425992"/>
          </a:xfrm>
        </p:grpSpPr>
        <p:pic>
          <p:nvPicPr>
            <p:cNvPr id="1184" name="Google Shape;1184;p1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85" name="Google Shape;1185;p113"/>
            <p:cNvGrpSpPr/>
            <p:nvPr/>
          </p:nvGrpSpPr>
          <p:grpSpPr>
            <a:xfrm>
              <a:off x="7191542" y="1"/>
              <a:ext cx="5000459" cy="1425992"/>
              <a:chOff x="7186272" y="0"/>
              <a:chExt cx="5005729" cy="1427495"/>
            </a:xfrm>
          </p:grpSpPr>
          <p:sp>
            <p:nvSpPr>
              <p:cNvPr id="1186" name="Google Shape;1186;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7" name="Google Shape;1187;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188"/>
        <p:cNvGrpSpPr/>
        <p:nvPr/>
      </p:nvGrpSpPr>
      <p:grpSpPr>
        <a:xfrm>
          <a:off x="0" y="0"/>
          <a:ext cx="0" cy="0"/>
          <a:chOff x="0" y="0"/>
          <a:chExt cx="0" cy="0"/>
        </a:xfrm>
      </p:grpSpPr>
      <p:sp>
        <p:nvSpPr>
          <p:cNvPr id="1189" name="Google Shape;1189;p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0" name="Google Shape;1190;p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1" name="Google Shape;1191;p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2" name="Google Shape;1192;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3" name="Google Shape;1193;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4" name="Google Shape;1194;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95" name="Google Shape;1195;p114"/>
          <p:cNvGrpSpPr/>
          <p:nvPr/>
        </p:nvGrpSpPr>
        <p:grpSpPr>
          <a:xfrm>
            <a:off x="7191542" y="1"/>
            <a:ext cx="5000459" cy="1425992"/>
            <a:chOff x="7191542" y="1"/>
            <a:chExt cx="5000459" cy="1425992"/>
          </a:xfrm>
        </p:grpSpPr>
        <p:pic>
          <p:nvPicPr>
            <p:cNvPr id="1196" name="Google Shape;1196;p1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97" name="Google Shape;1197;p114"/>
            <p:cNvGrpSpPr/>
            <p:nvPr/>
          </p:nvGrpSpPr>
          <p:grpSpPr>
            <a:xfrm>
              <a:off x="7191542" y="1"/>
              <a:ext cx="5000459" cy="1425992"/>
              <a:chOff x="7186272" y="0"/>
              <a:chExt cx="5005729" cy="1427495"/>
            </a:xfrm>
          </p:grpSpPr>
          <p:sp>
            <p:nvSpPr>
              <p:cNvPr id="1198" name="Google Shape;1198;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9" name="Google Shape;1199;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00" name="Google Shape;1200;p1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1085"/>
        <p:cNvGrpSpPr/>
        <p:nvPr/>
      </p:nvGrpSpPr>
      <p:grpSpPr>
        <a:xfrm>
          <a:off x="0" y="0"/>
          <a:ext cx="0" cy="0"/>
          <a:chOff x="0" y="0"/>
          <a:chExt cx="0" cy="0"/>
        </a:xfrm>
      </p:grpSpPr>
      <p:sp>
        <p:nvSpPr>
          <p:cNvPr id="1086" name="Google Shape;1086;p10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87" name="Google Shape;1087;p10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8" name="Google Shape;1088;p10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89" name="Google Shape;1089;p104"/>
          <p:cNvSpPr>
            <a:spLocks noGrp="1"/>
          </p:cNvSpPr>
          <p:nvPr>
            <p:ph type="pic" idx="2"/>
          </p:nvPr>
        </p:nvSpPr>
        <p:spPr>
          <a:xfrm>
            <a:off x="7118684" y="233915"/>
            <a:ext cx="5073316" cy="5943600"/>
          </a:xfrm>
          <a:prstGeom prst="rect">
            <a:avLst/>
          </a:prstGeom>
          <a:noFill/>
          <a:ln>
            <a:noFill/>
          </a:ln>
        </p:spPr>
      </p:sp>
      <p:grpSp>
        <p:nvGrpSpPr>
          <p:cNvPr id="1090" name="Google Shape;1090;p104"/>
          <p:cNvGrpSpPr/>
          <p:nvPr/>
        </p:nvGrpSpPr>
        <p:grpSpPr>
          <a:xfrm>
            <a:off x="0" y="5020348"/>
            <a:ext cx="12192000" cy="1837653"/>
            <a:chOff x="0" y="5020348"/>
            <a:chExt cx="12192000" cy="1837653"/>
          </a:xfrm>
        </p:grpSpPr>
        <p:sp>
          <p:nvSpPr>
            <p:cNvPr id="1091" name="Google Shape;1091;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2" name="Google Shape;1092;p1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3" name="Google Shape;1093;p10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1094"/>
        <p:cNvGrpSpPr/>
        <p:nvPr/>
      </p:nvGrpSpPr>
      <p:grpSpPr>
        <a:xfrm>
          <a:off x="0" y="0"/>
          <a:ext cx="0" cy="0"/>
          <a:chOff x="0" y="0"/>
          <a:chExt cx="0" cy="0"/>
        </a:xfrm>
      </p:grpSpPr>
      <p:grpSp>
        <p:nvGrpSpPr>
          <p:cNvPr id="1095" name="Google Shape;1095;p105"/>
          <p:cNvGrpSpPr/>
          <p:nvPr/>
        </p:nvGrpSpPr>
        <p:grpSpPr>
          <a:xfrm>
            <a:off x="0" y="5020347"/>
            <a:ext cx="12192000" cy="1837653"/>
            <a:chOff x="0" y="5020347"/>
            <a:chExt cx="12192000" cy="1837653"/>
          </a:xfrm>
        </p:grpSpPr>
        <p:sp>
          <p:nvSpPr>
            <p:cNvPr id="1096" name="Google Shape;1096;p10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7" name="Google Shape;1097;p1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8" name="Google Shape;1098;p10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9" name="Google Shape;1099;p10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100" name="Google Shape;1100;p10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1" name="Google Shape;1101;p10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102"/>
        <p:cNvGrpSpPr/>
        <p:nvPr/>
      </p:nvGrpSpPr>
      <p:grpSpPr>
        <a:xfrm>
          <a:off x="0" y="0"/>
          <a:ext cx="0" cy="0"/>
          <a:chOff x="0" y="0"/>
          <a:chExt cx="0" cy="0"/>
        </a:xfrm>
      </p:grpSpPr>
      <p:sp>
        <p:nvSpPr>
          <p:cNvPr id="1103" name="Google Shape;1103;p10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4" name="Google Shape;1104;p10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05" name="Google Shape;1105;p106"/>
          <p:cNvGrpSpPr/>
          <p:nvPr/>
        </p:nvGrpSpPr>
        <p:grpSpPr>
          <a:xfrm>
            <a:off x="0" y="5379426"/>
            <a:ext cx="2807368" cy="753891"/>
            <a:chOff x="0" y="5379426"/>
            <a:chExt cx="2807368" cy="753891"/>
          </a:xfrm>
        </p:grpSpPr>
        <p:sp>
          <p:nvSpPr>
            <p:cNvPr id="1106" name="Google Shape;1106;p10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07" name="Google Shape;1107;p10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08" name="Google Shape;1108;p106"/>
          <p:cNvSpPr>
            <a:spLocks noGrp="1"/>
          </p:cNvSpPr>
          <p:nvPr>
            <p:ph type="pic" idx="2"/>
          </p:nvPr>
        </p:nvSpPr>
        <p:spPr>
          <a:xfrm>
            <a:off x="2807368" y="457202"/>
            <a:ext cx="8915400" cy="5943598"/>
          </a:xfrm>
          <a:prstGeom prst="rect">
            <a:avLst/>
          </a:prstGeom>
          <a:noFill/>
          <a:ln>
            <a:noFill/>
          </a:ln>
        </p:spPr>
      </p:sp>
      <p:pic>
        <p:nvPicPr>
          <p:cNvPr id="1109" name="Google Shape;1109;p10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110"/>
        <p:cNvGrpSpPr/>
        <p:nvPr/>
      </p:nvGrpSpPr>
      <p:grpSpPr>
        <a:xfrm>
          <a:off x="0" y="0"/>
          <a:ext cx="0" cy="0"/>
          <a:chOff x="0" y="0"/>
          <a:chExt cx="0" cy="0"/>
        </a:xfrm>
      </p:grpSpPr>
      <p:sp>
        <p:nvSpPr>
          <p:cNvPr id="1111" name="Google Shape;1111;p1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12" name="Google Shape;1112;p1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3" name="Google Shape;1113;p1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4" name="Google Shape;1114;p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5" name="Google Shape;1115;p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6" name="Google Shape;1116;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17" name="Google Shape;1117;p107"/>
          <p:cNvGrpSpPr/>
          <p:nvPr/>
        </p:nvGrpSpPr>
        <p:grpSpPr>
          <a:xfrm>
            <a:off x="7191542" y="1"/>
            <a:ext cx="5000459" cy="1425992"/>
            <a:chOff x="7191542" y="1"/>
            <a:chExt cx="5000459" cy="1425992"/>
          </a:xfrm>
        </p:grpSpPr>
        <p:pic>
          <p:nvPicPr>
            <p:cNvPr id="1118" name="Google Shape;1118;p10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9" name="Google Shape;1119;p107"/>
            <p:cNvGrpSpPr/>
            <p:nvPr/>
          </p:nvGrpSpPr>
          <p:grpSpPr>
            <a:xfrm>
              <a:off x="7191542" y="1"/>
              <a:ext cx="5000459" cy="1425992"/>
              <a:chOff x="7186272" y="0"/>
              <a:chExt cx="5005729" cy="1427495"/>
            </a:xfrm>
          </p:grpSpPr>
          <p:sp>
            <p:nvSpPr>
              <p:cNvPr id="1120" name="Google Shape;1120;p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1" name="Google Shape;1121;p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22" name="Google Shape;1122;p10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47740735"/>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123"/>
        <p:cNvGrpSpPr/>
        <p:nvPr/>
      </p:nvGrpSpPr>
      <p:grpSpPr>
        <a:xfrm>
          <a:off x="0" y="0"/>
          <a:ext cx="0" cy="0"/>
          <a:chOff x="0" y="0"/>
          <a:chExt cx="0" cy="0"/>
        </a:xfrm>
      </p:grpSpPr>
      <p:grpSp>
        <p:nvGrpSpPr>
          <p:cNvPr id="1124" name="Google Shape;1124;p108"/>
          <p:cNvGrpSpPr/>
          <p:nvPr/>
        </p:nvGrpSpPr>
        <p:grpSpPr>
          <a:xfrm>
            <a:off x="7191542" y="1"/>
            <a:ext cx="5000459" cy="1425992"/>
            <a:chOff x="7191542" y="1"/>
            <a:chExt cx="5000459" cy="1425992"/>
          </a:xfrm>
        </p:grpSpPr>
        <p:pic>
          <p:nvPicPr>
            <p:cNvPr id="1125" name="Google Shape;1125;p10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26" name="Google Shape;1126;p108"/>
            <p:cNvGrpSpPr/>
            <p:nvPr/>
          </p:nvGrpSpPr>
          <p:grpSpPr>
            <a:xfrm>
              <a:off x="7191542" y="1"/>
              <a:ext cx="5000459" cy="1425992"/>
              <a:chOff x="7186272" y="0"/>
              <a:chExt cx="5005729" cy="1427495"/>
            </a:xfrm>
          </p:grpSpPr>
          <p:sp>
            <p:nvSpPr>
              <p:cNvPr id="1127" name="Google Shape;1127;p1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8" name="Google Shape;1128;p1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29" name="Google Shape;1129;p1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0" name="Google Shape;1130;p1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1" name="Google Shape;1131;p1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2" name="Google Shape;1132;p1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3" name="Google Shape;1133;p1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134"/>
        <p:cNvGrpSpPr/>
        <p:nvPr/>
      </p:nvGrpSpPr>
      <p:grpSpPr>
        <a:xfrm>
          <a:off x="0" y="0"/>
          <a:ext cx="0" cy="0"/>
          <a:chOff x="0" y="0"/>
          <a:chExt cx="0" cy="0"/>
        </a:xfrm>
      </p:grpSpPr>
      <p:sp>
        <p:nvSpPr>
          <p:cNvPr id="1135" name="Google Shape;1135;p1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6" name="Google Shape;1136;p10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7" name="Google Shape;1137;p109"/>
          <p:cNvGrpSpPr/>
          <p:nvPr/>
        </p:nvGrpSpPr>
        <p:grpSpPr>
          <a:xfrm>
            <a:off x="7191542" y="1"/>
            <a:ext cx="5000459" cy="1425992"/>
            <a:chOff x="7191542" y="1"/>
            <a:chExt cx="5000459" cy="1425992"/>
          </a:xfrm>
        </p:grpSpPr>
        <p:pic>
          <p:nvPicPr>
            <p:cNvPr id="1138" name="Google Shape;1138;p1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39" name="Google Shape;1139;p109"/>
            <p:cNvGrpSpPr/>
            <p:nvPr/>
          </p:nvGrpSpPr>
          <p:grpSpPr>
            <a:xfrm>
              <a:off x="7191542" y="1"/>
              <a:ext cx="5000459" cy="1425992"/>
              <a:chOff x="7186272" y="0"/>
              <a:chExt cx="5005729" cy="1427495"/>
            </a:xfrm>
          </p:grpSpPr>
          <p:sp>
            <p:nvSpPr>
              <p:cNvPr id="1140" name="Google Shape;1140;p1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 name="Google Shape;1141;p1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42" name="Google Shape;1142;p10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3" name="Google Shape;1143;p10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44" name="Google Shape;1144;p1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5" name="Google Shape;1145;p1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146"/>
        <p:cNvGrpSpPr/>
        <p:nvPr/>
      </p:nvGrpSpPr>
      <p:grpSpPr>
        <a:xfrm>
          <a:off x="0" y="0"/>
          <a:ext cx="0" cy="0"/>
          <a:chOff x="0" y="0"/>
          <a:chExt cx="0" cy="0"/>
        </a:xfrm>
      </p:grpSpPr>
      <p:grpSp>
        <p:nvGrpSpPr>
          <p:cNvPr id="1147" name="Google Shape;1147;p110"/>
          <p:cNvGrpSpPr/>
          <p:nvPr/>
        </p:nvGrpSpPr>
        <p:grpSpPr>
          <a:xfrm>
            <a:off x="7191542" y="1"/>
            <a:ext cx="5000459" cy="1425992"/>
            <a:chOff x="7191542" y="1"/>
            <a:chExt cx="5000459" cy="1425992"/>
          </a:xfrm>
        </p:grpSpPr>
        <p:pic>
          <p:nvPicPr>
            <p:cNvPr id="1148" name="Google Shape;1148;p11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49" name="Google Shape;1149;p110"/>
            <p:cNvGrpSpPr/>
            <p:nvPr/>
          </p:nvGrpSpPr>
          <p:grpSpPr>
            <a:xfrm>
              <a:off x="7191542" y="1"/>
              <a:ext cx="5000459" cy="1425992"/>
              <a:chOff x="7186272" y="0"/>
              <a:chExt cx="5005729" cy="1427495"/>
            </a:xfrm>
          </p:grpSpPr>
          <p:sp>
            <p:nvSpPr>
              <p:cNvPr id="1150" name="Google Shape;115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 name="Google Shape;115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52" name="Google Shape;1152;p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3" name="Google Shape;1153;p1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4" name="Google Shape;1154;p1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5" name="Google Shape;1155;p1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6" name="Google Shape;1156;p1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7" name="Google Shape;1157;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58" name="Google Shape;1158;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9" name="Google Shape;1159;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160"/>
        <p:cNvGrpSpPr/>
        <p:nvPr/>
      </p:nvGrpSpPr>
      <p:grpSpPr>
        <a:xfrm>
          <a:off x="0" y="0"/>
          <a:ext cx="0" cy="0"/>
          <a:chOff x="0" y="0"/>
          <a:chExt cx="0" cy="0"/>
        </a:xfrm>
      </p:grpSpPr>
      <p:grpSp>
        <p:nvGrpSpPr>
          <p:cNvPr id="1161" name="Google Shape;1161;p111"/>
          <p:cNvGrpSpPr/>
          <p:nvPr/>
        </p:nvGrpSpPr>
        <p:grpSpPr>
          <a:xfrm>
            <a:off x="7191542" y="1"/>
            <a:ext cx="5000459" cy="1425992"/>
            <a:chOff x="7191542" y="1"/>
            <a:chExt cx="5000459" cy="1425992"/>
          </a:xfrm>
        </p:grpSpPr>
        <p:pic>
          <p:nvPicPr>
            <p:cNvPr id="1162" name="Google Shape;1162;p11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63" name="Google Shape;1163;p111"/>
            <p:cNvGrpSpPr/>
            <p:nvPr/>
          </p:nvGrpSpPr>
          <p:grpSpPr>
            <a:xfrm>
              <a:off x="7191542" y="1"/>
              <a:ext cx="5000459" cy="1425992"/>
              <a:chOff x="7186272" y="0"/>
              <a:chExt cx="5005729" cy="1427495"/>
            </a:xfrm>
          </p:grpSpPr>
          <p:sp>
            <p:nvSpPr>
              <p:cNvPr id="1164" name="Google Shape;1164;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5" name="Google Shape;1165;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66" name="Google Shape;1166;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7" name="Google Shape;1167;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68" name="Google Shape;1168;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9" name="Google Shape;1169;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170"/>
        <p:cNvGrpSpPr/>
        <p:nvPr/>
      </p:nvGrpSpPr>
      <p:grpSpPr>
        <a:xfrm>
          <a:off x="0" y="0"/>
          <a:ext cx="0" cy="0"/>
          <a:chOff x="0" y="0"/>
          <a:chExt cx="0" cy="0"/>
        </a:xfrm>
      </p:grpSpPr>
      <p:grpSp>
        <p:nvGrpSpPr>
          <p:cNvPr id="1171" name="Google Shape;1171;p112"/>
          <p:cNvGrpSpPr/>
          <p:nvPr/>
        </p:nvGrpSpPr>
        <p:grpSpPr>
          <a:xfrm>
            <a:off x="0" y="0"/>
            <a:ext cx="12192000" cy="2148830"/>
            <a:chOff x="0" y="0"/>
            <a:chExt cx="12192000" cy="2148830"/>
          </a:xfrm>
        </p:grpSpPr>
        <p:sp>
          <p:nvSpPr>
            <p:cNvPr id="1172" name="Google Shape;1172;p1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3" name="Google Shape;1173;p1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74" name="Google Shape;1174;p11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75" name="Google Shape;1175;p11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 name="Google Shape;1176;p1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77" name="Google Shape;1177;p1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178" name="Google Shape;1178;p11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179"/>
        <p:cNvGrpSpPr/>
        <p:nvPr/>
      </p:nvGrpSpPr>
      <p:grpSpPr>
        <a:xfrm>
          <a:off x="0" y="0"/>
          <a:ext cx="0" cy="0"/>
          <a:chOff x="0" y="0"/>
          <a:chExt cx="0" cy="0"/>
        </a:xfrm>
      </p:grpSpPr>
      <p:sp>
        <p:nvSpPr>
          <p:cNvPr id="1180" name="Google Shape;1180;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81" name="Google Shape;1181;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2" name="Google Shape;1182;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83" name="Google Shape;1183;p113"/>
          <p:cNvGrpSpPr/>
          <p:nvPr/>
        </p:nvGrpSpPr>
        <p:grpSpPr>
          <a:xfrm>
            <a:off x="7191542" y="1"/>
            <a:ext cx="5000459" cy="1425992"/>
            <a:chOff x="7191542" y="1"/>
            <a:chExt cx="5000459" cy="1425992"/>
          </a:xfrm>
        </p:grpSpPr>
        <p:pic>
          <p:nvPicPr>
            <p:cNvPr id="1184" name="Google Shape;1184;p1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85" name="Google Shape;1185;p113"/>
            <p:cNvGrpSpPr/>
            <p:nvPr/>
          </p:nvGrpSpPr>
          <p:grpSpPr>
            <a:xfrm>
              <a:off x="7191542" y="1"/>
              <a:ext cx="5000459" cy="1425992"/>
              <a:chOff x="7186272" y="0"/>
              <a:chExt cx="5005729" cy="1427495"/>
            </a:xfrm>
          </p:grpSpPr>
          <p:sp>
            <p:nvSpPr>
              <p:cNvPr id="1186" name="Google Shape;1186;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7" name="Google Shape;1187;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188"/>
        <p:cNvGrpSpPr/>
        <p:nvPr/>
      </p:nvGrpSpPr>
      <p:grpSpPr>
        <a:xfrm>
          <a:off x="0" y="0"/>
          <a:ext cx="0" cy="0"/>
          <a:chOff x="0" y="0"/>
          <a:chExt cx="0" cy="0"/>
        </a:xfrm>
      </p:grpSpPr>
      <p:sp>
        <p:nvSpPr>
          <p:cNvPr id="1189" name="Google Shape;1189;p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0" name="Google Shape;1190;p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1" name="Google Shape;1191;p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2" name="Google Shape;1192;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3" name="Google Shape;1193;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4" name="Google Shape;1194;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95" name="Google Shape;1195;p114"/>
          <p:cNvGrpSpPr/>
          <p:nvPr/>
        </p:nvGrpSpPr>
        <p:grpSpPr>
          <a:xfrm>
            <a:off x="7191542" y="1"/>
            <a:ext cx="5000459" cy="1425992"/>
            <a:chOff x="7191542" y="1"/>
            <a:chExt cx="5000459" cy="1425992"/>
          </a:xfrm>
        </p:grpSpPr>
        <p:pic>
          <p:nvPicPr>
            <p:cNvPr id="1196" name="Google Shape;1196;p1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97" name="Google Shape;1197;p114"/>
            <p:cNvGrpSpPr/>
            <p:nvPr/>
          </p:nvGrpSpPr>
          <p:grpSpPr>
            <a:xfrm>
              <a:off x="7191542" y="1"/>
              <a:ext cx="5000459" cy="1425992"/>
              <a:chOff x="7186272" y="0"/>
              <a:chExt cx="5005729" cy="1427495"/>
            </a:xfrm>
          </p:grpSpPr>
          <p:sp>
            <p:nvSpPr>
              <p:cNvPr id="1198" name="Google Shape;1198;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9" name="Google Shape;1199;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00" name="Google Shape;1200;p1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201"/>
        <p:cNvGrpSpPr/>
        <p:nvPr/>
      </p:nvGrpSpPr>
      <p:grpSpPr>
        <a:xfrm>
          <a:off x="0" y="0"/>
          <a:ext cx="0" cy="0"/>
          <a:chOff x="0" y="0"/>
          <a:chExt cx="0" cy="0"/>
        </a:xfrm>
      </p:grpSpPr>
      <p:sp>
        <p:nvSpPr>
          <p:cNvPr id="1202" name="Google Shape;1202;p115"/>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3" name="Google Shape;1203;p115"/>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04" name="Google Shape;1204;p11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05" name="Google Shape;1205;p1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06" name="Google Shape;1206;p1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207"/>
        <p:cNvGrpSpPr/>
        <p:nvPr/>
      </p:nvGrpSpPr>
      <p:grpSpPr>
        <a:xfrm>
          <a:off x="0" y="0"/>
          <a:ext cx="0" cy="0"/>
          <a:chOff x="0" y="0"/>
          <a:chExt cx="0" cy="0"/>
        </a:xfrm>
      </p:grpSpPr>
      <p:sp>
        <p:nvSpPr>
          <p:cNvPr id="1208" name="Google Shape;1208;p11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9" name="Google Shape;1209;p11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0" name="Google Shape;1210;p11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11" name="Google Shape;1211;p1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12" name="Google Shape;1212;p1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13" name="Google Shape;1213;p11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14" name="Google Shape;1214;p11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15" name="Google Shape;1215;p11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16" name="Google Shape;1216;p11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217"/>
        <p:cNvGrpSpPr/>
        <p:nvPr/>
      </p:nvGrpSpPr>
      <p:grpSpPr>
        <a:xfrm>
          <a:off x="0" y="0"/>
          <a:ext cx="0" cy="0"/>
          <a:chOff x="0" y="0"/>
          <a:chExt cx="0" cy="0"/>
        </a:xfrm>
      </p:grpSpPr>
      <p:sp>
        <p:nvSpPr>
          <p:cNvPr id="1218" name="Google Shape;1218;p11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9" name="Google Shape;1219;p11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0" name="Google Shape;1220;p11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21" name="Google Shape;1221;p1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22" name="Google Shape;1222;p1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23" name="Google Shape;1223;p11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24" name="Google Shape;1224;p11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25" name="Google Shape;1225;p11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26" name="Google Shape;1226;p11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95849402"/>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227"/>
        <p:cNvGrpSpPr/>
        <p:nvPr/>
      </p:nvGrpSpPr>
      <p:grpSpPr>
        <a:xfrm>
          <a:off x="0" y="0"/>
          <a:ext cx="0" cy="0"/>
          <a:chOff x="0" y="0"/>
          <a:chExt cx="0" cy="0"/>
        </a:xfrm>
      </p:grpSpPr>
      <p:sp>
        <p:nvSpPr>
          <p:cNvPr id="1228" name="Google Shape;1228;p11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9" name="Google Shape;1229;p11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0" name="Google Shape;1230;p11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1" name="Google Shape;1231;p11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32" name="Google Shape;1232;p1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233"/>
        <p:cNvGrpSpPr/>
        <p:nvPr/>
      </p:nvGrpSpPr>
      <p:grpSpPr>
        <a:xfrm>
          <a:off x="0" y="0"/>
          <a:ext cx="0" cy="0"/>
          <a:chOff x="0" y="0"/>
          <a:chExt cx="0" cy="0"/>
        </a:xfrm>
      </p:grpSpPr>
      <p:sp>
        <p:nvSpPr>
          <p:cNvPr id="1234" name="Google Shape;1234;p11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35" name="Google Shape;1235;p1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236" name="Google Shape;1236;p11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7" name="Google Shape;1237;p11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8" name="Google Shape;1238;p11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239"/>
        <p:cNvGrpSpPr/>
        <p:nvPr/>
      </p:nvGrpSpPr>
      <p:grpSpPr>
        <a:xfrm>
          <a:off x="0" y="0"/>
          <a:ext cx="0" cy="0"/>
          <a:chOff x="0" y="0"/>
          <a:chExt cx="0" cy="0"/>
        </a:xfrm>
      </p:grpSpPr>
      <p:sp>
        <p:nvSpPr>
          <p:cNvPr id="1240" name="Google Shape;1240;p12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41" name="Google Shape;1241;p12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42" name="Google Shape;1242;p12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3" name="Google Shape;1243;p12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4" name="Google Shape;1244;p12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45" name="Google Shape;1245;p1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246"/>
        <p:cNvGrpSpPr/>
        <p:nvPr/>
      </p:nvGrpSpPr>
      <p:grpSpPr>
        <a:xfrm>
          <a:off x="0" y="0"/>
          <a:ext cx="0" cy="0"/>
          <a:chOff x="0" y="0"/>
          <a:chExt cx="0" cy="0"/>
        </a:xfrm>
      </p:grpSpPr>
      <p:sp>
        <p:nvSpPr>
          <p:cNvPr id="1247" name="Google Shape;1247;p12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8" name="Google Shape;1248;p12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9" name="Google Shape;1249;p12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50" name="Google Shape;1250;p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51" name="Google Shape;1251;p1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52" name="Google Shape;1252;p12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53" name="Google Shape;1253;p12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54" name="Google Shape;1254;p12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55" name="Google Shape;1255;p12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256"/>
        <p:cNvGrpSpPr/>
        <p:nvPr/>
      </p:nvGrpSpPr>
      <p:grpSpPr>
        <a:xfrm>
          <a:off x="0" y="0"/>
          <a:ext cx="0" cy="0"/>
          <a:chOff x="0" y="0"/>
          <a:chExt cx="0" cy="0"/>
        </a:xfrm>
      </p:grpSpPr>
      <p:sp>
        <p:nvSpPr>
          <p:cNvPr id="1257" name="Google Shape;1257;p12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8" name="Google Shape;1258;p12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59" name="Google Shape;1259;p12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60" name="Google Shape;1260;p12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61" name="Google Shape;1261;p12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262"/>
        <p:cNvGrpSpPr/>
        <p:nvPr/>
      </p:nvGrpSpPr>
      <p:grpSpPr>
        <a:xfrm>
          <a:off x="0" y="0"/>
          <a:ext cx="0" cy="0"/>
          <a:chOff x="0" y="0"/>
          <a:chExt cx="0" cy="0"/>
        </a:xfrm>
      </p:grpSpPr>
      <p:sp>
        <p:nvSpPr>
          <p:cNvPr id="1263" name="Google Shape;1263;p12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64" name="Google Shape;1264;p12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65" name="Google Shape;1265;p12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66" name="Google Shape;1266;p12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7" name="Google Shape;1267;p12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268"/>
        <p:cNvGrpSpPr/>
        <p:nvPr/>
      </p:nvGrpSpPr>
      <p:grpSpPr>
        <a:xfrm>
          <a:off x="0" y="0"/>
          <a:ext cx="0" cy="0"/>
          <a:chOff x="0" y="0"/>
          <a:chExt cx="0" cy="0"/>
        </a:xfrm>
      </p:grpSpPr>
      <p:sp>
        <p:nvSpPr>
          <p:cNvPr id="1269" name="Google Shape;1269;p12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70" name="Google Shape;1270;p12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71" name="Google Shape;1271;p12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2" name="Google Shape;1272;p12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3" name="Google Shape;1273;p12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74" name="Google Shape;1274;p12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275"/>
        <p:cNvGrpSpPr/>
        <p:nvPr/>
      </p:nvGrpSpPr>
      <p:grpSpPr>
        <a:xfrm>
          <a:off x="0" y="0"/>
          <a:ext cx="0" cy="0"/>
          <a:chOff x="0" y="0"/>
          <a:chExt cx="0" cy="0"/>
        </a:xfrm>
      </p:grpSpPr>
      <p:sp>
        <p:nvSpPr>
          <p:cNvPr id="1276" name="Google Shape;1276;p12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7" name="Google Shape;1277;p12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8" name="Google Shape;1278;p12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79" name="Google Shape;1279;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80" name="Google Shape;1280;p1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81" name="Google Shape;1281;p12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82" name="Google Shape;1282;p12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83" name="Google Shape;1283;p12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84" name="Google Shape;1284;p12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285"/>
        <p:cNvGrpSpPr/>
        <p:nvPr/>
      </p:nvGrpSpPr>
      <p:grpSpPr>
        <a:xfrm>
          <a:off x="0" y="0"/>
          <a:ext cx="0" cy="0"/>
          <a:chOff x="0" y="0"/>
          <a:chExt cx="0" cy="0"/>
        </a:xfrm>
      </p:grpSpPr>
      <p:sp>
        <p:nvSpPr>
          <p:cNvPr id="1286" name="Google Shape;1286;p12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7" name="Google Shape;1287;p12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88" name="Google Shape;1288;p12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89" name="Google Shape;1289;p12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90" name="Google Shape;1290;p12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291"/>
        <p:cNvGrpSpPr/>
        <p:nvPr/>
      </p:nvGrpSpPr>
      <p:grpSpPr>
        <a:xfrm>
          <a:off x="0" y="0"/>
          <a:ext cx="0" cy="0"/>
          <a:chOff x="0" y="0"/>
          <a:chExt cx="0" cy="0"/>
        </a:xfrm>
      </p:grpSpPr>
      <p:sp>
        <p:nvSpPr>
          <p:cNvPr id="1292" name="Google Shape;1292;p12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93" name="Google Shape;1293;p12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94" name="Google Shape;1294;p12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95" name="Google Shape;1295;p12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6" name="Google Shape;1296;p12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62217939"/>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297"/>
        <p:cNvGrpSpPr/>
        <p:nvPr/>
      </p:nvGrpSpPr>
      <p:grpSpPr>
        <a:xfrm>
          <a:off x="0" y="0"/>
          <a:ext cx="0" cy="0"/>
          <a:chOff x="0" y="0"/>
          <a:chExt cx="0" cy="0"/>
        </a:xfrm>
      </p:grpSpPr>
      <p:sp>
        <p:nvSpPr>
          <p:cNvPr id="1298" name="Google Shape;1298;p12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99" name="Google Shape;1299;p12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00" name="Google Shape;1300;p12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1" name="Google Shape;1301;p12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2" name="Google Shape;1302;p12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03" name="Google Shape;1303;p12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304"/>
        <p:cNvGrpSpPr/>
        <p:nvPr/>
      </p:nvGrpSpPr>
      <p:grpSpPr>
        <a:xfrm>
          <a:off x="0" y="0"/>
          <a:ext cx="0" cy="0"/>
          <a:chOff x="0" y="0"/>
          <a:chExt cx="0" cy="0"/>
        </a:xfrm>
      </p:grpSpPr>
      <p:sp>
        <p:nvSpPr>
          <p:cNvPr id="1305" name="Google Shape;1305;p12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 name="Google Shape;1306;p12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7" name="Google Shape;1307;p1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08" name="Google Shape;1308;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09" name="Google Shape;1309;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10" name="Google Shape;1310;p12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1" name="Google Shape;1311;p12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2" name="Google Shape;1312;p12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314"/>
        <p:cNvGrpSpPr/>
        <p:nvPr/>
      </p:nvGrpSpPr>
      <p:grpSpPr>
        <a:xfrm>
          <a:off x="0" y="0"/>
          <a:ext cx="0" cy="0"/>
          <a:chOff x="0" y="0"/>
          <a:chExt cx="0" cy="0"/>
        </a:xfrm>
      </p:grpSpPr>
      <p:sp>
        <p:nvSpPr>
          <p:cNvPr id="1315" name="Google Shape;1315;p1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 name="Google Shape;1316;p1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7" name="Google Shape;1317;p1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18" name="Google Shape;1318;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19" name="Google Shape;1319;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20" name="Google Shape;1320;p1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1" name="Google Shape;1321;p1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2" name="Google Shape;1322;p1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3" name="Google Shape;1323;p1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324"/>
        <p:cNvGrpSpPr/>
        <p:nvPr/>
      </p:nvGrpSpPr>
      <p:grpSpPr>
        <a:xfrm>
          <a:off x="0" y="0"/>
          <a:ext cx="0" cy="0"/>
          <a:chOff x="0" y="0"/>
          <a:chExt cx="0" cy="0"/>
        </a:xfrm>
      </p:grpSpPr>
      <p:sp>
        <p:nvSpPr>
          <p:cNvPr id="1325" name="Google Shape;1325;p1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6" name="Google Shape;1326;p1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7" name="Google Shape;1327;p1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8" name="Google Shape;1328;p1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9" name="Google Shape;1329;p1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330"/>
        <p:cNvGrpSpPr/>
        <p:nvPr/>
      </p:nvGrpSpPr>
      <p:grpSpPr>
        <a:xfrm>
          <a:off x="0" y="0"/>
          <a:ext cx="0" cy="0"/>
          <a:chOff x="0" y="0"/>
          <a:chExt cx="0" cy="0"/>
        </a:xfrm>
      </p:grpSpPr>
      <p:sp>
        <p:nvSpPr>
          <p:cNvPr id="1331" name="Google Shape;1331;p13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32" name="Google Shape;1332;p1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3" name="Google Shape;1333;p13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4" name="Google Shape;1334;p13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5" name="Google Shape;1335;p13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336"/>
        <p:cNvGrpSpPr/>
        <p:nvPr/>
      </p:nvGrpSpPr>
      <p:grpSpPr>
        <a:xfrm>
          <a:off x="0" y="0"/>
          <a:ext cx="0" cy="0"/>
          <a:chOff x="0" y="0"/>
          <a:chExt cx="0" cy="0"/>
        </a:xfrm>
      </p:grpSpPr>
      <p:sp>
        <p:nvSpPr>
          <p:cNvPr id="1337" name="Google Shape;1337;p1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8" name="Google Shape;1338;p1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9" name="Google Shape;1339;p13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 name="Google Shape;1340;p13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 name="Google Shape;1341;p13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2" name="Google Shape;1342;p1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343"/>
        <p:cNvGrpSpPr/>
        <p:nvPr/>
      </p:nvGrpSpPr>
      <p:grpSpPr>
        <a:xfrm>
          <a:off x="0" y="0"/>
          <a:ext cx="0" cy="0"/>
          <a:chOff x="0" y="0"/>
          <a:chExt cx="0" cy="0"/>
        </a:xfrm>
      </p:grpSpPr>
      <p:sp>
        <p:nvSpPr>
          <p:cNvPr id="1344" name="Google Shape;1344;p1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 name="Google Shape;1345;p1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6" name="Google Shape;1346;p1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47" name="Google Shape;1347;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48" name="Google Shape;1348;p1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49" name="Google Shape;1349;p1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0" name="Google Shape;1350;p1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1" name="Google Shape;1351;p1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2" name="Google Shape;1352;p1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353"/>
        <p:cNvGrpSpPr/>
        <p:nvPr/>
      </p:nvGrpSpPr>
      <p:grpSpPr>
        <a:xfrm>
          <a:off x="0" y="0"/>
          <a:ext cx="0" cy="0"/>
          <a:chOff x="0" y="0"/>
          <a:chExt cx="0" cy="0"/>
        </a:xfrm>
      </p:grpSpPr>
      <p:sp>
        <p:nvSpPr>
          <p:cNvPr id="1354" name="Google Shape;1354;p1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5" name="Google Shape;1355;p1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6" name="Google Shape;1356;p1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7" name="Google Shape;1357;p1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8" name="Google Shape;1358;p1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359"/>
        <p:cNvGrpSpPr/>
        <p:nvPr/>
      </p:nvGrpSpPr>
      <p:grpSpPr>
        <a:xfrm>
          <a:off x="0" y="0"/>
          <a:ext cx="0" cy="0"/>
          <a:chOff x="0" y="0"/>
          <a:chExt cx="0" cy="0"/>
        </a:xfrm>
      </p:grpSpPr>
      <p:sp>
        <p:nvSpPr>
          <p:cNvPr id="1360" name="Google Shape;1360;p1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61" name="Google Shape;1361;p1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62" name="Google Shape;1362;p1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3" name="Google Shape;1363;p13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 name="Google Shape;1364;p13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365"/>
        <p:cNvGrpSpPr/>
        <p:nvPr/>
      </p:nvGrpSpPr>
      <p:grpSpPr>
        <a:xfrm>
          <a:off x="0" y="0"/>
          <a:ext cx="0" cy="0"/>
          <a:chOff x="0" y="0"/>
          <a:chExt cx="0" cy="0"/>
        </a:xfrm>
      </p:grpSpPr>
      <p:sp>
        <p:nvSpPr>
          <p:cNvPr id="1366" name="Google Shape;1366;p1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7" name="Google Shape;1367;p1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8" name="Google Shape;1368;p13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 name="Google Shape;1369;p13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 name="Google Shape;1370;p13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71" name="Google Shape;1371;p1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629127"/>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1372"/>
        <p:cNvGrpSpPr/>
        <p:nvPr/>
      </p:nvGrpSpPr>
      <p:grpSpPr>
        <a:xfrm>
          <a:off x="0" y="0"/>
          <a:ext cx="0" cy="0"/>
          <a:chOff x="0" y="0"/>
          <a:chExt cx="0" cy="0"/>
        </a:xfrm>
      </p:grpSpPr>
      <p:sp>
        <p:nvSpPr>
          <p:cNvPr id="1373" name="Google Shape;1373;p13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4" name="Google Shape;1374;p13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75" name="Google Shape;1375;p13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76" name="Google Shape;1376;p13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77" name="Google Shape;1377;p1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1378"/>
        <p:cNvGrpSpPr/>
        <p:nvPr/>
      </p:nvGrpSpPr>
      <p:grpSpPr>
        <a:xfrm>
          <a:off x="0" y="0"/>
          <a:ext cx="0" cy="0"/>
          <a:chOff x="0" y="0"/>
          <a:chExt cx="0" cy="0"/>
        </a:xfrm>
      </p:grpSpPr>
      <p:sp>
        <p:nvSpPr>
          <p:cNvPr id="1379" name="Google Shape;1379;p13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80" name="Google Shape;1380;p13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81" name="Google Shape;1381;p13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82" name="Google Shape;1382;p13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3" name="Google Shape;1383;p13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1384"/>
        <p:cNvGrpSpPr/>
        <p:nvPr/>
      </p:nvGrpSpPr>
      <p:grpSpPr>
        <a:xfrm>
          <a:off x="0" y="0"/>
          <a:ext cx="0" cy="0"/>
          <a:chOff x="0" y="0"/>
          <a:chExt cx="0" cy="0"/>
        </a:xfrm>
      </p:grpSpPr>
      <p:sp>
        <p:nvSpPr>
          <p:cNvPr id="1385" name="Google Shape;1385;p14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86" name="Google Shape;1386;p14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87" name="Google Shape;1387;p14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8" name="Google Shape;1388;p14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9" name="Google Shape;1389;p14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90" name="Google Shape;1390;p14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304"/>
        <p:cNvGrpSpPr/>
        <p:nvPr/>
      </p:nvGrpSpPr>
      <p:grpSpPr>
        <a:xfrm>
          <a:off x="0" y="0"/>
          <a:ext cx="0" cy="0"/>
          <a:chOff x="0" y="0"/>
          <a:chExt cx="0" cy="0"/>
        </a:xfrm>
      </p:grpSpPr>
      <p:sp>
        <p:nvSpPr>
          <p:cNvPr id="1305" name="Google Shape;1305;p12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 name="Google Shape;1306;p12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7" name="Google Shape;1307;p1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08" name="Google Shape;1308;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09" name="Google Shape;1309;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10" name="Google Shape;1310;p12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1" name="Google Shape;1311;p12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2" name="Google Shape;1312;p12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314"/>
        <p:cNvGrpSpPr/>
        <p:nvPr/>
      </p:nvGrpSpPr>
      <p:grpSpPr>
        <a:xfrm>
          <a:off x="0" y="0"/>
          <a:ext cx="0" cy="0"/>
          <a:chOff x="0" y="0"/>
          <a:chExt cx="0" cy="0"/>
        </a:xfrm>
      </p:grpSpPr>
      <p:sp>
        <p:nvSpPr>
          <p:cNvPr id="1315" name="Google Shape;1315;p1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 name="Google Shape;1316;p1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7" name="Google Shape;1317;p1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18" name="Google Shape;1318;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19" name="Google Shape;1319;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20" name="Google Shape;1320;p1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1" name="Google Shape;1321;p1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2" name="Google Shape;1322;p1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3" name="Google Shape;1323;p1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324"/>
        <p:cNvGrpSpPr/>
        <p:nvPr/>
      </p:nvGrpSpPr>
      <p:grpSpPr>
        <a:xfrm>
          <a:off x="0" y="0"/>
          <a:ext cx="0" cy="0"/>
          <a:chOff x="0" y="0"/>
          <a:chExt cx="0" cy="0"/>
        </a:xfrm>
      </p:grpSpPr>
      <p:sp>
        <p:nvSpPr>
          <p:cNvPr id="1325" name="Google Shape;1325;p1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6" name="Google Shape;1326;p1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7" name="Google Shape;1327;p1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8" name="Google Shape;1328;p1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9" name="Google Shape;1329;p1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330"/>
        <p:cNvGrpSpPr/>
        <p:nvPr/>
      </p:nvGrpSpPr>
      <p:grpSpPr>
        <a:xfrm>
          <a:off x="0" y="0"/>
          <a:ext cx="0" cy="0"/>
          <a:chOff x="0" y="0"/>
          <a:chExt cx="0" cy="0"/>
        </a:xfrm>
      </p:grpSpPr>
      <p:sp>
        <p:nvSpPr>
          <p:cNvPr id="1331" name="Google Shape;1331;p13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32" name="Google Shape;1332;p1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3" name="Google Shape;1333;p13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4" name="Google Shape;1334;p13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5" name="Google Shape;1335;p13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336"/>
        <p:cNvGrpSpPr/>
        <p:nvPr/>
      </p:nvGrpSpPr>
      <p:grpSpPr>
        <a:xfrm>
          <a:off x="0" y="0"/>
          <a:ext cx="0" cy="0"/>
          <a:chOff x="0" y="0"/>
          <a:chExt cx="0" cy="0"/>
        </a:xfrm>
      </p:grpSpPr>
      <p:sp>
        <p:nvSpPr>
          <p:cNvPr id="1337" name="Google Shape;1337;p1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8" name="Google Shape;1338;p1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9" name="Google Shape;1339;p13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 name="Google Shape;1340;p13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 name="Google Shape;1341;p13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2" name="Google Shape;1342;p1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343"/>
        <p:cNvGrpSpPr/>
        <p:nvPr/>
      </p:nvGrpSpPr>
      <p:grpSpPr>
        <a:xfrm>
          <a:off x="0" y="0"/>
          <a:ext cx="0" cy="0"/>
          <a:chOff x="0" y="0"/>
          <a:chExt cx="0" cy="0"/>
        </a:xfrm>
      </p:grpSpPr>
      <p:sp>
        <p:nvSpPr>
          <p:cNvPr id="1344" name="Google Shape;1344;p1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 name="Google Shape;1345;p1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6" name="Google Shape;1346;p1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47" name="Google Shape;1347;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48" name="Google Shape;1348;p1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49" name="Google Shape;1349;p1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0" name="Google Shape;1350;p1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1" name="Google Shape;1351;p1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2" name="Google Shape;1352;p1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353"/>
        <p:cNvGrpSpPr/>
        <p:nvPr/>
      </p:nvGrpSpPr>
      <p:grpSpPr>
        <a:xfrm>
          <a:off x="0" y="0"/>
          <a:ext cx="0" cy="0"/>
          <a:chOff x="0" y="0"/>
          <a:chExt cx="0" cy="0"/>
        </a:xfrm>
      </p:grpSpPr>
      <p:sp>
        <p:nvSpPr>
          <p:cNvPr id="1354" name="Google Shape;1354;p1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5" name="Google Shape;1355;p1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6" name="Google Shape;1356;p1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7" name="Google Shape;1357;p1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8" name="Google Shape;1358;p1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32741348"/>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359"/>
        <p:cNvGrpSpPr/>
        <p:nvPr/>
      </p:nvGrpSpPr>
      <p:grpSpPr>
        <a:xfrm>
          <a:off x="0" y="0"/>
          <a:ext cx="0" cy="0"/>
          <a:chOff x="0" y="0"/>
          <a:chExt cx="0" cy="0"/>
        </a:xfrm>
      </p:grpSpPr>
      <p:sp>
        <p:nvSpPr>
          <p:cNvPr id="1360" name="Google Shape;1360;p1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61" name="Google Shape;1361;p1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62" name="Google Shape;1362;p1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3" name="Google Shape;1363;p13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 name="Google Shape;1364;p13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365"/>
        <p:cNvGrpSpPr/>
        <p:nvPr/>
      </p:nvGrpSpPr>
      <p:grpSpPr>
        <a:xfrm>
          <a:off x="0" y="0"/>
          <a:ext cx="0" cy="0"/>
          <a:chOff x="0" y="0"/>
          <a:chExt cx="0" cy="0"/>
        </a:xfrm>
      </p:grpSpPr>
      <p:sp>
        <p:nvSpPr>
          <p:cNvPr id="1366" name="Google Shape;1366;p1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7" name="Google Shape;1367;p1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8" name="Google Shape;1368;p13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 name="Google Shape;1369;p13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 name="Google Shape;1370;p13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71" name="Google Shape;1371;p1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1391"/>
        <p:cNvGrpSpPr/>
        <p:nvPr/>
      </p:nvGrpSpPr>
      <p:grpSpPr>
        <a:xfrm>
          <a:off x="0" y="0"/>
          <a:ext cx="0" cy="0"/>
          <a:chOff x="0" y="0"/>
          <a:chExt cx="0" cy="0"/>
        </a:xfrm>
      </p:grpSpPr>
      <p:sp>
        <p:nvSpPr>
          <p:cNvPr id="1392" name="Google Shape;1392;p14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93" name="Google Shape;1393;p14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4" name="Google Shape;1394;p14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95" name="Google Shape;1395;p141"/>
          <p:cNvSpPr>
            <a:spLocks noGrp="1"/>
          </p:cNvSpPr>
          <p:nvPr>
            <p:ph type="pic" idx="2"/>
          </p:nvPr>
        </p:nvSpPr>
        <p:spPr>
          <a:xfrm>
            <a:off x="7118684" y="233915"/>
            <a:ext cx="5073316" cy="5943600"/>
          </a:xfrm>
          <a:prstGeom prst="rect">
            <a:avLst/>
          </a:prstGeom>
          <a:noFill/>
          <a:ln>
            <a:noFill/>
          </a:ln>
        </p:spPr>
      </p:sp>
      <p:grpSp>
        <p:nvGrpSpPr>
          <p:cNvPr id="1396" name="Google Shape;1396;p141"/>
          <p:cNvGrpSpPr/>
          <p:nvPr/>
        </p:nvGrpSpPr>
        <p:grpSpPr>
          <a:xfrm>
            <a:off x="0" y="5020348"/>
            <a:ext cx="12192000" cy="1837653"/>
            <a:chOff x="0" y="5020348"/>
            <a:chExt cx="12192000" cy="1837653"/>
          </a:xfrm>
        </p:grpSpPr>
        <p:sp>
          <p:nvSpPr>
            <p:cNvPr id="1397" name="Google Shape;1397;p1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98" name="Google Shape;1398;p14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399" name="Google Shape;1399;p14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1400"/>
        <p:cNvGrpSpPr/>
        <p:nvPr/>
      </p:nvGrpSpPr>
      <p:grpSpPr>
        <a:xfrm>
          <a:off x="0" y="0"/>
          <a:ext cx="0" cy="0"/>
          <a:chOff x="0" y="0"/>
          <a:chExt cx="0" cy="0"/>
        </a:xfrm>
      </p:grpSpPr>
      <p:grpSp>
        <p:nvGrpSpPr>
          <p:cNvPr id="1401" name="Google Shape;1401;p142"/>
          <p:cNvGrpSpPr/>
          <p:nvPr/>
        </p:nvGrpSpPr>
        <p:grpSpPr>
          <a:xfrm>
            <a:off x="0" y="5020347"/>
            <a:ext cx="12192000" cy="1837653"/>
            <a:chOff x="0" y="5020347"/>
            <a:chExt cx="12192000" cy="1837653"/>
          </a:xfrm>
        </p:grpSpPr>
        <p:sp>
          <p:nvSpPr>
            <p:cNvPr id="1402" name="Google Shape;1402;p14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03" name="Google Shape;1403;p1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04" name="Google Shape;1404;p14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05" name="Google Shape;1405;p14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06" name="Google Shape;1406;p14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7" name="Google Shape;1407;p14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1408"/>
        <p:cNvGrpSpPr/>
        <p:nvPr/>
      </p:nvGrpSpPr>
      <p:grpSpPr>
        <a:xfrm>
          <a:off x="0" y="0"/>
          <a:ext cx="0" cy="0"/>
          <a:chOff x="0" y="0"/>
          <a:chExt cx="0" cy="0"/>
        </a:xfrm>
      </p:grpSpPr>
      <p:sp>
        <p:nvSpPr>
          <p:cNvPr id="1409" name="Google Shape;1409;p14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10" name="Google Shape;1410;p14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11" name="Google Shape;1411;p143"/>
          <p:cNvGrpSpPr/>
          <p:nvPr/>
        </p:nvGrpSpPr>
        <p:grpSpPr>
          <a:xfrm>
            <a:off x="0" y="5379426"/>
            <a:ext cx="2807368" cy="753891"/>
            <a:chOff x="0" y="5379426"/>
            <a:chExt cx="2807368" cy="753891"/>
          </a:xfrm>
        </p:grpSpPr>
        <p:sp>
          <p:nvSpPr>
            <p:cNvPr id="1412" name="Google Shape;1412;p14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3" name="Google Shape;1413;p14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414" name="Google Shape;1414;p143"/>
          <p:cNvSpPr>
            <a:spLocks noGrp="1"/>
          </p:cNvSpPr>
          <p:nvPr>
            <p:ph type="pic" idx="2"/>
          </p:nvPr>
        </p:nvSpPr>
        <p:spPr>
          <a:xfrm>
            <a:off x="2807368" y="457202"/>
            <a:ext cx="8915400" cy="5943598"/>
          </a:xfrm>
          <a:prstGeom prst="rect">
            <a:avLst/>
          </a:prstGeom>
          <a:noFill/>
          <a:ln>
            <a:noFill/>
          </a:ln>
        </p:spPr>
      </p:sp>
      <p:pic>
        <p:nvPicPr>
          <p:cNvPr id="1415" name="Google Shape;1415;p14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416"/>
        <p:cNvGrpSpPr/>
        <p:nvPr/>
      </p:nvGrpSpPr>
      <p:grpSpPr>
        <a:xfrm>
          <a:off x="0" y="0"/>
          <a:ext cx="0" cy="0"/>
          <a:chOff x="0" y="0"/>
          <a:chExt cx="0" cy="0"/>
        </a:xfrm>
      </p:grpSpPr>
      <p:sp>
        <p:nvSpPr>
          <p:cNvPr id="1417" name="Google Shape;1417;p1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8" name="Google Shape;1418;p1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9" name="Google Shape;1419;p1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1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21" name="Google Shape;1421;p1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2" name="Google Shape;1422;p1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23" name="Google Shape;1423;p144"/>
          <p:cNvGrpSpPr/>
          <p:nvPr/>
        </p:nvGrpSpPr>
        <p:grpSpPr>
          <a:xfrm>
            <a:off x="7191542" y="1"/>
            <a:ext cx="5000459" cy="1425992"/>
            <a:chOff x="7191542" y="1"/>
            <a:chExt cx="5000459" cy="1425992"/>
          </a:xfrm>
        </p:grpSpPr>
        <p:pic>
          <p:nvPicPr>
            <p:cNvPr id="1424" name="Google Shape;1424;p1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5" name="Google Shape;1425;p144"/>
            <p:cNvGrpSpPr/>
            <p:nvPr/>
          </p:nvGrpSpPr>
          <p:grpSpPr>
            <a:xfrm>
              <a:off x="7191542" y="1"/>
              <a:ext cx="5000459" cy="1425992"/>
              <a:chOff x="7186272" y="0"/>
              <a:chExt cx="5005729" cy="1427495"/>
            </a:xfrm>
          </p:grpSpPr>
          <p:sp>
            <p:nvSpPr>
              <p:cNvPr id="1426" name="Google Shape;1426;p1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7" name="Google Shape;1427;p1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28" name="Google Shape;1428;p14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416"/>
        <p:cNvGrpSpPr/>
        <p:nvPr/>
      </p:nvGrpSpPr>
      <p:grpSpPr>
        <a:xfrm>
          <a:off x="0" y="0"/>
          <a:ext cx="0" cy="0"/>
          <a:chOff x="0" y="0"/>
          <a:chExt cx="0" cy="0"/>
        </a:xfrm>
      </p:grpSpPr>
      <p:sp>
        <p:nvSpPr>
          <p:cNvPr id="1417" name="Google Shape;1417;p1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8" name="Google Shape;1418;p1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9" name="Google Shape;1419;p1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1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21" name="Google Shape;1421;p1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2" name="Google Shape;1422;p1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23" name="Google Shape;1423;p144"/>
          <p:cNvGrpSpPr/>
          <p:nvPr/>
        </p:nvGrpSpPr>
        <p:grpSpPr>
          <a:xfrm>
            <a:off x="7191542" y="1"/>
            <a:ext cx="5000459" cy="1425992"/>
            <a:chOff x="7191542" y="1"/>
            <a:chExt cx="5000459" cy="1425992"/>
          </a:xfrm>
        </p:grpSpPr>
        <p:pic>
          <p:nvPicPr>
            <p:cNvPr id="1424" name="Google Shape;1424;p1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5" name="Google Shape;1425;p144"/>
            <p:cNvGrpSpPr/>
            <p:nvPr/>
          </p:nvGrpSpPr>
          <p:grpSpPr>
            <a:xfrm>
              <a:off x="7191542" y="1"/>
              <a:ext cx="5000459" cy="1425992"/>
              <a:chOff x="7186272" y="0"/>
              <a:chExt cx="5005729" cy="1427495"/>
            </a:xfrm>
          </p:grpSpPr>
          <p:sp>
            <p:nvSpPr>
              <p:cNvPr id="1426" name="Google Shape;1426;p1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7" name="Google Shape;1427;p1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28" name="Google Shape;1428;p14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1429"/>
        <p:cNvGrpSpPr/>
        <p:nvPr/>
      </p:nvGrpSpPr>
      <p:grpSpPr>
        <a:xfrm>
          <a:off x="0" y="0"/>
          <a:ext cx="0" cy="0"/>
          <a:chOff x="0" y="0"/>
          <a:chExt cx="0" cy="0"/>
        </a:xfrm>
      </p:grpSpPr>
      <p:sp>
        <p:nvSpPr>
          <p:cNvPr id="1430" name="Google Shape;1430;p1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1" name="Google Shape;1431;p14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32" name="Google Shape;1432;p145"/>
          <p:cNvGrpSpPr/>
          <p:nvPr/>
        </p:nvGrpSpPr>
        <p:grpSpPr>
          <a:xfrm>
            <a:off x="7191542" y="1"/>
            <a:ext cx="5000459" cy="1425992"/>
            <a:chOff x="7191542" y="1"/>
            <a:chExt cx="5000459" cy="1425992"/>
          </a:xfrm>
        </p:grpSpPr>
        <p:pic>
          <p:nvPicPr>
            <p:cNvPr id="1433" name="Google Shape;1433;p1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4" name="Google Shape;1434;p145"/>
            <p:cNvGrpSpPr/>
            <p:nvPr/>
          </p:nvGrpSpPr>
          <p:grpSpPr>
            <a:xfrm>
              <a:off x="7191542" y="1"/>
              <a:ext cx="5000459" cy="1425992"/>
              <a:chOff x="7186272" y="0"/>
              <a:chExt cx="5005729" cy="1427495"/>
            </a:xfrm>
          </p:grpSpPr>
          <p:sp>
            <p:nvSpPr>
              <p:cNvPr id="1435" name="Google Shape;1435;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36" name="Google Shape;1436;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37" name="Google Shape;1437;p14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8" name="Google Shape;1438;p14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39" name="Google Shape;1439;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0" name="Google Shape;1440;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441"/>
        <p:cNvGrpSpPr/>
        <p:nvPr/>
      </p:nvGrpSpPr>
      <p:grpSpPr>
        <a:xfrm>
          <a:off x="0" y="0"/>
          <a:ext cx="0" cy="0"/>
          <a:chOff x="0" y="0"/>
          <a:chExt cx="0" cy="0"/>
        </a:xfrm>
      </p:grpSpPr>
      <p:grpSp>
        <p:nvGrpSpPr>
          <p:cNvPr id="1442" name="Google Shape;1442;p146"/>
          <p:cNvGrpSpPr/>
          <p:nvPr/>
        </p:nvGrpSpPr>
        <p:grpSpPr>
          <a:xfrm>
            <a:off x="7191542" y="1"/>
            <a:ext cx="5000459" cy="1425992"/>
            <a:chOff x="7191542" y="1"/>
            <a:chExt cx="5000459" cy="1425992"/>
          </a:xfrm>
        </p:grpSpPr>
        <p:pic>
          <p:nvPicPr>
            <p:cNvPr id="1443" name="Google Shape;1443;p1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4" name="Google Shape;1444;p146"/>
            <p:cNvGrpSpPr/>
            <p:nvPr/>
          </p:nvGrpSpPr>
          <p:grpSpPr>
            <a:xfrm>
              <a:off x="7191542" y="1"/>
              <a:ext cx="5000459" cy="1425992"/>
              <a:chOff x="7186272" y="0"/>
              <a:chExt cx="5005729" cy="1427495"/>
            </a:xfrm>
          </p:grpSpPr>
          <p:sp>
            <p:nvSpPr>
              <p:cNvPr id="1445" name="Google Shape;1445;p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46" name="Google Shape;1446;p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47" name="Google Shape;1447;p1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8" name="Google Shape;1448;p14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49" name="Google Shape;1449;p14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0" name="Google Shape;1450;p14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51" name="Google Shape;1451;p14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2" name="Google Shape;1452;p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53" name="Google Shape;1453;p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4" name="Google Shape;1454;p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1455"/>
        <p:cNvGrpSpPr/>
        <p:nvPr/>
      </p:nvGrpSpPr>
      <p:grpSpPr>
        <a:xfrm>
          <a:off x="0" y="0"/>
          <a:ext cx="0" cy="0"/>
          <a:chOff x="0" y="0"/>
          <a:chExt cx="0" cy="0"/>
        </a:xfrm>
      </p:grpSpPr>
      <p:grpSp>
        <p:nvGrpSpPr>
          <p:cNvPr id="1456" name="Google Shape;1456;p147"/>
          <p:cNvGrpSpPr/>
          <p:nvPr/>
        </p:nvGrpSpPr>
        <p:grpSpPr>
          <a:xfrm>
            <a:off x="7191542" y="1"/>
            <a:ext cx="5000459" cy="1425992"/>
            <a:chOff x="7191542" y="1"/>
            <a:chExt cx="5000459" cy="1425992"/>
          </a:xfrm>
        </p:grpSpPr>
        <p:pic>
          <p:nvPicPr>
            <p:cNvPr id="1457" name="Google Shape;1457;p1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8" name="Google Shape;1458;p147"/>
            <p:cNvGrpSpPr/>
            <p:nvPr/>
          </p:nvGrpSpPr>
          <p:grpSpPr>
            <a:xfrm>
              <a:off x="7191542" y="1"/>
              <a:ext cx="5000459" cy="1425992"/>
              <a:chOff x="7186272" y="0"/>
              <a:chExt cx="5005729" cy="1427495"/>
            </a:xfrm>
          </p:grpSpPr>
          <p:sp>
            <p:nvSpPr>
              <p:cNvPr id="1459" name="Google Shape;1459;p1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0" name="Google Shape;1460;p1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61" name="Google Shape;1461;p1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2" name="Google Shape;1462;p1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63" name="Google Shape;1463;p1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4" name="Google Shape;1464;p1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42047047"/>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1465"/>
        <p:cNvGrpSpPr/>
        <p:nvPr/>
      </p:nvGrpSpPr>
      <p:grpSpPr>
        <a:xfrm>
          <a:off x="0" y="0"/>
          <a:ext cx="0" cy="0"/>
          <a:chOff x="0" y="0"/>
          <a:chExt cx="0" cy="0"/>
        </a:xfrm>
      </p:grpSpPr>
      <p:grpSp>
        <p:nvGrpSpPr>
          <p:cNvPr id="1466" name="Google Shape;1466;p148"/>
          <p:cNvGrpSpPr/>
          <p:nvPr/>
        </p:nvGrpSpPr>
        <p:grpSpPr>
          <a:xfrm>
            <a:off x="0" y="0"/>
            <a:ext cx="12192000" cy="2148830"/>
            <a:chOff x="0" y="0"/>
            <a:chExt cx="12192000" cy="2148830"/>
          </a:xfrm>
        </p:grpSpPr>
        <p:sp>
          <p:nvSpPr>
            <p:cNvPr id="1467" name="Google Shape;1467;p14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8" name="Google Shape;1468;p14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469" name="Google Shape;1469;p14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70" name="Google Shape;1470;p14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1" name="Google Shape;1471;p14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72" name="Google Shape;1472;p14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473" name="Google Shape;1473;p14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474"/>
        <p:cNvGrpSpPr/>
        <p:nvPr/>
      </p:nvGrpSpPr>
      <p:grpSpPr>
        <a:xfrm>
          <a:off x="0" y="0"/>
          <a:ext cx="0" cy="0"/>
          <a:chOff x="0" y="0"/>
          <a:chExt cx="0" cy="0"/>
        </a:xfrm>
      </p:grpSpPr>
      <p:sp>
        <p:nvSpPr>
          <p:cNvPr id="1475" name="Google Shape;1475;p1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76" name="Google Shape;1476;p1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7" name="Google Shape;1477;p1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78" name="Google Shape;1478;p149"/>
          <p:cNvGrpSpPr/>
          <p:nvPr/>
        </p:nvGrpSpPr>
        <p:grpSpPr>
          <a:xfrm>
            <a:off x="7191542" y="1"/>
            <a:ext cx="5000459" cy="1425992"/>
            <a:chOff x="7191542" y="1"/>
            <a:chExt cx="5000459" cy="1425992"/>
          </a:xfrm>
        </p:grpSpPr>
        <p:pic>
          <p:nvPicPr>
            <p:cNvPr id="1479" name="Google Shape;1479;p1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0" name="Google Shape;1480;p149"/>
            <p:cNvGrpSpPr/>
            <p:nvPr/>
          </p:nvGrpSpPr>
          <p:grpSpPr>
            <a:xfrm>
              <a:off x="7191542" y="1"/>
              <a:ext cx="5000459" cy="1425992"/>
              <a:chOff x="7186272" y="0"/>
              <a:chExt cx="5005729" cy="1427495"/>
            </a:xfrm>
          </p:grpSpPr>
          <p:sp>
            <p:nvSpPr>
              <p:cNvPr id="1481" name="Google Shape;1481;p1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82" name="Google Shape;1482;p1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1483"/>
        <p:cNvGrpSpPr/>
        <p:nvPr/>
      </p:nvGrpSpPr>
      <p:grpSpPr>
        <a:xfrm>
          <a:off x="0" y="0"/>
          <a:ext cx="0" cy="0"/>
          <a:chOff x="0" y="0"/>
          <a:chExt cx="0" cy="0"/>
        </a:xfrm>
      </p:grpSpPr>
      <p:sp>
        <p:nvSpPr>
          <p:cNvPr id="1484" name="Google Shape;1484;p15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85" name="Google Shape;1485;p15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6" name="Google Shape;1486;p15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87" name="Google Shape;1487;p150"/>
          <p:cNvSpPr>
            <a:spLocks noGrp="1"/>
          </p:cNvSpPr>
          <p:nvPr>
            <p:ph type="pic" idx="2"/>
          </p:nvPr>
        </p:nvSpPr>
        <p:spPr>
          <a:xfrm>
            <a:off x="7118684" y="233915"/>
            <a:ext cx="5073316" cy="5943600"/>
          </a:xfrm>
          <a:prstGeom prst="rect">
            <a:avLst/>
          </a:prstGeom>
          <a:noFill/>
          <a:ln>
            <a:noFill/>
          </a:ln>
        </p:spPr>
      </p:sp>
      <p:grpSp>
        <p:nvGrpSpPr>
          <p:cNvPr id="1488" name="Google Shape;1488;p150"/>
          <p:cNvGrpSpPr/>
          <p:nvPr/>
        </p:nvGrpSpPr>
        <p:grpSpPr>
          <a:xfrm>
            <a:off x="0" y="5020348"/>
            <a:ext cx="12192000" cy="1837653"/>
            <a:chOff x="0" y="5020348"/>
            <a:chExt cx="12192000" cy="1837653"/>
          </a:xfrm>
        </p:grpSpPr>
        <p:sp>
          <p:nvSpPr>
            <p:cNvPr id="1489" name="Google Shape;1489;p1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0" name="Google Shape;1490;p15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91" name="Google Shape;1491;p15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1492"/>
        <p:cNvGrpSpPr/>
        <p:nvPr/>
      </p:nvGrpSpPr>
      <p:grpSpPr>
        <a:xfrm>
          <a:off x="0" y="0"/>
          <a:ext cx="0" cy="0"/>
          <a:chOff x="0" y="0"/>
          <a:chExt cx="0" cy="0"/>
        </a:xfrm>
      </p:grpSpPr>
      <p:grpSp>
        <p:nvGrpSpPr>
          <p:cNvPr id="1493" name="Google Shape;1493;p151"/>
          <p:cNvGrpSpPr/>
          <p:nvPr/>
        </p:nvGrpSpPr>
        <p:grpSpPr>
          <a:xfrm>
            <a:off x="0" y="5020347"/>
            <a:ext cx="12192000" cy="1837653"/>
            <a:chOff x="0" y="5020347"/>
            <a:chExt cx="12192000" cy="1837653"/>
          </a:xfrm>
        </p:grpSpPr>
        <p:sp>
          <p:nvSpPr>
            <p:cNvPr id="1494" name="Google Shape;1494;p15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5" name="Google Shape;1495;p15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6" name="Google Shape;1496;p15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97" name="Google Shape;1497;p15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98" name="Google Shape;1498;p15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9" name="Google Shape;1499;p15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1500"/>
        <p:cNvGrpSpPr/>
        <p:nvPr/>
      </p:nvGrpSpPr>
      <p:grpSpPr>
        <a:xfrm>
          <a:off x="0" y="0"/>
          <a:ext cx="0" cy="0"/>
          <a:chOff x="0" y="0"/>
          <a:chExt cx="0" cy="0"/>
        </a:xfrm>
      </p:grpSpPr>
      <p:sp>
        <p:nvSpPr>
          <p:cNvPr id="1501" name="Google Shape;1501;p15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02" name="Google Shape;1502;p15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03" name="Google Shape;1503;p152"/>
          <p:cNvGrpSpPr/>
          <p:nvPr/>
        </p:nvGrpSpPr>
        <p:grpSpPr>
          <a:xfrm>
            <a:off x="0" y="5379426"/>
            <a:ext cx="2807368" cy="753891"/>
            <a:chOff x="0" y="5379426"/>
            <a:chExt cx="2807368" cy="753891"/>
          </a:xfrm>
        </p:grpSpPr>
        <p:sp>
          <p:nvSpPr>
            <p:cNvPr id="1504" name="Google Shape;1504;p15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05" name="Google Shape;1505;p15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506" name="Google Shape;1506;p152"/>
          <p:cNvSpPr>
            <a:spLocks noGrp="1"/>
          </p:cNvSpPr>
          <p:nvPr>
            <p:ph type="pic" idx="2"/>
          </p:nvPr>
        </p:nvSpPr>
        <p:spPr>
          <a:xfrm>
            <a:off x="2807368" y="457202"/>
            <a:ext cx="8915400" cy="5943598"/>
          </a:xfrm>
          <a:prstGeom prst="rect">
            <a:avLst/>
          </a:prstGeom>
          <a:noFill/>
          <a:ln>
            <a:noFill/>
          </a:ln>
        </p:spPr>
      </p:sp>
      <p:pic>
        <p:nvPicPr>
          <p:cNvPr id="1507" name="Google Shape;1507;p15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508"/>
        <p:cNvGrpSpPr/>
        <p:nvPr/>
      </p:nvGrpSpPr>
      <p:grpSpPr>
        <a:xfrm>
          <a:off x="0" y="0"/>
          <a:ext cx="0" cy="0"/>
          <a:chOff x="0" y="0"/>
          <a:chExt cx="0" cy="0"/>
        </a:xfrm>
      </p:grpSpPr>
      <p:sp>
        <p:nvSpPr>
          <p:cNvPr id="1509" name="Google Shape;1509;p15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10" name="Google Shape;1510;p15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1" name="Google Shape;1511;p1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1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3" name="Google Shape;1513;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4" name="Google Shape;1514;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15" name="Google Shape;1515;p153"/>
          <p:cNvGrpSpPr/>
          <p:nvPr/>
        </p:nvGrpSpPr>
        <p:grpSpPr>
          <a:xfrm>
            <a:off x="7191542" y="1"/>
            <a:ext cx="5000459" cy="1425992"/>
            <a:chOff x="7191542" y="1"/>
            <a:chExt cx="5000459" cy="1425992"/>
          </a:xfrm>
        </p:grpSpPr>
        <p:pic>
          <p:nvPicPr>
            <p:cNvPr id="1516" name="Google Shape;1516;p1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7" name="Google Shape;1517;p153"/>
            <p:cNvGrpSpPr/>
            <p:nvPr/>
          </p:nvGrpSpPr>
          <p:grpSpPr>
            <a:xfrm>
              <a:off x="7191542" y="1"/>
              <a:ext cx="5000459" cy="1425992"/>
              <a:chOff x="7186272" y="0"/>
              <a:chExt cx="5005729" cy="1427495"/>
            </a:xfrm>
          </p:grpSpPr>
          <p:sp>
            <p:nvSpPr>
              <p:cNvPr id="1518" name="Google Shape;1518;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9" name="Google Shape;1519;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20" name="Google Shape;1520;p15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508"/>
        <p:cNvGrpSpPr/>
        <p:nvPr/>
      </p:nvGrpSpPr>
      <p:grpSpPr>
        <a:xfrm>
          <a:off x="0" y="0"/>
          <a:ext cx="0" cy="0"/>
          <a:chOff x="0" y="0"/>
          <a:chExt cx="0" cy="0"/>
        </a:xfrm>
      </p:grpSpPr>
      <p:sp>
        <p:nvSpPr>
          <p:cNvPr id="1509" name="Google Shape;1509;p15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10" name="Google Shape;1510;p15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1" name="Google Shape;1511;p1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1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3" name="Google Shape;1513;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4" name="Google Shape;1514;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15" name="Google Shape;1515;p153"/>
          <p:cNvGrpSpPr/>
          <p:nvPr/>
        </p:nvGrpSpPr>
        <p:grpSpPr>
          <a:xfrm>
            <a:off x="7191542" y="1"/>
            <a:ext cx="5000459" cy="1425992"/>
            <a:chOff x="7191542" y="1"/>
            <a:chExt cx="5000459" cy="1425992"/>
          </a:xfrm>
        </p:grpSpPr>
        <p:pic>
          <p:nvPicPr>
            <p:cNvPr id="1516" name="Google Shape;1516;p1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7" name="Google Shape;1517;p153"/>
            <p:cNvGrpSpPr/>
            <p:nvPr/>
          </p:nvGrpSpPr>
          <p:grpSpPr>
            <a:xfrm>
              <a:off x="7191542" y="1"/>
              <a:ext cx="5000459" cy="1425992"/>
              <a:chOff x="7186272" y="0"/>
              <a:chExt cx="5005729" cy="1427495"/>
            </a:xfrm>
          </p:grpSpPr>
          <p:sp>
            <p:nvSpPr>
              <p:cNvPr id="1518" name="Google Shape;1518;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9" name="Google Shape;1519;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20" name="Google Shape;1520;p15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matchingName="Title and Content">
  <p:cSld name="Title and Content 14">
    <p:spTree>
      <p:nvGrpSpPr>
        <p:cNvPr id="1" name="Shape 1521"/>
        <p:cNvGrpSpPr/>
        <p:nvPr/>
      </p:nvGrpSpPr>
      <p:grpSpPr>
        <a:xfrm>
          <a:off x="0" y="0"/>
          <a:ext cx="0" cy="0"/>
          <a:chOff x="0" y="0"/>
          <a:chExt cx="0" cy="0"/>
        </a:xfrm>
      </p:grpSpPr>
      <p:grpSp>
        <p:nvGrpSpPr>
          <p:cNvPr id="1522" name="Google Shape;1522;p154"/>
          <p:cNvGrpSpPr/>
          <p:nvPr/>
        </p:nvGrpSpPr>
        <p:grpSpPr>
          <a:xfrm>
            <a:off x="7191542" y="1"/>
            <a:ext cx="5000459" cy="1425992"/>
            <a:chOff x="7191542" y="1"/>
            <a:chExt cx="5000459" cy="1425992"/>
          </a:xfrm>
        </p:grpSpPr>
        <p:pic>
          <p:nvPicPr>
            <p:cNvPr id="1523" name="Google Shape;1523;p1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4" name="Google Shape;1524;p154"/>
            <p:cNvGrpSpPr/>
            <p:nvPr/>
          </p:nvGrpSpPr>
          <p:grpSpPr>
            <a:xfrm>
              <a:off x="7191542" y="1"/>
              <a:ext cx="5000459" cy="1425992"/>
              <a:chOff x="7186272" y="0"/>
              <a:chExt cx="5005729" cy="1427495"/>
            </a:xfrm>
          </p:grpSpPr>
          <p:sp>
            <p:nvSpPr>
              <p:cNvPr id="1525" name="Google Shape;1525;p1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26" name="Google Shape;1526;p1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27" name="Google Shape;1527;p1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8" name="Google Shape;1528;p15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9" name="Google Shape;1529;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0" name="Google Shape;1530;p1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1" name="Google Shape;1531;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1532"/>
        <p:cNvGrpSpPr/>
        <p:nvPr/>
      </p:nvGrpSpPr>
      <p:grpSpPr>
        <a:xfrm>
          <a:off x="0" y="0"/>
          <a:ext cx="0" cy="0"/>
          <a:chOff x="0" y="0"/>
          <a:chExt cx="0" cy="0"/>
        </a:xfrm>
      </p:grpSpPr>
      <p:sp>
        <p:nvSpPr>
          <p:cNvPr id="1533" name="Google Shape;1533;p1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4" name="Google Shape;1534;p15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35" name="Google Shape;1535;p155"/>
          <p:cNvGrpSpPr/>
          <p:nvPr/>
        </p:nvGrpSpPr>
        <p:grpSpPr>
          <a:xfrm>
            <a:off x="7191542" y="1"/>
            <a:ext cx="5000459" cy="1425992"/>
            <a:chOff x="7191542" y="1"/>
            <a:chExt cx="5000459" cy="1425992"/>
          </a:xfrm>
        </p:grpSpPr>
        <p:pic>
          <p:nvPicPr>
            <p:cNvPr id="1536" name="Google Shape;1536;p1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7" name="Google Shape;1537;p155"/>
            <p:cNvGrpSpPr/>
            <p:nvPr/>
          </p:nvGrpSpPr>
          <p:grpSpPr>
            <a:xfrm>
              <a:off x="7191542" y="1"/>
              <a:ext cx="5000459" cy="1425992"/>
              <a:chOff x="7186272" y="0"/>
              <a:chExt cx="5005729" cy="1427495"/>
            </a:xfrm>
          </p:grpSpPr>
          <p:sp>
            <p:nvSpPr>
              <p:cNvPr id="1538" name="Google Shape;1538;p1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39" name="Google Shape;1539;p1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40" name="Google Shape;1540;p15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1" name="Google Shape;1541;p15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42" name="Google Shape;1542;p1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3" name="Google Shape;1543;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544"/>
        <p:cNvGrpSpPr/>
        <p:nvPr/>
      </p:nvGrpSpPr>
      <p:grpSpPr>
        <a:xfrm>
          <a:off x="0" y="0"/>
          <a:ext cx="0" cy="0"/>
          <a:chOff x="0" y="0"/>
          <a:chExt cx="0" cy="0"/>
        </a:xfrm>
      </p:grpSpPr>
      <p:grpSp>
        <p:nvGrpSpPr>
          <p:cNvPr id="1545" name="Google Shape;1545;p156"/>
          <p:cNvGrpSpPr/>
          <p:nvPr/>
        </p:nvGrpSpPr>
        <p:grpSpPr>
          <a:xfrm>
            <a:off x="7191542" y="1"/>
            <a:ext cx="5000459" cy="1425992"/>
            <a:chOff x="7191542" y="1"/>
            <a:chExt cx="5000459" cy="1425992"/>
          </a:xfrm>
        </p:grpSpPr>
        <p:pic>
          <p:nvPicPr>
            <p:cNvPr id="1546" name="Google Shape;1546;p1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7" name="Google Shape;1547;p156"/>
            <p:cNvGrpSpPr/>
            <p:nvPr/>
          </p:nvGrpSpPr>
          <p:grpSpPr>
            <a:xfrm>
              <a:off x="7191542" y="1"/>
              <a:ext cx="5000459" cy="1425992"/>
              <a:chOff x="7186272" y="0"/>
              <a:chExt cx="5005729" cy="1427495"/>
            </a:xfrm>
          </p:grpSpPr>
          <p:sp>
            <p:nvSpPr>
              <p:cNvPr id="1548" name="Google Shape;1548;p1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9" name="Google Shape;1549;p1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50" name="Google Shape;1550;p1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1" name="Google Shape;1551;p15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2" name="Google Shape;1552;p15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3" name="Google Shape;1553;p15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4" name="Google Shape;1554;p15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5" name="Google Shape;1555;p1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56" name="Google Shape;1556;p1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7" name="Google Shape;1557;p1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1446120"/>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1558"/>
        <p:cNvGrpSpPr/>
        <p:nvPr/>
      </p:nvGrpSpPr>
      <p:grpSpPr>
        <a:xfrm>
          <a:off x="0" y="0"/>
          <a:ext cx="0" cy="0"/>
          <a:chOff x="0" y="0"/>
          <a:chExt cx="0" cy="0"/>
        </a:xfrm>
      </p:grpSpPr>
      <p:grpSp>
        <p:nvGrpSpPr>
          <p:cNvPr id="1559" name="Google Shape;1559;p157"/>
          <p:cNvGrpSpPr/>
          <p:nvPr/>
        </p:nvGrpSpPr>
        <p:grpSpPr>
          <a:xfrm>
            <a:off x="7191542" y="1"/>
            <a:ext cx="5000459" cy="1425992"/>
            <a:chOff x="7191542" y="1"/>
            <a:chExt cx="5000459" cy="1425992"/>
          </a:xfrm>
        </p:grpSpPr>
        <p:pic>
          <p:nvPicPr>
            <p:cNvPr id="1560" name="Google Shape;1560;p1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1" name="Google Shape;1561;p157"/>
            <p:cNvGrpSpPr/>
            <p:nvPr/>
          </p:nvGrpSpPr>
          <p:grpSpPr>
            <a:xfrm>
              <a:off x="7191542" y="1"/>
              <a:ext cx="5000459" cy="1425992"/>
              <a:chOff x="7186272" y="0"/>
              <a:chExt cx="5005729" cy="1427495"/>
            </a:xfrm>
          </p:grpSpPr>
          <p:sp>
            <p:nvSpPr>
              <p:cNvPr id="1562" name="Google Shape;1562;p1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63" name="Google Shape;1563;p1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64" name="Google Shape;1564;p1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5" name="Google Shape;1565;p1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66" name="Google Shape;1566;p1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7" name="Google Shape;1567;p1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1568"/>
        <p:cNvGrpSpPr/>
        <p:nvPr/>
      </p:nvGrpSpPr>
      <p:grpSpPr>
        <a:xfrm>
          <a:off x="0" y="0"/>
          <a:ext cx="0" cy="0"/>
          <a:chOff x="0" y="0"/>
          <a:chExt cx="0" cy="0"/>
        </a:xfrm>
      </p:grpSpPr>
      <p:grpSp>
        <p:nvGrpSpPr>
          <p:cNvPr id="1569" name="Google Shape;1569;p158"/>
          <p:cNvGrpSpPr/>
          <p:nvPr/>
        </p:nvGrpSpPr>
        <p:grpSpPr>
          <a:xfrm>
            <a:off x="0" y="0"/>
            <a:ext cx="12192000" cy="2148830"/>
            <a:chOff x="0" y="0"/>
            <a:chExt cx="12192000" cy="2148830"/>
          </a:xfrm>
        </p:grpSpPr>
        <p:sp>
          <p:nvSpPr>
            <p:cNvPr id="1570" name="Google Shape;1570;p15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71" name="Google Shape;1571;p15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572" name="Google Shape;1572;p15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3" name="Google Shape;1573;p15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4" name="Google Shape;1574;p15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75" name="Google Shape;1575;p15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76" name="Google Shape;1576;p15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1577"/>
        <p:cNvGrpSpPr/>
        <p:nvPr/>
      </p:nvGrpSpPr>
      <p:grpSpPr>
        <a:xfrm>
          <a:off x="0" y="0"/>
          <a:ext cx="0" cy="0"/>
          <a:chOff x="0" y="0"/>
          <a:chExt cx="0" cy="0"/>
        </a:xfrm>
      </p:grpSpPr>
      <p:sp>
        <p:nvSpPr>
          <p:cNvPr id="1578" name="Google Shape;1578;p1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79" name="Google Shape;1579;p1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0" name="Google Shape;1580;p1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81" name="Google Shape;1581;p159"/>
          <p:cNvGrpSpPr/>
          <p:nvPr/>
        </p:nvGrpSpPr>
        <p:grpSpPr>
          <a:xfrm>
            <a:off x="7191542" y="1"/>
            <a:ext cx="5000459" cy="1425992"/>
            <a:chOff x="7191542" y="1"/>
            <a:chExt cx="5000459" cy="1425992"/>
          </a:xfrm>
        </p:grpSpPr>
        <p:pic>
          <p:nvPicPr>
            <p:cNvPr id="1582" name="Google Shape;1582;p1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3" name="Google Shape;1583;p159"/>
            <p:cNvGrpSpPr/>
            <p:nvPr/>
          </p:nvGrpSpPr>
          <p:grpSpPr>
            <a:xfrm>
              <a:off x="7191542" y="1"/>
              <a:ext cx="5000459" cy="1425992"/>
              <a:chOff x="7186272" y="0"/>
              <a:chExt cx="5005729" cy="1427495"/>
            </a:xfrm>
          </p:grpSpPr>
          <p:sp>
            <p:nvSpPr>
              <p:cNvPr id="1584" name="Google Shape;1584;p1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85" name="Google Shape;1585;p1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586"/>
        <p:cNvGrpSpPr/>
        <p:nvPr/>
      </p:nvGrpSpPr>
      <p:grpSpPr>
        <a:xfrm>
          <a:off x="0" y="0"/>
          <a:ext cx="0" cy="0"/>
          <a:chOff x="0" y="0"/>
          <a:chExt cx="0" cy="0"/>
        </a:xfrm>
      </p:grpSpPr>
      <p:sp>
        <p:nvSpPr>
          <p:cNvPr id="1587" name="Google Shape;1587;p160"/>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588" name="Google Shape;1588;p16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589" name="Google Shape;1589;p160"/>
          <p:cNvGrpSpPr/>
          <p:nvPr/>
        </p:nvGrpSpPr>
        <p:grpSpPr>
          <a:xfrm>
            <a:off x="0" y="0"/>
            <a:ext cx="1862667" cy="6629400"/>
            <a:chOff x="-15876" y="0"/>
            <a:chExt cx="1927803" cy="6858000"/>
          </a:xfrm>
        </p:grpSpPr>
        <p:sp>
          <p:nvSpPr>
            <p:cNvPr id="1590" name="Google Shape;1590;p16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591" name="Google Shape;1591;p160"/>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592" name="Google Shape;1592;p160"/>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93" name="Google Shape;1593;p160"/>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4" name="Google Shape;1594;p16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 name="Google Shape;1595;p16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586"/>
        <p:cNvGrpSpPr/>
        <p:nvPr/>
      </p:nvGrpSpPr>
      <p:grpSpPr>
        <a:xfrm>
          <a:off x="0" y="0"/>
          <a:ext cx="0" cy="0"/>
          <a:chOff x="0" y="0"/>
          <a:chExt cx="0" cy="0"/>
        </a:xfrm>
      </p:grpSpPr>
      <p:sp>
        <p:nvSpPr>
          <p:cNvPr id="1587" name="Google Shape;1587;p160"/>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588" name="Google Shape;1588;p16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589" name="Google Shape;1589;p160"/>
          <p:cNvGrpSpPr/>
          <p:nvPr/>
        </p:nvGrpSpPr>
        <p:grpSpPr>
          <a:xfrm>
            <a:off x="0" y="0"/>
            <a:ext cx="1862667" cy="6629400"/>
            <a:chOff x="-15876" y="0"/>
            <a:chExt cx="1927803" cy="6858000"/>
          </a:xfrm>
        </p:grpSpPr>
        <p:sp>
          <p:nvSpPr>
            <p:cNvPr id="1590" name="Google Shape;1590;p16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591" name="Google Shape;1591;p160"/>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592" name="Google Shape;1592;p160"/>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93" name="Google Shape;1593;p160"/>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4" name="Google Shape;1594;p16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 name="Google Shape;1595;p16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596"/>
        <p:cNvGrpSpPr/>
        <p:nvPr/>
      </p:nvGrpSpPr>
      <p:grpSpPr>
        <a:xfrm>
          <a:off x="0" y="0"/>
          <a:ext cx="0" cy="0"/>
          <a:chOff x="0" y="0"/>
          <a:chExt cx="0" cy="0"/>
        </a:xfrm>
      </p:grpSpPr>
      <p:sp>
        <p:nvSpPr>
          <p:cNvPr id="1597" name="Google Shape;1597;p161"/>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598" name="Google Shape;1598;p161"/>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9" name="Google Shape;1599;p161"/>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0" name="Google Shape;1600;p161"/>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1" name="Google Shape;1601;p1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02" name="Google Shape;1602;p161"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1603"/>
        <p:cNvGrpSpPr/>
        <p:nvPr/>
      </p:nvGrpSpPr>
      <p:grpSpPr>
        <a:xfrm>
          <a:off x="0" y="0"/>
          <a:ext cx="0" cy="0"/>
          <a:chOff x="0" y="0"/>
          <a:chExt cx="0" cy="0"/>
        </a:xfrm>
      </p:grpSpPr>
      <p:sp>
        <p:nvSpPr>
          <p:cNvPr id="1604" name="Google Shape;1604;p16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5" name="Google Shape;1605;p16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6" name="Google Shape;1606;p16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07" name="Google Shape;1607;p1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08" name="Google Shape;1608;p1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09" name="Google Shape;1609;p16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10" name="Google Shape;1610;p16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11" name="Google Shape;1611;p16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12" name="Google Shape;1612;p16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p:spTree>
      <p:nvGrpSpPr>
        <p:cNvPr id="1" name="Shape 1613"/>
        <p:cNvGrpSpPr/>
        <p:nvPr/>
      </p:nvGrpSpPr>
      <p:grpSpPr>
        <a:xfrm>
          <a:off x="0" y="0"/>
          <a:ext cx="0" cy="0"/>
          <a:chOff x="0" y="0"/>
          <a:chExt cx="0" cy="0"/>
        </a:xfrm>
      </p:grpSpPr>
      <p:sp>
        <p:nvSpPr>
          <p:cNvPr id="1614" name="Google Shape;1614;p16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615" name="Google Shape;1615;p16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16" name="Google Shape;1616;p163"/>
          <p:cNvGrpSpPr/>
          <p:nvPr/>
        </p:nvGrpSpPr>
        <p:grpSpPr>
          <a:xfrm>
            <a:off x="0" y="0"/>
            <a:ext cx="1862667" cy="6629400"/>
            <a:chOff x="-15876" y="0"/>
            <a:chExt cx="1927803" cy="6858000"/>
          </a:xfrm>
        </p:grpSpPr>
        <p:sp>
          <p:nvSpPr>
            <p:cNvPr id="1617" name="Google Shape;1617;p16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618" name="Google Shape;1618;p163"/>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19" name="Google Shape;1619;p16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20" name="Google Shape;1620;p16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1" name="Google Shape;1621;p16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 name="Google Shape;1622;p16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1623"/>
        <p:cNvGrpSpPr/>
        <p:nvPr/>
      </p:nvGrpSpPr>
      <p:grpSpPr>
        <a:xfrm>
          <a:off x="0" y="0"/>
          <a:ext cx="0" cy="0"/>
          <a:chOff x="0" y="0"/>
          <a:chExt cx="0" cy="0"/>
        </a:xfrm>
      </p:grpSpPr>
      <p:sp>
        <p:nvSpPr>
          <p:cNvPr id="1624" name="Google Shape;1624;p164"/>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25" name="Google Shape;1625;p164"/>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6" name="Google Shape;1626;p164"/>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7" name="Google Shape;1627;p164"/>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8" name="Google Shape;1628;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29" name="Google Shape;1629;p164" descr="M:\Marketing Communication and Referral Access\Luis\newbrand\UCM_logo\master\horizontal\UCM_Logo_Master_Brand_Horizontal_Tagline_rgb.jpg"/>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101601" y="5969000"/>
            <a:ext cx="3704343" cy="651933"/>
          </a:xfrm>
          <a:prstGeom prst="rect">
            <a:avLst/>
          </a:prstGeom>
          <a:noFill/>
          <a:ln>
            <a:noFill/>
          </a:ln>
        </p:spPr>
      </p:pic>
    </p:spTree>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1630"/>
        <p:cNvGrpSpPr/>
        <p:nvPr/>
      </p:nvGrpSpPr>
      <p:grpSpPr>
        <a:xfrm>
          <a:off x="0" y="0"/>
          <a:ext cx="0" cy="0"/>
          <a:chOff x="0" y="0"/>
          <a:chExt cx="0" cy="0"/>
        </a:xfrm>
      </p:grpSpPr>
      <p:sp>
        <p:nvSpPr>
          <p:cNvPr id="1631" name="Google Shape;1631;p16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2" name="Google Shape;1632;p16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3" name="Google Shape;1633;p16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34" name="Google Shape;1634;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35" name="Google Shape;1635;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36" name="Google Shape;1636;p16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7" name="Google Shape;1637;p16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8" name="Google Shape;1638;p16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39" name="Google Shape;1639;p16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671" Type="http://schemas.openxmlformats.org/officeDocument/2006/relationships/slideLayout" Target="../slideLayouts/slideLayout671.xml"/><Relationship Id="rId21" Type="http://schemas.openxmlformats.org/officeDocument/2006/relationships/slideLayout" Target="../slideLayouts/slideLayout21.xml"/><Relationship Id="rId324" Type="http://schemas.openxmlformats.org/officeDocument/2006/relationships/slideLayout" Target="../slideLayouts/slideLayout324.xml"/><Relationship Id="rId531" Type="http://schemas.openxmlformats.org/officeDocument/2006/relationships/slideLayout" Target="../slideLayouts/slideLayout531.xml"/><Relationship Id="rId629" Type="http://schemas.openxmlformats.org/officeDocument/2006/relationships/slideLayout" Target="../slideLayouts/slideLayout629.xml"/><Relationship Id="rId170" Type="http://schemas.openxmlformats.org/officeDocument/2006/relationships/slideLayout" Target="../slideLayouts/slideLayout170.xml"/><Relationship Id="rId268" Type="http://schemas.openxmlformats.org/officeDocument/2006/relationships/slideLayout" Target="../slideLayouts/slideLayout268.xml"/><Relationship Id="rId475" Type="http://schemas.openxmlformats.org/officeDocument/2006/relationships/slideLayout" Target="../slideLayouts/slideLayout475.xml"/><Relationship Id="rId682" Type="http://schemas.openxmlformats.org/officeDocument/2006/relationships/slideLayout" Target="../slideLayouts/slideLayout682.xml"/><Relationship Id="rId32" Type="http://schemas.openxmlformats.org/officeDocument/2006/relationships/slideLayout" Target="../slideLayouts/slideLayout32.xml"/><Relationship Id="rId128" Type="http://schemas.openxmlformats.org/officeDocument/2006/relationships/slideLayout" Target="../slideLayouts/slideLayout128.xml"/><Relationship Id="rId335" Type="http://schemas.openxmlformats.org/officeDocument/2006/relationships/slideLayout" Target="../slideLayouts/slideLayout335.xml"/><Relationship Id="rId542" Type="http://schemas.openxmlformats.org/officeDocument/2006/relationships/slideLayout" Target="../slideLayouts/slideLayout542.xml"/><Relationship Id="rId181" Type="http://schemas.openxmlformats.org/officeDocument/2006/relationships/slideLayout" Target="../slideLayouts/slideLayout181.xml"/><Relationship Id="rId402" Type="http://schemas.openxmlformats.org/officeDocument/2006/relationships/slideLayout" Target="../slideLayouts/slideLayout402.xml"/><Relationship Id="rId279" Type="http://schemas.openxmlformats.org/officeDocument/2006/relationships/slideLayout" Target="../slideLayouts/slideLayout279.xml"/><Relationship Id="rId486" Type="http://schemas.openxmlformats.org/officeDocument/2006/relationships/slideLayout" Target="../slideLayouts/slideLayout486.xml"/><Relationship Id="rId693" Type="http://schemas.openxmlformats.org/officeDocument/2006/relationships/slideLayout" Target="../slideLayouts/slideLayout693.xml"/><Relationship Id="rId43" Type="http://schemas.openxmlformats.org/officeDocument/2006/relationships/slideLayout" Target="../slideLayouts/slideLayout43.xml"/><Relationship Id="rId139" Type="http://schemas.openxmlformats.org/officeDocument/2006/relationships/slideLayout" Target="../slideLayouts/slideLayout139.xml"/><Relationship Id="rId346" Type="http://schemas.openxmlformats.org/officeDocument/2006/relationships/slideLayout" Target="../slideLayouts/slideLayout346.xml"/><Relationship Id="rId553" Type="http://schemas.openxmlformats.org/officeDocument/2006/relationships/slideLayout" Target="../slideLayouts/slideLayout553.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413" Type="http://schemas.openxmlformats.org/officeDocument/2006/relationships/slideLayout" Target="../slideLayouts/slideLayout413.xml"/><Relationship Id="rId497" Type="http://schemas.openxmlformats.org/officeDocument/2006/relationships/slideLayout" Target="../slideLayouts/slideLayout497.xml"/><Relationship Id="rId620" Type="http://schemas.openxmlformats.org/officeDocument/2006/relationships/slideLayout" Target="../slideLayouts/slideLayout620.xml"/><Relationship Id="rId357" Type="http://schemas.openxmlformats.org/officeDocument/2006/relationships/slideLayout" Target="../slideLayouts/slideLayout357.xml"/><Relationship Id="rId54" Type="http://schemas.openxmlformats.org/officeDocument/2006/relationships/slideLayout" Target="../slideLayouts/slideLayout54.xml"/><Relationship Id="rId217" Type="http://schemas.openxmlformats.org/officeDocument/2006/relationships/slideLayout" Target="../slideLayouts/slideLayout217.xml"/><Relationship Id="rId564" Type="http://schemas.openxmlformats.org/officeDocument/2006/relationships/slideLayout" Target="../slideLayouts/slideLayout564.xml"/><Relationship Id="rId424" Type="http://schemas.openxmlformats.org/officeDocument/2006/relationships/slideLayout" Target="../slideLayouts/slideLayout424.xml"/><Relationship Id="rId631" Type="http://schemas.openxmlformats.org/officeDocument/2006/relationships/slideLayout" Target="../slideLayouts/slideLayout631.xml"/><Relationship Id="rId270" Type="http://schemas.openxmlformats.org/officeDocument/2006/relationships/slideLayout" Target="../slideLayouts/slideLayout270.xml"/><Relationship Id="rId65" Type="http://schemas.openxmlformats.org/officeDocument/2006/relationships/slideLayout" Target="../slideLayouts/slideLayout65.xml"/><Relationship Id="rId130" Type="http://schemas.openxmlformats.org/officeDocument/2006/relationships/slideLayout" Target="../slideLayouts/slideLayout130.xml"/><Relationship Id="rId368" Type="http://schemas.openxmlformats.org/officeDocument/2006/relationships/slideLayout" Target="../slideLayouts/slideLayout368.xml"/><Relationship Id="rId575" Type="http://schemas.openxmlformats.org/officeDocument/2006/relationships/slideLayout" Target="../slideLayouts/slideLayout575.xml"/><Relationship Id="rId228" Type="http://schemas.openxmlformats.org/officeDocument/2006/relationships/slideLayout" Target="../slideLayouts/slideLayout228.xml"/><Relationship Id="rId435" Type="http://schemas.openxmlformats.org/officeDocument/2006/relationships/slideLayout" Target="../slideLayouts/slideLayout435.xml"/><Relationship Id="rId642" Type="http://schemas.openxmlformats.org/officeDocument/2006/relationships/slideLayout" Target="../slideLayouts/slideLayout642.xml"/><Relationship Id="rId281" Type="http://schemas.openxmlformats.org/officeDocument/2006/relationships/slideLayout" Target="../slideLayouts/slideLayout281.xml"/><Relationship Id="rId502" Type="http://schemas.openxmlformats.org/officeDocument/2006/relationships/slideLayout" Target="../slideLayouts/slideLayout502.xml"/><Relationship Id="rId76" Type="http://schemas.openxmlformats.org/officeDocument/2006/relationships/slideLayout" Target="../slideLayouts/slideLayout76.xml"/><Relationship Id="rId141" Type="http://schemas.openxmlformats.org/officeDocument/2006/relationships/slideLayout" Target="../slideLayouts/slideLayout141.xml"/><Relationship Id="rId379" Type="http://schemas.openxmlformats.org/officeDocument/2006/relationships/slideLayout" Target="../slideLayouts/slideLayout379.xml"/><Relationship Id="rId586" Type="http://schemas.openxmlformats.org/officeDocument/2006/relationships/slideLayout" Target="../slideLayouts/slideLayout586.xml"/><Relationship Id="rId7" Type="http://schemas.openxmlformats.org/officeDocument/2006/relationships/slideLayout" Target="../slideLayouts/slideLayout7.xml"/><Relationship Id="rId239" Type="http://schemas.openxmlformats.org/officeDocument/2006/relationships/slideLayout" Target="../slideLayouts/slideLayout239.xml"/><Relationship Id="rId446" Type="http://schemas.openxmlformats.org/officeDocument/2006/relationships/slideLayout" Target="../slideLayouts/slideLayout446.xml"/><Relationship Id="rId653" Type="http://schemas.openxmlformats.org/officeDocument/2006/relationships/slideLayout" Target="../slideLayouts/slideLayout653.xml"/><Relationship Id="rId292" Type="http://schemas.openxmlformats.org/officeDocument/2006/relationships/slideLayout" Target="../slideLayouts/slideLayout292.xml"/><Relationship Id="rId306" Type="http://schemas.openxmlformats.org/officeDocument/2006/relationships/slideLayout" Target="../slideLayouts/slideLayout306.xml"/><Relationship Id="rId87" Type="http://schemas.openxmlformats.org/officeDocument/2006/relationships/slideLayout" Target="../slideLayouts/slideLayout87.xml"/><Relationship Id="rId513" Type="http://schemas.openxmlformats.org/officeDocument/2006/relationships/slideLayout" Target="../slideLayouts/slideLayout513.xml"/><Relationship Id="rId597" Type="http://schemas.openxmlformats.org/officeDocument/2006/relationships/slideLayout" Target="../slideLayouts/slideLayout597.xml"/><Relationship Id="rId152" Type="http://schemas.openxmlformats.org/officeDocument/2006/relationships/slideLayout" Target="../slideLayouts/slideLayout152.xml"/><Relationship Id="rId457" Type="http://schemas.openxmlformats.org/officeDocument/2006/relationships/slideLayout" Target="../slideLayouts/slideLayout457.xml"/><Relationship Id="rId664" Type="http://schemas.openxmlformats.org/officeDocument/2006/relationships/slideLayout" Target="../slideLayouts/slideLayout664.xml"/><Relationship Id="rId14" Type="http://schemas.openxmlformats.org/officeDocument/2006/relationships/slideLayout" Target="../slideLayouts/slideLayout14.xml"/><Relationship Id="rId317" Type="http://schemas.openxmlformats.org/officeDocument/2006/relationships/slideLayout" Target="../slideLayouts/slideLayout317.xml"/><Relationship Id="rId524" Type="http://schemas.openxmlformats.org/officeDocument/2006/relationships/slideLayout" Target="../slideLayouts/slideLayout524.xml"/><Relationship Id="rId98" Type="http://schemas.openxmlformats.org/officeDocument/2006/relationships/slideLayout" Target="../slideLayouts/slideLayout98.xml"/><Relationship Id="rId163" Type="http://schemas.openxmlformats.org/officeDocument/2006/relationships/slideLayout" Target="../slideLayouts/slideLayout163.xml"/><Relationship Id="rId370" Type="http://schemas.openxmlformats.org/officeDocument/2006/relationships/slideLayout" Target="../slideLayouts/slideLayout370.xml"/><Relationship Id="rId230" Type="http://schemas.openxmlformats.org/officeDocument/2006/relationships/slideLayout" Target="../slideLayouts/slideLayout230.xml"/><Relationship Id="rId468" Type="http://schemas.openxmlformats.org/officeDocument/2006/relationships/slideLayout" Target="../slideLayouts/slideLayout468.xml"/><Relationship Id="rId675" Type="http://schemas.openxmlformats.org/officeDocument/2006/relationships/slideLayout" Target="../slideLayouts/slideLayout675.xml"/><Relationship Id="rId25" Type="http://schemas.openxmlformats.org/officeDocument/2006/relationships/slideLayout" Target="../slideLayouts/slideLayout25.xml"/><Relationship Id="rId328" Type="http://schemas.openxmlformats.org/officeDocument/2006/relationships/slideLayout" Target="../slideLayouts/slideLayout328.xml"/><Relationship Id="rId535" Type="http://schemas.openxmlformats.org/officeDocument/2006/relationships/slideLayout" Target="../slideLayouts/slideLayout535.xml"/><Relationship Id="rId174" Type="http://schemas.openxmlformats.org/officeDocument/2006/relationships/slideLayout" Target="../slideLayouts/slideLayout174.xml"/><Relationship Id="rId381" Type="http://schemas.openxmlformats.org/officeDocument/2006/relationships/slideLayout" Target="../slideLayouts/slideLayout381.xml"/><Relationship Id="rId602" Type="http://schemas.openxmlformats.org/officeDocument/2006/relationships/slideLayout" Target="../slideLayouts/slideLayout602.xml"/><Relationship Id="rId241" Type="http://schemas.openxmlformats.org/officeDocument/2006/relationships/slideLayout" Target="../slideLayouts/slideLayout241.xml"/><Relationship Id="rId479" Type="http://schemas.openxmlformats.org/officeDocument/2006/relationships/slideLayout" Target="../slideLayouts/slideLayout479.xml"/><Relationship Id="rId686" Type="http://schemas.openxmlformats.org/officeDocument/2006/relationships/slideLayout" Target="../slideLayouts/slideLayout686.xml"/><Relationship Id="rId36" Type="http://schemas.openxmlformats.org/officeDocument/2006/relationships/slideLayout" Target="../slideLayouts/slideLayout36.xml"/><Relationship Id="rId339" Type="http://schemas.openxmlformats.org/officeDocument/2006/relationships/slideLayout" Target="../slideLayouts/slideLayout339.xml"/><Relationship Id="rId546" Type="http://schemas.openxmlformats.org/officeDocument/2006/relationships/slideLayout" Target="../slideLayouts/slideLayout546.xml"/><Relationship Id="rId101" Type="http://schemas.openxmlformats.org/officeDocument/2006/relationships/slideLayout" Target="../slideLayouts/slideLayout101.xml"/><Relationship Id="rId185" Type="http://schemas.openxmlformats.org/officeDocument/2006/relationships/slideLayout" Target="../slideLayouts/slideLayout185.xml"/><Relationship Id="rId406" Type="http://schemas.openxmlformats.org/officeDocument/2006/relationships/slideLayout" Target="../slideLayouts/slideLayout406.xml"/><Relationship Id="rId392" Type="http://schemas.openxmlformats.org/officeDocument/2006/relationships/slideLayout" Target="../slideLayouts/slideLayout392.xml"/><Relationship Id="rId613" Type="http://schemas.openxmlformats.org/officeDocument/2006/relationships/slideLayout" Target="../slideLayouts/slideLayout613.xml"/><Relationship Id="rId697" Type="http://schemas.openxmlformats.org/officeDocument/2006/relationships/theme" Target="../theme/theme1.xml"/><Relationship Id="rId252" Type="http://schemas.openxmlformats.org/officeDocument/2006/relationships/slideLayout" Target="../slideLayouts/slideLayout252.xml"/><Relationship Id="rId47" Type="http://schemas.openxmlformats.org/officeDocument/2006/relationships/slideLayout" Target="../slideLayouts/slideLayout47.xml"/><Relationship Id="rId112" Type="http://schemas.openxmlformats.org/officeDocument/2006/relationships/slideLayout" Target="../slideLayouts/slideLayout112.xml"/><Relationship Id="rId557" Type="http://schemas.openxmlformats.org/officeDocument/2006/relationships/slideLayout" Target="../slideLayouts/slideLayout557.xml"/><Relationship Id="rId196" Type="http://schemas.openxmlformats.org/officeDocument/2006/relationships/slideLayout" Target="../slideLayouts/slideLayout196.xml"/><Relationship Id="rId417" Type="http://schemas.openxmlformats.org/officeDocument/2006/relationships/slideLayout" Target="../slideLayouts/slideLayout417.xml"/><Relationship Id="rId624" Type="http://schemas.openxmlformats.org/officeDocument/2006/relationships/slideLayout" Target="../slideLayouts/slideLayout624.xml"/><Relationship Id="rId263" Type="http://schemas.openxmlformats.org/officeDocument/2006/relationships/slideLayout" Target="../slideLayouts/slideLayout263.xml"/><Relationship Id="rId470" Type="http://schemas.openxmlformats.org/officeDocument/2006/relationships/slideLayout" Target="../slideLayouts/slideLayout470.xml"/><Relationship Id="rId58" Type="http://schemas.openxmlformats.org/officeDocument/2006/relationships/slideLayout" Target="../slideLayouts/slideLayout58.xml"/><Relationship Id="rId123" Type="http://schemas.openxmlformats.org/officeDocument/2006/relationships/slideLayout" Target="../slideLayouts/slideLayout123.xml"/><Relationship Id="rId330" Type="http://schemas.openxmlformats.org/officeDocument/2006/relationships/slideLayout" Target="../slideLayouts/slideLayout330.xml"/><Relationship Id="rId568" Type="http://schemas.openxmlformats.org/officeDocument/2006/relationships/slideLayout" Target="../slideLayouts/slideLayout568.xml"/><Relationship Id="rId428" Type="http://schemas.openxmlformats.org/officeDocument/2006/relationships/slideLayout" Target="../slideLayouts/slideLayout428.xml"/><Relationship Id="rId635" Type="http://schemas.openxmlformats.org/officeDocument/2006/relationships/slideLayout" Target="../slideLayouts/slideLayout635.xml"/><Relationship Id="rId274" Type="http://schemas.openxmlformats.org/officeDocument/2006/relationships/slideLayout" Target="../slideLayouts/slideLayout274.xml"/><Relationship Id="rId481" Type="http://schemas.openxmlformats.org/officeDocument/2006/relationships/slideLayout" Target="../slideLayouts/slideLayout481.xml"/><Relationship Id="rId69" Type="http://schemas.openxmlformats.org/officeDocument/2006/relationships/slideLayout" Target="../slideLayouts/slideLayout69.xml"/><Relationship Id="rId134" Type="http://schemas.openxmlformats.org/officeDocument/2006/relationships/slideLayout" Target="../slideLayouts/slideLayout134.xml"/><Relationship Id="rId579" Type="http://schemas.openxmlformats.org/officeDocument/2006/relationships/slideLayout" Target="../slideLayouts/slideLayout579.xml"/><Relationship Id="rId341" Type="http://schemas.openxmlformats.org/officeDocument/2006/relationships/slideLayout" Target="../slideLayouts/slideLayout341.xml"/><Relationship Id="rId439" Type="http://schemas.openxmlformats.org/officeDocument/2006/relationships/slideLayout" Target="../slideLayouts/slideLayout439.xml"/><Relationship Id="rId646" Type="http://schemas.openxmlformats.org/officeDocument/2006/relationships/slideLayout" Target="../slideLayouts/slideLayout646.xml"/><Relationship Id="rId201" Type="http://schemas.openxmlformats.org/officeDocument/2006/relationships/slideLayout" Target="../slideLayouts/slideLayout201.xml"/><Relationship Id="rId285" Type="http://schemas.openxmlformats.org/officeDocument/2006/relationships/slideLayout" Target="../slideLayouts/slideLayout285.xml"/><Relationship Id="rId506" Type="http://schemas.openxmlformats.org/officeDocument/2006/relationships/slideLayout" Target="../slideLayouts/slideLayout506.xml"/><Relationship Id="rId492" Type="http://schemas.openxmlformats.org/officeDocument/2006/relationships/slideLayout" Target="../slideLayouts/slideLayout492.xml"/><Relationship Id="rId145" Type="http://schemas.openxmlformats.org/officeDocument/2006/relationships/slideLayout" Target="../slideLayouts/slideLayout145.xml"/><Relationship Id="rId352" Type="http://schemas.openxmlformats.org/officeDocument/2006/relationships/slideLayout" Target="../slideLayouts/slideLayout352.xml"/><Relationship Id="rId212" Type="http://schemas.openxmlformats.org/officeDocument/2006/relationships/slideLayout" Target="../slideLayouts/slideLayout212.xml"/><Relationship Id="rId657" Type="http://schemas.openxmlformats.org/officeDocument/2006/relationships/slideLayout" Target="../slideLayouts/slideLayout657.xml"/><Relationship Id="rId296" Type="http://schemas.openxmlformats.org/officeDocument/2006/relationships/slideLayout" Target="../slideLayouts/slideLayout296.xml"/><Relationship Id="rId517" Type="http://schemas.openxmlformats.org/officeDocument/2006/relationships/slideLayout" Target="../slideLayouts/slideLayout517.xml"/><Relationship Id="rId60" Type="http://schemas.openxmlformats.org/officeDocument/2006/relationships/slideLayout" Target="../slideLayouts/slideLayout60.xml"/><Relationship Id="rId156" Type="http://schemas.openxmlformats.org/officeDocument/2006/relationships/slideLayout" Target="../slideLayouts/slideLayout156.xml"/><Relationship Id="rId363" Type="http://schemas.openxmlformats.org/officeDocument/2006/relationships/slideLayout" Target="../slideLayouts/slideLayout363.xml"/><Relationship Id="rId570" Type="http://schemas.openxmlformats.org/officeDocument/2006/relationships/slideLayout" Target="../slideLayouts/slideLayout570.xml"/><Relationship Id="rId223" Type="http://schemas.openxmlformats.org/officeDocument/2006/relationships/slideLayout" Target="../slideLayouts/slideLayout223.xml"/><Relationship Id="rId430" Type="http://schemas.openxmlformats.org/officeDocument/2006/relationships/slideLayout" Target="../slideLayouts/slideLayout430.xml"/><Relationship Id="rId668" Type="http://schemas.openxmlformats.org/officeDocument/2006/relationships/slideLayout" Target="../slideLayouts/slideLayout668.xml"/><Relationship Id="rId18" Type="http://schemas.openxmlformats.org/officeDocument/2006/relationships/slideLayout" Target="../slideLayouts/slideLayout18.xml"/><Relationship Id="rId265" Type="http://schemas.openxmlformats.org/officeDocument/2006/relationships/slideLayout" Target="../slideLayouts/slideLayout265.xml"/><Relationship Id="rId472" Type="http://schemas.openxmlformats.org/officeDocument/2006/relationships/slideLayout" Target="../slideLayouts/slideLayout472.xml"/><Relationship Id="rId528" Type="http://schemas.openxmlformats.org/officeDocument/2006/relationships/slideLayout" Target="../slideLayouts/slideLayout528.xml"/><Relationship Id="rId125" Type="http://schemas.openxmlformats.org/officeDocument/2006/relationships/slideLayout" Target="../slideLayouts/slideLayout125.xml"/><Relationship Id="rId167" Type="http://schemas.openxmlformats.org/officeDocument/2006/relationships/slideLayout" Target="../slideLayouts/slideLayout167.xml"/><Relationship Id="rId332" Type="http://schemas.openxmlformats.org/officeDocument/2006/relationships/slideLayout" Target="../slideLayouts/slideLayout332.xml"/><Relationship Id="rId374" Type="http://schemas.openxmlformats.org/officeDocument/2006/relationships/slideLayout" Target="../slideLayouts/slideLayout374.xml"/><Relationship Id="rId581" Type="http://schemas.openxmlformats.org/officeDocument/2006/relationships/slideLayout" Target="../slideLayouts/slideLayout581.xml"/><Relationship Id="rId71" Type="http://schemas.openxmlformats.org/officeDocument/2006/relationships/slideLayout" Target="../slideLayouts/slideLayout71.xml"/><Relationship Id="rId234" Type="http://schemas.openxmlformats.org/officeDocument/2006/relationships/slideLayout" Target="../slideLayouts/slideLayout234.xml"/><Relationship Id="rId637" Type="http://schemas.openxmlformats.org/officeDocument/2006/relationships/slideLayout" Target="../slideLayouts/slideLayout637.xml"/><Relationship Id="rId679" Type="http://schemas.openxmlformats.org/officeDocument/2006/relationships/slideLayout" Target="../slideLayouts/slideLayout679.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76" Type="http://schemas.openxmlformats.org/officeDocument/2006/relationships/slideLayout" Target="../slideLayouts/slideLayout276.xml"/><Relationship Id="rId441" Type="http://schemas.openxmlformats.org/officeDocument/2006/relationships/slideLayout" Target="../slideLayouts/slideLayout441.xml"/><Relationship Id="rId483" Type="http://schemas.openxmlformats.org/officeDocument/2006/relationships/slideLayout" Target="../slideLayouts/slideLayout483.xml"/><Relationship Id="rId539" Type="http://schemas.openxmlformats.org/officeDocument/2006/relationships/slideLayout" Target="../slideLayouts/slideLayout539.xml"/><Relationship Id="rId690" Type="http://schemas.openxmlformats.org/officeDocument/2006/relationships/slideLayout" Target="../slideLayouts/slideLayout690.xml"/><Relationship Id="rId40" Type="http://schemas.openxmlformats.org/officeDocument/2006/relationships/slideLayout" Target="../slideLayouts/slideLayout40.xml"/><Relationship Id="rId136" Type="http://schemas.openxmlformats.org/officeDocument/2006/relationships/slideLayout" Target="../slideLayouts/slideLayout136.xml"/><Relationship Id="rId178" Type="http://schemas.openxmlformats.org/officeDocument/2006/relationships/slideLayout" Target="../slideLayouts/slideLayout178.xml"/><Relationship Id="rId301" Type="http://schemas.openxmlformats.org/officeDocument/2006/relationships/slideLayout" Target="../slideLayouts/slideLayout301.xml"/><Relationship Id="rId343" Type="http://schemas.openxmlformats.org/officeDocument/2006/relationships/slideLayout" Target="../slideLayouts/slideLayout343.xml"/><Relationship Id="rId550" Type="http://schemas.openxmlformats.org/officeDocument/2006/relationships/slideLayout" Target="../slideLayouts/slideLayout550.xml"/><Relationship Id="rId82" Type="http://schemas.openxmlformats.org/officeDocument/2006/relationships/slideLayout" Target="../slideLayouts/slideLayout82.xml"/><Relationship Id="rId203" Type="http://schemas.openxmlformats.org/officeDocument/2006/relationships/slideLayout" Target="../slideLayouts/slideLayout203.xml"/><Relationship Id="rId385" Type="http://schemas.openxmlformats.org/officeDocument/2006/relationships/slideLayout" Target="../slideLayouts/slideLayout385.xml"/><Relationship Id="rId592" Type="http://schemas.openxmlformats.org/officeDocument/2006/relationships/slideLayout" Target="../slideLayouts/slideLayout592.xml"/><Relationship Id="rId606" Type="http://schemas.openxmlformats.org/officeDocument/2006/relationships/slideLayout" Target="../slideLayouts/slideLayout606.xml"/><Relationship Id="rId648" Type="http://schemas.openxmlformats.org/officeDocument/2006/relationships/slideLayout" Target="../slideLayouts/slideLayout648.xml"/><Relationship Id="rId245" Type="http://schemas.openxmlformats.org/officeDocument/2006/relationships/slideLayout" Target="../slideLayouts/slideLayout245.xml"/><Relationship Id="rId287" Type="http://schemas.openxmlformats.org/officeDocument/2006/relationships/slideLayout" Target="../slideLayouts/slideLayout287.xml"/><Relationship Id="rId410" Type="http://schemas.openxmlformats.org/officeDocument/2006/relationships/slideLayout" Target="../slideLayouts/slideLayout410.xml"/><Relationship Id="rId452" Type="http://schemas.openxmlformats.org/officeDocument/2006/relationships/slideLayout" Target="../slideLayouts/slideLayout452.xml"/><Relationship Id="rId494" Type="http://schemas.openxmlformats.org/officeDocument/2006/relationships/slideLayout" Target="../slideLayouts/slideLayout494.xml"/><Relationship Id="rId508" Type="http://schemas.openxmlformats.org/officeDocument/2006/relationships/slideLayout" Target="../slideLayouts/slideLayout508.xml"/><Relationship Id="rId105" Type="http://schemas.openxmlformats.org/officeDocument/2006/relationships/slideLayout" Target="../slideLayouts/slideLayout105.xml"/><Relationship Id="rId147" Type="http://schemas.openxmlformats.org/officeDocument/2006/relationships/slideLayout" Target="../slideLayouts/slideLayout147.xml"/><Relationship Id="rId312" Type="http://schemas.openxmlformats.org/officeDocument/2006/relationships/slideLayout" Target="../slideLayouts/slideLayout312.xml"/><Relationship Id="rId354" Type="http://schemas.openxmlformats.org/officeDocument/2006/relationships/slideLayout" Target="../slideLayouts/slideLayout354.xml"/><Relationship Id="rId51" Type="http://schemas.openxmlformats.org/officeDocument/2006/relationships/slideLayout" Target="../slideLayouts/slideLayout51.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96" Type="http://schemas.openxmlformats.org/officeDocument/2006/relationships/slideLayout" Target="../slideLayouts/slideLayout396.xml"/><Relationship Id="rId561" Type="http://schemas.openxmlformats.org/officeDocument/2006/relationships/slideLayout" Target="../slideLayouts/slideLayout561.xml"/><Relationship Id="rId617" Type="http://schemas.openxmlformats.org/officeDocument/2006/relationships/slideLayout" Target="../slideLayouts/slideLayout617.xml"/><Relationship Id="rId659" Type="http://schemas.openxmlformats.org/officeDocument/2006/relationships/slideLayout" Target="../slideLayouts/slideLayout659.xml"/><Relationship Id="rId214" Type="http://schemas.openxmlformats.org/officeDocument/2006/relationships/slideLayout" Target="../slideLayouts/slideLayout214.xml"/><Relationship Id="rId256" Type="http://schemas.openxmlformats.org/officeDocument/2006/relationships/slideLayout" Target="../slideLayouts/slideLayout256.xml"/><Relationship Id="rId298" Type="http://schemas.openxmlformats.org/officeDocument/2006/relationships/slideLayout" Target="../slideLayouts/slideLayout298.xml"/><Relationship Id="rId421" Type="http://schemas.openxmlformats.org/officeDocument/2006/relationships/slideLayout" Target="../slideLayouts/slideLayout421.xml"/><Relationship Id="rId463" Type="http://schemas.openxmlformats.org/officeDocument/2006/relationships/slideLayout" Target="../slideLayouts/slideLayout463.xml"/><Relationship Id="rId519" Type="http://schemas.openxmlformats.org/officeDocument/2006/relationships/slideLayout" Target="../slideLayouts/slideLayout519.xml"/><Relationship Id="rId670" Type="http://schemas.openxmlformats.org/officeDocument/2006/relationships/slideLayout" Target="../slideLayouts/slideLayout670.xml"/><Relationship Id="rId116" Type="http://schemas.openxmlformats.org/officeDocument/2006/relationships/slideLayout" Target="../slideLayouts/slideLayout116.xml"/><Relationship Id="rId158" Type="http://schemas.openxmlformats.org/officeDocument/2006/relationships/slideLayout" Target="../slideLayouts/slideLayout158.xml"/><Relationship Id="rId323" Type="http://schemas.openxmlformats.org/officeDocument/2006/relationships/slideLayout" Target="../slideLayouts/slideLayout323.xml"/><Relationship Id="rId530" Type="http://schemas.openxmlformats.org/officeDocument/2006/relationships/slideLayout" Target="../slideLayouts/slideLayout530.xml"/><Relationship Id="rId20" Type="http://schemas.openxmlformats.org/officeDocument/2006/relationships/slideLayout" Target="../slideLayouts/slideLayout20.xml"/><Relationship Id="rId62" Type="http://schemas.openxmlformats.org/officeDocument/2006/relationships/slideLayout" Target="../slideLayouts/slideLayout62.xml"/><Relationship Id="rId365" Type="http://schemas.openxmlformats.org/officeDocument/2006/relationships/slideLayout" Target="../slideLayouts/slideLayout365.xml"/><Relationship Id="rId572" Type="http://schemas.openxmlformats.org/officeDocument/2006/relationships/slideLayout" Target="../slideLayouts/slideLayout572.xml"/><Relationship Id="rId628" Type="http://schemas.openxmlformats.org/officeDocument/2006/relationships/slideLayout" Target="../slideLayouts/slideLayout628.xml"/><Relationship Id="rId225" Type="http://schemas.openxmlformats.org/officeDocument/2006/relationships/slideLayout" Target="../slideLayouts/slideLayout225.xml"/><Relationship Id="rId267" Type="http://schemas.openxmlformats.org/officeDocument/2006/relationships/slideLayout" Target="../slideLayouts/slideLayout267.xml"/><Relationship Id="rId432" Type="http://schemas.openxmlformats.org/officeDocument/2006/relationships/slideLayout" Target="../slideLayouts/slideLayout432.xml"/><Relationship Id="rId474" Type="http://schemas.openxmlformats.org/officeDocument/2006/relationships/slideLayout" Target="../slideLayouts/slideLayout474.xml"/><Relationship Id="rId127" Type="http://schemas.openxmlformats.org/officeDocument/2006/relationships/slideLayout" Target="../slideLayouts/slideLayout127.xml"/><Relationship Id="rId681" Type="http://schemas.openxmlformats.org/officeDocument/2006/relationships/slideLayout" Target="../slideLayouts/slideLayout681.xml"/><Relationship Id="rId31" Type="http://schemas.openxmlformats.org/officeDocument/2006/relationships/slideLayout" Target="../slideLayouts/slideLayout31.xml"/><Relationship Id="rId73" Type="http://schemas.openxmlformats.org/officeDocument/2006/relationships/slideLayout" Target="../slideLayouts/slideLayout73.xml"/><Relationship Id="rId169" Type="http://schemas.openxmlformats.org/officeDocument/2006/relationships/slideLayout" Target="../slideLayouts/slideLayout169.xml"/><Relationship Id="rId334" Type="http://schemas.openxmlformats.org/officeDocument/2006/relationships/slideLayout" Target="../slideLayouts/slideLayout334.xml"/><Relationship Id="rId376" Type="http://schemas.openxmlformats.org/officeDocument/2006/relationships/slideLayout" Target="../slideLayouts/slideLayout376.xml"/><Relationship Id="rId541" Type="http://schemas.openxmlformats.org/officeDocument/2006/relationships/slideLayout" Target="../slideLayouts/slideLayout541.xml"/><Relationship Id="rId583" Type="http://schemas.openxmlformats.org/officeDocument/2006/relationships/slideLayout" Target="../slideLayouts/slideLayout583.xml"/><Relationship Id="rId639" Type="http://schemas.openxmlformats.org/officeDocument/2006/relationships/slideLayout" Target="../slideLayouts/slideLayout639.xml"/><Relationship Id="rId4" Type="http://schemas.openxmlformats.org/officeDocument/2006/relationships/slideLayout" Target="../slideLayouts/slideLayout4.xml"/><Relationship Id="rId180" Type="http://schemas.openxmlformats.org/officeDocument/2006/relationships/slideLayout" Target="../slideLayouts/slideLayout180.xml"/><Relationship Id="rId236" Type="http://schemas.openxmlformats.org/officeDocument/2006/relationships/slideLayout" Target="../slideLayouts/slideLayout236.xml"/><Relationship Id="rId278" Type="http://schemas.openxmlformats.org/officeDocument/2006/relationships/slideLayout" Target="../slideLayouts/slideLayout278.xml"/><Relationship Id="rId401" Type="http://schemas.openxmlformats.org/officeDocument/2006/relationships/slideLayout" Target="../slideLayouts/slideLayout401.xml"/><Relationship Id="rId443" Type="http://schemas.openxmlformats.org/officeDocument/2006/relationships/slideLayout" Target="../slideLayouts/slideLayout443.xml"/><Relationship Id="rId650" Type="http://schemas.openxmlformats.org/officeDocument/2006/relationships/slideLayout" Target="../slideLayouts/slideLayout650.xml"/><Relationship Id="rId303" Type="http://schemas.openxmlformats.org/officeDocument/2006/relationships/slideLayout" Target="../slideLayouts/slideLayout303.xml"/><Relationship Id="rId485" Type="http://schemas.openxmlformats.org/officeDocument/2006/relationships/slideLayout" Target="../slideLayouts/slideLayout485.xml"/><Relationship Id="rId692" Type="http://schemas.openxmlformats.org/officeDocument/2006/relationships/slideLayout" Target="../slideLayouts/slideLayout692.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345" Type="http://schemas.openxmlformats.org/officeDocument/2006/relationships/slideLayout" Target="../slideLayouts/slideLayout345.xml"/><Relationship Id="rId387" Type="http://schemas.openxmlformats.org/officeDocument/2006/relationships/slideLayout" Target="../slideLayouts/slideLayout387.xml"/><Relationship Id="rId510" Type="http://schemas.openxmlformats.org/officeDocument/2006/relationships/slideLayout" Target="../slideLayouts/slideLayout510.xml"/><Relationship Id="rId552" Type="http://schemas.openxmlformats.org/officeDocument/2006/relationships/slideLayout" Target="../slideLayouts/slideLayout552.xml"/><Relationship Id="rId594" Type="http://schemas.openxmlformats.org/officeDocument/2006/relationships/slideLayout" Target="../slideLayouts/slideLayout594.xml"/><Relationship Id="rId608" Type="http://schemas.openxmlformats.org/officeDocument/2006/relationships/slideLayout" Target="../slideLayouts/slideLayout608.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412" Type="http://schemas.openxmlformats.org/officeDocument/2006/relationships/slideLayout" Target="../slideLayouts/slideLayout412.xml"/><Relationship Id="rId107" Type="http://schemas.openxmlformats.org/officeDocument/2006/relationships/slideLayout" Target="../slideLayouts/slideLayout107.xml"/><Relationship Id="rId289" Type="http://schemas.openxmlformats.org/officeDocument/2006/relationships/slideLayout" Target="../slideLayouts/slideLayout289.xml"/><Relationship Id="rId454" Type="http://schemas.openxmlformats.org/officeDocument/2006/relationships/slideLayout" Target="../slideLayouts/slideLayout454.xml"/><Relationship Id="rId496" Type="http://schemas.openxmlformats.org/officeDocument/2006/relationships/slideLayout" Target="../slideLayouts/slideLayout496.xml"/><Relationship Id="rId661" Type="http://schemas.openxmlformats.org/officeDocument/2006/relationships/slideLayout" Target="../slideLayouts/slideLayout661.xml"/><Relationship Id="rId11" Type="http://schemas.openxmlformats.org/officeDocument/2006/relationships/slideLayout" Target="../slideLayouts/slideLayout11.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314" Type="http://schemas.openxmlformats.org/officeDocument/2006/relationships/slideLayout" Target="../slideLayouts/slideLayout314.xml"/><Relationship Id="rId356" Type="http://schemas.openxmlformats.org/officeDocument/2006/relationships/slideLayout" Target="../slideLayouts/slideLayout356.xml"/><Relationship Id="rId398" Type="http://schemas.openxmlformats.org/officeDocument/2006/relationships/slideLayout" Target="../slideLayouts/slideLayout398.xml"/><Relationship Id="rId521" Type="http://schemas.openxmlformats.org/officeDocument/2006/relationships/slideLayout" Target="../slideLayouts/slideLayout521.xml"/><Relationship Id="rId563" Type="http://schemas.openxmlformats.org/officeDocument/2006/relationships/slideLayout" Target="../slideLayouts/slideLayout563.xml"/><Relationship Id="rId619" Type="http://schemas.openxmlformats.org/officeDocument/2006/relationships/slideLayout" Target="../slideLayouts/slideLayout619.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216" Type="http://schemas.openxmlformats.org/officeDocument/2006/relationships/slideLayout" Target="../slideLayouts/slideLayout216.xml"/><Relationship Id="rId423" Type="http://schemas.openxmlformats.org/officeDocument/2006/relationships/slideLayout" Target="../slideLayouts/slideLayout423.xml"/><Relationship Id="rId258" Type="http://schemas.openxmlformats.org/officeDocument/2006/relationships/slideLayout" Target="../slideLayouts/slideLayout258.xml"/><Relationship Id="rId465" Type="http://schemas.openxmlformats.org/officeDocument/2006/relationships/slideLayout" Target="../slideLayouts/slideLayout465.xml"/><Relationship Id="rId630" Type="http://schemas.openxmlformats.org/officeDocument/2006/relationships/slideLayout" Target="../slideLayouts/slideLayout630.xml"/><Relationship Id="rId672" Type="http://schemas.openxmlformats.org/officeDocument/2006/relationships/slideLayout" Target="../slideLayouts/slideLayout672.xml"/><Relationship Id="rId22" Type="http://schemas.openxmlformats.org/officeDocument/2006/relationships/slideLayout" Target="../slideLayouts/slideLayout22.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325" Type="http://schemas.openxmlformats.org/officeDocument/2006/relationships/slideLayout" Target="../slideLayouts/slideLayout325.xml"/><Relationship Id="rId367" Type="http://schemas.openxmlformats.org/officeDocument/2006/relationships/slideLayout" Target="../slideLayouts/slideLayout367.xml"/><Relationship Id="rId532" Type="http://schemas.openxmlformats.org/officeDocument/2006/relationships/slideLayout" Target="../slideLayouts/slideLayout532.xml"/><Relationship Id="rId574" Type="http://schemas.openxmlformats.org/officeDocument/2006/relationships/slideLayout" Target="../slideLayouts/slideLayout574.xml"/><Relationship Id="rId171" Type="http://schemas.openxmlformats.org/officeDocument/2006/relationships/slideLayout" Target="../slideLayouts/slideLayout171.xml"/><Relationship Id="rId227" Type="http://schemas.openxmlformats.org/officeDocument/2006/relationships/slideLayout" Target="../slideLayouts/slideLayout227.xml"/><Relationship Id="rId269" Type="http://schemas.openxmlformats.org/officeDocument/2006/relationships/slideLayout" Target="../slideLayouts/slideLayout269.xml"/><Relationship Id="rId434" Type="http://schemas.openxmlformats.org/officeDocument/2006/relationships/slideLayout" Target="../slideLayouts/slideLayout434.xml"/><Relationship Id="rId476" Type="http://schemas.openxmlformats.org/officeDocument/2006/relationships/slideLayout" Target="../slideLayouts/slideLayout476.xml"/><Relationship Id="rId641" Type="http://schemas.openxmlformats.org/officeDocument/2006/relationships/slideLayout" Target="../slideLayouts/slideLayout641.xml"/><Relationship Id="rId683" Type="http://schemas.openxmlformats.org/officeDocument/2006/relationships/slideLayout" Target="../slideLayouts/slideLayout683.xml"/><Relationship Id="rId33" Type="http://schemas.openxmlformats.org/officeDocument/2006/relationships/slideLayout" Target="../slideLayouts/slideLayout33.xml"/><Relationship Id="rId129" Type="http://schemas.openxmlformats.org/officeDocument/2006/relationships/slideLayout" Target="../slideLayouts/slideLayout129.xml"/><Relationship Id="rId280" Type="http://schemas.openxmlformats.org/officeDocument/2006/relationships/slideLayout" Target="../slideLayouts/slideLayout280.xml"/><Relationship Id="rId336" Type="http://schemas.openxmlformats.org/officeDocument/2006/relationships/slideLayout" Target="../slideLayouts/slideLayout336.xml"/><Relationship Id="rId501" Type="http://schemas.openxmlformats.org/officeDocument/2006/relationships/slideLayout" Target="../slideLayouts/slideLayout501.xml"/><Relationship Id="rId543" Type="http://schemas.openxmlformats.org/officeDocument/2006/relationships/slideLayout" Target="../slideLayouts/slideLayout543.xml"/><Relationship Id="rId75" Type="http://schemas.openxmlformats.org/officeDocument/2006/relationships/slideLayout" Target="../slideLayouts/slideLayout75.xml"/><Relationship Id="rId140" Type="http://schemas.openxmlformats.org/officeDocument/2006/relationships/slideLayout" Target="../slideLayouts/slideLayout140.xml"/><Relationship Id="rId182" Type="http://schemas.openxmlformats.org/officeDocument/2006/relationships/slideLayout" Target="../slideLayouts/slideLayout182.xml"/><Relationship Id="rId378" Type="http://schemas.openxmlformats.org/officeDocument/2006/relationships/slideLayout" Target="../slideLayouts/slideLayout378.xml"/><Relationship Id="rId403" Type="http://schemas.openxmlformats.org/officeDocument/2006/relationships/slideLayout" Target="../slideLayouts/slideLayout403.xml"/><Relationship Id="rId585" Type="http://schemas.openxmlformats.org/officeDocument/2006/relationships/slideLayout" Target="../slideLayouts/slideLayout585.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445" Type="http://schemas.openxmlformats.org/officeDocument/2006/relationships/slideLayout" Target="../slideLayouts/slideLayout445.xml"/><Relationship Id="rId487" Type="http://schemas.openxmlformats.org/officeDocument/2006/relationships/slideLayout" Target="../slideLayouts/slideLayout487.xml"/><Relationship Id="rId610" Type="http://schemas.openxmlformats.org/officeDocument/2006/relationships/slideLayout" Target="../slideLayouts/slideLayout610.xml"/><Relationship Id="rId652" Type="http://schemas.openxmlformats.org/officeDocument/2006/relationships/slideLayout" Target="../slideLayouts/slideLayout652.xml"/><Relationship Id="rId694" Type="http://schemas.openxmlformats.org/officeDocument/2006/relationships/slideLayout" Target="../slideLayouts/slideLayout694.xml"/><Relationship Id="rId291" Type="http://schemas.openxmlformats.org/officeDocument/2006/relationships/slideLayout" Target="../slideLayouts/slideLayout291.xml"/><Relationship Id="rId305" Type="http://schemas.openxmlformats.org/officeDocument/2006/relationships/slideLayout" Target="../slideLayouts/slideLayout305.xml"/><Relationship Id="rId347" Type="http://schemas.openxmlformats.org/officeDocument/2006/relationships/slideLayout" Target="../slideLayouts/slideLayout347.xml"/><Relationship Id="rId512" Type="http://schemas.openxmlformats.org/officeDocument/2006/relationships/slideLayout" Target="../slideLayouts/slideLayout512.xml"/><Relationship Id="rId44" Type="http://schemas.openxmlformats.org/officeDocument/2006/relationships/slideLayout" Target="../slideLayouts/slideLayout44.xml"/><Relationship Id="rId86" Type="http://schemas.openxmlformats.org/officeDocument/2006/relationships/slideLayout" Target="../slideLayouts/slideLayout86.xml"/><Relationship Id="rId151" Type="http://schemas.openxmlformats.org/officeDocument/2006/relationships/slideLayout" Target="../slideLayouts/slideLayout151.xml"/><Relationship Id="rId389" Type="http://schemas.openxmlformats.org/officeDocument/2006/relationships/slideLayout" Target="../slideLayouts/slideLayout389.xml"/><Relationship Id="rId554" Type="http://schemas.openxmlformats.org/officeDocument/2006/relationships/slideLayout" Target="../slideLayouts/slideLayout554.xml"/><Relationship Id="rId596" Type="http://schemas.openxmlformats.org/officeDocument/2006/relationships/slideLayout" Target="../slideLayouts/slideLayout596.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49" Type="http://schemas.openxmlformats.org/officeDocument/2006/relationships/slideLayout" Target="../slideLayouts/slideLayout249.xml"/><Relationship Id="rId414" Type="http://schemas.openxmlformats.org/officeDocument/2006/relationships/slideLayout" Target="../slideLayouts/slideLayout414.xml"/><Relationship Id="rId456" Type="http://schemas.openxmlformats.org/officeDocument/2006/relationships/slideLayout" Target="../slideLayouts/slideLayout456.xml"/><Relationship Id="rId498" Type="http://schemas.openxmlformats.org/officeDocument/2006/relationships/slideLayout" Target="../slideLayouts/slideLayout498.xml"/><Relationship Id="rId621" Type="http://schemas.openxmlformats.org/officeDocument/2006/relationships/slideLayout" Target="../slideLayouts/slideLayout621.xml"/><Relationship Id="rId663" Type="http://schemas.openxmlformats.org/officeDocument/2006/relationships/slideLayout" Target="../slideLayouts/slideLayout663.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16" Type="http://schemas.openxmlformats.org/officeDocument/2006/relationships/slideLayout" Target="../slideLayouts/slideLayout316.xml"/><Relationship Id="rId523" Type="http://schemas.openxmlformats.org/officeDocument/2006/relationships/slideLayout" Target="../slideLayouts/slideLayout523.xml"/><Relationship Id="rId55" Type="http://schemas.openxmlformats.org/officeDocument/2006/relationships/slideLayout" Target="../slideLayouts/slideLayout55.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358" Type="http://schemas.openxmlformats.org/officeDocument/2006/relationships/slideLayout" Target="../slideLayouts/slideLayout358.xml"/><Relationship Id="rId565" Type="http://schemas.openxmlformats.org/officeDocument/2006/relationships/slideLayout" Target="../slideLayouts/slideLayout565.xml"/><Relationship Id="rId162" Type="http://schemas.openxmlformats.org/officeDocument/2006/relationships/slideLayout" Target="../slideLayouts/slideLayout162.xml"/><Relationship Id="rId218" Type="http://schemas.openxmlformats.org/officeDocument/2006/relationships/slideLayout" Target="../slideLayouts/slideLayout218.xml"/><Relationship Id="rId425" Type="http://schemas.openxmlformats.org/officeDocument/2006/relationships/slideLayout" Target="../slideLayouts/slideLayout425.xml"/><Relationship Id="rId467" Type="http://schemas.openxmlformats.org/officeDocument/2006/relationships/slideLayout" Target="../slideLayouts/slideLayout467.xml"/><Relationship Id="rId632" Type="http://schemas.openxmlformats.org/officeDocument/2006/relationships/slideLayout" Target="../slideLayouts/slideLayout632.xml"/><Relationship Id="rId271" Type="http://schemas.openxmlformats.org/officeDocument/2006/relationships/slideLayout" Target="../slideLayouts/slideLayout271.xml"/><Relationship Id="rId674" Type="http://schemas.openxmlformats.org/officeDocument/2006/relationships/slideLayout" Target="../slideLayouts/slideLayout674.xml"/><Relationship Id="rId24" Type="http://schemas.openxmlformats.org/officeDocument/2006/relationships/slideLayout" Target="../slideLayouts/slideLayout24.xml"/><Relationship Id="rId66" Type="http://schemas.openxmlformats.org/officeDocument/2006/relationships/slideLayout" Target="../slideLayouts/slideLayout66.xml"/><Relationship Id="rId131" Type="http://schemas.openxmlformats.org/officeDocument/2006/relationships/slideLayout" Target="../slideLayouts/slideLayout131.xml"/><Relationship Id="rId327" Type="http://schemas.openxmlformats.org/officeDocument/2006/relationships/slideLayout" Target="../slideLayouts/slideLayout327.xml"/><Relationship Id="rId369" Type="http://schemas.openxmlformats.org/officeDocument/2006/relationships/slideLayout" Target="../slideLayouts/slideLayout369.xml"/><Relationship Id="rId534" Type="http://schemas.openxmlformats.org/officeDocument/2006/relationships/slideLayout" Target="../slideLayouts/slideLayout534.xml"/><Relationship Id="rId576" Type="http://schemas.openxmlformats.org/officeDocument/2006/relationships/slideLayout" Target="../slideLayouts/slideLayout576.xml"/><Relationship Id="rId173" Type="http://schemas.openxmlformats.org/officeDocument/2006/relationships/slideLayout" Target="../slideLayouts/slideLayout173.xml"/><Relationship Id="rId229" Type="http://schemas.openxmlformats.org/officeDocument/2006/relationships/slideLayout" Target="../slideLayouts/slideLayout229.xml"/><Relationship Id="rId380" Type="http://schemas.openxmlformats.org/officeDocument/2006/relationships/slideLayout" Target="../slideLayouts/slideLayout380.xml"/><Relationship Id="rId436" Type="http://schemas.openxmlformats.org/officeDocument/2006/relationships/slideLayout" Target="../slideLayouts/slideLayout436.xml"/><Relationship Id="rId601" Type="http://schemas.openxmlformats.org/officeDocument/2006/relationships/slideLayout" Target="../slideLayouts/slideLayout601.xml"/><Relationship Id="rId643" Type="http://schemas.openxmlformats.org/officeDocument/2006/relationships/slideLayout" Target="../slideLayouts/slideLayout643.xml"/><Relationship Id="rId240" Type="http://schemas.openxmlformats.org/officeDocument/2006/relationships/slideLayout" Target="../slideLayouts/slideLayout240.xml"/><Relationship Id="rId478" Type="http://schemas.openxmlformats.org/officeDocument/2006/relationships/slideLayout" Target="../slideLayouts/slideLayout478.xml"/><Relationship Id="rId685" Type="http://schemas.openxmlformats.org/officeDocument/2006/relationships/slideLayout" Target="../slideLayouts/slideLayout685.xml"/><Relationship Id="rId35" Type="http://schemas.openxmlformats.org/officeDocument/2006/relationships/slideLayout" Target="../slideLayouts/slideLayout35.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282" Type="http://schemas.openxmlformats.org/officeDocument/2006/relationships/slideLayout" Target="../slideLayouts/slideLayout282.xml"/><Relationship Id="rId338" Type="http://schemas.openxmlformats.org/officeDocument/2006/relationships/slideLayout" Target="../slideLayouts/slideLayout338.xml"/><Relationship Id="rId503" Type="http://schemas.openxmlformats.org/officeDocument/2006/relationships/slideLayout" Target="../slideLayouts/slideLayout503.xml"/><Relationship Id="rId545" Type="http://schemas.openxmlformats.org/officeDocument/2006/relationships/slideLayout" Target="../slideLayouts/slideLayout545.xml"/><Relationship Id="rId587" Type="http://schemas.openxmlformats.org/officeDocument/2006/relationships/slideLayout" Target="../slideLayouts/slideLayout587.xml"/><Relationship Id="rId8" Type="http://schemas.openxmlformats.org/officeDocument/2006/relationships/slideLayout" Target="../slideLayouts/slideLayout8.xml"/><Relationship Id="rId142" Type="http://schemas.openxmlformats.org/officeDocument/2006/relationships/slideLayout" Target="../slideLayouts/slideLayout142.xml"/><Relationship Id="rId184" Type="http://schemas.openxmlformats.org/officeDocument/2006/relationships/slideLayout" Target="../slideLayouts/slideLayout184.xml"/><Relationship Id="rId391" Type="http://schemas.openxmlformats.org/officeDocument/2006/relationships/slideLayout" Target="../slideLayouts/slideLayout391.xml"/><Relationship Id="rId405" Type="http://schemas.openxmlformats.org/officeDocument/2006/relationships/slideLayout" Target="../slideLayouts/slideLayout405.xml"/><Relationship Id="rId447" Type="http://schemas.openxmlformats.org/officeDocument/2006/relationships/slideLayout" Target="../slideLayouts/slideLayout447.xml"/><Relationship Id="rId612" Type="http://schemas.openxmlformats.org/officeDocument/2006/relationships/slideLayout" Target="../slideLayouts/slideLayout612.xml"/><Relationship Id="rId251" Type="http://schemas.openxmlformats.org/officeDocument/2006/relationships/slideLayout" Target="../slideLayouts/slideLayout251.xml"/><Relationship Id="rId489" Type="http://schemas.openxmlformats.org/officeDocument/2006/relationships/slideLayout" Target="../slideLayouts/slideLayout489.xml"/><Relationship Id="rId654" Type="http://schemas.openxmlformats.org/officeDocument/2006/relationships/slideLayout" Target="../slideLayouts/slideLayout654.xml"/><Relationship Id="rId696" Type="http://schemas.openxmlformats.org/officeDocument/2006/relationships/slideLayout" Target="../slideLayouts/slideLayout696.xml"/><Relationship Id="rId46" Type="http://schemas.openxmlformats.org/officeDocument/2006/relationships/slideLayout" Target="../slideLayouts/slideLayout46.xml"/><Relationship Id="rId293" Type="http://schemas.openxmlformats.org/officeDocument/2006/relationships/slideLayout" Target="../slideLayouts/slideLayout293.xml"/><Relationship Id="rId307" Type="http://schemas.openxmlformats.org/officeDocument/2006/relationships/slideLayout" Target="../slideLayouts/slideLayout307.xml"/><Relationship Id="rId349" Type="http://schemas.openxmlformats.org/officeDocument/2006/relationships/slideLayout" Target="../slideLayouts/slideLayout349.xml"/><Relationship Id="rId514" Type="http://schemas.openxmlformats.org/officeDocument/2006/relationships/slideLayout" Target="../slideLayouts/slideLayout514.xml"/><Relationship Id="rId556" Type="http://schemas.openxmlformats.org/officeDocument/2006/relationships/slideLayout" Target="../slideLayouts/slideLayout556.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53" Type="http://schemas.openxmlformats.org/officeDocument/2006/relationships/slideLayout" Target="../slideLayouts/slideLayout153.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360" Type="http://schemas.openxmlformats.org/officeDocument/2006/relationships/slideLayout" Target="../slideLayouts/slideLayout360.xml"/><Relationship Id="rId416" Type="http://schemas.openxmlformats.org/officeDocument/2006/relationships/slideLayout" Target="../slideLayouts/slideLayout416.xml"/><Relationship Id="rId598" Type="http://schemas.openxmlformats.org/officeDocument/2006/relationships/slideLayout" Target="../slideLayouts/slideLayout598.xml"/><Relationship Id="rId220" Type="http://schemas.openxmlformats.org/officeDocument/2006/relationships/slideLayout" Target="../slideLayouts/slideLayout220.xml"/><Relationship Id="rId458" Type="http://schemas.openxmlformats.org/officeDocument/2006/relationships/slideLayout" Target="../slideLayouts/slideLayout458.xml"/><Relationship Id="rId623" Type="http://schemas.openxmlformats.org/officeDocument/2006/relationships/slideLayout" Target="../slideLayouts/slideLayout623.xml"/><Relationship Id="rId665" Type="http://schemas.openxmlformats.org/officeDocument/2006/relationships/slideLayout" Target="../slideLayouts/slideLayout665.xml"/><Relationship Id="rId15" Type="http://schemas.openxmlformats.org/officeDocument/2006/relationships/slideLayout" Target="../slideLayouts/slideLayout15.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318" Type="http://schemas.openxmlformats.org/officeDocument/2006/relationships/slideLayout" Target="../slideLayouts/slideLayout318.xml"/><Relationship Id="rId525" Type="http://schemas.openxmlformats.org/officeDocument/2006/relationships/slideLayout" Target="../slideLayouts/slideLayout525.xml"/><Relationship Id="rId567" Type="http://schemas.openxmlformats.org/officeDocument/2006/relationships/slideLayout" Target="../slideLayouts/slideLayout567.xml"/><Relationship Id="rId99" Type="http://schemas.openxmlformats.org/officeDocument/2006/relationships/slideLayout" Target="../slideLayouts/slideLayout99.xml"/><Relationship Id="rId122" Type="http://schemas.openxmlformats.org/officeDocument/2006/relationships/slideLayout" Target="../slideLayouts/slideLayout122.xml"/><Relationship Id="rId164" Type="http://schemas.openxmlformats.org/officeDocument/2006/relationships/slideLayout" Target="../slideLayouts/slideLayout164.xml"/><Relationship Id="rId371" Type="http://schemas.openxmlformats.org/officeDocument/2006/relationships/slideLayout" Target="../slideLayouts/slideLayout371.xml"/><Relationship Id="rId427" Type="http://schemas.openxmlformats.org/officeDocument/2006/relationships/slideLayout" Target="../slideLayouts/slideLayout427.xml"/><Relationship Id="rId469" Type="http://schemas.openxmlformats.org/officeDocument/2006/relationships/slideLayout" Target="../slideLayouts/slideLayout469.xml"/><Relationship Id="rId634" Type="http://schemas.openxmlformats.org/officeDocument/2006/relationships/slideLayout" Target="../slideLayouts/slideLayout634.xml"/><Relationship Id="rId676" Type="http://schemas.openxmlformats.org/officeDocument/2006/relationships/slideLayout" Target="../slideLayouts/slideLayout676.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73" Type="http://schemas.openxmlformats.org/officeDocument/2006/relationships/slideLayout" Target="../slideLayouts/slideLayout273.xml"/><Relationship Id="rId329" Type="http://schemas.openxmlformats.org/officeDocument/2006/relationships/slideLayout" Target="../slideLayouts/slideLayout329.xml"/><Relationship Id="rId480" Type="http://schemas.openxmlformats.org/officeDocument/2006/relationships/slideLayout" Target="../slideLayouts/slideLayout480.xml"/><Relationship Id="rId536" Type="http://schemas.openxmlformats.org/officeDocument/2006/relationships/slideLayout" Target="../slideLayouts/slideLayout536.xml"/><Relationship Id="rId68" Type="http://schemas.openxmlformats.org/officeDocument/2006/relationships/slideLayout" Target="../slideLayouts/slideLayout68.xml"/><Relationship Id="rId133" Type="http://schemas.openxmlformats.org/officeDocument/2006/relationships/slideLayout" Target="../slideLayouts/slideLayout133.xml"/><Relationship Id="rId175" Type="http://schemas.openxmlformats.org/officeDocument/2006/relationships/slideLayout" Target="../slideLayouts/slideLayout175.xml"/><Relationship Id="rId340" Type="http://schemas.openxmlformats.org/officeDocument/2006/relationships/slideLayout" Target="../slideLayouts/slideLayout340.xml"/><Relationship Id="rId578" Type="http://schemas.openxmlformats.org/officeDocument/2006/relationships/slideLayout" Target="../slideLayouts/slideLayout578.xml"/><Relationship Id="rId200" Type="http://schemas.openxmlformats.org/officeDocument/2006/relationships/slideLayout" Target="../slideLayouts/slideLayout200.xml"/><Relationship Id="rId382" Type="http://schemas.openxmlformats.org/officeDocument/2006/relationships/slideLayout" Target="../slideLayouts/slideLayout382.xml"/><Relationship Id="rId438" Type="http://schemas.openxmlformats.org/officeDocument/2006/relationships/slideLayout" Target="../slideLayouts/slideLayout438.xml"/><Relationship Id="rId603" Type="http://schemas.openxmlformats.org/officeDocument/2006/relationships/slideLayout" Target="../slideLayouts/slideLayout603.xml"/><Relationship Id="rId645" Type="http://schemas.openxmlformats.org/officeDocument/2006/relationships/slideLayout" Target="../slideLayouts/slideLayout645.xml"/><Relationship Id="rId687" Type="http://schemas.openxmlformats.org/officeDocument/2006/relationships/slideLayout" Target="../slideLayouts/slideLayout687.xml"/><Relationship Id="rId242" Type="http://schemas.openxmlformats.org/officeDocument/2006/relationships/slideLayout" Target="../slideLayouts/slideLayout242.xml"/><Relationship Id="rId284" Type="http://schemas.openxmlformats.org/officeDocument/2006/relationships/slideLayout" Target="../slideLayouts/slideLayout284.xml"/><Relationship Id="rId491" Type="http://schemas.openxmlformats.org/officeDocument/2006/relationships/slideLayout" Target="../slideLayouts/slideLayout491.xml"/><Relationship Id="rId505" Type="http://schemas.openxmlformats.org/officeDocument/2006/relationships/slideLayout" Target="../slideLayouts/slideLayout505.xml"/><Relationship Id="rId37" Type="http://schemas.openxmlformats.org/officeDocument/2006/relationships/slideLayout" Target="../slideLayouts/slideLayout37.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44" Type="http://schemas.openxmlformats.org/officeDocument/2006/relationships/slideLayout" Target="../slideLayouts/slideLayout144.xml"/><Relationship Id="rId547" Type="http://schemas.openxmlformats.org/officeDocument/2006/relationships/slideLayout" Target="../slideLayouts/slideLayout547.xml"/><Relationship Id="rId589" Type="http://schemas.openxmlformats.org/officeDocument/2006/relationships/slideLayout" Target="../slideLayouts/slideLayout589.xml"/><Relationship Id="rId90" Type="http://schemas.openxmlformats.org/officeDocument/2006/relationships/slideLayout" Target="../slideLayouts/slideLayout90.xml"/><Relationship Id="rId186" Type="http://schemas.openxmlformats.org/officeDocument/2006/relationships/slideLayout" Target="../slideLayouts/slideLayout186.xml"/><Relationship Id="rId351" Type="http://schemas.openxmlformats.org/officeDocument/2006/relationships/slideLayout" Target="../slideLayouts/slideLayout351.xml"/><Relationship Id="rId393" Type="http://schemas.openxmlformats.org/officeDocument/2006/relationships/slideLayout" Target="../slideLayouts/slideLayout393.xml"/><Relationship Id="rId407" Type="http://schemas.openxmlformats.org/officeDocument/2006/relationships/slideLayout" Target="../slideLayouts/slideLayout407.xml"/><Relationship Id="rId449" Type="http://schemas.openxmlformats.org/officeDocument/2006/relationships/slideLayout" Target="../slideLayouts/slideLayout449.xml"/><Relationship Id="rId614" Type="http://schemas.openxmlformats.org/officeDocument/2006/relationships/slideLayout" Target="../slideLayouts/slideLayout614.xml"/><Relationship Id="rId656" Type="http://schemas.openxmlformats.org/officeDocument/2006/relationships/slideLayout" Target="../slideLayouts/slideLayout656.xml"/><Relationship Id="rId211" Type="http://schemas.openxmlformats.org/officeDocument/2006/relationships/slideLayout" Target="../slideLayouts/slideLayout211.xml"/><Relationship Id="rId253" Type="http://schemas.openxmlformats.org/officeDocument/2006/relationships/slideLayout" Target="../slideLayouts/slideLayout253.xml"/><Relationship Id="rId295" Type="http://schemas.openxmlformats.org/officeDocument/2006/relationships/slideLayout" Target="../slideLayouts/slideLayout295.xml"/><Relationship Id="rId309" Type="http://schemas.openxmlformats.org/officeDocument/2006/relationships/slideLayout" Target="../slideLayouts/slideLayout309.xml"/><Relationship Id="rId460" Type="http://schemas.openxmlformats.org/officeDocument/2006/relationships/slideLayout" Target="../slideLayouts/slideLayout460.xml"/><Relationship Id="rId516" Type="http://schemas.openxmlformats.org/officeDocument/2006/relationships/slideLayout" Target="../slideLayouts/slideLayout516.xml"/><Relationship Id="rId48" Type="http://schemas.openxmlformats.org/officeDocument/2006/relationships/slideLayout" Target="../slideLayouts/slideLayout48.xml"/><Relationship Id="rId113" Type="http://schemas.openxmlformats.org/officeDocument/2006/relationships/slideLayout" Target="../slideLayouts/slideLayout113.xml"/><Relationship Id="rId320" Type="http://schemas.openxmlformats.org/officeDocument/2006/relationships/slideLayout" Target="../slideLayouts/slideLayout320.xml"/><Relationship Id="rId558" Type="http://schemas.openxmlformats.org/officeDocument/2006/relationships/slideLayout" Target="../slideLayouts/slideLayout558.xml"/><Relationship Id="rId155" Type="http://schemas.openxmlformats.org/officeDocument/2006/relationships/slideLayout" Target="../slideLayouts/slideLayout155.xml"/><Relationship Id="rId197" Type="http://schemas.openxmlformats.org/officeDocument/2006/relationships/slideLayout" Target="../slideLayouts/slideLayout197.xml"/><Relationship Id="rId362" Type="http://schemas.openxmlformats.org/officeDocument/2006/relationships/slideLayout" Target="../slideLayouts/slideLayout362.xml"/><Relationship Id="rId418" Type="http://schemas.openxmlformats.org/officeDocument/2006/relationships/slideLayout" Target="../slideLayouts/slideLayout418.xml"/><Relationship Id="rId625" Type="http://schemas.openxmlformats.org/officeDocument/2006/relationships/slideLayout" Target="../slideLayouts/slideLayout625.xml"/><Relationship Id="rId222" Type="http://schemas.openxmlformats.org/officeDocument/2006/relationships/slideLayout" Target="../slideLayouts/slideLayout222.xml"/><Relationship Id="rId264" Type="http://schemas.openxmlformats.org/officeDocument/2006/relationships/slideLayout" Target="../slideLayouts/slideLayout264.xml"/><Relationship Id="rId471" Type="http://schemas.openxmlformats.org/officeDocument/2006/relationships/slideLayout" Target="../slideLayouts/slideLayout471.xml"/><Relationship Id="rId667" Type="http://schemas.openxmlformats.org/officeDocument/2006/relationships/slideLayout" Target="../slideLayouts/slideLayout667.xml"/><Relationship Id="rId17" Type="http://schemas.openxmlformats.org/officeDocument/2006/relationships/slideLayout" Target="../slideLayouts/slideLayout17.xml"/><Relationship Id="rId59" Type="http://schemas.openxmlformats.org/officeDocument/2006/relationships/slideLayout" Target="../slideLayouts/slideLayout59.xml"/><Relationship Id="rId124" Type="http://schemas.openxmlformats.org/officeDocument/2006/relationships/slideLayout" Target="../slideLayouts/slideLayout124.xml"/><Relationship Id="rId527" Type="http://schemas.openxmlformats.org/officeDocument/2006/relationships/slideLayout" Target="../slideLayouts/slideLayout527.xml"/><Relationship Id="rId569" Type="http://schemas.openxmlformats.org/officeDocument/2006/relationships/slideLayout" Target="../slideLayouts/slideLayout569.xml"/><Relationship Id="rId70" Type="http://schemas.openxmlformats.org/officeDocument/2006/relationships/slideLayout" Target="../slideLayouts/slideLayout70.xml"/><Relationship Id="rId166" Type="http://schemas.openxmlformats.org/officeDocument/2006/relationships/slideLayout" Target="../slideLayouts/slideLayout166.xml"/><Relationship Id="rId331" Type="http://schemas.openxmlformats.org/officeDocument/2006/relationships/slideLayout" Target="../slideLayouts/slideLayout331.xml"/><Relationship Id="rId373" Type="http://schemas.openxmlformats.org/officeDocument/2006/relationships/slideLayout" Target="../slideLayouts/slideLayout373.xml"/><Relationship Id="rId429" Type="http://schemas.openxmlformats.org/officeDocument/2006/relationships/slideLayout" Target="../slideLayouts/slideLayout429.xml"/><Relationship Id="rId580" Type="http://schemas.openxmlformats.org/officeDocument/2006/relationships/slideLayout" Target="../slideLayouts/slideLayout580.xml"/><Relationship Id="rId636" Type="http://schemas.openxmlformats.org/officeDocument/2006/relationships/slideLayout" Target="../slideLayouts/slideLayout636.xml"/><Relationship Id="rId1" Type="http://schemas.openxmlformats.org/officeDocument/2006/relationships/slideLayout" Target="../slideLayouts/slideLayout1.xml"/><Relationship Id="rId233" Type="http://schemas.openxmlformats.org/officeDocument/2006/relationships/slideLayout" Target="../slideLayouts/slideLayout233.xml"/><Relationship Id="rId440" Type="http://schemas.openxmlformats.org/officeDocument/2006/relationships/slideLayout" Target="../slideLayouts/slideLayout440.xml"/><Relationship Id="rId678" Type="http://schemas.openxmlformats.org/officeDocument/2006/relationships/slideLayout" Target="../slideLayouts/slideLayout678.xml"/><Relationship Id="rId28" Type="http://schemas.openxmlformats.org/officeDocument/2006/relationships/slideLayout" Target="../slideLayouts/slideLayout28.xml"/><Relationship Id="rId275" Type="http://schemas.openxmlformats.org/officeDocument/2006/relationships/slideLayout" Target="../slideLayouts/slideLayout275.xml"/><Relationship Id="rId300" Type="http://schemas.openxmlformats.org/officeDocument/2006/relationships/slideLayout" Target="../slideLayouts/slideLayout300.xml"/><Relationship Id="rId482" Type="http://schemas.openxmlformats.org/officeDocument/2006/relationships/slideLayout" Target="../slideLayouts/slideLayout482.xml"/><Relationship Id="rId538" Type="http://schemas.openxmlformats.org/officeDocument/2006/relationships/slideLayout" Target="../slideLayouts/slideLayout538.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77" Type="http://schemas.openxmlformats.org/officeDocument/2006/relationships/slideLayout" Target="../slideLayouts/slideLayout177.xml"/><Relationship Id="rId342" Type="http://schemas.openxmlformats.org/officeDocument/2006/relationships/slideLayout" Target="../slideLayouts/slideLayout342.xml"/><Relationship Id="rId384" Type="http://schemas.openxmlformats.org/officeDocument/2006/relationships/slideLayout" Target="../slideLayouts/slideLayout384.xml"/><Relationship Id="rId591" Type="http://schemas.openxmlformats.org/officeDocument/2006/relationships/slideLayout" Target="../slideLayouts/slideLayout591.xml"/><Relationship Id="rId605" Type="http://schemas.openxmlformats.org/officeDocument/2006/relationships/slideLayout" Target="../slideLayouts/slideLayout605.xml"/><Relationship Id="rId202" Type="http://schemas.openxmlformats.org/officeDocument/2006/relationships/slideLayout" Target="../slideLayouts/slideLayout202.xml"/><Relationship Id="rId244" Type="http://schemas.openxmlformats.org/officeDocument/2006/relationships/slideLayout" Target="../slideLayouts/slideLayout244.xml"/><Relationship Id="rId647" Type="http://schemas.openxmlformats.org/officeDocument/2006/relationships/slideLayout" Target="../slideLayouts/slideLayout647.xml"/><Relationship Id="rId689" Type="http://schemas.openxmlformats.org/officeDocument/2006/relationships/slideLayout" Target="../slideLayouts/slideLayout689.xml"/><Relationship Id="rId39" Type="http://schemas.openxmlformats.org/officeDocument/2006/relationships/slideLayout" Target="../slideLayouts/slideLayout39.xml"/><Relationship Id="rId286" Type="http://schemas.openxmlformats.org/officeDocument/2006/relationships/slideLayout" Target="../slideLayouts/slideLayout286.xml"/><Relationship Id="rId451" Type="http://schemas.openxmlformats.org/officeDocument/2006/relationships/slideLayout" Target="../slideLayouts/slideLayout451.xml"/><Relationship Id="rId493" Type="http://schemas.openxmlformats.org/officeDocument/2006/relationships/slideLayout" Target="../slideLayouts/slideLayout493.xml"/><Relationship Id="rId507" Type="http://schemas.openxmlformats.org/officeDocument/2006/relationships/slideLayout" Target="../slideLayouts/slideLayout507.xml"/><Relationship Id="rId549" Type="http://schemas.openxmlformats.org/officeDocument/2006/relationships/slideLayout" Target="../slideLayouts/slideLayout549.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46" Type="http://schemas.openxmlformats.org/officeDocument/2006/relationships/slideLayout" Target="../slideLayouts/slideLayout146.xml"/><Relationship Id="rId188" Type="http://schemas.openxmlformats.org/officeDocument/2006/relationships/slideLayout" Target="../slideLayouts/slideLayout188.xml"/><Relationship Id="rId311" Type="http://schemas.openxmlformats.org/officeDocument/2006/relationships/slideLayout" Target="../slideLayouts/slideLayout311.xml"/><Relationship Id="rId353" Type="http://schemas.openxmlformats.org/officeDocument/2006/relationships/slideLayout" Target="../slideLayouts/slideLayout353.xml"/><Relationship Id="rId395" Type="http://schemas.openxmlformats.org/officeDocument/2006/relationships/slideLayout" Target="../slideLayouts/slideLayout395.xml"/><Relationship Id="rId409" Type="http://schemas.openxmlformats.org/officeDocument/2006/relationships/slideLayout" Target="../slideLayouts/slideLayout409.xml"/><Relationship Id="rId560" Type="http://schemas.openxmlformats.org/officeDocument/2006/relationships/slideLayout" Target="../slideLayouts/slideLayout560.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420" Type="http://schemas.openxmlformats.org/officeDocument/2006/relationships/slideLayout" Target="../slideLayouts/slideLayout420.xml"/><Relationship Id="rId616" Type="http://schemas.openxmlformats.org/officeDocument/2006/relationships/slideLayout" Target="../slideLayouts/slideLayout616.xml"/><Relationship Id="rId658" Type="http://schemas.openxmlformats.org/officeDocument/2006/relationships/slideLayout" Target="../slideLayouts/slideLayout658.xml"/><Relationship Id="rId255" Type="http://schemas.openxmlformats.org/officeDocument/2006/relationships/slideLayout" Target="../slideLayouts/slideLayout255.xml"/><Relationship Id="rId297" Type="http://schemas.openxmlformats.org/officeDocument/2006/relationships/slideLayout" Target="../slideLayouts/slideLayout297.xml"/><Relationship Id="rId462" Type="http://schemas.openxmlformats.org/officeDocument/2006/relationships/slideLayout" Target="../slideLayouts/slideLayout462.xml"/><Relationship Id="rId518" Type="http://schemas.openxmlformats.org/officeDocument/2006/relationships/slideLayout" Target="../slideLayouts/slideLayout518.xml"/><Relationship Id="rId115" Type="http://schemas.openxmlformats.org/officeDocument/2006/relationships/slideLayout" Target="../slideLayouts/slideLayout115.xml"/><Relationship Id="rId157" Type="http://schemas.openxmlformats.org/officeDocument/2006/relationships/slideLayout" Target="../slideLayouts/slideLayout157.xml"/><Relationship Id="rId322" Type="http://schemas.openxmlformats.org/officeDocument/2006/relationships/slideLayout" Target="../slideLayouts/slideLayout322.xml"/><Relationship Id="rId364" Type="http://schemas.openxmlformats.org/officeDocument/2006/relationships/slideLayout" Target="../slideLayouts/slideLayout364.xml"/><Relationship Id="rId61" Type="http://schemas.openxmlformats.org/officeDocument/2006/relationships/slideLayout" Target="../slideLayouts/slideLayout61.xml"/><Relationship Id="rId199" Type="http://schemas.openxmlformats.org/officeDocument/2006/relationships/slideLayout" Target="../slideLayouts/slideLayout199.xml"/><Relationship Id="rId571" Type="http://schemas.openxmlformats.org/officeDocument/2006/relationships/slideLayout" Target="../slideLayouts/slideLayout571.xml"/><Relationship Id="rId627" Type="http://schemas.openxmlformats.org/officeDocument/2006/relationships/slideLayout" Target="../slideLayouts/slideLayout627.xml"/><Relationship Id="rId669" Type="http://schemas.openxmlformats.org/officeDocument/2006/relationships/slideLayout" Target="../slideLayouts/slideLayout669.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66" Type="http://schemas.openxmlformats.org/officeDocument/2006/relationships/slideLayout" Target="../slideLayouts/slideLayout266.xml"/><Relationship Id="rId431" Type="http://schemas.openxmlformats.org/officeDocument/2006/relationships/slideLayout" Target="../slideLayouts/slideLayout431.xml"/><Relationship Id="rId473" Type="http://schemas.openxmlformats.org/officeDocument/2006/relationships/slideLayout" Target="../slideLayouts/slideLayout473.xml"/><Relationship Id="rId529" Type="http://schemas.openxmlformats.org/officeDocument/2006/relationships/slideLayout" Target="../slideLayouts/slideLayout529.xml"/><Relationship Id="rId680" Type="http://schemas.openxmlformats.org/officeDocument/2006/relationships/slideLayout" Target="../slideLayouts/slideLayout680.xml"/><Relationship Id="rId30" Type="http://schemas.openxmlformats.org/officeDocument/2006/relationships/slideLayout" Target="../slideLayouts/slideLayout30.xml"/><Relationship Id="rId126" Type="http://schemas.openxmlformats.org/officeDocument/2006/relationships/slideLayout" Target="../slideLayouts/slideLayout126.xml"/><Relationship Id="rId168" Type="http://schemas.openxmlformats.org/officeDocument/2006/relationships/slideLayout" Target="../slideLayouts/slideLayout168.xml"/><Relationship Id="rId333" Type="http://schemas.openxmlformats.org/officeDocument/2006/relationships/slideLayout" Target="../slideLayouts/slideLayout333.xml"/><Relationship Id="rId540" Type="http://schemas.openxmlformats.org/officeDocument/2006/relationships/slideLayout" Target="../slideLayouts/slideLayout540.xml"/><Relationship Id="rId72" Type="http://schemas.openxmlformats.org/officeDocument/2006/relationships/slideLayout" Target="../slideLayouts/slideLayout72.xml"/><Relationship Id="rId375" Type="http://schemas.openxmlformats.org/officeDocument/2006/relationships/slideLayout" Target="../slideLayouts/slideLayout375.xml"/><Relationship Id="rId582" Type="http://schemas.openxmlformats.org/officeDocument/2006/relationships/slideLayout" Target="../slideLayouts/slideLayout582.xml"/><Relationship Id="rId638" Type="http://schemas.openxmlformats.org/officeDocument/2006/relationships/slideLayout" Target="../slideLayouts/slideLayout638.xml"/><Relationship Id="rId3" Type="http://schemas.openxmlformats.org/officeDocument/2006/relationships/slideLayout" Target="../slideLayouts/slideLayout3.xml"/><Relationship Id="rId235" Type="http://schemas.openxmlformats.org/officeDocument/2006/relationships/slideLayout" Target="../slideLayouts/slideLayout235.xml"/><Relationship Id="rId277" Type="http://schemas.openxmlformats.org/officeDocument/2006/relationships/slideLayout" Target="../slideLayouts/slideLayout277.xml"/><Relationship Id="rId400" Type="http://schemas.openxmlformats.org/officeDocument/2006/relationships/slideLayout" Target="../slideLayouts/slideLayout400.xml"/><Relationship Id="rId442" Type="http://schemas.openxmlformats.org/officeDocument/2006/relationships/slideLayout" Target="../slideLayouts/slideLayout442.xml"/><Relationship Id="rId484" Type="http://schemas.openxmlformats.org/officeDocument/2006/relationships/slideLayout" Target="../slideLayouts/slideLayout484.xml"/><Relationship Id="rId137" Type="http://schemas.openxmlformats.org/officeDocument/2006/relationships/slideLayout" Target="../slideLayouts/slideLayout137.xml"/><Relationship Id="rId302" Type="http://schemas.openxmlformats.org/officeDocument/2006/relationships/slideLayout" Target="../slideLayouts/slideLayout302.xml"/><Relationship Id="rId344" Type="http://schemas.openxmlformats.org/officeDocument/2006/relationships/slideLayout" Target="../slideLayouts/slideLayout344.xml"/><Relationship Id="rId691" Type="http://schemas.openxmlformats.org/officeDocument/2006/relationships/slideLayout" Target="../slideLayouts/slideLayout691.xml"/><Relationship Id="rId41" Type="http://schemas.openxmlformats.org/officeDocument/2006/relationships/slideLayout" Target="../slideLayouts/slideLayout41.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386" Type="http://schemas.openxmlformats.org/officeDocument/2006/relationships/slideLayout" Target="../slideLayouts/slideLayout386.xml"/><Relationship Id="rId551" Type="http://schemas.openxmlformats.org/officeDocument/2006/relationships/slideLayout" Target="../slideLayouts/slideLayout551.xml"/><Relationship Id="rId593" Type="http://schemas.openxmlformats.org/officeDocument/2006/relationships/slideLayout" Target="../slideLayouts/slideLayout593.xml"/><Relationship Id="rId607" Type="http://schemas.openxmlformats.org/officeDocument/2006/relationships/slideLayout" Target="../slideLayouts/slideLayout607.xml"/><Relationship Id="rId649" Type="http://schemas.openxmlformats.org/officeDocument/2006/relationships/slideLayout" Target="../slideLayouts/slideLayout64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46" Type="http://schemas.openxmlformats.org/officeDocument/2006/relationships/slideLayout" Target="../slideLayouts/slideLayout246.xml"/><Relationship Id="rId288" Type="http://schemas.openxmlformats.org/officeDocument/2006/relationships/slideLayout" Target="../slideLayouts/slideLayout288.xml"/><Relationship Id="rId411" Type="http://schemas.openxmlformats.org/officeDocument/2006/relationships/slideLayout" Target="../slideLayouts/slideLayout411.xml"/><Relationship Id="rId453" Type="http://schemas.openxmlformats.org/officeDocument/2006/relationships/slideLayout" Target="../slideLayouts/slideLayout453.xml"/><Relationship Id="rId509" Type="http://schemas.openxmlformats.org/officeDocument/2006/relationships/slideLayout" Target="../slideLayouts/slideLayout509.xml"/><Relationship Id="rId660" Type="http://schemas.openxmlformats.org/officeDocument/2006/relationships/slideLayout" Target="../slideLayouts/slideLayout660.xml"/><Relationship Id="rId106" Type="http://schemas.openxmlformats.org/officeDocument/2006/relationships/slideLayout" Target="../slideLayouts/slideLayout106.xml"/><Relationship Id="rId313" Type="http://schemas.openxmlformats.org/officeDocument/2006/relationships/slideLayout" Target="../slideLayouts/slideLayout313.xml"/><Relationship Id="rId495" Type="http://schemas.openxmlformats.org/officeDocument/2006/relationships/slideLayout" Target="../slideLayouts/slideLayout495.xml"/><Relationship Id="rId10" Type="http://schemas.openxmlformats.org/officeDocument/2006/relationships/slideLayout" Target="../slideLayouts/slideLayout10.xml"/><Relationship Id="rId52" Type="http://schemas.openxmlformats.org/officeDocument/2006/relationships/slideLayout" Target="../slideLayouts/slideLayout52.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355" Type="http://schemas.openxmlformats.org/officeDocument/2006/relationships/slideLayout" Target="../slideLayouts/slideLayout355.xml"/><Relationship Id="rId397" Type="http://schemas.openxmlformats.org/officeDocument/2006/relationships/slideLayout" Target="../slideLayouts/slideLayout397.xml"/><Relationship Id="rId520" Type="http://schemas.openxmlformats.org/officeDocument/2006/relationships/slideLayout" Target="../slideLayouts/slideLayout520.xml"/><Relationship Id="rId562" Type="http://schemas.openxmlformats.org/officeDocument/2006/relationships/slideLayout" Target="../slideLayouts/slideLayout562.xml"/><Relationship Id="rId618" Type="http://schemas.openxmlformats.org/officeDocument/2006/relationships/slideLayout" Target="../slideLayouts/slideLayout618.xml"/><Relationship Id="rId215" Type="http://schemas.openxmlformats.org/officeDocument/2006/relationships/slideLayout" Target="../slideLayouts/slideLayout215.xml"/><Relationship Id="rId257" Type="http://schemas.openxmlformats.org/officeDocument/2006/relationships/slideLayout" Target="../slideLayouts/slideLayout257.xml"/><Relationship Id="rId422" Type="http://schemas.openxmlformats.org/officeDocument/2006/relationships/slideLayout" Target="../slideLayouts/slideLayout422.xml"/><Relationship Id="rId464" Type="http://schemas.openxmlformats.org/officeDocument/2006/relationships/slideLayout" Target="../slideLayouts/slideLayout464.xml"/><Relationship Id="rId299" Type="http://schemas.openxmlformats.org/officeDocument/2006/relationships/slideLayout" Target="../slideLayouts/slideLayout299.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366" Type="http://schemas.openxmlformats.org/officeDocument/2006/relationships/slideLayout" Target="../slideLayouts/slideLayout366.xml"/><Relationship Id="rId573" Type="http://schemas.openxmlformats.org/officeDocument/2006/relationships/slideLayout" Target="../slideLayouts/slideLayout573.xml"/><Relationship Id="rId226" Type="http://schemas.openxmlformats.org/officeDocument/2006/relationships/slideLayout" Target="../slideLayouts/slideLayout226.xml"/><Relationship Id="rId433" Type="http://schemas.openxmlformats.org/officeDocument/2006/relationships/slideLayout" Target="../slideLayouts/slideLayout433.xml"/><Relationship Id="rId640" Type="http://schemas.openxmlformats.org/officeDocument/2006/relationships/slideLayout" Target="../slideLayouts/slideLayout640.xml"/><Relationship Id="rId74" Type="http://schemas.openxmlformats.org/officeDocument/2006/relationships/slideLayout" Target="../slideLayouts/slideLayout74.xml"/><Relationship Id="rId377" Type="http://schemas.openxmlformats.org/officeDocument/2006/relationships/slideLayout" Target="../slideLayouts/slideLayout377.xml"/><Relationship Id="rId500" Type="http://schemas.openxmlformats.org/officeDocument/2006/relationships/slideLayout" Target="../slideLayouts/slideLayout500.xml"/><Relationship Id="rId584" Type="http://schemas.openxmlformats.org/officeDocument/2006/relationships/slideLayout" Target="../slideLayouts/slideLayout584.xml"/><Relationship Id="rId5" Type="http://schemas.openxmlformats.org/officeDocument/2006/relationships/slideLayout" Target="../slideLayouts/slideLayout5.xml"/><Relationship Id="rId237" Type="http://schemas.openxmlformats.org/officeDocument/2006/relationships/slideLayout" Target="../slideLayouts/slideLayout237.xml"/><Relationship Id="rId444" Type="http://schemas.openxmlformats.org/officeDocument/2006/relationships/slideLayout" Target="../slideLayouts/slideLayout444.xml"/><Relationship Id="rId651" Type="http://schemas.openxmlformats.org/officeDocument/2006/relationships/slideLayout" Target="../slideLayouts/slideLayout651.xml"/><Relationship Id="rId290" Type="http://schemas.openxmlformats.org/officeDocument/2006/relationships/slideLayout" Target="../slideLayouts/slideLayout290.xml"/><Relationship Id="rId304" Type="http://schemas.openxmlformats.org/officeDocument/2006/relationships/slideLayout" Target="../slideLayouts/slideLayout304.xml"/><Relationship Id="rId388" Type="http://schemas.openxmlformats.org/officeDocument/2006/relationships/slideLayout" Target="../slideLayouts/slideLayout388.xml"/><Relationship Id="rId511" Type="http://schemas.openxmlformats.org/officeDocument/2006/relationships/slideLayout" Target="../slideLayouts/slideLayout511.xml"/><Relationship Id="rId609" Type="http://schemas.openxmlformats.org/officeDocument/2006/relationships/slideLayout" Target="../slideLayouts/slideLayout60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595" Type="http://schemas.openxmlformats.org/officeDocument/2006/relationships/slideLayout" Target="../slideLayouts/slideLayout595.xml"/><Relationship Id="rId248" Type="http://schemas.openxmlformats.org/officeDocument/2006/relationships/slideLayout" Target="../slideLayouts/slideLayout248.xml"/><Relationship Id="rId455" Type="http://schemas.openxmlformats.org/officeDocument/2006/relationships/slideLayout" Target="../slideLayouts/slideLayout455.xml"/><Relationship Id="rId662" Type="http://schemas.openxmlformats.org/officeDocument/2006/relationships/slideLayout" Target="../slideLayouts/slideLayout662.xml"/><Relationship Id="rId12" Type="http://schemas.openxmlformats.org/officeDocument/2006/relationships/slideLayout" Target="../slideLayouts/slideLayout12.xml"/><Relationship Id="rId108" Type="http://schemas.openxmlformats.org/officeDocument/2006/relationships/slideLayout" Target="../slideLayouts/slideLayout108.xml"/><Relationship Id="rId315" Type="http://schemas.openxmlformats.org/officeDocument/2006/relationships/slideLayout" Target="../slideLayouts/slideLayout315.xml"/><Relationship Id="rId522" Type="http://schemas.openxmlformats.org/officeDocument/2006/relationships/slideLayout" Target="../slideLayouts/slideLayout522.xml"/><Relationship Id="rId96" Type="http://schemas.openxmlformats.org/officeDocument/2006/relationships/slideLayout" Target="../slideLayouts/slideLayout96.xml"/><Relationship Id="rId161" Type="http://schemas.openxmlformats.org/officeDocument/2006/relationships/slideLayout" Target="../slideLayouts/slideLayout161.xml"/><Relationship Id="rId399" Type="http://schemas.openxmlformats.org/officeDocument/2006/relationships/slideLayout" Target="../slideLayouts/slideLayout399.xml"/><Relationship Id="rId259" Type="http://schemas.openxmlformats.org/officeDocument/2006/relationships/slideLayout" Target="../slideLayouts/slideLayout259.xml"/><Relationship Id="rId466" Type="http://schemas.openxmlformats.org/officeDocument/2006/relationships/slideLayout" Target="../slideLayouts/slideLayout466.xml"/><Relationship Id="rId673" Type="http://schemas.openxmlformats.org/officeDocument/2006/relationships/slideLayout" Target="../slideLayouts/slideLayout673.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326" Type="http://schemas.openxmlformats.org/officeDocument/2006/relationships/slideLayout" Target="../slideLayouts/slideLayout326.xml"/><Relationship Id="rId533" Type="http://schemas.openxmlformats.org/officeDocument/2006/relationships/slideLayout" Target="../slideLayouts/slideLayout533.xml"/><Relationship Id="rId172" Type="http://schemas.openxmlformats.org/officeDocument/2006/relationships/slideLayout" Target="../slideLayouts/slideLayout172.xml"/><Relationship Id="rId477" Type="http://schemas.openxmlformats.org/officeDocument/2006/relationships/slideLayout" Target="../slideLayouts/slideLayout477.xml"/><Relationship Id="rId600" Type="http://schemas.openxmlformats.org/officeDocument/2006/relationships/slideLayout" Target="../slideLayouts/slideLayout600.xml"/><Relationship Id="rId684" Type="http://schemas.openxmlformats.org/officeDocument/2006/relationships/slideLayout" Target="../slideLayouts/slideLayout684.xml"/><Relationship Id="rId337" Type="http://schemas.openxmlformats.org/officeDocument/2006/relationships/slideLayout" Target="../slideLayouts/slideLayout337.xml"/><Relationship Id="rId34" Type="http://schemas.openxmlformats.org/officeDocument/2006/relationships/slideLayout" Target="../slideLayouts/slideLayout34.xml"/><Relationship Id="rId544" Type="http://schemas.openxmlformats.org/officeDocument/2006/relationships/slideLayout" Target="../slideLayouts/slideLayout544.xml"/><Relationship Id="rId183" Type="http://schemas.openxmlformats.org/officeDocument/2006/relationships/slideLayout" Target="../slideLayouts/slideLayout183.xml"/><Relationship Id="rId390" Type="http://schemas.openxmlformats.org/officeDocument/2006/relationships/slideLayout" Target="../slideLayouts/slideLayout390.xml"/><Relationship Id="rId404" Type="http://schemas.openxmlformats.org/officeDocument/2006/relationships/slideLayout" Target="../slideLayouts/slideLayout404.xml"/><Relationship Id="rId611" Type="http://schemas.openxmlformats.org/officeDocument/2006/relationships/slideLayout" Target="../slideLayouts/slideLayout611.xml"/><Relationship Id="rId250" Type="http://schemas.openxmlformats.org/officeDocument/2006/relationships/slideLayout" Target="../slideLayouts/slideLayout250.xml"/><Relationship Id="rId488" Type="http://schemas.openxmlformats.org/officeDocument/2006/relationships/slideLayout" Target="../slideLayouts/slideLayout488.xml"/><Relationship Id="rId695" Type="http://schemas.openxmlformats.org/officeDocument/2006/relationships/slideLayout" Target="../slideLayouts/slideLayout695.xml"/><Relationship Id="rId45" Type="http://schemas.openxmlformats.org/officeDocument/2006/relationships/slideLayout" Target="../slideLayouts/slideLayout45.xml"/><Relationship Id="rId110" Type="http://schemas.openxmlformats.org/officeDocument/2006/relationships/slideLayout" Target="../slideLayouts/slideLayout110.xml"/><Relationship Id="rId348" Type="http://schemas.openxmlformats.org/officeDocument/2006/relationships/slideLayout" Target="../slideLayouts/slideLayout348.xml"/><Relationship Id="rId555" Type="http://schemas.openxmlformats.org/officeDocument/2006/relationships/slideLayout" Target="../slideLayouts/slideLayout555.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415" Type="http://schemas.openxmlformats.org/officeDocument/2006/relationships/slideLayout" Target="../slideLayouts/slideLayout415.xml"/><Relationship Id="rId622" Type="http://schemas.openxmlformats.org/officeDocument/2006/relationships/slideLayout" Target="../slideLayouts/slideLayout622.xml"/><Relationship Id="rId261" Type="http://schemas.openxmlformats.org/officeDocument/2006/relationships/slideLayout" Target="../slideLayouts/slideLayout261.xml"/><Relationship Id="rId499" Type="http://schemas.openxmlformats.org/officeDocument/2006/relationships/slideLayout" Target="../slideLayouts/slideLayout499.xml"/><Relationship Id="rId56" Type="http://schemas.openxmlformats.org/officeDocument/2006/relationships/slideLayout" Target="../slideLayouts/slideLayout56.xml"/><Relationship Id="rId359" Type="http://schemas.openxmlformats.org/officeDocument/2006/relationships/slideLayout" Target="../slideLayouts/slideLayout359.xml"/><Relationship Id="rId566" Type="http://schemas.openxmlformats.org/officeDocument/2006/relationships/slideLayout" Target="../slideLayouts/slideLayout566.xml"/><Relationship Id="rId121" Type="http://schemas.openxmlformats.org/officeDocument/2006/relationships/slideLayout" Target="../slideLayouts/slideLayout121.xml"/><Relationship Id="rId219" Type="http://schemas.openxmlformats.org/officeDocument/2006/relationships/slideLayout" Target="../slideLayouts/slideLayout219.xml"/><Relationship Id="rId426" Type="http://schemas.openxmlformats.org/officeDocument/2006/relationships/slideLayout" Target="../slideLayouts/slideLayout426.xml"/><Relationship Id="rId633" Type="http://schemas.openxmlformats.org/officeDocument/2006/relationships/slideLayout" Target="../slideLayouts/slideLayout633.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577" Type="http://schemas.openxmlformats.org/officeDocument/2006/relationships/slideLayout" Target="../slideLayouts/slideLayout577.xml"/><Relationship Id="rId132" Type="http://schemas.openxmlformats.org/officeDocument/2006/relationships/slideLayout" Target="../slideLayouts/slideLayout132.xml"/><Relationship Id="rId437" Type="http://schemas.openxmlformats.org/officeDocument/2006/relationships/slideLayout" Target="../slideLayouts/slideLayout437.xml"/><Relationship Id="rId644" Type="http://schemas.openxmlformats.org/officeDocument/2006/relationships/slideLayout" Target="../slideLayouts/slideLayout644.xml"/><Relationship Id="rId283" Type="http://schemas.openxmlformats.org/officeDocument/2006/relationships/slideLayout" Target="../slideLayouts/slideLayout283.xml"/><Relationship Id="rId490" Type="http://schemas.openxmlformats.org/officeDocument/2006/relationships/slideLayout" Target="../slideLayouts/slideLayout490.xml"/><Relationship Id="rId504" Type="http://schemas.openxmlformats.org/officeDocument/2006/relationships/slideLayout" Target="../slideLayouts/slideLayout504.xml"/><Relationship Id="rId78" Type="http://schemas.openxmlformats.org/officeDocument/2006/relationships/slideLayout" Target="../slideLayouts/slideLayout78.xml"/><Relationship Id="rId143" Type="http://schemas.openxmlformats.org/officeDocument/2006/relationships/slideLayout" Target="../slideLayouts/slideLayout143.xml"/><Relationship Id="rId350" Type="http://schemas.openxmlformats.org/officeDocument/2006/relationships/slideLayout" Target="../slideLayouts/slideLayout350.xml"/><Relationship Id="rId588" Type="http://schemas.openxmlformats.org/officeDocument/2006/relationships/slideLayout" Target="../slideLayouts/slideLayout588.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448" Type="http://schemas.openxmlformats.org/officeDocument/2006/relationships/slideLayout" Target="../slideLayouts/slideLayout448.xml"/><Relationship Id="rId655" Type="http://schemas.openxmlformats.org/officeDocument/2006/relationships/slideLayout" Target="../slideLayouts/slideLayout655.xml"/><Relationship Id="rId294" Type="http://schemas.openxmlformats.org/officeDocument/2006/relationships/slideLayout" Target="../slideLayouts/slideLayout294.xml"/><Relationship Id="rId308" Type="http://schemas.openxmlformats.org/officeDocument/2006/relationships/slideLayout" Target="../slideLayouts/slideLayout308.xml"/><Relationship Id="rId515" Type="http://schemas.openxmlformats.org/officeDocument/2006/relationships/slideLayout" Target="../slideLayouts/slideLayout515.xml"/><Relationship Id="rId89" Type="http://schemas.openxmlformats.org/officeDocument/2006/relationships/slideLayout" Target="../slideLayouts/slideLayout89.xml"/><Relationship Id="rId154" Type="http://schemas.openxmlformats.org/officeDocument/2006/relationships/slideLayout" Target="../slideLayouts/slideLayout154.xml"/><Relationship Id="rId361" Type="http://schemas.openxmlformats.org/officeDocument/2006/relationships/slideLayout" Target="../slideLayouts/slideLayout361.xml"/><Relationship Id="rId599" Type="http://schemas.openxmlformats.org/officeDocument/2006/relationships/slideLayout" Target="../slideLayouts/slideLayout599.xml"/><Relationship Id="rId459" Type="http://schemas.openxmlformats.org/officeDocument/2006/relationships/slideLayout" Target="../slideLayouts/slideLayout459.xml"/><Relationship Id="rId666" Type="http://schemas.openxmlformats.org/officeDocument/2006/relationships/slideLayout" Target="../slideLayouts/slideLayout666.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319" Type="http://schemas.openxmlformats.org/officeDocument/2006/relationships/slideLayout" Target="../slideLayouts/slideLayout319.xml"/><Relationship Id="rId526" Type="http://schemas.openxmlformats.org/officeDocument/2006/relationships/slideLayout" Target="../slideLayouts/slideLayout526.xml"/><Relationship Id="rId165" Type="http://schemas.openxmlformats.org/officeDocument/2006/relationships/slideLayout" Target="../slideLayouts/slideLayout165.xml"/><Relationship Id="rId372" Type="http://schemas.openxmlformats.org/officeDocument/2006/relationships/slideLayout" Target="../slideLayouts/slideLayout372.xml"/><Relationship Id="rId677" Type="http://schemas.openxmlformats.org/officeDocument/2006/relationships/slideLayout" Target="../slideLayouts/slideLayout677.xml"/><Relationship Id="rId232" Type="http://schemas.openxmlformats.org/officeDocument/2006/relationships/slideLayout" Target="../slideLayouts/slideLayout232.xml"/><Relationship Id="rId27" Type="http://schemas.openxmlformats.org/officeDocument/2006/relationships/slideLayout" Target="../slideLayouts/slideLayout27.xml"/><Relationship Id="rId537" Type="http://schemas.openxmlformats.org/officeDocument/2006/relationships/slideLayout" Target="../slideLayouts/slideLayout537.xml"/><Relationship Id="rId80" Type="http://schemas.openxmlformats.org/officeDocument/2006/relationships/slideLayout" Target="../slideLayouts/slideLayout80.xml"/><Relationship Id="rId176" Type="http://schemas.openxmlformats.org/officeDocument/2006/relationships/slideLayout" Target="../slideLayouts/slideLayout176.xml"/><Relationship Id="rId383" Type="http://schemas.openxmlformats.org/officeDocument/2006/relationships/slideLayout" Target="../slideLayouts/slideLayout383.xml"/><Relationship Id="rId590" Type="http://schemas.openxmlformats.org/officeDocument/2006/relationships/slideLayout" Target="../slideLayouts/slideLayout590.xml"/><Relationship Id="rId604" Type="http://schemas.openxmlformats.org/officeDocument/2006/relationships/slideLayout" Target="../slideLayouts/slideLayout604.xml"/><Relationship Id="rId243" Type="http://schemas.openxmlformats.org/officeDocument/2006/relationships/slideLayout" Target="../slideLayouts/slideLayout243.xml"/><Relationship Id="rId450" Type="http://schemas.openxmlformats.org/officeDocument/2006/relationships/slideLayout" Target="../slideLayouts/slideLayout450.xml"/><Relationship Id="rId688" Type="http://schemas.openxmlformats.org/officeDocument/2006/relationships/slideLayout" Target="../slideLayouts/slideLayout688.xml"/><Relationship Id="rId38" Type="http://schemas.openxmlformats.org/officeDocument/2006/relationships/slideLayout" Target="../slideLayouts/slideLayout38.xml"/><Relationship Id="rId103" Type="http://schemas.openxmlformats.org/officeDocument/2006/relationships/slideLayout" Target="../slideLayouts/slideLayout103.xml"/><Relationship Id="rId310" Type="http://schemas.openxmlformats.org/officeDocument/2006/relationships/slideLayout" Target="../slideLayouts/slideLayout310.xml"/><Relationship Id="rId548" Type="http://schemas.openxmlformats.org/officeDocument/2006/relationships/slideLayout" Target="../slideLayouts/slideLayout548.xml"/><Relationship Id="rId91" Type="http://schemas.openxmlformats.org/officeDocument/2006/relationships/slideLayout" Target="../slideLayouts/slideLayout91.xml"/><Relationship Id="rId187" Type="http://schemas.openxmlformats.org/officeDocument/2006/relationships/slideLayout" Target="../slideLayouts/slideLayout187.xml"/><Relationship Id="rId394" Type="http://schemas.openxmlformats.org/officeDocument/2006/relationships/slideLayout" Target="../slideLayouts/slideLayout394.xml"/><Relationship Id="rId408" Type="http://schemas.openxmlformats.org/officeDocument/2006/relationships/slideLayout" Target="../slideLayouts/slideLayout408.xml"/><Relationship Id="rId615" Type="http://schemas.openxmlformats.org/officeDocument/2006/relationships/slideLayout" Target="../slideLayouts/slideLayout615.xml"/><Relationship Id="rId254" Type="http://schemas.openxmlformats.org/officeDocument/2006/relationships/slideLayout" Target="../slideLayouts/slideLayout254.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461" Type="http://schemas.openxmlformats.org/officeDocument/2006/relationships/slideLayout" Target="../slideLayouts/slideLayout461.xml"/><Relationship Id="rId559" Type="http://schemas.openxmlformats.org/officeDocument/2006/relationships/slideLayout" Target="../slideLayouts/slideLayout559.xml"/><Relationship Id="rId198" Type="http://schemas.openxmlformats.org/officeDocument/2006/relationships/slideLayout" Target="../slideLayouts/slideLayout198.xml"/><Relationship Id="rId321" Type="http://schemas.openxmlformats.org/officeDocument/2006/relationships/slideLayout" Target="../slideLayouts/slideLayout321.xml"/><Relationship Id="rId419" Type="http://schemas.openxmlformats.org/officeDocument/2006/relationships/slideLayout" Target="../slideLayouts/slideLayout419.xml"/><Relationship Id="rId626" Type="http://schemas.openxmlformats.org/officeDocument/2006/relationships/slideLayout" Target="../slideLayouts/slideLayout626.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99.xml"/><Relationship Id="rId3" Type="http://schemas.openxmlformats.org/officeDocument/2006/relationships/slideLayout" Target="../slideLayouts/slideLayout1094.xml"/><Relationship Id="rId7" Type="http://schemas.openxmlformats.org/officeDocument/2006/relationships/slideLayout" Target="../slideLayouts/slideLayout1098.xml"/><Relationship Id="rId12" Type="http://schemas.openxmlformats.org/officeDocument/2006/relationships/theme" Target="../theme/theme10.xml"/><Relationship Id="rId2" Type="http://schemas.openxmlformats.org/officeDocument/2006/relationships/slideLayout" Target="../slideLayouts/slideLayout1093.xml"/><Relationship Id="rId1" Type="http://schemas.openxmlformats.org/officeDocument/2006/relationships/slideLayout" Target="../slideLayouts/slideLayout1092.xml"/><Relationship Id="rId6" Type="http://schemas.openxmlformats.org/officeDocument/2006/relationships/slideLayout" Target="../slideLayouts/slideLayout1097.xml"/><Relationship Id="rId11" Type="http://schemas.openxmlformats.org/officeDocument/2006/relationships/slideLayout" Target="../slideLayouts/slideLayout1102.xml"/><Relationship Id="rId5" Type="http://schemas.openxmlformats.org/officeDocument/2006/relationships/slideLayout" Target="../slideLayouts/slideLayout1096.xml"/><Relationship Id="rId10" Type="http://schemas.openxmlformats.org/officeDocument/2006/relationships/slideLayout" Target="../slideLayouts/slideLayout1101.xml"/><Relationship Id="rId4" Type="http://schemas.openxmlformats.org/officeDocument/2006/relationships/slideLayout" Target="../slideLayouts/slideLayout1095.xml"/><Relationship Id="rId9" Type="http://schemas.openxmlformats.org/officeDocument/2006/relationships/slideLayout" Target="../slideLayouts/slideLayout1100.xml"/></Relationships>
</file>

<file path=ppt/slideMasters/_rels/slideMaster11.xml.rels><?xml version="1.0" encoding="UTF-8" standalone="yes"?>
<Relationships xmlns="http://schemas.openxmlformats.org/package/2006/relationships"><Relationship Id="rId117" Type="http://schemas.openxmlformats.org/officeDocument/2006/relationships/slideLayout" Target="../slideLayouts/slideLayout1219.xml"/><Relationship Id="rId21" Type="http://schemas.openxmlformats.org/officeDocument/2006/relationships/slideLayout" Target="../slideLayouts/slideLayout1123.xml"/><Relationship Id="rId42" Type="http://schemas.openxmlformats.org/officeDocument/2006/relationships/slideLayout" Target="../slideLayouts/slideLayout1144.xml"/><Relationship Id="rId63" Type="http://schemas.openxmlformats.org/officeDocument/2006/relationships/slideLayout" Target="../slideLayouts/slideLayout1165.xml"/><Relationship Id="rId84" Type="http://schemas.openxmlformats.org/officeDocument/2006/relationships/slideLayout" Target="../slideLayouts/slideLayout1186.xml"/><Relationship Id="rId138" Type="http://schemas.openxmlformats.org/officeDocument/2006/relationships/slideLayout" Target="../slideLayouts/slideLayout1240.xml"/><Relationship Id="rId159" Type="http://schemas.openxmlformats.org/officeDocument/2006/relationships/slideLayout" Target="../slideLayouts/slideLayout1261.xml"/><Relationship Id="rId170" Type="http://schemas.openxmlformats.org/officeDocument/2006/relationships/slideLayout" Target="../slideLayouts/slideLayout1272.xml"/><Relationship Id="rId191" Type="http://schemas.openxmlformats.org/officeDocument/2006/relationships/slideLayout" Target="../slideLayouts/slideLayout1293.xml"/><Relationship Id="rId107" Type="http://schemas.openxmlformats.org/officeDocument/2006/relationships/slideLayout" Target="../slideLayouts/slideLayout1209.xml"/><Relationship Id="rId11" Type="http://schemas.openxmlformats.org/officeDocument/2006/relationships/slideLayout" Target="../slideLayouts/slideLayout1113.xml"/><Relationship Id="rId32" Type="http://schemas.openxmlformats.org/officeDocument/2006/relationships/slideLayout" Target="../slideLayouts/slideLayout1134.xml"/><Relationship Id="rId53" Type="http://schemas.openxmlformats.org/officeDocument/2006/relationships/slideLayout" Target="../slideLayouts/slideLayout1155.xml"/><Relationship Id="rId74" Type="http://schemas.openxmlformats.org/officeDocument/2006/relationships/slideLayout" Target="../slideLayouts/slideLayout1176.xml"/><Relationship Id="rId128" Type="http://schemas.openxmlformats.org/officeDocument/2006/relationships/slideLayout" Target="../slideLayouts/slideLayout1230.xml"/><Relationship Id="rId149" Type="http://schemas.openxmlformats.org/officeDocument/2006/relationships/slideLayout" Target="../slideLayouts/slideLayout1251.xml"/><Relationship Id="rId5" Type="http://schemas.openxmlformats.org/officeDocument/2006/relationships/slideLayout" Target="../slideLayouts/slideLayout1107.xml"/><Relationship Id="rId95" Type="http://schemas.openxmlformats.org/officeDocument/2006/relationships/slideLayout" Target="../slideLayouts/slideLayout1197.xml"/><Relationship Id="rId160" Type="http://schemas.openxmlformats.org/officeDocument/2006/relationships/slideLayout" Target="../slideLayouts/slideLayout1262.xml"/><Relationship Id="rId181" Type="http://schemas.openxmlformats.org/officeDocument/2006/relationships/slideLayout" Target="../slideLayouts/slideLayout1283.xml"/><Relationship Id="rId22" Type="http://schemas.openxmlformats.org/officeDocument/2006/relationships/slideLayout" Target="../slideLayouts/slideLayout1124.xml"/><Relationship Id="rId43" Type="http://schemas.openxmlformats.org/officeDocument/2006/relationships/slideLayout" Target="../slideLayouts/slideLayout1145.xml"/><Relationship Id="rId64" Type="http://schemas.openxmlformats.org/officeDocument/2006/relationships/slideLayout" Target="../slideLayouts/slideLayout1166.xml"/><Relationship Id="rId118" Type="http://schemas.openxmlformats.org/officeDocument/2006/relationships/slideLayout" Target="../slideLayouts/slideLayout1220.xml"/><Relationship Id="rId139" Type="http://schemas.openxmlformats.org/officeDocument/2006/relationships/slideLayout" Target="../slideLayouts/slideLayout1241.xml"/><Relationship Id="rId85" Type="http://schemas.openxmlformats.org/officeDocument/2006/relationships/slideLayout" Target="../slideLayouts/slideLayout1187.xml"/><Relationship Id="rId150" Type="http://schemas.openxmlformats.org/officeDocument/2006/relationships/slideLayout" Target="../slideLayouts/slideLayout1252.xml"/><Relationship Id="rId171" Type="http://schemas.openxmlformats.org/officeDocument/2006/relationships/slideLayout" Target="../slideLayouts/slideLayout1273.xml"/><Relationship Id="rId192" Type="http://schemas.openxmlformats.org/officeDocument/2006/relationships/slideLayout" Target="../slideLayouts/slideLayout1294.xml"/><Relationship Id="rId12" Type="http://schemas.openxmlformats.org/officeDocument/2006/relationships/slideLayout" Target="../slideLayouts/slideLayout1114.xml"/><Relationship Id="rId33" Type="http://schemas.openxmlformats.org/officeDocument/2006/relationships/slideLayout" Target="../slideLayouts/slideLayout1135.xml"/><Relationship Id="rId108" Type="http://schemas.openxmlformats.org/officeDocument/2006/relationships/slideLayout" Target="../slideLayouts/slideLayout1210.xml"/><Relationship Id="rId129" Type="http://schemas.openxmlformats.org/officeDocument/2006/relationships/slideLayout" Target="../slideLayouts/slideLayout1231.xml"/><Relationship Id="rId54" Type="http://schemas.openxmlformats.org/officeDocument/2006/relationships/slideLayout" Target="../slideLayouts/slideLayout1156.xml"/><Relationship Id="rId75" Type="http://schemas.openxmlformats.org/officeDocument/2006/relationships/slideLayout" Target="../slideLayouts/slideLayout1177.xml"/><Relationship Id="rId96" Type="http://schemas.openxmlformats.org/officeDocument/2006/relationships/slideLayout" Target="../slideLayouts/slideLayout1198.xml"/><Relationship Id="rId140" Type="http://schemas.openxmlformats.org/officeDocument/2006/relationships/slideLayout" Target="../slideLayouts/slideLayout1242.xml"/><Relationship Id="rId161" Type="http://schemas.openxmlformats.org/officeDocument/2006/relationships/slideLayout" Target="../slideLayouts/slideLayout1263.xml"/><Relationship Id="rId182" Type="http://schemas.openxmlformats.org/officeDocument/2006/relationships/slideLayout" Target="../slideLayouts/slideLayout1284.xml"/><Relationship Id="rId6" Type="http://schemas.openxmlformats.org/officeDocument/2006/relationships/slideLayout" Target="../slideLayouts/slideLayout1108.xml"/><Relationship Id="rId23" Type="http://schemas.openxmlformats.org/officeDocument/2006/relationships/slideLayout" Target="../slideLayouts/slideLayout1125.xml"/><Relationship Id="rId119" Type="http://schemas.openxmlformats.org/officeDocument/2006/relationships/slideLayout" Target="../slideLayouts/slideLayout1221.xml"/><Relationship Id="rId44" Type="http://schemas.openxmlformats.org/officeDocument/2006/relationships/slideLayout" Target="../slideLayouts/slideLayout1146.xml"/><Relationship Id="rId65" Type="http://schemas.openxmlformats.org/officeDocument/2006/relationships/slideLayout" Target="../slideLayouts/slideLayout1167.xml"/><Relationship Id="rId86" Type="http://schemas.openxmlformats.org/officeDocument/2006/relationships/slideLayout" Target="../slideLayouts/slideLayout1188.xml"/><Relationship Id="rId130" Type="http://schemas.openxmlformats.org/officeDocument/2006/relationships/slideLayout" Target="../slideLayouts/slideLayout1232.xml"/><Relationship Id="rId151" Type="http://schemas.openxmlformats.org/officeDocument/2006/relationships/slideLayout" Target="../slideLayouts/slideLayout1253.xml"/><Relationship Id="rId172" Type="http://schemas.openxmlformats.org/officeDocument/2006/relationships/slideLayout" Target="../slideLayouts/slideLayout1274.xml"/><Relationship Id="rId193" Type="http://schemas.openxmlformats.org/officeDocument/2006/relationships/slideLayout" Target="../slideLayouts/slideLayout1295.xml"/><Relationship Id="rId13" Type="http://schemas.openxmlformats.org/officeDocument/2006/relationships/slideLayout" Target="../slideLayouts/slideLayout1115.xml"/><Relationship Id="rId109" Type="http://schemas.openxmlformats.org/officeDocument/2006/relationships/slideLayout" Target="../slideLayouts/slideLayout1211.xml"/><Relationship Id="rId34" Type="http://schemas.openxmlformats.org/officeDocument/2006/relationships/slideLayout" Target="../slideLayouts/slideLayout1136.xml"/><Relationship Id="rId55" Type="http://schemas.openxmlformats.org/officeDocument/2006/relationships/slideLayout" Target="../slideLayouts/slideLayout1157.xml"/><Relationship Id="rId76" Type="http://schemas.openxmlformats.org/officeDocument/2006/relationships/slideLayout" Target="../slideLayouts/slideLayout1178.xml"/><Relationship Id="rId97" Type="http://schemas.openxmlformats.org/officeDocument/2006/relationships/slideLayout" Target="../slideLayouts/slideLayout1199.xml"/><Relationship Id="rId120" Type="http://schemas.openxmlformats.org/officeDocument/2006/relationships/slideLayout" Target="../slideLayouts/slideLayout1222.xml"/><Relationship Id="rId141" Type="http://schemas.openxmlformats.org/officeDocument/2006/relationships/slideLayout" Target="../slideLayouts/slideLayout1243.xml"/><Relationship Id="rId7" Type="http://schemas.openxmlformats.org/officeDocument/2006/relationships/slideLayout" Target="../slideLayouts/slideLayout1109.xml"/><Relationship Id="rId71" Type="http://schemas.openxmlformats.org/officeDocument/2006/relationships/slideLayout" Target="../slideLayouts/slideLayout1173.xml"/><Relationship Id="rId92" Type="http://schemas.openxmlformats.org/officeDocument/2006/relationships/slideLayout" Target="../slideLayouts/slideLayout1194.xml"/><Relationship Id="rId162" Type="http://schemas.openxmlformats.org/officeDocument/2006/relationships/slideLayout" Target="../slideLayouts/slideLayout1264.xml"/><Relationship Id="rId183" Type="http://schemas.openxmlformats.org/officeDocument/2006/relationships/slideLayout" Target="../slideLayouts/slideLayout1285.xml"/><Relationship Id="rId2" Type="http://schemas.openxmlformats.org/officeDocument/2006/relationships/slideLayout" Target="../slideLayouts/slideLayout1104.xml"/><Relationship Id="rId29" Type="http://schemas.openxmlformats.org/officeDocument/2006/relationships/slideLayout" Target="../slideLayouts/slideLayout1131.xml"/><Relationship Id="rId24" Type="http://schemas.openxmlformats.org/officeDocument/2006/relationships/slideLayout" Target="../slideLayouts/slideLayout1126.xml"/><Relationship Id="rId40" Type="http://schemas.openxmlformats.org/officeDocument/2006/relationships/slideLayout" Target="../slideLayouts/slideLayout1142.xml"/><Relationship Id="rId45" Type="http://schemas.openxmlformats.org/officeDocument/2006/relationships/slideLayout" Target="../slideLayouts/slideLayout1147.xml"/><Relationship Id="rId66" Type="http://schemas.openxmlformats.org/officeDocument/2006/relationships/slideLayout" Target="../slideLayouts/slideLayout1168.xml"/><Relationship Id="rId87" Type="http://schemas.openxmlformats.org/officeDocument/2006/relationships/slideLayout" Target="../slideLayouts/slideLayout1189.xml"/><Relationship Id="rId110" Type="http://schemas.openxmlformats.org/officeDocument/2006/relationships/slideLayout" Target="../slideLayouts/slideLayout1212.xml"/><Relationship Id="rId115" Type="http://schemas.openxmlformats.org/officeDocument/2006/relationships/slideLayout" Target="../slideLayouts/slideLayout1217.xml"/><Relationship Id="rId131" Type="http://schemas.openxmlformats.org/officeDocument/2006/relationships/slideLayout" Target="../slideLayouts/slideLayout1233.xml"/><Relationship Id="rId136" Type="http://schemas.openxmlformats.org/officeDocument/2006/relationships/slideLayout" Target="../slideLayouts/slideLayout1238.xml"/><Relationship Id="rId157" Type="http://schemas.openxmlformats.org/officeDocument/2006/relationships/slideLayout" Target="../slideLayouts/slideLayout1259.xml"/><Relationship Id="rId178" Type="http://schemas.openxmlformats.org/officeDocument/2006/relationships/slideLayout" Target="../slideLayouts/slideLayout1280.xml"/><Relationship Id="rId61" Type="http://schemas.openxmlformats.org/officeDocument/2006/relationships/slideLayout" Target="../slideLayouts/slideLayout1163.xml"/><Relationship Id="rId82" Type="http://schemas.openxmlformats.org/officeDocument/2006/relationships/slideLayout" Target="../slideLayouts/slideLayout1184.xml"/><Relationship Id="rId152" Type="http://schemas.openxmlformats.org/officeDocument/2006/relationships/slideLayout" Target="../slideLayouts/slideLayout1254.xml"/><Relationship Id="rId173" Type="http://schemas.openxmlformats.org/officeDocument/2006/relationships/slideLayout" Target="../slideLayouts/slideLayout1275.xml"/><Relationship Id="rId194" Type="http://schemas.openxmlformats.org/officeDocument/2006/relationships/slideLayout" Target="../slideLayouts/slideLayout1296.xml"/><Relationship Id="rId199" Type="http://schemas.openxmlformats.org/officeDocument/2006/relationships/theme" Target="../theme/theme11.xml"/><Relationship Id="rId19" Type="http://schemas.openxmlformats.org/officeDocument/2006/relationships/slideLayout" Target="../slideLayouts/slideLayout1121.xml"/><Relationship Id="rId14" Type="http://schemas.openxmlformats.org/officeDocument/2006/relationships/slideLayout" Target="../slideLayouts/slideLayout1116.xml"/><Relationship Id="rId30" Type="http://schemas.openxmlformats.org/officeDocument/2006/relationships/slideLayout" Target="../slideLayouts/slideLayout1132.xml"/><Relationship Id="rId35" Type="http://schemas.openxmlformats.org/officeDocument/2006/relationships/slideLayout" Target="../slideLayouts/slideLayout1137.xml"/><Relationship Id="rId56" Type="http://schemas.openxmlformats.org/officeDocument/2006/relationships/slideLayout" Target="../slideLayouts/slideLayout1158.xml"/><Relationship Id="rId77" Type="http://schemas.openxmlformats.org/officeDocument/2006/relationships/slideLayout" Target="../slideLayouts/slideLayout1179.xml"/><Relationship Id="rId100" Type="http://schemas.openxmlformats.org/officeDocument/2006/relationships/slideLayout" Target="../slideLayouts/slideLayout1202.xml"/><Relationship Id="rId105" Type="http://schemas.openxmlformats.org/officeDocument/2006/relationships/slideLayout" Target="../slideLayouts/slideLayout1207.xml"/><Relationship Id="rId126" Type="http://schemas.openxmlformats.org/officeDocument/2006/relationships/slideLayout" Target="../slideLayouts/slideLayout1228.xml"/><Relationship Id="rId147" Type="http://schemas.openxmlformats.org/officeDocument/2006/relationships/slideLayout" Target="../slideLayouts/slideLayout1249.xml"/><Relationship Id="rId168" Type="http://schemas.openxmlformats.org/officeDocument/2006/relationships/slideLayout" Target="../slideLayouts/slideLayout1270.xml"/><Relationship Id="rId8" Type="http://schemas.openxmlformats.org/officeDocument/2006/relationships/slideLayout" Target="../slideLayouts/slideLayout1110.xml"/><Relationship Id="rId51" Type="http://schemas.openxmlformats.org/officeDocument/2006/relationships/slideLayout" Target="../slideLayouts/slideLayout1153.xml"/><Relationship Id="rId72" Type="http://schemas.openxmlformats.org/officeDocument/2006/relationships/slideLayout" Target="../slideLayouts/slideLayout1174.xml"/><Relationship Id="rId93" Type="http://schemas.openxmlformats.org/officeDocument/2006/relationships/slideLayout" Target="../slideLayouts/slideLayout1195.xml"/><Relationship Id="rId98" Type="http://schemas.openxmlformats.org/officeDocument/2006/relationships/slideLayout" Target="../slideLayouts/slideLayout1200.xml"/><Relationship Id="rId121" Type="http://schemas.openxmlformats.org/officeDocument/2006/relationships/slideLayout" Target="../slideLayouts/slideLayout1223.xml"/><Relationship Id="rId142" Type="http://schemas.openxmlformats.org/officeDocument/2006/relationships/slideLayout" Target="../slideLayouts/slideLayout1244.xml"/><Relationship Id="rId163" Type="http://schemas.openxmlformats.org/officeDocument/2006/relationships/slideLayout" Target="../slideLayouts/slideLayout1265.xml"/><Relationship Id="rId184" Type="http://schemas.openxmlformats.org/officeDocument/2006/relationships/slideLayout" Target="../slideLayouts/slideLayout1286.xml"/><Relationship Id="rId189" Type="http://schemas.openxmlformats.org/officeDocument/2006/relationships/slideLayout" Target="../slideLayouts/slideLayout1291.xml"/><Relationship Id="rId3" Type="http://schemas.openxmlformats.org/officeDocument/2006/relationships/slideLayout" Target="../slideLayouts/slideLayout1105.xml"/><Relationship Id="rId25" Type="http://schemas.openxmlformats.org/officeDocument/2006/relationships/slideLayout" Target="../slideLayouts/slideLayout1127.xml"/><Relationship Id="rId46" Type="http://schemas.openxmlformats.org/officeDocument/2006/relationships/slideLayout" Target="../slideLayouts/slideLayout1148.xml"/><Relationship Id="rId67" Type="http://schemas.openxmlformats.org/officeDocument/2006/relationships/slideLayout" Target="../slideLayouts/slideLayout1169.xml"/><Relationship Id="rId116" Type="http://schemas.openxmlformats.org/officeDocument/2006/relationships/slideLayout" Target="../slideLayouts/slideLayout1218.xml"/><Relationship Id="rId137" Type="http://schemas.openxmlformats.org/officeDocument/2006/relationships/slideLayout" Target="../slideLayouts/slideLayout1239.xml"/><Relationship Id="rId158" Type="http://schemas.openxmlformats.org/officeDocument/2006/relationships/slideLayout" Target="../slideLayouts/slideLayout1260.xml"/><Relationship Id="rId20" Type="http://schemas.openxmlformats.org/officeDocument/2006/relationships/slideLayout" Target="../slideLayouts/slideLayout1122.xml"/><Relationship Id="rId41" Type="http://schemas.openxmlformats.org/officeDocument/2006/relationships/slideLayout" Target="../slideLayouts/slideLayout1143.xml"/><Relationship Id="rId62" Type="http://schemas.openxmlformats.org/officeDocument/2006/relationships/slideLayout" Target="../slideLayouts/slideLayout1164.xml"/><Relationship Id="rId83" Type="http://schemas.openxmlformats.org/officeDocument/2006/relationships/slideLayout" Target="../slideLayouts/slideLayout1185.xml"/><Relationship Id="rId88" Type="http://schemas.openxmlformats.org/officeDocument/2006/relationships/slideLayout" Target="../slideLayouts/slideLayout1190.xml"/><Relationship Id="rId111" Type="http://schemas.openxmlformats.org/officeDocument/2006/relationships/slideLayout" Target="../slideLayouts/slideLayout1213.xml"/><Relationship Id="rId132" Type="http://schemas.openxmlformats.org/officeDocument/2006/relationships/slideLayout" Target="../slideLayouts/slideLayout1234.xml"/><Relationship Id="rId153" Type="http://schemas.openxmlformats.org/officeDocument/2006/relationships/slideLayout" Target="../slideLayouts/slideLayout1255.xml"/><Relationship Id="rId174" Type="http://schemas.openxmlformats.org/officeDocument/2006/relationships/slideLayout" Target="../slideLayouts/slideLayout1276.xml"/><Relationship Id="rId179" Type="http://schemas.openxmlformats.org/officeDocument/2006/relationships/slideLayout" Target="../slideLayouts/slideLayout1281.xml"/><Relationship Id="rId195" Type="http://schemas.openxmlformats.org/officeDocument/2006/relationships/slideLayout" Target="../slideLayouts/slideLayout1297.xml"/><Relationship Id="rId190" Type="http://schemas.openxmlformats.org/officeDocument/2006/relationships/slideLayout" Target="../slideLayouts/slideLayout1292.xml"/><Relationship Id="rId15" Type="http://schemas.openxmlformats.org/officeDocument/2006/relationships/slideLayout" Target="../slideLayouts/slideLayout1117.xml"/><Relationship Id="rId36" Type="http://schemas.openxmlformats.org/officeDocument/2006/relationships/slideLayout" Target="../slideLayouts/slideLayout1138.xml"/><Relationship Id="rId57" Type="http://schemas.openxmlformats.org/officeDocument/2006/relationships/slideLayout" Target="../slideLayouts/slideLayout1159.xml"/><Relationship Id="rId106" Type="http://schemas.openxmlformats.org/officeDocument/2006/relationships/slideLayout" Target="../slideLayouts/slideLayout1208.xml"/><Relationship Id="rId127" Type="http://schemas.openxmlformats.org/officeDocument/2006/relationships/slideLayout" Target="../slideLayouts/slideLayout1229.xml"/><Relationship Id="rId10" Type="http://schemas.openxmlformats.org/officeDocument/2006/relationships/slideLayout" Target="../slideLayouts/slideLayout1112.xml"/><Relationship Id="rId31" Type="http://schemas.openxmlformats.org/officeDocument/2006/relationships/slideLayout" Target="../slideLayouts/slideLayout1133.xml"/><Relationship Id="rId52" Type="http://schemas.openxmlformats.org/officeDocument/2006/relationships/slideLayout" Target="../slideLayouts/slideLayout1154.xml"/><Relationship Id="rId73" Type="http://schemas.openxmlformats.org/officeDocument/2006/relationships/slideLayout" Target="../slideLayouts/slideLayout1175.xml"/><Relationship Id="rId78" Type="http://schemas.openxmlformats.org/officeDocument/2006/relationships/slideLayout" Target="../slideLayouts/slideLayout1180.xml"/><Relationship Id="rId94" Type="http://schemas.openxmlformats.org/officeDocument/2006/relationships/slideLayout" Target="../slideLayouts/slideLayout1196.xml"/><Relationship Id="rId99" Type="http://schemas.openxmlformats.org/officeDocument/2006/relationships/slideLayout" Target="../slideLayouts/slideLayout1201.xml"/><Relationship Id="rId101" Type="http://schemas.openxmlformats.org/officeDocument/2006/relationships/slideLayout" Target="../slideLayouts/slideLayout1203.xml"/><Relationship Id="rId122" Type="http://schemas.openxmlformats.org/officeDocument/2006/relationships/slideLayout" Target="../slideLayouts/slideLayout1224.xml"/><Relationship Id="rId143" Type="http://schemas.openxmlformats.org/officeDocument/2006/relationships/slideLayout" Target="../slideLayouts/slideLayout1245.xml"/><Relationship Id="rId148" Type="http://schemas.openxmlformats.org/officeDocument/2006/relationships/slideLayout" Target="../slideLayouts/slideLayout1250.xml"/><Relationship Id="rId164" Type="http://schemas.openxmlformats.org/officeDocument/2006/relationships/slideLayout" Target="../slideLayouts/slideLayout1266.xml"/><Relationship Id="rId169" Type="http://schemas.openxmlformats.org/officeDocument/2006/relationships/slideLayout" Target="../slideLayouts/slideLayout1271.xml"/><Relationship Id="rId185" Type="http://schemas.openxmlformats.org/officeDocument/2006/relationships/slideLayout" Target="../slideLayouts/slideLayout1287.xml"/><Relationship Id="rId4" Type="http://schemas.openxmlformats.org/officeDocument/2006/relationships/slideLayout" Target="../slideLayouts/slideLayout1106.xml"/><Relationship Id="rId9" Type="http://schemas.openxmlformats.org/officeDocument/2006/relationships/slideLayout" Target="../slideLayouts/slideLayout1111.xml"/><Relationship Id="rId180" Type="http://schemas.openxmlformats.org/officeDocument/2006/relationships/slideLayout" Target="../slideLayouts/slideLayout1282.xml"/><Relationship Id="rId26" Type="http://schemas.openxmlformats.org/officeDocument/2006/relationships/slideLayout" Target="../slideLayouts/slideLayout1128.xml"/><Relationship Id="rId47" Type="http://schemas.openxmlformats.org/officeDocument/2006/relationships/slideLayout" Target="../slideLayouts/slideLayout1149.xml"/><Relationship Id="rId68" Type="http://schemas.openxmlformats.org/officeDocument/2006/relationships/slideLayout" Target="../slideLayouts/slideLayout1170.xml"/><Relationship Id="rId89" Type="http://schemas.openxmlformats.org/officeDocument/2006/relationships/slideLayout" Target="../slideLayouts/slideLayout1191.xml"/><Relationship Id="rId112" Type="http://schemas.openxmlformats.org/officeDocument/2006/relationships/slideLayout" Target="../slideLayouts/slideLayout1214.xml"/><Relationship Id="rId133" Type="http://schemas.openxmlformats.org/officeDocument/2006/relationships/slideLayout" Target="../slideLayouts/slideLayout1235.xml"/><Relationship Id="rId154" Type="http://schemas.openxmlformats.org/officeDocument/2006/relationships/slideLayout" Target="../slideLayouts/slideLayout1256.xml"/><Relationship Id="rId175" Type="http://schemas.openxmlformats.org/officeDocument/2006/relationships/slideLayout" Target="../slideLayouts/slideLayout1277.xml"/><Relationship Id="rId196" Type="http://schemas.openxmlformats.org/officeDocument/2006/relationships/slideLayout" Target="../slideLayouts/slideLayout1298.xml"/><Relationship Id="rId16" Type="http://schemas.openxmlformats.org/officeDocument/2006/relationships/slideLayout" Target="../slideLayouts/slideLayout1118.xml"/><Relationship Id="rId37" Type="http://schemas.openxmlformats.org/officeDocument/2006/relationships/slideLayout" Target="../slideLayouts/slideLayout1139.xml"/><Relationship Id="rId58" Type="http://schemas.openxmlformats.org/officeDocument/2006/relationships/slideLayout" Target="../slideLayouts/slideLayout1160.xml"/><Relationship Id="rId79" Type="http://schemas.openxmlformats.org/officeDocument/2006/relationships/slideLayout" Target="../slideLayouts/slideLayout1181.xml"/><Relationship Id="rId102" Type="http://schemas.openxmlformats.org/officeDocument/2006/relationships/slideLayout" Target="../slideLayouts/slideLayout1204.xml"/><Relationship Id="rId123" Type="http://schemas.openxmlformats.org/officeDocument/2006/relationships/slideLayout" Target="../slideLayouts/slideLayout1225.xml"/><Relationship Id="rId144" Type="http://schemas.openxmlformats.org/officeDocument/2006/relationships/slideLayout" Target="../slideLayouts/slideLayout1246.xml"/><Relationship Id="rId90" Type="http://schemas.openxmlformats.org/officeDocument/2006/relationships/slideLayout" Target="../slideLayouts/slideLayout1192.xml"/><Relationship Id="rId165" Type="http://schemas.openxmlformats.org/officeDocument/2006/relationships/slideLayout" Target="../slideLayouts/slideLayout1267.xml"/><Relationship Id="rId186" Type="http://schemas.openxmlformats.org/officeDocument/2006/relationships/slideLayout" Target="../slideLayouts/slideLayout1288.xml"/><Relationship Id="rId27" Type="http://schemas.openxmlformats.org/officeDocument/2006/relationships/slideLayout" Target="../slideLayouts/slideLayout1129.xml"/><Relationship Id="rId48" Type="http://schemas.openxmlformats.org/officeDocument/2006/relationships/slideLayout" Target="../slideLayouts/slideLayout1150.xml"/><Relationship Id="rId69" Type="http://schemas.openxmlformats.org/officeDocument/2006/relationships/slideLayout" Target="../slideLayouts/slideLayout1171.xml"/><Relationship Id="rId113" Type="http://schemas.openxmlformats.org/officeDocument/2006/relationships/slideLayout" Target="../slideLayouts/slideLayout1215.xml"/><Relationship Id="rId134" Type="http://schemas.openxmlformats.org/officeDocument/2006/relationships/slideLayout" Target="../slideLayouts/slideLayout1236.xml"/><Relationship Id="rId80" Type="http://schemas.openxmlformats.org/officeDocument/2006/relationships/slideLayout" Target="../slideLayouts/slideLayout1182.xml"/><Relationship Id="rId155" Type="http://schemas.openxmlformats.org/officeDocument/2006/relationships/slideLayout" Target="../slideLayouts/slideLayout1257.xml"/><Relationship Id="rId176" Type="http://schemas.openxmlformats.org/officeDocument/2006/relationships/slideLayout" Target="../slideLayouts/slideLayout1278.xml"/><Relationship Id="rId197" Type="http://schemas.openxmlformats.org/officeDocument/2006/relationships/slideLayout" Target="../slideLayouts/slideLayout1299.xml"/><Relationship Id="rId17" Type="http://schemas.openxmlformats.org/officeDocument/2006/relationships/slideLayout" Target="../slideLayouts/slideLayout1119.xml"/><Relationship Id="rId38" Type="http://schemas.openxmlformats.org/officeDocument/2006/relationships/slideLayout" Target="../slideLayouts/slideLayout1140.xml"/><Relationship Id="rId59" Type="http://schemas.openxmlformats.org/officeDocument/2006/relationships/slideLayout" Target="../slideLayouts/slideLayout1161.xml"/><Relationship Id="rId103" Type="http://schemas.openxmlformats.org/officeDocument/2006/relationships/slideLayout" Target="../slideLayouts/slideLayout1205.xml"/><Relationship Id="rId124" Type="http://schemas.openxmlformats.org/officeDocument/2006/relationships/slideLayout" Target="../slideLayouts/slideLayout1226.xml"/><Relationship Id="rId70" Type="http://schemas.openxmlformats.org/officeDocument/2006/relationships/slideLayout" Target="../slideLayouts/slideLayout1172.xml"/><Relationship Id="rId91" Type="http://schemas.openxmlformats.org/officeDocument/2006/relationships/slideLayout" Target="../slideLayouts/slideLayout1193.xml"/><Relationship Id="rId145" Type="http://schemas.openxmlformats.org/officeDocument/2006/relationships/slideLayout" Target="../slideLayouts/slideLayout1247.xml"/><Relationship Id="rId166" Type="http://schemas.openxmlformats.org/officeDocument/2006/relationships/slideLayout" Target="../slideLayouts/slideLayout1268.xml"/><Relationship Id="rId187" Type="http://schemas.openxmlformats.org/officeDocument/2006/relationships/slideLayout" Target="../slideLayouts/slideLayout1289.xml"/><Relationship Id="rId1" Type="http://schemas.openxmlformats.org/officeDocument/2006/relationships/slideLayout" Target="../slideLayouts/slideLayout1103.xml"/><Relationship Id="rId28" Type="http://schemas.openxmlformats.org/officeDocument/2006/relationships/slideLayout" Target="../slideLayouts/slideLayout1130.xml"/><Relationship Id="rId49" Type="http://schemas.openxmlformats.org/officeDocument/2006/relationships/slideLayout" Target="../slideLayouts/slideLayout1151.xml"/><Relationship Id="rId114" Type="http://schemas.openxmlformats.org/officeDocument/2006/relationships/slideLayout" Target="../slideLayouts/slideLayout1216.xml"/><Relationship Id="rId60" Type="http://schemas.openxmlformats.org/officeDocument/2006/relationships/slideLayout" Target="../slideLayouts/slideLayout1162.xml"/><Relationship Id="rId81" Type="http://schemas.openxmlformats.org/officeDocument/2006/relationships/slideLayout" Target="../slideLayouts/slideLayout1183.xml"/><Relationship Id="rId135" Type="http://schemas.openxmlformats.org/officeDocument/2006/relationships/slideLayout" Target="../slideLayouts/slideLayout1237.xml"/><Relationship Id="rId156" Type="http://schemas.openxmlformats.org/officeDocument/2006/relationships/slideLayout" Target="../slideLayouts/slideLayout1258.xml"/><Relationship Id="rId177" Type="http://schemas.openxmlformats.org/officeDocument/2006/relationships/slideLayout" Target="../slideLayouts/slideLayout1279.xml"/><Relationship Id="rId198" Type="http://schemas.openxmlformats.org/officeDocument/2006/relationships/slideLayout" Target="../slideLayouts/slideLayout1300.xml"/><Relationship Id="rId18" Type="http://schemas.openxmlformats.org/officeDocument/2006/relationships/slideLayout" Target="../slideLayouts/slideLayout1120.xml"/><Relationship Id="rId39" Type="http://schemas.openxmlformats.org/officeDocument/2006/relationships/slideLayout" Target="../slideLayouts/slideLayout1141.xml"/><Relationship Id="rId50" Type="http://schemas.openxmlformats.org/officeDocument/2006/relationships/slideLayout" Target="../slideLayouts/slideLayout1152.xml"/><Relationship Id="rId104" Type="http://schemas.openxmlformats.org/officeDocument/2006/relationships/slideLayout" Target="../slideLayouts/slideLayout1206.xml"/><Relationship Id="rId125" Type="http://schemas.openxmlformats.org/officeDocument/2006/relationships/slideLayout" Target="../slideLayouts/slideLayout1227.xml"/><Relationship Id="rId146" Type="http://schemas.openxmlformats.org/officeDocument/2006/relationships/slideLayout" Target="../slideLayouts/slideLayout1248.xml"/><Relationship Id="rId167" Type="http://schemas.openxmlformats.org/officeDocument/2006/relationships/slideLayout" Target="../slideLayouts/slideLayout1269.xml"/><Relationship Id="rId188" Type="http://schemas.openxmlformats.org/officeDocument/2006/relationships/slideLayout" Target="../slideLayouts/slideLayout129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08.xml"/><Relationship Id="rId13" Type="http://schemas.openxmlformats.org/officeDocument/2006/relationships/slideLayout" Target="../slideLayouts/slideLayout1313.xml"/><Relationship Id="rId18" Type="http://schemas.openxmlformats.org/officeDocument/2006/relationships/slideLayout" Target="../slideLayouts/slideLayout1318.xml"/><Relationship Id="rId26" Type="http://schemas.openxmlformats.org/officeDocument/2006/relationships/tags" Target="../tags/tag31.xml"/><Relationship Id="rId3" Type="http://schemas.openxmlformats.org/officeDocument/2006/relationships/slideLayout" Target="../slideLayouts/slideLayout1303.xml"/><Relationship Id="rId21" Type="http://schemas.openxmlformats.org/officeDocument/2006/relationships/tags" Target="../tags/tag26.xml"/><Relationship Id="rId7" Type="http://schemas.openxmlformats.org/officeDocument/2006/relationships/slideLayout" Target="../slideLayouts/slideLayout1307.xml"/><Relationship Id="rId12" Type="http://schemas.openxmlformats.org/officeDocument/2006/relationships/slideLayout" Target="../slideLayouts/slideLayout1312.xml"/><Relationship Id="rId17" Type="http://schemas.openxmlformats.org/officeDocument/2006/relationships/slideLayout" Target="../slideLayouts/slideLayout1317.xml"/><Relationship Id="rId25" Type="http://schemas.openxmlformats.org/officeDocument/2006/relationships/tags" Target="../tags/tag30.xml"/><Relationship Id="rId2" Type="http://schemas.openxmlformats.org/officeDocument/2006/relationships/slideLayout" Target="../slideLayouts/slideLayout1302.xml"/><Relationship Id="rId16" Type="http://schemas.openxmlformats.org/officeDocument/2006/relationships/slideLayout" Target="../slideLayouts/slideLayout1316.xml"/><Relationship Id="rId20" Type="http://schemas.openxmlformats.org/officeDocument/2006/relationships/theme" Target="../theme/theme12.xml"/><Relationship Id="rId1" Type="http://schemas.openxmlformats.org/officeDocument/2006/relationships/slideLayout" Target="../slideLayouts/slideLayout1301.xml"/><Relationship Id="rId6" Type="http://schemas.openxmlformats.org/officeDocument/2006/relationships/slideLayout" Target="../slideLayouts/slideLayout1306.xml"/><Relationship Id="rId11" Type="http://schemas.openxmlformats.org/officeDocument/2006/relationships/slideLayout" Target="../slideLayouts/slideLayout1311.xml"/><Relationship Id="rId24" Type="http://schemas.openxmlformats.org/officeDocument/2006/relationships/tags" Target="../tags/tag29.xml"/><Relationship Id="rId5" Type="http://schemas.openxmlformats.org/officeDocument/2006/relationships/slideLayout" Target="../slideLayouts/slideLayout1305.xml"/><Relationship Id="rId15" Type="http://schemas.openxmlformats.org/officeDocument/2006/relationships/slideLayout" Target="../slideLayouts/slideLayout1315.xml"/><Relationship Id="rId23" Type="http://schemas.openxmlformats.org/officeDocument/2006/relationships/tags" Target="../tags/tag28.xml"/><Relationship Id="rId28" Type="http://schemas.openxmlformats.org/officeDocument/2006/relationships/tags" Target="../tags/tag33.xml"/><Relationship Id="rId10" Type="http://schemas.openxmlformats.org/officeDocument/2006/relationships/slideLayout" Target="../slideLayouts/slideLayout1310.xml"/><Relationship Id="rId19" Type="http://schemas.openxmlformats.org/officeDocument/2006/relationships/slideLayout" Target="../slideLayouts/slideLayout1319.xml"/><Relationship Id="rId4" Type="http://schemas.openxmlformats.org/officeDocument/2006/relationships/slideLayout" Target="../slideLayouts/slideLayout1304.xml"/><Relationship Id="rId9" Type="http://schemas.openxmlformats.org/officeDocument/2006/relationships/slideLayout" Target="../slideLayouts/slideLayout1309.xml"/><Relationship Id="rId14" Type="http://schemas.openxmlformats.org/officeDocument/2006/relationships/slideLayout" Target="../slideLayouts/slideLayout1314.xml"/><Relationship Id="rId22" Type="http://schemas.openxmlformats.org/officeDocument/2006/relationships/tags" Target="../tags/tag27.xml"/><Relationship Id="rId27" Type="http://schemas.openxmlformats.org/officeDocument/2006/relationships/tags" Target="../tags/tag3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27.xml"/><Relationship Id="rId3" Type="http://schemas.openxmlformats.org/officeDocument/2006/relationships/slideLayout" Target="../slideLayouts/slideLayout1322.xml"/><Relationship Id="rId7" Type="http://schemas.openxmlformats.org/officeDocument/2006/relationships/slideLayout" Target="../slideLayouts/slideLayout1326.xml"/><Relationship Id="rId12" Type="http://schemas.openxmlformats.org/officeDocument/2006/relationships/theme" Target="../theme/theme13.xml"/><Relationship Id="rId2" Type="http://schemas.openxmlformats.org/officeDocument/2006/relationships/slideLayout" Target="../slideLayouts/slideLayout1321.xml"/><Relationship Id="rId1" Type="http://schemas.openxmlformats.org/officeDocument/2006/relationships/slideLayout" Target="../slideLayouts/slideLayout1320.xml"/><Relationship Id="rId6" Type="http://schemas.openxmlformats.org/officeDocument/2006/relationships/slideLayout" Target="../slideLayouts/slideLayout1325.xml"/><Relationship Id="rId11" Type="http://schemas.openxmlformats.org/officeDocument/2006/relationships/slideLayout" Target="../slideLayouts/slideLayout1330.xml"/><Relationship Id="rId5" Type="http://schemas.openxmlformats.org/officeDocument/2006/relationships/slideLayout" Target="../slideLayouts/slideLayout1324.xml"/><Relationship Id="rId10" Type="http://schemas.openxmlformats.org/officeDocument/2006/relationships/slideLayout" Target="../slideLayouts/slideLayout1329.xml"/><Relationship Id="rId4" Type="http://schemas.openxmlformats.org/officeDocument/2006/relationships/slideLayout" Target="../slideLayouts/slideLayout1323.xml"/><Relationship Id="rId9" Type="http://schemas.openxmlformats.org/officeDocument/2006/relationships/slideLayout" Target="../slideLayouts/slideLayout132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704.xml"/><Relationship Id="rId13" Type="http://schemas.openxmlformats.org/officeDocument/2006/relationships/slideLayout" Target="../slideLayouts/slideLayout709.xml"/><Relationship Id="rId18" Type="http://schemas.openxmlformats.org/officeDocument/2006/relationships/slideLayout" Target="../slideLayouts/slideLayout714.xml"/><Relationship Id="rId26" Type="http://schemas.openxmlformats.org/officeDocument/2006/relationships/theme" Target="../theme/theme2.xml"/><Relationship Id="rId3" Type="http://schemas.openxmlformats.org/officeDocument/2006/relationships/slideLayout" Target="../slideLayouts/slideLayout699.xml"/><Relationship Id="rId21" Type="http://schemas.openxmlformats.org/officeDocument/2006/relationships/slideLayout" Target="../slideLayouts/slideLayout717.xml"/><Relationship Id="rId7" Type="http://schemas.openxmlformats.org/officeDocument/2006/relationships/slideLayout" Target="../slideLayouts/slideLayout703.xml"/><Relationship Id="rId12" Type="http://schemas.openxmlformats.org/officeDocument/2006/relationships/slideLayout" Target="../slideLayouts/slideLayout708.xml"/><Relationship Id="rId17" Type="http://schemas.openxmlformats.org/officeDocument/2006/relationships/slideLayout" Target="../slideLayouts/slideLayout713.xml"/><Relationship Id="rId25" Type="http://schemas.openxmlformats.org/officeDocument/2006/relationships/slideLayout" Target="../slideLayouts/slideLayout721.xml"/><Relationship Id="rId2" Type="http://schemas.openxmlformats.org/officeDocument/2006/relationships/slideLayout" Target="../slideLayouts/slideLayout698.xml"/><Relationship Id="rId16" Type="http://schemas.openxmlformats.org/officeDocument/2006/relationships/slideLayout" Target="../slideLayouts/slideLayout712.xml"/><Relationship Id="rId20" Type="http://schemas.openxmlformats.org/officeDocument/2006/relationships/slideLayout" Target="../slideLayouts/slideLayout716.xml"/><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24" Type="http://schemas.openxmlformats.org/officeDocument/2006/relationships/slideLayout" Target="../slideLayouts/slideLayout720.xml"/><Relationship Id="rId5" Type="http://schemas.openxmlformats.org/officeDocument/2006/relationships/slideLayout" Target="../slideLayouts/slideLayout701.xml"/><Relationship Id="rId15" Type="http://schemas.openxmlformats.org/officeDocument/2006/relationships/slideLayout" Target="../slideLayouts/slideLayout711.xml"/><Relationship Id="rId23" Type="http://schemas.openxmlformats.org/officeDocument/2006/relationships/slideLayout" Target="../slideLayouts/slideLayout719.xml"/><Relationship Id="rId10" Type="http://schemas.openxmlformats.org/officeDocument/2006/relationships/slideLayout" Target="../slideLayouts/slideLayout706.xml"/><Relationship Id="rId19" Type="http://schemas.openxmlformats.org/officeDocument/2006/relationships/slideLayout" Target="../slideLayouts/slideLayout715.xml"/><Relationship Id="rId4" Type="http://schemas.openxmlformats.org/officeDocument/2006/relationships/slideLayout" Target="../slideLayouts/slideLayout700.xml"/><Relationship Id="rId9" Type="http://schemas.openxmlformats.org/officeDocument/2006/relationships/slideLayout" Target="../slideLayouts/slideLayout705.xml"/><Relationship Id="rId14" Type="http://schemas.openxmlformats.org/officeDocument/2006/relationships/slideLayout" Target="../slideLayouts/slideLayout710.xml"/><Relationship Id="rId22" Type="http://schemas.openxmlformats.org/officeDocument/2006/relationships/slideLayout" Target="../slideLayouts/slideLayout71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729.xml"/><Relationship Id="rId13" Type="http://schemas.openxmlformats.org/officeDocument/2006/relationships/slideLayout" Target="../slideLayouts/slideLayout734.xml"/><Relationship Id="rId18" Type="http://schemas.openxmlformats.org/officeDocument/2006/relationships/slideLayout" Target="../slideLayouts/slideLayout739.xml"/><Relationship Id="rId26" Type="http://schemas.openxmlformats.org/officeDocument/2006/relationships/slideLayout" Target="../slideLayouts/slideLayout747.xml"/><Relationship Id="rId3" Type="http://schemas.openxmlformats.org/officeDocument/2006/relationships/slideLayout" Target="../slideLayouts/slideLayout724.xml"/><Relationship Id="rId21" Type="http://schemas.openxmlformats.org/officeDocument/2006/relationships/slideLayout" Target="../slideLayouts/slideLayout742.xml"/><Relationship Id="rId7" Type="http://schemas.openxmlformats.org/officeDocument/2006/relationships/slideLayout" Target="../slideLayouts/slideLayout728.xml"/><Relationship Id="rId12" Type="http://schemas.openxmlformats.org/officeDocument/2006/relationships/slideLayout" Target="../slideLayouts/slideLayout733.xml"/><Relationship Id="rId17" Type="http://schemas.openxmlformats.org/officeDocument/2006/relationships/slideLayout" Target="../slideLayouts/slideLayout738.xml"/><Relationship Id="rId25" Type="http://schemas.openxmlformats.org/officeDocument/2006/relationships/slideLayout" Target="../slideLayouts/slideLayout746.xml"/><Relationship Id="rId2" Type="http://schemas.openxmlformats.org/officeDocument/2006/relationships/slideLayout" Target="../slideLayouts/slideLayout723.xml"/><Relationship Id="rId16" Type="http://schemas.openxmlformats.org/officeDocument/2006/relationships/slideLayout" Target="../slideLayouts/slideLayout737.xml"/><Relationship Id="rId20" Type="http://schemas.openxmlformats.org/officeDocument/2006/relationships/slideLayout" Target="../slideLayouts/slideLayout741.xml"/><Relationship Id="rId1" Type="http://schemas.openxmlformats.org/officeDocument/2006/relationships/slideLayout" Target="../slideLayouts/slideLayout722.xml"/><Relationship Id="rId6" Type="http://schemas.openxmlformats.org/officeDocument/2006/relationships/slideLayout" Target="../slideLayouts/slideLayout727.xml"/><Relationship Id="rId11" Type="http://schemas.openxmlformats.org/officeDocument/2006/relationships/slideLayout" Target="../slideLayouts/slideLayout732.xml"/><Relationship Id="rId24" Type="http://schemas.openxmlformats.org/officeDocument/2006/relationships/slideLayout" Target="../slideLayouts/slideLayout745.xml"/><Relationship Id="rId5" Type="http://schemas.openxmlformats.org/officeDocument/2006/relationships/slideLayout" Target="../slideLayouts/slideLayout726.xml"/><Relationship Id="rId15" Type="http://schemas.openxmlformats.org/officeDocument/2006/relationships/slideLayout" Target="../slideLayouts/slideLayout736.xml"/><Relationship Id="rId23" Type="http://schemas.openxmlformats.org/officeDocument/2006/relationships/slideLayout" Target="../slideLayouts/slideLayout744.xml"/><Relationship Id="rId10" Type="http://schemas.openxmlformats.org/officeDocument/2006/relationships/slideLayout" Target="../slideLayouts/slideLayout731.xml"/><Relationship Id="rId19" Type="http://schemas.openxmlformats.org/officeDocument/2006/relationships/slideLayout" Target="../slideLayouts/slideLayout740.xml"/><Relationship Id="rId4" Type="http://schemas.openxmlformats.org/officeDocument/2006/relationships/slideLayout" Target="../slideLayouts/slideLayout725.xml"/><Relationship Id="rId9" Type="http://schemas.openxmlformats.org/officeDocument/2006/relationships/slideLayout" Target="../slideLayouts/slideLayout730.xml"/><Relationship Id="rId14" Type="http://schemas.openxmlformats.org/officeDocument/2006/relationships/slideLayout" Target="../slideLayouts/slideLayout735.xml"/><Relationship Id="rId22" Type="http://schemas.openxmlformats.org/officeDocument/2006/relationships/slideLayout" Target="../slideLayouts/slideLayout743.xml"/><Relationship Id="rId27"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55.xml"/><Relationship Id="rId3" Type="http://schemas.openxmlformats.org/officeDocument/2006/relationships/slideLayout" Target="../slideLayouts/slideLayout750.xml"/><Relationship Id="rId7" Type="http://schemas.openxmlformats.org/officeDocument/2006/relationships/slideLayout" Target="../slideLayouts/slideLayout754.xml"/><Relationship Id="rId12" Type="http://schemas.openxmlformats.org/officeDocument/2006/relationships/theme" Target="../theme/theme4.xml"/><Relationship Id="rId2" Type="http://schemas.openxmlformats.org/officeDocument/2006/relationships/slideLayout" Target="../slideLayouts/slideLayout749.xml"/><Relationship Id="rId1" Type="http://schemas.openxmlformats.org/officeDocument/2006/relationships/slideLayout" Target="../slideLayouts/slideLayout748.xml"/><Relationship Id="rId6" Type="http://schemas.openxmlformats.org/officeDocument/2006/relationships/slideLayout" Target="../slideLayouts/slideLayout753.xml"/><Relationship Id="rId11" Type="http://schemas.openxmlformats.org/officeDocument/2006/relationships/slideLayout" Target="../slideLayouts/slideLayout758.xml"/><Relationship Id="rId5" Type="http://schemas.openxmlformats.org/officeDocument/2006/relationships/slideLayout" Target="../slideLayouts/slideLayout752.xml"/><Relationship Id="rId10" Type="http://schemas.openxmlformats.org/officeDocument/2006/relationships/slideLayout" Target="../slideLayouts/slideLayout757.xml"/><Relationship Id="rId4" Type="http://schemas.openxmlformats.org/officeDocument/2006/relationships/slideLayout" Target="../slideLayouts/slideLayout751.xml"/><Relationship Id="rId9" Type="http://schemas.openxmlformats.org/officeDocument/2006/relationships/slideLayout" Target="../slideLayouts/slideLayout75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66.xml"/><Relationship Id="rId13" Type="http://schemas.openxmlformats.org/officeDocument/2006/relationships/slideLayout" Target="../slideLayouts/slideLayout771.xml"/><Relationship Id="rId18" Type="http://schemas.openxmlformats.org/officeDocument/2006/relationships/theme" Target="../theme/theme5.xml"/><Relationship Id="rId3" Type="http://schemas.openxmlformats.org/officeDocument/2006/relationships/slideLayout" Target="../slideLayouts/slideLayout761.xml"/><Relationship Id="rId7" Type="http://schemas.openxmlformats.org/officeDocument/2006/relationships/slideLayout" Target="../slideLayouts/slideLayout765.xml"/><Relationship Id="rId12" Type="http://schemas.openxmlformats.org/officeDocument/2006/relationships/slideLayout" Target="../slideLayouts/slideLayout770.xml"/><Relationship Id="rId17" Type="http://schemas.openxmlformats.org/officeDocument/2006/relationships/slideLayout" Target="../slideLayouts/slideLayout775.xml"/><Relationship Id="rId2" Type="http://schemas.openxmlformats.org/officeDocument/2006/relationships/slideLayout" Target="../slideLayouts/slideLayout760.xml"/><Relationship Id="rId16" Type="http://schemas.openxmlformats.org/officeDocument/2006/relationships/slideLayout" Target="../slideLayouts/slideLayout774.xml"/><Relationship Id="rId1" Type="http://schemas.openxmlformats.org/officeDocument/2006/relationships/slideLayout" Target="../slideLayouts/slideLayout759.xml"/><Relationship Id="rId6" Type="http://schemas.openxmlformats.org/officeDocument/2006/relationships/slideLayout" Target="../slideLayouts/slideLayout764.xml"/><Relationship Id="rId11" Type="http://schemas.openxmlformats.org/officeDocument/2006/relationships/slideLayout" Target="../slideLayouts/slideLayout769.xml"/><Relationship Id="rId5" Type="http://schemas.openxmlformats.org/officeDocument/2006/relationships/slideLayout" Target="../slideLayouts/slideLayout763.xml"/><Relationship Id="rId15" Type="http://schemas.openxmlformats.org/officeDocument/2006/relationships/slideLayout" Target="../slideLayouts/slideLayout773.xml"/><Relationship Id="rId10" Type="http://schemas.openxmlformats.org/officeDocument/2006/relationships/slideLayout" Target="../slideLayouts/slideLayout768.xml"/><Relationship Id="rId4" Type="http://schemas.openxmlformats.org/officeDocument/2006/relationships/slideLayout" Target="../slideLayouts/slideLayout762.xml"/><Relationship Id="rId9" Type="http://schemas.openxmlformats.org/officeDocument/2006/relationships/slideLayout" Target="../slideLayouts/slideLayout767.xml"/><Relationship Id="rId14" Type="http://schemas.openxmlformats.org/officeDocument/2006/relationships/slideLayout" Target="../slideLayouts/slideLayout772.xml"/></Relationships>
</file>

<file path=ppt/slideMasters/_rels/slideMaster6.xml.rels><?xml version="1.0" encoding="UTF-8" standalone="yes"?>
<Relationships xmlns="http://schemas.openxmlformats.org/package/2006/relationships"><Relationship Id="rId117" Type="http://schemas.openxmlformats.org/officeDocument/2006/relationships/slideLayout" Target="../slideLayouts/slideLayout892.xml"/><Relationship Id="rId21" Type="http://schemas.openxmlformats.org/officeDocument/2006/relationships/slideLayout" Target="../slideLayouts/slideLayout796.xml"/><Relationship Id="rId63" Type="http://schemas.openxmlformats.org/officeDocument/2006/relationships/slideLayout" Target="../slideLayouts/slideLayout838.xml"/><Relationship Id="rId159" Type="http://schemas.openxmlformats.org/officeDocument/2006/relationships/slideLayout" Target="../slideLayouts/slideLayout934.xml"/><Relationship Id="rId170" Type="http://schemas.openxmlformats.org/officeDocument/2006/relationships/slideLayout" Target="../slideLayouts/slideLayout945.xml"/><Relationship Id="rId226" Type="http://schemas.openxmlformats.org/officeDocument/2006/relationships/slideLayout" Target="../slideLayouts/slideLayout1001.xml"/><Relationship Id="rId268" Type="http://schemas.openxmlformats.org/officeDocument/2006/relationships/slideLayout" Target="../slideLayouts/slideLayout1043.xml"/><Relationship Id="rId32" Type="http://schemas.openxmlformats.org/officeDocument/2006/relationships/slideLayout" Target="../slideLayouts/slideLayout807.xml"/><Relationship Id="rId74" Type="http://schemas.openxmlformats.org/officeDocument/2006/relationships/slideLayout" Target="../slideLayouts/slideLayout849.xml"/><Relationship Id="rId128" Type="http://schemas.openxmlformats.org/officeDocument/2006/relationships/slideLayout" Target="../slideLayouts/slideLayout903.xml"/><Relationship Id="rId5" Type="http://schemas.openxmlformats.org/officeDocument/2006/relationships/slideLayout" Target="../slideLayouts/slideLayout780.xml"/><Relationship Id="rId181" Type="http://schemas.openxmlformats.org/officeDocument/2006/relationships/slideLayout" Target="../slideLayouts/slideLayout956.xml"/><Relationship Id="rId237" Type="http://schemas.openxmlformats.org/officeDocument/2006/relationships/slideLayout" Target="../slideLayouts/slideLayout1012.xml"/><Relationship Id="rId279" Type="http://schemas.openxmlformats.org/officeDocument/2006/relationships/slideLayout" Target="../slideLayouts/slideLayout1054.xml"/><Relationship Id="rId22" Type="http://schemas.openxmlformats.org/officeDocument/2006/relationships/slideLayout" Target="../slideLayouts/slideLayout797.xml"/><Relationship Id="rId43" Type="http://schemas.openxmlformats.org/officeDocument/2006/relationships/slideLayout" Target="../slideLayouts/slideLayout818.xml"/><Relationship Id="rId64" Type="http://schemas.openxmlformats.org/officeDocument/2006/relationships/slideLayout" Target="../slideLayouts/slideLayout839.xml"/><Relationship Id="rId118" Type="http://schemas.openxmlformats.org/officeDocument/2006/relationships/slideLayout" Target="../slideLayouts/slideLayout893.xml"/><Relationship Id="rId139" Type="http://schemas.openxmlformats.org/officeDocument/2006/relationships/slideLayout" Target="../slideLayouts/slideLayout914.xml"/><Relationship Id="rId85" Type="http://schemas.openxmlformats.org/officeDocument/2006/relationships/slideLayout" Target="../slideLayouts/slideLayout860.xml"/><Relationship Id="rId150" Type="http://schemas.openxmlformats.org/officeDocument/2006/relationships/slideLayout" Target="../slideLayouts/slideLayout925.xml"/><Relationship Id="rId171" Type="http://schemas.openxmlformats.org/officeDocument/2006/relationships/slideLayout" Target="../slideLayouts/slideLayout946.xml"/><Relationship Id="rId192" Type="http://schemas.openxmlformats.org/officeDocument/2006/relationships/slideLayout" Target="../slideLayouts/slideLayout967.xml"/><Relationship Id="rId206" Type="http://schemas.openxmlformats.org/officeDocument/2006/relationships/slideLayout" Target="../slideLayouts/slideLayout981.xml"/><Relationship Id="rId227" Type="http://schemas.openxmlformats.org/officeDocument/2006/relationships/slideLayout" Target="../slideLayouts/slideLayout1002.xml"/><Relationship Id="rId248" Type="http://schemas.openxmlformats.org/officeDocument/2006/relationships/slideLayout" Target="../slideLayouts/slideLayout1023.xml"/><Relationship Id="rId269" Type="http://schemas.openxmlformats.org/officeDocument/2006/relationships/slideLayout" Target="../slideLayouts/slideLayout1044.xml"/><Relationship Id="rId12" Type="http://schemas.openxmlformats.org/officeDocument/2006/relationships/slideLayout" Target="../slideLayouts/slideLayout787.xml"/><Relationship Id="rId33" Type="http://schemas.openxmlformats.org/officeDocument/2006/relationships/slideLayout" Target="../slideLayouts/slideLayout808.xml"/><Relationship Id="rId108" Type="http://schemas.openxmlformats.org/officeDocument/2006/relationships/slideLayout" Target="../slideLayouts/slideLayout883.xml"/><Relationship Id="rId129" Type="http://schemas.openxmlformats.org/officeDocument/2006/relationships/slideLayout" Target="../slideLayouts/slideLayout904.xml"/><Relationship Id="rId280" Type="http://schemas.openxmlformats.org/officeDocument/2006/relationships/slideLayout" Target="../slideLayouts/slideLayout1055.xml"/><Relationship Id="rId54" Type="http://schemas.openxmlformats.org/officeDocument/2006/relationships/slideLayout" Target="../slideLayouts/slideLayout829.xml"/><Relationship Id="rId75" Type="http://schemas.openxmlformats.org/officeDocument/2006/relationships/slideLayout" Target="../slideLayouts/slideLayout850.xml"/><Relationship Id="rId96" Type="http://schemas.openxmlformats.org/officeDocument/2006/relationships/slideLayout" Target="../slideLayouts/slideLayout871.xml"/><Relationship Id="rId140" Type="http://schemas.openxmlformats.org/officeDocument/2006/relationships/slideLayout" Target="../slideLayouts/slideLayout915.xml"/><Relationship Id="rId161" Type="http://schemas.openxmlformats.org/officeDocument/2006/relationships/slideLayout" Target="../slideLayouts/slideLayout936.xml"/><Relationship Id="rId182" Type="http://schemas.openxmlformats.org/officeDocument/2006/relationships/slideLayout" Target="../slideLayouts/slideLayout957.xml"/><Relationship Id="rId217" Type="http://schemas.openxmlformats.org/officeDocument/2006/relationships/slideLayout" Target="../slideLayouts/slideLayout992.xml"/><Relationship Id="rId6" Type="http://schemas.openxmlformats.org/officeDocument/2006/relationships/slideLayout" Target="../slideLayouts/slideLayout781.xml"/><Relationship Id="rId238" Type="http://schemas.openxmlformats.org/officeDocument/2006/relationships/slideLayout" Target="../slideLayouts/slideLayout1013.xml"/><Relationship Id="rId259" Type="http://schemas.openxmlformats.org/officeDocument/2006/relationships/slideLayout" Target="../slideLayouts/slideLayout1034.xml"/><Relationship Id="rId23" Type="http://schemas.openxmlformats.org/officeDocument/2006/relationships/slideLayout" Target="../slideLayouts/slideLayout798.xml"/><Relationship Id="rId119" Type="http://schemas.openxmlformats.org/officeDocument/2006/relationships/slideLayout" Target="../slideLayouts/slideLayout894.xml"/><Relationship Id="rId270" Type="http://schemas.openxmlformats.org/officeDocument/2006/relationships/slideLayout" Target="../slideLayouts/slideLayout1045.xml"/><Relationship Id="rId44" Type="http://schemas.openxmlformats.org/officeDocument/2006/relationships/slideLayout" Target="../slideLayouts/slideLayout819.xml"/><Relationship Id="rId65" Type="http://schemas.openxmlformats.org/officeDocument/2006/relationships/slideLayout" Target="../slideLayouts/slideLayout840.xml"/><Relationship Id="rId86" Type="http://schemas.openxmlformats.org/officeDocument/2006/relationships/slideLayout" Target="../slideLayouts/slideLayout861.xml"/><Relationship Id="rId130" Type="http://schemas.openxmlformats.org/officeDocument/2006/relationships/slideLayout" Target="../slideLayouts/slideLayout905.xml"/><Relationship Id="rId151" Type="http://schemas.openxmlformats.org/officeDocument/2006/relationships/slideLayout" Target="../slideLayouts/slideLayout926.xml"/><Relationship Id="rId172" Type="http://schemas.openxmlformats.org/officeDocument/2006/relationships/slideLayout" Target="../slideLayouts/slideLayout947.xml"/><Relationship Id="rId193" Type="http://schemas.openxmlformats.org/officeDocument/2006/relationships/slideLayout" Target="../slideLayouts/slideLayout968.xml"/><Relationship Id="rId207" Type="http://schemas.openxmlformats.org/officeDocument/2006/relationships/slideLayout" Target="../slideLayouts/slideLayout982.xml"/><Relationship Id="rId228" Type="http://schemas.openxmlformats.org/officeDocument/2006/relationships/slideLayout" Target="../slideLayouts/slideLayout1003.xml"/><Relationship Id="rId249" Type="http://schemas.openxmlformats.org/officeDocument/2006/relationships/slideLayout" Target="../slideLayouts/slideLayout1024.xml"/><Relationship Id="rId13" Type="http://schemas.openxmlformats.org/officeDocument/2006/relationships/slideLayout" Target="../slideLayouts/slideLayout788.xml"/><Relationship Id="rId109" Type="http://schemas.openxmlformats.org/officeDocument/2006/relationships/slideLayout" Target="../slideLayouts/slideLayout884.xml"/><Relationship Id="rId260" Type="http://schemas.openxmlformats.org/officeDocument/2006/relationships/slideLayout" Target="../slideLayouts/slideLayout1035.xml"/><Relationship Id="rId281" Type="http://schemas.openxmlformats.org/officeDocument/2006/relationships/slideLayout" Target="../slideLayouts/slideLayout1056.xml"/><Relationship Id="rId34" Type="http://schemas.openxmlformats.org/officeDocument/2006/relationships/slideLayout" Target="../slideLayouts/slideLayout809.xml"/><Relationship Id="rId55" Type="http://schemas.openxmlformats.org/officeDocument/2006/relationships/slideLayout" Target="../slideLayouts/slideLayout830.xml"/><Relationship Id="rId76" Type="http://schemas.openxmlformats.org/officeDocument/2006/relationships/slideLayout" Target="../slideLayouts/slideLayout851.xml"/><Relationship Id="rId97" Type="http://schemas.openxmlformats.org/officeDocument/2006/relationships/slideLayout" Target="../slideLayouts/slideLayout872.xml"/><Relationship Id="rId120" Type="http://schemas.openxmlformats.org/officeDocument/2006/relationships/slideLayout" Target="../slideLayouts/slideLayout895.xml"/><Relationship Id="rId141" Type="http://schemas.openxmlformats.org/officeDocument/2006/relationships/slideLayout" Target="../slideLayouts/slideLayout916.xml"/><Relationship Id="rId7" Type="http://schemas.openxmlformats.org/officeDocument/2006/relationships/slideLayout" Target="../slideLayouts/slideLayout782.xml"/><Relationship Id="rId162" Type="http://schemas.openxmlformats.org/officeDocument/2006/relationships/slideLayout" Target="../slideLayouts/slideLayout937.xml"/><Relationship Id="rId183" Type="http://schemas.openxmlformats.org/officeDocument/2006/relationships/slideLayout" Target="../slideLayouts/slideLayout958.xml"/><Relationship Id="rId218" Type="http://schemas.openxmlformats.org/officeDocument/2006/relationships/slideLayout" Target="../slideLayouts/slideLayout993.xml"/><Relationship Id="rId239" Type="http://schemas.openxmlformats.org/officeDocument/2006/relationships/slideLayout" Target="../slideLayouts/slideLayout1014.xml"/><Relationship Id="rId250" Type="http://schemas.openxmlformats.org/officeDocument/2006/relationships/slideLayout" Target="../slideLayouts/slideLayout1025.xml"/><Relationship Id="rId271" Type="http://schemas.openxmlformats.org/officeDocument/2006/relationships/slideLayout" Target="../slideLayouts/slideLayout1046.xml"/><Relationship Id="rId24" Type="http://schemas.openxmlformats.org/officeDocument/2006/relationships/slideLayout" Target="../slideLayouts/slideLayout799.xml"/><Relationship Id="rId45" Type="http://schemas.openxmlformats.org/officeDocument/2006/relationships/slideLayout" Target="../slideLayouts/slideLayout820.xml"/><Relationship Id="rId66" Type="http://schemas.openxmlformats.org/officeDocument/2006/relationships/slideLayout" Target="../slideLayouts/slideLayout841.xml"/><Relationship Id="rId87" Type="http://schemas.openxmlformats.org/officeDocument/2006/relationships/slideLayout" Target="../slideLayouts/slideLayout862.xml"/><Relationship Id="rId110" Type="http://schemas.openxmlformats.org/officeDocument/2006/relationships/slideLayout" Target="../slideLayouts/slideLayout885.xml"/><Relationship Id="rId131" Type="http://schemas.openxmlformats.org/officeDocument/2006/relationships/slideLayout" Target="../slideLayouts/slideLayout906.xml"/><Relationship Id="rId152" Type="http://schemas.openxmlformats.org/officeDocument/2006/relationships/slideLayout" Target="../slideLayouts/slideLayout927.xml"/><Relationship Id="rId173" Type="http://schemas.openxmlformats.org/officeDocument/2006/relationships/slideLayout" Target="../slideLayouts/slideLayout948.xml"/><Relationship Id="rId194" Type="http://schemas.openxmlformats.org/officeDocument/2006/relationships/slideLayout" Target="../slideLayouts/slideLayout969.xml"/><Relationship Id="rId208" Type="http://schemas.openxmlformats.org/officeDocument/2006/relationships/slideLayout" Target="../slideLayouts/slideLayout983.xml"/><Relationship Id="rId229" Type="http://schemas.openxmlformats.org/officeDocument/2006/relationships/slideLayout" Target="../slideLayouts/slideLayout1004.xml"/><Relationship Id="rId240" Type="http://schemas.openxmlformats.org/officeDocument/2006/relationships/slideLayout" Target="../slideLayouts/slideLayout1015.xml"/><Relationship Id="rId261" Type="http://schemas.openxmlformats.org/officeDocument/2006/relationships/slideLayout" Target="../slideLayouts/slideLayout1036.xml"/><Relationship Id="rId14" Type="http://schemas.openxmlformats.org/officeDocument/2006/relationships/slideLayout" Target="../slideLayouts/slideLayout789.xml"/><Relationship Id="rId35" Type="http://schemas.openxmlformats.org/officeDocument/2006/relationships/slideLayout" Target="../slideLayouts/slideLayout810.xml"/><Relationship Id="rId56" Type="http://schemas.openxmlformats.org/officeDocument/2006/relationships/slideLayout" Target="../slideLayouts/slideLayout831.xml"/><Relationship Id="rId77" Type="http://schemas.openxmlformats.org/officeDocument/2006/relationships/slideLayout" Target="../slideLayouts/slideLayout852.xml"/><Relationship Id="rId100" Type="http://schemas.openxmlformats.org/officeDocument/2006/relationships/slideLayout" Target="../slideLayouts/slideLayout875.xml"/><Relationship Id="rId282" Type="http://schemas.openxmlformats.org/officeDocument/2006/relationships/slideLayout" Target="../slideLayouts/slideLayout1057.xml"/><Relationship Id="rId8" Type="http://schemas.openxmlformats.org/officeDocument/2006/relationships/slideLayout" Target="../slideLayouts/slideLayout783.xml"/><Relationship Id="rId98" Type="http://schemas.openxmlformats.org/officeDocument/2006/relationships/slideLayout" Target="../slideLayouts/slideLayout873.xml"/><Relationship Id="rId121" Type="http://schemas.openxmlformats.org/officeDocument/2006/relationships/slideLayout" Target="../slideLayouts/slideLayout896.xml"/><Relationship Id="rId142" Type="http://schemas.openxmlformats.org/officeDocument/2006/relationships/slideLayout" Target="../slideLayouts/slideLayout917.xml"/><Relationship Id="rId163" Type="http://schemas.openxmlformats.org/officeDocument/2006/relationships/slideLayout" Target="../slideLayouts/slideLayout938.xml"/><Relationship Id="rId184" Type="http://schemas.openxmlformats.org/officeDocument/2006/relationships/slideLayout" Target="../slideLayouts/slideLayout959.xml"/><Relationship Id="rId219" Type="http://schemas.openxmlformats.org/officeDocument/2006/relationships/slideLayout" Target="../slideLayouts/slideLayout994.xml"/><Relationship Id="rId230" Type="http://schemas.openxmlformats.org/officeDocument/2006/relationships/slideLayout" Target="../slideLayouts/slideLayout1005.xml"/><Relationship Id="rId251" Type="http://schemas.openxmlformats.org/officeDocument/2006/relationships/slideLayout" Target="../slideLayouts/slideLayout1026.xml"/><Relationship Id="rId25" Type="http://schemas.openxmlformats.org/officeDocument/2006/relationships/slideLayout" Target="../slideLayouts/slideLayout800.xml"/><Relationship Id="rId46" Type="http://schemas.openxmlformats.org/officeDocument/2006/relationships/slideLayout" Target="../slideLayouts/slideLayout821.xml"/><Relationship Id="rId67" Type="http://schemas.openxmlformats.org/officeDocument/2006/relationships/slideLayout" Target="../slideLayouts/slideLayout842.xml"/><Relationship Id="rId272" Type="http://schemas.openxmlformats.org/officeDocument/2006/relationships/slideLayout" Target="../slideLayouts/slideLayout1047.xml"/><Relationship Id="rId88" Type="http://schemas.openxmlformats.org/officeDocument/2006/relationships/slideLayout" Target="../slideLayouts/slideLayout863.xml"/><Relationship Id="rId111" Type="http://schemas.openxmlformats.org/officeDocument/2006/relationships/slideLayout" Target="../slideLayouts/slideLayout886.xml"/><Relationship Id="rId132" Type="http://schemas.openxmlformats.org/officeDocument/2006/relationships/slideLayout" Target="../slideLayouts/slideLayout907.xml"/><Relationship Id="rId153" Type="http://schemas.openxmlformats.org/officeDocument/2006/relationships/slideLayout" Target="../slideLayouts/slideLayout928.xml"/><Relationship Id="rId174" Type="http://schemas.openxmlformats.org/officeDocument/2006/relationships/slideLayout" Target="../slideLayouts/slideLayout949.xml"/><Relationship Id="rId195" Type="http://schemas.openxmlformats.org/officeDocument/2006/relationships/slideLayout" Target="../slideLayouts/slideLayout970.xml"/><Relationship Id="rId209" Type="http://schemas.openxmlformats.org/officeDocument/2006/relationships/slideLayout" Target="../slideLayouts/slideLayout984.xml"/><Relationship Id="rId220" Type="http://schemas.openxmlformats.org/officeDocument/2006/relationships/slideLayout" Target="../slideLayouts/slideLayout995.xml"/><Relationship Id="rId241" Type="http://schemas.openxmlformats.org/officeDocument/2006/relationships/slideLayout" Target="../slideLayouts/slideLayout1016.xml"/><Relationship Id="rId15" Type="http://schemas.openxmlformats.org/officeDocument/2006/relationships/slideLayout" Target="../slideLayouts/slideLayout790.xml"/><Relationship Id="rId36" Type="http://schemas.openxmlformats.org/officeDocument/2006/relationships/slideLayout" Target="../slideLayouts/slideLayout811.xml"/><Relationship Id="rId57" Type="http://schemas.openxmlformats.org/officeDocument/2006/relationships/slideLayout" Target="../slideLayouts/slideLayout832.xml"/><Relationship Id="rId262" Type="http://schemas.openxmlformats.org/officeDocument/2006/relationships/slideLayout" Target="../slideLayouts/slideLayout1037.xml"/><Relationship Id="rId283" Type="http://schemas.openxmlformats.org/officeDocument/2006/relationships/slideLayout" Target="../slideLayouts/slideLayout1058.xml"/><Relationship Id="rId78" Type="http://schemas.openxmlformats.org/officeDocument/2006/relationships/slideLayout" Target="../slideLayouts/slideLayout853.xml"/><Relationship Id="rId99" Type="http://schemas.openxmlformats.org/officeDocument/2006/relationships/slideLayout" Target="../slideLayouts/slideLayout874.xml"/><Relationship Id="rId101" Type="http://schemas.openxmlformats.org/officeDocument/2006/relationships/slideLayout" Target="../slideLayouts/slideLayout876.xml"/><Relationship Id="rId122" Type="http://schemas.openxmlformats.org/officeDocument/2006/relationships/slideLayout" Target="../slideLayouts/slideLayout897.xml"/><Relationship Id="rId143" Type="http://schemas.openxmlformats.org/officeDocument/2006/relationships/slideLayout" Target="../slideLayouts/slideLayout918.xml"/><Relationship Id="rId164" Type="http://schemas.openxmlformats.org/officeDocument/2006/relationships/slideLayout" Target="../slideLayouts/slideLayout939.xml"/><Relationship Id="rId185" Type="http://schemas.openxmlformats.org/officeDocument/2006/relationships/slideLayout" Target="../slideLayouts/slideLayout960.xml"/><Relationship Id="rId9" Type="http://schemas.openxmlformats.org/officeDocument/2006/relationships/slideLayout" Target="../slideLayouts/slideLayout784.xml"/><Relationship Id="rId210" Type="http://schemas.openxmlformats.org/officeDocument/2006/relationships/slideLayout" Target="../slideLayouts/slideLayout985.xml"/><Relationship Id="rId26" Type="http://schemas.openxmlformats.org/officeDocument/2006/relationships/slideLayout" Target="../slideLayouts/slideLayout801.xml"/><Relationship Id="rId231" Type="http://schemas.openxmlformats.org/officeDocument/2006/relationships/slideLayout" Target="../slideLayouts/slideLayout1006.xml"/><Relationship Id="rId252" Type="http://schemas.openxmlformats.org/officeDocument/2006/relationships/slideLayout" Target="../slideLayouts/slideLayout1027.xml"/><Relationship Id="rId273" Type="http://schemas.openxmlformats.org/officeDocument/2006/relationships/slideLayout" Target="../slideLayouts/slideLayout1048.xml"/><Relationship Id="rId47" Type="http://schemas.openxmlformats.org/officeDocument/2006/relationships/slideLayout" Target="../slideLayouts/slideLayout822.xml"/><Relationship Id="rId68" Type="http://schemas.openxmlformats.org/officeDocument/2006/relationships/slideLayout" Target="../slideLayouts/slideLayout843.xml"/><Relationship Id="rId89" Type="http://schemas.openxmlformats.org/officeDocument/2006/relationships/slideLayout" Target="../slideLayouts/slideLayout864.xml"/><Relationship Id="rId112" Type="http://schemas.openxmlformats.org/officeDocument/2006/relationships/slideLayout" Target="../slideLayouts/slideLayout887.xml"/><Relationship Id="rId133" Type="http://schemas.openxmlformats.org/officeDocument/2006/relationships/slideLayout" Target="../slideLayouts/slideLayout908.xml"/><Relationship Id="rId154" Type="http://schemas.openxmlformats.org/officeDocument/2006/relationships/slideLayout" Target="../slideLayouts/slideLayout929.xml"/><Relationship Id="rId175" Type="http://schemas.openxmlformats.org/officeDocument/2006/relationships/slideLayout" Target="../slideLayouts/slideLayout950.xml"/><Relationship Id="rId196" Type="http://schemas.openxmlformats.org/officeDocument/2006/relationships/slideLayout" Target="../slideLayouts/slideLayout971.xml"/><Relationship Id="rId200" Type="http://schemas.openxmlformats.org/officeDocument/2006/relationships/slideLayout" Target="../slideLayouts/slideLayout975.xml"/><Relationship Id="rId16" Type="http://schemas.openxmlformats.org/officeDocument/2006/relationships/slideLayout" Target="../slideLayouts/slideLayout791.xml"/><Relationship Id="rId221" Type="http://schemas.openxmlformats.org/officeDocument/2006/relationships/slideLayout" Target="../slideLayouts/slideLayout996.xml"/><Relationship Id="rId242" Type="http://schemas.openxmlformats.org/officeDocument/2006/relationships/slideLayout" Target="../slideLayouts/slideLayout1017.xml"/><Relationship Id="rId263" Type="http://schemas.openxmlformats.org/officeDocument/2006/relationships/slideLayout" Target="../slideLayouts/slideLayout1038.xml"/><Relationship Id="rId284" Type="http://schemas.openxmlformats.org/officeDocument/2006/relationships/theme" Target="../theme/theme6.xml"/><Relationship Id="rId37" Type="http://schemas.openxmlformats.org/officeDocument/2006/relationships/slideLayout" Target="../slideLayouts/slideLayout812.xml"/><Relationship Id="rId58" Type="http://schemas.openxmlformats.org/officeDocument/2006/relationships/slideLayout" Target="../slideLayouts/slideLayout833.xml"/><Relationship Id="rId79" Type="http://schemas.openxmlformats.org/officeDocument/2006/relationships/slideLayout" Target="../slideLayouts/slideLayout854.xml"/><Relationship Id="rId102" Type="http://schemas.openxmlformats.org/officeDocument/2006/relationships/slideLayout" Target="../slideLayouts/slideLayout877.xml"/><Relationship Id="rId123" Type="http://schemas.openxmlformats.org/officeDocument/2006/relationships/slideLayout" Target="../slideLayouts/slideLayout898.xml"/><Relationship Id="rId144" Type="http://schemas.openxmlformats.org/officeDocument/2006/relationships/slideLayout" Target="../slideLayouts/slideLayout919.xml"/><Relationship Id="rId90" Type="http://schemas.openxmlformats.org/officeDocument/2006/relationships/slideLayout" Target="../slideLayouts/slideLayout865.xml"/><Relationship Id="rId165" Type="http://schemas.openxmlformats.org/officeDocument/2006/relationships/slideLayout" Target="../slideLayouts/slideLayout940.xml"/><Relationship Id="rId186" Type="http://schemas.openxmlformats.org/officeDocument/2006/relationships/slideLayout" Target="../slideLayouts/slideLayout961.xml"/><Relationship Id="rId211" Type="http://schemas.openxmlformats.org/officeDocument/2006/relationships/slideLayout" Target="../slideLayouts/slideLayout986.xml"/><Relationship Id="rId232" Type="http://schemas.openxmlformats.org/officeDocument/2006/relationships/slideLayout" Target="../slideLayouts/slideLayout1007.xml"/><Relationship Id="rId253" Type="http://schemas.openxmlformats.org/officeDocument/2006/relationships/slideLayout" Target="../slideLayouts/slideLayout1028.xml"/><Relationship Id="rId274" Type="http://schemas.openxmlformats.org/officeDocument/2006/relationships/slideLayout" Target="../slideLayouts/slideLayout1049.xml"/><Relationship Id="rId27" Type="http://schemas.openxmlformats.org/officeDocument/2006/relationships/slideLayout" Target="../slideLayouts/slideLayout802.xml"/><Relationship Id="rId48" Type="http://schemas.openxmlformats.org/officeDocument/2006/relationships/slideLayout" Target="../slideLayouts/slideLayout823.xml"/><Relationship Id="rId69" Type="http://schemas.openxmlformats.org/officeDocument/2006/relationships/slideLayout" Target="../slideLayouts/slideLayout844.xml"/><Relationship Id="rId113" Type="http://schemas.openxmlformats.org/officeDocument/2006/relationships/slideLayout" Target="../slideLayouts/slideLayout888.xml"/><Relationship Id="rId134" Type="http://schemas.openxmlformats.org/officeDocument/2006/relationships/slideLayout" Target="../slideLayouts/slideLayout909.xml"/><Relationship Id="rId80" Type="http://schemas.openxmlformats.org/officeDocument/2006/relationships/slideLayout" Target="../slideLayouts/slideLayout855.xml"/><Relationship Id="rId155" Type="http://schemas.openxmlformats.org/officeDocument/2006/relationships/slideLayout" Target="../slideLayouts/slideLayout930.xml"/><Relationship Id="rId176" Type="http://schemas.openxmlformats.org/officeDocument/2006/relationships/slideLayout" Target="../slideLayouts/slideLayout951.xml"/><Relationship Id="rId197" Type="http://schemas.openxmlformats.org/officeDocument/2006/relationships/slideLayout" Target="../slideLayouts/slideLayout972.xml"/><Relationship Id="rId201" Type="http://schemas.openxmlformats.org/officeDocument/2006/relationships/slideLayout" Target="../slideLayouts/slideLayout976.xml"/><Relationship Id="rId222" Type="http://schemas.openxmlformats.org/officeDocument/2006/relationships/slideLayout" Target="../slideLayouts/slideLayout997.xml"/><Relationship Id="rId243" Type="http://schemas.openxmlformats.org/officeDocument/2006/relationships/slideLayout" Target="../slideLayouts/slideLayout1018.xml"/><Relationship Id="rId264" Type="http://schemas.openxmlformats.org/officeDocument/2006/relationships/slideLayout" Target="../slideLayouts/slideLayout1039.xml"/><Relationship Id="rId17" Type="http://schemas.openxmlformats.org/officeDocument/2006/relationships/slideLayout" Target="../slideLayouts/slideLayout792.xml"/><Relationship Id="rId38" Type="http://schemas.openxmlformats.org/officeDocument/2006/relationships/slideLayout" Target="../slideLayouts/slideLayout813.xml"/><Relationship Id="rId59" Type="http://schemas.openxmlformats.org/officeDocument/2006/relationships/slideLayout" Target="../slideLayouts/slideLayout834.xml"/><Relationship Id="rId103" Type="http://schemas.openxmlformats.org/officeDocument/2006/relationships/slideLayout" Target="../slideLayouts/slideLayout878.xml"/><Relationship Id="rId124" Type="http://schemas.openxmlformats.org/officeDocument/2006/relationships/slideLayout" Target="../slideLayouts/slideLayout899.xml"/><Relationship Id="rId70" Type="http://schemas.openxmlformats.org/officeDocument/2006/relationships/slideLayout" Target="../slideLayouts/slideLayout845.xml"/><Relationship Id="rId91" Type="http://schemas.openxmlformats.org/officeDocument/2006/relationships/slideLayout" Target="../slideLayouts/slideLayout866.xml"/><Relationship Id="rId145" Type="http://schemas.openxmlformats.org/officeDocument/2006/relationships/slideLayout" Target="../slideLayouts/slideLayout920.xml"/><Relationship Id="rId166" Type="http://schemas.openxmlformats.org/officeDocument/2006/relationships/slideLayout" Target="../slideLayouts/slideLayout941.xml"/><Relationship Id="rId187" Type="http://schemas.openxmlformats.org/officeDocument/2006/relationships/slideLayout" Target="../slideLayouts/slideLayout962.xml"/><Relationship Id="rId1" Type="http://schemas.openxmlformats.org/officeDocument/2006/relationships/slideLayout" Target="../slideLayouts/slideLayout776.xml"/><Relationship Id="rId212" Type="http://schemas.openxmlformats.org/officeDocument/2006/relationships/slideLayout" Target="../slideLayouts/slideLayout987.xml"/><Relationship Id="rId233" Type="http://schemas.openxmlformats.org/officeDocument/2006/relationships/slideLayout" Target="../slideLayouts/slideLayout1008.xml"/><Relationship Id="rId254" Type="http://schemas.openxmlformats.org/officeDocument/2006/relationships/slideLayout" Target="../slideLayouts/slideLayout1029.xml"/><Relationship Id="rId28" Type="http://schemas.openxmlformats.org/officeDocument/2006/relationships/slideLayout" Target="../slideLayouts/slideLayout803.xml"/><Relationship Id="rId49" Type="http://schemas.openxmlformats.org/officeDocument/2006/relationships/slideLayout" Target="../slideLayouts/slideLayout824.xml"/><Relationship Id="rId114" Type="http://schemas.openxmlformats.org/officeDocument/2006/relationships/slideLayout" Target="../slideLayouts/slideLayout889.xml"/><Relationship Id="rId275" Type="http://schemas.openxmlformats.org/officeDocument/2006/relationships/slideLayout" Target="../slideLayouts/slideLayout1050.xml"/><Relationship Id="rId60" Type="http://schemas.openxmlformats.org/officeDocument/2006/relationships/slideLayout" Target="../slideLayouts/slideLayout835.xml"/><Relationship Id="rId81" Type="http://schemas.openxmlformats.org/officeDocument/2006/relationships/slideLayout" Target="../slideLayouts/slideLayout856.xml"/><Relationship Id="rId135" Type="http://schemas.openxmlformats.org/officeDocument/2006/relationships/slideLayout" Target="../slideLayouts/slideLayout910.xml"/><Relationship Id="rId156" Type="http://schemas.openxmlformats.org/officeDocument/2006/relationships/slideLayout" Target="../slideLayouts/slideLayout931.xml"/><Relationship Id="rId177" Type="http://schemas.openxmlformats.org/officeDocument/2006/relationships/slideLayout" Target="../slideLayouts/slideLayout952.xml"/><Relationship Id="rId198" Type="http://schemas.openxmlformats.org/officeDocument/2006/relationships/slideLayout" Target="../slideLayouts/slideLayout973.xml"/><Relationship Id="rId202" Type="http://schemas.openxmlformats.org/officeDocument/2006/relationships/slideLayout" Target="../slideLayouts/slideLayout977.xml"/><Relationship Id="rId223" Type="http://schemas.openxmlformats.org/officeDocument/2006/relationships/slideLayout" Target="../slideLayouts/slideLayout998.xml"/><Relationship Id="rId244" Type="http://schemas.openxmlformats.org/officeDocument/2006/relationships/slideLayout" Target="../slideLayouts/slideLayout1019.xml"/><Relationship Id="rId18" Type="http://schemas.openxmlformats.org/officeDocument/2006/relationships/slideLayout" Target="../slideLayouts/slideLayout793.xml"/><Relationship Id="rId39" Type="http://schemas.openxmlformats.org/officeDocument/2006/relationships/slideLayout" Target="../slideLayouts/slideLayout814.xml"/><Relationship Id="rId265" Type="http://schemas.openxmlformats.org/officeDocument/2006/relationships/slideLayout" Target="../slideLayouts/slideLayout1040.xml"/><Relationship Id="rId50" Type="http://schemas.openxmlformats.org/officeDocument/2006/relationships/slideLayout" Target="../slideLayouts/slideLayout825.xml"/><Relationship Id="rId104" Type="http://schemas.openxmlformats.org/officeDocument/2006/relationships/slideLayout" Target="../slideLayouts/slideLayout879.xml"/><Relationship Id="rId125" Type="http://schemas.openxmlformats.org/officeDocument/2006/relationships/slideLayout" Target="../slideLayouts/slideLayout900.xml"/><Relationship Id="rId146" Type="http://schemas.openxmlformats.org/officeDocument/2006/relationships/slideLayout" Target="../slideLayouts/slideLayout921.xml"/><Relationship Id="rId167" Type="http://schemas.openxmlformats.org/officeDocument/2006/relationships/slideLayout" Target="../slideLayouts/slideLayout942.xml"/><Relationship Id="rId188" Type="http://schemas.openxmlformats.org/officeDocument/2006/relationships/slideLayout" Target="../slideLayouts/slideLayout963.xml"/><Relationship Id="rId71" Type="http://schemas.openxmlformats.org/officeDocument/2006/relationships/slideLayout" Target="../slideLayouts/slideLayout846.xml"/><Relationship Id="rId92" Type="http://schemas.openxmlformats.org/officeDocument/2006/relationships/slideLayout" Target="../slideLayouts/slideLayout867.xml"/><Relationship Id="rId213" Type="http://schemas.openxmlformats.org/officeDocument/2006/relationships/slideLayout" Target="../slideLayouts/slideLayout988.xml"/><Relationship Id="rId234" Type="http://schemas.openxmlformats.org/officeDocument/2006/relationships/slideLayout" Target="../slideLayouts/slideLayout1009.xml"/><Relationship Id="rId2" Type="http://schemas.openxmlformats.org/officeDocument/2006/relationships/slideLayout" Target="../slideLayouts/slideLayout777.xml"/><Relationship Id="rId29" Type="http://schemas.openxmlformats.org/officeDocument/2006/relationships/slideLayout" Target="../slideLayouts/slideLayout804.xml"/><Relationship Id="rId255" Type="http://schemas.openxmlformats.org/officeDocument/2006/relationships/slideLayout" Target="../slideLayouts/slideLayout1030.xml"/><Relationship Id="rId276" Type="http://schemas.openxmlformats.org/officeDocument/2006/relationships/slideLayout" Target="../slideLayouts/slideLayout1051.xml"/><Relationship Id="rId40" Type="http://schemas.openxmlformats.org/officeDocument/2006/relationships/slideLayout" Target="../slideLayouts/slideLayout815.xml"/><Relationship Id="rId115" Type="http://schemas.openxmlformats.org/officeDocument/2006/relationships/slideLayout" Target="../slideLayouts/slideLayout890.xml"/><Relationship Id="rId136" Type="http://schemas.openxmlformats.org/officeDocument/2006/relationships/slideLayout" Target="../slideLayouts/slideLayout911.xml"/><Relationship Id="rId157" Type="http://schemas.openxmlformats.org/officeDocument/2006/relationships/slideLayout" Target="../slideLayouts/slideLayout932.xml"/><Relationship Id="rId178" Type="http://schemas.openxmlformats.org/officeDocument/2006/relationships/slideLayout" Target="../slideLayouts/slideLayout953.xml"/><Relationship Id="rId61" Type="http://schemas.openxmlformats.org/officeDocument/2006/relationships/slideLayout" Target="../slideLayouts/slideLayout836.xml"/><Relationship Id="rId82" Type="http://schemas.openxmlformats.org/officeDocument/2006/relationships/slideLayout" Target="../slideLayouts/slideLayout857.xml"/><Relationship Id="rId199" Type="http://schemas.openxmlformats.org/officeDocument/2006/relationships/slideLayout" Target="../slideLayouts/slideLayout974.xml"/><Relationship Id="rId203" Type="http://schemas.openxmlformats.org/officeDocument/2006/relationships/slideLayout" Target="../slideLayouts/slideLayout978.xml"/><Relationship Id="rId19" Type="http://schemas.openxmlformats.org/officeDocument/2006/relationships/slideLayout" Target="../slideLayouts/slideLayout794.xml"/><Relationship Id="rId224" Type="http://schemas.openxmlformats.org/officeDocument/2006/relationships/slideLayout" Target="../slideLayouts/slideLayout999.xml"/><Relationship Id="rId245" Type="http://schemas.openxmlformats.org/officeDocument/2006/relationships/slideLayout" Target="../slideLayouts/slideLayout1020.xml"/><Relationship Id="rId266" Type="http://schemas.openxmlformats.org/officeDocument/2006/relationships/slideLayout" Target="../slideLayouts/slideLayout1041.xml"/><Relationship Id="rId30" Type="http://schemas.openxmlformats.org/officeDocument/2006/relationships/slideLayout" Target="../slideLayouts/slideLayout805.xml"/><Relationship Id="rId105" Type="http://schemas.openxmlformats.org/officeDocument/2006/relationships/slideLayout" Target="../slideLayouts/slideLayout880.xml"/><Relationship Id="rId126" Type="http://schemas.openxmlformats.org/officeDocument/2006/relationships/slideLayout" Target="../slideLayouts/slideLayout901.xml"/><Relationship Id="rId147" Type="http://schemas.openxmlformats.org/officeDocument/2006/relationships/slideLayout" Target="../slideLayouts/slideLayout922.xml"/><Relationship Id="rId168" Type="http://schemas.openxmlformats.org/officeDocument/2006/relationships/slideLayout" Target="../slideLayouts/slideLayout943.xml"/><Relationship Id="rId51" Type="http://schemas.openxmlformats.org/officeDocument/2006/relationships/slideLayout" Target="../slideLayouts/slideLayout826.xml"/><Relationship Id="rId72" Type="http://schemas.openxmlformats.org/officeDocument/2006/relationships/slideLayout" Target="../slideLayouts/slideLayout847.xml"/><Relationship Id="rId93" Type="http://schemas.openxmlformats.org/officeDocument/2006/relationships/slideLayout" Target="../slideLayouts/slideLayout868.xml"/><Relationship Id="rId189" Type="http://schemas.openxmlformats.org/officeDocument/2006/relationships/slideLayout" Target="../slideLayouts/slideLayout964.xml"/><Relationship Id="rId3" Type="http://schemas.openxmlformats.org/officeDocument/2006/relationships/slideLayout" Target="../slideLayouts/slideLayout778.xml"/><Relationship Id="rId214" Type="http://schemas.openxmlformats.org/officeDocument/2006/relationships/slideLayout" Target="../slideLayouts/slideLayout989.xml"/><Relationship Id="rId235" Type="http://schemas.openxmlformats.org/officeDocument/2006/relationships/slideLayout" Target="../slideLayouts/slideLayout1010.xml"/><Relationship Id="rId256" Type="http://schemas.openxmlformats.org/officeDocument/2006/relationships/slideLayout" Target="../slideLayouts/slideLayout1031.xml"/><Relationship Id="rId277" Type="http://schemas.openxmlformats.org/officeDocument/2006/relationships/slideLayout" Target="../slideLayouts/slideLayout1052.xml"/><Relationship Id="rId116" Type="http://schemas.openxmlformats.org/officeDocument/2006/relationships/slideLayout" Target="../slideLayouts/slideLayout891.xml"/><Relationship Id="rId137" Type="http://schemas.openxmlformats.org/officeDocument/2006/relationships/slideLayout" Target="../slideLayouts/slideLayout912.xml"/><Relationship Id="rId158" Type="http://schemas.openxmlformats.org/officeDocument/2006/relationships/slideLayout" Target="../slideLayouts/slideLayout933.xml"/><Relationship Id="rId20" Type="http://schemas.openxmlformats.org/officeDocument/2006/relationships/slideLayout" Target="../slideLayouts/slideLayout795.xml"/><Relationship Id="rId41" Type="http://schemas.openxmlformats.org/officeDocument/2006/relationships/slideLayout" Target="../slideLayouts/slideLayout816.xml"/><Relationship Id="rId62" Type="http://schemas.openxmlformats.org/officeDocument/2006/relationships/slideLayout" Target="../slideLayouts/slideLayout837.xml"/><Relationship Id="rId83" Type="http://schemas.openxmlformats.org/officeDocument/2006/relationships/slideLayout" Target="../slideLayouts/slideLayout858.xml"/><Relationship Id="rId179" Type="http://schemas.openxmlformats.org/officeDocument/2006/relationships/slideLayout" Target="../slideLayouts/slideLayout954.xml"/><Relationship Id="rId190" Type="http://schemas.openxmlformats.org/officeDocument/2006/relationships/slideLayout" Target="../slideLayouts/slideLayout965.xml"/><Relationship Id="rId204" Type="http://schemas.openxmlformats.org/officeDocument/2006/relationships/slideLayout" Target="../slideLayouts/slideLayout979.xml"/><Relationship Id="rId225" Type="http://schemas.openxmlformats.org/officeDocument/2006/relationships/slideLayout" Target="../slideLayouts/slideLayout1000.xml"/><Relationship Id="rId246" Type="http://schemas.openxmlformats.org/officeDocument/2006/relationships/slideLayout" Target="../slideLayouts/slideLayout1021.xml"/><Relationship Id="rId267" Type="http://schemas.openxmlformats.org/officeDocument/2006/relationships/slideLayout" Target="../slideLayouts/slideLayout1042.xml"/><Relationship Id="rId106" Type="http://schemas.openxmlformats.org/officeDocument/2006/relationships/slideLayout" Target="../slideLayouts/slideLayout881.xml"/><Relationship Id="rId127" Type="http://schemas.openxmlformats.org/officeDocument/2006/relationships/slideLayout" Target="../slideLayouts/slideLayout902.xml"/><Relationship Id="rId10" Type="http://schemas.openxmlformats.org/officeDocument/2006/relationships/slideLayout" Target="../slideLayouts/slideLayout785.xml"/><Relationship Id="rId31" Type="http://schemas.openxmlformats.org/officeDocument/2006/relationships/slideLayout" Target="../slideLayouts/slideLayout806.xml"/><Relationship Id="rId52" Type="http://schemas.openxmlformats.org/officeDocument/2006/relationships/slideLayout" Target="../slideLayouts/slideLayout827.xml"/><Relationship Id="rId73" Type="http://schemas.openxmlformats.org/officeDocument/2006/relationships/slideLayout" Target="../slideLayouts/slideLayout848.xml"/><Relationship Id="rId94" Type="http://schemas.openxmlformats.org/officeDocument/2006/relationships/slideLayout" Target="../slideLayouts/slideLayout869.xml"/><Relationship Id="rId148" Type="http://schemas.openxmlformats.org/officeDocument/2006/relationships/slideLayout" Target="../slideLayouts/slideLayout923.xml"/><Relationship Id="rId169" Type="http://schemas.openxmlformats.org/officeDocument/2006/relationships/slideLayout" Target="../slideLayouts/slideLayout944.xml"/><Relationship Id="rId4" Type="http://schemas.openxmlformats.org/officeDocument/2006/relationships/slideLayout" Target="../slideLayouts/slideLayout779.xml"/><Relationship Id="rId180" Type="http://schemas.openxmlformats.org/officeDocument/2006/relationships/slideLayout" Target="../slideLayouts/slideLayout955.xml"/><Relationship Id="rId215" Type="http://schemas.openxmlformats.org/officeDocument/2006/relationships/slideLayout" Target="../slideLayouts/slideLayout990.xml"/><Relationship Id="rId236" Type="http://schemas.openxmlformats.org/officeDocument/2006/relationships/slideLayout" Target="../slideLayouts/slideLayout1011.xml"/><Relationship Id="rId257" Type="http://schemas.openxmlformats.org/officeDocument/2006/relationships/slideLayout" Target="../slideLayouts/slideLayout1032.xml"/><Relationship Id="rId278" Type="http://schemas.openxmlformats.org/officeDocument/2006/relationships/slideLayout" Target="../slideLayouts/slideLayout1053.xml"/><Relationship Id="rId42" Type="http://schemas.openxmlformats.org/officeDocument/2006/relationships/slideLayout" Target="../slideLayouts/slideLayout817.xml"/><Relationship Id="rId84" Type="http://schemas.openxmlformats.org/officeDocument/2006/relationships/slideLayout" Target="../slideLayouts/slideLayout859.xml"/><Relationship Id="rId138" Type="http://schemas.openxmlformats.org/officeDocument/2006/relationships/slideLayout" Target="../slideLayouts/slideLayout913.xml"/><Relationship Id="rId191" Type="http://schemas.openxmlformats.org/officeDocument/2006/relationships/slideLayout" Target="../slideLayouts/slideLayout966.xml"/><Relationship Id="rId205" Type="http://schemas.openxmlformats.org/officeDocument/2006/relationships/slideLayout" Target="../slideLayouts/slideLayout980.xml"/><Relationship Id="rId247" Type="http://schemas.openxmlformats.org/officeDocument/2006/relationships/slideLayout" Target="../slideLayouts/slideLayout1022.xml"/><Relationship Id="rId107" Type="http://schemas.openxmlformats.org/officeDocument/2006/relationships/slideLayout" Target="../slideLayouts/slideLayout882.xml"/><Relationship Id="rId11" Type="http://schemas.openxmlformats.org/officeDocument/2006/relationships/slideLayout" Target="../slideLayouts/slideLayout786.xml"/><Relationship Id="rId53" Type="http://schemas.openxmlformats.org/officeDocument/2006/relationships/slideLayout" Target="../slideLayouts/slideLayout828.xml"/><Relationship Id="rId149" Type="http://schemas.openxmlformats.org/officeDocument/2006/relationships/slideLayout" Target="../slideLayouts/slideLayout924.xml"/><Relationship Id="rId95" Type="http://schemas.openxmlformats.org/officeDocument/2006/relationships/slideLayout" Target="../slideLayouts/slideLayout870.xml"/><Relationship Id="rId160" Type="http://schemas.openxmlformats.org/officeDocument/2006/relationships/slideLayout" Target="../slideLayouts/slideLayout935.xml"/><Relationship Id="rId216" Type="http://schemas.openxmlformats.org/officeDocument/2006/relationships/slideLayout" Target="../slideLayouts/slideLayout991.xml"/><Relationship Id="rId258" Type="http://schemas.openxmlformats.org/officeDocument/2006/relationships/slideLayout" Target="../slideLayouts/slideLayout103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66.xml"/><Relationship Id="rId3" Type="http://schemas.openxmlformats.org/officeDocument/2006/relationships/slideLayout" Target="../slideLayouts/slideLayout1061.xml"/><Relationship Id="rId7" Type="http://schemas.openxmlformats.org/officeDocument/2006/relationships/slideLayout" Target="../slideLayouts/slideLayout1065.xml"/><Relationship Id="rId12" Type="http://schemas.openxmlformats.org/officeDocument/2006/relationships/theme" Target="../theme/theme7.xml"/><Relationship Id="rId2" Type="http://schemas.openxmlformats.org/officeDocument/2006/relationships/slideLayout" Target="../slideLayouts/slideLayout1060.xml"/><Relationship Id="rId1" Type="http://schemas.openxmlformats.org/officeDocument/2006/relationships/slideLayout" Target="../slideLayouts/slideLayout1059.xml"/><Relationship Id="rId6" Type="http://schemas.openxmlformats.org/officeDocument/2006/relationships/slideLayout" Target="../slideLayouts/slideLayout1064.xml"/><Relationship Id="rId11" Type="http://schemas.openxmlformats.org/officeDocument/2006/relationships/slideLayout" Target="../slideLayouts/slideLayout1069.xml"/><Relationship Id="rId5" Type="http://schemas.openxmlformats.org/officeDocument/2006/relationships/slideLayout" Target="../slideLayouts/slideLayout1063.xml"/><Relationship Id="rId10" Type="http://schemas.openxmlformats.org/officeDocument/2006/relationships/slideLayout" Target="../slideLayouts/slideLayout1068.xml"/><Relationship Id="rId4" Type="http://schemas.openxmlformats.org/officeDocument/2006/relationships/slideLayout" Target="../slideLayouts/slideLayout1062.xml"/><Relationship Id="rId9" Type="http://schemas.openxmlformats.org/officeDocument/2006/relationships/slideLayout" Target="../slideLayouts/slideLayout106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077.xml"/><Relationship Id="rId3" Type="http://schemas.openxmlformats.org/officeDocument/2006/relationships/slideLayout" Target="../slideLayouts/slideLayout1072.xml"/><Relationship Id="rId7" Type="http://schemas.openxmlformats.org/officeDocument/2006/relationships/slideLayout" Target="../slideLayouts/slideLayout1076.xml"/><Relationship Id="rId12" Type="http://schemas.openxmlformats.org/officeDocument/2006/relationships/theme" Target="../theme/theme8.xml"/><Relationship Id="rId2" Type="http://schemas.openxmlformats.org/officeDocument/2006/relationships/slideLayout" Target="../slideLayouts/slideLayout1071.xml"/><Relationship Id="rId1" Type="http://schemas.openxmlformats.org/officeDocument/2006/relationships/slideLayout" Target="../slideLayouts/slideLayout1070.xml"/><Relationship Id="rId6" Type="http://schemas.openxmlformats.org/officeDocument/2006/relationships/slideLayout" Target="../slideLayouts/slideLayout1075.xml"/><Relationship Id="rId11" Type="http://schemas.openxmlformats.org/officeDocument/2006/relationships/slideLayout" Target="../slideLayouts/slideLayout1080.xml"/><Relationship Id="rId5" Type="http://schemas.openxmlformats.org/officeDocument/2006/relationships/slideLayout" Target="../slideLayouts/slideLayout1074.xml"/><Relationship Id="rId10" Type="http://schemas.openxmlformats.org/officeDocument/2006/relationships/slideLayout" Target="../slideLayouts/slideLayout1079.xml"/><Relationship Id="rId4" Type="http://schemas.openxmlformats.org/officeDocument/2006/relationships/slideLayout" Target="../slideLayouts/slideLayout1073.xml"/><Relationship Id="rId9" Type="http://schemas.openxmlformats.org/officeDocument/2006/relationships/slideLayout" Target="../slideLayouts/slideLayout107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88.xml"/><Relationship Id="rId3" Type="http://schemas.openxmlformats.org/officeDocument/2006/relationships/slideLayout" Target="../slideLayouts/slideLayout1083.xml"/><Relationship Id="rId7" Type="http://schemas.openxmlformats.org/officeDocument/2006/relationships/slideLayout" Target="../slideLayouts/slideLayout1087.xml"/><Relationship Id="rId12" Type="http://schemas.openxmlformats.org/officeDocument/2006/relationships/theme" Target="../theme/theme9.xml"/><Relationship Id="rId2" Type="http://schemas.openxmlformats.org/officeDocument/2006/relationships/slideLayout" Target="../slideLayouts/slideLayout1082.xml"/><Relationship Id="rId1" Type="http://schemas.openxmlformats.org/officeDocument/2006/relationships/slideLayout" Target="../slideLayouts/slideLayout1081.xml"/><Relationship Id="rId6" Type="http://schemas.openxmlformats.org/officeDocument/2006/relationships/slideLayout" Target="../slideLayouts/slideLayout1086.xml"/><Relationship Id="rId11" Type="http://schemas.openxmlformats.org/officeDocument/2006/relationships/slideLayout" Target="../slideLayouts/slideLayout1091.xml"/><Relationship Id="rId5" Type="http://schemas.openxmlformats.org/officeDocument/2006/relationships/slideLayout" Target="../slideLayouts/slideLayout1085.xml"/><Relationship Id="rId10" Type="http://schemas.openxmlformats.org/officeDocument/2006/relationships/slideLayout" Target="../slideLayouts/slideLayout1090.xml"/><Relationship Id="rId4" Type="http://schemas.openxmlformats.org/officeDocument/2006/relationships/slideLayout" Target="../slideLayouts/slideLayout1084.xml"/><Relationship Id="rId9" Type="http://schemas.openxmlformats.org/officeDocument/2006/relationships/slideLayout" Target="../slideLayouts/slideLayout108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3378073280"/>
      </p:ext>
    </p:extLst>
  </p:cSld>
  <p:clrMap bg1="lt1" tx1="dk1" bg2="lt2" tx2="dk2" accent1="accent1" accent2="accent2" accent3="accent3" accent4="accent4" accent5="accent5" accent6="accent6" hlink="hlink" folHlink="folHlink"/>
  <p:sldLayoutIdLst>
    <p:sldLayoutId id="2147487028" r:id="rId1"/>
    <p:sldLayoutId id="2147487029" r:id="rId2"/>
    <p:sldLayoutId id="2147487030" r:id="rId3"/>
    <p:sldLayoutId id="2147487031" r:id="rId4"/>
    <p:sldLayoutId id="2147487582" r:id="rId5"/>
    <p:sldLayoutId id="2147487033" r:id="rId6"/>
    <p:sldLayoutId id="2147487583" r:id="rId7"/>
    <p:sldLayoutId id="2147487035" r:id="rId8"/>
    <p:sldLayoutId id="2147487388" r:id="rId9"/>
    <p:sldLayoutId id="2147487389" r:id="rId10"/>
    <p:sldLayoutId id="2147487390" r:id="rId11"/>
    <p:sldLayoutId id="2147487391" r:id="rId12"/>
    <p:sldLayoutId id="2147487392" r:id="rId13"/>
    <p:sldLayoutId id="2147487393" r:id="rId14"/>
    <p:sldLayoutId id="2147487394" r:id="rId15"/>
    <p:sldLayoutId id="2147487395" r:id="rId16"/>
    <p:sldLayoutId id="2147487032" r:id="rId17"/>
    <p:sldLayoutId id="2147487034" r:id="rId18"/>
    <p:sldLayoutId id="2147487036" r:id="rId19"/>
    <p:sldLayoutId id="2147487037" r:id="rId20"/>
    <p:sldLayoutId id="2147487038" r:id="rId21"/>
    <p:sldLayoutId id="2147487476" r:id="rId22"/>
    <p:sldLayoutId id="2147487179" r:id="rId23"/>
    <p:sldLayoutId id="2147487180" r:id="rId24"/>
    <p:sldLayoutId id="2147487039" r:id="rId25"/>
    <p:sldLayoutId id="2147487182" r:id="rId26"/>
    <p:sldLayoutId id="2147487183" r:id="rId27"/>
    <p:sldLayoutId id="2147487184" r:id="rId28"/>
    <p:sldLayoutId id="2147487185" r:id="rId29"/>
    <p:sldLayoutId id="2147487040" r:id="rId30"/>
    <p:sldLayoutId id="2147487041" r:id="rId31"/>
    <p:sldLayoutId id="2147487188" r:id="rId32"/>
    <p:sldLayoutId id="2147487189" r:id="rId33"/>
    <p:sldLayoutId id="2147487190" r:id="rId34"/>
    <p:sldLayoutId id="2147487042" r:id="rId35"/>
    <p:sldLayoutId id="2147487584" r:id="rId36"/>
    <p:sldLayoutId id="2147487396" r:id="rId37"/>
    <p:sldLayoutId id="2147483975" r:id="rId38"/>
    <p:sldLayoutId id="2147487397" r:id="rId39"/>
    <p:sldLayoutId id="2147487398" r:id="rId40"/>
    <p:sldLayoutId id="2147487399" r:id="rId41"/>
    <p:sldLayoutId id="2147487400" r:id="rId42"/>
    <p:sldLayoutId id="2147487401" r:id="rId43"/>
    <p:sldLayoutId id="2147487402" r:id="rId44"/>
    <p:sldLayoutId id="2147487403" r:id="rId45"/>
    <p:sldLayoutId id="2147487404" r:id="rId46"/>
    <p:sldLayoutId id="2147487405" r:id="rId47"/>
    <p:sldLayoutId id="2147487406" r:id="rId48"/>
    <p:sldLayoutId id="2147487407" r:id="rId49"/>
    <p:sldLayoutId id="2147487408" r:id="rId50"/>
    <p:sldLayoutId id="2147487192" r:id="rId51"/>
    <p:sldLayoutId id="2147487193" r:id="rId52"/>
    <p:sldLayoutId id="2147487043" r:id="rId53"/>
    <p:sldLayoutId id="2147487044" r:id="rId54"/>
    <p:sldLayoutId id="2147487480" r:id="rId55"/>
    <p:sldLayoutId id="2147487046" r:id="rId56"/>
    <p:sldLayoutId id="2147487047" r:id="rId57"/>
    <p:sldLayoutId id="2147487048" r:id="rId58"/>
    <p:sldLayoutId id="2147487049" r:id="rId59"/>
    <p:sldLayoutId id="2147487050" r:id="rId60"/>
    <p:sldLayoutId id="2147487051" r:id="rId61"/>
    <p:sldLayoutId id="2147487052" r:id="rId62"/>
    <p:sldLayoutId id="2147487409" r:id="rId63"/>
    <p:sldLayoutId id="2147487053" r:id="rId64"/>
    <p:sldLayoutId id="2147487482" r:id="rId65"/>
    <p:sldLayoutId id="2147487207" r:id="rId66"/>
    <p:sldLayoutId id="2147487208" r:id="rId67"/>
    <p:sldLayoutId id="2147487209" r:id="rId68"/>
    <p:sldLayoutId id="2147487210" r:id="rId69"/>
    <p:sldLayoutId id="2147487211" r:id="rId70"/>
    <p:sldLayoutId id="2147487212" r:id="rId71"/>
    <p:sldLayoutId id="2147487213" r:id="rId72"/>
    <p:sldLayoutId id="2147487214" r:id="rId73"/>
    <p:sldLayoutId id="2147487215" r:id="rId74"/>
    <p:sldLayoutId id="2147487216" r:id="rId75"/>
    <p:sldLayoutId id="2147487217" r:id="rId76"/>
    <p:sldLayoutId id="2147487218" r:id="rId77"/>
    <p:sldLayoutId id="2147487219" r:id="rId78"/>
    <p:sldLayoutId id="2147487220" r:id="rId79"/>
    <p:sldLayoutId id="2147487221" r:id="rId80"/>
    <p:sldLayoutId id="2147487222" r:id="rId81"/>
    <p:sldLayoutId id="2147487223" r:id="rId82"/>
    <p:sldLayoutId id="2147487224" r:id="rId83"/>
    <p:sldLayoutId id="2147487225" r:id="rId84"/>
    <p:sldLayoutId id="2147487410" r:id="rId85"/>
    <p:sldLayoutId id="2147487411" r:id="rId86"/>
    <p:sldLayoutId id="2147487226" r:id="rId87"/>
    <p:sldLayoutId id="2147487227" r:id="rId88"/>
    <p:sldLayoutId id="2147487483" r:id="rId89"/>
    <p:sldLayoutId id="2147487484" r:id="rId90"/>
    <p:sldLayoutId id="2147487058" r:id="rId91"/>
    <p:sldLayoutId id="2147487231" r:id="rId92"/>
    <p:sldLayoutId id="2147487232" r:id="rId93"/>
    <p:sldLayoutId id="2147487233" r:id="rId94"/>
    <p:sldLayoutId id="2147487234" r:id="rId95"/>
    <p:sldLayoutId id="2147487235" r:id="rId96"/>
    <p:sldLayoutId id="2147487236" r:id="rId97"/>
    <p:sldLayoutId id="2147487237" r:id="rId98"/>
    <p:sldLayoutId id="2147487485" r:id="rId99"/>
    <p:sldLayoutId id="2147487060" r:id="rId100"/>
    <p:sldLayoutId id="2147487061" r:id="rId101"/>
    <p:sldLayoutId id="2147487062" r:id="rId102"/>
    <p:sldLayoutId id="2147487242" r:id="rId103"/>
    <p:sldLayoutId id="2147487063" r:id="rId104"/>
    <p:sldLayoutId id="2147487244" r:id="rId105"/>
    <p:sldLayoutId id="2147487245" r:id="rId106"/>
    <p:sldLayoutId id="2147487246" r:id="rId107"/>
    <p:sldLayoutId id="2147487064" r:id="rId108"/>
    <p:sldLayoutId id="2147487486" r:id="rId109"/>
    <p:sldLayoutId id="2147487249" r:id="rId110"/>
    <p:sldLayoutId id="2147487250" r:id="rId111"/>
    <p:sldLayoutId id="2147487251" r:id="rId112"/>
    <p:sldLayoutId id="2147487252" r:id="rId113"/>
    <p:sldLayoutId id="2147487487" r:id="rId114"/>
    <p:sldLayoutId id="2147487065" r:id="rId115"/>
    <p:sldLayoutId id="2147487066" r:id="rId116"/>
    <p:sldLayoutId id="2147487067" r:id="rId117"/>
    <p:sldLayoutId id="2147487068" r:id="rId118"/>
    <p:sldLayoutId id="2147487488" r:id="rId119"/>
    <p:sldLayoutId id="2147487070" r:id="rId120"/>
    <p:sldLayoutId id="2147487071" r:id="rId121"/>
    <p:sldLayoutId id="2147487072" r:id="rId122"/>
    <p:sldLayoutId id="2147487073" r:id="rId123"/>
    <p:sldLayoutId id="2147487074" r:id="rId124"/>
    <p:sldLayoutId id="2147487075" r:id="rId125"/>
    <p:sldLayoutId id="2147487489" r:id="rId126"/>
    <p:sldLayoutId id="2147487265" r:id="rId127"/>
    <p:sldLayoutId id="2147487266" r:id="rId128"/>
    <p:sldLayoutId id="2147487076" r:id="rId129"/>
    <p:sldLayoutId id="2147487078" r:id="rId130"/>
    <p:sldLayoutId id="2147487270" r:id="rId131"/>
    <p:sldLayoutId id="2147487271" r:id="rId132"/>
    <p:sldLayoutId id="2147487272" r:id="rId133"/>
    <p:sldLayoutId id="2147487273" r:id="rId134"/>
    <p:sldLayoutId id="2147487274" r:id="rId135"/>
    <p:sldLayoutId id="2147487275" r:id="rId136"/>
    <p:sldLayoutId id="2147487276" r:id="rId137"/>
    <p:sldLayoutId id="2147487490" r:id="rId138"/>
    <p:sldLayoutId id="2147487079" r:id="rId139"/>
    <p:sldLayoutId id="2147487491" r:id="rId140"/>
    <p:sldLayoutId id="2147487081" r:id="rId141"/>
    <p:sldLayoutId id="2147487082" r:id="rId142"/>
    <p:sldLayoutId id="2147487083" r:id="rId143"/>
    <p:sldLayoutId id="2147487084" r:id="rId144"/>
    <p:sldLayoutId id="2147487085" r:id="rId145"/>
    <p:sldLayoutId id="2147487086" r:id="rId146"/>
    <p:sldLayoutId id="2147487087" r:id="rId147"/>
    <p:sldLayoutId id="2147487088" r:id="rId148"/>
    <p:sldLayoutId id="2147487089" r:id="rId149"/>
    <p:sldLayoutId id="2147487090" r:id="rId150"/>
    <p:sldLayoutId id="2147487290" r:id="rId151"/>
    <p:sldLayoutId id="2147487291" r:id="rId152"/>
    <p:sldLayoutId id="2147487292" r:id="rId153"/>
    <p:sldLayoutId id="2147487294" r:id="rId154"/>
    <p:sldLayoutId id="2147487295" r:id="rId155"/>
    <p:sldLayoutId id="2147487296" r:id="rId156"/>
    <p:sldLayoutId id="2147487297" r:id="rId157"/>
    <p:sldLayoutId id="2147487298" r:id="rId158"/>
    <p:sldLayoutId id="2147487299" r:id="rId159"/>
    <p:sldLayoutId id="2147487300" r:id="rId160"/>
    <p:sldLayoutId id="2147487301" r:id="rId161"/>
    <p:sldLayoutId id="2147487092" r:id="rId162"/>
    <p:sldLayoutId id="2147487303" r:id="rId163"/>
    <p:sldLayoutId id="2147487304" r:id="rId164"/>
    <p:sldLayoutId id="2147487305" r:id="rId165"/>
    <p:sldLayoutId id="2147487306" r:id="rId166"/>
    <p:sldLayoutId id="2147487307" r:id="rId167"/>
    <p:sldLayoutId id="2147487308" r:id="rId168"/>
    <p:sldLayoutId id="2147487093" r:id="rId169"/>
    <p:sldLayoutId id="2147487310" r:id="rId170"/>
    <p:sldLayoutId id="2147487311" r:id="rId171"/>
    <p:sldLayoutId id="2147487412" r:id="rId172"/>
    <p:sldLayoutId id="2147487116" r:id="rId173"/>
    <p:sldLayoutId id="2147487117" r:id="rId174"/>
    <p:sldLayoutId id="2147487492" r:id="rId175"/>
    <p:sldLayoutId id="2147487098" r:id="rId176"/>
    <p:sldLayoutId id="2147487493" r:id="rId177"/>
    <p:sldLayoutId id="2147487104" r:id="rId178"/>
    <p:sldLayoutId id="2147487326" r:id="rId179"/>
    <p:sldLayoutId id="2147487105" r:id="rId180"/>
    <p:sldLayoutId id="2147487494" r:id="rId181"/>
    <p:sldLayoutId id="2147487495" r:id="rId182"/>
    <p:sldLayoutId id="2147487108" r:id="rId183"/>
    <p:sldLayoutId id="2147487109" r:id="rId184"/>
    <p:sldLayoutId id="2147487110" r:id="rId185"/>
    <p:sldLayoutId id="2147487111" r:id="rId186"/>
    <p:sldLayoutId id="2147487112" r:id="rId187"/>
    <p:sldLayoutId id="2147487113" r:id="rId188"/>
    <p:sldLayoutId id="2147487496" r:id="rId189"/>
    <p:sldLayoutId id="2147487497" r:id="rId190"/>
    <p:sldLayoutId id="2147487498" r:id="rId191"/>
    <p:sldLayoutId id="2147487499" r:id="rId192"/>
    <p:sldLayoutId id="2147487122" r:id="rId193"/>
    <p:sldLayoutId id="2147487123" r:id="rId194"/>
    <p:sldLayoutId id="2147487346" r:id="rId195"/>
    <p:sldLayoutId id="2147487500" r:id="rId196"/>
    <p:sldLayoutId id="2147487348" r:id="rId197"/>
    <p:sldLayoutId id="2147487349" r:id="rId198"/>
    <p:sldLayoutId id="2147483847" r:id="rId199"/>
    <p:sldLayoutId id="2147483848" r:id="rId200"/>
    <p:sldLayoutId id="2147483849" r:id="rId201"/>
    <p:sldLayoutId id="2147483850" r:id="rId202"/>
    <p:sldLayoutId id="2147483851" r:id="rId203"/>
    <p:sldLayoutId id="2147483852" r:id="rId204"/>
    <p:sldLayoutId id="2147483853" r:id="rId205"/>
    <p:sldLayoutId id="2147483854" r:id="rId206"/>
    <p:sldLayoutId id="2147483855" r:id="rId207"/>
    <p:sldLayoutId id="2147483856" r:id="rId208"/>
    <p:sldLayoutId id="2147483857" r:id="rId209"/>
    <p:sldLayoutId id="2147483858" r:id="rId210"/>
    <p:sldLayoutId id="2147483859" r:id="rId211"/>
    <p:sldLayoutId id="2147487005" r:id="rId212"/>
    <p:sldLayoutId id="2147483861" r:id="rId213"/>
    <p:sldLayoutId id="2147483862" r:id="rId214"/>
    <p:sldLayoutId id="2147483863" r:id="rId215"/>
    <p:sldLayoutId id="2147483864" r:id="rId216"/>
    <p:sldLayoutId id="2147487501" r:id="rId217"/>
    <p:sldLayoutId id="2147483866" r:id="rId218"/>
    <p:sldLayoutId id="2147483867" r:id="rId219"/>
    <p:sldLayoutId id="2147483868" r:id="rId220"/>
    <p:sldLayoutId id="2147483869" r:id="rId221"/>
    <p:sldLayoutId id="2147483870" r:id="rId222"/>
    <p:sldLayoutId id="2147483871" r:id="rId223"/>
    <p:sldLayoutId id="2147487502" r:id="rId224"/>
    <p:sldLayoutId id="2147483873" r:id="rId225"/>
    <p:sldLayoutId id="2147483874" r:id="rId226"/>
    <p:sldLayoutId id="2147483875" r:id="rId227"/>
    <p:sldLayoutId id="2147483876" r:id="rId228"/>
    <p:sldLayoutId id="2147483877" r:id="rId229"/>
    <p:sldLayoutId id="2147483878" r:id="rId230"/>
    <p:sldLayoutId id="2147483879" r:id="rId231"/>
    <p:sldLayoutId id="2147483880" r:id="rId232"/>
    <p:sldLayoutId id="2147483881" r:id="rId233"/>
    <p:sldLayoutId id="2147483882" r:id="rId234"/>
    <p:sldLayoutId id="2147483883" r:id="rId235"/>
    <p:sldLayoutId id="2147483884" r:id="rId236"/>
    <p:sldLayoutId id="2147483885" r:id="rId237"/>
    <p:sldLayoutId id="2147483886" r:id="rId238"/>
    <p:sldLayoutId id="2147483887" r:id="rId239"/>
    <p:sldLayoutId id="2147483888" r:id="rId240"/>
    <p:sldLayoutId id="2147483889" r:id="rId241"/>
    <p:sldLayoutId id="2147483890" r:id="rId242"/>
    <p:sldLayoutId id="2147483891" r:id="rId243"/>
    <p:sldLayoutId id="2147483892" r:id="rId244"/>
    <p:sldLayoutId id="2147483893" r:id="rId245"/>
    <p:sldLayoutId id="2147483894" r:id="rId246"/>
    <p:sldLayoutId id="2147483895" r:id="rId247"/>
    <p:sldLayoutId id="2147483896" r:id="rId248"/>
    <p:sldLayoutId id="2147483897" r:id="rId249"/>
    <p:sldLayoutId id="2147483898" r:id="rId250"/>
    <p:sldLayoutId id="2147483899" r:id="rId251"/>
    <p:sldLayoutId id="2147487413" r:id="rId252"/>
    <p:sldLayoutId id="2147487414" r:id="rId253"/>
    <p:sldLayoutId id="2147487415" r:id="rId254"/>
    <p:sldLayoutId id="2147483900" r:id="rId255"/>
    <p:sldLayoutId id="2147483901" r:id="rId256"/>
    <p:sldLayoutId id="2147483902" r:id="rId257"/>
    <p:sldLayoutId id="2147483903" r:id="rId258"/>
    <p:sldLayoutId id="2147483904" r:id="rId259"/>
    <p:sldLayoutId id="2147483905" r:id="rId260"/>
    <p:sldLayoutId id="2147483906" r:id="rId261"/>
    <p:sldLayoutId id="2147483907" r:id="rId262"/>
    <p:sldLayoutId id="2147487126" r:id="rId263"/>
    <p:sldLayoutId id="2147487127" r:id="rId264"/>
    <p:sldLayoutId id="2147487128" r:id="rId265"/>
    <p:sldLayoutId id="2147487129" r:id="rId266"/>
    <p:sldLayoutId id="2147487130" r:id="rId267"/>
    <p:sldLayoutId id="2147487585" r:id="rId268"/>
    <p:sldLayoutId id="2147486987" r:id="rId269"/>
    <p:sldLayoutId id="2147483716" r:id="rId270"/>
    <p:sldLayoutId id="2147483741" r:id="rId271"/>
    <p:sldLayoutId id="2147483717" r:id="rId272"/>
    <p:sldLayoutId id="2147483718" r:id="rId273"/>
    <p:sldLayoutId id="2147483719" r:id="rId274"/>
    <p:sldLayoutId id="2147483735" r:id="rId275"/>
    <p:sldLayoutId id="2147487417" r:id="rId276"/>
    <p:sldLayoutId id="2147487355" r:id="rId277"/>
    <p:sldLayoutId id="2147487369" r:id="rId278"/>
    <p:sldLayoutId id="2147487356" r:id="rId279"/>
    <p:sldLayoutId id="2147487357" r:id="rId280"/>
    <p:sldLayoutId id="2147487358" r:id="rId281"/>
    <p:sldLayoutId id="2147487131" r:id="rId282"/>
    <p:sldLayoutId id="2147487132" r:id="rId283"/>
    <p:sldLayoutId id="2147487133" r:id="rId284"/>
    <p:sldLayoutId id="2147487134" r:id="rId285"/>
    <p:sldLayoutId id="2147487509" r:id="rId286"/>
    <p:sldLayoutId id="2147487136" r:id="rId287"/>
    <p:sldLayoutId id="2147487137" r:id="rId288"/>
    <p:sldLayoutId id="2147487138" r:id="rId289"/>
    <p:sldLayoutId id="2147487139" r:id="rId290"/>
    <p:sldLayoutId id="2147487140" r:id="rId291"/>
    <p:sldLayoutId id="2147487141" r:id="rId292"/>
    <p:sldLayoutId id="2147483934" r:id="rId293"/>
    <p:sldLayoutId id="2147483935" r:id="rId294"/>
    <p:sldLayoutId id="2147483936" r:id="rId295"/>
    <p:sldLayoutId id="2147486280" r:id="rId296"/>
    <p:sldLayoutId id="2147486087" r:id="rId297"/>
    <p:sldLayoutId id="2147485074" r:id="rId298"/>
    <p:sldLayoutId id="2147485075" r:id="rId299"/>
    <p:sldLayoutId id="2147485076" r:id="rId300"/>
    <p:sldLayoutId id="2147487512" r:id="rId301"/>
    <p:sldLayoutId id="2147485078" r:id="rId302"/>
    <p:sldLayoutId id="2147484851" r:id="rId303"/>
    <p:sldLayoutId id="2147483723" r:id="rId304"/>
    <p:sldLayoutId id="2147483721" r:id="rId305"/>
    <p:sldLayoutId id="2147487593" r:id="rId306"/>
    <p:sldLayoutId id="2147483720" r:id="rId307"/>
    <p:sldLayoutId id="2147483722" r:id="rId308"/>
    <p:sldLayoutId id="2147483758" r:id="rId309"/>
    <p:sldLayoutId id="2147483759" r:id="rId310"/>
    <p:sldLayoutId id="2147483757" r:id="rId311"/>
    <p:sldLayoutId id="2147483764" r:id="rId312"/>
    <p:sldLayoutId id="2147483765" r:id="rId313"/>
    <p:sldLayoutId id="2147483766" r:id="rId314"/>
    <p:sldLayoutId id="2147483767" r:id="rId315"/>
    <p:sldLayoutId id="2147483739" r:id="rId316"/>
    <p:sldLayoutId id="2147483750" r:id="rId317"/>
    <p:sldLayoutId id="2147487423" r:id="rId318"/>
    <p:sldLayoutId id="2147487609" r:id="rId319"/>
    <p:sldLayoutId id="2147487360" r:id="rId320"/>
    <p:sldLayoutId id="2147483736" r:id="rId321"/>
    <p:sldLayoutId id="2147487620" r:id="rId322"/>
    <p:sldLayoutId id="2147487621" r:id="rId323"/>
    <p:sldLayoutId id="2147487359" r:id="rId324"/>
    <p:sldLayoutId id="2147487361" r:id="rId325"/>
    <p:sldLayoutId id="2147486926" r:id="rId326"/>
    <p:sldLayoutId id="2147484335" r:id="rId327"/>
    <p:sldLayoutId id="2147484336" r:id="rId328"/>
    <p:sldLayoutId id="2147484337" r:id="rId329"/>
    <p:sldLayoutId id="2147487528" r:id="rId330"/>
    <p:sldLayoutId id="2147487529" r:id="rId331"/>
    <p:sldLayoutId id="2147484339" r:id="rId332"/>
    <p:sldLayoutId id="2147484340" r:id="rId333"/>
    <p:sldLayoutId id="2147484341" r:id="rId334"/>
    <p:sldLayoutId id="2147484342" r:id="rId335"/>
    <p:sldLayoutId id="2147484343" r:id="rId336"/>
    <p:sldLayoutId id="2147484344" r:id="rId337"/>
    <p:sldLayoutId id="2147485468" r:id="rId338"/>
    <p:sldLayoutId id="2147485865" r:id="rId339"/>
    <p:sldLayoutId id="2147484364" r:id="rId340"/>
    <p:sldLayoutId id="2147487530" r:id="rId341"/>
    <p:sldLayoutId id="2147485868" r:id="rId342"/>
    <p:sldLayoutId id="2147485869" r:id="rId343"/>
    <p:sldLayoutId id="2147485870" r:id="rId344"/>
    <p:sldLayoutId id="2147485385" r:id="rId345"/>
    <p:sldLayoutId id="2147485871" r:id="rId346"/>
    <p:sldLayoutId id="2147485469" r:id="rId347"/>
    <p:sldLayoutId id="2147484570" r:id="rId348"/>
    <p:sldLayoutId id="2147484222" r:id="rId349"/>
    <p:sldLayoutId id="2147487531" r:id="rId350"/>
    <p:sldLayoutId id="2147485079" r:id="rId351"/>
    <p:sldLayoutId id="2147485080" r:id="rId352"/>
    <p:sldLayoutId id="2147485081" r:id="rId353"/>
    <p:sldLayoutId id="2147485082" r:id="rId354"/>
    <p:sldLayoutId id="2147485083" r:id="rId355"/>
    <p:sldLayoutId id="2147484596" r:id="rId356"/>
    <p:sldLayoutId id="2147484835" r:id="rId357"/>
    <p:sldLayoutId id="2147484353" r:id="rId358"/>
    <p:sldLayoutId id="2147484852" r:id="rId359"/>
    <p:sldLayoutId id="2147484627" r:id="rId360"/>
    <p:sldLayoutId id="2147485879" r:id="rId361"/>
    <p:sldLayoutId id="2147487532" r:id="rId362"/>
    <p:sldLayoutId id="2147487533" r:id="rId363"/>
    <p:sldLayoutId id="2147485858" r:id="rId364"/>
    <p:sldLayoutId id="2147485859" r:id="rId365"/>
    <p:sldLayoutId id="2147485860" r:id="rId366"/>
    <p:sldLayoutId id="2147485861" r:id="rId367"/>
    <p:sldLayoutId id="2147484634" r:id="rId368"/>
    <p:sldLayoutId id="2147484635" r:id="rId369"/>
    <p:sldLayoutId id="2147484238" r:id="rId370"/>
    <p:sldLayoutId id="2147486915" r:id="rId371"/>
    <p:sldLayoutId id="2147487534" r:id="rId372"/>
    <p:sldLayoutId id="2147486917" r:id="rId373"/>
    <p:sldLayoutId id="2147484203" r:id="rId374"/>
    <p:sldLayoutId id="2147484204" r:id="rId375"/>
    <p:sldLayoutId id="2147484205" r:id="rId376"/>
    <p:sldLayoutId id="2147484206" r:id="rId377"/>
    <p:sldLayoutId id="2147484237" r:id="rId378"/>
    <p:sldLayoutId id="2147484208" r:id="rId379"/>
    <p:sldLayoutId id="2147485064" r:id="rId380"/>
    <p:sldLayoutId id="2147485065" r:id="rId381"/>
    <p:sldLayoutId id="2147487535" r:id="rId382"/>
    <p:sldLayoutId id="2147485066" r:id="rId383"/>
    <p:sldLayoutId id="2147485067" r:id="rId384"/>
    <p:sldLayoutId id="2147485068" r:id="rId385"/>
    <p:sldLayoutId id="2147485069" r:id="rId386"/>
    <p:sldLayoutId id="2147487536" r:id="rId387"/>
    <p:sldLayoutId id="2147485070" r:id="rId388"/>
    <p:sldLayoutId id="2147486030" r:id="rId389"/>
    <p:sldLayoutId id="2147485071" r:id="rId390"/>
    <p:sldLayoutId id="2147487168" r:id="rId391"/>
    <p:sldLayoutId id="2147487537" r:id="rId392"/>
    <p:sldLayoutId id="2147484836" r:id="rId393"/>
    <p:sldLayoutId id="2147484837" r:id="rId394"/>
    <p:sldLayoutId id="2147487169" r:id="rId395"/>
    <p:sldLayoutId id="2147484602" r:id="rId396"/>
    <p:sldLayoutId id="2147484603" r:id="rId397"/>
    <p:sldLayoutId id="2147484604" r:id="rId398"/>
    <p:sldLayoutId id="2147487538" r:id="rId399"/>
    <p:sldLayoutId id="2147485847" r:id="rId400"/>
    <p:sldLayoutId id="2147485848" r:id="rId401"/>
    <p:sldLayoutId id="2147485849" r:id="rId402"/>
    <p:sldLayoutId id="2147487539" r:id="rId403"/>
    <p:sldLayoutId id="2147485851" r:id="rId404"/>
    <p:sldLayoutId id="2147485852" r:id="rId405"/>
    <p:sldLayoutId id="2147485853" r:id="rId406"/>
    <p:sldLayoutId id="2147485854" r:id="rId407"/>
    <p:sldLayoutId id="2147485855" r:id="rId408"/>
    <p:sldLayoutId id="2147485856" r:id="rId409"/>
    <p:sldLayoutId id="2147484384" r:id="rId410"/>
    <p:sldLayoutId id="2147485405" r:id="rId411"/>
    <p:sldLayoutId id="2147487540" r:id="rId412"/>
    <p:sldLayoutId id="2147484385" r:id="rId413"/>
    <p:sldLayoutId id="2147487541" r:id="rId414"/>
    <p:sldLayoutId id="2147484387" r:id="rId415"/>
    <p:sldLayoutId id="2147484388" r:id="rId416"/>
    <p:sldLayoutId id="2147484389" r:id="rId417"/>
    <p:sldLayoutId id="2147484390" r:id="rId418"/>
    <p:sldLayoutId id="2147484391" r:id="rId419"/>
    <p:sldLayoutId id="2147484392" r:id="rId420"/>
    <p:sldLayoutId id="2147487597" r:id="rId421"/>
    <p:sldLayoutId id="2147486205" r:id="rId422"/>
    <p:sldLayoutId id="2147486206" r:id="rId423"/>
    <p:sldLayoutId id="2147486207" r:id="rId424"/>
    <p:sldLayoutId id="2147486208" r:id="rId425"/>
    <p:sldLayoutId id="2147486209" r:id="rId426"/>
    <p:sldLayoutId id="2147484766" r:id="rId427"/>
    <p:sldLayoutId id="2147486426" r:id="rId428"/>
    <p:sldLayoutId id="2147486404" r:id="rId429"/>
    <p:sldLayoutId id="2147484767" r:id="rId430"/>
    <p:sldLayoutId id="2147486405" r:id="rId431"/>
    <p:sldLayoutId id="2147486406" r:id="rId432"/>
    <p:sldLayoutId id="2147486407" r:id="rId433"/>
    <p:sldLayoutId id="2147486408" r:id="rId434"/>
    <p:sldLayoutId id="2147486409" r:id="rId435"/>
    <p:sldLayoutId id="2147484768" r:id="rId436"/>
    <p:sldLayoutId id="2147486428" r:id="rId437"/>
    <p:sldLayoutId id="2147487598" r:id="rId438"/>
    <p:sldLayoutId id="2147487599" r:id="rId439"/>
    <p:sldLayoutId id="2147487600" r:id="rId440"/>
    <p:sldLayoutId id="2147486989" r:id="rId441"/>
    <p:sldLayoutId id="2147486203" r:id="rId442"/>
    <p:sldLayoutId id="2147484842" r:id="rId443"/>
    <p:sldLayoutId id="2147483743" r:id="rId444"/>
    <p:sldLayoutId id="2147483744" r:id="rId445"/>
    <p:sldLayoutId id="2147483745" r:id="rId446"/>
    <p:sldLayoutId id="2147483751" r:id="rId447"/>
    <p:sldLayoutId id="2147483760" r:id="rId448"/>
    <p:sldLayoutId id="2147483761" r:id="rId449"/>
    <p:sldLayoutId id="2147483762" r:id="rId450"/>
    <p:sldLayoutId id="2147483763" r:id="rId451"/>
    <p:sldLayoutId id="2147483746" r:id="rId452"/>
    <p:sldLayoutId id="2147483747" r:id="rId453"/>
    <p:sldLayoutId id="2147483748" r:id="rId454"/>
    <p:sldLayoutId id="2147487438" r:id="rId455"/>
    <p:sldLayoutId id="2147486953" r:id="rId456"/>
    <p:sldLayoutId id="2147486200" r:id="rId457"/>
    <p:sldLayoutId id="2147486201" r:id="rId458"/>
    <p:sldLayoutId id="2147486202" r:id="rId459"/>
    <p:sldLayoutId id="2147486204" r:id="rId460"/>
    <p:sldLayoutId id="2147486423" r:id="rId461"/>
    <p:sldLayoutId id="2147486950" r:id="rId462"/>
    <p:sldLayoutId id="2147485072" r:id="rId463"/>
    <p:sldLayoutId id="2147486216" r:id="rId464"/>
    <p:sldLayoutId id="2147484355" r:id="rId465"/>
    <p:sldLayoutId id="2147485444" r:id="rId466"/>
    <p:sldLayoutId id="2147484356" r:id="rId467"/>
    <p:sldLayoutId id="2147483860" r:id="rId468"/>
    <p:sldLayoutId id="2147487466" r:id="rId469"/>
    <p:sldLayoutId id="2147487556" r:id="rId470"/>
    <p:sldLayoutId id="2147484358" r:id="rId471"/>
    <p:sldLayoutId id="2147484359" r:id="rId472"/>
    <p:sldLayoutId id="2147484360" r:id="rId473"/>
    <p:sldLayoutId id="2147484361" r:id="rId474"/>
    <p:sldLayoutId id="2147484393" r:id="rId475"/>
    <p:sldLayoutId id="2147484394" r:id="rId476"/>
    <p:sldLayoutId id="2147487557" r:id="rId477"/>
    <p:sldLayoutId id="2147487558" r:id="rId478"/>
    <p:sldLayoutId id="2147487559" r:id="rId479"/>
    <p:sldLayoutId id="2147487560" r:id="rId480"/>
    <p:sldLayoutId id="2147486219" r:id="rId481"/>
    <p:sldLayoutId id="2147484231" r:id="rId482"/>
    <p:sldLayoutId id="2147484268" r:id="rId483"/>
    <p:sldLayoutId id="2147484235" r:id="rId484"/>
    <p:sldLayoutId id="2147487561" r:id="rId485"/>
    <p:sldLayoutId id="2147484245" r:id="rId486"/>
    <p:sldLayoutId id="2147484262" r:id="rId487"/>
    <p:sldLayoutId id="2147486955" r:id="rId488"/>
    <p:sldLayoutId id="2147485238" r:id="rId489"/>
    <p:sldLayoutId id="2147486956" r:id="rId490"/>
    <p:sldLayoutId id="2147484233" r:id="rId491"/>
    <p:sldLayoutId id="2147486948" r:id="rId492"/>
    <p:sldLayoutId id="2147484774" r:id="rId493"/>
    <p:sldLayoutId id="2147484775" r:id="rId494"/>
    <p:sldLayoutId id="2147486425" r:id="rId495"/>
    <p:sldLayoutId id="2147484776" r:id="rId496"/>
    <p:sldLayoutId id="2147484777" r:id="rId497"/>
    <p:sldLayoutId id="2147486387" r:id="rId498"/>
    <p:sldLayoutId id="2147486389" r:id="rId499"/>
    <p:sldLayoutId id="2147486391" r:id="rId500"/>
    <p:sldLayoutId id="2147486949" r:id="rId501"/>
    <p:sldLayoutId id="2147486424" r:id="rId502"/>
    <p:sldLayoutId id="2147484821" r:id="rId503"/>
    <p:sldLayoutId id="2147486952" r:id="rId504"/>
    <p:sldLayoutId id="2147485239" r:id="rId505"/>
    <p:sldLayoutId id="2147487562" r:id="rId506"/>
    <p:sldLayoutId id="2147486048" r:id="rId507"/>
    <p:sldLayoutId id="2147486954" r:id="rId508"/>
    <p:sldLayoutId id="2147484400" r:id="rId509"/>
    <p:sldLayoutId id="2147484401" r:id="rId510"/>
    <p:sldLayoutId id="2147484402" r:id="rId511"/>
    <p:sldLayoutId id="2147484822" r:id="rId512"/>
    <p:sldLayoutId id="2147487563" r:id="rId513"/>
    <p:sldLayoutId id="2147484849" r:id="rId514"/>
    <p:sldLayoutId id="2147484850" r:id="rId515"/>
    <p:sldLayoutId id="2147486887" r:id="rId516"/>
    <p:sldLayoutId id="2147486990" r:id="rId517"/>
    <p:sldLayoutId id="2147484585" r:id="rId518"/>
    <p:sldLayoutId id="2147484586" r:id="rId519"/>
    <p:sldLayoutId id="2147484587" r:id="rId520"/>
    <p:sldLayoutId id="2147484588" r:id="rId521"/>
    <p:sldLayoutId id="2147484592" r:id="rId522"/>
    <p:sldLayoutId id="2147484593" r:id="rId523"/>
    <p:sldLayoutId id="2147484594" r:id="rId524"/>
    <p:sldLayoutId id="2147487156" r:id="rId525"/>
    <p:sldLayoutId id="2147485370" r:id="rId526"/>
    <p:sldLayoutId id="2147485872" r:id="rId527"/>
    <p:sldLayoutId id="2147486927" r:id="rId528"/>
    <p:sldLayoutId id="2147485367" r:id="rId529"/>
    <p:sldLayoutId id="2147485368" r:id="rId530"/>
    <p:sldLayoutId id="2147485369" r:id="rId531"/>
    <p:sldLayoutId id="2147485400" r:id="rId532"/>
    <p:sldLayoutId id="2147485401" r:id="rId533"/>
    <p:sldLayoutId id="2147485402" r:id="rId534"/>
    <p:sldLayoutId id="2147485403" r:id="rId535"/>
    <p:sldLayoutId id="2147486221" r:id="rId536"/>
    <p:sldLayoutId id="2147483752" r:id="rId537"/>
    <p:sldLayoutId id="2147487622" r:id="rId538"/>
    <p:sldLayoutId id="2147487623" r:id="rId539"/>
    <p:sldLayoutId id="2147487624" r:id="rId540"/>
    <p:sldLayoutId id="2147483753" r:id="rId541"/>
    <p:sldLayoutId id="2147483754" r:id="rId542"/>
    <p:sldLayoutId id="2147483755" r:id="rId543"/>
    <p:sldLayoutId id="2147484386" r:id="rId544"/>
    <p:sldLayoutId id="2147484815" r:id="rId545"/>
    <p:sldLayoutId id="2147484816" r:id="rId546"/>
    <p:sldLayoutId id="2147484817" r:id="rId547"/>
    <p:sldLayoutId id="2147484329" r:id="rId548"/>
    <p:sldLayoutId id="2147486396" r:id="rId549"/>
    <p:sldLayoutId id="2147486397" r:id="rId550"/>
    <p:sldLayoutId id="2147486418" r:id="rId551"/>
    <p:sldLayoutId id="2147484330" r:id="rId552"/>
    <p:sldLayoutId id="2147484331" r:id="rId553"/>
    <p:sldLayoutId id="2147484332" r:id="rId554"/>
    <p:sldLayoutId id="2147484485" r:id="rId555"/>
    <p:sldLayoutId id="2147484486" r:id="rId556"/>
    <p:sldLayoutId id="2147484609" r:id="rId557"/>
    <p:sldLayoutId id="2147484477" r:id="rId558"/>
    <p:sldLayoutId id="2147484478" r:id="rId559"/>
    <p:sldLayoutId id="2147484260" r:id="rId560"/>
    <p:sldLayoutId id="2147487568" r:id="rId561"/>
    <p:sldLayoutId id="2147484480" r:id="rId562"/>
    <p:sldLayoutId id="2147484267" r:id="rId563"/>
    <p:sldLayoutId id="2147484481" r:id="rId564"/>
    <p:sldLayoutId id="2147484482" r:id="rId565"/>
    <p:sldLayoutId id="2147484483" r:id="rId566"/>
    <p:sldLayoutId id="2147484484" r:id="rId567"/>
    <p:sldLayoutId id="2147486991" r:id="rId568"/>
    <p:sldLayoutId id="2147486992" r:id="rId569"/>
    <p:sldLayoutId id="2147486252" r:id="rId570"/>
    <p:sldLayoutId id="2147486253" r:id="rId571"/>
    <p:sldLayoutId id="2147486363" r:id="rId572"/>
    <p:sldLayoutId id="2147487006" r:id="rId573"/>
    <p:sldLayoutId id="2147486364" r:id="rId574"/>
    <p:sldLayoutId id="2147486365" r:id="rId575"/>
    <p:sldLayoutId id="2147487007" r:id="rId576"/>
    <p:sldLayoutId id="2147483940" r:id="rId577"/>
    <p:sldLayoutId id="2147486366" r:id="rId578"/>
    <p:sldLayoutId id="2147486367" r:id="rId579"/>
    <p:sldLayoutId id="2147486368" r:id="rId580"/>
    <p:sldLayoutId id="2147486369" r:id="rId581"/>
    <p:sldLayoutId id="2147483944" r:id="rId582"/>
    <p:sldLayoutId id="2147483945" r:id="rId583"/>
    <p:sldLayoutId id="2147483949" r:id="rId584"/>
    <p:sldLayoutId id="2147483953" r:id="rId585"/>
    <p:sldLayoutId id="2147483954" r:id="rId586"/>
    <p:sldLayoutId id="2147483955" r:id="rId587"/>
    <p:sldLayoutId id="2147483956" r:id="rId588"/>
    <p:sldLayoutId id="2147483957" r:id="rId589"/>
    <p:sldLayoutId id="2147483958" r:id="rId590"/>
    <p:sldLayoutId id="2147483959" r:id="rId591"/>
    <p:sldLayoutId id="2147483960" r:id="rId592"/>
    <p:sldLayoutId id="2147483961" r:id="rId593"/>
    <p:sldLayoutId id="2147483962" r:id="rId594"/>
    <p:sldLayoutId id="2147483963" r:id="rId595"/>
    <p:sldLayoutId id="2147483964" r:id="rId596"/>
    <p:sldLayoutId id="2147483965" r:id="rId597"/>
    <p:sldLayoutId id="2147483966" r:id="rId598"/>
    <p:sldLayoutId id="2147483967" r:id="rId599"/>
    <p:sldLayoutId id="2147483968" r:id="rId600"/>
    <p:sldLayoutId id="2147483969" r:id="rId601"/>
    <p:sldLayoutId id="2147483970" r:id="rId602"/>
    <p:sldLayoutId id="2147483971" r:id="rId603"/>
    <p:sldLayoutId id="2147483972" r:id="rId604"/>
    <p:sldLayoutId id="2147483973" r:id="rId605"/>
    <p:sldLayoutId id="2147483976" r:id="rId606"/>
    <p:sldLayoutId id="2147483977" r:id="rId607"/>
    <p:sldLayoutId id="2147483978" r:id="rId608"/>
    <p:sldLayoutId id="2147483979" r:id="rId609"/>
    <p:sldLayoutId id="2147483980" r:id="rId610"/>
    <p:sldLayoutId id="2147483981" r:id="rId611"/>
    <p:sldLayoutId id="2147483982" r:id="rId612"/>
    <p:sldLayoutId id="2147487471" r:id="rId613"/>
    <p:sldLayoutId id="2147483983" r:id="rId614"/>
    <p:sldLayoutId id="2147483984" r:id="rId615"/>
    <p:sldLayoutId id="2147487569" r:id="rId616"/>
    <p:sldLayoutId id="2147487570" r:id="rId617"/>
    <p:sldLayoutId id="2147483987" r:id="rId618"/>
    <p:sldLayoutId id="2147483988" r:id="rId619"/>
    <p:sldLayoutId id="2147483989" r:id="rId620"/>
    <p:sldLayoutId id="2147483990" r:id="rId621"/>
    <p:sldLayoutId id="2147483991" r:id="rId622"/>
    <p:sldLayoutId id="2147487571" r:id="rId623"/>
    <p:sldLayoutId id="2147487572" r:id="rId624"/>
    <p:sldLayoutId id="2147483994" r:id="rId625"/>
    <p:sldLayoutId id="2147483995" r:id="rId626"/>
    <p:sldLayoutId id="2147483996" r:id="rId627"/>
    <p:sldLayoutId id="2147483997" r:id="rId628"/>
    <p:sldLayoutId id="2147483998" r:id="rId629"/>
    <p:sldLayoutId id="2147483999" r:id="rId630"/>
    <p:sldLayoutId id="2147484000" r:id="rId631"/>
    <p:sldLayoutId id="2147484001" r:id="rId632"/>
    <p:sldLayoutId id="2147484652" r:id="rId633"/>
    <p:sldLayoutId id="2147484653" r:id="rId634"/>
    <p:sldLayoutId id="2147487008" r:id="rId635"/>
    <p:sldLayoutId id="2147487009" r:id="rId636"/>
    <p:sldLayoutId id="2147487010" r:id="rId637"/>
    <p:sldLayoutId id="2147487472" r:id="rId638"/>
    <p:sldLayoutId id="2147487011" r:id="rId639"/>
    <p:sldLayoutId id="2147487012" r:id="rId640"/>
    <p:sldLayoutId id="2147487013" r:id="rId641"/>
    <p:sldLayoutId id="2147484999" r:id="rId642"/>
    <p:sldLayoutId id="2147485000" r:id="rId643"/>
    <p:sldLayoutId id="2147485001" r:id="rId644"/>
    <p:sldLayoutId id="2147485002" r:id="rId645"/>
    <p:sldLayoutId id="2147485006" r:id="rId646"/>
    <p:sldLayoutId id="2147485007" r:id="rId647"/>
    <p:sldLayoutId id="2147485008" r:id="rId648"/>
    <p:sldLayoutId id="2147487473" r:id="rId649"/>
    <p:sldLayoutId id="2147485877" r:id="rId650"/>
    <p:sldLayoutId id="2147486419" r:id="rId651"/>
    <p:sldLayoutId id="2147486079" r:id="rId652"/>
    <p:sldLayoutId id="2147483676" r:id="rId653"/>
    <p:sldLayoutId id="2147487626" r:id="rId654"/>
    <p:sldLayoutId id="2147483678" r:id="rId655"/>
    <p:sldLayoutId id="2147483679" r:id="rId656"/>
    <p:sldLayoutId id="2147483677" r:id="rId657"/>
    <p:sldLayoutId id="2147487353" r:id="rId658"/>
    <p:sldLayoutId id="2147487354" r:id="rId659"/>
    <p:sldLayoutId id="2147484608" r:id="rId660"/>
    <p:sldLayoutId id="2147485213" r:id="rId661"/>
    <p:sldLayoutId id="2147485214" r:id="rId662"/>
    <p:sldLayoutId id="2147486360" r:id="rId663"/>
    <p:sldLayoutId id="2147485556" r:id="rId664"/>
    <p:sldLayoutId id="2147486361" r:id="rId665"/>
    <p:sldLayoutId id="2147483749" r:id="rId666"/>
    <p:sldLayoutId id="2147487611" r:id="rId667"/>
    <p:sldLayoutId id="2147487612" r:id="rId668"/>
    <p:sldLayoutId id="2147487613" r:id="rId669"/>
    <p:sldLayoutId id="2147484853" r:id="rId670"/>
    <p:sldLayoutId id="2147487614" r:id="rId671"/>
    <p:sldLayoutId id="2147487615" r:id="rId672"/>
    <p:sldLayoutId id="2147487616" r:id="rId673"/>
    <p:sldLayoutId id="2147487617" r:id="rId674"/>
    <p:sldLayoutId id="2147487618" r:id="rId675"/>
    <p:sldLayoutId id="2147487619" r:id="rId676"/>
    <p:sldLayoutId id="2147487453" r:id="rId677"/>
    <p:sldLayoutId id="2147485215" r:id="rId678"/>
    <p:sldLayoutId id="2147485425" r:id="rId679"/>
    <p:sldLayoutId id="2147487578" r:id="rId680"/>
    <p:sldLayoutId id="2147487579" r:id="rId681"/>
    <p:sldLayoutId id="2147484354" r:id="rId682"/>
    <p:sldLayoutId id="2147484572" r:id="rId683"/>
    <p:sldLayoutId id="2147485391" r:id="rId684"/>
    <p:sldLayoutId id="2147485392" r:id="rId685"/>
    <p:sldLayoutId id="2147484376" r:id="rId686"/>
    <p:sldLayoutId id="2147487580" r:id="rId687"/>
    <p:sldLayoutId id="2147487581" r:id="rId688"/>
    <p:sldLayoutId id="2147485880" r:id="rId689"/>
    <p:sldLayoutId id="2147485393" r:id="rId690"/>
    <p:sldLayoutId id="2147485394" r:id="rId691"/>
    <p:sldLayoutId id="2147485395" r:id="rId692"/>
    <p:sldLayoutId id="2147486284" r:id="rId693"/>
    <p:sldLayoutId id="2147484378" r:id="rId694"/>
    <p:sldLayoutId id="2147484379" r:id="rId695"/>
    <p:sldLayoutId id="2147485396" r:id="rId696"/>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11/10/2023</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7144" r:id="rId1"/>
    <p:sldLayoutId id="2147487145" r:id="rId2"/>
    <p:sldLayoutId id="2147487146" r:id="rId3"/>
    <p:sldLayoutId id="2147487147" r:id="rId4"/>
    <p:sldLayoutId id="2147487148" r:id="rId5"/>
    <p:sldLayoutId id="2147487149" r:id="rId6"/>
    <p:sldLayoutId id="2147487150" r:id="rId7"/>
    <p:sldLayoutId id="2147487151" r:id="rId8"/>
    <p:sldLayoutId id="2147487152" r:id="rId9"/>
    <p:sldLayoutId id="2147487153" r:id="rId10"/>
    <p:sldLayoutId id="2147487154"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 name="Google Shape;11;p3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7157" r:id="rId1"/>
    <p:sldLayoutId id="2147487158" r:id="rId2"/>
    <p:sldLayoutId id="2147487159" r:id="rId3"/>
    <p:sldLayoutId id="2147487160" r:id="rId4"/>
    <p:sldLayoutId id="2147487161" r:id="rId5"/>
    <p:sldLayoutId id="2147487162" r:id="rId6"/>
    <p:sldLayoutId id="2147487163" r:id="rId7"/>
    <p:sldLayoutId id="2147487164" r:id="rId8"/>
    <p:sldLayoutId id="2147487165" r:id="rId9"/>
    <p:sldLayoutId id="2147487166" r:id="rId10"/>
    <p:sldLayoutId id="2147487167" r:id="rId11"/>
    <p:sldLayoutId id="2147483660" r:id="rId12"/>
    <p:sldLayoutId id="2147484597" r:id="rId13"/>
    <p:sldLayoutId id="2147484598" r:id="rId14"/>
    <p:sldLayoutId id="2147484599" r:id="rId15"/>
    <p:sldLayoutId id="2147484600" r:id="rId16"/>
    <p:sldLayoutId id="2147484601" r:id="rId17"/>
    <p:sldLayoutId id="2147487170" r:id="rId18"/>
    <p:sldLayoutId id="2147487171" r:id="rId19"/>
    <p:sldLayoutId id="2147487172" r:id="rId20"/>
    <p:sldLayoutId id="2147487173" r:id="rId21"/>
    <p:sldLayoutId id="2147487174" r:id="rId22"/>
    <p:sldLayoutId id="2147487175" r:id="rId23"/>
    <p:sldLayoutId id="2147487176" r:id="rId24"/>
    <p:sldLayoutId id="2147487177" r:id="rId25"/>
    <p:sldLayoutId id="2147483674" r:id="rId26"/>
    <p:sldLayoutId id="2147483675" r:id="rId27"/>
    <p:sldLayoutId id="2147487625" r:id="rId28"/>
    <p:sldLayoutId id="2147487181" r:id="rId29"/>
    <p:sldLayoutId id="2147487627" r:id="rId30"/>
    <p:sldLayoutId id="2147487628" r:id="rId31"/>
    <p:sldLayoutId id="2147483680" r:id="rId32"/>
    <p:sldLayoutId id="2147483681" r:id="rId33"/>
    <p:sldLayoutId id="2147487186" r:id="rId34"/>
    <p:sldLayoutId id="2147487187" r:id="rId35"/>
    <p:sldLayoutId id="2147483684" r:id="rId36"/>
    <p:sldLayoutId id="2147483685" r:id="rId37"/>
    <p:sldLayoutId id="2147483686" r:id="rId38"/>
    <p:sldLayoutId id="2147487191" r:id="rId39"/>
    <p:sldLayoutId id="2147483688" r:id="rId40"/>
    <p:sldLayoutId id="2147483689" r:id="rId41"/>
    <p:sldLayoutId id="2147487194" r:id="rId42"/>
    <p:sldLayoutId id="2147487195" r:id="rId43"/>
    <p:sldLayoutId id="2147487196" r:id="rId44"/>
    <p:sldLayoutId id="2147487197" r:id="rId45"/>
    <p:sldLayoutId id="2147487198" r:id="rId46"/>
    <p:sldLayoutId id="2147487199" r:id="rId47"/>
    <p:sldLayoutId id="2147487200" r:id="rId48"/>
    <p:sldLayoutId id="2147487201" r:id="rId49"/>
    <p:sldLayoutId id="2147487202" r:id="rId50"/>
    <p:sldLayoutId id="2147487203" r:id="rId51"/>
    <p:sldLayoutId id="2147487204" r:id="rId52"/>
    <p:sldLayoutId id="2147487350" r:id="rId53"/>
    <p:sldLayoutId id="2147487351" r:id="rId54"/>
    <p:sldLayoutId id="2147483703" r:id="rId55"/>
    <p:sldLayoutId id="2147487573" r:id="rId56"/>
    <p:sldLayoutId id="2147487575" r:id="rId57"/>
    <p:sldLayoutId id="2147487576" r:id="rId58"/>
    <p:sldLayoutId id="2147487504" r:id="rId59"/>
    <p:sldLayoutId id="2147487506" r:id="rId60"/>
    <p:sldLayoutId id="2147487507" r:id="rId61"/>
    <p:sldLayoutId id="2147487508" r:id="rId62"/>
    <p:sldLayoutId id="2147487516" r:id="rId63"/>
    <p:sldLayoutId id="2147487514" r:id="rId64"/>
    <p:sldLayoutId id="2147487517" r:id="rId65"/>
    <p:sldLayoutId id="2147487513" r:id="rId66"/>
    <p:sldLayoutId id="2147487363" r:id="rId67"/>
    <p:sldLayoutId id="2147487364" r:id="rId68"/>
    <p:sldLayoutId id="2147487365" r:id="rId69"/>
    <p:sldLayoutId id="2147487366" r:id="rId70"/>
    <p:sldLayoutId id="2147487367" r:id="rId71"/>
    <p:sldLayoutId id="2147487594" r:id="rId72"/>
    <p:sldLayoutId id="2147487368" r:id="rId73"/>
    <p:sldLayoutId id="2147487505" r:id="rId74"/>
    <p:sldLayoutId id="2147487591" r:id="rId75"/>
    <p:sldLayoutId id="2147483724" r:id="rId76"/>
    <p:sldLayoutId id="2147483725" r:id="rId77"/>
    <p:sldLayoutId id="2147487230" r:id="rId78"/>
    <p:sldLayoutId id="2147483727" r:id="rId79"/>
    <p:sldLayoutId id="2147483728" r:id="rId80"/>
    <p:sldLayoutId id="2147483729" r:id="rId81"/>
    <p:sldLayoutId id="2147483730" r:id="rId82"/>
    <p:sldLayoutId id="2147483731" r:id="rId83"/>
    <p:sldLayoutId id="2147483732" r:id="rId84"/>
    <p:sldLayoutId id="2147483733" r:id="rId85"/>
    <p:sldLayoutId id="2147487238" r:id="rId86"/>
    <p:sldLayoutId id="2147487239" r:id="rId87"/>
    <p:sldLayoutId id="2147487240" r:id="rId88"/>
    <p:sldLayoutId id="2147487241" r:id="rId89"/>
    <p:sldLayoutId id="2147483738" r:id="rId90"/>
    <p:sldLayoutId id="2147487243" r:id="rId91"/>
    <p:sldLayoutId id="2147483740" r:id="rId92"/>
    <p:sldLayoutId id="2147487587" r:id="rId93"/>
    <p:sldLayoutId id="2147483742" r:id="rId94"/>
    <p:sldLayoutId id="2147487247" r:id="rId95"/>
    <p:sldLayoutId id="2147487601" r:id="rId96"/>
    <p:sldLayoutId id="2147487602" r:id="rId97"/>
    <p:sldLayoutId id="2147487606" r:id="rId98"/>
    <p:sldLayoutId id="2147487607" r:id="rId99"/>
    <p:sldLayoutId id="2147487608" r:id="rId100"/>
    <p:sldLayoutId id="2147487610" r:id="rId101"/>
    <p:sldLayoutId id="2147487254" r:id="rId102"/>
    <p:sldLayoutId id="2147487255" r:id="rId103"/>
    <p:sldLayoutId id="2147487256" r:id="rId104"/>
    <p:sldLayoutId id="2147487257" r:id="rId105"/>
    <p:sldLayoutId id="2147487258" r:id="rId106"/>
    <p:sldLayoutId id="2147487259" r:id="rId107"/>
    <p:sldLayoutId id="2147487260" r:id="rId108"/>
    <p:sldLayoutId id="2147487261" r:id="rId109"/>
    <p:sldLayoutId id="2147487262" r:id="rId110"/>
    <p:sldLayoutId id="2147487263" r:id="rId111"/>
    <p:sldLayoutId id="2147487264" r:id="rId112"/>
    <p:sldLayoutId id="2147487603" r:id="rId113"/>
    <p:sldLayoutId id="2147487604" r:id="rId114"/>
    <p:sldLayoutId id="2147487605" r:id="rId115"/>
    <p:sldLayoutId id="2147487267" r:id="rId116"/>
    <p:sldLayoutId id="2147487268" r:id="rId117"/>
    <p:sldLayoutId id="2147487269" r:id="rId118"/>
    <p:sldLayoutId id="2147487596"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7278" r:id="rId127"/>
    <p:sldLayoutId id="2147487279" r:id="rId128"/>
    <p:sldLayoutId id="2147487280" r:id="rId129"/>
    <p:sldLayoutId id="2147487281" r:id="rId130"/>
    <p:sldLayoutId id="2147487282" r:id="rId131"/>
    <p:sldLayoutId id="2147487283" r:id="rId132"/>
    <p:sldLayoutId id="2147487284" r:id="rId133"/>
    <p:sldLayoutId id="2147487285" r:id="rId134"/>
    <p:sldLayoutId id="2147487286" r:id="rId135"/>
    <p:sldLayoutId id="2147487287" r:id="rId136"/>
    <p:sldLayoutId id="2147487288" r:id="rId137"/>
    <p:sldLayoutId id="2147487289" r:id="rId138"/>
    <p:sldLayoutId id="2147483787" r:id="rId139"/>
    <p:sldLayoutId id="2147483788" r:id="rId140"/>
    <p:sldLayoutId id="2147483789" r:id="rId141"/>
    <p:sldLayoutId id="2147487293" r:id="rId142"/>
    <p:sldLayoutId id="2147483791" r:id="rId143"/>
    <p:sldLayoutId id="2147483792" r:id="rId144"/>
    <p:sldLayoutId id="2147483793" r:id="rId145"/>
    <p:sldLayoutId id="2147483794" r:id="rId146"/>
    <p:sldLayoutId id="2147483795" r:id="rId147"/>
    <p:sldLayoutId id="2147483796" r:id="rId148"/>
    <p:sldLayoutId id="2147483797" r:id="rId149"/>
    <p:sldLayoutId id="2147483798" r:id="rId150"/>
    <p:sldLayoutId id="2147487302" r:id="rId151"/>
    <p:sldLayoutId id="2147483800" r:id="rId152"/>
    <p:sldLayoutId id="2147483801" r:id="rId153"/>
    <p:sldLayoutId id="2147483802" r:id="rId154"/>
    <p:sldLayoutId id="2147483803" r:id="rId155"/>
    <p:sldLayoutId id="2147483804" r:id="rId156"/>
    <p:sldLayoutId id="2147483805" r:id="rId157"/>
    <p:sldLayoutId id="2147487309" r:id="rId158"/>
    <p:sldLayoutId id="2147483807" r:id="rId159"/>
    <p:sldLayoutId id="2147483808" r:id="rId160"/>
    <p:sldLayoutId id="2147487312" r:id="rId161"/>
    <p:sldLayoutId id="2147487313" r:id="rId162"/>
    <p:sldLayoutId id="2147487314" r:id="rId163"/>
    <p:sldLayoutId id="2147487315" r:id="rId164"/>
    <p:sldLayoutId id="2147487316" r:id="rId165"/>
    <p:sldLayoutId id="2147487317" r:id="rId166"/>
    <p:sldLayoutId id="2147483815" r:id="rId167"/>
    <p:sldLayoutId id="2147483816" r:id="rId168"/>
    <p:sldLayoutId id="2147483817" r:id="rId169"/>
    <p:sldLayoutId id="2147487321" r:id="rId170"/>
    <p:sldLayoutId id="2147487322" r:id="rId171"/>
    <p:sldLayoutId id="2147487323" r:id="rId172"/>
    <p:sldLayoutId id="2147487324" r:id="rId173"/>
    <p:sldLayoutId id="2147487325" r:id="rId174"/>
    <p:sldLayoutId id="2147483823" r:id="rId175"/>
    <p:sldLayoutId id="2147487327" r:id="rId176"/>
    <p:sldLayoutId id="2147487328" r:id="rId177"/>
    <p:sldLayoutId id="2147487329" r:id="rId178"/>
    <p:sldLayoutId id="2147487330" r:id="rId179"/>
    <p:sldLayoutId id="2147487331" r:id="rId180"/>
    <p:sldLayoutId id="2147487332" r:id="rId181"/>
    <p:sldLayoutId id="2147487333" r:id="rId182"/>
    <p:sldLayoutId id="2147487334" r:id="rId183"/>
    <p:sldLayoutId id="2147487335" r:id="rId184"/>
    <p:sldLayoutId id="2147487336" r:id="rId185"/>
    <p:sldLayoutId id="2147487337" r:id="rId186"/>
    <p:sldLayoutId id="2147487338" r:id="rId187"/>
    <p:sldLayoutId id="2147487339" r:id="rId188"/>
    <p:sldLayoutId id="2147487340" r:id="rId189"/>
    <p:sldLayoutId id="2147487341" r:id="rId190"/>
    <p:sldLayoutId id="2147487342" r:id="rId191"/>
    <p:sldLayoutId id="2147487343" r:id="rId192"/>
    <p:sldLayoutId id="2147487344" r:id="rId193"/>
    <p:sldLayoutId id="2147487345" r:id="rId194"/>
    <p:sldLayoutId id="2147483843" r:id="rId195"/>
    <p:sldLayoutId id="2147487347" r:id="rId196"/>
    <p:sldLayoutId id="2147483845" r:id="rId197"/>
    <p:sldLayoutId id="2147483846" r:id="rId19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p:cNvSpPr/>
          <p:nvPr>
            <p:custDataLst>
              <p:tags r:id="rId22"/>
            </p:custDataLst>
          </p:nvPr>
        </p:nvSpPr>
        <p:spPr>
          <a:xfrm>
            <a:off x="1" y="6400800"/>
            <a:ext cx="12192001" cy="4572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9" name="Rectangle 8"/>
          <p:cNvSpPr/>
          <p:nvPr>
            <p:custDataLst>
              <p:tags r:id="rId23"/>
            </p:custDataLst>
          </p:nvPr>
        </p:nvSpPr>
        <p:spPr>
          <a:xfrm>
            <a:off x="1" y="6334316"/>
            <a:ext cx="12192001" cy="65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800"/>
          </a:p>
        </p:txBody>
      </p:sp>
      <p:sp>
        <p:nvSpPr>
          <p:cNvPr id="2" name="Title Placeholder 1"/>
          <p:cNvSpPr>
            <a:spLocks noGrp="1"/>
          </p:cNvSpPr>
          <p:nvPr>
            <p:ph type="title"/>
            <p:custDataLst>
              <p:tags r:id="rId24"/>
            </p:custDataLst>
          </p:nvPr>
        </p:nvSpPr>
        <p:spPr>
          <a:xfrm>
            <a:off x="1097280" y="286605"/>
            <a:ext cx="10058400" cy="1450757"/>
          </a:xfrm>
          <a:prstGeom prst="rect">
            <a:avLst/>
          </a:prstGeom>
        </p:spPr>
        <p:txBody>
          <a:bodyPr vert="horz" lIns="91440" tIns="45720" rIns="91440" bIns="45720" rtlCol="0" anchor="b">
            <a:normAutofit/>
          </a:bodyPr>
          <a:lstStyle/>
          <a:p>
            <a:r>
              <a:rPr lang="en-US"/>
              <a:t>Click to edit Master title style</a:t>
            </a:r>
          </a:p>
        </p:txBody>
      </p:sp>
      <p:sp>
        <p:nvSpPr>
          <p:cNvPr id="3" name="Text Placeholder 2"/>
          <p:cNvSpPr>
            <a:spLocks noGrp="1"/>
          </p:cNvSpPr>
          <p:nvPr>
            <p:ph type="body" idx="1"/>
            <p:custDataLst>
              <p:tags r:id="rId25"/>
            </p:custDataLst>
          </p:nvPr>
        </p:nvSpPr>
        <p:spPr>
          <a:xfrm>
            <a:off x="1097279" y="1845734"/>
            <a:ext cx="10058401" cy="4023360"/>
          </a:xfrm>
          <a:prstGeom prst="rect">
            <a:avLst/>
          </a:prstGeom>
        </p:spPr>
        <p:txBody>
          <a:bodyPr vert="horz" lIns="0" tIns="45720" rIns="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custDataLst>
              <p:tags r:id="rId26"/>
            </p:custDataLst>
          </p:nvPr>
        </p:nvSpPr>
        <p:spPr>
          <a:xfrm>
            <a:off x="1097282" y="6459787"/>
            <a:ext cx="2472271" cy="365125"/>
          </a:xfrm>
          <a:prstGeom prst="rect">
            <a:avLst/>
          </a:prstGeom>
        </p:spPr>
        <p:txBody>
          <a:bodyPr vert="horz" lIns="91440" tIns="45720" rIns="91440" bIns="45720" rtlCol="0" anchor="ctr"/>
          <a:lstStyle>
            <a:lvl1pPr algn="l">
              <a:defRPr sz="900">
                <a:solidFill>
                  <a:srgbClr val="FFFFFF"/>
                </a:solidFill>
              </a:defRPr>
            </a:lvl1pPr>
          </a:lstStyle>
          <a:p>
            <a:fld id="{B4666364-25DE-41A1-B12E-9664EB255DFB}" type="datetime1">
              <a:rPr lang="en-US" smtClean="0"/>
              <a:t>11/10/2023</a:t>
            </a:fld>
            <a:endParaRPr lang="en-US"/>
          </a:p>
        </p:txBody>
      </p:sp>
      <p:sp>
        <p:nvSpPr>
          <p:cNvPr id="5" name="Footer Placeholder 4"/>
          <p:cNvSpPr>
            <a:spLocks noGrp="1"/>
          </p:cNvSpPr>
          <p:nvPr>
            <p:ph type="ftr" sz="quarter" idx="3"/>
            <p:custDataLst>
              <p:tags r:id="rId27"/>
            </p:custDataLst>
          </p:nvPr>
        </p:nvSpPr>
        <p:spPr>
          <a:xfrm>
            <a:off x="3686186" y="6459787"/>
            <a:ext cx="4822804" cy="365125"/>
          </a:xfrm>
          <a:prstGeom prst="rect">
            <a:avLst/>
          </a:prstGeom>
        </p:spPr>
        <p:txBody>
          <a:bodyPr vert="horz" lIns="91440" tIns="45720" rIns="91440" bIns="45720" rtlCol="0" anchor="ctr"/>
          <a:lstStyle>
            <a:lvl1pPr algn="ctr">
              <a:defRPr sz="900" cap="all" baseline="0">
                <a:solidFill>
                  <a:srgbClr val="FFFFFF"/>
                </a:solidFill>
              </a:defRPr>
            </a:lvl1pPr>
          </a:lstStyle>
          <a:p>
            <a:r>
              <a:rPr lang="en-US"/>
              <a:t>TeamSTEPPS Introduction</a:t>
            </a:r>
          </a:p>
        </p:txBody>
      </p:sp>
      <p:sp>
        <p:nvSpPr>
          <p:cNvPr id="6" name="Slide Number Placeholder 5"/>
          <p:cNvSpPr>
            <a:spLocks noGrp="1"/>
          </p:cNvSpPr>
          <p:nvPr>
            <p:ph type="sldNum" sz="quarter" idx="4"/>
            <p:custDataLst>
              <p:tags r:id="rId28"/>
            </p:custDataLst>
          </p:nvPr>
        </p:nvSpPr>
        <p:spPr>
          <a:xfrm>
            <a:off x="9900460" y="6459787"/>
            <a:ext cx="1312025" cy="365125"/>
          </a:xfrm>
          <a:prstGeom prst="rect">
            <a:avLst/>
          </a:prstGeom>
        </p:spPr>
        <p:txBody>
          <a:bodyPr vert="horz" lIns="91440" tIns="45720" rIns="91440" bIns="45720" rtlCol="0" anchor="ctr"/>
          <a:lstStyle>
            <a:lvl1pPr algn="r">
              <a:defRPr sz="1050">
                <a:solidFill>
                  <a:srgbClr val="FFFFFF"/>
                </a:solidFill>
              </a:defRPr>
            </a:lvl1pPr>
          </a:lstStyle>
          <a:p>
            <a:fld id="{DD61438B-8B14-4971-AB6A-3757660C84C2}" type="slidenum">
              <a:rPr lang="en-US" smtClean="0"/>
              <a:t>‹#›</a:t>
            </a:fld>
            <a:endParaRPr lang="en-US"/>
          </a:p>
        </p:txBody>
      </p:sp>
    </p:spTree>
    <p:custDataLst>
      <p:tags r:id="rId21"/>
    </p:custDataLst>
    <p:extLst>
      <p:ext uri="{BB962C8B-B14F-4D97-AF65-F5344CB8AC3E}">
        <p14:creationId xmlns:p14="http://schemas.microsoft.com/office/powerpoint/2010/main" val="1277613441"/>
      </p:ext>
    </p:extLst>
  </p:cSld>
  <p:clrMap bg1="lt1" tx1="dk1" bg2="lt2" tx2="dk2" accent1="accent1" accent2="accent2" accent3="accent3" accent4="accent4" accent5="accent5" accent6="accent6" hlink="hlink" folHlink="folHlink"/>
  <p:sldLayoutIdLst>
    <p:sldLayoutId id="2147483702" r:id="rId1"/>
    <p:sldLayoutId id="2147483704" r:id="rId2"/>
    <p:sldLayoutId id="2147483705" r:id="rId3"/>
    <p:sldLayoutId id="2147483706" r:id="rId4"/>
    <p:sldLayoutId id="2147483707" r:id="rId5"/>
    <p:sldLayoutId id="2147483708" r:id="rId6"/>
    <p:sldLayoutId id="2147483709" r:id="rId7"/>
    <p:sldLayoutId id="2147483710" r:id="rId8"/>
    <p:sldLayoutId id="2147483711" r:id="rId9"/>
    <p:sldLayoutId id="2147483712" r:id="rId10"/>
    <p:sldLayoutId id="2147483713" r:id="rId11"/>
    <p:sldLayoutId id="2147483714" r:id="rId12"/>
    <p:sldLayoutId id="2147483715" r:id="rId13"/>
    <p:sldLayoutId id="2147487586" r:id="rId14"/>
    <p:sldLayoutId id="2147487588" r:id="rId15"/>
    <p:sldLayoutId id="2147487589" r:id="rId16"/>
    <p:sldLayoutId id="2147487590" r:id="rId17"/>
    <p:sldLayoutId id="2147487592" r:id="rId18"/>
    <p:sldLayoutId id="2147487595" r:id="rId19"/>
  </p:sldLayoutIdLst>
  <p:hf hdr="0" dt="0"/>
  <p:txStyles>
    <p:titleStyle>
      <a:lvl1pPr algn="l" defTabSz="914400" rtl="0" eaLnBrk="1" latinLnBrk="0" hangingPunct="1">
        <a:lnSpc>
          <a:spcPct val="85000"/>
        </a:lnSpc>
        <a:spcBef>
          <a:spcPct val="0"/>
        </a:spcBef>
        <a:buNone/>
        <a:defRPr sz="4800" kern="1200" spc="-50" baseline="0">
          <a:solidFill>
            <a:schemeClr val="tx1"/>
          </a:solidFill>
          <a:latin typeface="+mj-lt"/>
          <a:ea typeface="+mj-ea"/>
          <a:cs typeface="+mj-cs"/>
        </a:defRPr>
      </a:lvl1pPr>
    </p:titleStyle>
    <p:bodyStyle>
      <a:lvl1pPr marL="91440" indent="-9144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Char char=" "/>
        <a:defRPr sz="2000" kern="1200">
          <a:solidFill>
            <a:schemeClr val="tx1"/>
          </a:solidFill>
          <a:latin typeface="+mn-lt"/>
          <a:ea typeface="+mn-ea"/>
          <a:cs typeface="+mn-cs"/>
        </a:defRPr>
      </a:lvl1pPr>
      <a:lvl2pPr marL="384048" indent="-182880" algn="l" defTabSz="914400" rtl="0" eaLnBrk="1" latinLnBrk="0" hangingPunct="1">
        <a:lnSpc>
          <a:spcPct val="90000"/>
        </a:lnSpc>
        <a:spcBef>
          <a:spcPts val="200"/>
        </a:spcBef>
        <a:spcAft>
          <a:spcPts val="400"/>
        </a:spcAft>
        <a:buClr>
          <a:schemeClr val="accent2"/>
        </a:buClr>
        <a:buFont typeface="Arial" panose="020B0604020202020204" pitchFamily="34" charset="0"/>
        <a:buChar char="•"/>
        <a:defRPr sz="1800" kern="1200">
          <a:solidFill>
            <a:schemeClr val="accent1"/>
          </a:solidFill>
          <a:latin typeface="+mn-lt"/>
          <a:ea typeface="+mn-ea"/>
          <a:cs typeface="+mn-cs"/>
        </a:defRPr>
      </a:lvl2pPr>
      <a:lvl3pPr marL="566928" indent="-182880" algn="l" defTabSz="914400" rtl="0" eaLnBrk="1" latinLnBrk="0" hangingPunct="1">
        <a:lnSpc>
          <a:spcPct val="90000"/>
        </a:lnSpc>
        <a:spcBef>
          <a:spcPts val="200"/>
        </a:spcBef>
        <a:spcAft>
          <a:spcPts val="400"/>
        </a:spcAft>
        <a:buClr>
          <a:schemeClr val="accent2"/>
        </a:buClr>
        <a:buSzPct val="75000"/>
        <a:buFont typeface="Courier New" panose="02070309020205020404" pitchFamily="49" charset="0"/>
        <a:buChar char="o"/>
        <a:defRPr sz="1400" kern="1200">
          <a:solidFill>
            <a:schemeClr val="accent4"/>
          </a:solidFill>
          <a:latin typeface="+mn-lt"/>
          <a:ea typeface="+mn-ea"/>
          <a:cs typeface="+mn-cs"/>
        </a:defRPr>
      </a:lvl3pPr>
      <a:lvl4pPr marL="749808" indent="-182880" algn="l" defTabSz="914400" rtl="0" eaLnBrk="1" latinLnBrk="0" hangingPunct="1">
        <a:lnSpc>
          <a:spcPct val="90000"/>
        </a:lnSpc>
        <a:spcBef>
          <a:spcPts val="200"/>
        </a:spcBef>
        <a:spcAft>
          <a:spcPts val="400"/>
        </a:spcAft>
        <a:buClr>
          <a:schemeClr val="accent1"/>
        </a:buClr>
        <a:buFont typeface="Arial" panose="020B0604020202020204" pitchFamily="34" charset="0"/>
        <a:buChar char="•"/>
        <a:defRPr sz="1400" kern="1200">
          <a:solidFill>
            <a:schemeClr val="accent4"/>
          </a:solidFill>
          <a:latin typeface="+mn-lt"/>
          <a:ea typeface="+mn-ea"/>
          <a:cs typeface="+mn-cs"/>
        </a:defRPr>
      </a:lvl4pPr>
      <a:lvl5pPr marL="93268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accent4"/>
          </a:solidFill>
          <a:latin typeface="+mn-lt"/>
          <a:ea typeface="+mn-ea"/>
          <a:cs typeface="+mn-cs"/>
        </a:defRPr>
      </a:lvl5pPr>
      <a:lvl6pPr marL="11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6pPr>
      <a:lvl7pPr marL="13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7pPr>
      <a:lvl8pPr marL="15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8pPr>
      <a:lvl9pPr marL="17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17177" y="187253"/>
            <a:ext cx="12909176" cy="779318"/>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717177" y="1091046"/>
            <a:ext cx="12909176" cy="308588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717176" y="4333875"/>
            <a:ext cx="3346824" cy="248949"/>
          </a:xfrm>
          <a:prstGeom prst="rect">
            <a:avLst/>
          </a:prstGeom>
        </p:spPr>
        <p:txBody>
          <a:bodyPr vert="horz" lIns="91440" tIns="45720" rIns="91440" bIns="45720" rtlCol="0" anchor="ctr"/>
          <a:lstStyle>
            <a:lvl1pPr algn="l">
              <a:defRPr sz="818">
                <a:solidFill>
                  <a:schemeClr val="tx1">
                    <a:tint val="75000"/>
                  </a:schemeClr>
                </a:solidFill>
              </a:defRPr>
            </a:lvl1pPr>
          </a:lstStyle>
          <a:p>
            <a:fld id="{1D8BD707-D9CF-40AE-B4C6-C98DA3205C09}" type="datetimeFigureOut">
              <a:rPr lang="en-US" smtClean="0"/>
              <a:pPr/>
              <a:t>11/10/2023</a:t>
            </a:fld>
            <a:endParaRPr lang="en-US"/>
          </a:p>
        </p:txBody>
      </p:sp>
      <p:sp>
        <p:nvSpPr>
          <p:cNvPr id="5" name="Footer Placeholder 4"/>
          <p:cNvSpPr>
            <a:spLocks noGrp="1"/>
          </p:cNvSpPr>
          <p:nvPr>
            <p:ph type="ftr" sz="quarter" idx="3"/>
          </p:nvPr>
        </p:nvSpPr>
        <p:spPr>
          <a:xfrm>
            <a:off x="4900706" y="4333875"/>
            <a:ext cx="4542118" cy="248949"/>
          </a:xfrm>
          <a:prstGeom prst="rect">
            <a:avLst/>
          </a:prstGeom>
        </p:spPr>
        <p:txBody>
          <a:bodyPr vert="horz" lIns="91440" tIns="45720" rIns="91440" bIns="45720" rtlCol="0" anchor="ctr"/>
          <a:lstStyle>
            <a:lvl1pPr algn="ctr">
              <a:defRPr sz="818">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10279529" y="4333875"/>
            <a:ext cx="3346824" cy="248949"/>
          </a:xfrm>
          <a:prstGeom prst="rect">
            <a:avLst/>
          </a:prstGeom>
        </p:spPr>
        <p:txBody>
          <a:bodyPr vert="horz" lIns="91440" tIns="45720" rIns="91440" bIns="45720" rtlCol="0" anchor="ctr"/>
          <a:lstStyle>
            <a:lvl1pPr algn="r">
              <a:defRPr sz="818">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7544" r:id="rId1"/>
    <p:sldLayoutId id="2147487550" r:id="rId2"/>
    <p:sldLayoutId id="2147487551" r:id="rId3"/>
    <p:sldLayoutId id="2147487552" r:id="rId4"/>
    <p:sldLayoutId id="2147487577" r:id="rId5"/>
    <p:sldLayoutId id="2147487547" r:id="rId6"/>
    <p:sldLayoutId id="2147487548" r:id="rId7"/>
    <p:sldLayoutId id="2147487549" r:id="rId8"/>
    <p:sldLayoutId id="2147487524" r:id="rId9"/>
    <p:sldLayoutId id="2147487380" r:id="rId10"/>
    <p:sldLayoutId id="2147487381" r:id="rId11"/>
  </p:sldLayoutIdLst>
  <p:txStyles>
    <p:titleStyle>
      <a:lvl1pPr algn="ctr" defTabSz="623438" rtl="0" eaLnBrk="1" latinLnBrk="0" hangingPunct="1">
        <a:spcBef>
          <a:spcPct val="0"/>
        </a:spcBef>
        <a:buNone/>
        <a:defRPr sz="3000" kern="1200">
          <a:solidFill>
            <a:schemeClr val="tx1"/>
          </a:solidFill>
          <a:latin typeface="+mj-lt"/>
          <a:ea typeface="+mj-ea"/>
          <a:cs typeface="+mj-cs"/>
        </a:defRPr>
      </a:lvl1pPr>
    </p:titleStyle>
    <p:bodyStyle>
      <a:lvl1pPr marL="233789" indent="-233789" algn="l" defTabSz="623438" rtl="0" eaLnBrk="1" latinLnBrk="0" hangingPunct="1">
        <a:spcBef>
          <a:spcPct val="20000"/>
        </a:spcBef>
        <a:buFont typeface="Arial" pitchFamily="34" charset="0"/>
        <a:buChar char="•"/>
        <a:defRPr sz="2182" kern="1200">
          <a:solidFill>
            <a:schemeClr val="tx1"/>
          </a:solidFill>
          <a:latin typeface="+mn-lt"/>
          <a:ea typeface="+mn-ea"/>
          <a:cs typeface="+mn-cs"/>
        </a:defRPr>
      </a:lvl1pPr>
      <a:lvl2pPr marL="506543" indent="-194824" algn="l" defTabSz="623438" rtl="0" eaLnBrk="1" latinLnBrk="0" hangingPunct="1">
        <a:spcBef>
          <a:spcPct val="20000"/>
        </a:spcBef>
        <a:buFont typeface="Arial" pitchFamily="34" charset="0"/>
        <a:buChar char="–"/>
        <a:defRPr sz="1909" kern="1200">
          <a:solidFill>
            <a:schemeClr val="tx1"/>
          </a:solidFill>
          <a:latin typeface="+mn-lt"/>
          <a:ea typeface="+mn-ea"/>
          <a:cs typeface="+mn-cs"/>
        </a:defRPr>
      </a:lvl2pPr>
      <a:lvl3pPr marL="779297" indent="-155859" algn="l" defTabSz="623438" rtl="0" eaLnBrk="1" latinLnBrk="0" hangingPunct="1">
        <a:spcBef>
          <a:spcPct val="20000"/>
        </a:spcBef>
        <a:buFont typeface="Arial" pitchFamily="34" charset="0"/>
        <a:buChar char="•"/>
        <a:defRPr sz="1636" kern="1200">
          <a:solidFill>
            <a:schemeClr val="tx1"/>
          </a:solidFill>
          <a:latin typeface="+mn-lt"/>
          <a:ea typeface="+mn-ea"/>
          <a:cs typeface="+mn-cs"/>
        </a:defRPr>
      </a:lvl3pPr>
      <a:lvl4pPr marL="1091016" indent="-155859" algn="l" defTabSz="623438" rtl="0" eaLnBrk="1" latinLnBrk="0" hangingPunct="1">
        <a:spcBef>
          <a:spcPct val="20000"/>
        </a:spcBef>
        <a:buFont typeface="Arial" pitchFamily="34" charset="0"/>
        <a:buChar char="–"/>
        <a:defRPr sz="1364" kern="1200">
          <a:solidFill>
            <a:schemeClr val="tx1"/>
          </a:solidFill>
          <a:latin typeface="+mn-lt"/>
          <a:ea typeface="+mn-ea"/>
          <a:cs typeface="+mn-cs"/>
        </a:defRPr>
      </a:lvl4pPr>
      <a:lvl5pPr marL="1402735" indent="-155859" algn="l" defTabSz="623438" rtl="0" eaLnBrk="1" latinLnBrk="0" hangingPunct="1">
        <a:spcBef>
          <a:spcPct val="20000"/>
        </a:spcBef>
        <a:buFont typeface="Arial" pitchFamily="34" charset="0"/>
        <a:buChar char="»"/>
        <a:defRPr sz="1364" kern="1200">
          <a:solidFill>
            <a:schemeClr val="tx1"/>
          </a:solidFill>
          <a:latin typeface="+mn-lt"/>
          <a:ea typeface="+mn-ea"/>
          <a:cs typeface="+mn-cs"/>
        </a:defRPr>
      </a:lvl5pPr>
      <a:lvl6pPr marL="1714454" indent="-155859" algn="l" defTabSz="623438" rtl="0" eaLnBrk="1" latinLnBrk="0" hangingPunct="1">
        <a:spcBef>
          <a:spcPct val="20000"/>
        </a:spcBef>
        <a:buFont typeface="Arial" pitchFamily="34" charset="0"/>
        <a:buChar char="•"/>
        <a:defRPr sz="1364" kern="1200">
          <a:solidFill>
            <a:schemeClr val="tx1"/>
          </a:solidFill>
          <a:latin typeface="+mn-lt"/>
          <a:ea typeface="+mn-ea"/>
          <a:cs typeface="+mn-cs"/>
        </a:defRPr>
      </a:lvl6pPr>
      <a:lvl7pPr marL="2026173" indent="-155859" algn="l" defTabSz="623438" rtl="0" eaLnBrk="1" latinLnBrk="0" hangingPunct="1">
        <a:spcBef>
          <a:spcPct val="20000"/>
        </a:spcBef>
        <a:buFont typeface="Arial" pitchFamily="34" charset="0"/>
        <a:buChar char="•"/>
        <a:defRPr sz="1364" kern="1200">
          <a:solidFill>
            <a:schemeClr val="tx1"/>
          </a:solidFill>
          <a:latin typeface="+mn-lt"/>
          <a:ea typeface="+mn-ea"/>
          <a:cs typeface="+mn-cs"/>
        </a:defRPr>
      </a:lvl7pPr>
      <a:lvl8pPr marL="2337892" indent="-155859" algn="l" defTabSz="623438" rtl="0" eaLnBrk="1" latinLnBrk="0" hangingPunct="1">
        <a:spcBef>
          <a:spcPct val="20000"/>
        </a:spcBef>
        <a:buFont typeface="Arial" pitchFamily="34" charset="0"/>
        <a:buChar char="•"/>
        <a:defRPr sz="1364" kern="1200">
          <a:solidFill>
            <a:schemeClr val="tx1"/>
          </a:solidFill>
          <a:latin typeface="+mn-lt"/>
          <a:ea typeface="+mn-ea"/>
          <a:cs typeface="+mn-cs"/>
        </a:defRPr>
      </a:lvl8pPr>
      <a:lvl9pPr marL="2649611" indent="-155859" algn="l" defTabSz="623438" rtl="0" eaLnBrk="1" latinLnBrk="0" hangingPunct="1">
        <a:spcBef>
          <a:spcPct val="20000"/>
        </a:spcBef>
        <a:buFont typeface="Arial" pitchFamily="34" charset="0"/>
        <a:buChar char="•"/>
        <a:defRPr sz="1364" kern="1200">
          <a:solidFill>
            <a:schemeClr val="tx1"/>
          </a:solidFill>
          <a:latin typeface="+mn-lt"/>
          <a:ea typeface="+mn-ea"/>
          <a:cs typeface="+mn-cs"/>
        </a:defRPr>
      </a:lvl9pPr>
    </p:bodyStyle>
    <p:otherStyle>
      <a:defPPr>
        <a:defRPr lang="en-US"/>
      </a:defPPr>
      <a:lvl1pPr marL="0" algn="l" defTabSz="623438" rtl="0" eaLnBrk="1" latinLnBrk="0" hangingPunct="1">
        <a:defRPr sz="1227" kern="1200">
          <a:solidFill>
            <a:schemeClr val="tx1"/>
          </a:solidFill>
          <a:latin typeface="+mn-lt"/>
          <a:ea typeface="+mn-ea"/>
          <a:cs typeface="+mn-cs"/>
        </a:defRPr>
      </a:lvl1pPr>
      <a:lvl2pPr marL="311719" algn="l" defTabSz="623438" rtl="0" eaLnBrk="1" latinLnBrk="0" hangingPunct="1">
        <a:defRPr sz="1227" kern="1200">
          <a:solidFill>
            <a:schemeClr val="tx1"/>
          </a:solidFill>
          <a:latin typeface="+mn-lt"/>
          <a:ea typeface="+mn-ea"/>
          <a:cs typeface="+mn-cs"/>
        </a:defRPr>
      </a:lvl2pPr>
      <a:lvl3pPr marL="623438" algn="l" defTabSz="623438" rtl="0" eaLnBrk="1" latinLnBrk="0" hangingPunct="1">
        <a:defRPr sz="1227" kern="1200">
          <a:solidFill>
            <a:schemeClr val="tx1"/>
          </a:solidFill>
          <a:latin typeface="+mn-lt"/>
          <a:ea typeface="+mn-ea"/>
          <a:cs typeface="+mn-cs"/>
        </a:defRPr>
      </a:lvl3pPr>
      <a:lvl4pPr marL="935157" algn="l" defTabSz="623438" rtl="0" eaLnBrk="1" latinLnBrk="0" hangingPunct="1">
        <a:defRPr sz="1227" kern="1200">
          <a:solidFill>
            <a:schemeClr val="tx1"/>
          </a:solidFill>
          <a:latin typeface="+mn-lt"/>
          <a:ea typeface="+mn-ea"/>
          <a:cs typeface="+mn-cs"/>
        </a:defRPr>
      </a:lvl4pPr>
      <a:lvl5pPr marL="1246876" algn="l" defTabSz="623438" rtl="0" eaLnBrk="1" latinLnBrk="0" hangingPunct="1">
        <a:defRPr sz="1227" kern="1200">
          <a:solidFill>
            <a:schemeClr val="tx1"/>
          </a:solidFill>
          <a:latin typeface="+mn-lt"/>
          <a:ea typeface="+mn-ea"/>
          <a:cs typeface="+mn-cs"/>
        </a:defRPr>
      </a:lvl5pPr>
      <a:lvl6pPr marL="1558595" algn="l" defTabSz="623438" rtl="0" eaLnBrk="1" latinLnBrk="0" hangingPunct="1">
        <a:defRPr sz="1227" kern="1200">
          <a:solidFill>
            <a:schemeClr val="tx1"/>
          </a:solidFill>
          <a:latin typeface="+mn-lt"/>
          <a:ea typeface="+mn-ea"/>
          <a:cs typeface="+mn-cs"/>
        </a:defRPr>
      </a:lvl6pPr>
      <a:lvl7pPr marL="1870314" algn="l" defTabSz="623438" rtl="0" eaLnBrk="1" latinLnBrk="0" hangingPunct="1">
        <a:defRPr sz="1227" kern="1200">
          <a:solidFill>
            <a:schemeClr val="tx1"/>
          </a:solidFill>
          <a:latin typeface="+mn-lt"/>
          <a:ea typeface="+mn-ea"/>
          <a:cs typeface="+mn-cs"/>
        </a:defRPr>
      </a:lvl7pPr>
      <a:lvl8pPr marL="2182033" algn="l" defTabSz="623438" rtl="0" eaLnBrk="1" latinLnBrk="0" hangingPunct="1">
        <a:defRPr sz="1227" kern="1200">
          <a:solidFill>
            <a:schemeClr val="tx1"/>
          </a:solidFill>
          <a:latin typeface="+mn-lt"/>
          <a:ea typeface="+mn-ea"/>
          <a:cs typeface="+mn-cs"/>
        </a:defRPr>
      </a:lvl8pPr>
      <a:lvl9pPr marL="2493752" algn="l" defTabSz="623438" rtl="0" eaLnBrk="1" latinLnBrk="0" hangingPunct="1">
        <a:defRPr sz="1227"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892328375"/>
      </p:ext>
    </p:extLst>
  </p:cSld>
  <p:clrMap bg1="lt1" tx1="dk1" bg2="lt2" tx2="dk2" accent1="accent1" accent2="accent2" accent3="accent3" accent4="accent4" accent5="accent5" accent6="accent6" hlink="hlink" folHlink="folHlink"/>
  <p:sldLayoutIdLst>
    <p:sldLayoutId id="2147486150" r:id="rId1"/>
    <p:sldLayoutId id="2147486151" r:id="rId2"/>
    <p:sldLayoutId id="2147486034" r:id="rId3"/>
    <p:sldLayoutId id="2147486160" r:id="rId4"/>
    <p:sldLayoutId id="2147486152" r:id="rId5"/>
    <p:sldLayoutId id="2147486037" r:id="rId6"/>
    <p:sldLayoutId id="2147486283" r:id="rId7"/>
    <p:sldLayoutId id="2147486427" r:id="rId8"/>
    <p:sldLayoutId id="2147486285" r:id="rId9"/>
    <p:sldLayoutId id="2147486286" r:id="rId10"/>
    <p:sldLayoutId id="2147486287" r:id="rId11"/>
    <p:sldLayoutId id="2147486288" r:id="rId12"/>
    <p:sldLayoutId id="2147486289" r:id="rId13"/>
    <p:sldLayoutId id="2147486290" r:id="rId14"/>
    <p:sldLayoutId id="2147486153" r:id="rId15"/>
    <p:sldLayoutId id="2147486154" r:id="rId16"/>
    <p:sldLayoutId id="2147486155" r:id="rId17"/>
    <p:sldLayoutId id="2147486149" r:id="rId18"/>
    <p:sldLayoutId id="2147486884" r:id="rId19"/>
    <p:sldLayoutId id="2147486885" r:id="rId20"/>
    <p:sldLayoutId id="2147486886" r:id="rId21"/>
    <p:sldLayoutId id="2147486156" r:id="rId22"/>
    <p:sldLayoutId id="2147486157" r:id="rId23"/>
    <p:sldLayoutId id="2147486158" r:id="rId24"/>
    <p:sldLayoutId id="2147486159" r:id="rId25"/>
  </p:sldLayoutIdLst>
  <p:hf hdr="0" dt="0"/>
  <p:txStyles>
    <p:titleStyle>
      <a:lvl1pPr algn="l" defTabSz="914400" rtl="0" eaLnBrk="1" latinLnBrk="0" hangingPunct="1">
        <a:lnSpc>
          <a:spcPct val="90000"/>
        </a:lnSpc>
        <a:spcBef>
          <a:spcPct val="0"/>
        </a:spcBef>
        <a:buNone/>
        <a:defRPr sz="3600" b="0" i="0" kern="1200">
          <a:solidFill>
            <a:schemeClr val="tx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90000"/>
        </a:lnSpc>
        <a:spcBef>
          <a:spcPts val="1000"/>
        </a:spcBef>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90000"/>
        </a:lnSpc>
        <a:spcBef>
          <a:spcPts val="500"/>
        </a:spcBef>
        <a:buClr>
          <a:schemeClr val="accent2"/>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90000"/>
        </a:lnSpc>
        <a:spcBef>
          <a:spcPts val="500"/>
        </a:spcBef>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90000"/>
        </a:lnSpc>
        <a:spcBef>
          <a:spcPts val="500"/>
        </a:spcBef>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90000"/>
        </a:lnSpc>
        <a:spcBef>
          <a:spcPts val="500"/>
        </a:spcBef>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2524147886"/>
      </p:ext>
    </p:extLst>
  </p:cSld>
  <p:clrMap bg1="lt1" tx1="dk1" bg2="lt2" tx2="dk2" accent1="accent1" accent2="accent2" accent3="accent3" accent4="accent4" accent5="accent5" accent6="accent6" hlink="hlink" folHlink="folHlink"/>
  <p:sldLayoutIdLst>
    <p:sldLayoutId id="2147486174" r:id="rId1"/>
    <p:sldLayoutId id="2147486175" r:id="rId2"/>
    <p:sldLayoutId id="2147486176" r:id="rId3"/>
    <p:sldLayoutId id="2147486177" r:id="rId4"/>
    <p:sldLayoutId id="2147486178" r:id="rId5"/>
    <p:sldLayoutId id="2147486179" r:id="rId6"/>
    <p:sldLayoutId id="2147486180" r:id="rId7"/>
    <p:sldLayoutId id="2147486181" r:id="rId8"/>
    <p:sldLayoutId id="2147486182" r:id="rId9"/>
    <p:sldLayoutId id="2147486183" r:id="rId10"/>
    <p:sldLayoutId id="2147486184" r:id="rId11"/>
    <p:sldLayoutId id="2147486185" r:id="rId12"/>
    <p:sldLayoutId id="2147486186" r:id="rId13"/>
    <p:sldLayoutId id="2147486187" r:id="rId14"/>
    <p:sldLayoutId id="2147486188" r:id="rId15"/>
    <p:sldLayoutId id="2147486189" r:id="rId16"/>
    <p:sldLayoutId id="2147486190" r:id="rId17"/>
    <p:sldLayoutId id="2147486191" r:id="rId18"/>
    <p:sldLayoutId id="2147486192" r:id="rId19"/>
    <p:sldLayoutId id="2147486193" r:id="rId20"/>
    <p:sldLayoutId id="2147486194" r:id="rId21"/>
    <p:sldLayoutId id="2147486195" r:id="rId22"/>
    <p:sldLayoutId id="2147486196" r:id="rId23"/>
    <p:sldLayoutId id="2147486197" r:id="rId24"/>
    <p:sldLayoutId id="2147486198" r:id="rId25"/>
    <p:sldLayoutId id="2147486199" r:id="rId26"/>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92326871"/>
      </p:ext>
    </p:extLst>
  </p:cSld>
  <p:clrMap bg1="lt1" tx1="dk1" bg2="lt2" tx2="dk2" accent1="accent1" accent2="accent2" accent3="accent3" accent4="accent4" accent5="accent5" accent6="accent6" hlink="hlink" folHlink="folHlink"/>
  <p:sldLayoutIdLst>
    <p:sldLayoutId id="2147486226" r:id="rId1"/>
    <p:sldLayoutId id="2147486227" r:id="rId2"/>
    <p:sldLayoutId id="2147486228" r:id="rId3"/>
    <p:sldLayoutId id="2147486229" r:id="rId4"/>
    <p:sldLayoutId id="2147486230" r:id="rId5"/>
    <p:sldLayoutId id="2147486231" r:id="rId6"/>
    <p:sldLayoutId id="2147486232" r:id="rId7"/>
    <p:sldLayoutId id="2147486233" r:id="rId8"/>
    <p:sldLayoutId id="2147486234" r:id="rId9"/>
    <p:sldLayoutId id="2147486235" r:id="rId10"/>
    <p:sldLayoutId id="2147486236" r:id="rId11"/>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580023977"/>
      </p:ext>
    </p:extLst>
  </p:cSld>
  <p:clrMap bg1="lt1" tx1="dk1" bg2="lt2" tx2="dk2" accent1="accent1" accent2="accent2" accent3="accent3" accent4="accent4" accent5="accent5" accent6="accent6" hlink="hlink" folHlink="folHlink"/>
  <p:sldLayoutIdLst>
    <p:sldLayoutId id="2147486238" r:id="rId1"/>
    <p:sldLayoutId id="2147486239" r:id="rId2"/>
    <p:sldLayoutId id="2147486240" r:id="rId3"/>
    <p:sldLayoutId id="2147486241" r:id="rId4"/>
    <p:sldLayoutId id="2147486242" r:id="rId5"/>
    <p:sldLayoutId id="2147486243" r:id="rId6"/>
    <p:sldLayoutId id="2147486244" r:id="rId7"/>
    <p:sldLayoutId id="2147486245" r:id="rId8"/>
    <p:sldLayoutId id="2147486246" r:id="rId9"/>
    <p:sldLayoutId id="2147486247" r:id="rId10"/>
    <p:sldLayoutId id="2147486248" r:id="rId11"/>
    <p:sldLayoutId id="2147486857" r:id="rId12"/>
    <p:sldLayoutId id="2147486373" r:id="rId13"/>
    <p:sldLayoutId id="2147486374" r:id="rId14"/>
    <p:sldLayoutId id="2147486375" r:id="rId15"/>
    <p:sldLayoutId id="2147486376" r:id="rId16"/>
    <p:sldLayoutId id="2147486377" r:id="rId17"/>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919497"/>
                </a:solidFill>
                <a:latin typeface="Calibri"/>
                <a:ea typeface="Calibri"/>
                <a:cs typeface="Calibri"/>
                <a:sym typeface="Calibri"/>
              </a:defRPr>
            </a:lvl1pPr>
            <a:lvl2pPr marL="0" marR="0" lvl="1" indent="0" algn="r" rtl="0">
              <a:spcBef>
                <a:spcPts val="0"/>
              </a:spcBef>
              <a:buNone/>
              <a:defRPr sz="1200" b="0" i="0" u="none" strike="noStrike" cap="none">
                <a:solidFill>
                  <a:srgbClr val="919497"/>
                </a:solidFill>
                <a:latin typeface="Calibri"/>
                <a:ea typeface="Calibri"/>
                <a:cs typeface="Calibri"/>
                <a:sym typeface="Calibri"/>
              </a:defRPr>
            </a:lvl2pPr>
            <a:lvl3pPr marL="0" marR="0" lvl="2" indent="0" algn="r" rtl="0">
              <a:spcBef>
                <a:spcPts val="0"/>
              </a:spcBef>
              <a:buNone/>
              <a:defRPr sz="1200" b="0" i="0" u="none" strike="noStrike" cap="none">
                <a:solidFill>
                  <a:srgbClr val="919497"/>
                </a:solidFill>
                <a:latin typeface="Calibri"/>
                <a:ea typeface="Calibri"/>
                <a:cs typeface="Calibri"/>
                <a:sym typeface="Calibri"/>
              </a:defRPr>
            </a:lvl3pPr>
            <a:lvl4pPr marL="0" marR="0" lvl="3" indent="0" algn="r" rtl="0">
              <a:spcBef>
                <a:spcPts val="0"/>
              </a:spcBef>
              <a:buNone/>
              <a:defRPr sz="1200" b="0" i="0" u="none" strike="noStrike" cap="none">
                <a:solidFill>
                  <a:srgbClr val="919497"/>
                </a:solidFill>
                <a:latin typeface="Calibri"/>
                <a:ea typeface="Calibri"/>
                <a:cs typeface="Calibri"/>
                <a:sym typeface="Calibri"/>
              </a:defRPr>
            </a:lvl4pPr>
            <a:lvl5pPr marL="0" marR="0" lvl="4" indent="0" algn="r" rtl="0">
              <a:spcBef>
                <a:spcPts val="0"/>
              </a:spcBef>
              <a:buNone/>
              <a:defRPr sz="1200" b="0" i="0" u="none" strike="noStrike" cap="none">
                <a:solidFill>
                  <a:srgbClr val="919497"/>
                </a:solidFill>
                <a:latin typeface="Calibri"/>
                <a:ea typeface="Calibri"/>
                <a:cs typeface="Calibri"/>
                <a:sym typeface="Calibri"/>
              </a:defRPr>
            </a:lvl5pPr>
            <a:lvl6pPr marL="0" marR="0" lvl="5" indent="0" algn="r" rtl="0">
              <a:spcBef>
                <a:spcPts val="0"/>
              </a:spcBef>
              <a:buNone/>
              <a:defRPr sz="1200" b="0" i="0" u="none" strike="noStrike" cap="none">
                <a:solidFill>
                  <a:srgbClr val="919497"/>
                </a:solidFill>
                <a:latin typeface="Calibri"/>
                <a:ea typeface="Calibri"/>
                <a:cs typeface="Calibri"/>
                <a:sym typeface="Calibri"/>
              </a:defRPr>
            </a:lvl6pPr>
            <a:lvl7pPr marL="0" marR="0" lvl="6" indent="0" algn="r" rtl="0">
              <a:spcBef>
                <a:spcPts val="0"/>
              </a:spcBef>
              <a:buNone/>
              <a:defRPr sz="1200" b="0" i="0" u="none" strike="noStrike" cap="none">
                <a:solidFill>
                  <a:srgbClr val="919497"/>
                </a:solidFill>
                <a:latin typeface="Calibri"/>
                <a:ea typeface="Calibri"/>
                <a:cs typeface="Calibri"/>
                <a:sym typeface="Calibri"/>
              </a:defRPr>
            </a:lvl7pPr>
            <a:lvl8pPr marL="0" marR="0" lvl="7" indent="0" algn="r" rtl="0">
              <a:spcBef>
                <a:spcPts val="0"/>
              </a:spcBef>
              <a:buNone/>
              <a:defRPr sz="1200" b="0" i="0" u="none" strike="noStrike" cap="none">
                <a:solidFill>
                  <a:srgbClr val="919497"/>
                </a:solidFill>
                <a:latin typeface="Calibri"/>
                <a:ea typeface="Calibri"/>
                <a:cs typeface="Calibri"/>
                <a:sym typeface="Calibri"/>
              </a:defRPr>
            </a:lvl8pPr>
            <a:lvl9pPr marL="0" marR="0" lvl="8" indent="0" algn="r" rtl="0">
              <a:spcBef>
                <a:spcPts val="0"/>
              </a:spcBef>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7026" r:id="rId1"/>
    <p:sldLayoutId id="2147483648" r:id="rId2"/>
    <p:sldLayoutId id="2147483649" r:id="rId3"/>
    <p:sldLayoutId id="2147483650" r:id="rId4"/>
    <p:sldLayoutId id="2147483651" r:id="rId5"/>
    <p:sldLayoutId id="2147483652" r:id="rId6"/>
    <p:sldLayoutId id="2147483653" r:id="rId7"/>
    <p:sldLayoutId id="2147483654" r:id="rId8"/>
    <p:sldLayoutId id="2147483655" r:id="rId9"/>
    <p:sldLayoutId id="2147483656" r:id="rId10"/>
    <p:sldLayoutId id="2147483657" r:id="rId11"/>
    <p:sldLayoutId id="2147483658" r:id="rId12"/>
    <p:sldLayoutId id="2147487027" r:id="rId13"/>
    <p:sldLayoutId id="2147483659" r:id="rId14"/>
    <p:sldLayoutId id="2147486032" r:id="rId15"/>
    <p:sldLayoutId id="2147483661" r:id="rId16"/>
    <p:sldLayoutId id="2147483662" r:id="rId17"/>
    <p:sldLayoutId id="2147483663" r:id="rId18"/>
    <p:sldLayoutId id="2147483664" r:id="rId19"/>
    <p:sldLayoutId id="2147483665" r:id="rId20"/>
    <p:sldLayoutId id="2147483666" r:id="rId21"/>
    <p:sldLayoutId id="2147483667" r:id="rId22"/>
    <p:sldLayoutId id="2147483668" r:id="rId23"/>
    <p:sldLayoutId id="2147483669" r:id="rId24"/>
    <p:sldLayoutId id="2147483670" r:id="rId25"/>
    <p:sldLayoutId id="2147483671" r:id="rId26"/>
    <p:sldLayoutId id="2147483672" r:id="rId27"/>
    <p:sldLayoutId id="2147483673" r:id="rId28"/>
    <p:sldLayoutId id="2147486918" r:id="rId29"/>
    <p:sldLayoutId id="2147486080" r:id="rId30"/>
    <p:sldLayoutId id="2147484220" r:id="rId31"/>
    <p:sldLayoutId id="2147484221" r:id="rId32"/>
    <p:sldLayoutId id="2147486049" r:id="rId33"/>
    <p:sldLayoutId id="2147486919" r:id="rId34"/>
    <p:sldLayoutId id="2147486920" r:id="rId35"/>
    <p:sldLayoutId id="2147486921" r:id="rId36"/>
    <p:sldLayoutId id="2147486922" r:id="rId37"/>
    <p:sldLayoutId id="2147486923" r:id="rId38"/>
    <p:sldLayoutId id="2147486924" r:id="rId39"/>
    <p:sldLayoutId id="2147486925" r:id="rId40"/>
    <p:sldLayoutId id="2147486910" r:id="rId41"/>
    <p:sldLayoutId id="2147486050" r:id="rId42"/>
    <p:sldLayoutId id="2147487574" r:id="rId43"/>
    <p:sldLayoutId id="2147486072" r:id="rId44"/>
    <p:sldLayoutId id="2147486073" r:id="rId45"/>
    <p:sldLayoutId id="2147486074" r:id="rId46"/>
    <p:sldLayoutId id="2147486928" r:id="rId47"/>
    <p:sldLayoutId id="2147486041" r:id="rId48"/>
    <p:sldLayoutId id="2147483682" r:id="rId49"/>
    <p:sldLayoutId id="2147483683" r:id="rId50"/>
    <p:sldLayoutId id="2147486930" r:id="rId51"/>
    <p:sldLayoutId id="2147486931" r:id="rId52"/>
    <p:sldLayoutId id="2147484218" r:id="rId53"/>
    <p:sldLayoutId id="2147486932" r:id="rId54"/>
    <p:sldLayoutId id="2147486933" r:id="rId55"/>
    <p:sldLayoutId id="2147483687" r:id="rId56"/>
    <p:sldLayoutId id="2147486934" r:id="rId57"/>
    <p:sldLayoutId id="2147486935" r:id="rId58"/>
    <p:sldLayoutId id="2147486936" r:id="rId59"/>
    <p:sldLayoutId id="2147483690" r:id="rId60"/>
    <p:sldLayoutId id="2147483691" r:id="rId61"/>
    <p:sldLayoutId id="2147483692" r:id="rId62"/>
    <p:sldLayoutId id="2147483693" r:id="rId63"/>
    <p:sldLayoutId id="2147483694" r:id="rId64"/>
    <p:sldLayoutId id="2147483695" r:id="rId65"/>
    <p:sldLayoutId id="2147483696" r:id="rId66"/>
    <p:sldLayoutId id="2147483697" r:id="rId67"/>
    <p:sldLayoutId id="2147483698" r:id="rId68"/>
    <p:sldLayoutId id="2147483699" r:id="rId69"/>
    <p:sldLayoutId id="2147483700" r:id="rId70"/>
    <p:sldLayoutId id="2147486937" r:id="rId71"/>
    <p:sldLayoutId id="2147486938" r:id="rId72"/>
    <p:sldLayoutId id="2147486939" r:id="rId73"/>
    <p:sldLayoutId id="2147486940" r:id="rId74"/>
    <p:sldLayoutId id="2147486941" r:id="rId75"/>
    <p:sldLayoutId id="2147486942" r:id="rId76"/>
    <p:sldLayoutId id="2147486943" r:id="rId77"/>
    <p:sldLayoutId id="2147486944" r:id="rId78"/>
    <p:sldLayoutId id="2147486945" r:id="rId79"/>
    <p:sldLayoutId id="2147486916" r:id="rId80"/>
    <p:sldLayoutId id="2147486863" r:id="rId81"/>
    <p:sldLayoutId id="2147486864" r:id="rId82"/>
    <p:sldLayoutId id="2147486036" r:id="rId83"/>
    <p:sldLayoutId id="2147486865" r:id="rId84"/>
    <p:sldLayoutId id="2147486866" r:id="rId85"/>
    <p:sldLayoutId id="2147486867" r:id="rId86"/>
    <p:sldLayoutId id="2147484051" r:id="rId87"/>
    <p:sldLayoutId id="2147486868" r:id="rId88"/>
    <p:sldLayoutId id="2147486869" r:id="rId89"/>
    <p:sldLayoutId id="2147486870" r:id="rId90"/>
    <p:sldLayoutId id="2147486871" r:id="rId91"/>
    <p:sldLayoutId id="2147486872" r:id="rId92"/>
    <p:sldLayoutId id="2147484056" r:id="rId93"/>
    <p:sldLayoutId id="2147486873" r:id="rId94"/>
    <p:sldLayoutId id="2147486874" r:id="rId95"/>
    <p:sldLayoutId id="2147486875" r:id="rId96"/>
    <p:sldLayoutId id="2147486876" r:id="rId97"/>
    <p:sldLayoutId id="2147484060" r:id="rId98"/>
    <p:sldLayoutId id="2147484061" r:id="rId99"/>
    <p:sldLayoutId id="2147486877" r:id="rId100"/>
    <p:sldLayoutId id="2147486878" r:id="rId101"/>
    <p:sldLayoutId id="2147486879" r:id="rId102"/>
    <p:sldLayoutId id="2147486880" r:id="rId103"/>
    <p:sldLayoutId id="2147486062" r:id="rId104"/>
    <p:sldLayoutId id="2147486881" r:id="rId105"/>
    <p:sldLayoutId id="2147486882" r:id="rId106"/>
    <p:sldLayoutId id="2147486058" r:id="rId107"/>
    <p:sldLayoutId id="2147484215" r:id="rId108"/>
    <p:sldLayoutId id="2147484216" r:id="rId109"/>
    <p:sldLayoutId id="2147483726" r:id="rId110"/>
    <p:sldLayoutId id="2147484217" r:id="rId111"/>
    <p:sldLayoutId id="2147484219" r:id="rId112"/>
    <p:sldLayoutId id="2147484223" r:id="rId113"/>
    <p:sldLayoutId id="2147484224" r:id="rId114"/>
    <p:sldLayoutId id="2147484225" r:id="rId115"/>
    <p:sldLayoutId id="2147484226" r:id="rId116"/>
    <p:sldLayoutId id="2147486958" r:id="rId117"/>
    <p:sldLayoutId id="2147486959" r:id="rId118"/>
    <p:sldLayoutId id="2147483734" r:id="rId119"/>
    <p:sldLayoutId id="2147487503" r:id="rId120"/>
    <p:sldLayoutId id="2147487515" r:id="rId121"/>
    <p:sldLayoutId id="2147483737" r:id="rId122"/>
    <p:sldLayoutId id="2147486909" r:id="rId123"/>
    <p:sldLayoutId id="2147486061" r:id="rId124"/>
    <p:sldLayoutId id="2147486962" r:id="rId125"/>
    <p:sldLayoutId id="2147486963" r:id="rId126"/>
    <p:sldLayoutId id="2147487525" r:id="rId127"/>
    <p:sldLayoutId id="2147486066" r:id="rId128"/>
    <p:sldLayoutId id="2147486964" r:id="rId129"/>
    <p:sldLayoutId id="2147486040" r:id="rId130"/>
    <p:sldLayoutId id="2147486966" r:id="rId131"/>
    <p:sldLayoutId id="2147487542" r:id="rId132"/>
    <p:sldLayoutId id="2147486967" r:id="rId133"/>
    <p:sldLayoutId id="2147486968" r:id="rId134"/>
    <p:sldLayoutId id="2147486969" r:id="rId135"/>
    <p:sldLayoutId id="2147486035" r:id="rId136"/>
    <p:sldLayoutId id="2147484227" r:id="rId137"/>
    <p:sldLayoutId id="2147484228" r:id="rId138"/>
    <p:sldLayoutId id="2147484229" r:id="rId139"/>
    <p:sldLayoutId id="2147487526" r:id="rId140"/>
    <p:sldLayoutId id="2147487545" r:id="rId141"/>
    <p:sldLayoutId id="2147487564" r:id="rId142"/>
    <p:sldLayoutId id="2147487565" r:id="rId143"/>
    <p:sldLayoutId id="2147487566" r:id="rId144"/>
    <p:sldLayoutId id="2147487567" r:id="rId145"/>
    <p:sldLayoutId id="2147483756" r:id="rId146"/>
    <p:sldLayoutId id="2147487520" r:id="rId147"/>
    <p:sldLayoutId id="2147487518" r:id="rId148"/>
    <p:sldLayoutId id="2147487519" r:id="rId149"/>
    <p:sldLayoutId id="2147487546" r:id="rId150"/>
    <p:sldLayoutId id="2147484230" r:id="rId151"/>
    <p:sldLayoutId id="2147486042" r:id="rId152"/>
    <p:sldLayoutId id="2147486070" r:id="rId153"/>
    <p:sldLayoutId id="2147484232" r:id="rId154"/>
    <p:sldLayoutId id="2147486047" r:id="rId155"/>
    <p:sldLayoutId id="2147484234" r:id="rId156"/>
    <p:sldLayoutId id="2147486044" r:id="rId157"/>
    <p:sldLayoutId id="2147484236" r:id="rId158"/>
    <p:sldLayoutId id="2147486038" r:id="rId159"/>
    <p:sldLayoutId id="2147486031" r:id="rId160"/>
    <p:sldLayoutId id="2147484239" r:id="rId161"/>
    <p:sldLayoutId id="2147484240" r:id="rId162"/>
    <p:sldLayoutId id="2147484241" r:id="rId163"/>
    <p:sldLayoutId id="2147484242" r:id="rId164"/>
    <p:sldLayoutId id="2147487521" r:id="rId165"/>
    <p:sldLayoutId id="2147487522" r:id="rId166"/>
    <p:sldLayoutId id="2147487523" r:id="rId167"/>
    <p:sldLayoutId id="2147486065" r:id="rId168"/>
    <p:sldLayoutId id="2147486979" r:id="rId169"/>
    <p:sldLayoutId id="2147484244" r:id="rId170"/>
    <p:sldLayoutId id="2147486045" r:id="rId171"/>
    <p:sldLayoutId id="2147484246" r:id="rId172"/>
    <p:sldLayoutId id="2147484247" r:id="rId173"/>
    <p:sldLayoutId id="2147484248" r:id="rId174"/>
    <p:sldLayoutId id="2147484249" r:id="rId175"/>
    <p:sldLayoutId id="2147483775" r:id="rId176"/>
    <p:sldLayoutId id="2147483776" r:id="rId177"/>
    <p:sldLayoutId id="2147483777" r:id="rId178"/>
    <p:sldLayoutId id="2147483778" r:id="rId179"/>
    <p:sldLayoutId id="2147483779" r:id="rId180"/>
    <p:sldLayoutId id="2147483780" r:id="rId181"/>
    <p:sldLayoutId id="2147483781" r:id="rId182"/>
    <p:sldLayoutId id="2147483782" r:id="rId183"/>
    <p:sldLayoutId id="2147483783" r:id="rId184"/>
    <p:sldLayoutId id="2147483784" r:id="rId185"/>
    <p:sldLayoutId id="2147483785" r:id="rId186"/>
    <p:sldLayoutId id="2147483786" r:id="rId187"/>
    <p:sldLayoutId id="2147484250" r:id="rId188"/>
    <p:sldLayoutId id="2147484251" r:id="rId189"/>
    <p:sldLayoutId id="2147484252" r:id="rId190"/>
    <p:sldLayoutId id="2147484253" r:id="rId191"/>
    <p:sldLayoutId id="2147484254" r:id="rId192"/>
    <p:sldLayoutId id="2147484255" r:id="rId193"/>
    <p:sldLayoutId id="2147484256" r:id="rId194"/>
    <p:sldLayoutId id="2147484257" r:id="rId195"/>
    <p:sldLayoutId id="2147484258" r:id="rId196"/>
    <p:sldLayoutId id="2147484261" r:id="rId197"/>
    <p:sldLayoutId id="2147486046" r:id="rId198"/>
    <p:sldLayoutId id="2147484263" r:id="rId199"/>
    <p:sldLayoutId id="2147483790" r:id="rId200"/>
    <p:sldLayoutId id="2147484264" r:id="rId201"/>
    <p:sldLayoutId id="2147484265" r:id="rId202"/>
    <p:sldLayoutId id="2147486888" r:id="rId203"/>
    <p:sldLayoutId id="2147486889" r:id="rId204"/>
    <p:sldLayoutId id="2147486890" r:id="rId205"/>
    <p:sldLayoutId id="2147486891" r:id="rId206"/>
    <p:sldLayoutId id="2147486892" r:id="rId207"/>
    <p:sldLayoutId id="2147486893" r:id="rId208"/>
    <p:sldLayoutId id="2147486894" r:id="rId209"/>
    <p:sldLayoutId id="2147483799" r:id="rId210"/>
    <p:sldLayoutId id="2147486895" r:id="rId211"/>
    <p:sldLayoutId id="2147486896" r:id="rId212"/>
    <p:sldLayoutId id="2147486897" r:id="rId213"/>
    <p:sldLayoutId id="2147486898" r:id="rId214"/>
    <p:sldLayoutId id="2147486899" r:id="rId215"/>
    <p:sldLayoutId id="2147486900" r:id="rId216"/>
    <p:sldLayoutId id="2147486901" r:id="rId217"/>
    <p:sldLayoutId id="2147483806" r:id="rId218"/>
    <p:sldLayoutId id="2147486902" r:id="rId219"/>
    <p:sldLayoutId id="2147486903" r:id="rId220"/>
    <p:sldLayoutId id="2147486904" r:id="rId221"/>
    <p:sldLayoutId id="2147483809" r:id="rId222"/>
    <p:sldLayoutId id="2147483810" r:id="rId223"/>
    <p:sldLayoutId id="2147483811" r:id="rId224"/>
    <p:sldLayoutId id="2147483812" r:id="rId225"/>
    <p:sldLayoutId id="2147483813" r:id="rId226"/>
    <p:sldLayoutId id="2147483814" r:id="rId227"/>
    <p:sldLayoutId id="2147486905" r:id="rId228"/>
    <p:sldLayoutId id="2147486907" r:id="rId229"/>
    <p:sldLayoutId id="2147486913" r:id="rId230"/>
    <p:sldLayoutId id="2147486914" r:id="rId231"/>
    <p:sldLayoutId id="2147484266" r:id="rId232"/>
    <p:sldLayoutId id="2147483818" r:id="rId233"/>
    <p:sldLayoutId id="2147483819" r:id="rId234"/>
    <p:sldLayoutId id="2147483820" r:id="rId235"/>
    <p:sldLayoutId id="2147483821" r:id="rId236"/>
    <p:sldLayoutId id="2147483822" r:id="rId237"/>
    <p:sldLayoutId id="2147486052" r:id="rId238"/>
    <p:sldLayoutId id="2147486043" r:id="rId239"/>
    <p:sldLayoutId id="2147484269" r:id="rId240"/>
    <p:sldLayoutId id="2147484270" r:id="rId241"/>
    <p:sldLayoutId id="2147486984" r:id="rId242"/>
    <p:sldLayoutId id="2147486985" r:id="rId243"/>
    <p:sldLayoutId id="2147483824" r:id="rId244"/>
    <p:sldLayoutId id="2147483825" r:id="rId245"/>
    <p:sldLayoutId id="2147483826" r:id="rId246"/>
    <p:sldLayoutId id="2147483827" r:id="rId247"/>
    <p:sldLayoutId id="2147483828" r:id="rId248"/>
    <p:sldLayoutId id="2147483829" r:id="rId249"/>
    <p:sldLayoutId id="2147483830" r:id="rId250"/>
    <p:sldLayoutId id="2147483831" r:id="rId251"/>
    <p:sldLayoutId id="2147483832" r:id="rId252"/>
    <p:sldLayoutId id="2147483833" r:id="rId253"/>
    <p:sldLayoutId id="2147483834" r:id="rId254"/>
    <p:sldLayoutId id="2147483835" r:id="rId255"/>
    <p:sldLayoutId id="2147483836" r:id="rId256"/>
    <p:sldLayoutId id="2147483837" r:id="rId257"/>
    <p:sldLayoutId id="2147483838" r:id="rId258"/>
    <p:sldLayoutId id="2147483839" r:id="rId259"/>
    <p:sldLayoutId id="2147483840" r:id="rId260"/>
    <p:sldLayoutId id="2147483841" r:id="rId261"/>
    <p:sldLayoutId id="2147483842" r:id="rId262"/>
    <p:sldLayoutId id="2147486986" r:id="rId263"/>
    <p:sldLayoutId id="2147484271" r:id="rId264"/>
    <p:sldLayoutId id="2147484272" r:id="rId265"/>
    <p:sldLayoutId id="2147484273" r:id="rId266"/>
    <p:sldLayoutId id="2147484274" r:id="rId267"/>
    <p:sldLayoutId id="2147484275" r:id="rId268"/>
    <p:sldLayoutId id="2147484276" r:id="rId269"/>
    <p:sldLayoutId id="2147484278" r:id="rId270"/>
    <p:sldLayoutId id="2147484279" r:id="rId271"/>
    <p:sldLayoutId id="2147484280" r:id="rId272"/>
    <p:sldLayoutId id="2147484281" r:id="rId273"/>
    <p:sldLayoutId id="2147484282" r:id="rId274"/>
    <p:sldLayoutId id="2147486988" r:id="rId275"/>
    <p:sldLayoutId id="2147484283" r:id="rId276"/>
    <p:sldLayoutId id="2147484284" r:id="rId277"/>
    <p:sldLayoutId id="2147484285" r:id="rId278"/>
    <p:sldLayoutId id="2147484286" r:id="rId279"/>
    <p:sldLayoutId id="2147484287" r:id="rId280"/>
    <p:sldLayoutId id="2147484288" r:id="rId281"/>
    <p:sldLayoutId id="2147483844" r:id="rId282"/>
    <p:sldLayoutId id="2147484289" r:id="rId28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19932" y="261560"/>
            <a:ext cx="11158780" cy="1088571"/>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19932" y="1524000"/>
            <a:ext cx="11158780" cy="4310441"/>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19932" y="6053667"/>
            <a:ext cx="2893017" cy="347738"/>
          </a:xfrm>
          <a:prstGeom prst="rect">
            <a:avLst/>
          </a:prstGeom>
        </p:spPr>
        <p:txBody>
          <a:bodyPr vert="horz" lIns="91440" tIns="45720" rIns="91440" bIns="45720" rtlCol="0" anchor="ctr"/>
          <a:lstStyle>
            <a:lvl1pPr algn="l">
              <a:defRPr sz="1143">
                <a:solidFill>
                  <a:schemeClr val="tx1">
                    <a:tint val="75000"/>
                  </a:schemeClr>
                </a:solidFill>
              </a:defRPr>
            </a:lvl1pPr>
          </a:lstStyle>
          <a:p>
            <a:fld id="{1D8BD707-D9CF-40AE-B4C6-C98DA3205C09}" type="datetimeFigureOut">
              <a:rPr lang="en-US" smtClean="0"/>
              <a:pPr/>
              <a:t>11/10/2023</a:t>
            </a:fld>
            <a:endParaRPr lang="en-US"/>
          </a:p>
        </p:txBody>
      </p:sp>
      <p:sp>
        <p:nvSpPr>
          <p:cNvPr id="5" name="Footer Placeholder 4"/>
          <p:cNvSpPr>
            <a:spLocks noGrp="1"/>
          </p:cNvSpPr>
          <p:nvPr>
            <p:ph type="ftr" sz="quarter" idx="3"/>
          </p:nvPr>
        </p:nvSpPr>
        <p:spPr>
          <a:xfrm>
            <a:off x="4236204" y="6053667"/>
            <a:ext cx="3926237" cy="347738"/>
          </a:xfrm>
          <a:prstGeom prst="rect">
            <a:avLst/>
          </a:prstGeom>
        </p:spPr>
        <p:txBody>
          <a:bodyPr vert="horz" lIns="91440" tIns="45720" rIns="91440" bIns="45720" rtlCol="0" anchor="ctr"/>
          <a:lstStyle>
            <a:lvl1pPr algn="ctr">
              <a:defRPr sz="1143">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885695" y="6053667"/>
            <a:ext cx="2893017" cy="347738"/>
          </a:xfrm>
          <a:prstGeom prst="rect">
            <a:avLst/>
          </a:prstGeom>
        </p:spPr>
        <p:txBody>
          <a:bodyPr vert="horz" lIns="91440" tIns="45720" rIns="91440" bIns="45720" rtlCol="0" anchor="ctr"/>
          <a:lstStyle>
            <a:lvl1pPr algn="r">
              <a:defRPr sz="1143">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6095" r:id="rId1"/>
    <p:sldLayoutId id="2147486096" r:id="rId2"/>
    <p:sldLayoutId id="2147486097" r:id="rId3"/>
    <p:sldLayoutId id="2147486098" r:id="rId4"/>
    <p:sldLayoutId id="2147486099" r:id="rId5"/>
    <p:sldLayoutId id="2147486100" r:id="rId6"/>
    <p:sldLayoutId id="2147486101" r:id="rId7"/>
    <p:sldLayoutId id="2147486102" r:id="rId8"/>
    <p:sldLayoutId id="2147486103" r:id="rId9"/>
    <p:sldLayoutId id="2147486104" r:id="rId10"/>
    <p:sldLayoutId id="2147486105" r:id="rId11"/>
  </p:sldLayoutIdLst>
  <p:txStyles>
    <p:titleStyle>
      <a:lvl1pPr algn="ctr" defTabSz="870875" rtl="0" eaLnBrk="1" latinLnBrk="0" hangingPunct="1">
        <a:spcBef>
          <a:spcPct val="0"/>
        </a:spcBef>
        <a:buNone/>
        <a:defRPr sz="4191" kern="1200">
          <a:solidFill>
            <a:schemeClr val="tx1"/>
          </a:solidFill>
          <a:latin typeface="+mj-lt"/>
          <a:ea typeface="+mj-ea"/>
          <a:cs typeface="+mj-cs"/>
        </a:defRPr>
      </a:lvl1pPr>
    </p:titleStyle>
    <p:bodyStyle>
      <a:lvl1pPr marL="326578" indent="-326578" algn="l" defTabSz="870875" rtl="0" eaLnBrk="1" latinLnBrk="0" hangingPunct="1">
        <a:spcBef>
          <a:spcPct val="20000"/>
        </a:spcBef>
        <a:buFont typeface="Arial" pitchFamily="34" charset="0"/>
        <a:buChar char="•"/>
        <a:defRPr sz="3048" kern="1200">
          <a:solidFill>
            <a:schemeClr val="tx1"/>
          </a:solidFill>
          <a:latin typeface="+mn-lt"/>
          <a:ea typeface="+mn-ea"/>
          <a:cs typeface="+mn-cs"/>
        </a:defRPr>
      </a:lvl1pPr>
      <a:lvl2pPr marL="707586" indent="-272148" algn="l" defTabSz="870875" rtl="0" eaLnBrk="1" latinLnBrk="0" hangingPunct="1">
        <a:spcBef>
          <a:spcPct val="20000"/>
        </a:spcBef>
        <a:buFont typeface="Arial" pitchFamily="34" charset="0"/>
        <a:buChar char="–"/>
        <a:defRPr sz="2667" kern="1200">
          <a:solidFill>
            <a:schemeClr val="tx1"/>
          </a:solidFill>
          <a:latin typeface="+mn-lt"/>
          <a:ea typeface="+mn-ea"/>
          <a:cs typeface="+mn-cs"/>
        </a:defRPr>
      </a:lvl2pPr>
      <a:lvl3pPr marL="1088593" indent="-217719" algn="l" defTabSz="870875" rtl="0" eaLnBrk="1" latinLnBrk="0" hangingPunct="1">
        <a:spcBef>
          <a:spcPct val="20000"/>
        </a:spcBef>
        <a:buFont typeface="Arial" pitchFamily="34" charset="0"/>
        <a:buChar char="•"/>
        <a:defRPr sz="2286" kern="1200">
          <a:solidFill>
            <a:schemeClr val="tx1"/>
          </a:solidFill>
          <a:latin typeface="+mn-lt"/>
          <a:ea typeface="+mn-ea"/>
          <a:cs typeface="+mn-cs"/>
        </a:defRPr>
      </a:lvl3pPr>
      <a:lvl4pPr marL="1524030" indent="-217719" algn="l" defTabSz="870875" rtl="0" eaLnBrk="1" latinLnBrk="0" hangingPunct="1">
        <a:spcBef>
          <a:spcPct val="20000"/>
        </a:spcBef>
        <a:buFont typeface="Arial" pitchFamily="34" charset="0"/>
        <a:buChar char="–"/>
        <a:defRPr sz="1905" kern="1200">
          <a:solidFill>
            <a:schemeClr val="tx1"/>
          </a:solidFill>
          <a:latin typeface="+mn-lt"/>
          <a:ea typeface="+mn-ea"/>
          <a:cs typeface="+mn-cs"/>
        </a:defRPr>
      </a:lvl4pPr>
      <a:lvl5pPr marL="1959468" indent="-217719" algn="l" defTabSz="870875" rtl="0" eaLnBrk="1" latinLnBrk="0" hangingPunct="1">
        <a:spcBef>
          <a:spcPct val="20000"/>
        </a:spcBef>
        <a:buFont typeface="Arial" pitchFamily="34" charset="0"/>
        <a:buChar char="»"/>
        <a:defRPr sz="1905" kern="1200">
          <a:solidFill>
            <a:schemeClr val="tx1"/>
          </a:solidFill>
          <a:latin typeface="+mn-lt"/>
          <a:ea typeface="+mn-ea"/>
          <a:cs typeface="+mn-cs"/>
        </a:defRPr>
      </a:lvl5pPr>
      <a:lvl6pPr marL="2394905" indent="-217719" algn="l" defTabSz="870875" rtl="0" eaLnBrk="1" latinLnBrk="0" hangingPunct="1">
        <a:spcBef>
          <a:spcPct val="20000"/>
        </a:spcBef>
        <a:buFont typeface="Arial" pitchFamily="34" charset="0"/>
        <a:buChar char="•"/>
        <a:defRPr sz="1905" kern="1200">
          <a:solidFill>
            <a:schemeClr val="tx1"/>
          </a:solidFill>
          <a:latin typeface="+mn-lt"/>
          <a:ea typeface="+mn-ea"/>
          <a:cs typeface="+mn-cs"/>
        </a:defRPr>
      </a:lvl6pPr>
      <a:lvl7pPr marL="2830342" indent="-217719" algn="l" defTabSz="870875" rtl="0" eaLnBrk="1" latinLnBrk="0" hangingPunct="1">
        <a:spcBef>
          <a:spcPct val="20000"/>
        </a:spcBef>
        <a:buFont typeface="Arial" pitchFamily="34" charset="0"/>
        <a:buChar char="•"/>
        <a:defRPr sz="1905" kern="1200">
          <a:solidFill>
            <a:schemeClr val="tx1"/>
          </a:solidFill>
          <a:latin typeface="+mn-lt"/>
          <a:ea typeface="+mn-ea"/>
          <a:cs typeface="+mn-cs"/>
        </a:defRPr>
      </a:lvl7pPr>
      <a:lvl8pPr marL="3265780" indent="-217719" algn="l" defTabSz="870875" rtl="0" eaLnBrk="1" latinLnBrk="0" hangingPunct="1">
        <a:spcBef>
          <a:spcPct val="20000"/>
        </a:spcBef>
        <a:buFont typeface="Arial" pitchFamily="34" charset="0"/>
        <a:buChar char="•"/>
        <a:defRPr sz="1905" kern="1200">
          <a:solidFill>
            <a:schemeClr val="tx1"/>
          </a:solidFill>
          <a:latin typeface="+mn-lt"/>
          <a:ea typeface="+mn-ea"/>
          <a:cs typeface="+mn-cs"/>
        </a:defRPr>
      </a:lvl8pPr>
      <a:lvl9pPr marL="3701217" indent="-217719" algn="l" defTabSz="870875" rtl="0" eaLnBrk="1" latinLnBrk="0" hangingPunct="1">
        <a:spcBef>
          <a:spcPct val="20000"/>
        </a:spcBef>
        <a:buFont typeface="Arial" pitchFamily="34" charset="0"/>
        <a:buChar char="•"/>
        <a:defRPr sz="1905" kern="1200">
          <a:solidFill>
            <a:schemeClr val="tx1"/>
          </a:solidFill>
          <a:latin typeface="+mn-lt"/>
          <a:ea typeface="+mn-ea"/>
          <a:cs typeface="+mn-cs"/>
        </a:defRPr>
      </a:lvl9pPr>
    </p:bodyStyle>
    <p:otherStyle>
      <a:defPPr>
        <a:defRPr lang="en-US"/>
      </a:defPPr>
      <a:lvl1pPr marL="0" algn="l" defTabSz="870875" rtl="0" eaLnBrk="1" latinLnBrk="0" hangingPunct="1">
        <a:defRPr sz="1714" kern="1200">
          <a:solidFill>
            <a:schemeClr val="tx1"/>
          </a:solidFill>
          <a:latin typeface="+mn-lt"/>
          <a:ea typeface="+mn-ea"/>
          <a:cs typeface="+mn-cs"/>
        </a:defRPr>
      </a:lvl1pPr>
      <a:lvl2pPr marL="435437" algn="l" defTabSz="870875" rtl="0" eaLnBrk="1" latinLnBrk="0" hangingPunct="1">
        <a:defRPr sz="1714" kern="1200">
          <a:solidFill>
            <a:schemeClr val="tx1"/>
          </a:solidFill>
          <a:latin typeface="+mn-lt"/>
          <a:ea typeface="+mn-ea"/>
          <a:cs typeface="+mn-cs"/>
        </a:defRPr>
      </a:lvl2pPr>
      <a:lvl3pPr marL="870875" algn="l" defTabSz="870875" rtl="0" eaLnBrk="1" latinLnBrk="0" hangingPunct="1">
        <a:defRPr sz="1714" kern="1200">
          <a:solidFill>
            <a:schemeClr val="tx1"/>
          </a:solidFill>
          <a:latin typeface="+mn-lt"/>
          <a:ea typeface="+mn-ea"/>
          <a:cs typeface="+mn-cs"/>
        </a:defRPr>
      </a:lvl3pPr>
      <a:lvl4pPr marL="1306312" algn="l" defTabSz="870875" rtl="0" eaLnBrk="1" latinLnBrk="0" hangingPunct="1">
        <a:defRPr sz="1714" kern="1200">
          <a:solidFill>
            <a:schemeClr val="tx1"/>
          </a:solidFill>
          <a:latin typeface="+mn-lt"/>
          <a:ea typeface="+mn-ea"/>
          <a:cs typeface="+mn-cs"/>
        </a:defRPr>
      </a:lvl4pPr>
      <a:lvl5pPr marL="1741749" algn="l" defTabSz="870875" rtl="0" eaLnBrk="1" latinLnBrk="0" hangingPunct="1">
        <a:defRPr sz="1714" kern="1200">
          <a:solidFill>
            <a:schemeClr val="tx1"/>
          </a:solidFill>
          <a:latin typeface="+mn-lt"/>
          <a:ea typeface="+mn-ea"/>
          <a:cs typeface="+mn-cs"/>
        </a:defRPr>
      </a:lvl5pPr>
      <a:lvl6pPr marL="2177186" algn="l" defTabSz="870875" rtl="0" eaLnBrk="1" latinLnBrk="0" hangingPunct="1">
        <a:defRPr sz="1714" kern="1200">
          <a:solidFill>
            <a:schemeClr val="tx1"/>
          </a:solidFill>
          <a:latin typeface="+mn-lt"/>
          <a:ea typeface="+mn-ea"/>
          <a:cs typeface="+mn-cs"/>
        </a:defRPr>
      </a:lvl6pPr>
      <a:lvl7pPr marL="2612624" algn="l" defTabSz="870875" rtl="0" eaLnBrk="1" latinLnBrk="0" hangingPunct="1">
        <a:defRPr sz="1714" kern="1200">
          <a:solidFill>
            <a:schemeClr val="tx1"/>
          </a:solidFill>
          <a:latin typeface="+mn-lt"/>
          <a:ea typeface="+mn-ea"/>
          <a:cs typeface="+mn-cs"/>
        </a:defRPr>
      </a:lvl7pPr>
      <a:lvl8pPr marL="3048061" algn="l" defTabSz="870875" rtl="0" eaLnBrk="1" latinLnBrk="0" hangingPunct="1">
        <a:defRPr sz="1714" kern="1200">
          <a:solidFill>
            <a:schemeClr val="tx1"/>
          </a:solidFill>
          <a:latin typeface="+mn-lt"/>
          <a:ea typeface="+mn-ea"/>
          <a:cs typeface="+mn-cs"/>
        </a:defRPr>
      </a:lvl8pPr>
      <a:lvl9pPr marL="3483498" algn="l" defTabSz="870875" rtl="0" eaLnBrk="1" latinLnBrk="0" hangingPunct="1">
        <a:defRPr sz="1714"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494"/>
        <p:cNvGrpSpPr/>
        <p:nvPr/>
      </p:nvGrpSpPr>
      <p:grpSpPr>
        <a:xfrm>
          <a:off x="0" y="0"/>
          <a:ext cx="0" cy="0"/>
          <a:chOff x="0" y="0"/>
          <a:chExt cx="0" cy="0"/>
        </a:xfrm>
      </p:grpSpPr>
      <p:sp>
        <p:nvSpPr>
          <p:cNvPr id="2495" name="Google Shape;2495;p2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496" name="Google Shape;2496;p25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rmAutofit/>
          </a:bodyPr>
          <a:lstStyle>
            <a:lvl1pPr marL="457200" marR="0" lvl="0" indent="-381000" algn="l" rtl="0">
              <a:lnSpc>
                <a:spcPct val="90000"/>
              </a:lnSpc>
              <a:spcBef>
                <a:spcPts val="1000"/>
              </a:spcBef>
              <a:spcAft>
                <a:spcPts val="0"/>
              </a:spcAft>
              <a:buClr>
                <a:schemeClr val="accent2"/>
              </a:buClr>
              <a:buSzPts val="2400"/>
              <a:buFont typeface="Arial"/>
              <a:buChar char="•"/>
              <a:defRPr sz="2400" b="0" i="0" u="none" strike="noStrike" cap="none">
                <a:solidFill>
                  <a:schemeClr val="dk1"/>
                </a:solidFill>
                <a:latin typeface="Arial"/>
                <a:ea typeface="Arial"/>
                <a:cs typeface="Arial"/>
                <a:sym typeface="Arial"/>
              </a:defRPr>
            </a:lvl1pPr>
            <a:lvl2pPr marL="914400" marR="0" lvl="1" indent="-355600" algn="l" rtl="0">
              <a:lnSpc>
                <a:spcPct val="90000"/>
              </a:lnSpc>
              <a:spcBef>
                <a:spcPts val="500"/>
              </a:spcBef>
              <a:spcAft>
                <a:spcPts val="0"/>
              </a:spcAft>
              <a:buClr>
                <a:schemeClr val="accent2"/>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42900" algn="l" rtl="0">
              <a:lnSpc>
                <a:spcPct val="90000"/>
              </a:lnSpc>
              <a:spcBef>
                <a:spcPts val="500"/>
              </a:spcBef>
              <a:spcAft>
                <a:spcPts val="0"/>
              </a:spcAft>
              <a:buClr>
                <a:schemeClr val="accent2"/>
              </a:buClr>
              <a:buSzPts val="1800"/>
              <a:buFont typeface="Arial"/>
              <a:buChar char="•"/>
              <a:defRPr sz="1800" b="0" i="0" u="none" strike="noStrike" cap="none">
                <a:solidFill>
                  <a:schemeClr val="dk1"/>
                </a:solidFill>
                <a:latin typeface="Arial"/>
                <a:ea typeface="Arial"/>
                <a:cs typeface="Arial"/>
                <a:sym typeface="Arial"/>
              </a:defRPr>
            </a:lvl3pPr>
            <a:lvl4pPr marL="1828800" marR="0" lvl="3" indent="-330200" algn="l" rtl="0">
              <a:lnSpc>
                <a:spcPct val="90000"/>
              </a:lnSpc>
              <a:spcBef>
                <a:spcPts val="500"/>
              </a:spcBef>
              <a:spcAft>
                <a:spcPts val="0"/>
              </a:spcAft>
              <a:buClr>
                <a:schemeClr val="accent2"/>
              </a:buClr>
              <a:buSzPts val="1600"/>
              <a:buFont typeface="Arial"/>
              <a:buChar char="•"/>
              <a:defRPr sz="1600" b="0" i="0" u="none" strike="noStrike" cap="none">
                <a:solidFill>
                  <a:schemeClr val="dk1"/>
                </a:solidFill>
                <a:latin typeface="Arial"/>
                <a:ea typeface="Arial"/>
                <a:cs typeface="Arial"/>
                <a:sym typeface="Arial"/>
              </a:defRPr>
            </a:lvl4pPr>
            <a:lvl5pPr marL="2286000" marR="0" lvl="4" indent="-330200" algn="l" rtl="0">
              <a:lnSpc>
                <a:spcPct val="90000"/>
              </a:lnSpc>
              <a:spcBef>
                <a:spcPts val="500"/>
              </a:spcBef>
              <a:spcAft>
                <a:spcPts val="0"/>
              </a:spcAft>
              <a:buClr>
                <a:schemeClr val="accent2"/>
              </a:buClr>
              <a:buSzPts val="1600"/>
              <a:buFont typeface="Arial"/>
              <a:buChar char="•"/>
              <a:defRPr sz="16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2497" name="Google Shape;2497;p2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a:solidFill>
                  <a:srgbClr val="919497"/>
                </a:solidFill>
                <a:latin typeface="Arial"/>
                <a:ea typeface="Arial"/>
                <a:cs typeface="Arial"/>
                <a:sym typeface="Arial"/>
              </a:defRPr>
            </a:lvl1pPr>
            <a:lvl2pPr marL="0" marR="0" lvl="1" indent="0" algn="r" rtl="0">
              <a:spcBef>
                <a:spcPts val="0"/>
              </a:spcBef>
              <a:buNone/>
              <a:defRPr sz="1200">
                <a:solidFill>
                  <a:srgbClr val="919497"/>
                </a:solidFill>
                <a:latin typeface="Arial"/>
                <a:ea typeface="Arial"/>
                <a:cs typeface="Arial"/>
                <a:sym typeface="Arial"/>
              </a:defRPr>
            </a:lvl2pPr>
            <a:lvl3pPr marL="0" marR="0" lvl="2" indent="0" algn="r" rtl="0">
              <a:spcBef>
                <a:spcPts val="0"/>
              </a:spcBef>
              <a:buNone/>
              <a:defRPr sz="1200">
                <a:solidFill>
                  <a:srgbClr val="919497"/>
                </a:solidFill>
                <a:latin typeface="Arial"/>
                <a:ea typeface="Arial"/>
                <a:cs typeface="Arial"/>
                <a:sym typeface="Arial"/>
              </a:defRPr>
            </a:lvl3pPr>
            <a:lvl4pPr marL="0" marR="0" lvl="3" indent="0" algn="r" rtl="0">
              <a:spcBef>
                <a:spcPts val="0"/>
              </a:spcBef>
              <a:buNone/>
              <a:defRPr sz="1200">
                <a:solidFill>
                  <a:srgbClr val="919497"/>
                </a:solidFill>
                <a:latin typeface="Arial"/>
                <a:ea typeface="Arial"/>
                <a:cs typeface="Arial"/>
                <a:sym typeface="Arial"/>
              </a:defRPr>
            </a:lvl4pPr>
            <a:lvl5pPr marL="0" marR="0" lvl="4" indent="0" algn="r" rtl="0">
              <a:spcBef>
                <a:spcPts val="0"/>
              </a:spcBef>
              <a:buNone/>
              <a:defRPr sz="1200">
                <a:solidFill>
                  <a:srgbClr val="919497"/>
                </a:solidFill>
                <a:latin typeface="Arial"/>
                <a:ea typeface="Arial"/>
                <a:cs typeface="Arial"/>
                <a:sym typeface="Arial"/>
              </a:defRPr>
            </a:lvl5pPr>
            <a:lvl6pPr marL="0" marR="0" lvl="5" indent="0" algn="r" rtl="0">
              <a:spcBef>
                <a:spcPts val="0"/>
              </a:spcBef>
              <a:buNone/>
              <a:defRPr sz="1200">
                <a:solidFill>
                  <a:srgbClr val="919497"/>
                </a:solidFill>
                <a:latin typeface="Arial"/>
                <a:ea typeface="Arial"/>
                <a:cs typeface="Arial"/>
                <a:sym typeface="Arial"/>
              </a:defRPr>
            </a:lvl6pPr>
            <a:lvl7pPr marL="0" marR="0" lvl="6" indent="0" algn="r" rtl="0">
              <a:spcBef>
                <a:spcPts val="0"/>
              </a:spcBef>
              <a:buNone/>
              <a:defRPr sz="1200">
                <a:solidFill>
                  <a:srgbClr val="919497"/>
                </a:solidFill>
                <a:latin typeface="Arial"/>
                <a:ea typeface="Arial"/>
                <a:cs typeface="Arial"/>
                <a:sym typeface="Arial"/>
              </a:defRPr>
            </a:lvl7pPr>
            <a:lvl8pPr marL="0" marR="0" lvl="7" indent="0" algn="r" rtl="0">
              <a:spcBef>
                <a:spcPts val="0"/>
              </a:spcBef>
              <a:buNone/>
              <a:defRPr sz="1200">
                <a:solidFill>
                  <a:srgbClr val="919497"/>
                </a:solidFill>
                <a:latin typeface="Arial"/>
                <a:ea typeface="Arial"/>
                <a:cs typeface="Arial"/>
                <a:sym typeface="Arial"/>
              </a:defRPr>
            </a:lvl8pPr>
            <a:lvl9pPr marL="0" marR="0" lvl="8" indent="0" algn="r" rtl="0">
              <a:spcBef>
                <a:spcPts val="0"/>
              </a:spcBef>
              <a:buNone/>
              <a:defRPr sz="1200">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498" name="Google Shape;2498;p2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a:solidFill>
                  <a:srgbClr val="919497"/>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6994" r:id="rId1"/>
    <p:sldLayoutId id="2147486995" r:id="rId2"/>
    <p:sldLayoutId id="2147486996" r:id="rId3"/>
    <p:sldLayoutId id="2147486997" r:id="rId4"/>
    <p:sldLayoutId id="2147486998" r:id="rId5"/>
    <p:sldLayoutId id="2147486999" r:id="rId6"/>
    <p:sldLayoutId id="2147487000" r:id="rId7"/>
    <p:sldLayoutId id="2147487001" r:id="rId8"/>
    <p:sldLayoutId id="2147487002" r:id="rId9"/>
    <p:sldLayoutId id="2147487003" r:id="rId10"/>
    <p:sldLayoutId id="2147487004" r:id="rId1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41867" y="183092"/>
            <a:ext cx="97536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541867" y="1066800"/>
            <a:ext cx="97536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541867" y="4237567"/>
            <a:ext cx="2528711"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11/10/2023</a:t>
            </a:fld>
            <a:endParaRPr lang="en-US"/>
          </a:p>
        </p:txBody>
      </p:sp>
      <p:sp>
        <p:nvSpPr>
          <p:cNvPr id="5" name="Footer Placeholder 4"/>
          <p:cNvSpPr>
            <a:spLocks noGrp="1"/>
          </p:cNvSpPr>
          <p:nvPr>
            <p:ph type="ftr" sz="quarter" idx="3"/>
          </p:nvPr>
        </p:nvSpPr>
        <p:spPr>
          <a:xfrm>
            <a:off x="3702756" y="4237567"/>
            <a:ext cx="3431822"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7766756" y="4237567"/>
            <a:ext cx="2528711"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7015" r:id="rId1"/>
    <p:sldLayoutId id="2147487016" r:id="rId2"/>
    <p:sldLayoutId id="2147487017" r:id="rId3"/>
    <p:sldLayoutId id="2147487018" r:id="rId4"/>
    <p:sldLayoutId id="2147487019" r:id="rId5"/>
    <p:sldLayoutId id="2147487020" r:id="rId6"/>
    <p:sldLayoutId id="2147487021" r:id="rId7"/>
    <p:sldLayoutId id="2147487022" r:id="rId8"/>
    <p:sldLayoutId id="2147487023" r:id="rId9"/>
    <p:sldLayoutId id="2147487024" r:id="rId10"/>
    <p:sldLayoutId id="2147487025"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457.xml"/></Relationships>
</file>

<file path=ppt/slides/_rels/slide10.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6.xml"/><Relationship Id="rId1" Type="http://schemas.openxmlformats.org/officeDocument/2006/relationships/slideLayout" Target="../slideLayouts/slideLayout459.xml"/><Relationship Id="rId4" Type="http://schemas.openxmlformats.org/officeDocument/2006/relationships/image" Target="../media/image152.png"/></Relationships>
</file>

<file path=ppt/slides/_rels/slide11.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image" Target="../media/image153.jpeg"/><Relationship Id="rId1" Type="http://schemas.openxmlformats.org/officeDocument/2006/relationships/slideLayout" Target="../slideLayouts/slideLayout460.xml"/><Relationship Id="rId5" Type="http://schemas.openxmlformats.org/officeDocument/2006/relationships/hyperlink" Target="https://creativecommons.org/licenses/by-sa/3.0/" TargetMode="External"/><Relationship Id="rId4" Type="http://schemas.openxmlformats.org/officeDocument/2006/relationships/hyperlink" Target="http://stackoverflow.com/users/4749164/ticket" TargetMode="External"/></Relationships>
</file>

<file path=ppt/slides/_rels/slide12.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7.xml"/><Relationship Id="rId1" Type="http://schemas.openxmlformats.org/officeDocument/2006/relationships/slideLayout" Target="../slideLayouts/slideLayout460.xml"/><Relationship Id="rId5" Type="http://schemas.openxmlformats.org/officeDocument/2006/relationships/image" Target="../media/image156.png"/><Relationship Id="rId4" Type="http://schemas.openxmlformats.org/officeDocument/2006/relationships/hyperlink" Target="http://stackoverflow.com/users/4749164/ticket" TargetMode="External"/></Relationships>
</file>

<file path=ppt/slides/_rels/slide13.xml.rels><?xml version="1.0" encoding="UTF-8" standalone="yes"?>
<Relationships xmlns="http://schemas.openxmlformats.org/package/2006/relationships"><Relationship Id="rId8" Type="http://schemas.openxmlformats.org/officeDocument/2006/relationships/image" Target="../media/image162.jpeg"/><Relationship Id="rId3" Type="http://schemas.openxmlformats.org/officeDocument/2006/relationships/image" Target="../media/image157.jpeg"/><Relationship Id="rId7" Type="http://schemas.openxmlformats.org/officeDocument/2006/relationships/image" Target="../media/image161.jpeg"/><Relationship Id="rId2" Type="http://schemas.openxmlformats.org/officeDocument/2006/relationships/notesSlide" Target="../notesSlides/notesSlide8.xml"/><Relationship Id="rId1" Type="http://schemas.openxmlformats.org/officeDocument/2006/relationships/slideLayout" Target="../slideLayouts/slideLayout464.xml"/><Relationship Id="rId6" Type="http://schemas.openxmlformats.org/officeDocument/2006/relationships/image" Target="../media/image160.jpeg"/><Relationship Id="rId11" Type="http://schemas.openxmlformats.org/officeDocument/2006/relationships/image" Target="../media/image165.png"/><Relationship Id="rId5" Type="http://schemas.openxmlformats.org/officeDocument/2006/relationships/image" Target="../media/image159.jpeg"/><Relationship Id="rId10" Type="http://schemas.openxmlformats.org/officeDocument/2006/relationships/image" Target="../media/image164.jpeg"/><Relationship Id="rId4" Type="http://schemas.openxmlformats.org/officeDocument/2006/relationships/image" Target="../media/image158.jpeg"/><Relationship Id="rId9" Type="http://schemas.openxmlformats.org/officeDocument/2006/relationships/image" Target="../media/image163.jpeg"/></Relationships>
</file>

<file path=ppt/slides/_rels/slide14.xml.rels><?xml version="1.0" encoding="UTF-8" standalone="yes"?>
<Relationships xmlns="http://schemas.openxmlformats.org/package/2006/relationships"><Relationship Id="rId3" Type="http://schemas.openxmlformats.org/officeDocument/2006/relationships/image" Target="../media/image166.jpeg"/><Relationship Id="rId2" Type="http://schemas.microsoft.com/office/2018/10/relationships/comments" Target="../comments/modernComment_154_3AB70A60.xml"/><Relationship Id="rId1" Type="http://schemas.openxmlformats.org/officeDocument/2006/relationships/slideLayout" Target="../slideLayouts/slideLayout457.xml"/></Relationships>
</file>

<file path=ppt/slides/_rels/slide15.xml.rels><?xml version="1.0" encoding="UTF-8" standalone="yes"?>
<Relationships xmlns="http://schemas.openxmlformats.org/package/2006/relationships"><Relationship Id="rId8" Type="http://schemas.openxmlformats.org/officeDocument/2006/relationships/diagramLayout" Target="../diagrams/layout1.xml"/><Relationship Id="rId3" Type="http://schemas.openxmlformats.org/officeDocument/2006/relationships/image" Target="../media/image167.png"/><Relationship Id="rId7" Type="http://schemas.openxmlformats.org/officeDocument/2006/relationships/diagramData" Target="../diagrams/data1.xml"/><Relationship Id="rId12" Type="http://schemas.openxmlformats.org/officeDocument/2006/relationships/image" Target="../media/image171.png"/><Relationship Id="rId2" Type="http://schemas.openxmlformats.org/officeDocument/2006/relationships/notesSlide" Target="../notesSlides/notesSlide9.xml"/><Relationship Id="rId1" Type="http://schemas.openxmlformats.org/officeDocument/2006/relationships/slideLayout" Target="../slideLayouts/slideLayout460.xml"/><Relationship Id="rId6" Type="http://schemas.openxmlformats.org/officeDocument/2006/relationships/image" Target="../media/image170.png"/><Relationship Id="rId11" Type="http://schemas.microsoft.com/office/2007/relationships/diagramDrawing" Target="../diagrams/drawing1.xml"/><Relationship Id="rId5" Type="http://schemas.openxmlformats.org/officeDocument/2006/relationships/image" Target="../media/image169.png"/><Relationship Id="rId10" Type="http://schemas.openxmlformats.org/officeDocument/2006/relationships/diagramColors" Target="../diagrams/colors1.xml"/><Relationship Id="rId4" Type="http://schemas.openxmlformats.org/officeDocument/2006/relationships/image" Target="../media/image168.png"/><Relationship Id="rId9" Type="http://schemas.openxmlformats.org/officeDocument/2006/relationships/diagramQuickStyle" Target="../diagrams/quickStyle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57.xml"/></Relationships>
</file>

<file path=ppt/slides/_rels/slide17.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0.xml"/><Relationship Id="rId1" Type="http://schemas.openxmlformats.org/officeDocument/2006/relationships/slideLayout" Target="../slideLayouts/slideLayout1070.xml"/></Relationships>
</file>

<file path=ppt/slides/_rels/slide18.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1.xml"/><Relationship Id="rId1" Type="http://schemas.openxmlformats.org/officeDocument/2006/relationships/slideLayout" Target="../slideLayouts/slideLayout782.xml"/></Relationships>
</file>

<file path=ppt/slides/_rels/slide19.xml.rels><?xml version="1.0" encoding="UTF-8" standalone="yes"?>
<Relationships xmlns="http://schemas.openxmlformats.org/package/2006/relationships"><Relationship Id="rId3" Type="http://schemas.microsoft.com/office/2018/10/relationships/comments" Target="../comments/modernComment_2EF_F56E19DA.xml"/><Relationship Id="rId2" Type="http://schemas.openxmlformats.org/officeDocument/2006/relationships/notesSlide" Target="../notesSlides/notesSlide12.xml"/><Relationship Id="rId1" Type="http://schemas.openxmlformats.org/officeDocument/2006/relationships/slideLayout" Target="../slideLayouts/slideLayout1098.xml"/><Relationship Id="rId4" Type="http://schemas.openxmlformats.org/officeDocument/2006/relationships/image" Target="../media/image174.jpeg"/></Relationships>
</file>

<file path=ppt/slides/_rels/slide2.xml.rels><?xml version="1.0" encoding="UTF-8" standalone="yes"?>
<Relationships xmlns="http://schemas.openxmlformats.org/package/2006/relationships"><Relationship Id="rId8" Type="http://schemas.openxmlformats.org/officeDocument/2006/relationships/image" Target="../media/image106.gif"/><Relationship Id="rId13" Type="http://schemas.openxmlformats.org/officeDocument/2006/relationships/image" Target="../media/image111.png"/><Relationship Id="rId18" Type="http://schemas.openxmlformats.org/officeDocument/2006/relationships/image" Target="../media/image116.png"/><Relationship Id="rId3" Type="http://schemas.openxmlformats.org/officeDocument/2006/relationships/image" Target="../media/image101.png"/><Relationship Id="rId21" Type="http://schemas.openxmlformats.org/officeDocument/2006/relationships/image" Target="../media/image119.png"/><Relationship Id="rId7" Type="http://schemas.openxmlformats.org/officeDocument/2006/relationships/image" Target="../media/image105.png"/><Relationship Id="rId12" Type="http://schemas.openxmlformats.org/officeDocument/2006/relationships/image" Target="../media/image110.png"/><Relationship Id="rId17" Type="http://schemas.openxmlformats.org/officeDocument/2006/relationships/image" Target="../media/image115.png"/><Relationship Id="rId2" Type="http://schemas.openxmlformats.org/officeDocument/2006/relationships/notesSlide" Target="../notesSlides/notesSlide2.xml"/><Relationship Id="rId16" Type="http://schemas.openxmlformats.org/officeDocument/2006/relationships/image" Target="../media/image114.png"/><Relationship Id="rId20" Type="http://schemas.openxmlformats.org/officeDocument/2006/relationships/image" Target="../media/image118.png"/><Relationship Id="rId1" Type="http://schemas.openxmlformats.org/officeDocument/2006/relationships/slideLayout" Target="../slideLayouts/slideLayout460.xml"/><Relationship Id="rId6" Type="http://schemas.openxmlformats.org/officeDocument/2006/relationships/image" Target="../media/image104.png"/><Relationship Id="rId11" Type="http://schemas.openxmlformats.org/officeDocument/2006/relationships/image" Target="../media/image109.png"/><Relationship Id="rId5" Type="http://schemas.openxmlformats.org/officeDocument/2006/relationships/image" Target="../media/image103.png"/><Relationship Id="rId15" Type="http://schemas.openxmlformats.org/officeDocument/2006/relationships/image" Target="../media/image113.png"/><Relationship Id="rId10" Type="http://schemas.openxmlformats.org/officeDocument/2006/relationships/image" Target="../media/image108.png"/><Relationship Id="rId19" Type="http://schemas.openxmlformats.org/officeDocument/2006/relationships/image" Target="../media/image117.png"/><Relationship Id="rId4" Type="http://schemas.openxmlformats.org/officeDocument/2006/relationships/image" Target="../media/image102.png"/><Relationship Id="rId9" Type="http://schemas.openxmlformats.org/officeDocument/2006/relationships/image" Target="../media/image107.png"/><Relationship Id="rId14" Type="http://schemas.openxmlformats.org/officeDocument/2006/relationships/image" Target="../media/image112.png"/><Relationship Id="rId22" Type="http://schemas.openxmlformats.org/officeDocument/2006/relationships/image" Target="../media/image120.png"/></Relationships>
</file>

<file path=ppt/slides/_rels/slide20.xml.rels><?xml version="1.0" encoding="UTF-8" standalone="yes"?>
<Relationships xmlns="http://schemas.openxmlformats.org/package/2006/relationships"><Relationship Id="rId8" Type="http://schemas.openxmlformats.org/officeDocument/2006/relationships/image" Target="../media/image181.png"/><Relationship Id="rId13" Type="http://schemas.openxmlformats.org/officeDocument/2006/relationships/image" Target="../media/image186.svg"/><Relationship Id="rId18" Type="http://schemas.openxmlformats.org/officeDocument/2006/relationships/image" Target="../media/image191.png"/><Relationship Id="rId26" Type="http://schemas.openxmlformats.org/officeDocument/2006/relationships/image" Target="../media/image199.png"/><Relationship Id="rId3" Type="http://schemas.openxmlformats.org/officeDocument/2006/relationships/image" Target="../media/image176.svg"/><Relationship Id="rId21" Type="http://schemas.openxmlformats.org/officeDocument/2006/relationships/image" Target="../media/image194.svg"/><Relationship Id="rId7" Type="http://schemas.openxmlformats.org/officeDocument/2006/relationships/image" Target="../media/image180.svg"/><Relationship Id="rId12" Type="http://schemas.openxmlformats.org/officeDocument/2006/relationships/image" Target="../media/image185.png"/><Relationship Id="rId17" Type="http://schemas.openxmlformats.org/officeDocument/2006/relationships/image" Target="../media/image190.svg"/><Relationship Id="rId25" Type="http://schemas.openxmlformats.org/officeDocument/2006/relationships/image" Target="../media/image198.svg"/><Relationship Id="rId2" Type="http://schemas.openxmlformats.org/officeDocument/2006/relationships/image" Target="../media/image175.png"/><Relationship Id="rId16" Type="http://schemas.openxmlformats.org/officeDocument/2006/relationships/image" Target="../media/image189.png"/><Relationship Id="rId20" Type="http://schemas.openxmlformats.org/officeDocument/2006/relationships/image" Target="../media/image193.png"/><Relationship Id="rId1" Type="http://schemas.openxmlformats.org/officeDocument/2006/relationships/slideLayout" Target="../slideLayouts/slideLayout1098.xml"/><Relationship Id="rId6" Type="http://schemas.openxmlformats.org/officeDocument/2006/relationships/image" Target="../media/image179.png"/><Relationship Id="rId11" Type="http://schemas.openxmlformats.org/officeDocument/2006/relationships/image" Target="../media/image184.svg"/><Relationship Id="rId24" Type="http://schemas.openxmlformats.org/officeDocument/2006/relationships/image" Target="../media/image197.png"/><Relationship Id="rId5" Type="http://schemas.openxmlformats.org/officeDocument/2006/relationships/image" Target="../media/image178.svg"/><Relationship Id="rId15" Type="http://schemas.openxmlformats.org/officeDocument/2006/relationships/image" Target="../media/image188.svg"/><Relationship Id="rId23" Type="http://schemas.openxmlformats.org/officeDocument/2006/relationships/image" Target="../media/image196.svg"/><Relationship Id="rId10" Type="http://schemas.openxmlformats.org/officeDocument/2006/relationships/image" Target="../media/image183.png"/><Relationship Id="rId19" Type="http://schemas.openxmlformats.org/officeDocument/2006/relationships/image" Target="../media/image192.svg"/><Relationship Id="rId4" Type="http://schemas.openxmlformats.org/officeDocument/2006/relationships/image" Target="../media/image177.png"/><Relationship Id="rId9" Type="http://schemas.openxmlformats.org/officeDocument/2006/relationships/image" Target="../media/image182.svg"/><Relationship Id="rId14" Type="http://schemas.openxmlformats.org/officeDocument/2006/relationships/image" Target="../media/image187.png"/><Relationship Id="rId22" Type="http://schemas.openxmlformats.org/officeDocument/2006/relationships/image" Target="../media/image195.png"/></Relationships>
</file>

<file path=ppt/slides/_rels/slide21.xml.rels><?xml version="1.0" encoding="UTF-8" standalone="yes"?>
<Relationships xmlns="http://schemas.openxmlformats.org/package/2006/relationships"><Relationship Id="rId8" Type="http://schemas.openxmlformats.org/officeDocument/2006/relationships/image" Target="../media/image206.png"/><Relationship Id="rId3" Type="http://schemas.openxmlformats.org/officeDocument/2006/relationships/image" Target="../media/image201.png"/><Relationship Id="rId7" Type="http://schemas.openxmlformats.org/officeDocument/2006/relationships/image" Target="../media/image205.jpeg"/><Relationship Id="rId2" Type="http://schemas.openxmlformats.org/officeDocument/2006/relationships/image" Target="../media/image200.png"/><Relationship Id="rId1" Type="http://schemas.openxmlformats.org/officeDocument/2006/relationships/slideLayout" Target="../slideLayouts/slideLayout1098.xml"/><Relationship Id="rId6" Type="http://schemas.openxmlformats.org/officeDocument/2006/relationships/image" Target="../media/image204.jpeg"/><Relationship Id="rId5" Type="http://schemas.openxmlformats.org/officeDocument/2006/relationships/image" Target="../media/image203.png"/><Relationship Id="rId10" Type="http://schemas.openxmlformats.org/officeDocument/2006/relationships/image" Target="../media/image208.jpeg"/><Relationship Id="rId4" Type="http://schemas.openxmlformats.org/officeDocument/2006/relationships/image" Target="../media/image202.png"/><Relationship Id="rId9" Type="http://schemas.openxmlformats.org/officeDocument/2006/relationships/image" Target="../media/image207.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5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60.xml"/></Relationships>
</file>

<file path=ppt/slides/_rels/slide24.xml.rels><?xml version="1.0" encoding="UTF-8" standalone="yes"?>
<Relationships xmlns="http://schemas.openxmlformats.org/package/2006/relationships"><Relationship Id="rId8" Type="http://schemas.openxmlformats.org/officeDocument/2006/relationships/image" Target="../media/image215.png"/><Relationship Id="rId13" Type="http://schemas.openxmlformats.org/officeDocument/2006/relationships/image" Target="../media/image220.svg"/><Relationship Id="rId3" Type="http://schemas.openxmlformats.org/officeDocument/2006/relationships/image" Target="../media/image210.svg"/><Relationship Id="rId7" Type="http://schemas.openxmlformats.org/officeDocument/2006/relationships/image" Target="../media/image214.svg"/><Relationship Id="rId12" Type="http://schemas.openxmlformats.org/officeDocument/2006/relationships/image" Target="../media/image219.png"/><Relationship Id="rId2" Type="http://schemas.openxmlformats.org/officeDocument/2006/relationships/image" Target="../media/image209.png"/><Relationship Id="rId1" Type="http://schemas.openxmlformats.org/officeDocument/2006/relationships/slideLayout" Target="../slideLayouts/slideLayout1098.xml"/><Relationship Id="rId6" Type="http://schemas.openxmlformats.org/officeDocument/2006/relationships/image" Target="../media/image213.png"/><Relationship Id="rId11" Type="http://schemas.openxmlformats.org/officeDocument/2006/relationships/image" Target="../media/image218.svg"/><Relationship Id="rId5" Type="http://schemas.openxmlformats.org/officeDocument/2006/relationships/image" Target="../media/image212.svg"/><Relationship Id="rId10" Type="http://schemas.openxmlformats.org/officeDocument/2006/relationships/image" Target="../media/image217.png"/><Relationship Id="rId4" Type="http://schemas.openxmlformats.org/officeDocument/2006/relationships/image" Target="../media/image211.png"/><Relationship Id="rId9" Type="http://schemas.openxmlformats.org/officeDocument/2006/relationships/image" Target="../media/image216.svg"/></Relationships>
</file>

<file path=ppt/slides/_rels/slide25.xml.rels><?xml version="1.0" encoding="UTF-8" standalone="yes"?>
<Relationships xmlns="http://schemas.openxmlformats.org/package/2006/relationships"><Relationship Id="rId8" Type="http://schemas.openxmlformats.org/officeDocument/2006/relationships/image" Target="../media/image226.svg"/><Relationship Id="rId3" Type="http://schemas.openxmlformats.org/officeDocument/2006/relationships/image" Target="../media/image221.png"/><Relationship Id="rId7" Type="http://schemas.openxmlformats.org/officeDocument/2006/relationships/image" Target="../media/image225.png"/><Relationship Id="rId2" Type="http://schemas.openxmlformats.org/officeDocument/2006/relationships/notesSlide" Target="../notesSlides/notesSlide13.xml"/><Relationship Id="rId1" Type="http://schemas.openxmlformats.org/officeDocument/2006/relationships/slideLayout" Target="../slideLayouts/slideLayout51.xml"/><Relationship Id="rId6" Type="http://schemas.openxmlformats.org/officeDocument/2006/relationships/image" Target="../media/image224.svg"/><Relationship Id="rId5" Type="http://schemas.openxmlformats.org/officeDocument/2006/relationships/image" Target="../media/image223.png"/><Relationship Id="rId4" Type="http://schemas.openxmlformats.org/officeDocument/2006/relationships/image" Target="../media/image222.svg"/></Relationships>
</file>

<file path=ppt/slides/_rels/slide26.xml.rels><?xml version="1.0" encoding="UTF-8" standalone="yes"?>
<Relationships xmlns="http://schemas.openxmlformats.org/package/2006/relationships"><Relationship Id="rId3" Type="http://schemas.openxmlformats.org/officeDocument/2006/relationships/image" Target="../media/image228.svg"/><Relationship Id="rId2" Type="http://schemas.openxmlformats.org/officeDocument/2006/relationships/image" Target="../media/image227.png"/><Relationship Id="rId1" Type="http://schemas.openxmlformats.org/officeDocument/2006/relationships/slideLayout" Target="../slideLayouts/slideLayout1098.xml"/></Relationships>
</file>

<file path=ppt/slides/_rels/slide27.xml.rels><?xml version="1.0" encoding="UTF-8" standalone="yes"?>
<Relationships xmlns="http://schemas.openxmlformats.org/package/2006/relationships"><Relationship Id="rId3" Type="http://schemas.openxmlformats.org/officeDocument/2006/relationships/image" Target="../media/image229.png"/><Relationship Id="rId2" Type="http://schemas.openxmlformats.org/officeDocument/2006/relationships/notesSlide" Target="../notesSlides/notesSlide14.xml"/><Relationship Id="rId1" Type="http://schemas.openxmlformats.org/officeDocument/2006/relationships/slideLayout" Target="../slideLayouts/slideLayout1098.xml"/></Relationships>
</file>

<file path=ppt/slides/_rels/slide28.xml.rels><?xml version="1.0" encoding="UTF-8" standalone="yes"?>
<Relationships xmlns="http://schemas.openxmlformats.org/package/2006/relationships"><Relationship Id="rId8" Type="http://schemas.openxmlformats.org/officeDocument/2006/relationships/image" Target="../media/image235.png"/><Relationship Id="rId3" Type="http://schemas.openxmlformats.org/officeDocument/2006/relationships/image" Target="../media/image230.png"/><Relationship Id="rId7" Type="http://schemas.openxmlformats.org/officeDocument/2006/relationships/image" Target="../media/image234.jpeg"/><Relationship Id="rId2" Type="http://schemas.openxmlformats.org/officeDocument/2006/relationships/notesSlide" Target="../notesSlides/notesSlide15.xml"/><Relationship Id="rId1" Type="http://schemas.openxmlformats.org/officeDocument/2006/relationships/slideLayout" Target="../slideLayouts/slideLayout460.xml"/><Relationship Id="rId6" Type="http://schemas.openxmlformats.org/officeDocument/2006/relationships/image" Target="../media/image233.png"/><Relationship Id="rId5" Type="http://schemas.openxmlformats.org/officeDocument/2006/relationships/image" Target="../media/image232.jpeg"/><Relationship Id="rId4" Type="http://schemas.openxmlformats.org/officeDocument/2006/relationships/image" Target="../media/image231.png"/><Relationship Id="rId9" Type="http://schemas.openxmlformats.org/officeDocument/2006/relationships/image" Target="../media/image236.png"/></Relationships>
</file>

<file path=ppt/slides/_rels/slide29.xml.rels><?xml version="1.0" encoding="UTF-8" standalone="yes"?>
<Relationships xmlns="http://schemas.openxmlformats.org/package/2006/relationships"><Relationship Id="rId8" Type="http://schemas.openxmlformats.org/officeDocument/2006/relationships/image" Target="../media/image240.svg"/><Relationship Id="rId3" Type="http://schemas.openxmlformats.org/officeDocument/2006/relationships/chart" Target="../charts/chart1.xml"/><Relationship Id="rId7" Type="http://schemas.openxmlformats.org/officeDocument/2006/relationships/image" Target="../media/image239.png"/><Relationship Id="rId2" Type="http://schemas.openxmlformats.org/officeDocument/2006/relationships/notesSlide" Target="../notesSlides/notesSlide16.xml"/><Relationship Id="rId1" Type="http://schemas.openxmlformats.org/officeDocument/2006/relationships/slideLayout" Target="../slideLayouts/slideLayout791.xml"/><Relationship Id="rId6" Type="http://schemas.openxmlformats.org/officeDocument/2006/relationships/image" Target="../media/image238.svg"/><Relationship Id="rId5" Type="http://schemas.openxmlformats.org/officeDocument/2006/relationships/image" Target="../media/image237.png"/><Relationship Id="rId10" Type="http://schemas.openxmlformats.org/officeDocument/2006/relationships/image" Target="../media/image242.svg"/><Relationship Id="rId4" Type="http://schemas.openxmlformats.org/officeDocument/2006/relationships/chart" Target="../charts/chart2.xml"/><Relationship Id="rId9" Type="http://schemas.openxmlformats.org/officeDocument/2006/relationships/image" Target="../media/image241.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60.xml"/></Relationships>
</file>

<file path=ppt/slides/_rels/slide30.xml.rels><?xml version="1.0" encoding="UTF-8" standalone="yes"?>
<Relationships xmlns="http://schemas.openxmlformats.org/package/2006/relationships"><Relationship Id="rId8" Type="http://schemas.openxmlformats.org/officeDocument/2006/relationships/image" Target="../media/image248.png"/><Relationship Id="rId3" Type="http://schemas.openxmlformats.org/officeDocument/2006/relationships/image" Target="../media/image243.png"/><Relationship Id="rId7" Type="http://schemas.openxmlformats.org/officeDocument/2006/relationships/image" Target="../media/image247.png"/><Relationship Id="rId2" Type="http://schemas.openxmlformats.org/officeDocument/2006/relationships/notesSlide" Target="../notesSlides/notesSlide17.xml"/><Relationship Id="rId1" Type="http://schemas.openxmlformats.org/officeDocument/2006/relationships/slideLayout" Target="../slideLayouts/slideLayout1092.xml"/><Relationship Id="rId6" Type="http://schemas.openxmlformats.org/officeDocument/2006/relationships/image" Target="../media/image246.png"/><Relationship Id="rId5" Type="http://schemas.openxmlformats.org/officeDocument/2006/relationships/image" Target="../media/image245.png"/><Relationship Id="rId4" Type="http://schemas.openxmlformats.org/officeDocument/2006/relationships/image" Target="../media/image244.png"/></Relationships>
</file>

<file path=ppt/slides/_rels/slide31.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image" Target="../media/image249.png"/><Relationship Id="rId7" Type="http://schemas.openxmlformats.org/officeDocument/2006/relationships/chart" Target="../charts/chart3.xml"/><Relationship Id="rId2" Type="http://schemas.openxmlformats.org/officeDocument/2006/relationships/notesSlide" Target="../notesSlides/notesSlide18.xml"/><Relationship Id="rId1" Type="http://schemas.openxmlformats.org/officeDocument/2006/relationships/slideLayout" Target="../slideLayouts/slideLayout456.xml"/><Relationship Id="rId6" Type="http://schemas.openxmlformats.org/officeDocument/2006/relationships/image" Target="../media/image252.svg"/><Relationship Id="rId5" Type="http://schemas.openxmlformats.org/officeDocument/2006/relationships/image" Target="../media/image251.png"/><Relationship Id="rId4" Type="http://schemas.openxmlformats.org/officeDocument/2006/relationships/image" Target="../media/image250.svg"/></Relationships>
</file>

<file path=ppt/slides/_rels/slide32.xml.rels><?xml version="1.0" encoding="UTF-8" standalone="yes"?>
<Relationships xmlns="http://schemas.openxmlformats.org/package/2006/relationships"><Relationship Id="rId3" Type="http://schemas.openxmlformats.org/officeDocument/2006/relationships/image" Target="../media/image253.png"/><Relationship Id="rId2" Type="http://schemas.openxmlformats.org/officeDocument/2006/relationships/notesSlide" Target="../notesSlides/notesSlide19.xml"/><Relationship Id="rId1" Type="http://schemas.openxmlformats.org/officeDocument/2006/relationships/slideLayout" Target="../slideLayouts/slideLayout460.xml"/><Relationship Id="rId5" Type="http://schemas.openxmlformats.org/officeDocument/2006/relationships/image" Target="../media/image255.svg"/><Relationship Id="rId4" Type="http://schemas.openxmlformats.org/officeDocument/2006/relationships/image" Target="../media/image254.png"/></Relationships>
</file>

<file path=ppt/slides/_rels/slide33.xml.rels><?xml version="1.0" encoding="UTF-8" standalone="yes"?>
<Relationships xmlns="http://schemas.openxmlformats.org/package/2006/relationships"><Relationship Id="rId8" Type="http://schemas.openxmlformats.org/officeDocument/2006/relationships/image" Target="../media/image261.jpeg"/><Relationship Id="rId3" Type="http://schemas.openxmlformats.org/officeDocument/2006/relationships/image" Target="../media/image256.jpeg"/><Relationship Id="rId7" Type="http://schemas.openxmlformats.org/officeDocument/2006/relationships/image" Target="../media/image260.jpeg"/><Relationship Id="rId2" Type="http://schemas.openxmlformats.org/officeDocument/2006/relationships/notesSlide" Target="../notesSlides/notesSlide20.xml"/><Relationship Id="rId1" Type="http://schemas.openxmlformats.org/officeDocument/2006/relationships/slideLayout" Target="../slideLayouts/slideLayout460.xml"/><Relationship Id="rId6" Type="http://schemas.openxmlformats.org/officeDocument/2006/relationships/image" Target="../media/image259.png"/><Relationship Id="rId5" Type="http://schemas.openxmlformats.org/officeDocument/2006/relationships/image" Target="../media/image258.png"/><Relationship Id="rId10" Type="http://schemas.openxmlformats.org/officeDocument/2006/relationships/image" Target="../media/image263.jpeg"/><Relationship Id="rId4" Type="http://schemas.openxmlformats.org/officeDocument/2006/relationships/image" Target="../media/image257.jpeg"/><Relationship Id="rId9" Type="http://schemas.openxmlformats.org/officeDocument/2006/relationships/image" Target="../media/image262.jpe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5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56.xml"/></Relationships>
</file>

<file path=ppt/slides/_rels/slide37.xml.rels><?xml version="1.0" encoding="UTF-8" standalone="yes"?>
<Relationships xmlns="http://schemas.openxmlformats.org/package/2006/relationships"><Relationship Id="rId3" Type="http://schemas.openxmlformats.org/officeDocument/2006/relationships/image" Target="../media/image265.svg"/><Relationship Id="rId7" Type="http://schemas.openxmlformats.org/officeDocument/2006/relationships/image" Target="../media/image269.svg"/><Relationship Id="rId2" Type="http://schemas.openxmlformats.org/officeDocument/2006/relationships/image" Target="../media/image264.png"/><Relationship Id="rId1" Type="http://schemas.openxmlformats.org/officeDocument/2006/relationships/slideLayout" Target="../slideLayouts/slideLayout18.xml"/><Relationship Id="rId6" Type="http://schemas.openxmlformats.org/officeDocument/2006/relationships/image" Target="../media/image268.png"/><Relationship Id="rId5" Type="http://schemas.openxmlformats.org/officeDocument/2006/relationships/image" Target="../media/image267.svg"/><Relationship Id="rId4" Type="http://schemas.openxmlformats.org/officeDocument/2006/relationships/image" Target="../media/image266.png"/></Relationships>
</file>

<file path=ppt/slides/_rels/slide38.xml.rels><?xml version="1.0" encoding="UTF-8" standalone="yes"?>
<Relationships xmlns="http://schemas.openxmlformats.org/package/2006/relationships"><Relationship Id="rId3" Type="http://schemas.openxmlformats.org/officeDocument/2006/relationships/image" Target="../media/image270.svg"/><Relationship Id="rId2" Type="http://schemas.openxmlformats.org/officeDocument/2006/relationships/image" Target="../media/image221.png"/><Relationship Id="rId1" Type="http://schemas.openxmlformats.org/officeDocument/2006/relationships/slideLayout" Target="../slideLayouts/slideLayout51.xml"/><Relationship Id="rId5" Type="http://schemas.openxmlformats.org/officeDocument/2006/relationships/image" Target="../media/image271.svg"/><Relationship Id="rId4" Type="http://schemas.openxmlformats.org/officeDocument/2006/relationships/image" Target="../media/image225.png"/></Relationships>
</file>

<file path=ppt/slides/_rels/slide39.xml.rels><?xml version="1.0" encoding="UTF-8" standalone="yes"?>
<Relationships xmlns="http://schemas.openxmlformats.org/package/2006/relationships"><Relationship Id="rId8" Type="http://schemas.openxmlformats.org/officeDocument/2006/relationships/image" Target="../media/image278.png"/><Relationship Id="rId3" Type="http://schemas.openxmlformats.org/officeDocument/2006/relationships/image" Target="../media/image273.svg"/><Relationship Id="rId7" Type="http://schemas.openxmlformats.org/officeDocument/2006/relationships/image" Target="../media/image277.svg"/><Relationship Id="rId2" Type="http://schemas.openxmlformats.org/officeDocument/2006/relationships/image" Target="../media/image272.png"/><Relationship Id="rId1" Type="http://schemas.openxmlformats.org/officeDocument/2006/relationships/slideLayout" Target="../slideLayouts/slideLayout17.xml"/><Relationship Id="rId6" Type="http://schemas.openxmlformats.org/officeDocument/2006/relationships/image" Target="../media/image276.png"/><Relationship Id="rId11" Type="http://schemas.openxmlformats.org/officeDocument/2006/relationships/image" Target="../media/image281.png"/><Relationship Id="rId5" Type="http://schemas.openxmlformats.org/officeDocument/2006/relationships/image" Target="../media/image275.svg"/><Relationship Id="rId10" Type="http://schemas.openxmlformats.org/officeDocument/2006/relationships/image" Target="../media/image280.png"/><Relationship Id="rId4" Type="http://schemas.openxmlformats.org/officeDocument/2006/relationships/image" Target="../media/image274.png"/><Relationship Id="rId9" Type="http://schemas.openxmlformats.org/officeDocument/2006/relationships/image" Target="../media/image279.png"/></Relationships>
</file>

<file path=ppt/slides/_rels/slide4.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3.xml"/><Relationship Id="rId1" Type="http://schemas.openxmlformats.org/officeDocument/2006/relationships/slideLayout" Target="../slideLayouts/slideLayout720.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1.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image" Target="../media/image282.png"/><Relationship Id="rId1" Type="http://schemas.openxmlformats.org/officeDocument/2006/relationships/slideLayout" Target="../slideLayouts/slideLayout17.xml"/><Relationship Id="rId6" Type="http://schemas.openxmlformats.org/officeDocument/2006/relationships/image" Target="../media/image286.svg"/><Relationship Id="rId5" Type="http://schemas.openxmlformats.org/officeDocument/2006/relationships/image" Target="../media/image285.png"/><Relationship Id="rId4" Type="http://schemas.openxmlformats.org/officeDocument/2006/relationships/image" Target="../media/image284.svg"/></Relationships>
</file>

<file path=ppt/slides/_rels/slide42.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3" Type="http://schemas.openxmlformats.org/officeDocument/2006/relationships/image" Target="../media/image288.png"/><Relationship Id="rId7" Type="http://schemas.openxmlformats.org/officeDocument/2006/relationships/image" Target="../media/image292.png"/><Relationship Id="rId2" Type="http://schemas.openxmlformats.org/officeDocument/2006/relationships/notesSlide" Target="../notesSlides/notesSlide23.xml"/><Relationship Id="rId1" Type="http://schemas.openxmlformats.org/officeDocument/2006/relationships/slideLayout" Target="../slideLayouts/slideLayout17.xml"/><Relationship Id="rId6" Type="http://schemas.openxmlformats.org/officeDocument/2006/relationships/image" Target="../media/image291.svg"/><Relationship Id="rId5" Type="http://schemas.openxmlformats.org/officeDocument/2006/relationships/image" Target="../media/image290.png"/><Relationship Id="rId4" Type="http://schemas.openxmlformats.org/officeDocument/2006/relationships/image" Target="../media/image289.svg"/></Relationships>
</file>

<file path=ppt/slides/_rels/slide44.xml.rels><?xml version="1.0" encoding="UTF-8" standalone="yes"?>
<Relationships xmlns="http://schemas.openxmlformats.org/package/2006/relationships"><Relationship Id="rId8" Type="http://schemas.openxmlformats.org/officeDocument/2006/relationships/image" Target="../media/image288.png"/><Relationship Id="rId3" Type="http://schemas.openxmlformats.org/officeDocument/2006/relationships/image" Target="../media/image294.jpeg"/><Relationship Id="rId7" Type="http://schemas.openxmlformats.org/officeDocument/2006/relationships/image" Target="../media/image291.svg"/><Relationship Id="rId2" Type="http://schemas.openxmlformats.org/officeDocument/2006/relationships/image" Target="../media/image293.jpeg"/><Relationship Id="rId1" Type="http://schemas.openxmlformats.org/officeDocument/2006/relationships/slideLayout" Target="../slideLayouts/slideLayout17.xml"/><Relationship Id="rId6" Type="http://schemas.openxmlformats.org/officeDocument/2006/relationships/image" Target="../media/image290.png"/><Relationship Id="rId5" Type="http://schemas.openxmlformats.org/officeDocument/2006/relationships/image" Target="../media/image296.jpeg"/><Relationship Id="rId4" Type="http://schemas.openxmlformats.org/officeDocument/2006/relationships/image" Target="../media/image295.jpeg"/><Relationship Id="rId9" Type="http://schemas.openxmlformats.org/officeDocument/2006/relationships/image" Target="../media/image289.svg"/></Relationships>
</file>

<file path=ppt/slides/_rels/slide45.xml.rels><?xml version="1.0" encoding="UTF-8" standalone="yes"?>
<Relationships xmlns="http://schemas.openxmlformats.org/package/2006/relationships"><Relationship Id="rId8" Type="http://schemas.openxmlformats.org/officeDocument/2006/relationships/image" Target="../media/image301.png"/><Relationship Id="rId13" Type="http://schemas.openxmlformats.org/officeDocument/2006/relationships/image" Target="../media/image306.svg"/><Relationship Id="rId3" Type="http://schemas.microsoft.com/office/2018/10/relationships/comments" Target="../comments/modernComment_319_827B3DE8.xml"/><Relationship Id="rId7" Type="http://schemas.openxmlformats.org/officeDocument/2006/relationships/image" Target="../media/image300.svg"/><Relationship Id="rId12" Type="http://schemas.openxmlformats.org/officeDocument/2006/relationships/image" Target="../media/image305.png"/><Relationship Id="rId2" Type="http://schemas.openxmlformats.org/officeDocument/2006/relationships/notesSlide" Target="../notesSlides/notesSlide24.xml"/><Relationship Id="rId16" Type="http://schemas.openxmlformats.org/officeDocument/2006/relationships/image" Target="../media/image309.png"/><Relationship Id="rId1" Type="http://schemas.openxmlformats.org/officeDocument/2006/relationships/slideLayout" Target="../slideLayouts/slideLayout1087.xml"/><Relationship Id="rId6" Type="http://schemas.openxmlformats.org/officeDocument/2006/relationships/image" Target="../media/image299.png"/><Relationship Id="rId11" Type="http://schemas.openxmlformats.org/officeDocument/2006/relationships/image" Target="../media/image304.svg"/><Relationship Id="rId5" Type="http://schemas.openxmlformats.org/officeDocument/2006/relationships/image" Target="../media/image298.svg"/><Relationship Id="rId15" Type="http://schemas.openxmlformats.org/officeDocument/2006/relationships/image" Target="../media/image308.svg"/><Relationship Id="rId10" Type="http://schemas.openxmlformats.org/officeDocument/2006/relationships/image" Target="../media/image303.png"/><Relationship Id="rId4" Type="http://schemas.openxmlformats.org/officeDocument/2006/relationships/image" Target="../media/image297.png"/><Relationship Id="rId9" Type="http://schemas.openxmlformats.org/officeDocument/2006/relationships/image" Target="../media/image302.svg"/><Relationship Id="rId14" Type="http://schemas.openxmlformats.org/officeDocument/2006/relationships/image" Target="../media/image307.png"/></Relationships>
</file>

<file path=ppt/slides/_rels/slide46.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25.xml"/><Relationship Id="rId1" Type="http://schemas.openxmlformats.org/officeDocument/2006/relationships/slideLayout" Target="../slideLayouts/slideLayout781.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85.xml"/></Relationships>
</file>

<file path=ppt/slides/_rels/slide48.xml.rels><?xml version="1.0" encoding="UTF-8" standalone="yes"?>
<Relationships xmlns="http://schemas.openxmlformats.org/package/2006/relationships"><Relationship Id="rId3" Type="http://schemas.openxmlformats.org/officeDocument/2006/relationships/image" Target="../media/image311.png"/><Relationship Id="rId2" Type="http://schemas.openxmlformats.org/officeDocument/2006/relationships/image" Target="../media/image310.jpeg"/><Relationship Id="rId1" Type="http://schemas.openxmlformats.org/officeDocument/2006/relationships/slideLayout" Target="../slideLayouts/slideLayout1326.xml"/><Relationship Id="rId5" Type="http://schemas.openxmlformats.org/officeDocument/2006/relationships/image" Target="../media/image313.png"/><Relationship Id="rId4" Type="http://schemas.openxmlformats.org/officeDocument/2006/relationships/image" Target="../media/image312.svg"/></Relationships>
</file>

<file path=ppt/slides/_rels/slide49.xml.rels><?xml version="1.0" encoding="UTF-8" standalone="yes"?>
<Relationships xmlns="http://schemas.openxmlformats.org/package/2006/relationships"><Relationship Id="rId8" Type="http://schemas.openxmlformats.org/officeDocument/2006/relationships/image" Target="../media/image319.svg"/><Relationship Id="rId3" Type="http://schemas.openxmlformats.org/officeDocument/2006/relationships/image" Target="../media/image314.png"/><Relationship Id="rId7" Type="http://schemas.openxmlformats.org/officeDocument/2006/relationships/image" Target="../media/image318.png"/><Relationship Id="rId2" Type="http://schemas.microsoft.com/office/2018/10/relationships/comments" Target="../comments/modernComment_2F1_70CE680D.xml"/><Relationship Id="rId1" Type="http://schemas.openxmlformats.org/officeDocument/2006/relationships/slideLayout" Target="../slideLayouts/slideLayout1098.xml"/><Relationship Id="rId6" Type="http://schemas.openxmlformats.org/officeDocument/2006/relationships/image" Target="../media/image317.svg"/><Relationship Id="rId5" Type="http://schemas.openxmlformats.org/officeDocument/2006/relationships/image" Target="../media/image316.png"/><Relationship Id="rId10" Type="http://schemas.openxmlformats.org/officeDocument/2006/relationships/image" Target="../media/image321.svg"/><Relationship Id="rId4" Type="http://schemas.openxmlformats.org/officeDocument/2006/relationships/image" Target="../media/image315.svg"/><Relationship Id="rId9" Type="http://schemas.openxmlformats.org/officeDocument/2006/relationships/image" Target="../media/image320.pn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318.xml"/><Relationship Id="rId1" Type="http://schemas.openxmlformats.org/officeDocument/2006/relationships/tags" Target="../tags/tag106.xml"/><Relationship Id="rId6" Type="http://schemas.openxmlformats.org/officeDocument/2006/relationships/image" Target="../media/image121.png"/><Relationship Id="rId5" Type="http://schemas.openxmlformats.org/officeDocument/2006/relationships/image" Target="../media/image123.png"/><Relationship Id="rId4" Type="http://schemas.openxmlformats.org/officeDocument/2006/relationships/image" Target="../media/image122.png"/></Relationships>
</file>

<file path=ppt/slides/_rels/slide50.xml.rels><?xml version="1.0" encoding="UTF-8" standalone="yes"?>
<Relationships xmlns="http://schemas.openxmlformats.org/package/2006/relationships"><Relationship Id="rId8" Type="http://schemas.openxmlformats.org/officeDocument/2006/relationships/image" Target="../media/image327.png"/><Relationship Id="rId3" Type="http://schemas.openxmlformats.org/officeDocument/2006/relationships/image" Target="../media/image322.png"/><Relationship Id="rId7" Type="http://schemas.openxmlformats.org/officeDocument/2006/relationships/image" Target="../media/image326.jpeg"/><Relationship Id="rId2" Type="http://schemas.openxmlformats.org/officeDocument/2006/relationships/notesSlide" Target="../notesSlides/notesSlide27.xml"/><Relationship Id="rId1" Type="http://schemas.openxmlformats.org/officeDocument/2006/relationships/slideLayout" Target="../slideLayouts/slideLayout781.xml"/><Relationship Id="rId6" Type="http://schemas.openxmlformats.org/officeDocument/2006/relationships/image" Target="../media/image325.png"/><Relationship Id="rId5" Type="http://schemas.openxmlformats.org/officeDocument/2006/relationships/image" Target="../media/image324.png"/><Relationship Id="rId10" Type="http://schemas.openxmlformats.org/officeDocument/2006/relationships/image" Target="../media/image329.png"/><Relationship Id="rId4" Type="http://schemas.openxmlformats.org/officeDocument/2006/relationships/image" Target="../media/image323.png"/><Relationship Id="rId9" Type="http://schemas.openxmlformats.org/officeDocument/2006/relationships/image" Target="../media/image328.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60.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64.xml"/></Relationships>
</file>

<file path=ppt/slides/_rels/slide53.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28.xml"/><Relationship Id="rId1" Type="http://schemas.openxmlformats.org/officeDocument/2006/relationships/slideLayout" Target="../slideLayouts/slideLayout17.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54.xml.rels><?xml version="1.0" encoding="UTF-8" standalone="yes"?>
<Relationships xmlns="http://schemas.openxmlformats.org/package/2006/relationships"><Relationship Id="rId8" Type="http://schemas.openxmlformats.org/officeDocument/2006/relationships/image" Target="../media/image335.png"/><Relationship Id="rId3" Type="http://schemas.openxmlformats.org/officeDocument/2006/relationships/image" Target="../media/image330.png"/><Relationship Id="rId7" Type="http://schemas.openxmlformats.org/officeDocument/2006/relationships/image" Target="../media/image334.png"/><Relationship Id="rId2" Type="http://schemas.openxmlformats.org/officeDocument/2006/relationships/notesSlide" Target="../notesSlides/notesSlide29.xml"/><Relationship Id="rId1" Type="http://schemas.openxmlformats.org/officeDocument/2006/relationships/slideLayout" Target="../slideLayouts/slideLayout296.xml"/><Relationship Id="rId6" Type="http://schemas.openxmlformats.org/officeDocument/2006/relationships/image" Target="../media/image333.svg"/><Relationship Id="rId5" Type="http://schemas.openxmlformats.org/officeDocument/2006/relationships/image" Target="../media/image332.png"/><Relationship Id="rId4" Type="http://schemas.openxmlformats.org/officeDocument/2006/relationships/image" Target="../media/image331.svg"/></Relationships>
</file>

<file path=ppt/slides/_rels/slide55.xml.rels><?xml version="1.0" encoding="UTF-8" standalone="yes"?>
<Relationships xmlns="http://schemas.openxmlformats.org/package/2006/relationships"><Relationship Id="rId8" Type="http://schemas.openxmlformats.org/officeDocument/2006/relationships/image" Target="../media/image339.png"/><Relationship Id="rId13" Type="http://schemas.openxmlformats.org/officeDocument/2006/relationships/image" Target="../media/image344.svg"/><Relationship Id="rId3" Type="http://schemas.openxmlformats.org/officeDocument/2006/relationships/image" Target="../media/image225.png"/><Relationship Id="rId7" Type="http://schemas.openxmlformats.org/officeDocument/2006/relationships/image" Target="../media/image338.png"/><Relationship Id="rId12" Type="http://schemas.openxmlformats.org/officeDocument/2006/relationships/image" Target="../media/image343.png"/><Relationship Id="rId2" Type="http://schemas.openxmlformats.org/officeDocument/2006/relationships/notesSlide" Target="../notesSlides/notesSlide30.xml"/><Relationship Id="rId1" Type="http://schemas.openxmlformats.org/officeDocument/2006/relationships/slideLayout" Target="../slideLayouts/slideLayout300.xml"/><Relationship Id="rId6" Type="http://schemas.openxmlformats.org/officeDocument/2006/relationships/image" Target="../media/image337.svg"/><Relationship Id="rId11" Type="http://schemas.openxmlformats.org/officeDocument/2006/relationships/image" Target="../media/image342.svg"/><Relationship Id="rId5" Type="http://schemas.openxmlformats.org/officeDocument/2006/relationships/image" Target="../media/image336.png"/><Relationship Id="rId15" Type="http://schemas.openxmlformats.org/officeDocument/2006/relationships/image" Target="../media/image346.svg"/><Relationship Id="rId10" Type="http://schemas.openxmlformats.org/officeDocument/2006/relationships/image" Target="../media/image341.png"/><Relationship Id="rId4" Type="http://schemas.openxmlformats.org/officeDocument/2006/relationships/image" Target="../media/image226.svg"/><Relationship Id="rId9" Type="http://schemas.openxmlformats.org/officeDocument/2006/relationships/image" Target="../media/image340.svg"/><Relationship Id="rId14" Type="http://schemas.openxmlformats.org/officeDocument/2006/relationships/image" Target="../media/image345.png"/></Relationships>
</file>

<file path=ppt/slides/_rels/slide56.xml.rels><?xml version="1.0" encoding="UTF-8" standalone="yes"?>
<Relationships xmlns="http://schemas.openxmlformats.org/package/2006/relationships"><Relationship Id="rId3" Type="http://schemas.openxmlformats.org/officeDocument/2006/relationships/image" Target="../media/image347.png"/><Relationship Id="rId2" Type="http://schemas.openxmlformats.org/officeDocument/2006/relationships/notesSlide" Target="../notesSlides/notesSlide31.xml"/><Relationship Id="rId1" Type="http://schemas.openxmlformats.org/officeDocument/2006/relationships/slideLayout" Target="../slideLayouts/slideLayout364.xml"/><Relationship Id="rId5" Type="http://schemas.openxmlformats.org/officeDocument/2006/relationships/image" Target="../media/image291.svg"/><Relationship Id="rId4" Type="http://schemas.openxmlformats.org/officeDocument/2006/relationships/image" Target="../media/image290.png"/></Relationships>
</file>

<file path=ppt/slides/_rels/slide57.xml.rels><?xml version="1.0" encoding="UTF-8" standalone="yes"?>
<Relationships xmlns="http://schemas.openxmlformats.org/package/2006/relationships"><Relationship Id="rId3" Type="http://schemas.openxmlformats.org/officeDocument/2006/relationships/image" Target="../media/image348.png"/><Relationship Id="rId2" Type="http://schemas.openxmlformats.org/officeDocument/2006/relationships/notesSlide" Target="../notesSlides/notesSlide32.xml"/><Relationship Id="rId1" Type="http://schemas.openxmlformats.org/officeDocument/2006/relationships/slideLayout" Target="../slideLayouts/slideLayout364.xml"/></Relationships>
</file>

<file path=ppt/slides/_rels/slide58.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33.xml"/><Relationship Id="rId1" Type="http://schemas.openxmlformats.org/officeDocument/2006/relationships/slideLayout" Target="../slideLayouts/slideLayout17.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6.xml.rels><?xml version="1.0" encoding="UTF-8" standalone="yes"?>
<Relationships xmlns="http://schemas.openxmlformats.org/package/2006/relationships"><Relationship Id="rId8" Type="http://schemas.openxmlformats.org/officeDocument/2006/relationships/image" Target="../media/image130.png"/><Relationship Id="rId3" Type="http://schemas.openxmlformats.org/officeDocument/2006/relationships/image" Target="../media/image125.svg"/><Relationship Id="rId7" Type="http://schemas.openxmlformats.org/officeDocument/2006/relationships/image" Target="../media/image129.svg"/><Relationship Id="rId12" Type="http://schemas.openxmlformats.org/officeDocument/2006/relationships/image" Target="../media/image134.png"/><Relationship Id="rId2" Type="http://schemas.openxmlformats.org/officeDocument/2006/relationships/image" Target="../media/image124.png"/><Relationship Id="rId1" Type="http://schemas.openxmlformats.org/officeDocument/2006/relationships/slideLayout" Target="../slideLayouts/slideLayout1087.xml"/><Relationship Id="rId6" Type="http://schemas.openxmlformats.org/officeDocument/2006/relationships/image" Target="../media/image128.png"/><Relationship Id="rId11" Type="http://schemas.openxmlformats.org/officeDocument/2006/relationships/image" Target="../media/image133.svg"/><Relationship Id="rId5" Type="http://schemas.openxmlformats.org/officeDocument/2006/relationships/image" Target="../media/image127.svg"/><Relationship Id="rId10" Type="http://schemas.openxmlformats.org/officeDocument/2006/relationships/image" Target="../media/image132.png"/><Relationship Id="rId4" Type="http://schemas.openxmlformats.org/officeDocument/2006/relationships/image" Target="../media/image126.png"/><Relationship Id="rId9" Type="http://schemas.openxmlformats.org/officeDocument/2006/relationships/image" Target="../media/image131.sv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69.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360.xml"/></Relationships>
</file>

<file path=ppt/slides/_rels/slide66.xml.rels><?xml version="1.0" encoding="UTF-8" standalone="yes"?>
<Relationships xmlns="http://schemas.openxmlformats.org/package/2006/relationships"><Relationship Id="rId3" Type="http://schemas.openxmlformats.org/officeDocument/2006/relationships/image" Target="../media/image349.png"/><Relationship Id="rId2" Type="http://schemas.openxmlformats.org/officeDocument/2006/relationships/notesSlide" Target="../notesSlides/notesSlide35.xml"/><Relationship Id="rId1" Type="http://schemas.openxmlformats.org/officeDocument/2006/relationships/slideLayout" Target="../slideLayouts/slideLayout17.xml"/></Relationships>
</file>

<file path=ppt/slides/_rels/slide67.xml.rels><?xml version="1.0" encoding="UTF-8" standalone="yes"?>
<Relationships xmlns="http://schemas.openxmlformats.org/package/2006/relationships"><Relationship Id="rId3" Type="http://schemas.openxmlformats.org/officeDocument/2006/relationships/image" Target="../media/image350.png"/><Relationship Id="rId2" Type="http://schemas.openxmlformats.org/officeDocument/2006/relationships/notesSlide" Target="../notesSlides/notesSlide36.xml"/><Relationship Id="rId1" Type="http://schemas.openxmlformats.org/officeDocument/2006/relationships/slideLayout" Target="../slideLayouts/slideLayout17.xml"/><Relationship Id="rId4" Type="http://schemas.openxmlformats.org/officeDocument/2006/relationships/image" Target="../media/image351.png"/></Relationships>
</file>

<file path=ppt/slides/_rels/slide68.xml.rels><?xml version="1.0" encoding="UTF-8" standalone="yes"?>
<Relationships xmlns="http://schemas.openxmlformats.org/package/2006/relationships"><Relationship Id="rId2" Type="http://schemas.openxmlformats.org/officeDocument/2006/relationships/image" Target="../media/image352.png"/><Relationship Id="rId1" Type="http://schemas.openxmlformats.org/officeDocument/2006/relationships/slideLayout" Target="../slideLayouts/slideLayout17.xml"/></Relationships>
</file>

<file path=ppt/slides/_rels/slide69.xml.rels><?xml version="1.0" encoding="UTF-8" standalone="yes"?>
<Relationships xmlns="http://schemas.openxmlformats.org/package/2006/relationships"><Relationship Id="rId8" Type="http://schemas.openxmlformats.org/officeDocument/2006/relationships/image" Target="../media/image358.svg"/><Relationship Id="rId3" Type="http://schemas.openxmlformats.org/officeDocument/2006/relationships/image" Target="../media/image353.png"/><Relationship Id="rId7" Type="http://schemas.openxmlformats.org/officeDocument/2006/relationships/image" Target="../media/image357.png"/><Relationship Id="rId12" Type="http://schemas.openxmlformats.org/officeDocument/2006/relationships/image" Target="../media/image362.svg"/><Relationship Id="rId2" Type="http://schemas.openxmlformats.org/officeDocument/2006/relationships/notesSlide" Target="../notesSlides/notesSlide37.xml"/><Relationship Id="rId1" Type="http://schemas.openxmlformats.org/officeDocument/2006/relationships/slideLayout" Target="../slideLayouts/slideLayout17.xml"/><Relationship Id="rId6" Type="http://schemas.openxmlformats.org/officeDocument/2006/relationships/image" Target="../media/image356.svg"/><Relationship Id="rId11" Type="http://schemas.openxmlformats.org/officeDocument/2006/relationships/image" Target="../media/image361.png"/><Relationship Id="rId5" Type="http://schemas.openxmlformats.org/officeDocument/2006/relationships/image" Target="../media/image355.png"/><Relationship Id="rId10" Type="http://schemas.openxmlformats.org/officeDocument/2006/relationships/image" Target="../media/image360.svg"/><Relationship Id="rId4" Type="http://schemas.openxmlformats.org/officeDocument/2006/relationships/image" Target="../media/image354.svg"/><Relationship Id="rId9" Type="http://schemas.openxmlformats.org/officeDocument/2006/relationships/image" Target="../media/image359.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60.xml"/></Relationships>
</file>

<file path=ppt/slides/_rels/slide70.xml.rels><?xml version="1.0" encoding="UTF-8" standalone="yes"?>
<Relationships xmlns="http://schemas.openxmlformats.org/package/2006/relationships"><Relationship Id="rId8" Type="http://schemas.openxmlformats.org/officeDocument/2006/relationships/image" Target="../media/image368.svg"/><Relationship Id="rId3" Type="http://schemas.openxmlformats.org/officeDocument/2006/relationships/image" Target="../media/image363.png"/><Relationship Id="rId7" Type="http://schemas.openxmlformats.org/officeDocument/2006/relationships/image" Target="../media/image367.png"/><Relationship Id="rId2" Type="http://schemas.openxmlformats.org/officeDocument/2006/relationships/notesSlide" Target="../notesSlides/notesSlide38.xml"/><Relationship Id="rId1" Type="http://schemas.openxmlformats.org/officeDocument/2006/relationships/slideLayout" Target="../slideLayouts/slideLayout476.xml"/><Relationship Id="rId6" Type="http://schemas.openxmlformats.org/officeDocument/2006/relationships/image" Target="../media/image366.svg"/><Relationship Id="rId5" Type="http://schemas.openxmlformats.org/officeDocument/2006/relationships/image" Target="../media/image365.png"/><Relationship Id="rId4" Type="http://schemas.openxmlformats.org/officeDocument/2006/relationships/image" Target="../media/image364.svg"/><Relationship Id="rId9" Type="http://schemas.openxmlformats.org/officeDocument/2006/relationships/image" Target="../media/image369.png"/></Relationships>
</file>

<file path=ppt/slides/_rels/slide71.xml.rels><?xml version="1.0" encoding="UTF-8" standalone="yes"?>
<Relationships xmlns="http://schemas.openxmlformats.org/package/2006/relationships"><Relationship Id="rId3" Type="http://schemas.openxmlformats.org/officeDocument/2006/relationships/image" Target="../media/image370.png"/><Relationship Id="rId2" Type="http://schemas.openxmlformats.org/officeDocument/2006/relationships/notesSlide" Target="../notesSlides/notesSlide39.xml"/><Relationship Id="rId1" Type="http://schemas.openxmlformats.org/officeDocument/2006/relationships/slideLayout" Target="../slideLayouts/slideLayout17.xml"/><Relationship Id="rId5" Type="http://schemas.openxmlformats.org/officeDocument/2006/relationships/image" Target="../media/image134.png"/><Relationship Id="rId4" Type="http://schemas.openxmlformats.org/officeDocument/2006/relationships/image" Target="../media/image371.svg"/></Relationships>
</file>

<file path=ppt/slides/_rels/slide72.xml.rels><?xml version="1.0" encoding="UTF-8" standalone="yes"?>
<Relationships xmlns="http://schemas.openxmlformats.org/package/2006/relationships"><Relationship Id="rId3" Type="http://schemas.openxmlformats.org/officeDocument/2006/relationships/image" Target="../media/image372.png"/><Relationship Id="rId2" Type="http://schemas.openxmlformats.org/officeDocument/2006/relationships/notesSlide" Target="../notesSlides/notesSlide40.xml"/><Relationship Id="rId1" Type="http://schemas.openxmlformats.org/officeDocument/2006/relationships/slideLayout" Target="../slideLayouts/slideLayout455.xml"/><Relationship Id="rId4" Type="http://schemas.openxmlformats.org/officeDocument/2006/relationships/image" Target="../media/image373.svg"/></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55.xml"/></Relationships>
</file>

<file path=ppt/slides/_rels/slide74.xml.rels><?xml version="1.0" encoding="UTF-8" standalone="yes"?>
<Relationships xmlns="http://schemas.openxmlformats.org/package/2006/relationships"><Relationship Id="rId8" Type="http://schemas.openxmlformats.org/officeDocument/2006/relationships/image" Target="../media/image379.svg"/><Relationship Id="rId3" Type="http://schemas.openxmlformats.org/officeDocument/2006/relationships/image" Target="../media/image374.png"/><Relationship Id="rId7" Type="http://schemas.openxmlformats.org/officeDocument/2006/relationships/image" Target="../media/image378.png"/><Relationship Id="rId12" Type="http://schemas.openxmlformats.org/officeDocument/2006/relationships/image" Target="../media/image383.svg"/><Relationship Id="rId2" Type="http://schemas.openxmlformats.org/officeDocument/2006/relationships/notesSlide" Target="../notesSlides/notesSlide42.xml"/><Relationship Id="rId1" Type="http://schemas.openxmlformats.org/officeDocument/2006/relationships/slideLayout" Target="../slideLayouts/slideLayout13.xml"/><Relationship Id="rId6" Type="http://schemas.openxmlformats.org/officeDocument/2006/relationships/image" Target="../media/image377.svg"/><Relationship Id="rId11" Type="http://schemas.openxmlformats.org/officeDocument/2006/relationships/image" Target="../media/image382.png"/><Relationship Id="rId5" Type="http://schemas.openxmlformats.org/officeDocument/2006/relationships/image" Target="../media/image376.png"/><Relationship Id="rId10" Type="http://schemas.openxmlformats.org/officeDocument/2006/relationships/image" Target="../media/image381.svg"/><Relationship Id="rId4" Type="http://schemas.openxmlformats.org/officeDocument/2006/relationships/image" Target="../media/image375.svg"/><Relationship Id="rId9" Type="http://schemas.openxmlformats.org/officeDocument/2006/relationships/image" Target="../media/image380.png"/></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5.xml"/></Relationships>
</file>

<file path=ppt/slides/_rels/slide76.xml.rels><?xml version="1.0" encoding="UTF-8" standalone="yes"?>
<Relationships xmlns="http://schemas.openxmlformats.org/package/2006/relationships"><Relationship Id="rId3" Type="http://schemas.openxmlformats.org/officeDocument/2006/relationships/image" Target="../media/image384.png"/><Relationship Id="rId2" Type="http://schemas.openxmlformats.org/officeDocument/2006/relationships/notesSlide" Target="../notesSlides/notesSlide44.xml"/><Relationship Id="rId1" Type="http://schemas.openxmlformats.org/officeDocument/2006/relationships/slideLayout" Target="../slideLayouts/slideLayout110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78.xml.rels><?xml version="1.0" encoding="UTF-8" standalone="yes"?>
<Relationships xmlns="http://schemas.openxmlformats.org/package/2006/relationships"><Relationship Id="rId3" Type="http://schemas.openxmlformats.org/officeDocument/2006/relationships/image" Target="../media/image386.png"/><Relationship Id="rId2" Type="http://schemas.openxmlformats.org/officeDocument/2006/relationships/image" Target="../media/image385.jpeg"/><Relationship Id="rId1" Type="http://schemas.openxmlformats.org/officeDocument/2006/relationships/slideLayout" Target="../slideLayouts/slideLayout13.xml"/></Relationships>
</file>

<file path=ppt/slides/_rels/slide79.xml.rels><?xml version="1.0" encoding="UTF-8" standalone="yes"?>
<Relationships xmlns="http://schemas.openxmlformats.org/package/2006/relationships"><Relationship Id="rId8" Type="http://schemas.openxmlformats.org/officeDocument/2006/relationships/image" Target="../media/image393.png"/><Relationship Id="rId3" Type="http://schemas.openxmlformats.org/officeDocument/2006/relationships/image" Target="../media/image388.svg"/><Relationship Id="rId7" Type="http://schemas.openxmlformats.org/officeDocument/2006/relationships/image" Target="../media/image392.svg"/><Relationship Id="rId2" Type="http://schemas.openxmlformats.org/officeDocument/2006/relationships/image" Target="../media/image387.png"/><Relationship Id="rId1" Type="http://schemas.openxmlformats.org/officeDocument/2006/relationships/slideLayout" Target="../slideLayouts/slideLayout1098.xml"/><Relationship Id="rId6" Type="http://schemas.openxmlformats.org/officeDocument/2006/relationships/image" Target="../media/image391.png"/><Relationship Id="rId5" Type="http://schemas.openxmlformats.org/officeDocument/2006/relationships/image" Target="../media/image390.svg"/><Relationship Id="rId4" Type="http://schemas.openxmlformats.org/officeDocument/2006/relationships/image" Target="../media/image389.png"/><Relationship Id="rId9" Type="http://schemas.openxmlformats.org/officeDocument/2006/relationships/image" Target="../media/image394.svg"/></Relationships>
</file>

<file path=ppt/slides/_rels/slide8.xml.rels><?xml version="1.0" encoding="UTF-8" standalone="yes"?>
<Relationships xmlns="http://schemas.openxmlformats.org/package/2006/relationships"><Relationship Id="rId8" Type="http://schemas.openxmlformats.org/officeDocument/2006/relationships/image" Target="../media/image141.svg"/><Relationship Id="rId3" Type="http://schemas.openxmlformats.org/officeDocument/2006/relationships/image" Target="../media/image136.png"/><Relationship Id="rId7" Type="http://schemas.openxmlformats.org/officeDocument/2006/relationships/image" Target="../media/image140.png"/><Relationship Id="rId2" Type="http://schemas.openxmlformats.org/officeDocument/2006/relationships/image" Target="../media/image135.png"/><Relationship Id="rId1" Type="http://schemas.openxmlformats.org/officeDocument/2006/relationships/slideLayout" Target="../slideLayouts/slideLayout1065.xml"/><Relationship Id="rId6" Type="http://schemas.openxmlformats.org/officeDocument/2006/relationships/image" Target="../media/image139.png"/><Relationship Id="rId11" Type="http://schemas.openxmlformats.org/officeDocument/2006/relationships/image" Target="../media/image144.png"/><Relationship Id="rId5" Type="http://schemas.openxmlformats.org/officeDocument/2006/relationships/image" Target="../media/image138.png"/><Relationship Id="rId10" Type="http://schemas.openxmlformats.org/officeDocument/2006/relationships/image" Target="../media/image143.png"/><Relationship Id="rId4" Type="http://schemas.openxmlformats.org/officeDocument/2006/relationships/image" Target="../media/image137.png"/><Relationship Id="rId9" Type="http://schemas.openxmlformats.org/officeDocument/2006/relationships/image" Target="../media/image142.png"/></Relationships>
</file>

<file path=ppt/slides/_rels/slide80.xml.rels><?xml version="1.0" encoding="UTF-8" standalone="yes"?>
<Relationships xmlns="http://schemas.openxmlformats.org/package/2006/relationships"><Relationship Id="rId2" Type="http://schemas.openxmlformats.org/officeDocument/2006/relationships/image" Target="../media/image395.jpeg"/><Relationship Id="rId1" Type="http://schemas.openxmlformats.org/officeDocument/2006/relationships/slideLayout" Target="../slideLayouts/slideLayout481.xml"/></Relationships>
</file>

<file path=ppt/slides/_rels/slide9.xml.rels><?xml version="1.0" encoding="UTF-8" standalone="yes"?>
<Relationships xmlns="http://schemas.openxmlformats.org/package/2006/relationships"><Relationship Id="rId3" Type="http://schemas.openxmlformats.org/officeDocument/2006/relationships/image" Target="../media/image146.png"/><Relationship Id="rId7" Type="http://schemas.openxmlformats.org/officeDocument/2006/relationships/image" Target="../media/image150.png"/><Relationship Id="rId2" Type="http://schemas.openxmlformats.org/officeDocument/2006/relationships/image" Target="../media/image145.png"/><Relationship Id="rId1" Type="http://schemas.openxmlformats.org/officeDocument/2006/relationships/slideLayout" Target="../slideLayouts/slideLayout1087.xml"/><Relationship Id="rId6" Type="http://schemas.openxmlformats.org/officeDocument/2006/relationships/image" Target="../media/image149.png"/><Relationship Id="rId5" Type="http://schemas.openxmlformats.org/officeDocument/2006/relationships/image" Target="../media/image148.svg"/><Relationship Id="rId4" Type="http://schemas.openxmlformats.org/officeDocument/2006/relationships/image" Target="../media/image14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742501-F937-8041-84E5-748F96AE991B}"/>
              </a:ext>
            </a:extLst>
          </p:cNvPr>
          <p:cNvSpPr>
            <a:spLocks noGrp="1"/>
          </p:cNvSpPr>
          <p:nvPr>
            <p:ph type="ctrTitle"/>
          </p:nvPr>
        </p:nvSpPr>
        <p:spPr>
          <a:xfrm>
            <a:off x="1413310" y="1561331"/>
            <a:ext cx="6102857" cy="1826339"/>
          </a:xfrm>
        </p:spPr>
        <p:txBody>
          <a:bodyPr/>
          <a:lstStyle/>
          <a:p>
            <a:r>
              <a:rPr lang="en-US" sz="4800" dirty="0">
                <a:solidFill>
                  <a:schemeClr val="accent1"/>
                </a:solidFill>
                <a:ea typeface="Lato Medium"/>
                <a:cs typeface="Lato Medium"/>
              </a:rPr>
              <a:t>Illinois Perinatal </a:t>
            </a:r>
            <a:r>
              <a:rPr lang="en-US" sz="4800">
                <a:solidFill>
                  <a:schemeClr val="accent1"/>
                </a:solidFill>
                <a:ea typeface="Lato Medium"/>
                <a:cs typeface="Lato Medium"/>
              </a:rPr>
              <a:t>Quality Collaborative</a:t>
            </a:r>
          </a:p>
        </p:txBody>
      </p:sp>
      <p:sp>
        <p:nvSpPr>
          <p:cNvPr id="4" name="Subtitle 3">
            <a:extLst>
              <a:ext uri="{FF2B5EF4-FFF2-40B4-BE49-F238E27FC236}">
                <a16:creationId xmlns:a16="http://schemas.microsoft.com/office/drawing/2014/main" id="{19922563-64D6-2A4E-B048-13AC25DB45AD}"/>
              </a:ext>
            </a:extLst>
          </p:cNvPr>
          <p:cNvSpPr>
            <a:spLocks noGrp="1"/>
          </p:cNvSpPr>
          <p:nvPr>
            <p:ph type="subTitle" idx="1"/>
          </p:nvPr>
        </p:nvSpPr>
        <p:spPr>
          <a:xfrm>
            <a:off x="1312827" y="3555847"/>
            <a:ext cx="5705374" cy="1464240"/>
          </a:xfrm>
        </p:spPr>
        <p:txBody>
          <a:bodyPr vert="horz" lIns="91440" tIns="45720" rIns="91440" bIns="45720" rtlCol="0" anchor="t">
            <a:noAutofit/>
          </a:bodyPr>
          <a:lstStyle/>
          <a:p>
            <a:pPr>
              <a:spcBef>
                <a:spcPts val="500"/>
              </a:spcBef>
              <a:spcAft>
                <a:spcPts val="500"/>
              </a:spcAft>
            </a:pPr>
            <a:r>
              <a:rPr lang="en-US" sz="3000">
                <a:ea typeface="Lato"/>
                <a:cs typeface="Lato"/>
              </a:rPr>
              <a:t>11th Annual Conference</a:t>
            </a:r>
            <a:endParaRPr lang="en-US"/>
          </a:p>
          <a:p>
            <a:pPr>
              <a:spcBef>
                <a:spcPts val="500"/>
              </a:spcBef>
              <a:spcAft>
                <a:spcPts val="500"/>
              </a:spcAft>
            </a:pPr>
            <a:r>
              <a:rPr lang="en-US" sz="2800">
                <a:ea typeface="Lato"/>
                <a:cs typeface="Lato"/>
              </a:rPr>
              <a:t>Thursday, November 2nd, 2023</a:t>
            </a:r>
          </a:p>
        </p:txBody>
      </p:sp>
      <p:sp>
        <p:nvSpPr>
          <p:cNvPr id="5" name="Picture Placeholder 4">
            <a:extLst>
              <a:ext uri="{FF2B5EF4-FFF2-40B4-BE49-F238E27FC236}">
                <a16:creationId xmlns:a16="http://schemas.microsoft.com/office/drawing/2014/main" id="{EDDEC34D-4D30-0E0B-5831-443113474BCD}"/>
              </a:ext>
            </a:extLst>
          </p:cNvPr>
          <p:cNvSpPr>
            <a:spLocks noGrp="1"/>
          </p:cNvSpPr>
          <p:nvPr>
            <p:ph type="pic" sz="quarter" idx="11"/>
          </p:nvPr>
        </p:nvSpPr>
        <p:spPr/>
      </p:sp>
    </p:spTree>
    <p:extLst>
      <p:ext uri="{BB962C8B-B14F-4D97-AF65-F5344CB8AC3E}">
        <p14:creationId xmlns:p14="http://schemas.microsoft.com/office/powerpoint/2010/main" val="264312465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EFEADE"/>
        </a:solidFill>
        <a:effectLst/>
      </p:bgPr>
    </p:bg>
    <p:spTree>
      <p:nvGrpSpPr>
        <p:cNvPr id="1" name=""/>
        <p:cNvGrpSpPr/>
        <p:nvPr/>
      </p:nvGrpSpPr>
      <p:grpSpPr>
        <a:xfrm>
          <a:off x="0" y="0"/>
          <a:ext cx="0" cy="0"/>
          <a:chOff x="0" y="0"/>
          <a:chExt cx="0" cy="0"/>
        </a:xfrm>
      </p:grpSpPr>
      <p:sp>
        <p:nvSpPr>
          <p:cNvPr id="3" name="Content Placeholder 2"/>
          <p:cNvSpPr>
            <a:spLocks noGrp="1"/>
          </p:cNvSpPr>
          <p:nvPr>
            <p:ph type="body" sz="quarter" idx="10"/>
          </p:nvPr>
        </p:nvSpPr>
        <p:spPr/>
        <p:txBody>
          <a:bodyPr vert="horz" lIns="91440" tIns="45720" rIns="91440" bIns="45720" rtlCol="0" anchor="t">
            <a:normAutofit/>
          </a:bodyPr>
          <a:lstStyle/>
          <a:p>
            <a:endParaRPr lang="en-US" sz="2800">
              <a:ea typeface="+mn-lt"/>
              <a:cs typeface="+mn-lt"/>
            </a:endParaRPr>
          </a:p>
          <a:p>
            <a:pPr>
              <a:spcBef>
                <a:spcPts val="0"/>
              </a:spcBef>
            </a:pPr>
            <a:endParaRPr lang="en-US"/>
          </a:p>
          <a:p>
            <a:endParaRPr lang="en-US"/>
          </a:p>
        </p:txBody>
      </p:sp>
      <p:sp>
        <p:nvSpPr>
          <p:cNvPr id="2" name="Title 1"/>
          <p:cNvSpPr>
            <a:spLocks noGrp="1"/>
          </p:cNvSpPr>
          <p:nvPr>
            <p:ph type="title" idx="4294967295"/>
          </p:nvPr>
        </p:nvSpPr>
        <p:spPr>
          <a:xfrm>
            <a:off x="4970" y="562034"/>
            <a:ext cx="3036235" cy="3712203"/>
          </a:xfrm>
          <a:noFill/>
        </p:spPr>
        <p:txBody>
          <a:bodyPr/>
          <a:lstStyle/>
          <a:p>
            <a:pPr algn="ctr"/>
            <a:r>
              <a:rPr lang="en-US">
                <a:ea typeface="Lato Medium"/>
                <a:cs typeface="Lato Medium"/>
              </a:rPr>
              <a:t>2023 Attendee Resource Folder</a:t>
            </a:r>
            <a:endParaRPr lang="en-US"/>
          </a:p>
        </p:txBody>
      </p:sp>
      <p:sp>
        <p:nvSpPr>
          <p:cNvPr id="4" name="Slide Number Placeholder 3"/>
          <p:cNvSpPr>
            <a:spLocks noGrp="1"/>
          </p:cNvSpPr>
          <p:nvPr>
            <p:ph type="sldNum" sz="quarter" idx="4294967295"/>
          </p:nvPr>
        </p:nvSpPr>
        <p:spPr>
          <a:xfrm>
            <a:off x="9448800" y="6356350"/>
            <a:ext cx="2743200" cy="365125"/>
          </a:xfrm>
        </p:spPr>
        <p:txBody>
          <a:bodyPr/>
          <a:lstStyle/>
          <a:p>
            <a:fld id="{97033E4B-E3EB-3D46-B2D8-3159663620FA}" type="slidenum">
              <a:rPr lang="en-US" smtClean="0"/>
              <a:pPr/>
              <a:t>10</a:t>
            </a:fld>
            <a:endParaRPr lang="en-US"/>
          </a:p>
        </p:txBody>
      </p:sp>
      <p:pic>
        <p:nvPicPr>
          <p:cNvPr id="7" name="Content Placeholder 5" descr="Shape&#10;&#10;Description automatically generated">
            <a:extLst>
              <a:ext uri="{FF2B5EF4-FFF2-40B4-BE49-F238E27FC236}">
                <a16:creationId xmlns:a16="http://schemas.microsoft.com/office/drawing/2014/main" id="{5C8FB445-19C7-88FA-3D27-10BE7D2737C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690625" y="294999"/>
            <a:ext cx="9726164" cy="7022404"/>
          </a:xfrm>
          <a:prstGeom prst="rect">
            <a:avLst/>
          </a:prstGeom>
        </p:spPr>
      </p:pic>
      <p:pic>
        <p:nvPicPr>
          <p:cNvPr id="13" name="Picture 12">
            <a:extLst>
              <a:ext uri="{FF2B5EF4-FFF2-40B4-BE49-F238E27FC236}">
                <a16:creationId xmlns:a16="http://schemas.microsoft.com/office/drawing/2014/main" id="{B1480196-FA5C-29BB-BE06-592AB9DE8D9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rot="-120000">
            <a:off x="9208544" y="5483563"/>
            <a:ext cx="1548667" cy="706138"/>
          </a:xfrm>
          <a:prstGeom prst="rect">
            <a:avLst/>
          </a:prstGeom>
        </p:spPr>
      </p:pic>
      <p:sp>
        <p:nvSpPr>
          <p:cNvPr id="15" name="Explosion 2 9">
            <a:extLst>
              <a:ext uri="{FF2B5EF4-FFF2-40B4-BE49-F238E27FC236}">
                <a16:creationId xmlns:a16="http://schemas.microsoft.com/office/drawing/2014/main" id="{5CFD3B86-C241-8DF6-CF5F-70A23D7616BE}"/>
              </a:ext>
            </a:extLst>
          </p:cNvPr>
          <p:cNvSpPr/>
          <p:nvPr/>
        </p:nvSpPr>
        <p:spPr>
          <a:xfrm rot="234055">
            <a:off x="3518236" y="4853072"/>
            <a:ext cx="2777792" cy="1490524"/>
          </a:xfrm>
          <a:prstGeom prst="irregularSeal2">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1400"/>
              <a:t>Great ILPQC Resources for your team</a:t>
            </a:r>
            <a:endParaRPr lang="en-US" sz="1400">
              <a:cs typeface="Calibri"/>
            </a:endParaRPr>
          </a:p>
        </p:txBody>
      </p:sp>
      <p:sp>
        <p:nvSpPr>
          <p:cNvPr id="16" name="TextBox 15">
            <a:extLst>
              <a:ext uri="{FF2B5EF4-FFF2-40B4-BE49-F238E27FC236}">
                <a16:creationId xmlns:a16="http://schemas.microsoft.com/office/drawing/2014/main" id="{0602B8A5-5BA4-E8F5-C84A-1FD0496A5FE3}"/>
              </a:ext>
            </a:extLst>
          </p:cNvPr>
          <p:cNvSpPr txBox="1"/>
          <p:nvPr/>
        </p:nvSpPr>
        <p:spPr>
          <a:xfrm rot="300000">
            <a:off x="3212989" y="898065"/>
            <a:ext cx="4493311" cy="403956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85750" indent="-285750">
              <a:spcAft>
                <a:spcPts val="300"/>
              </a:spcAft>
              <a:buFont typeface="Arial"/>
              <a:buChar char="•"/>
            </a:pPr>
            <a:r>
              <a:rPr lang="en-US" sz="1600">
                <a:latin typeface="Arial"/>
                <a:ea typeface="+mn-lt"/>
                <a:cs typeface="+mn-lt"/>
              </a:rPr>
              <a:t>Respectful Care flyer </a:t>
            </a:r>
            <a:endParaRPr lang="en-US"/>
          </a:p>
          <a:p>
            <a:pPr marL="285750" indent="-285750">
              <a:spcAft>
                <a:spcPts val="300"/>
              </a:spcAft>
              <a:buFont typeface="Arial"/>
              <a:buChar char="•"/>
            </a:pPr>
            <a:r>
              <a:rPr lang="en-US" sz="1600">
                <a:latin typeface="Arial"/>
                <a:ea typeface="+mn-lt"/>
                <a:cs typeface="+mn-lt"/>
              </a:rPr>
              <a:t>Respectful Care sign off</a:t>
            </a:r>
          </a:p>
          <a:p>
            <a:pPr marL="285750" indent="-285750">
              <a:spcAft>
                <a:spcPts val="300"/>
              </a:spcAft>
              <a:buFont typeface="Arial"/>
              <a:buChar char="•"/>
            </a:pPr>
            <a:r>
              <a:rPr lang="en-US" sz="1600">
                <a:latin typeface="Arial"/>
                <a:ea typeface="+mn-lt"/>
                <a:cs typeface="+mn-lt"/>
              </a:rPr>
              <a:t>PREM Survey</a:t>
            </a:r>
          </a:p>
          <a:p>
            <a:pPr marL="285750" indent="-285750">
              <a:spcAft>
                <a:spcPts val="300"/>
              </a:spcAft>
              <a:buFont typeface="Arial"/>
              <a:buChar char="•"/>
            </a:pPr>
            <a:r>
              <a:rPr lang="en-US" sz="1600">
                <a:latin typeface="Arial"/>
                <a:ea typeface="+mn-lt"/>
                <a:cs typeface="+mn-lt"/>
              </a:rPr>
              <a:t>PREM Report Flyer</a:t>
            </a:r>
          </a:p>
          <a:p>
            <a:pPr marL="285750" indent="-285750">
              <a:spcAft>
                <a:spcPts val="300"/>
              </a:spcAft>
              <a:buFont typeface="Arial"/>
              <a:buChar char="•"/>
            </a:pPr>
            <a:r>
              <a:rPr lang="en-US" sz="1600">
                <a:latin typeface="Arial"/>
                <a:ea typeface="+mn-lt"/>
                <a:cs typeface="+mn-lt"/>
              </a:rPr>
              <a:t>Steps to Engaging Patient Partners</a:t>
            </a:r>
          </a:p>
          <a:p>
            <a:pPr marL="285750" indent="-285750">
              <a:spcAft>
                <a:spcPts val="300"/>
              </a:spcAft>
              <a:buFont typeface="Arial"/>
              <a:buChar char="•"/>
            </a:pPr>
            <a:r>
              <a:rPr lang="en-US" sz="1600">
                <a:latin typeface="Arial"/>
                <a:ea typeface="+mn-lt"/>
                <a:cs typeface="+mn-lt"/>
              </a:rPr>
              <a:t>Patient, Family Engagement Flyer</a:t>
            </a:r>
          </a:p>
          <a:p>
            <a:pPr marL="285750" indent="-285750">
              <a:spcAft>
                <a:spcPts val="300"/>
              </a:spcAft>
              <a:buFont typeface="Arial"/>
              <a:buChar char="•"/>
            </a:pPr>
            <a:r>
              <a:rPr lang="en-US" sz="1600">
                <a:latin typeface="Arial"/>
                <a:ea typeface="+mn-lt"/>
                <a:cs typeface="+mn-lt"/>
              </a:rPr>
              <a:t>Doula Flyer</a:t>
            </a:r>
          </a:p>
          <a:p>
            <a:pPr marL="285750" indent="-285750">
              <a:spcAft>
                <a:spcPts val="300"/>
              </a:spcAft>
              <a:buFont typeface="Arial"/>
              <a:buChar char="•"/>
            </a:pPr>
            <a:r>
              <a:rPr lang="en-US" sz="1600">
                <a:latin typeface="Arial"/>
                <a:ea typeface="+mn-lt"/>
                <a:cs typeface="+mn-lt"/>
              </a:rPr>
              <a:t>Find Help One Pager</a:t>
            </a:r>
          </a:p>
          <a:p>
            <a:pPr marL="285750" indent="-285750">
              <a:spcAft>
                <a:spcPts val="300"/>
              </a:spcAft>
              <a:buFont typeface="Arial"/>
              <a:buChar char="•"/>
            </a:pPr>
            <a:r>
              <a:rPr lang="en-US" sz="1600">
                <a:latin typeface="Arial"/>
                <a:ea typeface="+mn-lt"/>
                <a:cs typeface="+mn-lt"/>
              </a:rPr>
              <a:t>PVB Fallout Review Form</a:t>
            </a:r>
          </a:p>
          <a:p>
            <a:pPr marL="285750" indent="-285750">
              <a:spcAft>
                <a:spcPts val="300"/>
              </a:spcAft>
              <a:buFont typeface="Arial"/>
              <a:buChar char="•"/>
            </a:pPr>
            <a:r>
              <a:rPr lang="en-US" sz="1600">
                <a:latin typeface="Arial"/>
                <a:ea typeface="+mn-lt"/>
                <a:cs typeface="+mn-lt"/>
              </a:rPr>
              <a:t>PVB ACOG/SMFM Checklist</a:t>
            </a:r>
          </a:p>
          <a:p>
            <a:pPr marL="285750" indent="-285750">
              <a:spcAft>
                <a:spcPts val="300"/>
              </a:spcAft>
              <a:buFont typeface="Arial"/>
              <a:buChar char="•"/>
            </a:pPr>
            <a:r>
              <a:rPr lang="en-US" sz="1600">
                <a:latin typeface="Arial"/>
                <a:ea typeface="+mn-lt"/>
                <a:cs typeface="+mn-lt"/>
              </a:rPr>
              <a:t>PVB Disparity Data Guide</a:t>
            </a:r>
          </a:p>
          <a:p>
            <a:pPr marL="285750" indent="-285750">
              <a:spcAft>
                <a:spcPts val="300"/>
              </a:spcAft>
              <a:buFont typeface="Arial"/>
              <a:buChar char="•"/>
            </a:pPr>
            <a:r>
              <a:rPr lang="en-US" sz="1600">
                <a:latin typeface="Arial"/>
                <a:ea typeface="+mn-lt"/>
                <a:cs typeface="+mn-lt"/>
              </a:rPr>
              <a:t>PVB Shared Decision-Making Guide</a:t>
            </a:r>
          </a:p>
          <a:p>
            <a:pPr marL="285750" indent="-285750">
              <a:spcAft>
                <a:spcPts val="300"/>
              </a:spcAft>
              <a:buFont typeface="Arial"/>
              <a:buChar char="•"/>
            </a:pPr>
            <a:r>
              <a:rPr lang="en-US" sz="1600">
                <a:latin typeface="Arial"/>
                <a:ea typeface="+mn-lt"/>
                <a:cs typeface="+mn-lt"/>
              </a:rPr>
              <a:t>10 Steps to getting started with ESSI</a:t>
            </a:r>
          </a:p>
          <a:p>
            <a:pPr marL="285750" indent="-285750">
              <a:spcAft>
                <a:spcPts val="500"/>
              </a:spcAft>
              <a:buFont typeface="Arial"/>
              <a:buChar char="•"/>
            </a:pPr>
            <a:endParaRPr lang="en-US" sz="1600">
              <a:latin typeface="Arial"/>
              <a:ea typeface="Calibri"/>
              <a:cs typeface="Calibri"/>
            </a:endParaRPr>
          </a:p>
        </p:txBody>
      </p:sp>
      <p:sp>
        <p:nvSpPr>
          <p:cNvPr id="18" name="TextBox 17">
            <a:extLst>
              <a:ext uri="{FF2B5EF4-FFF2-40B4-BE49-F238E27FC236}">
                <a16:creationId xmlns:a16="http://schemas.microsoft.com/office/drawing/2014/main" id="{496D19F1-4323-9234-C222-A9D3DEBE79D7}"/>
              </a:ext>
            </a:extLst>
          </p:cNvPr>
          <p:cNvSpPr txBox="1"/>
          <p:nvPr/>
        </p:nvSpPr>
        <p:spPr>
          <a:xfrm rot="-180000">
            <a:off x="7691379" y="1380526"/>
            <a:ext cx="4144812" cy="2754600"/>
          </a:xfrm>
          <a:prstGeom prst="rect">
            <a:avLst/>
          </a:prstGeom>
          <a:noFill/>
        </p:spPr>
        <p:txBody>
          <a:bodyPr wrap="square" lIns="91440" tIns="45720" rIns="91440" bIns="45720" rtlCol="0" anchor="t">
            <a:spAutoFit/>
          </a:bodyPr>
          <a:lstStyle/>
          <a:p>
            <a:pPr marL="285750" indent="-285750">
              <a:spcAft>
                <a:spcPts val="900"/>
              </a:spcAft>
              <a:buFont typeface="Arial"/>
              <a:buChar char="•"/>
              <a:defRPr/>
            </a:pPr>
            <a:r>
              <a:rPr lang="en-US" sz="1600">
                <a:latin typeface="Arial"/>
                <a:ea typeface="+mn-lt"/>
                <a:cs typeface="+mn-lt"/>
              </a:rPr>
              <a:t>ILPQC General Factsheet</a:t>
            </a:r>
            <a:endParaRPr lang="en-US" sz="1600">
              <a:latin typeface="Arial"/>
              <a:cs typeface="Arial"/>
            </a:endParaRPr>
          </a:p>
          <a:p>
            <a:pPr marL="285750" indent="-285750">
              <a:spcAft>
                <a:spcPts val="900"/>
              </a:spcAft>
              <a:buFont typeface="Arial"/>
              <a:buChar char="•"/>
              <a:defRPr/>
            </a:pPr>
            <a:r>
              <a:rPr lang="en-US" sz="1600">
                <a:latin typeface="Arial"/>
                <a:ea typeface="+mn-lt"/>
                <a:cs typeface="+mn-lt"/>
              </a:rPr>
              <a:t>Birth Equity Factsheet</a:t>
            </a:r>
          </a:p>
          <a:p>
            <a:pPr marL="285750" indent="-285750">
              <a:spcAft>
                <a:spcPts val="900"/>
              </a:spcAft>
              <a:buFont typeface="Arial"/>
              <a:buChar char="•"/>
              <a:defRPr/>
            </a:pPr>
            <a:r>
              <a:rPr lang="en-US" sz="1600">
                <a:latin typeface="Arial"/>
                <a:ea typeface="+mn-lt"/>
                <a:cs typeface="+mn-lt"/>
              </a:rPr>
              <a:t>PVB Factsheet</a:t>
            </a:r>
          </a:p>
          <a:p>
            <a:pPr marL="285750" indent="-285750">
              <a:spcAft>
                <a:spcPts val="900"/>
              </a:spcAft>
              <a:buFont typeface="Arial"/>
              <a:buChar char="•"/>
              <a:defRPr/>
            </a:pPr>
            <a:r>
              <a:rPr lang="en-US" sz="1600">
                <a:latin typeface="Arial"/>
                <a:ea typeface="+mn-lt"/>
                <a:cs typeface="+mn-lt"/>
              </a:rPr>
              <a:t>BASIC Factsheet</a:t>
            </a:r>
          </a:p>
          <a:p>
            <a:pPr marL="285750" indent="-285750">
              <a:spcAft>
                <a:spcPts val="900"/>
              </a:spcAft>
              <a:buFont typeface="Arial"/>
              <a:buChar char="•"/>
              <a:defRPr/>
            </a:pPr>
            <a:r>
              <a:rPr lang="en-US" sz="1600">
                <a:latin typeface="Arial"/>
                <a:ea typeface="+mn-lt"/>
                <a:cs typeface="+mn-lt"/>
              </a:rPr>
              <a:t>ESSI Factsheet</a:t>
            </a:r>
            <a:endParaRPr lang="en-US" sz="1600">
              <a:solidFill>
                <a:srgbClr val="444C55"/>
              </a:solidFill>
              <a:latin typeface="Arial"/>
              <a:cs typeface="Calibri"/>
            </a:endParaRPr>
          </a:p>
          <a:p>
            <a:pPr marL="285750" indent="-285750">
              <a:spcAft>
                <a:spcPts val="900"/>
              </a:spcAft>
              <a:buFont typeface="Arial"/>
              <a:buChar char="•"/>
              <a:defRPr/>
            </a:pPr>
            <a:r>
              <a:rPr lang="en-US" sz="1600">
                <a:latin typeface="Arial"/>
                <a:ea typeface="+mn-lt"/>
                <a:cs typeface="+mn-lt"/>
              </a:rPr>
              <a:t>30-60-90 Day Plan &amp; PDSA</a:t>
            </a:r>
            <a:endParaRPr lang="en-US" sz="1600">
              <a:solidFill>
                <a:srgbClr val="444C55"/>
              </a:solidFill>
              <a:latin typeface="Arial"/>
              <a:cs typeface="Calibri"/>
            </a:endParaRPr>
          </a:p>
          <a:p>
            <a:pPr marL="285750" indent="-285750">
              <a:spcAft>
                <a:spcPts val="900"/>
              </a:spcAft>
              <a:buFont typeface="Arial"/>
              <a:buChar char="•"/>
              <a:defRPr/>
            </a:pPr>
            <a:r>
              <a:rPr lang="en-US" sz="1600">
                <a:solidFill>
                  <a:srgbClr val="444C55"/>
                </a:solidFill>
                <a:latin typeface="Arial"/>
                <a:ea typeface="Calibri"/>
                <a:cs typeface="Calibri"/>
              </a:rPr>
              <a:t>2023 Illinois Maternal Mortality and Morbidity Report Executive Summary</a:t>
            </a:r>
            <a:endParaRPr lang="en-US" sz="1600">
              <a:solidFill>
                <a:srgbClr val="444C55"/>
              </a:solidFill>
              <a:latin typeface="Arial"/>
              <a:cs typeface="Calibri"/>
            </a:endParaRPr>
          </a:p>
        </p:txBody>
      </p:sp>
    </p:spTree>
    <p:extLst>
      <p:ext uri="{BB962C8B-B14F-4D97-AF65-F5344CB8AC3E}">
        <p14:creationId xmlns:p14="http://schemas.microsoft.com/office/powerpoint/2010/main" val="124272019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accent5">
            <a:lumMod val="20000"/>
            <a:lumOff val="80000"/>
          </a:schemeClr>
        </a:solidFill>
        <a:effectLst/>
      </p:bgPr>
    </p:bg>
    <p:spTree>
      <p:nvGrpSpPr>
        <p:cNvPr id="1" name=""/>
        <p:cNvGrpSpPr/>
        <p:nvPr/>
      </p:nvGrpSpPr>
      <p:grpSpPr>
        <a:xfrm>
          <a:off x="0" y="0"/>
          <a:ext cx="0" cy="0"/>
          <a:chOff x="0" y="0"/>
          <a:chExt cx="0" cy="0"/>
        </a:xfrm>
      </p:grpSpPr>
      <p:sp useBgFill="1">
        <p:nvSpPr>
          <p:cNvPr id="33" name="Rectangle 32">
            <a:extLst>
              <a:ext uri="{FF2B5EF4-FFF2-40B4-BE49-F238E27FC236}">
                <a16:creationId xmlns:a16="http://schemas.microsoft.com/office/drawing/2014/main" id="{D2B783EE-0239-4717-BBEA-8C9EAC61C8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C345C54-5F3D-1B39-6384-9041FD69CF9D}"/>
              </a:ext>
            </a:extLst>
          </p:cNvPr>
          <p:cNvSpPr>
            <a:spLocks noGrp="1"/>
          </p:cNvSpPr>
          <p:nvPr>
            <p:ph type="title"/>
          </p:nvPr>
        </p:nvSpPr>
        <p:spPr>
          <a:xfrm>
            <a:off x="838201" y="345810"/>
            <a:ext cx="5120561" cy="1368695"/>
          </a:xfrm>
        </p:spPr>
        <p:style>
          <a:lnRef idx="2">
            <a:schemeClr val="accent1"/>
          </a:lnRef>
          <a:fillRef idx="1">
            <a:schemeClr val="lt1"/>
          </a:fillRef>
          <a:effectRef idx="0">
            <a:schemeClr val="accent1"/>
          </a:effectRef>
          <a:fontRef idx="minor">
            <a:schemeClr val="dk1"/>
          </a:fontRef>
        </p:style>
        <p:txBody>
          <a:bodyPr>
            <a:normAutofit/>
          </a:bodyPr>
          <a:lstStyle/>
          <a:p>
            <a:r>
              <a:rPr lang="en-US">
                <a:solidFill>
                  <a:schemeClr val="accent1"/>
                </a:solidFill>
                <a:ea typeface="Lato Medium"/>
                <a:cs typeface="Lato Medium"/>
              </a:rPr>
              <a:t>Annual Conference Raffle</a:t>
            </a:r>
            <a:r>
              <a:rPr lang="en-US">
                <a:ea typeface="Lato Medium"/>
                <a:cs typeface="Lato Medium"/>
              </a:rPr>
              <a:t> </a:t>
            </a:r>
            <a:endParaRPr lang="en-US"/>
          </a:p>
        </p:txBody>
      </p:sp>
      <p:sp>
        <p:nvSpPr>
          <p:cNvPr id="3" name="Content Placeholder 2">
            <a:extLst>
              <a:ext uri="{FF2B5EF4-FFF2-40B4-BE49-F238E27FC236}">
                <a16:creationId xmlns:a16="http://schemas.microsoft.com/office/drawing/2014/main" id="{7F024804-D0B7-C56D-1646-7DD8C039448E}"/>
              </a:ext>
            </a:extLst>
          </p:cNvPr>
          <p:cNvSpPr>
            <a:spLocks noGrp="1"/>
          </p:cNvSpPr>
          <p:nvPr>
            <p:ph idx="1"/>
          </p:nvPr>
        </p:nvSpPr>
        <p:spPr>
          <a:xfrm>
            <a:off x="838201" y="1825625"/>
            <a:ext cx="5420642" cy="4351338"/>
          </a:xfrm>
        </p:spPr>
        <p:txBody>
          <a:bodyPr vert="horz" lIns="91440" tIns="45720" rIns="91440" bIns="45720" rtlCol="0" anchor="t">
            <a:normAutofit fontScale="92500" lnSpcReduction="10000"/>
          </a:bodyPr>
          <a:lstStyle/>
          <a:p>
            <a:r>
              <a:rPr lang="en-US" sz="3200">
                <a:solidFill>
                  <a:srgbClr val="000000"/>
                </a:solidFill>
                <a:ea typeface="Lato"/>
                <a:cs typeface="Lato"/>
              </a:rPr>
              <a:t>Every attendee received one raffle ticket during registration today. </a:t>
            </a:r>
            <a:endParaRPr lang="en-US" sz="3200">
              <a:solidFill>
                <a:srgbClr val="000000"/>
              </a:solidFill>
            </a:endParaRPr>
          </a:p>
          <a:p>
            <a:r>
              <a:rPr lang="en-US" sz="3200">
                <a:solidFill>
                  <a:srgbClr val="000000"/>
                </a:solidFill>
                <a:ea typeface="Lato"/>
                <a:cs typeface="Lato"/>
              </a:rPr>
              <a:t>Raffle will be held at the end of the day during wrap-up session today at 4:15pm. </a:t>
            </a:r>
            <a:endParaRPr lang="en-US" sz="3200">
              <a:solidFill>
                <a:srgbClr val="000000"/>
              </a:solidFill>
            </a:endParaRPr>
          </a:p>
          <a:p>
            <a:r>
              <a:rPr lang="en-US" sz="3200">
                <a:solidFill>
                  <a:srgbClr val="000000"/>
                </a:solidFill>
                <a:ea typeface="Lato"/>
                <a:cs typeface="Lato"/>
              </a:rPr>
              <a:t>3 raffle baskets/chances to win. </a:t>
            </a:r>
          </a:p>
          <a:p>
            <a:r>
              <a:rPr lang="en-US" sz="3200">
                <a:solidFill>
                  <a:srgbClr val="000000"/>
                </a:solidFill>
                <a:ea typeface="Lato"/>
                <a:cs typeface="Lato"/>
              </a:rPr>
              <a:t>Must be present to win.</a:t>
            </a:r>
          </a:p>
          <a:p>
            <a:endParaRPr lang="en-US">
              <a:ea typeface="Lato"/>
              <a:cs typeface="Lato"/>
            </a:endParaRPr>
          </a:p>
        </p:txBody>
      </p:sp>
      <p:sp>
        <p:nvSpPr>
          <p:cNvPr id="35" name="Oval 34">
            <a:extLst>
              <a:ext uri="{FF2B5EF4-FFF2-40B4-BE49-F238E27FC236}">
                <a16:creationId xmlns:a16="http://schemas.microsoft.com/office/drawing/2014/main" id="{A7B99495-F43F-4D80-A44F-2CB4764EB9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420569" y="1364732"/>
            <a:ext cx="947488" cy="92178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8" name="Picture 8" descr="A picture containing wall, person, indoor&#10;&#10;Description automatically generated">
            <a:extLst>
              <a:ext uri="{FF2B5EF4-FFF2-40B4-BE49-F238E27FC236}">
                <a16:creationId xmlns:a16="http://schemas.microsoft.com/office/drawing/2014/main" id="{7AD66FAD-64E3-F032-93E5-8E9867F6C278}"/>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r="-3"/>
          <a:stretch/>
        </p:blipFill>
        <p:spPr>
          <a:xfrm>
            <a:off x="7901259" y="2727729"/>
            <a:ext cx="4290741" cy="4130271"/>
          </a:xfrm>
          <a:custGeom>
            <a:avLst/>
            <a:gdLst/>
            <a:ahLst/>
            <a:cxnLst/>
            <a:rect l="l" t="t" r="r" b="b"/>
            <a:pathLst>
              <a:path w="4290741" h="4130271">
                <a:moveTo>
                  <a:pt x="2503809" y="0"/>
                </a:moveTo>
                <a:cubicBezTo>
                  <a:pt x="3157405" y="0"/>
                  <a:pt x="3752509" y="250434"/>
                  <a:pt x="4198398" y="660580"/>
                </a:cubicBezTo>
                <a:lnTo>
                  <a:pt x="4290741" y="751286"/>
                </a:lnTo>
                <a:lnTo>
                  <a:pt x="4290741" y="4130271"/>
                </a:lnTo>
                <a:lnTo>
                  <a:pt x="604508" y="4130271"/>
                </a:lnTo>
                <a:lnTo>
                  <a:pt x="461940" y="3953232"/>
                </a:lnTo>
                <a:cubicBezTo>
                  <a:pt x="171051" y="3544183"/>
                  <a:pt x="0" y="3043971"/>
                  <a:pt x="0" y="2503809"/>
                </a:cubicBezTo>
                <a:cubicBezTo>
                  <a:pt x="0" y="1120992"/>
                  <a:pt x="1120992" y="0"/>
                  <a:pt x="2503809" y="0"/>
                </a:cubicBezTo>
                <a:close/>
              </a:path>
            </a:pathLst>
          </a:custGeom>
        </p:spPr>
      </p:pic>
      <p:sp>
        <p:nvSpPr>
          <p:cNvPr id="37" name="Arc 36">
            <a:extLst>
              <a:ext uri="{FF2B5EF4-FFF2-40B4-BE49-F238E27FC236}">
                <a16:creationId xmlns:a16="http://schemas.microsoft.com/office/drawing/2014/main" id="{70BEB1E7-2F88-40BC-B73D-42E5B6F80BF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4759070" flipV="1">
            <a:off x="6034138" y="-673140"/>
            <a:ext cx="4021193" cy="4021193"/>
          </a:xfrm>
          <a:prstGeom prst="arc">
            <a:avLst>
              <a:gd name="adj1" fmla="val 16200000"/>
              <a:gd name="adj2" fmla="val 20093138"/>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6" name="Picture 6" descr="A picture containing text&#10;&#10;Description automatically generated">
            <a:extLst>
              <a:ext uri="{FF2B5EF4-FFF2-40B4-BE49-F238E27FC236}">
                <a16:creationId xmlns:a16="http://schemas.microsoft.com/office/drawing/2014/main" id="{71211F7B-4588-FE93-6D60-30D7EEEAF59F}"/>
              </a:ext>
            </a:extLst>
          </p:cNvPr>
          <p:cNvPicPr>
            <a:picLocks noChangeAspect="1"/>
          </p:cNvPicPr>
          <p:nvPr/>
        </p:nvPicPr>
        <p:blipFill rotWithShape="1">
          <a:blip r:embed="rId3" cstate="print">
            <a:extLst>
              <a:ext uri="{28A0092B-C50C-407E-A947-70E740481C1C}">
                <a14:useLocalDpi xmlns:a14="http://schemas.microsoft.com/office/drawing/2010/main"/>
              </a:ext>
              <a:ext uri="{837473B0-CC2E-450A-ABE3-18F120FF3D39}">
                <a1611:picAttrSrcUrl xmlns:a1611="http://schemas.microsoft.com/office/drawing/2016/11/main" r:id="rId4"/>
              </a:ext>
            </a:extLst>
          </a:blip>
          <a:srcRect/>
          <a:stretch/>
        </p:blipFill>
        <p:spPr>
          <a:xfrm>
            <a:off x="6261607" y="1"/>
            <a:ext cx="3519312" cy="3007909"/>
          </a:xfrm>
          <a:custGeom>
            <a:avLst/>
            <a:gdLst/>
            <a:ahLst/>
            <a:cxnLst/>
            <a:rect l="l" t="t" r="r" b="b"/>
            <a:pathLst>
              <a:path w="3519312" h="3007909">
                <a:moveTo>
                  <a:pt x="519780" y="0"/>
                </a:moveTo>
                <a:lnTo>
                  <a:pt x="2999532" y="0"/>
                </a:lnTo>
                <a:lnTo>
                  <a:pt x="3003921" y="3989"/>
                </a:lnTo>
                <a:cubicBezTo>
                  <a:pt x="3322356" y="322424"/>
                  <a:pt x="3519312" y="762338"/>
                  <a:pt x="3519312" y="1248253"/>
                </a:cubicBezTo>
                <a:cubicBezTo>
                  <a:pt x="3519312" y="2220084"/>
                  <a:pt x="2731487" y="3007909"/>
                  <a:pt x="1759656" y="3007909"/>
                </a:cubicBezTo>
                <a:cubicBezTo>
                  <a:pt x="787826" y="3007909"/>
                  <a:pt x="0" y="2220084"/>
                  <a:pt x="0" y="1248253"/>
                </a:cubicBezTo>
                <a:cubicBezTo>
                  <a:pt x="0" y="762338"/>
                  <a:pt x="196957" y="322424"/>
                  <a:pt x="515392" y="3989"/>
                </a:cubicBezTo>
                <a:close/>
              </a:path>
            </a:pathLst>
          </a:custGeom>
        </p:spPr>
      </p:pic>
      <p:sp>
        <p:nvSpPr>
          <p:cNvPr id="5" name="Footer Placeholder 4">
            <a:extLst>
              <a:ext uri="{FF2B5EF4-FFF2-40B4-BE49-F238E27FC236}">
                <a16:creationId xmlns:a16="http://schemas.microsoft.com/office/drawing/2014/main" id="{A3AD1CD1-EAB3-67B5-177F-F2AC25BB6765}"/>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Illinois Perinatal Quality Collaborative</a:t>
            </a:r>
          </a:p>
        </p:txBody>
      </p:sp>
      <p:sp>
        <p:nvSpPr>
          <p:cNvPr id="4" name="Slide Number Placeholder 3">
            <a:extLst>
              <a:ext uri="{FF2B5EF4-FFF2-40B4-BE49-F238E27FC236}">
                <a16:creationId xmlns:a16="http://schemas.microsoft.com/office/drawing/2014/main" id="{C2596FE9-606C-8A1A-8A2B-6A3CD675BFEC}"/>
              </a:ext>
            </a:extLst>
          </p:cNvPr>
          <p:cNvSpPr>
            <a:spLocks noGrp="1"/>
          </p:cNvSpPr>
          <p:nvPr>
            <p:ph type="sldNum" sz="quarter" idx="10"/>
          </p:nvPr>
        </p:nvSpPr>
        <p:spPr>
          <a:xfrm>
            <a:off x="8610600" y="6356349"/>
            <a:ext cx="2743200" cy="365125"/>
          </a:xfrm>
        </p:spPr>
        <p:txBody>
          <a:bodyPr>
            <a:normAutofit/>
          </a:bodyPr>
          <a:lstStyle/>
          <a:p>
            <a:pPr>
              <a:spcAft>
                <a:spcPts val="600"/>
              </a:spcAft>
            </a:pPr>
            <a:fld id="{97033E4B-E3EB-3D46-B2D8-3159663620FA}" type="slidenum">
              <a:rPr lang="en-US">
                <a:solidFill>
                  <a:srgbClr val="FFFFFF"/>
                </a:solidFill>
              </a:rPr>
              <a:pPr>
                <a:spcAft>
                  <a:spcPts val="600"/>
                </a:spcAft>
              </a:pPr>
              <a:t>11</a:t>
            </a:fld>
            <a:endParaRPr lang="en-US">
              <a:solidFill>
                <a:srgbClr val="FFFFFF"/>
              </a:solidFill>
            </a:endParaRPr>
          </a:p>
        </p:txBody>
      </p:sp>
      <p:sp>
        <p:nvSpPr>
          <p:cNvPr id="7" name="TextBox 6">
            <a:extLst>
              <a:ext uri="{FF2B5EF4-FFF2-40B4-BE49-F238E27FC236}">
                <a16:creationId xmlns:a16="http://schemas.microsoft.com/office/drawing/2014/main" id="{63A289AF-C34E-1EB6-01CE-AE95DA755696}"/>
              </a:ext>
            </a:extLst>
          </p:cNvPr>
          <p:cNvSpPr txBox="1"/>
          <p:nvPr/>
        </p:nvSpPr>
        <p:spPr>
          <a:xfrm>
            <a:off x="9870532" y="6657945"/>
            <a:ext cx="2321468" cy="200055"/>
          </a:xfrm>
          <a:prstGeom prst="rect">
            <a:avLst/>
          </a:prstGeom>
          <a:solidFill>
            <a:srgbClr val="000000"/>
          </a:solidFill>
        </p:spPr>
        <p:txBody>
          <a:bodyPr wrap="none">
            <a:spAutoFit/>
          </a:bodyPr>
          <a:lstStyle/>
          <a:p>
            <a:pPr algn="r">
              <a:spcAft>
                <a:spcPts val="600"/>
              </a:spcAft>
            </a:pPr>
            <a:r>
              <a:rPr lang="en-US" sz="700">
                <a:solidFill>
                  <a:srgbClr val="FFFFFF"/>
                </a:solidFill>
                <a:hlinkClick r:id="rId4">
                  <a:extLst>
                    <a:ext uri="{A12FA001-AC4F-418D-AE19-62706E023703}">
                      <ahyp:hlinkClr xmlns:ahyp="http://schemas.microsoft.com/office/drawing/2018/hyperlinkcolor" val="tx"/>
                    </a:ext>
                  </a:extLst>
                </a:hlinkClick>
              </a:rPr>
              <a:t>This Photo</a:t>
            </a:r>
            <a:r>
              <a:rPr lang="en-US" sz="700">
                <a:solidFill>
                  <a:srgbClr val="FFFFFF"/>
                </a:solidFill>
              </a:rPr>
              <a:t> by Unknown author is licensed under </a:t>
            </a:r>
            <a:r>
              <a:rPr lang="en-US" sz="700">
                <a:solidFill>
                  <a:srgbClr val="FFFFFF"/>
                </a:solidFill>
                <a:hlinkClick r:id="rId5">
                  <a:extLst>
                    <a:ext uri="{A12FA001-AC4F-418D-AE19-62706E023703}">
                      <ahyp:hlinkClr xmlns:ahyp="http://schemas.microsoft.com/office/drawing/2018/hyperlinkcolor" val="tx"/>
                    </a:ext>
                  </a:extLst>
                </a:hlinkClick>
              </a:rPr>
              <a:t>CC BY-SA</a:t>
            </a:r>
            <a:r>
              <a:rPr lang="en-US" sz="700">
                <a:solidFill>
                  <a:srgbClr val="FFFFFF"/>
                </a:solidFill>
              </a:rPr>
              <a:t>.</a:t>
            </a:r>
          </a:p>
        </p:txBody>
      </p:sp>
    </p:spTree>
    <p:extLst>
      <p:ext uri="{BB962C8B-B14F-4D97-AF65-F5344CB8AC3E}">
        <p14:creationId xmlns:p14="http://schemas.microsoft.com/office/powerpoint/2010/main" val="289096691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 name="Freeform: Shape 31">
            <a:extLst>
              <a:ext uri="{FF2B5EF4-FFF2-40B4-BE49-F238E27FC236}">
                <a16:creationId xmlns:a16="http://schemas.microsoft.com/office/drawing/2014/main" id="{E4505C23-674B-4195-81D6-0C127FEAE3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367908"/>
            <a:ext cx="9161029" cy="1490093"/>
          </a:xfrm>
          <a:custGeom>
            <a:avLst/>
            <a:gdLst>
              <a:gd name="connsiteX0" fmla="*/ 0 w 9161029"/>
              <a:gd name="connsiteY0" fmla="*/ 0 h 1490093"/>
              <a:gd name="connsiteX1" fmla="*/ 2046494 w 9161029"/>
              <a:gd name="connsiteY1" fmla="*/ 0 h 1490093"/>
              <a:gd name="connsiteX2" fmla="*/ 2496613 w 9161029"/>
              <a:gd name="connsiteY2" fmla="*/ 0 h 1490093"/>
              <a:gd name="connsiteX3" fmla="*/ 3235839 w 9161029"/>
              <a:gd name="connsiteY3" fmla="*/ 0 h 1490093"/>
              <a:gd name="connsiteX4" fmla="*/ 9161029 w 9161029"/>
              <a:gd name="connsiteY4" fmla="*/ 0 h 1490093"/>
              <a:gd name="connsiteX5" fmla="*/ 8470921 w 9161029"/>
              <a:gd name="connsiteY5" fmla="*/ 1490093 h 1490093"/>
              <a:gd name="connsiteX6" fmla="*/ 0 w 9161029"/>
              <a:gd name="connsiteY6" fmla="*/ 1490093 h 149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61029" h="1490093">
                <a:moveTo>
                  <a:pt x="0" y="0"/>
                </a:moveTo>
                <a:lnTo>
                  <a:pt x="2046494" y="0"/>
                </a:lnTo>
                <a:lnTo>
                  <a:pt x="2496613" y="0"/>
                </a:lnTo>
                <a:lnTo>
                  <a:pt x="3235839" y="0"/>
                </a:lnTo>
                <a:lnTo>
                  <a:pt x="9161029" y="0"/>
                </a:lnTo>
                <a:lnTo>
                  <a:pt x="8470921" y="1490093"/>
                </a:lnTo>
                <a:lnTo>
                  <a:pt x="0" y="1490093"/>
                </a:lnTo>
                <a:close/>
              </a:path>
            </a:pathLst>
          </a:custGeom>
          <a:solidFill>
            <a:schemeClr val="tx1">
              <a:lumMod val="50000"/>
              <a:lumOff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65C9B8F0-FF66-4C15-BD05-E86B873318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763037" y="5367908"/>
            <a:ext cx="3428963" cy="1490093"/>
          </a:xfrm>
          <a:custGeom>
            <a:avLst/>
            <a:gdLst>
              <a:gd name="connsiteX0" fmla="*/ 690108 w 3428963"/>
              <a:gd name="connsiteY0" fmla="*/ 0 h 1490093"/>
              <a:gd name="connsiteX1" fmla="*/ 3428963 w 3428963"/>
              <a:gd name="connsiteY1" fmla="*/ 0 h 1490093"/>
              <a:gd name="connsiteX2" fmla="*/ 3428963 w 3428963"/>
              <a:gd name="connsiteY2" fmla="*/ 1490093 h 1490093"/>
              <a:gd name="connsiteX3" fmla="*/ 0 w 3428963"/>
              <a:gd name="connsiteY3" fmla="*/ 1490093 h 1490093"/>
            </a:gdLst>
            <a:ahLst/>
            <a:cxnLst>
              <a:cxn ang="0">
                <a:pos x="connsiteX0" y="connsiteY0"/>
              </a:cxn>
              <a:cxn ang="0">
                <a:pos x="connsiteX1" y="connsiteY1"/>
              </a:cxn>
              <a:cxn ang="0">
                <a:pos x="connsiteX2" y="connsiteY2"/>
              </a:cxn>
              <a:cxn ang="0">
                <a:pos x="connsiteX3" y="connsiteY3"/>
              </a:cxn>
            </a:cxnLst>
            <a:rect l="l" t="t" r="r" b="b"/>
            <a:pathLst>
              <a:path w="3428963" h="1490093">
                <a:moveTo>
                  <a:pt x="690108" y="0"/>
                </a:moveTo>
                <a:lnTo>
                  <a:pt x="3428963" y="0"/>
                </a:lnTo>
                <a:lnTo>
                  <a:pt x="3428963" y="1490093"/>
                </a:lnTo>
                <a:lnTo>
                  <a:pt x="0" y="1490093"/>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9642EED6-5898-A938-5DA0-0D42B3B4A5F3}"/>
              </a:ext>
            </a:extLst>
          </p:cNvPr>
          <p:cNvSpPr>
            <a:spLocks noGrp="1"/>
          </p:cNvSpPr>
          <p:nvPr>
            <p:ph type="title"/>
          </p:nvPr>
        </p:nvSpPr>
        <p:spPr>
          <a:xfrm>
            <a:off x="838200" y="5529884"/>
            <a:ext cx="7719381" cy="1096331"/>
          </a:xfrm>
        </p:spPr>
        <p:txBody>
          <a:bodyPr vert="horz" lIns="91440" tIns="45720" rIns="91440" bIns="45720" rtlCol="0" anchor="ctr">
            <a:noAutofit/>
          </a:bodyPr>
          <a:lstStyle/>
          <a:p>
            <a:pPr>
              <a:lnSpc>
                <a:spcPct val="90000"/>
              </a:lnSpc>
            </a:pPr>
            <a:r>
              <a:rPr lang="en-US" sz="4000">
                <a:ea typeface="Lato Medium"/>
                <a:cs typeface="Lato Medium"/>
              </a:rPr>
              <a:t>But wait there's more... </a:t>
            </a:r>
            <a:br>
              <a:rPr lang="en-US" sz="4000">
                <a:ea typeface="Lato Medium"/>
                <a:cs typeface="Lato Medium"/>
              </a:rPr>
            </a:br>
            <a:r>
              <a:rPr lang="en-US" sz="4000">
                <a:ea typeface="Lato Medium"/>
                <a:cs typeface="Lato Medium"/>
              </a:rPr>
              <a:t>Opportunity to Get up and </a:t>
            </a:r>
            <a:r>
              <a:rPr lang="en-US" sz="4000" err="1">
                <a:ea typeface="Lato Medium"/>
                <a:cs typeface="Lato Medium"/>
              </a:rPr>
              <a:t>BinGO</a:t>
            </a:r>
            <a:r>
              <a:rPr lang="en-US" sz="4000">
                <a:ea typeface="Lato Medium"/>
                <a:cs typeface="Lato Medium"/>
              </a:rPr>
              <a:t> </a:t>
            </a:r>
            <a:endParaRPr lang="en-US" sz="4000"/>
          </a:p>
        </p:txBody>
      </p:sp>
      <p:sp>
        <p:nvSpPr>
          <p:cNvPr id="5" name="Footer Placeholder 4">
            <a:extLst>
              <a:ext uri="{FF2B5EF4-FFF2-40B4-BE49-F238E27FC236}">
                <a16:creationId xmlns:a16="http://schemas.microsoft.com/office/drawing/2014/main" id="{1EAE2D04-BCBF-36A7-5A7C-E2E81F534AD7}"/>
              </a:ext>
            </a:extLst>
          </p:cNvPr>
          <p:cNvSpPr>
            <a:spLocks noGrp="1"/>
          </p:cNvSpPr>
          <p:nvPr>
            <p:ph type="ftr" sz="quarter" idx="11"/>
          </p:nvPr>
        </p:nvSpPr>
        <p:spPr>
          <a:xfrm>
            <a:off x="9414844" y="6263640"/>
            <a:ext cx="2127913" cy="365125"/>
          </a:xfrm>
          <a:noFill/>
        </p:spPr>
        <p:txBody>
          <a:bodyPr>
            <a:normAutofit/>
          </a:bodyPr>
          <a:lstStyle/>
          <a:p>
            <a:pPr algn="r">
              <a:lnSpc>
                <a:spcPct val="90000"/>
              </a:lnSpc>
              <a:spcAft>
                <a:spcPts val="600"/>
              </a:spcAft>
            </a:pPr>
            <a:r>
              <a:rPr lang="en-US" sz="1000">
                <a:solidFill>
                  <a:schemeClr val="bg1">
                    <a:alpha val="80000"/>
                  </a:schemeClr>
                </a:solidFill>
              </a:rPr>
              <a:t>Illinois Perinatal Quality Collaborative</a:t>
            </a:r>
          </a:p>
        </p:txBody>
      </p:sp>
      <p:sp>
        <p:nvSpPr>
          <p:cNvPr id="6" name="Content Placeholder 5">
            <a:extLst>
              <a:ext uri="{FF2B5EF4-FFF2-40B4-BE49-F238E27FC236}">
                <a16:creationId xmlns:a16="http://schemas.microsoft.com/office/drawing/2014/main" id="{8C64D616-AA40-5D0A-44D9-56DBF66ED614}"/>
              </a:ext>
            </a:extLst>
          </p:cNvPr>
          <p:cNvSpPr>
            <a:spLocks noGrp="1"/>
          </p:cNvSpPr>
          <p:nvPr>
            <p:ph idx="1"/>
          </p:nvPr>
        </p:nvSpPr>
        <p:spPr>
          <a:xfrm>
            <a:off x="163902" y="2084418"/>
            <a:ext cx="3812876" cy="4351338"/>
          </a:xfrm>
        </p:spPr>
        <p:txBody>
          <a:bodyPr vert="horz" lIns="91440" tIns="45720" rIns="91440" bIns="45720" rtlCol="0" anchor="t">
            <a:noAutofit/>
          </a:bodyPr>
          <a:lstStyle/>
          <a:p>
            <a:r>
              <a:rPr lang="en-US" sz="2600" b="1">
                <a:solidFill>
                  <a:srgbClr val="000000"/>
                </a:solidFill>
                <a:ea typeface="Lato"/>
                <a:cs typeface="Lato"/>
              </a:rPr>
              <a:t>Extra Raffle Ticket Fun!</a:t>
            </a:r>
          </a:p>
          <a:p>
            <a:r>
              <a:rPr lang="en-US" sz="2600" b="1">
                <a:solidFill>
                  <a:srgbClr val="000000"/>
                </a:solidFill>
                <a:ea typeface="+mn-lt"/>
                <a:cs typeface="+mn-lt"/>
              </a:rPr>
              <a:t>Self-record and show your completed card to the registration table for another raffle ticket</a:t>
            </a:r>
            <a:endParaRPr lang="en-US" sz="2600">
              <a:solidFill>
                <a:srgbClr val="000000"/>
              </a:solidFill>
            </a:endParaRPr>
          </a:p>
        </p:txBody>
      </p:sp>
      <p:pic>
        <p:nvPicPr>
          <p:cNvPr id="10" name="Picture 6" descr="A picture containing text&#10;&#10;Description automatically generated">
            <a:extLst>
              <a:ext uri="{FF2B5EF4-FFF2-40B4-BE49-F238E27FC236}">
                <a16:creationId xmlns:a16="http://schemas.microsoft.com/office/drawing/2014/main" id="{96AB7C3B-3909-A16E-61F3-0DEE22C578D5}"/>
              </a:ext>
            </a:extLst>
          </p:cNvPr>
          <p:cNvPicPr>
            <a:picLocks noChangeAspect="1"/>
          </p:cNvPicPr>
          <p:nvPr/>
        </p:nvPicPr>
        <p:blipFill>
          <a:blip r:embed="rId3" cstate="email">
            <a:extLst>
              <a:ext uri="{28A0092B-C50C-407E-A947-70E740481C1C}">
                <a14:useLocalDpi xmlns:a14="http://schemas.microsoft.com/office/drawing/2010/main"/>
              </a:ext>
              <a:ext uri="{837473B0-CC2E-450A-ABE3-18F120FF3D39}">
                <a1611:picAttrSrcUrl xmlns:a1611="http://schemas.microsoft.com/office/drawing/2016/11/main" r:id="rId4"/>
              </a:ext>
            </a:extLst>
          </a:blip>
          <a:stretch>
            <a:fillRect/>
          </a:stretch>
        </p:blipFill>
        <p:spPr>
          <a:xfrm>
            <a:off x="1038646" y="152651"/>
            <a:ext cx="1794294" cy="1788427"/>
          </a:xfrm>
          <a:prstGeom prst="rect">
            <a:avLst/>
          </a:prstGeom>
        </p:spPr>
      </p:pic>
      <p:pic>
        <p:nvPicPr>
          <p:cNvPr id="3" name="Picture 2" descr="A white and blue card with text&#10;&#10;Description automatically generated">
            <a:extLst>
              <a:ext uri="{FF2B5EF4-FFF2-40B4-BE49-F238E27FC236}">
                <a16:creationId xmlns:a16="http://schemas.microsoft.com/office/drawing/2014/main" id="{CC369709-1E8E-40BA-0D46-4C93F44D0C4B}"/>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919269" y="-3217"/>
            <a:ext cx="8278481" cy="5383564"/>
          </a:xfrm>
          <a:prstGeom prst="rect">
            <a:avLst/>
          </a:prstGeom>
        </p:spPr>
      </p:pic>
      <p:sp>
        <p:nvSpPr>
          <p:cNvPr id="9" name="TextBox 8">
            <a:extLst>
              <a:ext uri="{FF2B5EF4-FFF2-40B4-BE49-F238E27FC236}">
                <a16:creationId xmlns:a16="http://schemas.microsoft.com/office/drawing/2014/main" id="{7893AF35-5805-BD05-C524-BC9A067DF88A}"/>
              </a:ext>
            </a:extLst>
          </p:cNvPr>
          <p:cNvSpPr txBox="1"/>
          <p:nvPr/>
        </p:nvSpPr>
        <p:spPr>
          <a:xfrm>
            <a:off x="7453526" y="5342740"/>
            <a:ext cx="4734009" cy="461665"/>
          </a:xfrm>
          <a:prstGeom prst="rect">
            <a:avLst/>
          </a:prstGeom>
          <a:solidFill>
            <a:schemeClr val="accent4">
              <a:lumMod val="60000"/>
              <a:lumOff val="40000"/>
            </a:schemeClr>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400" b="1"/>
              <a:t>Located near back of AC Booklet</a:t>
            </a:r>
          </a:p>
        </p:txBody>
      </p:sp>
    </p:spTree>
    <p:extLst>
      <p:ext uri="{BB962C8B-B14F-4D97-AF65-F5344CB8AC3E}">
        <p14:creationId xmlns:p14="http://schemas.microsoft.com/office/powerpoint/2010/main" val="269641903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descr="A person smiling at camera&#10;&#10;Description automatically generated">
            <a:extLst>
              <a:ext uri="{FF2B5EF4-FFF2-40B4-BE49-F238E27FC236}">
                <a16:creationId xmlns:a16="http://schemas.microsoft.com/office/drawing/2014/main" id="{36CBF34A-B0AF-1B25-2BEA-C6E65AED831F}"/>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290253" y="4141193"/>
            <a:ext cx="1770692" cy="1738184"/>
          </a:xfrm>
          <a:prstGeom prst="rect">
            <a:avLst/>
          </a:prstGeom>
        </p:spPr>
      </p:pic>
      <p:pic>
        <p:nvPicPr>
          <p:cNvPr id="29" name="Picture 28" descr="A person smiling at camera&#10;&#10;Description automatically generated">
            <a:extLst>
              <a:ext uri="{FF2B5EF4-FFF2-40B4-BE49-F238E27FC236}">
                <a16:creationId xmlns:a16="http://schemas.microsoft.com/office/drawing/2014/main" id="{816F29BE-5646-6BEF-B068-1BEC9474BEF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6902669" y="4144376"/>
            <a:ext cx="1763389" cy="1880602"/>
          </a:xfrm>
          <a:prstGeom prst="rect">
            <a:avLst/>
          </a:prstGeom>
        </p:spPr>
      </p:pic>
      <p:pic>
        <p:nvPicPr>
          <p:cNvPr id="28" name="Picture 27" descr="A person smiling at camera&#10;&#10;Description automatically generated">
            <a:extLst>
              <a:ext uri="{FF2B5EF4-FFF2-40B4-BE49-F238E27FC236}">
                <a16:creationId xmlns:a16="http://schemas.microsoft.com/office/drawing/2014/main" id="{B01FEAF7-46A7-FD13-104A-288A51AA2FB1}"/>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4132456" y="4141267"/>
            <a:ext cx="1771413" cy="2018583"/>
          </a:xfrm>
          <a:prstGeom prst="rect">
            <a:avLst/>
          </a:prstGeom>
        </p:spPr>
      </p:pic>
      <p:pic>
        <p:nvPicPr>
          <p:cNvPr id="26" name="Picture 25" descr="A person in a suit&#10;&#10;Description automatically generated">
            <a:extLst>
              <a:ext uri="{FF2B5EF4-FFF2-40B4-BE49-F238E27FC236}">
                <a16:creationId xmlns:a16="http://schemas.microsoft.com/office/drawing/2014/main" id="{931DAA1E-F1A6-9C95-4D1D-CD0886D319A8}"/>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9752099" y="1682621"/>
            <a:ext cx="1779574" cy="2154634"/>
          </a:xfrm>
          <a:prstGeom prst="rect">
            <a:avLst/>
          </a:prstGeom>
        </p:spPr>
      </p:pic>
      <p:pic>
        <p:nvPicPr>
          <p:cNvPr id="25" name="Picture 24" descr="A person smiling at camera&#10;&#10;Description automatically generated">
            <a:extLst>
              <a:ext uri="{FF2B5EF4-FFF2-40B4-BE49-F238E27FC236}">
                <a16:creationId xmlns:a16="http://schemas.microsoft.com/office/drawing/2014/main" id="{89C82ACC-B53F-3EFC-F947-2650AE64367A}"/>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a:stretch/>
        </p:blipFill>
        <p:spPr>
          <a:xfrm>
            <a:off x="7219008" y="1682620"/>
            <a:ext cx="1786674" cy="1882423"/>
          </a:xfrm>
          <a:prstGeom prst="rect">
            <a:avLst/>
          </a:prstGeom>
        </p:spPr>
      </p:pic>
      <p:pic>
        <p:nvPicPr>
          <p:cNvPr id="24" name="Picture 23" descr="A person in a suit and tie&#10;&#10;Description automatically generated">
            <a:extLst>
              <a:ext uri="{FF2B5EF4-FFF2-40B4-BE49-F238E27FC236}">
                <a16:creationId xmlns:a16="http://schemas.microsoft.com/office/drawing/2014/main" id="{E0470644-85B3-2014-9267-5A9785AA26B4}"/>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4869056" y="1682620"/>
            <a:ext cx="1771829" cy="1882422"/>
          </a:xfrm>
          <a:prstGeom prst="rect">
            <a:avLst/>
          </a:prstGeom>
        </p:spPr>
      </p:pic>
      <p:pic>
        <p:nvPicPr>
          <p:cNvPr id="23" name="Picture 22" descr="A person smiling at camera&#10;&#10;Description automatically generated">
            <a:extLst>
              <a:ext uri="{FF2B5EF4-FFF2-40B4-BE49-F238E27FC236}">
                <a16:creationId xmlns:a16="http://schemas.microsoft.com/office/drawing/2014/main" id="{9DC5799B-1BE0-88E6-E13F-74F44D33C6A5}"/>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2662313" y="1682621"/>
            <a:ext cx="1769329" cy="1883351"/>
          </a:xfrm>
          <a:prstGeom prst="rect">
            <a:avLst/>
          </a:prstGeom>
        </p:spPr>
      </p:pic>
      <p:pic>
        <p:nvPicPr>
          <p:cNvPr id="13" name="Picture 12" descr="A person smiling at camera&#10;&#10;Description automatically generated">
            <a:extLst>
              <a:ext uri="{FF2B5EF4-FFF2-40B4-BE49-F238E27FC236}">
                <a16:creationId xmlns:a16="http://schemas.microsoft.com/office/drawing/2014/main" id="{1D9001D2-2A81-500B-79D0-6652C6388C19}"/>
              </a:ext>
            </a:extLst>
          </p:cNvPr>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a:off x="455645" y="1682620"/>
            <a:ext cx="1683018" cy="1927867"/>
          </a:xfrm>
          <a:prstGeom prst="rect">
            <a:avLst/>
          </a:prstGeom>
        </p:spPr>
      </p:pic>
      <p:sp>
        <p:nvSpPr>
          <p:cNvPr id="15" name="Title 1"/>
          <p:cNvSpPr>
            <a:spLocks noGrp="1"/>
          </p:cNvSpPr>
          <p:nvPr>
            <p:ph type="title"/>
          </p:nvPr>
        </p:nvSpPr>
        <p:spPr>
          <a:xfrm>
            <a:off x="476501" y="239545"/>
            <a:ext cx="10972800" cy="1325563"/>
          </a:xfrm>
          <a:noFill/>
        </p:spPr>
        <p:txBody>
          <a:bodyPr/>
          <a:lstStyle/>
          <a:p>
            <a:r>
              <a:rPr lang="en-US"/>
              <a:t>ILPQC Team</a:t>
            </a:r>
          </a:p>
        </p:txBody>
      </p:sp>
      <p:sp>
        <p:nvSpPr>
          <p:cNvPr id="10" name="Rectangle 9"/>
          <p:cNvSpPr/>
          <p:nvPr/>
        </p:nvSpPr>
        <p:spPr>
          <a:xfrm>
            <a:off x="88312" y="3426779"/>
            <a:ext cx="2409514"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Ann Borders, MD, MSc, MPH</a:t>
            </a:r>
            <a:r>
              <a:rPr lang="en-US" altLang="en-US" sz="1400">
                <a:solidFill>
                  <a:srgbClr val="444C55"/>
                </a:solidFill>
                <a:cs typeface="Arial" panose="020B0604020202020204" pitchFamily="34" charset="0"/>
              </a:rPr>
              <a:t>: Executive Director, OB Lead</a:t>
            </a:r>
            <a:endParaRPr lang="en-US"/>
          </a:p>
        </p:txBody>
      </p:sp>
      <p:sp>
        <p:nvSpPr>
          <p:cNvPr id="16" name="Rectangle 15"/>
          <p:cNvSpPr/>
          <p:nvPr/>
        </p:nvSpPr>
        <p:spPr>
          <a:xfrm>
            <a:off x="2607249" y="3432698"/>
            <a:ext cx="1877552"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Leslie  Caldarelli, MD</a:t>
            </a:r>
            <a:r>
              <a:rPr lang="en-US" altLang="en-US" sz="1400">
                <a:solidFill>
                  <a:srgbClr val="444C55"/>
                </a:solidFill>
                <a:cs typeface="Arial" panose="020B0604020202020204" pitchFamily="34" charset="0"/>
              </a:rPr>
              <a:t>: Neonatal Co-Lead</a:t>
            </a:r>
            <a:endParaRPr lang="en-US"/>
          </a:p>
        </p:txBody>
      </p:sp>
      <p:sp>
        <p:nvSpPr>
          <p:cNvPr id="17" name="Rectangle 16"/>
          <p:cNvSpPr/>
          <p:nvPr/>
        </p:nvSpPr>
        <p:spPr>
          <a:xfrm>
            <a:off x="6907479" y="3441960"/>
            <a:ext cx="2409514"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algn="ctr">
              <a:spcBef>
                <a:spcPct val="0"/>
              </a:spcBef>
              <a:defRPr/>
            </a:pPr>
            <a:r>
              <a:rPr lang="en-US" altLang="en-US" sz="1400" b="1">
                <a:solidFill>
                  <a:srgbClr val="004990"/>
                </a:solidFill>
                <a:cs typeface="Arial"/>
              </a:rPr>
              <a:t>Patricia Lee King, PhD, MSW</a:t>
            </a:r>
            <a:r>
              <a:rPr lang="en-US" altLang="en-US" sz="1400">
                <a:solidFill>
                  <a:srgbClr val="004990"/>
                </a:solidFill>
                <a:cs typeface="Arial"/>
              </a:rPr>
              <a:t>: </a:t>
            </a:r>
            <a:r>
              <a:rPr lang="en-US" altLang="en-US" sz="1400">
                <a:solidFill>
                  <a:srgbClr val="444C55"/>
                </a:solidFill>
                <a:cs typeface="Arial"/>
              </a:rPr>
              <a:t>State Project Director, Quality</a:t>
            </a:r>
            <a:endParaRPr lang="en-US" altLang="en-US" sz="1400">
              <a:solidFill>
                <a:srgbClr val="444C55"/>
              </a:solidFill>
              <a:ea typeface="Calibri"/>
              <a:cs typeface="Arial"/>
            </a:endParaRPr>
          </a:p>
        </p:txBody>
      </p:sp>
      <p:sp>
        <p:nvSpPr>
          <p:cNvPr id="18" name="Rectangle 17"/>
          <p:cNvSpPr/>
          <p:nvPr/>
        </p:nvSpPr>
        <p:spPr>
          <a:xfrm>
            <a:off x="9430433" y="3443698"/>
            <a:ext cx="2424213"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algn="ctr">
              <a:spcBef>
                <a:spcPct val="0"/>
              </a:spcBef>
              <a:defRPr/>
            </a:pPr>
            <a:r>
              <a:rPr lang="en-US" altLang="en-US" sz="1400" b="1">
                <a:solidFill>
                  <a:srgbClr val="004990"/>
                </a:solidFill>
                <a:cs typeface="Arial"/>
              </a:rPr>
              <a:t>Daniel Weiss, MPH </a:t>
            </a:r>
            <a:r>
              <a:rPr lang="en-US" altLang="en-US" sz="1400">
                <a:solidFill>
                  <a:srgbClr val="444C55"/>
                </a:solidFill>
                <a:cs typeface="Arial"/>
              </a:rPr>
              <a:t> </a:t>
            </a:r>
            <a:endParaRPr lang="en-US"/>
          </a:p>
          <a:p>
            <a:pPr lvl="0" algn="ctr">
              <a:spcBef>
                <a:spcPct val="0"/>
              </a:spcBef>
              <a:defRPr/>
            </a:pPr>
            <a:r>
              <a:rPr lang="en-US" altLang="en-US" sz="1400">
                <a:solidFill>
                  <a:srgbClr val="444C55"/>
                </a:solidFill>
                <a:cs typeface="Arial" panose="020B0604020202020204" pitchFamily="34" charset="0"/>
              </a:rPr>
              <a:t>Director of Data &amp; Operations</a:t>
            </a:r>
            <a:endParaRPr lang="en-US" altLang="en-US" sz="1400">
              <a:solidFill>
                <a:srgbClr val="444C55"/>
              </a:solidFill>
              <a:ea typeface="Calibri" panose="020F0502020204030204"/>
              <a:cs typeface="Arial" panose="020B0604020202020204" pitchFamily="34" charset="0"/>
            </a:endParaRPr>
          </a:p>
        </p:txBody>
      </p:sp>
      <p:sp>
        <p:nvSpPr>
          <p:cNvPr id="19" name="Rectangle 18"/>
          <p:cNvSpPr/>
          <p:nvPr/>
        </p:nvSpPr>
        <p:spPr>
          <a:xfrm>
            <a:off x="4729582" y="3432698"/>
            <a:ext cx="2006949"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Justin Josephsen, MD</a:t>
            </a:r>
            <a:r>
              <a:rPr lang="en-US" altLang="en-US" sz="1400">
                <a:solidFill>
                  <a:srgbClr val="444C55"/>
                </a:solidFill>
                <a:cs typeface="Arial" panose="020B0604020202020204" pitchFamily="34" charset="0"/>
              </a:rPr>
              <a:t>: Neonatal Co-Lead</a:t>
            </a:r>
            <a:endParaRPr lang="en-US"/>
          </a:p>
        </p:txBody>
      </p:sp>
      <p:sp>
        <p:nvSpPr>
          <p:cNvPr id="20" name="Rectangle 19"/>
          <p:cNvSpPr/>
          <p:nvPr/>
        </p:nvSpPr>
        <p:spPr>
          <a:xfrm>
            <a:off x="6640274" y="5806888"/>
            <a:ext cx="2165099"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a:rPr>
              <a:t>Aleena </a:t>
            </a:r>
            <a:r>
              <a:rPr lang="en-US" altLang="en-US" sz="1400" b="1" err="1">
                <a:solidFill>
                  <a:srgbClr val="004990"/>
                </a:solidFill>
                <a:cs typeface="Arial"/>
              </a:rPr>
              <a:t>Surenian</a:t>
            </a:r>
            <a:r>
              <a:rPr lang="en-US" altLang="en-US" sz="1400" b="1">
                <a:solidFill>
                  <a:srgbClr val="004990"/>
                </a:solidFill>
                <a:cs typeface="Arial"/>
              </a:rPr>
              <a:t>, MPH </a:t>
            </a:r>
            <a:r>
              <a:rPr lang="en-US" altLang="en-US" sz="1400">
                <a:solidFill>
                  <a:srgbClr val="444C55"/>
                </a:solidFill>
                <a:cs typeface="Arial"/>
              </a:rPr>
              <a:t>: Project Coordinator</a:t>
            </a:r>
            <a:endParaRPr lang="en-US">
              <a:cs typeface="Arial"/>
            </a:endParaRPr>
          </a:p>
        </p:txBody>
      </p:sp>
      <p:sp>
        <p:nvSpPr>
          <p:cNvPr id="21" name="Rectangle 20"/>
          <p:cNvSpPr/>
          <p:nvPr/>
        </p:nvSpPr>
        <p:spPr>
          <a:xfrm>
            <a:off x="396553" y="5798533"/>
            <a:ext cx="3328714"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Alana Rivera, MSN, RNC-OB, C-EFM, CLC</a:t>
            </a:r>
            <a:r>
              <a:rPr lang="en-US" altLang="en-US" sz="1400">
                <a:solidFill>
                  <a:srgbClr val="444C55"/>
                </a:solidFill>
                <a:cs typeface="Arial" panose="020B0604020202020204" pitchFamily="34" charset="0"/>
              </a:rPr>
              <a:t>: </a:t>
            </a:r>
            <a:endParaRPr lang="en-US"/>
          </a:p>
          <a:p>
            <a:pPr lvl="0" algn="ctr">
              <a:spcBef>
                <a:spcPct val="0"/>
              </a:spcBef>
              <a:defRPr/>
            </a:pPr>
            <a:r>
              <a:rPr lang="en-US" altLang="en-US" sz="1400">
                <a:solidFill>
                  <a:srgbClr val="444C55"/>
                </a:solidFill>
                <a:cs typeface="Arial" panose="020B0604020202020204" pitchFamily="34" charset="0"/>
              </a:rPr>
              <a:t>Nurse Quality Manager</a:t>
            </a:r>
            <a:endParaRPr lang="en-US" altLang="en-US" sz="1400">
              <a:solidFill>
                <a:srgbClr val="444C55"/>
              </a:solidFill>
              <a:ea typeface="Calibri" panose="020F0502020204030204"/>
              <a:cs typeface="Arial" panose="020B0604020202020204" pitchFamily="34" charset="0"/>
            </a:endParaRPr>
          </a:p>
        </p:txBody>
      </p:sp>
      <p:sp>
        <p:nvSpPr>
          <p:cNvPr id="22" name="Rectangle 21"/>
          <p:cNvSpPr/>
          <p:nvPr/>
        </p:nvSpPr>
        <p:spPr>
          <a:xfrm>
            <a:off x="3865214" y="5806888"/>
            <a:ext cx="2455175" cy="523220"/>
          </a:xfrm>
          <a:prstGeom prst="rect">
            <a:avLst/>
          </a:prstGeom>
        </p:spPr>
        <p:style>
          <a:lnRef idx="2">
            <a:schemeClr val="accent3"/>
          </a:lnRef>
          <a:fillRef idx="1">
            <a:schemeClr val="lt1"/>
          </a:fillRef>
          <a:effectRef idx="0">
            <a:schemeClr val="accent3"/>
          </a:effectRef>
          <a:fontRef idx="minor">
            <a:schemeClr val="dk1"/>
          </a:fontRef>
        </p:style>
        <p:txBody>
          <a:bodyPr wrap="square" lIns="91440" tIns="45720" rIns="91440" bIns="45720" anchor="t">
            <a:spAutoFit/>
          </a:bodyPr>
          <a:lstStyle/>
          <a:p>
            <a:pPr lvl="0" algn="ctr">
              <a:spcBef>
                <a:spcPct val="0"/>
              </a:spcBef>
              <a:defRPr/>
            </a:pPr>
            <a:r>
              <a:rPr lang="en-US" altLang="en-US" sz="1400" b="1">
                <a:solidFill>
                  <a:srgbClr val="004990"/>
                </a:solidFill>
                <a:cs typeface="Arial" panose="020B0604020202020204" pitchFamily="34" charset="0"/>
              </a:rPr>
              <a:t>Ellie Suse, MPH, BSN, RN</a:t>
            </a:r>
            <a:r>
              <a:rPr lang="en-US" altLang="en-US" sz="1400">
                <a:solidFill>
                  <a:srgbClr val="444C55"/>
                </a:solidFill>
                <a:cs typeface="Arial" panose="020B0604020202020204" pitchFamily="34" charset="0"/>
              </a:rPr>
              <a:t>: Project Manager</a:t>
            </a:r>
            <a:endParaRPr lang="en-US"/>
          </a:p>
        </p:txBody>
      </p:sp>
      <p:sp>
        <p:nvSpPr>
          <p:cNvPr id="2" name="Heart 1">
            <a:extLst>
              <a:ext uri="{FF2B5EF4-FFF2-40B4-BE49-F238E27FC236}">
                <a16:creationId xmlns:a16="http://schemas.microsoft.com/office/drawing/2014/main" id="{AA016728-861D-A2E5-3425-1AAD0A301044}"/>
              </a:ext>
            </a:extLst>
          </p:cNvPr>
          <p:cNvSpPr/>
          <p:nvPr/>
        </p:nvSpPr>
        <p:spPr>
          <a:xfrm>
            <a:off x="9005206" y="1102178"/>
            <a:ext cx="3091543" cy="3037115"/>
          </a:xfrm>
          <a:prstGeom prst="heart">
            <a:avLst/>
          </a:prstGeom>
          <a:noFill/>
          <a:ln w="2857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descr="A person smiling at the camera&#10;&#10;Description automatically generated">
            <a:extLst>
              <a:ext uri="{FF2B5EF4-FFF2-40B4-BE49-F238E27FC236}">
                <a16:creationId xmlns:a16="http://schemas.microsoft.com/office/drawing/2014/main" id="{0C4C4E2D-47B2-AAF8-8E55-FEF8B255C22E}"/>
              </a:ext>
            </a:extLst>
          </p:cNvPr>
          <p:cNvPicPr>
            <a:picLocks noChangeAspect="1"/>
          </p:cNvPicPr>
          <p:nvPr/>
        </p:nvPicPr>
        <p:blipFill>
          <a:blip r:embed="rId11"/>
          <a:stretch>
            <a:fillRect/>
          </a:stretch>
        </p:blipFill>
        <p:spPr>
          <a:xfrm>
            <a:off x="9565527" y="4138883"/>
            <a:ext cx="1759249" cy="2073933"/>
          </a:xfrm>
          <a:prstGeom prst="rect">
            <a:avLst/>
          </a:prstGeom>
          <a:ln>
            <a:noFill/>
          </a:ln>
          <a:effectLst>
            <a:outerShdw blurRad="292100" dist="139700" dir="2700000" algn="tl" rotWithShape="0">
              <a:srgbClr val="333333">
                <a:alpha val="65000"/>
              </a:srgbClr>
            </a:outerShdw>
          </a:effectLst>
        </p:spPr>
      </p:pic>
      <p:sp>
        <p:nvSpPr>
          <p:cNvPr id="4" name="Google Shape;3807;p411">
            <a:extLst>
              <a:ext uri="{FF2B5EF4-FFF2-40B4-BE49-F238E27FC236}">
                <a16:creationId xmlns:a16="http://schemas.microsoft.com/office/drawing/2014/main" id="{E231490C-5422-7250-F652-1A125B87A9A8}"/>
              </a:ext>
            </a:extLst>
          </p:cNvPr>
          <p:cNvSpPr/>
          <p:nvPr/>
        </p:nvSpPr>
        <p:spPr>
          <a:xfrm>
            <a:off x="9324983" y="5803187"/>
            <a:ext cx="2187561" cy="523220"/>
          </a:xfrm>
          <a:prstGeom prst="rect">
            <a:avLst/>
          </a:prstGeom>
          <a:solidFill>
            <a:schemeClr val="lt1"/>
          </a:solidFill>
          <a:ln w="12700" cap="flat" cmpd="sng">
            <a:solidFill>
              <a:schemeClr val="accent3"/>
            </a:solidFill>
            <a:prstDash val="solid"/>
            <a:miter lim="800000"/>
            <a:headEnd type="none" w="sm" len="sm"/>
            <a:tailEnd type="none" w="sm" len="sm"/>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rtl="0">
              <a:spcBef>
                <a:spcPts val="0"/>
              </a:spcBef>
              <a:spcAft>
                <a:spcPts val="0"/>
              </a:spcAft>
              <a:buNone/>
            </a:pPr>
            <a:r>
              <a:rPr lang="en-US" sz="1400" b="1">
                <a:solidFill>
                  <a:srgbClr val="004990"/>
                </a:solidFill>
                <a:latin typeface="Calibri"/>
                <a:ea typeface="Calibri"/>
                <a:cs typeface="Calibri"/>
                <a:sym typeface="Calibri"/>
              </a:rPr>
              <a:t>Emma Hegemiller, MS:</a:t>
            </a:r>
            <a:r>
              <a:rPr lang="en-US" sz="1400">
                <a:solidFill>
                  <a:srgbClr val="004990"/>
                </a:solidFill>
                <a:latin typeface="Calibri"/>
                <a:ea typeface="Calibri"/>
                <a:cs typeface="Calibri"/>
                <a:sym typeface="Calibri"/>
              </a:rPr>
              <a:t> </a:t>
            </a:r>
            <a:endParaRPr sz="1400">
              <a:solidFill>
                <a:srgbClr val="004990"/>
              </a:solidFill>
              <a:latin typeface="Calibri"/>
              <a:ea typeface="Calibri"/>
              <a:cs typeface="Calibri"/>
              <a:sym typeface="Calibri"/>
            </a:endParaRPr>
          </a:p>
          <a:p>
            <a:pPr marL="0" marR="0" lvl="0" indent="0" algn="ctr" rtl="0">
              <a:spcBef>
                <a:spcPts val="0"/>
              </a:spcBef>
              <a:spcAft>
                <a:spcPts val="0"/>
              </a:spcAft>
              <a:buNone/>
            </a:pPr>
            <a:r>
              <a:rPr lang="en-US" sz="1400">
                <a:solidFill>
                  <a:srgbClr val="444C55"/>
                </a:solidFill>
                <a:latin typeface="Calibri"/>
                <a:ea typeface="Calibri"/>
                <a:cs typeface="Calibri"/>
                <a:sym typeface="Calibri"/>
              </a:rPr>
              <a:t>ILPQC Data System Team</a:t>
            </a:r>
            <a:endParaRPr sz="1400">
              <a:solidFill>
                <a:srgbClr val="444C55"/>
              </a:solidFill>
              <a:latin typeface="Calibri"/>
              <a:ea typeface="Calibri"/>
              <a:cs typeface="Calibri"/>
              <a:sym typeface="Calibri"/>
            </a:endParaRPr>
          </a:p>
        </p:txBody>
      </p:sp>
    </p:spTree>
    <p:extLst>
      <p:ext uri="{BB962C8B-B14F-4D97-AF65-F5344CB8AC3E}">
        <p14:creationId xmlns:p14="http://schemas.microsoft.com/office/powerpoint/2010/main" val="1582273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170353" y="1416856"/>
            <a:ext cx="6244790" cy="1826339"/>
          </a:xfrm>
          <a:noFill/>
        </p:spPr>
        <p:txBody>
          <a:bodyPr/>
          <a:lstStyle/>
          <a:p>
            <a:r>
              <a:rPr lang="en-US" b="0">
                <a:solidFill>
                  <a:schemeClr val="accent1"/>
                </a:solidFill>
                <a:ea typeface="Lato Medium"/>
                <a:cs typeface="Lato Medium"/>
              </a:rPr>
              <a:t>Welcome Address</a:t>
            </a:r>
          </a:p>
        </p:txBody>
      </p:sp>
      <p:sp>
        <p:nvSpPr>
          <p:cNvPr id="3" name="Subtitle 2"/>
          <p:cNvSpPr>
            <a:spLocks noGrp="1"/>
          </p:cNvSpPr>
          <p:nvPr>
            <p:ph type="subTitle" idx="1"/>
          </p:nvPr>
        </p:nvSpPr>
        <p:spPr>
          <a:xfrm>
            <a:off x="1255631" y="3184420"/>
            <a:ext cx="7326488" cy="1616047"/>
          </a:xfrm>
        </p:spPr>
        <p:txBody>
          <a:bodyPr vert="horz" lIns="91440" tIns="45720" rIns="91440" bIns="45720" rtlCol="0" anchor="t">
            <a:noAutofit/>
          </a:bodyPr>
          <a:lstStyle/>
          <a:p>
            <a:r>
              <a:rPr lang="en-US" b="1">
                <a:ea typeface="Lato"/>
                <a:cs typeface="Calibri"/>
              </a:rPr>
              <a:t>Charity S. Bean, CMA, CFSD, CLC, CBA, CHW, SRN</a:t>
            </a:r>
            <a:endParaRPr lang="en-US"/>
          </a:p>
          <a:p>
            <a:pPr>
              <a:spcBef>
                <a:spcPts val="200"/>
              </a:spcBef>
              <a:spcAft>
                <a:spcPts val="200"/>
              </a:spcAft>
            </a:pPr>
            <a:r>
              <a:rPr lang="en-US">
                <a:solidFill>
                  <a:srgbClr val="444C55"/>
                </a:solidFill>
                <a:ea typeface="Calibri"/>
                <a:cs typeface="+mn-lt"/>
              </a:rPr>
              <a:t>Doula Bean Maternal Care, LLC</a:t>
            </a:r>
          </a:p>
          <a:p>
            <a:pPr>
              <a:spcBef>
                <a:spcPts val="200"/>
              </a:spcBef>
              <a:spcAft>
                <a:spcPts val="200"/>
              </a:spcAft>
            </a:pPr>
            <a:r>
              <a:rPr lang="en-US">
                <a:solidFill>
                  <a:srgbClr val="444C55"/>
                </a:solidFill>
                <a:ea typeface="Calibri"/>
                <a:cs typeface="+mn-lt"/>
              </a:rPr>
              <a:t>ILPQC Obstetric Community Advisory Board member</a:t>
            </a:r>
            <a:endParaRPr lang="en-US"/>
          </a:p>
          <a:p>
            <a:pPr>
              <a:spcBef>
                <a:spcPts val="200"/>
              </a:spcBef>
              <a:spcAft>
                <a:spcPts val="200"/>
              </a:spcAft>
            </a:pPr>
            <a:endParaRPr lang="en-US">
              <a:ea typeface="Lato"/>
              <a:cs typeface="+mn-lt"/>
            </a:endParaRPr>
          </a:p>
          <a:p>
            <a:endParaRPr lang="en-US">
              <a:cs typeface="Calibri"/>
            </a:endParaRPr>
          </a:p>
          <a:p>
            <a:endParaRPr lang="en-US">
              <a:cs typeface="Calibri"/>
            </a:endParaRPr>
          </a:p>
          <a:p>
            <a:endParaRPr lang="en-US">
              <a:cs typeface="Calibri"/>
            </a:endParaRPr>
          </a:p>
          <a:p>
            <a:endParaRPr lang="en-US">
              <a:cs typeface="Calibri"/>
            </a:endParaRPr>
          </a:p>
          <a:p>
            <a:endParaRPr lang="en-US"/>
          </a:p>
        </p:txBody>
      </p:sp>
      <p:pic>
        <p:nvPicPr>
          <p:cNvPr id="5" name="Picture 5" descr="doula bean doula photo.jpg">
            <a:extLst>
              <a:ext uri="{FF2B5EF4-FFF2-40B4-BE49-F238E27FC236}">
                <a16:creationId xmlns:a16="http://schemas.microsoft.com/office/drawing/2014/main" id="{10E82D78-8CFE-B530-5A0F-92DC3AAD777E}"/>
              </a:ext>
            </a:extLst>
          </p:cNvPr>
          <p:cNvPicPr>
            <a:picLocks noGrp="1" noChangeAspect="1"/>
          </p:cNvPicPr>
          <p:nvPr>
            <p:ph type="pic" sz="quarter" idx="11"/>
          </p:nvPr>
        </p:nvPicPr>
        <p:blipFill rotWithShape="1">
          <a:blip r:embed="rId3" cstate="email">
            <a:extLst>
              <a:ext uri="{28A0092B-C50C-407E-A947-70E740481C1C}">
                <a14:useLocalDpi xmlns:a14="http://schemas.microsoft.com/office/drawing/2010/main"/>
              </a:ext>
            </a:extLst>
          </a:blip>
          <a:srcRect/>
          <a:stretch/>
        </p:blipFill>
        <p:spPr>
          <a:xfrm>
            <a:off x="8285542" y="1033420"/>
            <a:ext cx="3903895" cy="4585217"/>
          </a:xfrm>
        </p:spPr>
      </p:pic>
    </p:spTree>
    <p:extLst>
      <p:ext uri="{BB962C8B-B14F-4D97-AF65-F5344CB8AC3E}">
        <p14:creationId xmlns:p14="http://schemas.microsoft.com/office/powerpoint/2010/main" val="985074272"/>
      </p:ext>
    </p:extLst>
  </p:cSld>
  <p:clrMapOvr>
    <a:masterClrMapping/>
  </p:clrMapOvr>
  <p:extLst>
    <p:ext uri="{6950BFC3-D8DA-4A85-94F7-54DA5524770B}">
      <p188:commentRel xmlns:p188="http://schemas.microsoft.com/office/powerpoint/2018/8/main" r:id="rId2"/>
    </p:ext>
  </p:extLst>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EFEADE"/>
        </a:solidFill>
        <a:effectLst/>
      </p:bgPr>
    </p:bg>
    <p:spTree>
      <p:nvGrpSpPr>
        <p:cNvPr id="1" name=""/>
        <p:cNvGrpSpPr/>
        <p:nvPr/>
      </p:nvGrpSpPr>
      <p:grpSpPr>
        <a:xfrm>
          <a:off x="0" y="0"/>
          <a:ext cx="0" cy="0"/>
          <a:chOff x="0" y="0"/>
          <a:chExt cx="0" cy="0"/>
        </a:xfrm>
      </p:grpSpPr>
      <p:sp useBgFill="1">
        <p:nvSpPr>
          <p:cNvPr id="121" name="Rectangle 120">
            <a:extLst>
              <a:ext uri="{FF2B5EF4-FFF2-40B4-BE49-F238E27FC236}">
                <a16:creationId xmlns:a16="http://schemas.microsoft.com/office/drawing/2014/main" id="{12C63567-9A18-430B-817B-152D609F572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3">
            <a:extLst>
              <a:ext uri="{FF2B5EF4-FFF2-40B4-BE49-F238E27FC236}">
                <a16:creationId xmlns:a16="http://schemas.microsoft.com/office/drawing/2014/main" id="{142E12D1-955F-DF4F-AB3C-A0F8A41B499B}"/>
              </a:ext>
            </a:extLst>
          </p:cNvPr>
          <p:cNvSpPr>
            <a:spLocks noGrp="1"/>
          </p:cNvSpPr>
          <p:nvPr>
            <p:ph type="title"/>
          </p:nvPr>
        </p:nvSpPr>
        <p:spPr>
          <a:xfrm>
            <a:off x="6564019" y="554009"/>
            <a:ext cx="4789763" cy="1662878"/>
          </a:xfrm>
        </p:spPr>
        <p:txBody>
          <a:bodyPr>
            <a:normAutofit/>
          </a:bodyPr>
          <a:lstStyle/>
          <a:p>
            <a:r>
              <a:rPr lang="en-US" sz="4000">
                <a:ea typeface="Lato Medium"/>
                <a:cs typeface="Lato Medium"/>
              </a:rPr>
              <a:t>Overview</a:t>
            </a:r>
          </a:p>
        </p:txBody>
      </p:sp>
      <p:pic>
        <p:nvPicPr>
          <p:cNvPr id="18" name="Picture 17" descr="A person wearing face masks pointing at a poster&#10;&#10;Description automatically generated">
            <a:extLst>
              <a:ext uri="{FF2B5EF4-FFF2-40B4-BE49-F238E27FC236}">
                <a16:creationId xmlns:a16="http://schemas.microsoft.com/office/drawing/2014/main" id="{491DEA0C-0417-570E-88B4-733F92441F5E}"/>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0" y="10"/>
            <a:ext cx="3003103" cy="3912881"/>
          </a:xfrm>
          <a:prstGeom prst="rect">
            <a:avLst/>
          </a:prstGeom>
        </p:spPr>
      </p:pic>
      <p:pic>
        <p:nvPicPr>
          <p:cNvPr id="13" name="Picture 12" descr="A person wearing a face mask&#10;&#10;Description automatically generated">
            <a:extLst>
              <a:ext uri="{FF2B5EF4-FFF2-40B4-BE49-F238E27FC236}">
                <a16:creationId xmlns:a16="http://schemas.microsoft.com/office/drawing/2014/main" id="{7317B7E9-F94B-FA9F-DD3E-BA52BADA84E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b="-1"/>
          <a:stretch/>
        </p:blipFill>
        <p:spPr>
          <a:xfrm>
            <a:off x="3180257" y="10"/>
            <a:ext cx="3016307" cy="2223328"/>
          </a:xfrm>
          <a:prstGeom prst="rect">
            <a:avLst/>
          </a:prstGeom>
        </p:spPr>
      </p:pic>
      <p:pic>
        <p:nvPicPr>
          <p:cNvPr id="14" name="Picture 13" descr="A person standing at a podium&#10;&#10;Description automatically generated">
            <a:extLst>
              <a:ext uri="{FF2B5EF4-FFF2-40B4-BE49-F238E27FC236}">
                <a16:creationId xmlns:a16="http://schemas.microsoft.com/office/drawing/2014/main" id="{73B42781-84D0-ED0E-A727-50095B77419F}"/>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1" y="4079988"/>
            <a:ext cx="3003123" cy="2778013"/>
          </a:xfrm>
          <a:prstGeom prst="rect">
            <a:avLst/>
          </a:prstGeom>
        </p:spPr>
      </p:pic>
      <p:pic>
        <p:nvPicPr>
          <p:cNvPr id="17" name="Picture 16" descr="A group of people sitting at a table&#10;&#10;Description automatically generated">
            <a:extLst>
              <a:ext uri="{FF2B5EF4-FFF2-40B4-BE49-F238E27FC236}">
                <a16:creationId xmlns:a16="http://schemas.microsoft.com/office/drawing/2014/main" id="{DE8BA75C-693A-0EB5-37E9-C8DF4E2342E2}"/>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3180257" y="4629236"/>
            <a:ext cx="3016307" cy="2228765"/>
          </a:xfrm>
          <a:prstGeom prst="rect">
            <a:avLst/>
          </a:prstGeom>
        </p:spPr>
      </p:pic>
      <p:sp>
        <p:nvSpPr>
          <p:cNvPr id="7" name="Footer Placeholder 6">
            <a:extLst>
              <a:ext uri="{FF2B5EF4-FFF2-40B4-BE49-F238E27FC236}">
                <a16:creationId xmlns:a16="http://schemas.microsoft.com/office/drawing/2014/main" id="{3EB9706F-A3D6-E446-86DE-DCE541D2CEFF}"/>
              </a:ext>
            </a:extLst>
          </p:cNvPr>
          <p:cNvSpPr>
            <a:spLocks noGrp="1"/>
          </p:cNvSpPr>
          <p:nvPr>
            <p:ph type="ftr" sz="quarter" idx="11"/>
          </p:nvPr>
        </p:nvSpPr>
        <p:spPr>
          <a:xfrm>
            <a:off x="6564019" y="6356350"/>
            <a:ext cx="2743200" cy="365125"/>
          </a:xfrm>
        </p:spPr>
        <p:txBody>
          <a:bodyPr>
            <a:normAutofit/>
          </a:bodyPr>
          <a:lstStyle/>
          <a:p>
            <a:pPr algn="l">
              <a:spcAft>
                <a:spcPts val="600"/>
              </a:spcAft>
            </a:pPr>
            <a:r>
              <a:rPr lang="en-US"/>
              <a:t>Illinois Perinatal Quality Collaborative</a:t>
            </a:r>
          </a:p>
        </p:txBody>
      </p:sp>
      <p:sp>
        <p:nvSpPr>
          <p:cNvPr id="6" name="Slide Number Placeholder 5">
            <a:extLst>
              <a:ext uri="{FF2B5EF4-FFF2-40B4-BE49-F238E27FC236}">
                <a16:creationId xmlns:a16="http://schemas.microsoft.com/office/drawing/2014/main" id="{EB71EC4D-80CD-8A4C-AD10-7915639710A4}"/>
              </a:ext>
            </a:extLst>
          </p:cNvPr>
          <p:cNvSpPr>
            <a:spLocks noGrp="1"/>
          </p:cNvSpPr>
          <p:nvPr>
            <p:ph type="sldNum" sz="quarter" idx="10"/>
          </p:nvPr>
        </p:nvSpPr>
        <p:spPr>
          <a:xfrm>
            <a:off x="9489558" y="6356350"/>
            <a:ext cx="1864242" cy="365125"/>
          </a:xfrm>
        </p:spPr>
        <p:txBody>
          <a:bodyPr>
            <a:normAutofit/>
          </a:bodyPr>
          <a:lstStyle/>
          <a:p>
            <a:pPr>
              <a:spcAft>
                <a:spcPts val="600"/>
              </a:spcAft>
            </a:pPr>
            <a:fld id="{97033E4B-E3EB-3D46-B2D8-3159663620FA}" type="slidenum">
              <a:rPr lang="en-US"/>
              <a:pPr>
                <a:spcAft>
                  <a:spcPts val="600"/>
                </a:spcAft>
              </a:pPr>
              <a:t>15</a:t>
            </a:fld>
            <a:endParaRPr lang="en-US"/>
          </a:p>
        </p:txBody>
      </p:sp>
      <p:graphicFrame>
        <p:nvGraphicFramePr>
          <p:cNvPr id="9" name="Content Placeholder 4">
            <a:extLst>
              <a:ext uri="{FF2B5EF4-FFF2-40B4-BE49-F238E27FC236}">
                <a16:creationId xmlns:a16="http://schemas.microsoft.com/office/drawing/2014/main" id="{62B6F5F7-B35B-278B-9441-CDEB2EE9A0AD}"/>
              </a:ext>
            </a:extLst>
          </p:cNvPr>
          <p:cNvGraphicFramePr>
            <a:graphicFrameLocks noGrp="1"/>
          </p:cNvGraphicFramePr>
          <p:nvPr>
            <p:ph idx="1"/>
            <p:extLst>
              <p:ext uri="{D42A27DB-BD31-4B8C-83A1-F6EECF244321}">
                <p14:modId xmlns:p14="http://schemas.microsoft.com/office/powerpoint/2010/main" val="3454769814"/>
              </p:ext>
            </p:extLst>
          </p:nvPr>
        </p:nvGraphicFramePr>
        <p:xfrm>
          <a:off x="6564019" y="2412009"/>
          <a:ext cx="4789763" cy="371389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pic>
        <p:nvPicPr>
          <p:cNvPr id="292" name="Picture 291" descr="A group of people standing together&#10;&#10;Description automatically generated">
            <a:extLst>
              <a:ext uri="{FF2B5EF4-FFF2-40B4-BE49-F238E27FC236}">
                <a16:creationId xmlns:a16="http://schemas.microsoft.com/office/drawing/2014/main" id="{9F4EB6BD-16C2-2EE9-DF2E-163E9931835E}"/>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3186023" y="2413959"/>
            <a:ext cx="3030747" cy="2044460"/>
          </a:xfrm>
          <a:prstGeom prst="rect">
            <a:avLst/>
          </a:prstGeom>
        </p:spPr>
      </p:pic>
    </p:spTree>
    <p:extLst>
      <p:ext uri="{BB962C8B-B14F-4D97-AF65-F5344CB8AC3E}">
        <p14:creationId xmlns:p14="http://schemas.microsoft.com/office/powerpoint/2010/main" val="138625543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742501-F937-8041-84E5-748F96AE991B}"/>
              </a:ext>
            </a:extLst>
          </p:cNvPr>
          <p:cNvSpPr>
            <a:spLocks noGrp="1"/>
          </p:cNvSpPr>
          <p:nvPr>
            <p:ph type="ctrTitle"/>
          </p:nvPr>
        </p:nvSpPr>
        <p:spPr>
          <a:xfrm>
            <a:off x="1413310" y="1561331"/>
            <a:ext cx="6818696" cy="2267013"/>
          </a:xfrm>
        </p:spPr>
        <p:txBody>
          <a:bodyPr/>
          <a:lstStyle/>
          <a:p>
            <a:r>
              <a:rPr lang="en-US" dirty="0">
                <a:solidFill>
                  <a:schemeClr val="accent1"/>
                </a:solidFill>
                <a:ea typeface="Calibri"/>
                <a:cs typeface="Calibri"/>
              </a:rPr>
              <a:t>ILPQC Year in Review: </a:t>
            </a:r>
            <a:br>
              <a:rPr lang="en-US" dirty="0">
                <a:ea typeface="Calibri"/>
                <a:cs typeface="Calibri"/>
              </a:rPr>
            </a:br>
            <a:r>
              <a:rPr lang="en-US" b="0" dirty="0">
                <a:solidFill>
                  <a:schemeClr val="accent1"/>
                </a:solidFill>
                <a:ea typeface="Calibri"/>
                <a:cs typeface="Calibri"/>
              </a:rPr>
              <a:t>Partnering with patients and communities to make change</a:t>
            </a:r>
          </a:p>
        </p:txBody>
      </p:sp>
      <p:sp>
        <p:nvSpPr>
          <p:cNvPr id="4" name="Subtitle 3">
            <a:extLst>
              <a:ext uri="{FF2B5EF4-FFF2-40B4-BE49-F238E27FC236}">
                <a16:creationId xmlns:a16="http://schemas.microsoft.com/office/drawing/2014/main" id="{19922563-64D6-2A4E-B048-13AC25DB45AD}"/>
              </a:ext>
            </a:extLst>
          </p:cNvPr>
          <p:cNvSpPr>
            <a:spLocks noGrp="1"/>
          </p:cNvSpPr>
          <p:nvPr>
            <p:ph type="subTitle" idx="1"/>
          </p:nvPr>
        </p:nvSpPr>
        <p:spPr>
          <a:xfrm>
            <a:off x="1413310" y="3945456"/>
            <a:ext cx="5194433" cy="986569"/>
          </a:xfrm>
        </p:spPr>
        <p:txBody>
          <a:bodyPr vert="horz" lIns="91440" tIns="45720" rIns="91440" bIns="45720" rtlCol="0" anchor="t">
            <a:noAutofit/>
          </a:bodyPr>
          <a:lstStyle/>
          <a:p>
            <a:pPr>
              <a:spcBef>
                <a:spcPts val="0"/>
              </a:spcBef>
              <a:spcAft>
                <a:spcPts val="0"/>
              </a:spcAft>
            </a:pPr>
            <a:r>
              <a:rPr lang="en-US" sz="2200" b="1" dirty="0">
                <a:ea typeface="+mn-lt"/>
                <a:cs typeface="+mn-lt"/>
              </a:rPr>
              <a:t>Ann Borders, MD, MSc, MPH</a:t>
            </a:r>
            <a:endParaRPr lang="en-US"/>
          </a:p>
          <a:p>
            <a:pPr>
              <a:spcBef>
                <a:spcPts val="0"/>
              </a:spcBef>
              <a:spcAft>
                <a:spcPts val="0"/>
              </a:spcAft>
            </a:pPr>
            <a:r>
              <a:rPr lang="en-US" sz="2200" b="1" dirty="0">
                <a:ea typeface="+mn-lt"/>
                <a:cs typeface="+mn-lt"/>
              </a:rPr>
              <a:t>Leslie Caldarelli, MD</a:t>
            </a:r>
          </a:p>
          <a:p>
            <a:pPr>
              <a:spcBef>
                <a:spcPts val="0"/>
              </a:spcBef>
              <a:spcAft>
                <a:spcPts val="0"/>
              </a:spcAft>
            </a:pPr>
            <a:r>
              <a:rPr lang="en-US" sz="2200" b="1" dirty="0">
                <a:ea typeface="+mn-lt"/>
                <a:cs typeface="+mn-lt"/>
              </a:rPr>
              <a:t>Justin Josephsen, MD</a:t>
            </a:r>
          </a:p>
          <a:p>
            <a:endParaRPr lang="en-US">
              <a:ea typeface="+mn-lt"/>
              <a:cs typeface="+mn-lt"/>
            </a:endParaRPr>
          </a:p>
          <a:p>
            <a:endParaRPr lang="en-US">
              <a:cs typeface="Calibri"/>
            </a:endParaRPr>
          </a:p>
        </p:txBody>
      </p:sp>
      <p:sp>
        <p:nvSpPr>
          <p:cNvPr id="5" name="Picture Placeholder 4">
            <a:extLst>
              <a:ext uri="{FF2B5EF4-FFF2-40B4-BE49-F238E27FC236}">
                <a16:creationId xmlns:a16="http://schemas.microsoft.com/office/drawing/2014/main" id="{23A95245-0588-1045-1E75-4206E1B09E0A}"/>
              </a:ext>
            </a:extLst>
          </p:cNvPr>
          <p:cNvSpPr>
            <a:spLocks noGrp="1"/>
          </p:cNvSpPr>
          <p:nvPr>
            <p:ph type="pic" sz="quarter" idx="11"/>
          </p:nvPr>
        </p:nvSpPr>
        <p:spPr/>
      </p:sp>
    </p:spTree>
    <p:extLst>
      <p:ext uri="{BB962C8B-B14F-4D97-AF65-F5344CB8AC3E}">
        <p14:creationId xmlns:p14="http://schemas.microsoft.com/office/powerpoint/2010/main" val="134545581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778"/>
        <p:cNvGrpSpPr/>
        <p:nvPr/>
      </p:nvGrpSpPr>
      <p:grpSpPr>
        <a:xfrm>
          <a:off x="0" y="0"/>
          <a:ext cx="0" cy="0"/>
          <a:chOff x="0" y="0"/>
          <a:chExt cx="0" cy="0"/>
        </a:xfrm>
      </p:grpSpPr>
      <p:sp>
        <p:nvSpPr>
          <p:cNvPr id="3779" name="Google Shape;3779;p410"/>
          <p:cNvSpPr/>
          <p:nvPr/>
        </p:nvSpPr>
        <p:spPr>
          <a:xfrm>
            <a:off x="0" y="0"/>
            <a:ext cx="12188952"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3780" name="Google Shape;3780;p410"/>
          <p:cNvSpPr txBox="1">
            <a:spLocks noGrp="1"/>
          </p:cNvSpPr>
          <p:nvPr>
            <p:ph type="title"/>
          </p:nvPr>
        </p:nvSpPr>
        <p:spPr>
          <a:xfrm>
            <a:off x="625703" y="387671"/>
            <a:ext cx="5144979" cy="1956841"/>
          </a:xfrm>
          <a:prstGeom prst="rect">
            <a:avLst/>
          </a:prstGeom>
          <a:noFill/>
          <a:ln>
            <a:noFill/>
          </a:ln>
        </p:spPr>
        <p:txBody>
          <a:bodyPr spcFirstLastPara="1" wrap="square" lIns="91425" tIns="45700" rIns="91425" bIns="45700" anchor="b" anchorCtr="0">
            <a:normAutofit/>
          </a:bodyPr>
          <a:lstStyle/>
          <a:p>
            <a:r>
              <a:rPr lang="en-US" sz="3200" b="1">
                <a:solidFill>
                  <a:srgbClr val="1C498B"/>
                </a:solidFill>
                <a:latin typeface="Calibri"/>
                <a:cs typeface="Calibri"/>
              </a:rPr>
              <a:t>Illinois Perinatal Quality Collaborative (ILPQC)</a:t>
            </a:r>
            <a:r>
              <a:rPr lang="en-US" sz="5400" b="1">
                <a:latin typeface="Calibri"/>
                <a:cs typeface="Calibri"/>
              </a:rPr>
              <a:t> </a:t>
            </a:r>
            <a:endParaRPr lang="en-US" sz="5400"/>
          </a:p>
        </p:txBody>
      </p:sp>
      <p:sp>
        <p:nvSpPr>
          <p:cNvPr id="3781" name="Google Shape;3781;p410"/>
          <p:cNvSpPr/>
          <p:nvPr/>
        </p:nvSpPr>
        <p:spPr>
          <a:xfrm>
            <a:off x="640080" y="2586994"/>
            <a:ext cx="3474720" cy="18288"/>
          </a:xfrm>
          <a:custGeom>
            <a:avLst/>
            <a:gdLst/>
            <a:ahLst/>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3782" name="Google Shape;3782;p410"/>
          <p:cNvSpPr txBox="1">
            <a:spLocks noGrp="1"/>
          </p:cNvSpPr>
          <p:nvPr>
            <p:ph type="body" idx="1"/>
          </p:nvPr>
        </p:nvSpPr>
        <p:spPr>
          <a:xfrm>
            <a:off x="625969" y="2802344"/>
            <a:ext cx="4257700" cy="3913333"/>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200"/>
              <a:buNone/>
            </a:pPr>
            <a:r>
              <a:rPr lang="en-US" sz="2200">
                <a:latin typeface="Calibri"/>
                <a:ea typeface="Calibri"/>
                <a:cs typeface="Calibri"/>
                <a:sym typeface="Calibri"/>
              </a:rPr>
              <a:t>Statewide network of hospital teams, perinatal clinicians, patients, community partners, and public health leaders.</a:t>
            </a:r>
            <a:endParaRPr sz="2200">
              <a:latin typeface="Calibri"/>
              <a:ea typeface="Calibri"/>
              <a:cs typeface="Calibri"/>
              <a:sym typeface="Calibri"/>
            </a:endParaRPr>
          </a:p>
          <a:p>
            <a:pPr marL="0" lvl="0" indent="0" algn="l" rtl="0">
              <a:lnSpc>
                <a:spcPct val="100000"/>
              </a:lnSpc>
              <a:spcBef>
                <a:spcPts val="0"/>
              </a:spcBef>
              <a:spcAft>
                <a:spcPts val="0"/>
              </a:spcAft>
              <a:buSzPts val="2200"/>
              <a:buNone/>
            </a:pPr>
            <a:endParaRPr sz="2200">
              <a:latin typeface="Calibri"/>
              <a:ea typeface="Calibri"/>
              <a:cs typeface="Calibri"/>
              <a:sym typeface="Calibri"/>
            </a:endParaRPr>
          </a:p>
          <a:p>
            <a:pPr marL="0" lvl="0" indent="0" algn="l" rtl="0">
              <a:lnSpc>
                <a:spcPct val="100000"/>
              </a:lnSpc>
              <a:spcBef>
                <a:spcPts val="0"/>
              </a:spcBef>
              <a:spcAft>
                <a:spcPts val="0"/>
              </a:spcAft>
              <a:buSzPts val="2200"/>
              <a:buNone/>
            </a:pPr>
            <a:r>
              <a:rPr lang="en-US" sz="2200" b="1">
                <a:latin typeface="Calibri"/>
                <a:ea typeface="Calibri"/>
                <a:cs typeface="Calibri"/>
                <a:sym typeface="Calibri"/>
              </a:rPr>
              <a:t>Committed to equitably improving outcomes and reducing disparities for birthing people and newborns in Illinois.</a:t>
            </a:r>
          </a:p>
          <a:p>
            <a:pPr marL="228600" lvl="0" indent="-101600" algn="l" rtl="0">
              <a:lnSpc>
                <a:spcPct val="90000"/>
              </a:lnSpc>
              <a:spcBef>
                <a:spcPts val="1000"/>
              </a:spcBef>
              <a:spcAft>
                <a:spcPts val="0"/>
              </a:spcAft>
              <a:buClr>
                <a:srgbClr val="F58466"/>
              </a:buClr>
              <a:buSzPts val="2000"/>
              <a:buNone/>
            </a:pPr>
            <a:endParaRPr sz="2000">
              <a:latin typeface="Calibri"/>
              <a:ea typeface="Calibri"/>
              <a:cs typeface="Calibri"/>
              <a:sym typeface="Calibri"/>
            </a:endParaRPr>
          </a:p>
          <a:p>
            <a:pPr marL="228600" lvl="0" indent="-101600" algn="l" rtl="0">
              <a:lnSpc>
                <a:spcPct val="90000"/>
              </a:lnSpc>
              <a:spcBef>
                <a:spcPts val="1000"/>
              </a:spcBef>
              <a:spcAft>
                <a:spcPts val="0"/>
              </a:spcAft>
              <a:buClr>
                <a:srgbClr val="F58466"/>
              </a:buClr>
              <a:buSzPts val="2000"/>
              <a:buNone/>
            </a:pPr>
            <a:endParaRPr sz="2000">
              <a:latin typeface="Calibri"/>
              <a:ea typeface="Calibri"/>
              <a:cs typeface="Calibri"/>
              <a:sym typeface="Calibri"/>
            </a:endParaRPr>
          </a:p>
        </p:txBody>
      </p:sp>
      <p:pic>
        <p:nvPicPr>
          <p:cNvPr id="3783" name="Google Shape;3783;p410" descr="A group of people posing for a photo&#10;&#10;Description automatically generated"/>
          <p:cNvPicPr preferRelativeResize="0"/>
          <p:nvPr/>
        </p:nvPicPr>
        <p:blipFill rotWithShape="1">
          <a:blip r:embed="rId3" cstate="email">
            <a:alphaModFix/>
            <a:extLst>
              <a:ext uri="{28A0092B-C50C-407E-A947-70E740481C1C}">
                <a14:useLocalDpi xmlns:a14="http://schemas.microsoft.com/office/drawing/2010/main"/>
              </a:ext>
            </a:extLst>
          </a:blip>
          <a:srcRect b="-2101"/>
          <a:stretch/>
        </p:blipFill>
        <p:spPr>
          <a:xfrm>
            <a:off x="5311702" y="10"/>
            <a:ext cx="8961556" cy="6872070"/>
          </a:xfrm>
          <a:custGeom>
            <a:avLst/>
            <a:gdLst/>
            <a:ahLst/>
            <a:cxnLst/>
            <a:rect l="l" t="t" r="r" b="b"/>
            <a:pathLst>
              <a:path w="6878775" h="6858000" extrusionOk="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a:solidFill>
            <a:srgbClr val="ECECEC"/>
          </a:solidFill>
          <a:ln>
            <a:noFill/>
          </a:ln>
        </p:spPr>
      </p:pic>
    </p:spTree>
    <p:extLst>
      <p:ext uri="{BB962C8B-B14F-4D97-AF65-F5344CB8AC3E}">
        <p14:creationId xmlns:p14="http://schemas.microsoft.com/office/powerpoint/2010/main" val="155708742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871"/>
        <p:cNvGrpSpPr/>
        <p:nvPr/>
      </p:nvGrpSpPr>
      <p:grpSpPr>
        <a:xfrm>
          <a:off x="0" y="0"/>
          <a:ext cx="0" cy="0"/>
          <a:chOff x="0" y="0"/>
          <a:chExt cx="0" cy="0"/>
        </a:xfrm>
      </p:grpSpPr>
      <p:sp>
        <p:nvSpPr>
          <p:cNvPr id="3872" name="Google Shape;3872;p416"/>
          <p:cNvSpPr/>
          <p:nvPr/>
        </p:nvSpPr>
        <p:spPr>
          <a:xfrm>
            <a:off x="0" y="0"/>
            <a:ext cx="12188952"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873" name="Google Shape;3873;p416" descr="Diagram&#10;&#10;Description automatically generated"/>
          <p:cNvPicPr preferRelativeResize="0"/>
          <p:nvPr/>
        </p:nvPicPr>
        <p:blipFill rotWithShape="1">
          <a:blip r:embed="rId3">
            <a:alphaModFix/>
          </a:blip>
          <a:srcRect/>
          <a:stretch/>
        </p:blipFill>
        <p:spPr>
          <a:xfrm>
            <a:off x="156345" y="5127"/>
            <a:ext cx="11629279" cy="6543684"/>
          </a:xfrm>
          <a:prstGeom prst="rect">
            <a:avLst/>
          </a:prstGeom>
          <a:noFill/>
          <a:ln>
            <a:noFill/>
          </a:ln>
        </p:spPr>
      </p:pic>
      <p:sp>
        <p:nvSpPr>
          <p:cNvPr id="3874" name="Google Shape;3874;p416"/>
          <p:cNvSpPr txBox="1">
            <a:spLocks noGrp="1"/>
          </p:cNvSpPr>
          <p:nvPr>
            <p:ph type="title"/>
          </p:nvPr>
        </p:nvSpPr>
        <p:spPr>
          <a:xfrm>
            <a:off x="2462841" y="5662578"/>
            <a:ext cx="10515600" cy="1505883"/>
          </a:xfrm>
          <a:prstGeom prst="rect">
            <a:avLst/>
          </a:prstGeom>
          <a:noFill/>
          <a:ln>
            <a:noFill/>
          </a:ln>
        </p:spPr>
        <p:txBody>
          <a:bodyPr spcFirstLastPara="1" wrap="square" lIns="91425" tIns="45700" rIns="91425" bIns="45700" anchor="ctr" anchorCtr="0">
            <a:normAutofit/>
          </a:bodyPr>
          <a:lstStyle/>
          <a:p>
            <a:pPr marL="0" lvl="0" indent="0" algn="l" rtl="0">
              <a:lnSpc>
                <a:spcPct val="90000"/>
              </a:lnSpc>
              <a:spcBef>
                <a:spcPts val="0"/>
              </a:spcBef>
              <a:spcAft>
                <a:spcPts val="0"/>
              </a:spcAft>
              <a:buClr>
                <a:schemeClr val="dk1"/>
              </a:buClr>
              <a:buSzPts val="5200"/>
              <a:buFont typeface="Calibri"/>
              <a:buNone/>
            </a:pPr>
            <a:r>
              <a:rPr lang="en-US" sz="5200">
                <a:solidFill>
                  <a:schemeClr val="dk1"/>
                </a:solidFill>
                <a:latin typeface="Calibri"/>
                <a:ea typeface="Calibri"/>
                <a:cs typeface="Calibri"/>
                <a:sym typeface="Calibri"/>
              </a:rPr>
              <a:t>Together, WE ARE ILPQC!</a:t>
            </a:r>
            <a:endParaRPr/>
          </a:p>
        </p:txBody>
      </p:sp>
      <p:sp>
        <p:nvSpPr>
          <p:cNvPr id="3875" name="Google Shape;3875;p41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rmAutofit/>
          </a:bodyPr>
          <a:lstStyle/>
          <a:p>
            <a:pPr marL="0" lvl="0" indent="0" algn="r" rtl="0">
              <a:spcBef>
                <a:spcPts val="0"/>
              </a:spcBef>
              <a:spcAft>
                <a:spcPts val="0"/>
              </a:spcAft>
              <a:buNone/>
            </a:pPr>
            <a:fld id="{00000000-1234-1234-1234-123412341234}" type="slidenum">
              <a:rPr lang="en-US"/>
              <a:t>18</a:t>
            </a:fld>
            <a:endParaRPr/>
          </a:p>
        </p:txBody>
      </p:sp>
    </p:spTree>
    <p:extLst>
      <p:ext uri="{BB962C8B-B14F-4D97-AF65-F5344CB8AC3E}">
        <p14:creationId xmlns:p14="http://schemas.microsoft.com/office/powerpoint/2010/main" val="346718667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EFEADE"/>
        </a:solidFill>
        <a:effectLst/>
      </p:bgPr>
    </p:bg>
    <p:spTree>
      <p:nvGrpSpPr>
        <p:cNvPr id="1" name=""/>
        <p:cNvGrpSpPr/>
        <p:nvPr/>
      </p:nvGrpSpPr>
      <p:grpSpPr>
        <a:xfrm>
          <a:off x="0" y="0"/>
          <a:ext cx="0" cy="0"/>
          <a:chOff x="0" y="0"/>
          <a:chExt cx="0" cy="0"/>
        </a:xfrm>
      </p:grpSpPr>
      <p:sp>
        <p:nvSpPr>
          <p:cNvPr id="2" name="Freeform 2"/>
          <p:cNvSpPr/>
          <p:nvPr/>
        </p:nvSpPr>
        <p:spPr>
          <a:xfrm rot="16200000">
            <a:off x="2667000" y="-2192547"/>
            <a:ext cx="6858000" cy="12192000"/>
          </a:xfrm>
          <a:custGeom>
            <a:avLst/>
            <a:gdLst/>
            <a:ahLst/>
            <a:cxnLst/>
            <a:rect l="l" t="t" r="r" b="b"/>
            <a:pathLst>
              <a:path w="10287000" h="18288000">
                <a:moveTo>
                  <a:pt x="10287000" y="0"/>
                </a:moveTo>
                <a:lnTo>
                  <a:pt x="10287000" y="18288000"/>
                </a:lnTo>
                <a:lnTo>
                  <a:pt x="0" y="18288000"/>
                </a:lnTo>
                <a:lnTo>
                  <a:pt x="0" y="0"/>
                </a:lnTo>
                <a:lnTo>
                  <a:pt x="10287000" y="0"/>
                </a:lnTo>
                <a:close/>
              </a:path>
            </a:pathLst>
          </a:custGeom>
          <a:blipFill>
            <a:blip r:embed="rId4" cstate="email">
              <a:alphaModFix amt="50000"/>
              <a:extLst>
                <a:ext uri="{28A0092B-C50C-407E-A947-70E740481C1C}">
                  <a14:useLocalDpi xmlns:a14="http://schemas.microsoft.com/office/drawing/2010/main"/>
                </a:ext>
              </a:extLst>
            </a:blip>
            <a:stretch>
              <a:fillRect/>
            </a:stretch>
          </a:blipFill>
        </p:spPr>
      </p:sp>
      <p:sp>
        <p:nvSpPr>
          <p:cNvPr id="4" name="TextBox 4"/>
          <p:cNvSpPr txBox="1"/>
          <p:nvPr/>
        </p:nvSpPr>
        <p:spPr>
          <a:xfrm>
            <a:off x="-128836" y="1140997"/>
            <a:ext cx="9331906" cy="615553"/>
          </a:xfrm>
          <a:prstGeom prst="rect">
            <a:avLst/>
          </a:prstGeom>
        </p:spPr>
        <p:txBody>
          <a:bodyPr wrap="square" lIns="0" tIns="0" rIns="0" bIns="0" rtlCol="0" anchor="t">
            <a:spAutoFit/>
          </a:bodyPr>
          <a:lstStyle/>
          <a:p>
            <a:pPr algn="ctr"/>
            <a:r>
              <a:rPr lang="en-US" sz="4000" b="1">
                <a:solidFill>
                  <a:schemeClr val="tx2"/>
                </a:solidFill>
                <a:latin typeface="Calibri"/>
                <a:cs typeface="Calibri"/>
              </a:rPr>
              <a:t>ILPQC: Making Change Happen</a:t>
            </a:r>
            <a:endParaRPr lang="en-US">
              <a:solidFill>
                <a:schemeClr val="tx2"/>
              </a:solidFill>
            </a:endParaRPr>
          </a:p>
        </p:txBody>
      </p:sp>
      <p:grpSp>
        <p:nvGrpSpPr>
          <p:cNvPr id="5" name="Group 5"/>
          <p:cNvGrpSpPr/>
          <p:nvPr/>
        </p:nvGrpSpPr>
        <p:grpSpPr>
          <a:xfrm>
            <a:off x="226147" y="2343731"/>
            <a:ext cx="2819636" cy="2535710"/>
            <a:chOff x="0" y="0"/>
            <a:chExt cx="1113930" cy="717765"/>
          </a:xfrm>
        </p:grpSpPr>
        <p:sp>
          <p:nvSpPr>
            <p:cNvPr id="6" name="Freeform 6"/>
            <p:cNvSpPr/>
            <p:nvPr/>
          </p:nvSpPr>
          <p:spPr>
            <a:xfrm>
              <a:off x="0" y="0"/>
              <a:ext cx="1113930" cy="717765"/>
            </a:xfrm>
            <a:custGeom>
              <a:avLst/>
              <a:gdLst/>
              <a:ahLst/>
              <a:cxnLst/>
              <a:rect l="l" t="t" r="r" b="b"/>
              <a:pathLst>
                <a:path w="1113930" h="717765">
                  <a:moveTo>
                    <a:pt x="93354" y="0"/>
                  </a:moveTo>
                  <a:lnTo>
                    <a:pt x="1020576" y="0"/>
                  </a:lnTo>
                  <a:cubicBezTo>
                    <a:pt x="1072134" y="0"/>
                    <a:pt x="1113930" y="41796"/>
                    <a:pt x="1113930" y="93354"/>
                  </a:cubicBezTo>
                  <a:lnTo>
                    <a:pt x="1113930" y="624411"/>
                  </a:lnTo>
                  <a:cubicBezTo>
                    <a:pt x="1113930" y="649170"/>
                    <a:pt x="1104095" y="672915"/>
                    <a:pt x="1086587" y="690422"/>
                  </a:cubicBezTo>
                  <a:cubicBezTo>
                    <a:pt x="1069080" y="707930"/>
                    <a:pt x="1045335" y="717765"/>
                    <a:pt x="1020576" y="717765"/>
                  </a:cubicBezTo>
                  <a:lnTo>
                    <a:pt x="93354" y="717765"/>
                  </a:lnTo>
                  <a:cubicBezTo>
                    <a:pt x="41796" y="717765"/>
                    <a:pt x="0" y="675969"/>
                    <a:pt x="0" y="624411"/>
                  </a:cubicBezTo>
                  <a:lnTo>
                    <a:pt x="0" y="93354"/>
                  </a:lnTo>
                  <a:cubicBezTo>
                    <a:pt x="0" y="41796"/>
                    <a:pt x="41796" y="0"/>
                    <a:pt x="93354" y="0"/>
                  </a:cubicBezTo>
                  <a:close/>
                </a:path>
              </a:pathLst>
            </a:custGeom>
            <a:solidFill>
              <a:srgbClr val="B8CDDB"/>
            </a:solidFill>
          </p:spPr>
        </p:sp>
        <p:sp>
          <p:nvSpPr>
            <p:cNvPr id="7" name="TextBox 7"/>
            <p:cNvSpPr txBox="1"/>
            <p:nvPr/>
          </p:nvSpPr>
          <p:spPr>
            <a:xfrm>
              <a:off x="0" y="9525"/>
              <a:ext cx="1113930" cy="708240"/>
            </a:xfrm>
            <a:prstGeom prst="rect">
              <a:avLst/>
            </a:prstGeom>
          </p:spPr>
          <p:txBody>
            <a:bodyPr lIns="33867" tIns="33867" rIns="33867" bIns="33867" rtlCol="0" anchor="ctr"/>
            <a:lstStyle/>
            <a:p>
              <a:pPr algn="ctr">
                <a:lnSpc>
                  <a:spcPts val="1932"/>
                </a:lnSpc>
              </a:pPr>
              <a:endParaRPr sz="800"/>
            </a:p>
          </p:txBody>
        </p:sp>
      </p:grpSp>
      <p:grpSp>
        <p:nvGrpSpPr>
          <p:cNvPr id="8" name="Group 8"/>
          <p:cNvGrpSpPr/>
          <p:nvPr/>
        </p:nvGrpSpPr>
        <p:grpSpPr>
          <a:xfrm>
            <a:off x="3276364" y="2343731"/>
            <a:ext cx="2819636" cy="2535710"/>
            <a:chOff x="0" y="0"/>
            <a:chExt cx="1113930" cy="717765"/>
          </a:xfrm>
        </p:grpSpPr>
        <p:sp>
          <p:nvSpPr>
            <p:cNvPr id="9" name="Freeform 9"/>
            <p:cNvSpPr/>
            <p:nvPr/>
          </p:nvSpPr>
          <p:spPr>
            <a:xfrm>
              <a:off x="0" y="0"/>
              <a:ext cx="1113930" cy="717765"/>
            </a:xfrm>
            <a:custGeom>
              <a:avLst/>
              <a:gdLst/>
              <a:ahLst/>
              <a:cxnLst/>
              <a:rect l="l" t="t" r="r" b="b"/>
              <a:pathLst>
                <a:path w="1113930" h="717765">
                  <a:moveTo>
                    <a:pt x="93354" y="0"/>
                  </a:moveTo>
                  <a:lnTo>
                    <a:pt x="1020576" y="0"/>
                  </a:lnTo>
                  <a:cubicBezTo>
                    <a:pt x="1072134" y="0"/>
                    <a:pt x="1113930" y="41796"/>
                    <a:pt x="1113930" y="93354"/>
                  </a:cubicBezTo>
                  <a:lnTo>
                    <a:pt x="1113930" y="624411"/>
                  </a:lnTo>
                  <a:cubicBezTo>
                    <a:pt x="1113930" y="649170"/>
                    <a:pt x="1104095" y="672915"/>
                    <a:pt x="1086587" y="690422"/>
                  </a:cubicBezTo>
                  <a:cubicBezTo>
                    <a:pt x="1069080" y="707930"/>
                    <a:pt x="1045335" y="717765"/>
                    <a:pt x="1020576" y="717765"/>
                  </a:cubicBezTo>
                  <a:lnTo>
                    <a:pt x="93354" y="717765"/>
                  </a:lnTo>
                  <a:cubicBezTo>
                    <a:pt x="41796" y="717765"/>
                    <a:pt x="0" y="675969"/>
                    <a:pt x="0" y="624411"/>
                  </a:cubicBezTo>
                  <a:lnTo>
                    <a:pt x="0" y="93354"/>
                  </a:lnTo>
                  <a:cubicBezTo>
                    <a:pt x="0" y="41796"/>
                    <a:pt x="41796" y="0"/>
                    <a:pt x="93354" y="0"/>
                  </a:cubicBezTo>
                  <a:close/>
                </a:path>
              </a:pathLst>
            </a:custGeom>
            <a:solidFill>
              <a:srgbClr val="F7BB97"/>
            </a:solidFill>
          </p:spPr>
        </p:sp>
        <p:sp>
          <p:nvSpPr>
            <p:cNvPr id="10" name="TextBox 10"/>
            <p:cNvSpPr txBox="1"/>
            <p:nvPr/>
          </p:nvSpPr>
          <p:spPr>
            <a:xfrm>
              <a:off x="0" y="9525"/>
              <a:ext cx="1113930" cy="708240"/>
            </a:xfrm>
            <a:prstGeom prst="rect">
              <a:avLst/>
            </a:prstGeom>
          </p:spPr>
          <p:txBody>
            <a:bodyPr lIns="33867" tIns="33867" rIns="33867" bIns="33867" rtlCol="0" anchor="ctr"/>
            <a:lstStyle/>
            <a:p>
              <a:pPr algn="ctr">
                <a:lnSpc>
                  <a:spcPts val="1932"/>
                </a:lnSpc>
              </a:pPr>
              <a:endParaRPr sz="800"/>
            </a:p>
          </p:txBody>
        </p:sp>
      </p:grpSp>
      <p:grpSp>
        <p:nvGrpSpPr>
          <p:cNvPr id="11" name="Group 11"/>
          <p:cNvGrpSpPr/>
          <p:nvPr/>
        </p:nvGrpSpPr>
        <p:grpSpPr>
          <a:xfrm>
            <a:off x="6324600" y="2343731"/>
            <a:ext cx="2819636" cy="2535710"/>
            <a:chOff x="0" y="0"/>
            <a:chExt cx="1113930" cy="717765"/>
          </a:xfrm>
        </p:grpSpPr>
        <p:sp>
          <p:nvSpPr>
            <p:cNvPr id="12" name="Freeform 12"/>
            <p:cNvSpPr/>
            <p:nvPr/>
          </p:nvSpPr>
          <p:spPr>
            <a:xfrm>
              <a:off x="0" y="0"/>
              <a:ext cx="1113930" cy="717765"/>
            </a:xfrm>
            <a:custGeom>
              <a:avLst/>
              <a:gdLst/>
              <a:ahLst/>
              <a:cxnLst/>
              <a:rect l="l" t="t" r="r" b="b"/>
              <a:pathLst>
                <a:path w="1113930" h="717765">
                  <a:moveTo>
                    <a:pt x="93354" y="0"/>
                  </a:moveTo>
                  <a:lnTo>
                    <a:pt x="1020576" y="0"/>
                  </a:lnTo>
                  <a:cubicBezTo>
                    <a:pt x="1072134" y="0"/>
                    <a:pt x="1113930" y="41796"/>
                    <a:pt x="1113930" y="93354"/>
                  </a:cubicBezTo>
                  <a:lnTo>
                    <a:pt x="1113930" y="624411"/>
                  </a:lnTo>
                  <a:cubicBezTo>
                    <a:pt x="1113930" y="649170"/>
                    <a:pt x="1104095" y="672915"/>
                    <a:pt x="1086587" y="690422"/>
                  </a:cubicBezTo>
                  <a:cubicBezTo>
                    <a:pt x="1069080" y="707930"/>
                    <a:pt x="1045335" y="717765"/>
                    <a:pt x="1020576" y="717765"/>
                  </a:cubicBezTo>
                  <a:lnTo>
                    <a:pt x="93354" y="717765"/>
                  </a:lnTo>
                  <a:cubicBezTo>
                    <a:pt x="41796" y="717765"/>
                    <a:pt x="0" y="675969"/>
                    <a:pt x="0" y="624411"/>
                  </a:cubicBezTo>
                  <a:lnTo>
                    <a:pt x="0" y="93354"/>
                  </a:lnTo>
                  <a:cubicBezTo>
                    <a:pt x="0" y="41796"/>
                    <a:pt x="41796" y="0"/>
                    <a:pt x="93354" y="0"/>
                  </a:cubicBezTo>
                  <a:close/>
                </a:path>
              </a:pathLst>
            </a:custGeom>
            <a:solidFill>
              <a:srgbClr val="FFD2CC"/>
            </a:solidFill>
          </p:spPr>
        </p:sp>
        <p:sp>
          <p:nvSpPr>
            <p:cNvPr id="13" name="TextBox 13"/>
            <p:cNvSpPr txBox="1"/>
            <p:nvPr/>
          </p:nvSpPr>
          <p:spPr>
            <a:xfrm>
              <a:off x="0" y="9525"/>
              <a:ext cx="1113930" cy="708240"/>
            </a:xfrm>
            <a:prstGeom prst="rect">
              <a:avLst/>
            </a:prstGeom>
          </p:spPr>
          <p:txBody>
            <a:bodyPr lIns="33867" tIns="33867" rIns="33867" bIns="33867" rtlCol="0" anchor="ctr"/>
            <a:lstStyle/>
            <a:p>
              <a:pPr algn="ctr">
                <a:lnSpc>
                  <a:spcPts val="1932"/>
                </a:lnSpc>
              </a:pPr>
              <a:endParaRPr sz="800"/>
            </a:p>
          </p:txBody>
        </p:sp>
      </p:grpSp>
      <p:sp>
        <p:nvSpPr>
          <p:cNvPr id="14" name="TextBox 14"/>
          <p:cNvSpPr txBox="1"/>
          <p:nvPr/>
        </p:nvSpPr>
        <p:spPr>
          <a:xfrm>
            <a:off x="806620" y="2624029"/>
            <a:ext cx="1773708" cy="377667"/>
          </a:xfrm>
          <a:prstGeom prst="rect">
            <a:avLst/>
          </a:prstGeom>
        </p:spPr>
        <p:txBody>
          <a:bodyPr lIns="0" tIns="0" rIns="0" bIns="0" rtlCol="0" anchor="t">
            <a:spAutoFit/>
          </a:bodyPr>
          <a:lstStyle/>
          <a:p>
            <a:pPr algn="ctr">
              <a:lnSpc>
                <a:spcPts val="2799"/>
              </a:lnSpc>
              <a:spcBef>
                <a:spcPct val="0"/>
              </a:spcBef>
            </a:pPr>
            <a:r>
              <a:rPr lang="en-US" sz="3200" b="1" spc="63">
                <a:solidFill>
                  <a:schemeClr val="tx2"/>
                </a:solidFill>
                <a:latin typeface="Calibri"/>
                <a:cs typeface="Calibri"/>
              </a:rPr>
              <a:t>ENGAGE</a:t>
            </a:r>
          </a:p>
        </p:txBody>
      </p:sp>
      <p:sp>
        <p:nvSpPr>
          <p:cNvPr id="15" name="TextBox 15"/>
          <p:cNvSpPr txBox="1"/>
          <p:nvPr/>
        </p:nvSpPr>
        <p:spPr>
          <a:xfrm>
            <a:off x="369499" y="3309161"/>
            <a:ext cx="2509233" cy="737766"/>
          </a:xfrm>
          <a:prstGeom prst="rect">
            <a:avLst/>
          </a:prstGeom>
        </p:spPr>
        <p:txBody>
          <a:bodyPr wrap="square" lIns="0" tIns="0" rIns="0" bIns="0" rtlCol="0" anchor="t">
            <a:spAutoFit/>
          </a:bodyPr>
          <a:lstStyle/>
          <a:p>
            <a:pPr algn="ctr">
              <a:lnSpc>
                <a:spcPts val="1925"/>
              </a:lnSpc>
            </a:pPr>
            <a:r>
              <a:rPr lang="en-US" sz="2000" spc="40">
                <a:solidFill>
                  <a:srgbClr val="000000"/>
                </a:solidFill>
                <a:latin typeface="Calibri"/>
                <a:cs typeface="Calibri"/>
              </a:rPr>
              <a:t>Engage hospitals to create an environment of improvement</a:t>
            </a:r>
          </a:p>
        </p:txBody>
      </p:sp>
      <p:sp>
        <p:nvSpPr>
          <p:cNvPr id="16" name="TextBox 16"/>
          <p:cNvSpPr txBox="1"/>
          <p:nvPr/>
        </p:nvSpPr>
        <p:spPr>
          <a:xfrm>
            <a:off x="3489075" y="3309161"/>
            <a:ext cx="2365459" cy="995800"/>
          </a:xfrm>
          <a:prstGeom prst="rect">
            <a:avLst/>
          </a:prstGeom>
        </p:spPr>
        <p:txBody>
          <a:bodyPr wrap="square" lIns="0" tIns="0" rIns="0" bIns="0" rtlCol="0" anchor="t">
            <a:spAutoFit/>
          </a:bodyPr>
          <a:lstStyle/>
          <a:p>
            <a:pPr algn="ctr">
              <a:lnSpc>
                <a:spcPts val="1925"/>
              </a:lnSpc>
            </a:pPr>
            <a:r>
              <a:rPr lang="en-US" sz="2000" spc="40">
                <a:solidFill>
                  <a:srgbClr val="000000"/>
                </a:solidFill>
                <a:latin typeface="Calibri"/>
                <a:cs typeface="Calibri"/>
              </a:rPr>
              <a:t>Motivate hospital teams to facilitate change at their hospital</a:t>
            </a:r>
          </a:p>
        </p:txBody>
      </p:sp>
      <p:sp>
        <p:nvSpPr>
          <p:cNvPr id="17" name="TextBox 17"/>
          <p:cNvSpPr txBox="1"/>
          <p:nvPr/>
        </p:nvSpPr>
        <p:spPr>
          <a:xfrm>
            <a:off x="6853327" y="2624029"/>
            <a:ext cx="1773708" cy="377667"/>
          </a:xfrm>
          <a:prstGeom prst="rect">
            <a:avLst/>
          </a:prstGeom>
        </p:spPr>
        <p:txBody>
          <a:bodyPr lIns="0" tIns="0" rIns="0" bIns="0" rtlCol="0" anchor="t">
            <a:spAutoFit/>
          </a:bodyPr>
          <a:lstStyle/>
          <a:p>
            <a:pPr algn="ctr">
              <a:lnSpc>
                <a:spcPts val="2799"/>
              </a:lnSpc>
              <a:spcBef>
                <a:spcPct val="0"/>
              </a:spcBef>
            </a:pPr>
            <a:r>
              <a:rPr lang="en-US" sz="3200" b="1" spc="63">
                <a:solidFill>
                  <a:schemeClr val="tx2"/>
                </a:solidFill>
                <a:latin typeface="Calibri"/>
                <a:cs typeface="Calibri"/>
              </a:rPr>
              <a:t>SUPPORT</a:t>
            </a:r>
          </a:p>
        </p:txBody>
      </p:sp>
      <p:sp>
        <p:nvSpPr>
          <p:cNvPr id="18" name="TextBox 18"/>
          <p:cNvSpPr txBox="1"/>
          <p:nvPr/>
        </p:nvSpPr>
        <p:spPr>
          <a:xfrm>
            <a:off x="6527082" y="3309161"/>
            <a:ext cx="2451723" cy="1225079"/>
          </a:xfrm>
          <a:prstGeom prst="rect">
            <a:avLst/>
          </a:prstGeom>
        </p:spPr>
        <p:txBody>
          <a:bodyPr wrap="square" lIns="0" tIns="0" rIns="0" bIns="0" rtlCol="0" anchor="t">
            <a:spAutoFit/>
          </a:bodyPr>
          <a:lstStyle/>
          <a:p>
            <a:pPr algn="ctr">
              <a:lnSpc>
                <a:spcPts val="1925"/>
              </a:lnSpc>
            </a:pPr>
            <a:r>
              <a:rPr lang="en-US" sz="2000" spc="40" dirty="0">
                <a:solidFill>
                  <a:srgbClr val="000000"/>
                </a:solidFill>
                <a:latin typeface="Calibri"/>
                <a:cs typeface="Calibri"/>
              </a:rPr>
              <a:t>Support hospital teams through </a:t>
            </a:r>
            <a:endParaRPr lang="en-US"/>
          </a:p>
          <a:p>
            <a:pPr algn="ctr">
              <a:lnSpc>
                <a:spcPts val="1925"/>
              </a:lnSpc>
            </a:pPr>
            <a:r>
              <a:rPr lang="en-US" sz="2000" spc="40" dirty="0">
                <a:solidFill>
                  <a:srgbClr val="000000"/>
                </a:solidFill>
                <a:latin typeface="Calibri"/>
                <a:cs typeface="Calibri"/>
              </a:rPr>
              <a:t>collaborative learning, rapid-response data, &amp;  QI support​</a:t>
            </a:r>
            <a:endParaRPr lang="en-US" dirty="0"/>
          </a:p>
        </p:txBody>
      </p:sp>
      <p:sp>
        <p:nvSpPr>
          <p:cNvPr id="19" name="TextBox 19"/>
          <p:cNvSpPr txBox="1"/>
          <p:nvPr/>
        </p:nvSpPr>
        <p:spPr>
          <a:xfrm>
            <a:off x="3705209" y="2624029"/>
            <a:ext cx="1960613" cy="377667"/>
          </a:xfrm>
          <a:prstGeom prst="rect">
            <a:avLst/>
          </a:prstGeom>
        </p:spPr>
        <p:txBody>
          <a:bodyPr wrap="square" lIns="0" tIns="0" rIns="0" bIns="0" rtlCol="0" anchor="t">
            <a:spAutoFit/>
          </a:bodyPr>
          <a:lstStyle/>
          <a:p>
            <a:pPr algn="ctr">
              <a:lnSpc>
                <a:spcPts val="2799"/>
              </a:lnSpc>
              <a:spcBef>
                <a:spcPct val="0"/>
              </a:spcBef>
            </a:pPr>
            <a:r>
              <a:rPr lang="en-US" sz="3200" b="1" spc="63">
                <a:solidFill>
                  <a:schemeClr val="tx2"/>
                </a:solidFill>
                <a:latin typeface="Calibri"/>
                <a:cs typeface="Calibri"/>
              </a:rPr>
              <a:t>MOTIVATE​</a:t>
            </a:r>
          </a:p>
        </p:txBody>
      </p:sp>
      <p:sp>
        <p:nvSpPr>
          <p:cNvPr id="20" name="TextBox 20"/>
          <p:cNvSpPr txBox="1"/>
          <p:nvPr/>
        </p:nvSpPr>
        <p:spPr>
          <a:xfrm>
            <a:off x="336624" y="5321903"/>
            <a:ext cx="9114727" cy="1343958"/>
          </a:xfrm>
          <a:prstGeom prst="rect">
            <a:avLst/>
          </a:prstGeom>
        </p:spPr>
        <p:txBody>
          <a:bodyPr wrap="square" lIns="0" tIns="0" rIns="0" bIns="0" rtlCol="0" anchor="t">
            <a:spAutoFit/>
          </a:bodyPr>
          <a:lstStyle/>
          <a:p>
            <a:pPr algn="ctr">
              <a:spcBef>
                <a:spcPts val="400"/>
              </a:spcBef>
            </a:pPr>
            <a:r>
              <a:rPr lang="en-US" sz="2800" spc="55">
                <a:solidFill>
                  <a:schemeClr val="tx2"/>
                </a:solidFill>
                <a:latin typeface="Calibri"/>
                <a:cs typeface="Calibri"/>
              </a:rPr>
              <a:t>TO ACHIEVE INITIATIVE GOALS AND EQUITABLY IMPROVE OUTCOMES AND REDUCE DISPARITIES </a:t>
            </a:r>
          </a:p>
          <a:p>
            <a:pPr algn="ctr">
              <a:spcBef>
                <a:spcPts val="400"/>
              </a:spcBef>
            </a:pPr>
            <a:r>
              <a:rPr lang="en-US" sz="2800" spc="55">
                <a:solidFill>
                  <a:schemeClr val="tx2"/>
                </a:solidFill>
                <a:latin typeface="Calibri"/>
                <a:cs typeface="Calibri"/>
              </a:rPr>
              <a:t>FOR BIRTHING PEOPLE AND THEIR NEWBORNS </a:t>
            </a:r>
          </a:p>
        </p:txBody>
      </p:sp>
    </p:spTree>
    <p:extLst>
      <p:ext uri="{BB962C8B-B14F-4D97-AF65-F5344CB8AC3E}">
        <p14:creationId xmlns:p14="http://schemas.microsoft.com/office/powerpoint/2010/main" val="4117633498"/>
      </p:ext>
    </p:extLst>
  </p:cSld>
  <p:clrMapOvr>
    <a:masterClrMapping/>
  </p:clrMapOvr>
  <p:extLst>
    <p:ext uri="{6950BFC3-D8DA-4A85-94F7-54DA5524770B}">
      <p188:commentRel xmlns:p188="http://schemas.microsoft.com/office/powerpoint/2018/8/main" r:id="rId3"/>
    </p:ext>
  </p:extLs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00F04537-23BF-21CC-C67C-621776B6EE81}"/>
              </a:ext>
            </a:extLst>
          </p:cNvPr>
          <p:cNvSpPr>
            <a:spLocks noGrp="1"/>
          </p:cNvSpPr>
          <p:nvPr>
            <p:ph type="sldNum" sz="quarter" idx="10"/>
          </p:nvPr>
        </p:nvSpPr>
        <p:spPr/>
        <p:txBody>
          <a:bodyPr/>
          <a:lstStyle/>
          <a:p>
            <a:fld id="{97033E4B-E3EB-3D46-B2D8-3159663620FA}" type="slidenum">
              <a:rPr lang="en-US" smtClean="0"/>
              <a:pPr/>
              <a:t>2</a:t>
            </a:fld>
            <a:endParaRPr lang="en-US"/>
          </a:p>
        </p:txBody>
      </p:sp>
      <p:sp>
        <p:nvSpPr>
          <p:cNvPr id="5" name="Footer Placeholder 4">
            <a:extLst>
              <a:ext uri="{FF2B5EF4-FFF2-40B4-BE49-F238E27FC236}">
                <a16:creationId xmlns:a16="http://schemas.microsoft.com/office/drawing/2014/main" id="{A9F354D6-E765-6068-4572-8AAC509F5239}"/>
              </a:ext>
            </a:extLst>
          </p:cNvPr>
          <p:cNvSpPr>
            <a:spLocks noGrp="1"/>
          </p:cNvSpPr>
          <p:nvPr>
            <p:ph type="ftr" sz="quarter" idx="11"/>
          </p:nvPr>
        </p:nvSpPr>
        <p:spPr/>
        <p:txBody>
          <a:bodyPr/>
          <a:lstStyle/>
          <a:p>
            <a:pPr algn="l"/>
            <a:r>
              <a:rPr lang="en-US"/>
              <a:t>Illinois Perinatal Quality Collaborative</a:t>
            </a:r>
          </a:p>
        </p:txBody>
      </p:sp>
      <p:sp>
        <p:nvSpPr>
          <p:cNvPr id="9" name="Title 1">
            <a:extLst>
              <a:ext uri="{FF2B5EF4-FFF2-40B4-BE49-F238E27FC236}">
                <a16:creationId xmlns:a16="http://schemas.microsoft.com/office/drawing/2014/main" id="{A59911C8-FB04-AB1E-9DF3-1719F4A8E412}"/>
              </a:ext>
            </a:extLst>
          </p:cNvPr>
          <p:cNvSpPr txBox="1">
            <a:spLocks/>
          </p:cNvSpPr>
          <p:nvPr/>
        </p:nvSpPr>
        <p:spPr>
          <a:xfrm>
            <a:off x="3048000" y="6976"/>
            <a:ext cx="5306742" cy="1096514"/>
          </a:xfrm>
          <a:prstGeom prst="rect">
            <a:avLst/>
          </a:prstGeom>
        </p:spPr>
        <p:txBody>
          <a:bodyPr vert="horz" lIns="91440" tIns="45720" rIns="91440" bIns="45720" rtlCol="0" anchor="ctr">
            <a:normAutofit fontScale="97500" lnSpcReduction="10000"/>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algn="ctr"/>
            <a:r>
              <a:rPr lang="en-US">
                <a:ea typeface="Lato Medium"/>
                <a:cs typeface="Lato Medium"/>
              </a:rPr>
              <a:t>Thank you to our</a:t>
            </a:r>
            <a:r>
              <a:rPr lang="en-US">
                <a:solidFill>
                  <a:schemeClr val="tx2">
                    <a:lumMod val="50000"/>
                  </a:schemeClr>
                </a:solidFill>
                <a:ea typeface="Lato Medium"/>
                <a:cs typeface="Lato Medium"/>
              </a:rPr>
              <a:t> </a:t>
            </a:r>
            <a:endParaRPr lang="en-US">
              <a:solidFill>
                <a:schemeClr val="tx2">
                  <a:lumMod val="50000"/>
                </a:schemeClr>
              </a:solidFill>
            </a:endParaRPr>
          </a:p>
          <a:p>
            <a:pPr algn="ctr"/>
            <a:r>
              <a:rPr lang="en-US">
                <a:solidFill>
                  <a:schemeClr val="accent3"/>
                </a:solidFill>
                <a:ea typeface="Lato Medium"/>
                <a:cs typeface="Lato Medium"/>
              </a:rPr>
              <a:t>Funders:</a:t>
            </a:r>
            <a:endParaRPr lang="en-US">
              <a:solidFill>
                <a:schemeClr val="accent3"/>
              </a:solidFill>
            </a:endParaRPr>
          </a:p>
        </p:txBody>
      </p:sp>
      <p:pic>
        <p:nvPicPr>
          <p:cNvPr id="11" name="Picture 8" descr="IDPH | Protecting health, improving lives.">
            <a:extLst>
              <a:ext uri="{FF2B5EF4-FFF2-40B4-BE49-F238E27FC236}">
                <a16:creationId xmlns:a16="http://schemas.microsoft.com/office/drawing/2014/main" id="{79E5BE18-815B-2128-14F6-55F28E4E99F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48383" y="1195283"/>
            <a:ext cx="2558009" cy="694560"/>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descr="File:US CDC logo.svg - Wikimedia Commons">
            <a:extLst>
              <a:ext uri="{FF2B5EF4-FFF2-40B4-BE49-F238E27FC236}">
                <a16:creationId xmlns:a16="http://schemas.microsoft.com/office/drawing/2014/main" id="{2089DC53-0BA7-A340-049B-28714F3ABBF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3941" y="1008972"/>
            <a:ext cx="1398959" cy="1057622"/>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Logo&#10;&#10;Description automatically generated">
            <a:extLst>
              <a:ext uri="{FF2B5EF4-FFF2-40B4-BE49-F238E27FC236}">
                <a16:creationId xmlns:a16="http://schemas.microsoft.com/office/drawing/2014/main" id="{DADE1F50-90C5-48DA-A421-40E43ECF4B0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897629" y="1010646"/>
            <a:ext cx="1161691" cy="1151682"/>
          </a:xfrm>
          <a:prstGeom prst="rect">
            <a:avLst/>
          </a:prstGeom>
        </p:spPr>
      </p:pic>
      <p:sp>
        <p:nvSpPr>
          <p:cNvPr id="22" name="Title 1">
            <a:extLst>
              <a:ext uri="{FF2B5EF4-FFF2-40B4-BE49-F238E27FC236}">
                <a16:creationId xmlns:a16="http://schemas.microsoft.com/office/drawing/2014/main" id="{9D083F7A-AFCE-F54E-02B9-D4B8C1C92D81}"/>
              </a:ext>
            </a:extLst>
          </p:cNvPr>
          <p:cNvSpPr txBox="1">
            <a:spLocks/>
          </p:cNvSpPr>
          <p:nvPr/>
        </p:nvSpPr>
        <p:spPr>
          <a:xfrm>
            <a:off x="3048000" y="2363919"/>
            <a:ext cx="5306742" cy="593308"/>
          </a:xfrm>
          <a:prstGeom prst="rect">
            <a:avLst/>
          </a:prstGeom>
        </p:spPr>
        <p:txBody>
          <a:bodyPr vert="horz" lIns="91440" tIns="45720" rIns="91440" bIns="45720" rtlCol="0" anchor="ctr">
            <a:normAutofit fontScale="97500" lnSpcReduction="10000"/>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algn="ctr"/>
            <a:r>
              <a:rPr lang="en-US">
                <a:solidFill>
                  <a:schemeClr val="accent3"/>
                </a:solidFill>
                <a:ea typeface="Lato Medium"/>
                <a:cs typeface="Lato Medium"/>
              </a:rPr>
              <a:t>Conference Sponsors:</a:t>
            </a:r>
          </a:p>
          <a:p>
            <a:pPr algn="ctr"/>
            <a:endParaRPr lang="en-US">
              <a:solidFill>
                <a:schemeClr val="accent3"/>
              </a:solidFill>
            </a:endParaRPr>
          </a:p>
        </p:txBody>
      </p:sp>
      <p:pic>
        <p:nvPicPr>
          <p:cNvPr id="28" name="Picture 28" descr="Logo, company name&#10;&#10;Description automatically generated">
            <a:extLst>
              <a:ext uri="{FF2B5EF4-FFF2-40B4-BE49-F238E27FC236}">
                <a16:creationId xmlns:a16="http://schemas.microsoft.com/office/drawing/2014/main" id="{8E8BA1E6-1D6A-7763-4368-7FD49A2FB6F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7861950" y="2806280"/>
            <a:ext cx="2146800" cy="985575"/>
          </a:xfrm>
          <a:prstGeom prst="rect">
            <a:avLst/>
          </a:prstGeom>
        </p:spPr>
      </p:pic>
      <p:sp>
        <p:nvSpPr>
          <p:cNvPr id="29" name="Title 1">
            <a:extLst>
              <a:ext uri="{FF2B5EF4-FFF2-40B4-BE49-F238E27FC236}">
                <a16:creationId xmlns:a16="http://schemas.microsoft.com/office/drawing/2014/main" id="{8C324D09-08DE-21B5-8F28-FE8F4773F51B}"/>
              </a:ext>
            </a:extLst>
          </p:cNvPr>
          <p:cNvSpPr txBox="1">
            <a:spLocks/>
          </p:cNvSpPr>
          <p:nvPr/>
        </p:nvSpPr>
        <p:spPr>
          <a:xfrm>
            <a:off x="3163019" y="3675228"/>
            <a:ext cx="5306742" cy="593308"/>
          </a:xfrm>
          <a:prstGeom prst="rect">
            <a:avLst/>
          </a:prstGeom>
        </p:spPr>
        <p:txBody>
          <a:bodyPr vert="horz" lIns="91440" tIns="45720" rIns="91440" bIns="45720" rtlCol="0" anchor="ctr">
            <a:normAutofit fontScale="97500" lnSpcReduction="10000"/>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algn="ctr"/>
            <a:r>
              <a:rPr lang="en-US">
                <a:solidFill>
                  <a:schemeClr val="accent3"/>
                </a:solidFill>
                <a:ea typeface="Lato Medium"/>
                <a:cs typeface="Lato Medium"/>
              </a:rPr>
              <a:t>Supporters:</a:t>
            </a:r>
            <a:endParaRPr lang="en-US">
              <a:solidFill>
                <a:schemeClr val="accent3"/>
              </a:solidFill>
            </a:endParaRPr>
          </a:p>
        </p:txBody>
      </p:sp>
      <p:pic>
        <p:nvPicPr>
          <p:cNvPr id="31" name="Picture 30" descr="Graphical user interface, text&#10;&#10;Description automatically generated">
            <a:extLst>
              <a:ext uri="{FF2B5EF4-FFF2-40B4-BE49-F238E27FC236}">
                <a16:creationId xmlns:a16="http://schemas.microsoft.com/office/drawing/2014/main" id="{6A61A08D-1115-431E-2B46-E666DC6F4B79}"/>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558026" y="4882666"/>
            <a:ext cx="2179501" cy="695373"/>
          </a:xfrm>
          <a:prstGeom prst="rect">
            <a:avLst/>
          </a:prstGeom>
        </p:spPr>
      </p:pic>
      <p:pic>
        <p:nvPicPr>
          <p:cNvPr id="33" name="Picture 2" descr="Laboratory of Neurogenomics and Novel Therapies Web Site – Research and  Patient Care at Northwestern">
            <a:extLst>
              <a:ext uri="{FF2B5EF4-FFF2-40B4-BE49-F238E27FC236}">
                <a16:creationId xmlns:a16="http://schemas.microsoft.com/office/drawing/2014/main" id="{8822425D-6509-8E77-A66A-276D5D34118E}"/>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4040368" y="4985505"/>
            <a:ext cx="1627118" cy="596373"/>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34" descr="Text&#10;&#10;Description automatically generated">
            <a:extLst>
              <a:ext uri="{FF2B5EF4-FFF2-40B4-BE49-F238E27FC236}">
                <a16:creationId xmlns:a16="http://schemas.microsoft.com/office/drawing/2014/main" id="{0CD0FDDE-DB87-D374-3714-F8397751BF14}"/>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6545682" y="4883130"/>
            <a:ext cx="1623541" cy="694458"/>
          </a:xfrm>
          <a:prstGeom prst="rect">
            <a:avLst/>
          </a:prstGeom>
        </p:spPr>
      </p:pic>
      <p:pic>
        <p:nvPicPr>
          <p:cNvPr id="37" name="Picture 36">
            <a:extLst>
              <a:ext uri="{FF2B5EF4-FFF2-40B4-BE49-F238E27FC236}">
                <a16:creationId xmlns:a16="http://schemas.microsoft.com/office/drawing/2014/main" id="{D1A47E77-6815-0449-DB09-7302D615E620}"/>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8410241" y="4923984"/>
            <a:ext cx="2298492" cy="471200"/>
          </a:xfrm>
          <a:prstGeom prst="rect">
            <a:avLst/>
          </a:prstGeom>
        </p:spPr>
      </p:pic>
      <p:pic>
        <p:nvPicPr>
          <p:cNvPr id="38" name="Picture 38" descr="A picture containing text, sign&#10;&#10;Description automatically generated">
            <a:extLst>
              <a:ext uri="{FF2B5EF4-FFF2-40B4-BE49-F238E27FC236}">
                <a16:creationId xmlns:a16="http://schemas.microsoft.com/office/drawing/2014/main" id="{C50CA5DC-22F1-D5B7-FDC4-9802303D2C06}"/>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1270884" y="4159989"/>
            <a:ext cx="1664899" cy="598041"/>
          </a:xfrm>
          <a:prstGeom prst="rect">
            <a:avLst/>
          </a:prstGeom>
        </p:spPr>
      </p:pic>
      <p:pic>
        <p:nvPicPr>
          <p:cNvPr id="39" name="Picture 39" descr="Text&#10;&#10;Description automatically generated">
            <a:extLst>
              <a:ext uri="{FF2B5EF4-FFF2-40B4-BE49-F238E27FC236}">
                <a16:creationId xmlns:a16="http://schemas.microsoft.com/office/drawing/2014/main" id="{7C577206-38B5-60CD-FDA3-3A06519F7501}"/>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3590064" y="4094729"/>
            <a:ext cx="2743200" cy="733720"/>
          </a:xfrm>
          <a:prstGeom prst="rect">
            <a:avLst/>
          </a:prstGeom>
        </p:spPr>
      </p:pic>
      <p:pic>
        <p:nvPicPr>
          <p:cNvPr id="41" name="Picture 41" descr="A picture containing icon&#10;&#10;Description automatically generated">
            <a:extLst>
              <a:ext uri="{FF2B5EF4-FFF2-40B4-BE49-F238E27FC236}">
                <a16:creationId xmlns:a16="http://schemas.microsoft.com/office/drawing/2014/main" id="{A1107B0C-0CBB-BEB9-1B05-6527881AAF10}"/>
              </a:ext>
            </a:extLst>
          </p:cNvPr>
          <p:cNvPicPr>
            <a:picLocks noChangeAspect="1"/>
          </p:cNvPicPr>
          <p:nvPr/>
        </p:nvPicPr>
        <p:blipFill>
          <a:blip r:embed="rId13">
            <a:extLst>
              <a:ext uri="{28A0092B-C50C-407E-A947-70E740481C1C}">
                <a14:useLocalDpi xmlns:a14="http://schemas.microsoft.com/office/drawing/2010/main"/>
              </a:ext>
            </a:extLst>
          </a:blip>
          <a:stretch>
            <a:fillRect/>
          </a:stretch>
        </p:blipFill>
        <p:spPr>
          <a:xfrm>
            <a:off x="8245692" y="4258485"/>
            <a:ext cx="1905000" cy="476250"/>
          </a:xfrm>
          <a:prstGeom prst="rect">
            <a:avLst/>
          </a:prstGeom>
        </p:spPr>
      </p:pic>
      <p:pic>
        <p:nvPicPr>
          <p:cNvPr id="2" name="Picture 1" descr="A blue and red logo&#10;&#10;Description automatically generated">
            <a:extLst>
              <a:ext uri="{FF2B5EF4-FFF2-40B4-BE49-F238E27FC236}">
                <a16:creationId xmlns:a16="http://schemas.microsoft.com/office/drawing/2014/main" id="{60718354-0C3A-870E-CCC5-9E9F78B5CA0B}"/>
              </a:ext>
            </a:extLst>
          </p:cNvPr>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7355457" y="1114492"/>
            <a:ext cx="2743200" cy="862149"/>
          </a:xfrm>
          <a:prstGeom prst="rect">
            <a:avLst/>
          </a:prstGeom>
        </p:spPr>
      </p:pic>
      <p:sp>
        <p:nvSpPr>
          <p:cNvPr id="3" name="TextBox 2">
            <a:extLst>
              <a:ext uri="{FF2B5EF4-FFF2-40B4-BE49-F238E27FC236}">
                <a16:creationId xmlns:a16="http://schemas.microsoft.com/office/drawing/2014/main" id="{110CE415-E0BA-D941-046D-F4A868F713D8}"/>
              </a:ext>
            </a:extLst>
          </p:cNvPr>
          <p:cNvSpPr txBox="1"/>
          <p:nvPr/>
        </p:nvSpPr>
        <p:spPr>
          <a:xfrm>
            <a:off x="2222739" y="2539041"/>
            <a:ext cx="2225616" cy="43088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200">
                <a:solidFill>
                  <a:schemeClr val="accent1"/>
                </a:solidFill>
                <a:latin typeface="+mj-lt"/>
                <a:ea typeface="Lato Medium"/>
                <a:cs typeface="Lato Medium"/>
              </a:rPr>
              <a:t>Gold Level</a:t>
            </a:r>
          </a:p>
        </p:txBody>
      </p:sp>
      <p:pic>
        <p:nvPicPr>
          <p:cNvPr id="6" name="Picture 5" descr="A close-up of a logo&#10;&#10;Description automatically generated">
            <a:extLst>
              <a:ext uri="{FF2B5EF4-FFF2-40B4-BE49-F238E27FC236}">
                <a16:creationId xmlns:a16="http://schemas.microsoft.com/office/drawing/2014/main" id="{0EB19574-787A-B037-3295-092C69B1F144}"/>
              </a:ext>
            </a:extLst>
          </p:cNvPr>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2312599" y="2844920"/>
            <a:ext cx="1355785" cy="981255"/>
          </a:xfrm>
          <a:prstGeom prst="rect">
            <a:avLst/>
          </a:prstGeom>
        </p:spPr>
      </p:pic>
      <p:sp>
        <p:nvSpPr>
          <p:cNvPr id="7" name="TextBox 6">
            <a:extLst>
              <a:ext uri="{FF2B5EF4-FFF2-40B4-BE49-F238E27FC236}">
                <a16:creationId xmlns:a16="http://schemas.microsoft.com/office/drawing/2014/main" id="{10FD87FC-489F-8448-7FCC-CBFCA1A62A15}"/>
              </a:ext>
            </a:extLst>
          </p:cNvPr>
          <p:cNvSpPr txBox="1"/>
          <p:nvPr/>
        </p:nvSpPr>
        <p:spPr>
          <a:xfrm>
            <a:off x="5184474" y="2539040"/>
            <a:ext cx="2225616" cy="43088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200">
                <a:solidFill>
                  <a:schemeClr val="accent1"/>
                </a:solidFill>
                <a:latin typeface="+mj-lt"/>
                <a:ea typeface="Lato Medium"/>
                <a:cs typeface="Lato Medium"/>
              </a:rPr>
              <a:t>Silver Level</a:t>
            </a:r>
          </a:p>
        </p:txBody>
      </p:sp>
      <p:pic>
        <p:nvPicPr>
          <p:cNvPr id="8" name="Picture 7" descr="A logo for a vaccination clinic&#10;&#10;Description automatically generated">
            <a:extLst>
              <a:ext uri="{FF2B5EF4-FFF2-40B4-BE49-F238E27FC236}">
                <a16:creationId xmlns:a16="http://schemas.microsoft.com/office/drawing/2014/main" id="{236CC8C7-E6E5-832B-D607-6A86EE142D4F}"/>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5126966" y="2843244"/>
            <a:ext cx="1823050" cy="912719"/>
          </a:xfrm>
          <a:prstGeom prst="rect">
            <a:avLst/>
          </a:prstGeom>
        </p:spPr>
      </p:pic>
      <p:sp>
        <p:nvSpPr>
          <p:cNvPr id="10" name="TextBox 9">
            <a:extLst>
              <a:ext uri="{FF2B5EF4-FFF2-40B4-BE49-F238E27FC236}">
                <a16:creationId xmlns:a16="http://schemas.microsoft.com/office/drawing/2014/main" id="{A440ACF6-34BB-5CF4-A25C-4632F41B3E5D}"/>
              </a:ext>
            </a:extLst>
          </p:cNvPr>
          <p:cNvSpPr txBox="1"/>
          <p:nvPr/>
        </p:nvSpPr>
        <p:spPr>
          <a:xfrm>
            <a:off x="8088700" y="2467153"/>
            <a:ext cx="2225616" cy="43088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200">
                <a:solidFill>
                  <a:schemeClr val="accent1"/>
                </a:solidFill>
                <a:latin typeface="+mj-lt"/>
                <a:ea typeface="Lato Medium"/>
                <a:cs typeface="Lato Medium"/>
              </a:rPr>
              <a:t>CME Provider</a:t>
            </a:r>
          </a:p>
        </p:txBody>
      </p:sp>
      <p:pic>
        <p:nvPicPr>
          <p:cNvPr id="13" name="Picture 12" descr="A black and white logo&#10;&#10;Description automatically generated">
            <a:extLst>
              <a:ext uri="{FF2B5EF4-FFF2-40B4-BE49-F238E27FC236}">
                <a16:creationId xmlns:a16="http://schemas.microsoft.com/office/drawing/2014/main" id="{0EA41DA7-00B2-D6FE-0B55-5AEA6806CA73}"/>
              </a:ext>
            </a:extLst>
          </p:cNvPr>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6938065" y="4093773"/>
            <a:ext cx="774403" cy="798303"/>
          </a:xfrm>
          <a:prstGeom prst="rect">
            <a:avLst/>
          </a:prstGeom>
        </p:spPr>
      </p:pic>
      <p:sp>
        <p:nvSpPr>
          <p:cNvPr id="14" name="Rectangle 13">
            <a:extLst>
              <a:ext uri="{FF2B5EF4-FFF2-40B4-BE49-F238E27FC236}">
                <a16:creationId xmlns:a16="http://schemas.microsoft.com/office/drawing/2014/main" id="{1AA5E25E-B67C-C488-C8EB-3456C63230F4}"/>
              </a:ext>
            </a:extLst>
          </p:cNvPr>
          <p:cNvSpPr/>
          <p:nvPr/>
        </p:nvSpPr>
        <p:spPr>
          <a:xfrm>
            <a:off x="453621" y="6143016"/>
            <a:ext cx="11099320" cy="28754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ea typeface="+mn-lt"/>
                <a:cs typeface="+mn-lt"/>
              </a:rPr>
              <a:t>[object File]</a:t>
            </a:r>
            <a:endParaRPr lang="en-US"/>
          </a:p>
        </p:txBody>
      </p:sp>
      <p:sp>
        <p:nvSpPr>
          <p:cNvPr id="16" name="Rectangle 15">
            <a:extLst>
              <a:ext uri="{FF2B5EF4-FFF2-40B4-BE49-F238E27FC236}">
                <a16:creationId xmlns:a16="http://schemas.microsoft.com/office/drawing/2014/main" id="{9B4E0185-6257-C1BC-FA80-ECE5ED2B617E}"/>
              </a:ext>
            </a:extLst>
          </p:cNvPr>
          <p:cNvSpPr/>
          <p:nvPr/>
        </p:nvSpPr>
        <p:spPr>
          <a:xfrm>
            <a:off x="482375" y="6430562"/>
            <a:ext cx="7116792" cy="21566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4" name="Picture 44">
            <a:extLst>
              <a:ext uri="{FF2B5EF4-FFF2-40B4-BE49-F238E27FC236}">
                <a16:creationId xmlns:a16="http://schemas.microsoft.com/office/drawing/2014/main" id="{9D3A7F2A-2208-12DB-86D9-EC2D5EA56612}"/>
              </a:ext>
            </a:extLst>
          </p:cNvPr>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488793" y="5638896"/>
            <a:ext cx="2137508" cy="785525"/>
          </a:xfrm>
          <a:prstGeom prst="rect">
            <a:avLst/>
          </a:prstGeom>
        </p:spPr>
      </p:pic>
      <p:pic>
        <p:nvPicPr>
          <p:cNvPr id="45" name="Picture 45" descr="Logo, company name&#10;&#10;Description automatically generated">
            <a:extLst>
              <a:ext uri="{FF2B5EF4-FFF2-40B4-BE49-F238E27FC236}">
                <a16:creationId xmlns:a16="http://schemas.microsoft.com/office/drawing/2014/main" id="{782F805C-EB35-7022-84B0-AD214D82CF4D}"/>
              </a:ext>
            </a:extLst>
          </p:cNvPr>
          <p:cNvPicPr>
            <a:picLocks noChangeAspect="1"/>
          </p:cNvPicPr>
          <p:nvPr/>
        </p:nvPicPr>
        <p:blipFill>
          <a:blip r:embed="rId19" cstate="email">
            <a:extLst>
              <a:ext uri="{28A0092B-C50C-407E-A947-70E740481C1C}">
                <a14:useLocalDpi xmlns:a14="http://schemas.microsoft.com/office/drawing/2010/main"/>
              </a:ext>
            </a:extLst>
          </a:blip>
          <a:stretch>
            <a:fillRect/>
          </a:stretch>
        </p:blipFill>
        <p:spPr>
          <a:xfrm>
            <a:off x="3032665" y="5734719"/>
            <a:ext cx="2098431" cy="728755"/>
          </a:xfrm>
          <a:prstGeom prst="rect">
            <a:avLst/>
          </a:prstGeom>
        </p:spPr>
      </p:pic>
      <p:pic>
        <p:nvPicPr>
          <p:cNvPr id="46" name="Picture 46" descr="Logo&#10;&#10;Description automatically generated">
            <a:extLst>
              <a:ext uri="{FF2B5EF4-FFF2-40B4-BE49-F238E27FC236}">
                <a16:creationId xmlns:a16="http://schemas.microsoft.com/office/drawing/2014/main" id="{5C76C4E5-EF6E-7DCF-7A3D-7C6B7D099609}"/>
              </a:ext>
            </a:extLst>
          </p:cNvPr>
          <p:cNvPicPr>
            <a:picLocks noChangeAspect="1"/>
          </p:cNvPicPr>
          <p:nvPr/>
        </p:nvPicPr>
        <p:blipFill>
          <a:blip r:embed="rId20" cstate="email">
            <a:extLst>
              <a:ext uri="{28A0092B-C50C-407E-A947-70E740481C1C}">
                <a14:useLocalDpi xmlns:a14="http://schemas.microsoft.com/office/drawing/2010/main"/>
              </a:ext>
            </a:extLst>
          </a:blip>
          <a:stretch>
            <a:fillRect/>
          </a:stretch>
        </p:blipFill>
        <p:spPr>
          <a:xfrm>
            <a:off x="8003847" y="5727998"/>
            <a:ext cx="1432414" cy="625964"/>
          </a:xfrm>
          <a:prstGeom prst="rect">
            <a:avLst/>
          </a:prstGeom>
        </p:spPr>
      </p:pic>
      <p:pic>
        <p:nvPicPr>
          <p:cNvPr id="21" name="Picture 20" descr="A purple text on a white background&#10;&#10;Description automatically generated">
            <a:extLst>
              <a:ext uri="{FF2B5EF4-FFF2-40B4-BE49-F238E27FC236}">
                <a16:creationId xmlns:a16="http://schemas.microsoft.com/office/drawing/2014/main" id="{FF8E46F6-73B7-2F2D-2A16-55370B778AE9}"/>
              </a:ext>
            </a:extLst>
          </p:cNvPr>
          <p:cNvPicPr>
            <a:picLocks noChangeAspect="1"/>
          </p:cNvPicPr>
          <p:nvPr/>
        </p:nvPicPr>
        <p:blipFill>
          <a:blip r:embed="rId21" cstate="email">
            <a:extLst>
              <a:ext uri="{28A0092B-C50C-407E-A947-70E740481C1C}">
                <a14:useLocalDpi xmlns:a14="http://schemas.microsoft.com/office/drawing/2010/main"/>
              </a:ext>
            </a:extLst>
          </a:blip>
          <a:stretch>
            <a:fillRect/>
          </a:stretch>
        </p:blipFill>
        <p:spPr>
          <a:xfrm>
            <a:off x="5587043" y="5834018"/>
            <a:ext cx="2283125" cy="538342"/>
          </a:xfrm>
          <a:prstGeom prst="rect">
            <a:avLst/>
          </a:prstGeom>
        </p:spPr>
      </p:pic>
      <p:pic>
        <p:nvPicPr>
          <p:cNvPr id="25" name="Picture 24" descr="EverThrive Illinois">
            <a:extLst>
              <a:ext uri="{FF2B5EF4-FFF2-40B4-BE49-F238E27FC236}">
                <a16:creationId xmlns:a16="http://schemas.microsoft.com/office/drawing/2014/main" id="{57D77025-FB6B-47F7-3102-510F50AB177F}"/>
              </a:ext>
            </a:extLst>
          </p:cNvPr>
          <p:cNvPicPr>
            <a:picLocks noChangeAspect="1"/>
          </p:cNvPicPr>
          <p:nvPr/>
        </p:nvPicPr>
        <p:blipFill>
          <a:blip r:embed="rId22" cstate="email">
            <a:extLst>
              <a:ext uri="{28A0092B-C50C-407E-A947-70E740481C1C}">
                <a14:useLocalDpi xmlns:a14="http://schemas.microsoft.com/office/drawing/2010/main"/>
              </a:ext>
            </a:extLst>
          </a:blip>
          <a:stretch>
            <a:fillRect/>
          </a:stretch>
        </p:blipFill>
        <p:spPr>
          <a:xfrm>
            <a:off x="9670212" y="5651825"/>
            <a:ext cx="2311880" cy="629556"/>
          </a:xfrm>
          <a:prstGeom prst="rect">
            <a:avLst/>
          </a:prstGeom>
        </p:spPr>
      </p:pic>
    </p:spTree>
    <p:extLst>
      <p:ext uri="{BB962C8B-B14F-4D97-AF65-F5344CB8AC3E}">
        <p14:creationId xmlns:p14="http://schemas.microsoft.com/office/powerpoint/2010/main" val="54858020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E3D5FF"/>
        </a:solidFill>
        <a:effectLst/>
      </p:bgPr>
    </p:bg>
    <p:spTree>
      <p:nvGrpSpPr>
        <p:cNvPr id="1" name=""/>
        <p:cNvGrpSpPr/>
        <p:nvPr/>
      </p:nvGrpSpPr>
      <p:grpSpPr>
        <a:xfrm>
          <a:off x="0" y="0"/>
          <a:ext cx="0" cy="0"/>
          <a:chOff x="0" y="0"/>
          <a:chExt cx="0" cy="0"/>
        </a:xfrm>
      </p:grpSpPr>
      <p:sp>
        <p:nvSpPr>
          <p:cNvPr id="2" name="Freeform 2"/>
          <p:cNvSpPr/>
          <p:nvPr/>
        </p:nvSpPr>
        <p:spPr>
          <a:xfrm rot="20648849">
            <a:off x="8647814" y="5335928"/>
            <a:ext cx="3198582" cy="2099069"/>
          </a:xfrm>
          <a:custGeom>
            <a:avLst/>
            <a:gdLst/>
            <a:ahLst/>
            <a:cxnLst/>
            <a:rect l="l" t="t" r="r" b="b"/>
            <a:pathLst>
              <a:path w="4797873" h="3148604">
                <a:moveTo>
                  <a:pt x="0" y="0"/>
                </a:moveTo>
                <a:lnTo>
                  <a:pt x="4797874" y="0"/>
                </a:lnTo>
                <a:lnTo>
                  <a:pt x="4797874" y="3148604"/>
                </a:lnTo>
                <a:lnTo>
                  <a:pt x="0" y="3148604"/>
                </a:lnTo>
                <a:lnTo>
                  <a:pt x="0" y="0"/>
                </a:lnTo>
                <a:close/>
              </a:path>
            </a:pathLst>
          </a:custGeom>
          <a: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a:blipFill>
        </p:spPr>
      </p:sp>
      <p:sp>
        <p:nvSpPr>
          <p:cNvPr id="3" name="Freeform 3"/>
          <p:cNvSpPr/>
          <p:nvPr/>
        </p:nvSpPr>
        <p:spPr>
          <a:xfrm>
            <a:off x="3903453" y="1412112"/>
            <a:ext cx="4861446" cy="3907387"/>
          </a:xfrm>
          <a:custGeom>
            <a:avLst/>
            <a:gdLst/>
            <a:ahLst/>
            <a:cxnLst/>
            <a:rect l="l" t="t" r="r" b="b"/>
            <a:pathLst>
              <a:path w="7292169" h="5861081">
                <a:moveTo>
                  <a:pt x="0" y="0"/>
                </a:moveTo>
                <a:lnTo>
                  <a:pt x="7292169" y="0"/>
                </a:lnTo>
                <a:lnTo>
                  <a:pt x="7292169" y="5861081"/>
                </a:lnTo>
                <a:lnTo>
                  <a:pt x="0" y="5861081"/>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sp>
      <p:sp>
        <p:nvSpPr>
          <p:cNvPr id="4" name="Freeform 4"/>
          <p:cNvSpPr/>
          <p:nvPr/>
        </p:nvSpPr>
        <p:spPr>
          <a:xfrm>
            <a:off x="4033370" y="4624427"/>
            <a:ext cx="4601613" cy="2233573"/>
          </a:xfrm>
          <a:custGeom>
            <a:avLst/>
            <a:gdLst/>
            <a:ahLst/>
            <a:cxnLst/>
            <a:rect l="l" t="t" r="r" b="b"/>
            <a:pathLst>
              <a:path w="6902419" h="3350360">
                <a:moveTo>
                  <a:pt x="0" y="0"/>
                </a:moveTo>
                <a:lnTo>
                  <a:pt x="6902419" y="0"/>
                </a:lnTo>
                <a:lnTo>
                  <a:pt x="6902419" y="3350360"/>
                </a:lnTo>
                <a:lnTo>
                  <a:pt x="0" y="3350360"/>
                </a:lnTo>
                <a:lnTo>
                  <a:pt x="0" y="0"/>
                </a:lnTo>
                <a:close/>
              </a:path>
            </a:pathLst>
          </a:custGeom>
          <a: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a:blipFill>
        </p:spPr>
      </p:sp>
      <p:grpSp>
        <p:nvGrpSpPr>
          <p:cNvPr id="5" name="Group 5"/>
          <p:cNvGrpSpPr/>
          <p:nvPr/>
        </p:nvGrpSpPr>
        <p:grpSpPr>
          <a:xfrm>
            <a:off x="3326901" y="5992996"/>
            <a:ext cx="2103290" cy="1040330"/>
            <a:chOff x="0" y="-28575"/>
            <a:chExt cx="571505" cy="282678"/>
          </a:xfrm>
        </p:grpSpPr>
        <p:sp>
          <p:nvSpPr>
            <p:cNvPr id="6" name="Freeform 6"/>
            <p:cNvSpPr/>
            <p:nvPr/>
          </p:nvSpPr>
          <p:spPr>
            <a:xfrm>
              <a:off x="0" y="0"/>
              <a:ext cx="571505" cy="254103"/>
            </a:xfrm>
            <a:custGeom>
              <a:avLst/>
              <a:gdLst/>
              <a:ahLst/>
              <a:cxnLst/>
              <a:rect l="l" t="t" r="r" b="b"/>
              <a:pathLst>
                <a:path w="571505" h="254103">
                  <a:moveTo>
                    <a:pt x="0" y="0"/>
                  </a:moveTo>
                  <a:lnTo>
                    <a:pt x="571505" y="0"/>
                  </a:lnTo>
                  <a:lnTo>
                    <a:pt x="571505" y="254103"/>
                  </a:lnTo>
                  <a:lnTo>
                    <a:pt x="0" y="254103"/>
                  </a:lnTo>
                  <a:close/>
                </a:path>
              </a:pathLst>
            </a:custGeom>
            <a:solidFill>
              <a:srgbClr val="E3D5FF"/>
            </a:solidFill>
          </p:spPr>
        </p:sp>
        <p:sp>
          <p:nvSpPr>
            <p:cNvPr id="7" name="TextBox 7"/>
            <p:cNvSpPr txBox="1"/>
            <p:nvPr/>
          </p:nvSpPr>
          <p:spPr>
            <a:xfrm>
              <a:off x="0" y="-28575"/>
              <a:ext cx="571505" cy="282678"/>
            </a:xfrm>
            <a:prstGeom prst="rect">
              <a:avLst/>
            </a:prstGeom>
          </p:spPr>
          <p:txBody>
            <a:bodyPr lIns="49240" tIns="49240" rIns="49240" bIns="49240" rtlCol="0" anchor="ctr"/>
            <a:lstStyle/>
            <a:p>
              <a:pPr algn="ctr">
                <a:lnSpc>
                  <a:spcPts val="1831"/>
                </a:lnSpc>
              </a:pPr>
              <a:endParaRPr sz="800"/>
            </a:p>
          </p:txBody>
        </p:sp>
      </p:grpSp>
      <p:grpSp>
        <p:nvGrpSpPr>
          <p:cNvPr id="8" name="Group 8"/>
          <p:cNvGrpSpPr/>
          <p:nvPr/>
        </p:nvGrpSpPr>
        <p:grpSpPr>
          <a:xfrm>
            <a:off x="1735828" y="1581214"/>
            <a:ext cx="2426542" cy="1156605"/>
            <a:chOff x="0" y="0"/>
            <a:chExt cx="928366" cy="442503"/>
          </a:xfrm>
        </p:grpSpPr>
        <p:sp>
          <p:nvSpPr>
            <p:cNvPr id="9" name="Freeform 9"/>
            <p:cNvSpPr/>
            <p:nvPr/>
          </p:nvSpPr>
          <p:spPr>
            <a:xfrm>
              <a:off x="0" y="0"/>
              <a:ext cx="928366" cy="442503"/>
            </a:xfrm>
            <a:custGeom>
              <a:avLst/>
              <a:gdLst/>
              <a:ahLst/>
              <a:cxnLst/>
              <a:rect l="l" t="t" r="r" b="b"/>
              <a:pathLst>
                <a:path w="928366" h="442503">
                  <a:moveTo>
                    <a:pt x="112014" y="0"/>
                  </a:moveTo>
                  <a:lnTo>
                    <a:pt x="816352" y="0"/>
                  </a:lnTo>
                  <a:cubicBezTo>
                    <a:pt x="846060" y="0"/>
                    <a:pt x="874551" y="11801"/>
                    <a:pt x="895558" y="32808"/>
                  </a:cubicBezTo>
                  <a:cubicBezTo>
                    <a:pt x="916565" y="53815"/>
                    <a:pt x="928366" y="82306"/>
                    <a:pt x="928366" y="112014"/>
                  </a:cubicBezTo>
                  <a:lnTo>
                    <a:pt x="928366" y="330489"/>
                  </a:lnTo>
                  <a:cubicBezTo>
                    <a:pt x="928366" y="392353"/>
                    <a:pt x="878216" y="442503"/>
                    <a:pt x="816352" y="442503"/>
                  </a:cubicBezTo>
                  <a:lnTo>
                    <a:pt x="112014" y="442503"/>
                  </a:lnTo>
                  <a:cubicBezTo>
                    <a:pt x="82306" y="442503"/>
                    <a:pt x="53815" y="430702"/>
                    <a:pt x="32808" y="409695"/>
                  </a:cubicBezTo>
                  <a:cubicBezTo>
                    <a:pt x="11801" y="388688"/>
                    <a:pt x="0" y="360197"/>
                    <a:pt x="0" y="330489"/>
                  </a:cubicBezTo>
                  <a:lnTo>
                    <a:pt x="0" y="112014"/>
                  </a:lnTo>
                  <a:cubicBezTo>
                    <a:pt x="0" y="50150"/>
                    <a:pt x="50150" y="0"/>
                    <a:pt x="112014" y="0"/>
                  </a:cubicBezTo>
                  <a:close/>
                </a:path>
              </a:pathLst>
            </a:custGeom>
            <a:solidFill>
              <a:srgbClr val="FEF9EF">
                <a:alpha val="89804"/>
              </a:srgbClr>
            </a:solidFill>
          </p:spPr>
        </p:sp>
        <p:sp>
          <p:nvSpPr>
            <p:cNvPr id="10" name="TextBox 10"/>
            <p:cNvSpPr txBox="1"/>
            <p:nvPr/>
          </p:nvSpPr>
          <p:spPr>
            <a:xfrm>
              <a:off x="0" y="-28575"/>
              <a:ext cx="928366" cy="471078"/>
            </a:xfrm>
            <a:prstGeom prst="rect">
              <a:avLst/>
            </a:prstGeom>
          </p:spPr>
          <p:txBody>
            <a:bodyPr lIns="34971" tIns="34971" rIns="34971" bIns="34971" rtlCol="0" anchor="ctr"/>
            <a:lstStyle/>
            <a:p>
              <a:pPr algn="ctr">
                <a:lnSpc>
                  <a:spcPts val="1300"/>
                </a:lnSpc>
              </a:pPr>
              <a:endParaRPr sz="800"/>
            </a:p>
          </p:txBody>
        </p:sp>
      </p:grpSp>
      <p:grpSp>
        <p:nvGrpSpPr>
          <p:cNvPr id="11" name="Group 11"/>
          <p:cNvGrpSpPr/>
          <p:nvPr/>
        </p:nvGrpSpPr>
        <p:grpSpPr>
          <a:xfrm>
            <a:off x="1719412" y="3195019"/>
            <a:ext cx="2745022" cy="1161112"/>
            <a:chOff x="0" y="0"/>
            <a:chExt cx="1050213" cy="444228"/>
          </a:xfrm>
        </p:grpSpPr>
        <p:sp>
          <p:nvSpPr>
            <p:cNvPr id="12" name="Freeform 12"/>
            <p:cNvSpPr/>
            <p:nvPr/>
          </p:nvSpPr>
          <p:spPr>
            <a:xfrm>
              <a:off x="0" y="0"/>
              <a:ext cx="1050213" cy="444228"/>
            </a:xfrm>
            <a:custGeom>
              <a:avLst/>
              <a:gdLst/>
              <a:ahLst/>
              <a:cxnLst/>
              <a:rect l="l" t="t" r="r" b="b"/>
              <a:pathLst>
                <a:path w="1050213" h="444228">
                  <a:moveTo>
                    <a:pt x="99018" y="0"/>
                  </a:moveTo>
                  <a:lnTo>
                    <a:pt x="951195" y="0"/>
                  </a:lnTo>
                  <a:cubicBezTo>
                    <a:pt x="977456" y="0"/>
                    <a:pt x="1002642" y="10432"/>
                    <a:pt x="1021211" y="29002"/>
                  </a:cubicBezTo>
                  <a:cubicBezTo>
                    <a:pt x="1039781" y="47571"/>
                    <a:pt x="1050213" y="72757"/>
                    <a:pt x="1050213" y="99018"/>
                  </a:cubicBezTo>
                  <a:lnTo>
                    <a:pt x="1050213" y="345209"/>
                  </a:lnTo>
                  <a:cubicBezTo>
                    <a:pt x="1050213" y="371471"/>
                    <a:pt x="1039781" y="396656"/>
                    <a:pt x="1021211" y="415226"/>
                  </a:cubicBezTo>
                  <a:cubicBezTo>
                    <a:pt x="1002642" y="433795"/>
                    <a:pt x="977456" y="444228"/>
                    <a:pt x="951195" y="444228"/>
                  </a:cubicBezTo>
                  <a:lnTo>
                    <a:pt x="99018" y="444228"/>
                  </a:lnTo>
                  <a:cubicBezTo>
                    <a:pt x="72757" y="444228"/>
                    <a:pt x="47571" y="433795"/>
                    <a:pt x="29002" y="415226"/>
                  </a:cubicBezTo>
                  <a:cubicBezTo>
                    <a:pt x="10432" y="396656"/>
                    <a:pt x="0" y="371471"/>
                    <a:pt x="0" y="345209"/>
                  </a:cubicBezTo>
                  <a:lnTo>
                    <a:pt x="0" y="99018"/>
                  </a:lnTo>
                  <a:cubicBezTo>
                    <a:pt x="0" y="72757"/>
                    <a:pt x="10432" y="47571"/>
                    <a:pt x="29002" y="29002"/>
                  </a:cubicBezTo>
                  <a:cubicBezTo>
                    <a:pt x="47571" y="10432"/>
                    <a:pt x="72757" y="0"/>
                    <a:pt x="99018" y="0"/>
                  </a:cubicBezTo>
                  <a:close/>
                </a:path>
              </a:pathLst>
            </a:custGeom>
            <a:solidFill>
              <a:srgbClr val="FEF9EF"/>
            </a:solidFill>
          </p:spPr>
        </p:sp>
        <p:sp>
          <p:nvSpPr>
            <p:cNvPr id="13" name="TextBox 13"/>
            <p:cNvSpPr txBox="1"/>
            <p:nvPr/>
          </p:nvSpPr>
          <p:spPr>
            <a:xfrm>
              <a:off x="0" y="-28575"/>
              <a:ext cx="1050213" cy="472803"/>
            </a:xfrm>
            <a:prstGeom prst="rect">
              <a:avLst/>
            </a:prstGeom>
          </p:spPr>
          <p:txBody>
            <a:bodyPr lIns="34971" tIns="34971" rIns="34971" bIns="34971" rtlCol="0" anchor="ctr"/>
            <a:lstStyle/>
            <a:p>
              <a:pPr algn="ctr">
                <a:lnSpc>
                  <a:spcPts val="1300"/>
                </a:lnSpc>
              </a:pPr>
              <a:endParaRPr sz="800"/>
            </a:p>
          </p:txBody>
        </p:sp>
      </p:grpSp>
      <p:grpSp>
        <p:nvGrpSpPr>
          <p:cNvPr id="14" name="Group 14"/>
          <p:cNvGrpSpPr/>
          <p:nvPr/>
        </p:nvGrpSpPr>
        <p:grpSpPr>
          <a:xfrm>
            <a:off x="1735828" y="4781844"/>
            <a:ext cx="2855009" cy="1119486"/>
            <a:chOff x="0" y="0"/>
            <a:chExt cx="1092293" cy="428302"/>
          </a:xfrm>
        </p:grpSpPr>
        <p:sp>
          <p:nvSpPr>
            <p:cNvPr id="15" name="Freeform 15"/>
            <p:cNvSpPr/>
            <p:nvPr/>
          </p:nvSpPr>
          <p:spPr>
            <a:xfrm>
              <a:off x="0" y="0"/>
              <a:ext cx="1092293" cy="428302"/>
            </a:xfrm>
            <a:custGeom>
              <a:avLst/>
              <a:gdLst/>
              <a:ahLst/>
              <a:cxnLst/>
              <a:rect l="l" t="t" r="r" b="b"/>
              <a:pathLst>
                <a:path w="1092293" h="428302">
                  <a:moveTo>
                    <a:pt x="95204" y="0"/>
                  </a:moveTo>
                  <a:lnTo>
                    <a:pt x="997089" y="0"/>
                  </a:lnTo>
                  <a:cubicBezTo>
                    <a:pt x="1022339" y="0"/>
                    <a:pt x="1046554" y="10030"/>
                    <a:pt x="1064408" y="27885"/>
                  </a:cubicBezTo>
                  <a:cubicBezTo>
                    <a:pt x="1082262" y="45739"/>
                    <a:pt x="1092293" y="69954"/>
                    <a:pt x="1092293" y="95204"/>
                  </a:cubicBezTo>
                  <a:lnTo>
                    <a:pt x="1092293" y="333099"/>
                  </a:lnTo>
                  <a:cubicBezTo>
                    <a:pt x="1092293" y="358348"/>
                    <a:pt x="1082262" y="382564"/>
                    <a:pt x="1064408" y="400418"/>
                  </a:cubicBezTo>
                  <a:cubicBezTo>
                    <a:pt x="1046554" y="418272"/>
                    <a:pt x="1022339" y="428302"/>
                    <a:pt x="997089" y="428302"/>
                  </a:cubicBezTo>
                  <a:lnTo>
                    <a:pt x="95204" y="428302"/>
                  </a:lnTo>
                  <a:cubicBezTo>
                    <a:pt x="69954" y="428302"/>
                    <a:pt x="45739" y="418272"/>
                    <a:pt x="27885" y="400418"/>
                  </a:cubicBezTo>
                  <a:cubicBezTo>
                    <a:pt x="10030" y="382564"/>
                    <a:pt x="0" y="358348"/>
                    <a:pt x="0" y="333099"/>
                  </a:cubicBezTo>
                  <a:lnTo>
                    <a:pt x="0" y="95204"/>
                  </a:lnTo>
                  <a:cubicBezTo>
                    <a:pt x="0" y="69954"/>
                    <a:pt x="10030" y="45739"/>
                    <a:pt x="27885" y="27885"/>
                  </a:cubicBezTo>
                  <a:cubicBezTo>
                    <a:pt x="45739" y="10030"/>
                    <a:pt x="69954" y="0"/>
                    <a:pt x="95204" y="0"/>
                  </a:cubicBezTo>
                  <a:close/>
                </a:path>
              </a:pathLst>
            </a:custGeom>
            <a:solidFill>
              <a:srgbClr val="FEF9EF"/>
            </a:solidFill>
          </p:spPr>
        </p:sp>
        <p:sp>
          <p:nvSpPr>
            <p:cNvPr id="16" name="TextBox 16"/>
            <p:cNvSpPr txBox="1"/>
            <p:nvPr/>
          </p:nvSpPr>
          <p:spPr>
            <a:xfrm>
              <a:off x="0" y="-28575"/>
              <a:ext cx="1092293" cy="456877"/>
            </a:xfrm>
            <a:prstGeom prst="rect">
              <a:avLst/>
            </a:prstGeom>
          </p:spPr>
          <p:txBody>
            <a:bodyPr lIns="34971" tIns="34971" rIns="34971" bIns="34971" rtlCol="0" anchor="ctr"/>
            <a:lstStyle/>
            <a:p>
              <a:pPr algn="ctr">
                <a:lnSpc>
                  <a:spcPts val="1300"/>
                </a:lnSpc>
              </a:pPr>
              <a:endParaRPr sz="800"/>
            </a:p>
          </p:txBody>
        </p:sp>
      </p:grpSp>
      <p:grpSp>
        <p:nvGrpSpPr>
          <p:cNvPr id="17" name="Group 17"/>
          <p:cNvGrpSpPr/>
          <p:nvPr/>
        </p:nvGrpSpPr>
        <p:grpSpPr>
          <a:xfrm>
            <a:off x="8156854" y="2354077"/>
            <a:ext cx="2916695" cy="1186157"/>
            <a:chOff x="0" y="0"/>
            <a:chExt cx="1115893" cy="453810"/>
          </a:xfrm>
        </p:grpSpPr>
        <p:sp>
          <p:nvSpPr>
            <p:cNvPr id="18" name="Freeform 18"/>
            <p:cNvSpPr/>
            <p:nvPr/>
          </p:nvSpPr>
          <p:spPr>
            <a:xfrm>
              <a:off x="0" y="0"/>
              <a:ext cx="1115893" cy="453810"/>
            </a:xfrm>
            <a:custGeom>
              <a:avLst/>
              <a:gdLst/>
              <a:ahLst/>
              <a:cxnLst/>
              <a:rect l="l" t="t" r="r" b="b"/>
              <a:pathLst>
                <a:path w="1115893" h="453810">
                  <a:moveTo>
                    <a:pt x="93190" y="0"/>
                  </a:moveTo>
                  <a:lnTo>
                    <a:pt x="1022703" y="0"/>
                  </a:lnTo>
                  <a:cubicBezTo>
                    <a:pt x="1047418" y="0"/>
                    <a:pt x="1071122" y="9818"/>
                    <a:pt x="1088598" y="27295"/>
                  </a:cubicBezTo>
                  <a:cubicBezTo>
                    <a:pt x="1106075" y="44771"/>
                    <a:pt x="1115893" y="68475"/>
                    <a:pt x="1115893" y="93190"/>
                  </a:cubicBezTo>
                  <a:lnTo>
                    <a:pt x="1115893" y="360619"/>
                  </a:lnTo>
                  <a:cubicBezTo>
                    <a:pt x="1115893" y="385335"/>
                    <a:pt x="1106075" y="409038"/>
                    <a:pt x="1088598" y="426515"/>
                  </a:cubicBezTo>
                  <a:cubicBezTo>
                    <a:pt x="1071122" y="443991"/>
                    <a:pt x="1047418" y="453810"/>
                    <a:pt x="1022703" y="453810"/>
                  </a:cubicBezTo>
                  <a:lnTo>
                    <a:pt x="93190" y="453810"/>
                  </a:lnTo>
                  <a:cubicBezTo>
                    <a:pt x="68475" y="453810"/>
                    <a:pt x="44771" y="443991"/>
                    <a:pt x="27295" y="426515"/>
                  </a:cubicBezTo>
                  <a:cubicBezTo>
                    <a:pt x="9818" y="409038"/>
                    <a:pt x="0" y="385335"/>
                    <a:pt x="0" y="360619"/>
                  </a:cubicBezTo>
                  <a:lnTo>
                    <a:pt x="0" y="93190"/>
                  </a:lnTo>
                  <a:cubicBezTo>
                    <a:pt x="0" y="68475"/>
                    <a:pt x="9818" y="44771"/>
                    <a:pt x="27295" y="27295"/>
                  </a:cubicBezTo>
                  <a:cubicBezTo>
                    <a:pt x="44771" y="9818"/>
                    <a:pt x="68475" y="0"/>
                    <a:pt x="93190" y="0"/>
                  </a:cubicBezTo>
                  <a:close/>
                </a:path>
              </a:pathLst>
            </a:custGeom>
            <a:solidFill>
              <a:srgbClr val="FEF9EF"/>
            </a:solidFill>
          </p:spPr>
        </p:sp>
        <p:sp>
          <p:nvSpPr>
            <p:cNvPr id="19" name="TextBox 19"/>
            <p:cNvSpPr txBox="1"/>
            <p:nvPr/>
          </p:nvSpPr>
          <p:spPr>
            <a:xfrm>
              <a:off x="0" y="-28575"/>
              <a:ext cx="1115893" cy="482385"/>
            </a:xfrm>
            <a:prstGeom prst="rect">
              <a:avLst/>
            </a:prstGeom>
          </p:spPr>
          <p:txBody>
            <a:bodyPr lIns="34971" tIns="34971" rIns="34971" bIns="34971" rtlCol="0" anchor="ctr"/>
            <a:lstStyle/>
            <a:p>
              <a:pPr algn="ctr">
                <a:lnSpc>
                  <a:spcPts val="1300"/>
                </a:lnSpc>
              </a:pPr>
              <a:endParaRPr sz="800"/>
            </a:p>
          </p:txBody>
        </p:sp>
      </p:grpSp>
      <p:grpSp>
        <p:nvGrpSpPr>
          <p:cNvPr id="20" name="Group 20"/>
          <p:cNvGrpSpPr/>
          <p:nvPr/>
        </p:nvGrpSpPr>
        <p:grpSpPr>
          <a:xfrm>
            <a:off x="8379104" y="3963587"/>
            <a:ext cx="2694445" cy="1163351"/>
            <a:chOff x="0" y="0"/>
            <a:chExt cx="1030863" cy="445084"/>
          </a:xfrm>
        </p:grpSpPr>
        <p:sp>
          <p:nvSpPr>
            <p:cNvPr id="21" name="Freeform 21"/>
            <p:cNvSpPr/>
            <p:nvPr/>
          </p:nvSpPr>
          <p:spPr>
            <a:xfrm>
              <a:off x="0" y="0"/>
              <a:ext cx="1030863" cy="445084"/>
            </a:xfrm>
            <a:custGeom>
              <a:avLst/>
              <a:gdLst/>
              <a:ahLst/>
              <a:cxnLst/>
              <a:rect l="l" t="t" r="r" b="b"/>
              <a:pathLst>
                <a:path w="1030863" h="445084">
                  <a:moveTo>
                    <a:pt x="100877" y="0"/>
                  </a:moveTo>
                  <a:lnTo>
                    <a:pt x="929986" y="0"/>
                  </a:lnTo>
                  <a:cubicBezTo>
                    <a:pt x="956740" y="0"/>
                    <a:pt x="982398" y="10628"/>
                    <a:pt x="1001316" y="29546"/>
                  </a:cubicBezTo>
                  <a:cubicBezTo>
                    <a:pt x="1020235" y="48464"/>
                    <a:pt x="1030863" y="74123"/>
                    <a:pt x="1030863" y="100877"/>
                  </a:cubicBezTo>
                  <a:lnTo>
                    <a:pt x="1030863" y="344207"/>
                  </a:lnTo>
                  <a:cubicBezTo>
                    <a:pt x="1030863" y="399920"/>
                    <a:pt x="985698" y="445084"/>
                    <a:pt x="929986" y="445084"/>
                  </a:cubicBezTo>
                  <a:lnTo>
                    <a:pt x="100877" y="445084"/>
                  </a:lnTo>
                  <a:cubicBezTo>
                    <a:pt x="74123" y="445084"/>
                    <a:pt x="48464" y="434456"/>
                    <a:pt x="29546" y="415538"/>
                  </a:cubicBezTo>
                  <a:cubicBezTo>
                    <a:pt x="10628" y="396620"/>
                    <a:pt x="0" y="370962"/>
                    <a:pt x="0" y="344207"/>
                  </a:cubicBezTo>
                  <a:lnTo>
                    <a:pt x="0" y="100877"/>
                  </a:lnTo>
                  <a:cubicBezTo>
                    <a:pt x="0" y="74123"/>
                    <a:pt x="10628" y="48464"/>
                    <a:pt x="29546" y="29546"/>
                  </a:cubicBezTo>
                  <a:cubicBezTo>
                    <a:pt x="48464" y="10628"/>
                    <a:pt x="74123" y="0"/>
                    <a:pt x="100877" y="0"/>
                  </a:cubicBezTo>
                  <a:close/>
                </a:path>
              </a:pathLst>
            </a:custGeom>
            <a:solidFill>
              <a:srgbClr val="FEF9EF"/>
            </a:solidFill>
          </p:spPr>
        </p:sp>
        <p:sp>
          <p:nvSpPr>
            <p:cNvPr id="22" name="TextBox 22"/>
            <p:cNvSpPr txBox="1"/>
            <p:nvPr/>
          </p:nvSpPr>
          <p:spPr>
            <a:xfrm>
              <a:off x="0" y="-28575"/>
              <a:ext cx="1030863" cy="473659"/>
            </a:xfrm>
            <a:prstGeom prst="rect">
              <a:avLst/>
            </a:prstGeom>
          </p:spPr>
          <p:txBody>
            <a:bodyPr lIns="34971" tIns="34971" rIns="34971" bIns="34971" rtlCol="0" anchor="ctr"/>
            <a:lstStyle/>
            <a:p>
              <a:pPr algn="ctr">
                <a:lnSpc>
                  <a:spcPts val="1300"/>
                </a:lnSpc>
              </a:pPr>
              <a:endParaRPr sz="800"/>
            </a:p>
          </p:txBody>
        </p:sp>
      </p:grpSp>
      <p:grpSp>
        <p:nvGrpSpPr>
          <p:cNvPr id="23" name="Group 23"/>
          <p:cNvGrpSpPr/>
          <p:nvPr/>
        </p:nvGrpSpPr>
        <p:grpSpPr>
          <a:xfrm>
            <a:off x="8156854" y="5522699"/>
            <a:ext cx="2916695" cy="1110197"/>
            <a:chOff x="0" y="0"/>
            <a:chExt cx="1115893" cy="424748"/>
          </a:xfrm>
        </p:grpSpPr>
        <p:sp>
          <p:nvSpPr>
            <p:cNvPr id="24" name="Freeform 24"/>
            <p:cNvSpPr/>
            <p:nvPr/>
          </p:nvSpPr>
          <p:spPr>
            <a:xfrm>
              <a:off x="0" y="0"/>
              <a:ext cx="1115893" cy="424748"/>
            </a:xfrm>
            <a:custGeom>
              <a:avLst/>
              <a:gdLst/>
              <a:ahLst/>
              <a:cxnLst/>
              <a:rect l="l" t="t" r="r" b="b"/>
              <a:pathLst>
                <a:path w="1115893" h="424748">
                  <a:moveTo>
                    <a:pt x="93190" y="0"/>
                  </a:moveTo>
                  <a:lnTo>
                    <a:pt x="1022703" y="0"/>
                  </a:lnTo>
                  <a:cubicBezTo>
                    <a:pt x="1047418" y="0"/>
                    <a:pt x="1071122" y="9818"/>
                    <a:pt x="1088598" y="27295"/>
                  </a:cubicBezTo>
                  <a:cubicBezTo>
                    <a:pt x="1106075" y="44771"/>
                    <a:pt x="1115893" y="68475"/>
                    <a:pt x="1115893" y="93190"/>
                  </a:cubicBezTo>
                  <a:lnTo>
                    <a:pt x="1115893" y="331558"/>
                  </a:lnTo>
                  <a:cubicBezTo>
                    <a:pt x="1115893" y="356274"/>
                    <a:pt x="1106075" y="379977"/>
                    <a:pt x="1088598" y="397454"/>
                  </a:cubicBezTo>
                  <a:cubicBezTo>
                    <a:pt x="1071122" y="414930"/>
                    <a:pt x="1047418" y="424748"/>
                    <a:pt x="1022703" y="424748"/>
                  </a:cubicBezTo>
                  <a:lnTo>
                    <a:pt x="93190" y="424748"/>
                  </a:lnTo>
                  <a:cubicBezTo>
                    <a:pt x="68475" y="424748"/>
                    <a:pt x="44771" y="414930"/>
                    <a:pt x="27295" y="397454"/>
                  </a:cubicBezTo>
                  <a:cubicBezTo>
                    <a:pt x="9818" y="379977"/>
                    <a:pt x="0" y="356274"/>
                    <a:pt x="0" y="331558"/>
                  </a:cubicBezTo>
                  <a:lnTo>
                    <a:pt x="0" y="93190"/>
                  </a:lnTo>
                  <a:cubicBezTo>
                    <a:pt x="0" y="68475"/>
                    <a:pt x="9818" y="44771"/>
                    <a:pt x="27295" y="27295"/>
                  </a:cubicBezTo>
                  <a:cubicBezTo>
                    <a:pt x="44771" y="9818"/>
                    <a:pt x="68475" y="0"/>
                    <a:pt x="93190" y="0"/>
                  </a:cubicBezTo>
                  <a:close/>
                </a:path>
              </a:pathLst>
            </a:custGeom>
            <a:solidFill>
              <a:srgbClr val="FEF9EF"/>
            </a:solidFill>
          </p:spPr>
        </p:sp>
        <p:sp>
          <p:nvSpPr>
            <p:cNvPr id="25" name="TextBox 25"/>
            <p:cNvSpPr txBox="1"/>
            <p:nvPr/>
          </p:nvSpPr>
          <p:spPr>
            <a:xfrm>
              <a:off x="0" y="-28575"/>
              <a:ext cx="1115893" cy="453323"/>
            </a:xfrm>
            <a:prstGeom prst="rect">
              <a:avLst/>
            </a:prstGeom>
          </p:spPr>
          <p:txBody>
            <a:bodyPr lIns="34971" tIns="34971" rIns="34971" bIns="34971" rtlCol="0" anchor="ctr"/>
            <a:lstStyle/>
            <a:p>
              <a:pPr algn="ctr">
                <a:lnSpc>
                  <a:spcPts val="1300"/>
                </a:lnSpc>
              </a:pPr>
              <a:endParaRPr sz="800"/>
            </a:p>
          </p:txBody>
        </p:sp>
      </p:grpSp>
      <p:grpSp>
        <p:nvGrpSpPr>
          <p:cNvPr id="26" name="Group 26"/>
          <p:cNvGrpSpPr/>
          <p:nvPr/>
        </p:nvGrpSpPr>
        <p:grpSpPr>
          <a:xfrm>
            <a:off x="1216248" y="1817804"/>
            <a:ext cx="683425" cy="683425"/>
            <a:chOff x="0" y="0"/>
            <a:chExt cx="812800" cy="812800"/>
          </a:xfrm>
        </p:grpSpPr>
        <p:sp>
          <p:nvSpPr>
            <p:cNvPr id="27" name="Freeform 2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5E17EB"/>
            </a:solidFill>
          </p:spPr>
        </p:sp>
        <p:sp>
          <p:nvSpPr>
            <p:cNvPr id="28" name="TextBox 28"/>
            <p:cNvSpPr txBox="1"/>
            <p:nvPr/>
          </p:nvSpPr>
          <p:spPr>
            <a:xfrm>
              <a:off x="76200" y="38100"/>
              <a:ext cx="660400" cy="698500"/>
            </a:xfrm>
            <a:prstGeom prst="rect">
              <a:avLst/>
            </a:prstGeom>
          </p:spPr>
          <p:txBody>
            <a:bodyPr lIns="34971" tIns="34971" rIns="34971" bIns="34971" rtlCol="0" anchor="ctr"/>
            <a:lstStyle/>
            <a:p>
              <a:pPr algn="ctr">
                <a:lnSpc>
                  <a:spcPts val="2023"/>
                </a:lnSpc>
              </a:pPr>
              <a:endParaRPr sz="800"/>
            </a:p>
          </p:txBody>
        </p:sp>
      </p:grpSp>
      <p:grpSp>
        <p:nvGrpSpPr>
          <p:cNvPr id="29" name="Group 29"/>
          <p:cNvGrpSpPr/>
          <p:nvPr/>
        </p:nvGrpSpPr>
        <p:grpSpPr>
          <a:xfrm>
            <a:off x="1216248" y="3509262"/>
            <a:ext cx="683425" cy="683425"/>
            <a:chOff x="0" y="0"/>
            <a:chExt cx="812800" cy="812800"/>
          </a:xfrm>
        </p:grpSpPr>
        <p:sp>
          <p:nvSpPr>
            <p:cNvPr id="30" name="Freeform 3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8C52FF"/>
            </a:solidFill>
          </p:spPr>
        </p:sp>
        <p:sp>
          <p:nvSpPr>
            <p:cNvPr id="31" name="TextBox 31"/>
            <p:cNvSpPr txBox="1"/>
            <p:nvPr/>
          </p:nvSpPr>
          <p:spPr>
            <a:xfrm>
              <a:off x="76200" y="38100"/>
              <a:ext cx="660400" cy="698500"/>
            </a:xfrm>
            <a:prstGeom prst="rect">
              <a:avLst/>
            </a:prstGeom>
          </p:spPr>
          <p:txBody>
            <a:bodyPr lIns="34971" tIns="34971" rIns="34971" bIns="34971" rtlCol="0" anchor="ctr"/>
            <a:lstStyle/>
            <a:p>
              <a:pPr algn="ctr">
                <a:lnSpc>
                  <a:spcPts val="2023"/>
                </a:lnSpc>
              </a:pPr>
              <a:endParaRPr sz="800"/>
            </a:p>
          </p:txBody>
        </p:sp>
      </p:grpSp>
      <p:grpSp>
        <p:nvGrpSpPr>
          <p:cNvPr id="32" name="Group 32"/>
          <p:cNvGrpSpPr/>
          <p:nvPr/>
        </p:nvGrpSpPr>
        <p:grpSpPr>
          <a:xfrm>
            <a:off x="1275416" y="5036753"/>
            <a:ext cx="683425" cy="683425"/>
            <a:chOff x="0" y="0"/>
            <a:chExt cx="812800" cy="812800"/>
          </a:xfrm>
        </p:grpSpPr>
        <p:sp>
          <p:nvSpPr>
            <p:cNvPr id="33" name="Freeform 33"/>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66C4"/>
            </a:solidFill>
          </p:spPr>
        </p:sp>
        <p:sp>
          <p:nvSpPr>
            <p:cNvPr id="34" name="TextBox 34"/>
            <p:cNvSpPr txBox="1"/>
            <p:nvPr/>
          </p:nvSpPr>
          <p:spPr>
            <a:xfrm>
              <a:off x="76200" y="38100"/>
              <a:ext cx="660400" cy="698500"/>
            </a:xfrm>
            <a:prstGeom prst="rect">
              <a:avLst/>
            </a:prstGeom>
          </p:spPr>
          <p:txBody>
            <a:bodyPr lIns="34971" tIns="34971" rIns="34971" bIns="34971" rtlCol="0" anchor="ctr"/>
            <a:lstStyle/>
            <a:p>
              <a:pPr algn="ctr">
                <a:lnSpc>
                  <a:spcPts val="2023"/>
                </a:lnSpc>
              </a:pPr>
              <a:endParaRPr sz="800"/>
            </a:p>
          </p:txBody>
        </p:sp>
      </p:grpSp>
      <p:grpSp>
        <p:nvGrpSpPr>
          <p:cNvPr id="35" name="Group 35"/>
          <p:cNvGrpSpPr/>
          <p:nvPr/>
        </p:nvGrpSpPr>
        <p:grpSpPr>
          <a:xfrm>
            <a:off x="10825208" y="2587780"/>
            <a:ext cx="718753" cy="718753"/>
            <a:chOff x="0" y="0"/>
            <a:chExt cx="812800" cy="812800"/>
          </a:xfrm>
        </p:grpSpPr>
        <p:sp>
          <p:nvSpPr>
            <p:cNvPr id="36" name="Freeform 3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66C4"/>
            </a:solidFill>
          </p:spPr>
        </p:sp>
        <p:sp>
          <p:nvSpPr>
            <p:cNvPr id="37" name="TextBox 37"/>
            <p:cNvSpPr txBox="1"/>
            <p:nvPr/>
          </p:nvSpPr>
          <p:spPr>
            <a:xfrm>
              <a:off x="76200" y="38100"/>
              <a:ext cx="660400" cy="698500"/>
            </a:xfrm>
            <a:prstGeom prst="rect">
              <a:avLst/>
            </a:prstGeom>
          </p:spPr>
          <p:txBody>
            <a:bodyPr lIns="34971" tIns="34971" rIns="34971" bIns="34971" rtlCol="0" anchor="ctr"/>
            <a:lstStyle/>
            <a:p>
              <a:pPr algn="ctr">
                <a:lnSpc>
                  <a:spcPts val="2023"/>
                </a:lnSpc>
              </a:pPr>
              <a:endParaRPr sz="800"/>
            </a:p>
          </p:txBody>
        </p:sp>
      </p:grpSp>
      <p:grpSp>
        <p:nvGrpSpPr>
          <p:cNvPr id="38" name="Group 38"/>
          <p:cNvGrpSpPr/>
          <p:nvPr/>
        </p:nvGrpSpPr>
        <p:grpSpPr>
          <a:xfrm>
            <a:off x="10831828" y="4208335"/>
            <a:ext cx="718753" cy="718753"/>
            <a:chOff x="0" y="0"/>
            <a:chExt cx="812800" cy="812800"/>
          </a:xfrm>
        </p:grpSpPr>
        <p:sp>
          <p:nvSpPr>
            <p:cNvPr id="39" name="Freeform 39"/>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8C52FF"/>
            </a:solidFill>
          </p:spPr>
        </p:sp>
        <p:sp>
          <p:nvSpPr>
            <p:cNvPr id="40" name="TextBox 40"/>
            <p:cNvSpPr txBox="1"/>
            <p:nvPr/>
          </p:nvSpPr>
          <p:spPr>
            <a:xfrm>
              <a:off x="76200" y="38100"/>
              <a:ext cx="660400" cy="698500"/>
            </a:xfrm>
            <a:prstGeom prst="rect">
              <a:avLst/>
            </a:prstGeom>
          </p:spPr>
          <p:txBody>
            <a:bodyPr lIns="34971" tIns="34971" rIns="34971" bIns="34971" rtlCol="0" anchor="ctr"/>
            <a:lstStyle/>
            <a:p>
              <a:pPr algn="ctr">
                <a:lnSpc>
                  <a:spcPts val="2023"/>
                </a:lnSpc>
              </a:pPr>
              <a:endParaRPr sz="800"/>
            </a:p>
          </p:txBody>
        </p:sp>
      </p:grpSp>
      <p:grpSp>
        <p:nvGrpSpPr>
          <p:cNvPr id="41" name="Group 41"/>
          <p:cNvGrpSpPr/>
          <p:nvPr/>
        </p:nvGrpSpPr>
        <p:grpSpPr>
          <a:xfrm>
            <a:off x="10808176" y="5694492"/>
            <a:ext cx="718753" cy="718753"/>
            <a:chOff x="0" y="0"/>
            <a:chExt cx="812800" cy="812800"/>
          </a:xfrm>
        </p:grpSpPr>
        <p:sp>
          <p:nvSpPr>
            <p:cNvPr id="42" name="Freeform 42"/>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5E17EB"/>
            </a:solidFill>
          </p:spPr>
        </p:sp>
        <p:sp>
          <p:nvSpPr>
            <p:cNvPr id="43" name="TextBox 43"/>
            <p:cNvSpPr txBox="1"/>
            <p:nvPr/>
          </p:nvSpPr>
          <p:spPr>
            <a:xfrm>
              <a:off x="76200" y="38100"/>
              <a:ext cx="660400" cy="698500"/>
            </a:xfrm>
            <a:prstGeom prst="rect">
              <a:avLst/>
            </a:prstGeom>
          </p:spPr>
          <p:txBody>
            <a:bodyPr lIns="34971" tIns="34971" rIns="34971" bIns="34971" rtlCol="0" anchor="ctr"/>
            <a:lstStyle/>
            <a:p>
              <a:pPr algn="ctr">
                <a:lnSpc>
                  <a:spcPts val="2023"/>
                </a:lnSpc>
              </a:pPr>
              <a:endParaRPr sz="800"/>
            </a:p>
          </p:txBody>
        </p:sp>
      </p:grpSp>
      <p:sp>
        <p:nvSpPr>
          <p:cNvPr id="44" name="Freeform 44"/>
          <p:cNvSpPr/>
          <p:nvPr/>
        </p:nvSpPr>
        <p:spPr>
          <a:xfrm flipH="1">
            <a:off x="17017" y="5275885"/>
            <a:ext cx="1528912" cy="1701154"/>
          </a:xfrm>
          <a:custGeom>
            <a:avLst/>
            <a:gdLst/>
            <a:ahLst/>
            <a:cxnLst/>
            <a:rect l="l" t="t" r="r" b="b"/>
            <a:pathLst>
              <a:path w="2293368" h="2551731">
                <a:moveTo>
                  <a:pt x="2293368" y="0"/>
                </a:moveTo>
                <a:lnTo>
                  <a:pt x="0" y="0"/>
                </a:lnTo>
                <a:lnTo>
                  <a:pt x="0" y="2551731"/>
                </a:lnTo>
                <a:lnTo>
                  <a:pt x="2293368" y="2551731"/>
                </a:lnTo>
                <a:lnTo>
                  <a:pt x="2293368" y="0"/>
                </a:lnTo>
                <a:close/>
              </a:path>
            </a:pathLst>
          </a:custGeom>
          <a: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a:blipFill>
        </p:spPr>
      </p:sp>
      <p:sp>
        <p:nvSpPr>
          <p:cNvPr id="45" name="Freeform 45"/>
          <p:cNvSpPr/>
          <p:nvPr/>
        </p:nvSpPr>
        <p:spPr>
          <a:xfrm>
            <a:off x="736941" y="-553755"/>
            <a:ext cx="2443800" cy="2184147"/>
          </a:xfrm>
          <a:custGeom>
            <a:avLst/>
            <a:gdLst/>
            <a:ahLst/>
            <a:cxnLst/>
            <a:rect l="l" t="t" r="r" b="b"/>
            <a:pathLst>
              <a:path w="3665700" h="3276220">
                <a:moveTo>
                  <a:pt x="0" y="0"/>
                </a:moveTo>
                <a:lnTo>
                  <a:pt x="3665700" y="0"/>
                </a:lnTo>
                <a:lnTo>
                  <a:pt x="3665700" y="3276219"/>
                </a:lnTo>
                <a:lnTo>
                  <a:pt x="0" y="3276219"/>
                </a:lnTo>
                <a:lnTo>
                  <a:pt x="0" y="0"/>
                </a:lnTo>
                <a:close/>
              </a:path>
            </a:pathLst>
          </a:custGeom>
          <a:blipFill>
            <a:blip r:embed="rId10" cstate="email">
              <a:alphaModFix amt="75000"/>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a:blipFill>
        </p:spPr>
      </p:sp>
      <p:sp>
        <p:nvSpPr>
          <p:cNvPr id="46" name="Freeform 46"/>
          <p:cNvSpPr/>
          <p:nvPr/>
        </p:nvSpPr>
        <p:spPr>
          <a:xfrm rot="6716039">
            <a:off x="897531" y="-145196"/>
            <a:ext cx="2316871" cy="877515"/>
          </a:xfrm>
          <a:custGeom>
            <a:avLst/>
            <a:gdLst/>
            <a:ahLst/>
            <a:cxnLst/>
            <a:rect l="l" t="t" r="r" b="b"/>
            <a:pathLst>
              <a:path w="3475307" h="1316272">
                <a:moveTo>
                  <a:pt x="0" y="0"/>
                </a:moveTo>
                <a:lnTo>
                  <a:pt x="3475307" y="0"/>
                </a:lnTo>
                <a:lnTo>
                  <a:pt x="3475307" y="1316273"/>
                </a:lnTo>
                <a:lnTo>
                  <a:pt x="0" y="1316273"/>
                </a:lnTo>
                <a:lnTo>
                  <a:pt x="0" y="0"/>
                </a:lnTo>
                <a:close/>
              </a:path>
            </a:pathLst>
          </a:custGeom>
          <a:blipFill>
            <a:blip r:embed="rId12" cstate="email">
              <a:alphaModFix amt="75000"/>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a:blipFill>
        </p:spPr>
      </p:sp>
      <p:sp>
        <p:nvSpPr>
          <p:cNvPr id="47" name="TextBox 47"/>
          <p:cNvSpPr txBox="1"/>
          <p:nvPr/>
        </p:nvSpPr>
        <p:spPr>
          <a:xfrm>
            <a:off x="3798857" y="3244"/>
            <a:ext cx="5067502" cy="1283813"/>
          </a:xfrm>
          <a:prstGeom prst="rect">
            <a:avLst/>
          </a:prstGeom>
        </p:spPr>
        <p:txBody>
          <a:bodyPr wrap="square" lIns="0" tIns="0" rIns="0" bIns="0" rtlCol="0" anchor="t">
            <a:spAutoFit/>
          </a:bodyPr>
          <a:lstStyle/>
          <a:p>
            <a:pPr algn="ctr">
              <a:lnSpc>
                <a:spcPts val="3325"/>
              </a:lnSpc>
            </a:pPr>
            <a:endParaRPr sz="800"/>
          </a:p>
          <a:p>
            <a:pPr algn="ctr">
              <a:lnSpc>
                <a:spcPts val="3325"/>
              </a:lnSpc>
            </a:pPr>
            <a:r>
              <a:rPr lang="en-US" sz="4000">
                <a:solidFill>
                  <a:srgbClr val="310B7B"/>
                </a:solidFill>
                <a:latin typeface="Fredoka One"/>
              </a:rPr>
              <a:t>ILPQC 2023 Accomplishments</a:t>
            </a:r>
          </a:p>
        </p:txBody>
      </p:sp>
      <p:sp>
        <p:nvSpPr>
          <p:cNvPr id="48" name="Freeform 48"/>
          <p:cNvSpPr/>
          <p:nvPr/>
        </p:nvSpPr>
        <p:spPr>
          <a:xfrm flipV="1">
            <a:off x="10665034" y="5583"/>
            <a:ext cx="1528912" cy="1701154"/>
          </a:xfrm>
          <a:custGeom>
            <a:avLst/>
            <a:gdLst/>
            <a:ahLst/>
            <a:cxnLst/>
            <a:rect l="l" t="t" r="r" b="b"/>
            <a:pathLst>
              <a:path w="2293368" h="2551731">
                <a:moveTo>
                  <a:pt x="0" y="2551731"/>
                </a:moveTo>
                <a:lnTo>
                  <a:pt x="2293368" y="2551731"/>
                </a:lnTo>
                <a:lnTo>
                  <a:pt x="2293368" y="0"/>
                </a:lnTo>
                <a:lnTo>
                  <a:pt x="0" y="0"/>
                </a:lnTo>
                <a:lnTo>
                  <a:pt x="0" y="2551731"/>
                </a:lnTo>
                <a:close/>
              </a:path>
            </a:pathLst>
          </a:custGeom>
          <a: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a:blipFill>
        </p:spPr>
      </p:sp>
      <p:sp>
        <p:nvSpPr>
          <p:cNvPr id="49" name="Freeform 49"/>
          <p:cNvSpPr/>
          <p:nvPr/>
        </p:nvSpPr>
        <p:spPr>
          <a:xfrm>
            <a:off x="6723628" y="2413208"/>
            <a:ext cx="1087751" cy="1121393"/>
          </a:xfrm>
          <a:custGeom>
            <a:avLst/>
            <a:gdLst/>
            <a:ahLst/>
            <a:cxnLst/>
            <a:rect l="l" t="t" r="r" b="b"/>
            <a:pathLst>
              <a:path w="1631627" h="1682090">
                <a:moveTo>
                  <a:pt x="0" y="0"/>
                </a:moveTo>
                <a:lnTo>
                  <a:pt x="1631627" y="0"/>
                </a:lnTo>
                <a:lnTo>
                  <a:pt x="1631627" y="1682090"/>
                </a:lnTo>
                <a:lnTo>
                  <a:pt x="0" y="1682090"/>
                </a:lnTo>
                <a:lnTo>
                  <a:pt x="0" y="0"/>
                </a:lnTo>
                <a:close/>
              </a:path>
            </a:pathLst>
          </a:custGeom>
          <a: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a:blipFill>
        </p:spPr>
      </p:sp>
      <p:sp>
        <p:nvSpPr>
          <p:cNvPr id="50" name="Freeform 50"/>
          <p:cNvSpPr/>
          <p:nvPr/>
        </p:nvSpPr>
        <p:spPr>
          <a:xfrm>
            <a:off x="4840289" y="3256303"/>
            <a:ext cx="1070251" cy="987307"/>
          </a:xfrm>
          <a:custGeom>
            <a:avLst/>
            <a:gdLst/>
            <a:ahLst/>
            <a:cxnLst/>
            <a:rect l="l" t="t" r="r" b="b"/>
            <a:pathLst>
              <a:path w="1605377" h="1480960">
                <a:moveTo>
                  <a:pt x="0" y="0"/>
                </a:moveTo>
                <a:lnTo>
                  <a:pt x="1605378" y="0"/>
                </a:lnTo>
                <a:lnTo>
                  <a:pt x="1605378" y="1480960"/>
                </a:lnTo>
                <a:lnTo>
                  <a:pt x="0" y="1480960"/>
                </a:lnTo>
                <a:lnTo>
                  <a:pt x="0" y="0"/>
                </a:lnTo>
                <a:close/>
              </a:path>
            </a:pathLst>
          </a:custGeom>
          <a:blipFill>
            <a:blip r:embed="rId16" cstate="email">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a:blipFill>
        </p:spPr>
      </p:sp>
      <p:sp>
        <p:nvSpPr>
          <p:cNvPr id="51" name="Freeform 51"/>
          <p:cNvSpPr/>
          <p:nvPr/>
        </p:nvSpPr>
        <p:spPr>
          <a:xfrm>
            <a:off x="4375736" y="1713355"/>
            <a:ext cx="1534804" cy="961171"/>
          </a:xfrm>
          <a:custGeom>
            <a:avLst/>
            <a:gdLst/>
            <a:ahLst/>
            <a:cxnLst/>
            <a:rect l="l" t="t" r="r" b="b"/>
            <a:pathLst>
              <a:path w="2302206" h="1441757">
                <a:moveTo>
                  <a:pt x="0" y="0"/>
                </a:moveTo>
                <a:lnTo>
                  <a:pt x="2302206" y="0"/>
                </a:lnTo>
                <a:lnTo>
                  <a:pt x="2302206" y="1441756"/>
                </a:lnTo>
                <a:lnTo>
                  <a:pt x="0" y="1441756"/>
                </a:lnTo>
                <a:lnTo>
                  <a:pt x="0" y="0"/>
                </a:lnTo>
                <a:close/>
              </a:path>
            </a:pathLst>
          </a:custGeom>
          <a:blipFill>
            <a:blip r:embed="rId18" cstate="email">
              <a:extLst>
                <a:ext uri="{28A0092B-C50C-407E-A947-70E740481C1C}">
                  <a14:useLocalDpi xmlns:a14="http://schemas.microsoft.com/office/drawing/2010/main"/>
                </a:ext>
                <a:ext uri="{96DAC541-7B7A-43D3-8B79-37D633B846F1}">
                  <asvg:svgBlip xmlns:asvg="http://schemas.microsoft.com/office/drawing/2016/SVG/main" r:embed="rId19"/>
                </a:ext>
              </a:extLst>
            </a:blip>
            <a:stretch>
              <a:fillRect/>
            </a:stretch>
          </a:blipFill>
        </p:spPr>
      </p:sp>
      <p:sp>
        <p:nvSpPr>
          <p:cNvPr id="52" name="Freeform 52"/>
          <p:cNvSpPr/>
          <p:nvPr/>
        </p:nvSpPr>
        <p:spPr>
          <a:xfrm>
            <a:off x="4488783" y="4927087"/>
            <a:ext cx="1485544" cy="835619"/>
          </a:xfrm>
          <a:custGeom>
            <a:avLst/>
            <a:gdLst/>
            <a:ahLst/>
            <a:cxnLst/>
            <a:rect l="l" t="t" r="r" b="b"/>
            <a:pathLst>
              <a:path w="2228316" h="1253428">
                <a:moveTo>
                  <a:pt x="0" y="0"/>
                </a:moveTo>
                <a:lnTo>
                  <a:pt x="2228316" y="0"/>
                </a:lnTo>
                <a:lnTo>
                  <a:pt x="2228316" y="1253428"/>
                </a:lnTo>
                <a:lnTo>
                  <a:pt x="0" y="1253428"/>
                </a:lnTo>
                <a:lnTo>
                  <a:pt x="0" y="0"/>
                </a:lnTo>
                <a:close/>
              </a:path>
            </a:pathLst>
          </a:custGeom>
          <a:blipFill>
            <a:blip r:embed="rId20" cstate="email">
              <a:extLst>
                <a:ext uri="{28A0092B-C50C-407E-A947-70E740481C1C}">
                  <a14:useLocalDpi xmlns:a14="http://schemas.microsoft.com/office/drawing/2010/main"/>
                </a:ext>
                <a:ext uri="{96DAC541-7B7A-43D3-8B79-37D633B846F1}">
                  <asvg:svgBlip xmlns:asvg="http://schemas.microsoft.com/office/drawing/2016/SVG/main" r:embed="rId21"/>
                </a:ext>
              </a:extLst>
            </a:blip>
            <a:stretch>
              <a:fillRect/>
            </a:stretch>
          </a:blipFill>
        </p:spPr>
      </p:sp>
      <p:sp>
        <p:nvSpPr>
          <p:cNvPr id="53" name="Freeform 53"/>
          <p:cNvSpPr/>
          <p:nvPr/>
        </p:nvSpPr>
        <p:spPr>
          <a:xfrm>
            <a:off x="6723627" y="4048999"/>
            <a:ext cx="1433227" cy="1045924"/>
          </a:xfrm>
          <a:custGeom>
            <a:avLst/>
            <a:gdLst/>
            <a:ahLst/>
            <a:cxnLst/>
            <a:rect l="l" t="t" r="r" b="b"/>
            <a:pathLst>
              <a:path w="2149840" h="1568886">
                <a:moveTo>
                  <a:pt x="0" y="0"/>
                </a:moveTo>
                <a:lnTo>
                  <a:pt x="2149840" y="0"/>
                </a:lnTo>
                <a:lnTo>
                  <a:pt x="2149840" y="1568887"/>
                </a:lnTo>
                <a:lnTo>
                  <a:pt x="0" y="1568887"/>
                </a:lnTo>
                <a:lnTo>
                  <a:pt x="0" y="0"/>
                </a:lnTo>
                <a:close/>
              </a:path>
            </a:pathLst>
          </a:custGeom>
          <a:blipFill>
            <a:blip r:embed="rId22" cstate="email">
              <a:extLst>
                <a:ext uri="{28A0092B-C50C-407E-A947-70E740481C1C}">
                  <a14:useLocalDpi xmlns:a14="http://schemas.microsoft.com/office/drawing/2010/main"/>
                </a:ext>
                <a:ext uri="{96DAC541-7B7A-43D3-8B79-37D633B846F1}">
                  <asvg:svgBlip xmlns:asvg="http://schemas.microsoft.com/office/drawing/2016/SVG/main" r:embed="rId23"/>
                </a:ext>
              </a:extLst>
            </a:blip>
            <a:stretch>
              <a:fillRect/>
            </a:stretch>
          </a:blipFill>
        </p:spPr>
      </p:sp>
      <p:sp>
        <p:nvSpPr>
          <p:cNvPr id="54" name="Freeform 54"/>
          <p:cNvSpPr/>
          <p:nvPr/>
        </p:nvSpPr>
        <p:spPr>
          <a:xfrm>
            <a:off x="6723628" y="5634863"/>
            <a:ext cx="939229" cy="970779"/>
          </a:xfrm>
          <a:custGeom>
            <a:avLst/>
            <a:gdLst/>
            <a:ahLst/>
            <a:cxnLst/>
            <a:rect l="l" t="t" r="r" b="b"/>
            <a:pathLst>
              <a:path w="1408843" h="1456169">
                <a:moveTo>
                  <a:pt x="0" y="0"/>
                </a:moveTo>
                <a:lnTo>
                  <a:pt x="1408843" y="0"/>
                </a:lnTo>
                <a:lnTo>
                  <a:pt x="1408843" y="1456169"/>
                </a:lnTo>
                <a:lnTo>
                  <a:pt x="0" y="1456169"/>
                </a:lnTo>
                <a:lnTo>
                  <a:pt x="0" y="0"/>
                </a:lnTo>
                <a:close/>
              </a:path>
            </a:pathLst>
          </a:custGeom>
          <a:blipFill>
            <a:blip r:embed="rId24" cstate="email">
              <a:extLst>
                <a:ext uri="{28A0092B-C50C-407E-A947-70E740481C1C}">
                  <a14:useLocalDpi xmlns:a14="http://schemas.microsoft.com/office/drawing/2010/main"/>
                </a:ext>
                <a:ext uri="{96DAC541-7B7A-43D3-8B79-37D633B846F1}">
                  <asvg:svgBlip xmlns:asvg="http://schemas.microsoft.com/office/drawing/2016/SVG/main" r:embed="rId25"/>
                </a:ext>
              </a:extLst>
            </a:blip>
            <a:stretch>
              <a:fillRect/>
            </a:stretch>
          </a:blipFill>
        </p:spPr>
      </p:sp>
      <p:sp>
        <p:nvSpPr>
          <p:cNvPr id="55" name="Freeform 55"/>
          <p:cNvSpPr/>
          <p:nvPr/>
        </p:nvSpPr>
        <p:spPr>
          <a:xfrm>
            <a:off x="352666" y="5724268"/>
            <a:ext cx="1371857" cy="688977"/>
          </a:xfrm>
          <a:custGeom>
            <a:avLst/>
            <a:gdLst/>
            <a:ahLst/>
            <a:cxnLst/>
            <a:rect l="l" t="t" r="r" b="b"/>
            <a:pathLst>
              <a:path w="2057786" h="1033466">
                <a:moveTo>
                  <a:pt x="0" y="0"/>
                </a:moveTo>
                <a:lnTo>
                  <a:pt x="2057786" y="0"/>
                </a:lnTo>
                <a:lnTo>
                  <a:pt x="2057786" y="1033465"/>
                </a:lnTo>
                <a:lnTo>
                  <a:pt x="0" y="1033465"/>
                </a:lnTo>
                <a:lnTo>
                  <a:pt x="0" y="0"/>
                </a:lnTo>
                <a:close/>
              </a:path>
            </a:pathLst>
          </a:custGeom>
          <a:blipFill>
            <a:blip r:embed="rId26" cstate="email">
              <a:extLst>
                <a:ext uri="{28A0092B-C50C-407E-A947-70E740481C1C}">
                  <a14:useLocalDpi xmlns:a14="http://schemas.microsoft.com/office/drawing/2010/main"/>
                </a:ext>
              </a:extLst>
            </a:blip>
            <a:stretch>
              <a:fillRect/>
            </a:stretch>
          </a:blipFill>
        </p:spPr>
      </p:sp>
      <p:sp>
        <p:nvSpPr>
          <p:cNvPr id="56" name="TextBox 56"/>
          <p:cNvSpPr txBox="1"/>
          <p:nvPr/>
        </p:nvSpPr>
        <p:spPr>
          <a:xfrm>
            <a:off x="2182871" y="1886482"/>
            <a:ext cx="2192865" cy="589905"/>
          </a:xfrm>
          <a:prstGeom prst="rect">
            <a:avLst/>
          </a:prstGeom>
        </p:spPr>
        <p:txBody>
          <a:bodyPr lIns="0" tIns="0" rIns="0" bIns="0" rtlCol="0" anchor="t">
            <a:spAutoFit/>
          </a:bodyPr>
          <a:lstStyle/>
          <a:p>
            <a:pPr>
              <a:lnSpc>
                <a:spcPts val="2333"/>
              </a:lnSpc>
            </a:pPr>
            <a:r>
              <a:rPr lang="en-US" sz="2000">
                <a:solidFill>
                  <a:srgbClr val="310B7B"/>
                </a:solidFill>
                <a:latin typeface="Fredoka One"/>
              </a:rPr>
              <a:t>Patient and Parent Engagement</a:t>
            </a:r>
          </a:p>
        </p:txBody>
      </p:sp>
      <p:sp>
        <p:nvSpPr>
          <p:cNvPr id="57" name="TextBox 57"/>
          <p:cNvSpPr txBox="1"/>
          <p:nvPr/>
        </p:nvSpPr>
        <p:spPr>
          <a:xfrm>
            <a:off x="8212630" y="2580302"/>
            <a:ext cx="2246161" cy="884858"/>
          </a:xfrm>
          <a:prstGeom prst="rect">
            <a:avLst/>
          </a:prstGeom>
        </p:spPr>
        <p:txBody>
          <a:bodyPr wrap="square" lIns="0" tIns="0" rIns="0" bIns="0" rtlCol="0" anchor="t">
            <a:spAutoFit/>
          </a:bodyPr>
          <a:lstStyle/>
          <a:p>
            <a:pPr algn="r">
              <a:lnSpc>
                <a:spcPts val="2333"/>
              </a:lnSpc>
            </a:pPr>
            <a:r>
              <a:rPr lang="en-US" sz="2000">
                <a:solidFill>
                  <a:srgbClr val="310B7B"/>
                </a:solidFill>
                <a:latin typeface="Fredoka One"/>
              </a:rPr>
              <a:t>OB &amp; Neonatal Community Advisory Boards</a:t>
            </a:r>
          </a:p>
        </p:txBody>
      </p:sp>
      <p:sp>
        <p:nvSpPr>
          <p:cNvPr id="58" name="TextBox 58"/>
          <p:cNvSpPr txBox="1"/>
          <p:nvPr/>
        </p:nvSpPr>
        <p:spPr>
          <a:xfrm>
            <a:off x="2291950" y="3514834"/>
            <a:ext cx="3270237" cy="615553"/>
          </a:xfrm>
          <a:prstGeom prst="rect">
            <a:avLst/>
          </a:prstGeom>
        </p:spPr>
        <p:txBody>
          <a:bodyPr lIns="0" tIns="0" rIns="0" bIns="0" rtlCol="0" anchor="t">
            <a:spAutoFit/>
          </a:bodyPr>
          <a:lstStyle/>
          <a:p>
            <a:pPr>
              <a:lnSpc>
                <a:spcPts val="2397"/>
              </a:lnSpc>
            </a:pPr>
            <a:r>
              <a:rPr lang="en-US" sz="2000">
                <a:solidFill>
                  <a:srgbClr val="310B7B"/>
                </a:solidFill>
                <a:latin typeface="Fredoka One"/>
              </a:rPr>
              <a:t>QI Support</a:t>
            </a:r>
          </a:p>
          <a:p>
            <a:pPr>
              <a:lnSpc>
                <a:spcPts val="2397"/>
              </a:lnSpc>
            </a:pPr>
            <a:r>
              <a:rPr lang="en-US" sz="2000">
                <a:solidFill>
                  <a:srgbClr val="310B7B"/>
                </a:solidFill>
                <a:latin typeface="Fredoka One"/>
              </a:rPr>
              <a:t>Opportunities</a:t>
            </a:r>
          </a:p>
        </p:txBody>
      </p:sp>
      <p:sp>
        <p:nvSpPr>
          <p:cNvPr id="59" name="TextBox 59"/>
          <p:cNvSpPr txBox="1"/>
          <p:nvPr/>
        </p:nvSpPr>
        <p:spPr>
          <a:xfrm>
            <a:off x="8215722" y="4115927"/>
            <a:ext cx="2244885" cy="884858"/>
          </a:xfrm>
          <a:prstGeom prst="rect">
            <a:avLst/>
          </a:prstGeom>
        </p:spPr>
        <p:txBody>
          <a:bodyPr wrap="square" lIns="0" tIns="0" rIns="0" bIns="0" rtlCol="0" anchor="t">
            <a:spAutoFit/>
          </a:bodyPr>
          <a:lstStyle/>
          <a:p>
            <a:pPr algn="r">
              <a:lnSpc>
                <a:spcPts val="2333"/>
              </a:lnSpc>
            </a:pPr>
            <a:r>
              <a:rPr lang="en-US" sz="2000">
                <a:solidFill>
                  <a:srgbClr val="310B7B"/>
                </a:solidFill>
                <a:latin typeface="Fredoka One"/>
              </a:rPr>
              <a:t>Initiative specific resources and trainings</a:t>
            </a:r>
          </a:p>
        </p:txBody>
      </p:sp>
      <p:sp>
        <p:nvSpPr>
          <p:cNvPr id="60" name="TextBox 60"/>
          <p:cNvSpPr txBox="1"/>
          <p:nvPr/>
        </p:nvSpPr>
        <p:spPr>
          <a:xfrm>
            <a:off x="8256998" y="5744835"/>
            <a:ext cx="2131721" cy="589905"/>
          </a:xfrm>
          <a:prstGeom prst="rect">
            <a:avLst/>
          </a:prstGeom>
        </p:spPr>
        <p:txBody>
          <a:bodyPr wrap="square" lIns="0" tIns="0" rIns="0" bIns="0" rtlCol="0" anchor="t">
            <a:spAutoFit/>
          </a:bodyPr>
          <a:lstStyle/>
          <a:p>
            <a:pPr algn="r">
              <a:lnSpc>
                <a:spcPts val="2333"/>
              </a:lnSpc>
            </a:pPr>
            <a:r>
              <a:rPr lang="en-US" sz="2000">
                <a:solidFill>
                  <a:srgbClr val="310B7B"/>
                </a:solidFill>
                <a:latin typeface="Fredoka One"/>
              </a:rPr>
              <a:t>Rapid Response Data Reporting</a:t>
            </a:r>
          </a:p>
        </p:txBody>
      </p:sp>
      <p:sp>
        <p:nvSpPr>
          <p:cNvPr id="61" name="TextBox 61"/>
          <p:cNvSpPr txBox="1"/>
          <p:nvPr/>
        </p:nvSpPr>
        <p:spPr>
          <a:xfrm>
            <a:off x="1328122" y="1935207"/>
            <a:ext cx="459679" cy="388696"/>
          </a:xfrm>
          <a:prstGeom prst="rect">
            <a:avLst/>
          </a:prstGeom>
        </p:spPr>
        <p:txBody>
          <a:bodyPr lIns="0" tIns="0" rIns="0" bIns="0" rtlCol="0" anchor="t">
            <a:spAutoFit/>
          </a:bodyPr>
          <a:lstStyle/>
          <a:p>
            <a:pPr algn="ctr">
              <a:lnSpc>
                <a:spcPts val="3324"/>
              </a:lnSpc>
            </a:pPr>
            <a:r>
              <a:rPr lang="en-US" sz="2374">
                <a:solidFill>
                  <a:srgbClr val="FFFFFF"/>
                </a:solidFill>
                <a:latin typeface="Fredoka One"/>
              </a:rPr>
              <a:t>1</a:t>
            </a:r>
          </a:p>
        </p:txBody>
      </p:sp>
      <p:sp>
        <p:nvSpPr>
          <p:cNvPr id="62" name="TextBox 62"/>
          <p:cNvSpPr txBox="1"/>
          <p:nvPr/>
        </p:nvSpPr>
        <p:spPr>
          <a:xfrm>
            <a:off x="1330616" y="3601354"/>
            <a:ext cx="459679" cy="388696"/>
          </a:xfrm>
          <a:prstGeom prst="rect">
            <a:avLst/>
          </a:prstGeom>
        </p:spPr>
        <p:txBody>
          <a:bodyPr lIns="0" tIns="0" rIns="0" bIns="0" rtlCol="0" anchor="t">
            <a:spAutoFit/>
          </a:bodyPr>
          <a:lstStyle/>
          <a:p>
            <a:pPr algn="ctr">
              <a:lnSpc>
                <a:spcPts val="3324"/>
              </a:lnSpc>
            </a:pPr>
            <a:r>
              <a:rPr lang="en-US" sz="2374">
                <a:solidFill>
                  <a:srgbClr val="FFFFFF"/>
                </a:solidFill>
                <a:latin typeface="Fredoka One"/>
              </a:rPr>
              <a:t>2</a:t>
            </a:r>
          </a:p>
        </p:txBody>
      </p:sp>
      <p:sp>
        <p:nvSpPr>
          <p:cNvPr id="63" name="TextBox 63"/>
          <p:cNvSpPr txBox="1"/>
          <p:nvPr/>
        </p:nvSpPr>
        <p:spPr>
          <a:xfrm>
            <a:off x="1387290" y="5120587"/>
            <a:ext cx="459679" cy="388696"/>
          </a:xfrm>
          <a:prstGeom prst="rect">
            <a:avLst/>
          </a:prstGeom>
        </p:spPr>
        <p:txBody>
          <a:bodyPr lIns="0" tIns="0" rIns="0" bIns="0" rtlCol="0" anchor="t">
            <a:spAutoFit/>
          </a:bodyPr>
          <a:lstStyle/>
          <a:p>
            <a:pPr algn="ctr">
              <a:lnSpc>
                <a:spcPts val="3324"/>
              </a:lnSpc>
            </a:pPr>
            <a:r>
              <a:rPr lang="en-US" sz="2374">
                <a:solidFill>
                  <a:srgbClr val="FFFFFF"/>
                </a:solidFill>
                <a:latin typeface="Fredoka One"/>
              </a:rPr>
              <a:t>3</a:t>
            </a:r>
          </a:p>
        </p:txBody>
      </p:sp>
      <p:sp>
        <p:nvSpPr>
          <p:cNvPr id="64" name="TextBox 64"/>
          <p:cNvSpPr txBox="1"/>
          <p:nvPr/>
        </p:nvSpPr>
        <p:spPr>
          <a:xfrm>
            <a:off x="10942864" y="2687019"/>
            <a:ext cx="483441" cy="411588"/>
          </a:xfrm>
          <a:prstGeom prst="rect">
            <a:avLst/>
          </a:prstGeom>
        </p:spPr>
        <p:txBody>
          <a:bodyPr lIns="0" tIns="0" rIns="0" bIns="0" rtlCol="0" anchor="t">
            <a:spAutoFit/>
          </a:bodyPr>
          <a:lstStyle/>
          <a:p>
            <a:pPr algn="ctr">
              <a:lnSpc>
                <a:spcPts val="3496"/>
              </a:lnSpc>
            </a:pPr>
            <a:r>
              <a:rPr lang="en-US" sz="2497">
                <a:solidFill>
                  <a:srgbClr val="FFFFFF"/>
                </a:solidFill>
                <a:latin typeface="Fredoka One"/>
              </a:rPr>
              <a:t>4</a:t>
            </a:r>
          </a:p>
        </p:txBody>
      </p:sp>
      <p:sp>
        <p:nvSpPr>
          <p:cNvPr id="65" name="TextBox 65"/>
          <p:cNvSpPr txBox="1"/>
          <p:nvPr/>
        </p:nvSpPr>
        <p:spPr>
          <a:xfrm>
            <a:off x="10925832" y="4305331"/>
            <a:ext cx="483441" cy="411588"/>
          </a:xfrm>
          <a:prstGeom prst="rect">
            <a:avLst/>
          </a:prstGeom>
        </p:spPr>
        <p:txBody>
          <a:bodyPr lIns="0" tIns="0" rIns="0" bIns="0" rtlCol="0" anchor="t">
            <a:spAutoFit/>
          </a:bodyPr>
          <a:lstStyle/>
          <a:p>
            <a:pPr algn="ctr">
              <a:lnSpc>
                <a:spcPts val="3496"/>
              </a:lnSpc>
            </a:pPr>
            <a:r>
              <a:rPr lang="en-US" sz="2497">
                <a:solidFill>
                  <a:srgbClr val="FFFFFF"/>
                </a:solidFill>
                <a:latin typeface="Fredoka One"/>
              </a:rPr>
              <a:t>5</a:t>
            </a:r>
          </a:p>
        </p:txBody>
      </p:sp>
      <p:sp>
        <p:nvSpPr>
          <p:cNvPr id="66" name="TextBox 66"/>
          <p:cNvSpPr txBox="1"/>
          <p:nvPr/>
        </p:nvSpPr>
        <p:spPr>
          <a:xfrm>
            <a:off x="10949484" y="5813911"/>
            <a:ext cx="483441" cy="411588"/>
          </a:xfrm>
          <a:prstGeom prst="rect">
            <a:avLst/>
          </a:prstGeom>
        </p:spPr>
        <p:txBody>
          <a:bodyPr lIns="0" tIns="0" rIns="0" bIns="0" rtlCol="0" anchor="t">
            <a:spAutoFit/>
          </a:bodyPr>
          <a:lstStyle/>
          <a:p>
            <a:pPr algn="ctr">
              <a:lnSpc>
                <a:spcPts val="3496"/>
              </a:lnSpc>
            </a:pPr>
            <a:r>
              <a:rPr lang="en-US" sz="2497">
                <a:solidFill>
                  <a:srgbClr val="FFFFFF"/>
                </a:solidFill>
                <a:latin typeface="Fredoka One"/>
              </a:rPr>
              <a:t>6</a:t>
            </a:r>
          </a:p>
        </p:txBody>
      </p:sp>
      <p:sp>
        <p:nvSpPr>
          <p:cNvPr id="67" name="TextBox 67"/>
          <p:cNvSpPr txBox="1"/>
          <p:nvPr/>
        </p:nvSpPr>
        <p:spPr>
          <a:xfrm>
            <a:off x="2373365" y="5054896"/>
            <a:ext cx="2164784" cy="589905"/>
          </a:xfrm>
          <a:prstGeom prst="rect">
            <a:avLst/>
          </a:prstGeom>
        </p:spPr>
        <p:txBody>
          <a:bodyPr lIns="0" tIns="0" rIns="0" bIns="0" rtlCol="0" anchor="t">
            <a:spAutoFit/>
          </a:bodyPr>
          <a:lstStyle/>
          <a:p>
            <a:pPr>
              <a:lnSpc>
                <a:spcPts val="2333"/>
              </a:lnSpc>
            </a:pPr>
            <a:r>
              <a:rPr lang="en-US" sz="2000">
                <a:solidFill>
                  <a:srgbClr val="310B7B"/>
                </a:solidFill>
                <a:latin typeface="Fredoka One"/>
              </a:rPr>
              <a:t>Collaborative </a:t>
            </a:r>
          </a:p>
          <a:p>
            <a:pPr>
              <a:lnSpc>
                <a:spcPts val="2333"/>
              </a:lnSpc>
            </a:pPr>
            <a:r>
              <a:rPr lang="en-US" sz="2000">
                <a:solidFill>
                  <a:srgbClr val="310B7B"/>
                </a:solidFill>
                <a:latin typeface="Fredoka One"/>
              </a:rPr>
              <a:t>learning events</a:t>
            </a:r>
          </a:p>
        </p:txBody>
      </p:sp>
      <p:grpSp>
        <p:nvGrpSpPr>
          <p:cNvPr id="71" name="Group 8">
            <a:extLst>
              <a:ext uri="{FF2B5EF4-FFF2-40B4-BE49-F238E27FC236}">
                <a16:creationId xmlns:a16="http://schemas.microsoft.com/office/drawing/2014/main" id="{0878907D-E6A4-3289-EB6F-5B3E1A14EC0E}"/>
              </a:ext>
            </a:extLst>
          </p:cNvPr>
          <p:cNvGrpSpPr/>
          <p:nvPr/>
        </p:nvGrpSpPr>
        <p:grpSpPr>
          <a:xfrm rot="5477686">
            <a:off x="4916855" y="5949212"/>
            <a:ext cx="1518448" cy="1766921"/>
            <a:chOff x="0" y="0"/>
            <a:chExt cx="698500" cy="812800"/>
          </a:xfrm>
        </p:grpSpPr>
        <p:sp>
          <p:nvSpPr>
            <p:cNvPr id="69" name="Freeform 9">
              <a:extLst>
                <a:ext uri="{FF2B5EF4-FFF2-40B4-BE49-F238E27FC236}">
                  <a16:creationId xmlns:a16="http://schemas.microsoft.com/office/drawing/2014/main" id="{1B3E0B08-6E60-167F-5D28-541A9D092519}"/>
                </a:ext>
              </a:extLst>
            </p:cNvPr>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E3D5FF"/>
            </a:solidFill>
          </p:spPr>
        </p:sp>
        <p:sp>
          <p:nvSpPr>
            <p:cNvPr id="70" name="TextBox 10">
              <a:extLst>
                <a:ext uri="{FF2B5EF4-FFF2-40B4-BE49-F238E27FC236}">
                  <a16:creationId xmlns:a16="http://schemas.microsoft.com/office/drawing/2014/main" id="{B4F015A8-44D2-7A4B-8F1E-C65E73DC0F0C}"/>
                </a:ext>
              </a:extLst>
            </p:cNvPr>
            <p:cNvSpPr txBox="1"/>
            <p:nvPr/>
          </p:nvSpPr>
          <p:spPr>
            <a:xfrm>
              <a:off x="0" y="111125"/>
              <a:ext cx="698500" cy="561975"/>
            </a:xfrm>
            <a:prstGeom prst="rect">
              <a:avLst/>
            </a:prstGeom>
          </p:spPr>
          <p:txBody>
            <a:bodyPr lIns="47685" tIns="47685" rIns="47685" bIns="47685" rtlCol="0" anchor="ctr"/>
            <a:lstStyle/>
            <a:p>
              <a:pPr algn="ctr">
                <a:lnSpc>
                  <a:spcPts val="1773"/>
                </a:lnSpc>
              </a:pPr>
              <a:endParaRPr sz="1200"/>
            </a:p>
          </p:txBody>
        </p:sp>
      </p:grpSp>
    </p:spTree>
    <p:extLst>
      <p:ext uri="{BB962C8B-B14F-4D97-AF65-F5344CB8AC3E}">
        <p14:creationId xmlns:p14="http://schemas.microsoft.com/office/powerpoint/2010/main" val="12418723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685800" y="734678"/>
            <a:ext cx="3639350" cy="1185040"/>
            <a:chOff x="0" y="0"/>
            <a:chExt cx="1437768" cy="468164"/>
          </a:xfrm>
        </p:grpSpPr>
        <p:sp>
          <p:nvSpPr>
            <p:cNvPr id="3" name="Freeform 3"/>
            <p:cNvSpPr/>
            <p:nvPr/>
          </p:nvSpPr>
          <p:spPr>
            <a:xfrm>
              <a:off x="0" y="0"/>
              <a:ext cx="1437768" cy="468164"/>
            </a:xfrm>
            <a:custGeom>
              <a:avLst/>
              <a:gdLst/>
              <a:ahLst/>
              <a:cxnLst/>
              <a:rect l="l" t="t" r="r" b="b"/>
              <a:pathLst>
                <a:path w="1437768" h="468164">
                  <a:moveTo>
                    <a:pt x="141819" y="0"/>
                  </a:moveTo>
                  <a:lnTo>
                    <a:pt x="1295949" y="0"/>
                  </a:lnTo>
                  <a:cubicBezTo>
                    <a:pt x="1333562" y="0"/>
                    <a:pt x="1369634" y="14942"/>
                    <a:pt x="1396230" y="41538"/>
                  </a:cubicBezTo>
                  <a:cubicBezTo>
                    <a:pt x="1422826" y="68134"/>
                    <a:pt x="1437768" y="104206"/>
                    <a:pt x="1437768" y="141819"/>
                  </a:cubicBezTo>
                  <a:lnTo>
                    <a:pt x="1437768" y="326345"/>
                  </a:lnTo>
                  <a:cubicBezTo>
                    <a:pt x="1437768" y="404670"/>
                    <a:pt x="1374274" y="468164"/>
                    <a:pt x="1295949" y="468164"/>
                  </a:cubicBezTo>
                  <a:lnTo>
                    <a:pt x="141819" y="468164"/>
                  </a:lnTo>
                  <a:cubicBezTo>
                    <a:pt x="104206" y="468164"/>
                    <a:pt x="68134" y="453222"/>
                    <a:pt x="41538" y="426626"/>
                  </a:cubicBezTo>
                  <a:cubicBezTo>
                    <a:pt x="14942" y="400030"/>
                    <a:pt x="0" y="363958"/>
                    <a:pt x="0" y="326345"/>
                  </a:cubicBezTo>
                  <a:lnTo>
                    <a:pt x="0" y="141819"/>
                  </a:lnTo>
                  <a:cubicBezTo>
                    <a:pt x="0" y="104206"/>
                    <a:pt x="14942" y="68134"/>
                    <a:pt x="41538" y="41538"/>
                  </a:cubicBezTo>
                  <a:cubicBezTo>
                    <a:pt x="68134" y="14942"/>
                    <a:pt x="104206" y="0"/>
                    <a:pt x="141819" y="0"/>
                  </a:cubicBezTo>
                  <a:close/>
                </a:path>
              </a:pathLst>
            </a:custGeom>
            <a:solidFill>
              <a:srgbClr val="3FDAD8"/>
            </a:solidFill>
          </p:spPr>
        </p:sp>
        <p:sp>
          <p:nvSpPr>
            <p:cNvPr id="4" name="TextBox 4"/>
            <p:cNvSpPr txBox="1"/>
            <p:nvPr/>
          </p:nvSpPr>
          <p:spPr>
            <a:xfrm>
              <a:off x="0" y="-76200"/>
              <a:ext cx="1437768" cy="544364"/>
            </a:xfrm>
            <a:prstGeom prst="rect">
              <a:avLst/>
            </a:prstGeom>
          </p:spPr>
          <p:txBody>
            <a:bodyPr lIns="33867" tIns="33867" rIns="33867" bIns="33867" rtlCol="0" anchor="ctr"/>
            <a:lstStyle/>
            <a:p>
              <a:pPr algn="ctr">
                <a:lnSpc>
                  <a:spcPts val="7367"/>
                </a:lnSpc>
              </a:pPr>
              <a:endParaRPr sz="800"/>
            </a:p>
          </p:txBody>
        </p:sp>
      </p:grpSp>
      <p:grpSp>
        <p:nvGrpSpPr>
          <p:cNvPr id="5" name="Group 5"/>
          <p:cNvGrpSpPr/>
          <p:nvPr/>
        </p:nvGrpSpPr>
        <p:grpSpPr>
          <a:xfrm>
            <a:off x="6938483" y="734678"/>
            <a:ext cx="3265044" cy="1185040"/>
            <a:chOff x="0" y="0"/>
            <a:chExt cx="1289894" cy="468164"/>
          </a:xfrm>
        </p:grpSpPr>
        <p:sp>
          <p:nvSpPr>
            <p:cNvPr id="6" name="Freeform 6"/>
            <p:cNvSpPr/>
            <p:nvPr/>
          </p:nvSpPr>
          <p:spPr>
            <a:xfrm>
              <a:off x="0" y="0"/>
              <a:ext cx="1289894" cy="468164"/>
            </a:xfrm>
            <a:custGeom>
              <a:avLst/>
              <a:gdLst/>
              <a:ahLst/>
              <a:cxnLst/>
              <a:rect l="l" t="t" r="r" b="b"/>
              <a:pathLst>
                <a:path w="1289894" h="468164">
                  <a:moveTo>
                    <a:pt x="158077" y="0"/>
                  </a:moveTo>
                  <a:lnTo>
                    <a:pt x="1131817" y="0"/>
                  </a:lnTo>
                  <a:cubicBezTo>
                    <a:pt x="1173742" y="0"/>
                    <a:pt x="1213949" y="16654"/>
                    <a:pt x="1243594" y="46300"/>
                  </a:cubicBezTo>
                  <a:cubicBezTo>
                    <a:pt x="1273240" y="75945"/>
                    <a:pt x="1289894" y="116152"/>
                    <a:pt x="1289894" y="158077"/>
                  </a:cubicBezTo>
                  <a:lnTo>
                    <a:pt x="1289894" y="310087"/>
                  </a:lnTo>
                  <a:cubicBezTo>
                    <a:pt x="1289894" y="352012"/>
                    <a:pt x="1273240" y="392219"/>
                    <a:pt x="1243594" y="421864"/>
                  </a:cubicBezTo>
                  <a:cubicBezTo>
                    <a:pt x="1213949" y="451509"/>
                    <a:pt x="1173742" y="468164"/>
                    <a:pt x="1131817" y="468164"/>
                  </a:cubicBezTo>
                  <a:lnTo>
                    <a:pt x="158077" y="468164"/>
                  </a:lnTo>
                  <a:cubicBezTo>
                    <a:pt x="116152" y="468164"/>
                    <a:pt x="75945" y="451509"/>
                    <a:pt x="46300" y="421864"/>
                  </a:cubicBezTo>
                  <a:cubicBezTo>
                    <a:pt x="16654" y="392219"/>
                    <a:pt x="0" y="352012"/>
                    <a:pt x="0" y="310087"/>
                  </a:cubicBezTo>
                  <a:lnTo>
                    <a:pt x="0" y="158077"/>
                  </a:lnTo>
                  <a:cubicBezTo>
                    <a:pt x="0" y="116152"/>
                    <a:pt x="16654" y="75945"/>
                    <a:pt x="46300" y="46300"/>
                  </a:cubicBezTo>
                  <a:cubicBezTo>
                    <a:pt x="75945" y="16654"/>
                    <a:pt x="116152" y="0"/>
                    <a:pt x="158077" y="0"/>
                  </a:cubicBezTo>
                  <a:close/>
                </a:path>
              </a:pathLst>
            </a:custGeom>
            <a:solidFill>
              <a:srgbClr val="38ABFA"/>
            </a:solidFill>
          </p:spPr>
        </p:sp>
        <p:sp>
          <p:nvSpPr>
            <p:cNvPr id="7" name="TextBox 7"/>
            <p:cNvSpPr txBox="1"/>
            <p:nvPr/>
          </p:nvSpPr>
          <p:spPr>
            <a:xfrm>
              <a:off x="0" y="-76200"/>
              <a:ext cx="1289894" cy="544364"/>
            </a:xfrm>
            <a:prstGeom prst="rect">
              <a:avLst/>
            </a:prstGeom>
          </p:spPr>
          <p:txBody>
            <a:bodyPr lIns="33867" tIns="33867" rIns="33867" bIns="33867" rtlCol="0" anchor="ctr"/>
            <a:lstStyle/>
            <a:p>
              <a:pPr algn="ctr">
                <a:lnSpc>
                  <a:spcPts val="7367"/>
                </a:lnSpc>
              </a:pPr>
              <a:endParaRPr sz="800"/>
            </a:p>
          </p:txBody>
        </p:sp>
      </p:grpSp>
      <p:grpSp>
        <p:nvGrpSpPr>
          <p:cNvPr id="8" name="Group 8"/>
          <p:cNvGrpSpPr/>
          <p:nvPr/>
        </p:nvGrpSpPr>
        <p:grpSpPr>
          <a:xfrm>
            <a:off x="370114" y="2039569"/>
            <a:ext cx="6890834" cy="1125141"/>
            <a:chOff x="-38705" y="-38100"/>
            <a:chExt cx="2636294" cy="444500"/>
          </a:xfrm>
        </p:grpSpPr>
        <p:sp>
          <p:nvSpPr>
            <p:cNvPr id="9" name="Freeform 9"/>
            <p:cNvSpPr/>
            <p:nvPr/>
          </p:nvSpPr>
          <p:spPr>
            <a:xfrm>
              <a:off x="0" y="0"/>
              <a:ext cx="2597589" cy="406400"/>
            </a:xfrm>
            <a:custGeom>
              <a:avLst/>
              <a:gdLst/>
              <a:ahLst/>
              <a:cxnLst/>
              <a:rect l="l" t="t" r="r" b="b"/>
              <a:pathLst>
                <a:path w="2597589" h="406400">
                  <a:moveTo>
                    <a:pt x="78497" y="0"/>
                  </a:moveTo>
                  <a:lnTo>
                    <a:pt x="2519093" y="0"/>
                  </a:lnTo>
                  <a:cubicBezTo>
                    <a:pt x="2562445" y="0"/>
                    <a:pt x="2597589" y="35144"/>
                    <a:pt x="2597589" y="78497"/>
                  </a:cubicBezTo>
                  <a:lnTo>
                    <a:pt x="2597589" y="327903"/>
                  </a:lnTo>
                  <a:cubicBezTo>
                    <a:pt x="2597589" y="371256"/>
                    <a:pt x="2562445" y="406400"/>
                    <a:pt x="2519093" y="406400"/>
                  </a:cubicBezTo>
                  <a:lnTo>
                    <a:pt x="78497" y="406400"/>
                  </a:lnTo>
                  <a:cubicBezTo>
                    <a:pt x="35144" y="406400"/>
                    <a:pt x="0" y="371256"/>
                    <a:pt x="0" y="327903"/>
                  </a:cubicBezTo>
                  <a:lnTo>
                    <a:pt x="0" y="78497"/>
                  </a:lnTo>
                  <a:cubicBezTo>
                    <a:pt x="0" y="35144"/>
                    <a:pt x="35144" y="0"/>
                    <a:pt x="78497" y="0"/>
                  </a:cubicBezTo>
                  <a:close/>
                </a:path>
              </a:pathLst>
            </a:custGeom>
            <a:solidFill>
              <a:srgbClr val="BCB6FF"/>
            </a:solidFill>
          </p:spPr>
        </p:sp>
        <p:sp>
          <p:nvSpPr>
            <p:cNvPr id="10" name="TextBox 10"/>
            <p:cNvSpPr txBox="1"/>
            <p:nvPr/>
          </p:nvSpPr>
          <p:spPr>
            <a:xfrm>
              <a:off x="-38705" y="-38100"/>
              <a:ext cx="2636294" cy="444500"/>
            </a:xfrm>
            <a:prstGeom prst="rect">
              <a:avLst/>
            </a:prstGeom>
          </p:spPr>
          <p:txBody>
            <a:bodyPr lIns="33867" tIns="33867" rIns="33867" bIns="33867" rtlCol="0" anchor="ctr"/>
            <a:lstStyle/>
            <a:p>
              <a:pPr algn="ctr">
                <a:lnSpc>
                  <a:spcPts val="4593"/>
                </a:lnSpc>
              </a:pPr>
              <a:r>
                <a:rPr lang="en-US" sz="3500" b="1" dirty="0">
                  <a:solidFill>
                    <a:srgbClr val="004AAD"/>
                  </a:solidFill>
                  <a:latin typeface="Montserrat Bold"/>
                </a:rPr>
                <a:t>Resources Provided to Teams</a:t>
              </a:r>
            </a:p>
          </p:txBody>
        </p:sp>
      </p:grpSp>
      <p:grpSp>
        <p:nvGrpSpPr>
          <p:cNvPr id="11" name="Group 11"/>
          <p:cNvGrpSpPr/>
          <p:nvPr/>
        </p:nvGrpSpPr>
        <p:grpSpPr>
          <a:xfrm>
            <a:off x="5764819" y="3537342"/>
            <a:ext cx="5741381" cy="1185040"/>
            <a:chOff x="0" y="0"/>
            <a:chExt cx="2268200" cy="468164"/>
          </a:xfrm>
        </p:grpSpPr>
        <p:sp>
          <p:nvSpPr>
            <p:cNvPr id="12" name="Freeform 12"/>
            <p:cNvSpPr/>
            <p:nvPr/>
          </p:nvSpPr>
          <p:spPr>
            <a:xfrm>
              <a:off x="0" y="0"/>
              <a:ext cx="2268200" cy="468164"/>
            </a:xfrm>
            <a:custGeom>
              <a:avLst/>
              <a:gdLst/>
              <a:ahLst/>
              <a:cxnLst/>
              <a:rect l="l" t="t" r="r" b="b"/>
              <a:pathLst>
                <a:path w="2268200" h="468164">
                  <a:moveTo>
                    <a:pt x="89896" y="0"/>
                  </a:moveTo>
                  <a:lnTo>
                    <a:pt x="2178304" y="0"/>
                  </a:lnTo>
                  <a:cubicBezTo>
                    <a:pt x="2227952" y="0"/>
                    <a:pt x="2268200" y="40248"/>
                    <a:pt x="2268200" y="89896"/>
                  </a:cubicBezTo>
                  <a:lnTo>
                    <a:pt x="2268200" y="378268"/>
                  </a:lnTo>
                  <a:cubicBezTo>
                    <a:pt x="2268200" y="427916"/>
                    <a:pt x="2227952" y="468164"/>
                    <a:pt x="2178304" y="468164"/>
                  </a:cubicBezTo>
                  <a:lnTo>
                    <a:pt x="89896" y="468164"/>
                  </a:lnTo>
                  <a:cubicBezTo>
                    <a:pt x="66054" y="468164"/>
                    <a:pt x="43189" y="458693"/>
                    <a:pt x="26330" y="441834"/>
                  </a:cubicBezTo>
                  <a:cubicBezTo>
                    <a:pt x="9471" y="424975"/>
                    <a:pt x="0" y="402110"/>
                    <a:pt x="0" y="378268"/>
                  </a:cubicBezTo>
                  <a:lnTo>
                    <a:pt x="0" y="89896"/>
                  </a:lnTo>
                  <a:cubicBezTo>
                    <a:pt x="0" y="40248"/>
                    <a:pt x="40248" y="0"/>
                    <a:pt x="89896" y="0"/>
                  </a:cubicBezTo>
                  <a:close/>
                </a:path>
              </a:pathLst>
            </a:custGeom>
            <a:solidFill>
              <a:srgbClr val="3FDAD8"/>
            </a:solidFill>
          </p:spPr>
        </p:sp>
        <p:sp>
          <p:nvSpPr>
            <p:cNvPr id="13" name="TextBox 13"/>
            <p:cNvSpPr txBox="1"/>
            <p:nvPr/>
          </p:nvSpPr>
          <p:spPr>
            <a:xfrm>
              <a:off x="0" y="-76200"/>
              <a:ext cx="2268200" cy="544364"/>
            </a:xfrm>
            <a:prstGeom prst="rect">
              <a:avLst/>
            </a:prstGeom>
          </p:spPr>
          <p:txBody>
            <a:bodyPr lIns="33867" tIns="33867" rIns="33867" bIns="33867" rtlCol="0" anchor="ctr"/>
            <a:lstStyle/>
            <a:p>
              <a:pPr algn="ctr">
                <a:lnSpc>
                  <a:spcPts val="7367"/>
                </a:lnSpc>
              </a:pPr>
              <a:endParaRPr sz="800"/>
            </a:p>
          </p:txBody>
        </p:sp>
      </p:grpSp>
      <p:grpSp>
        <p:nvGrpSpPr>
          <p:cNvPr id="14" name="Group 14"/>
          <p:cNvGrpSpPr/>
          <p:nvPr/>
        </p:nvGrpSpPr>
        <p:grpSpPr>
          <a:xfrm>
            <a:off x="8651517" y="2136010"/>
            <a:ext cx="2854683" cy="1185040"/>
            <a:chOff x="0" y="0"/>
            <a:chExt cx="1127776" cy="468164"/>
          </a:xfrm>
        </p:grpSpPr>
        <p:sp>
          <p:nvSpPr>
            <p:cNvPr id="15" name="Freeform 15"/>
            <p:cNvSpPr/>
            <p:nvPr/>
          </p:nvSpPr>
          <p:spPr>
            <a:xfrm>
              <a:off x="0" y="0"/>
              <a:ext cx="1127776" cy="468164"/>
            </a:xfrm>
            <a:custGeom>
              <a:avLst/>
              <a:gdLst/>
              <a:ahLst/>
              <a:cxnLst/>
              <a:rect l="l" t="t" r="r" b="b"/>
              <a:pathLst>
                <a:path w="1127776" h="468164">
                  <a:moveTo>
                    <a:pt x="180800" y="0"/>
                  </a:moveTo>
                  <a:lnTo>
                    <a:pt x="946976" y="0"/>
                  </a:lnTo>
                  <a:cubicBezTo>
                    <a:pt x="1046829" y="0"/>
                    <a:pt x="1127776" y="80947"/>
                    <a:pt x="1127776" y="180800"/>
                  </a:cubicBezTo>
                  <a:lnTo>
                    <a:pt x="1127776" y="287363"/>
                  </a:lnTo>
                  <a:cubicBezTo>
                    <a:pt x="1127776" y="387217"/>
                    <a:pt x="1046829" y="468164"/>
                    <a:pt x="946976" y="468164"/>
                  </a:cubicBezTo>
                  <a:lnTo>
                    <a:pt x="180800" y="468164"/>
                  </a:lnTo>
                  <a:cubicBezTo>
                    <a:pt x="80947" y="468164"/>
                    <a:pt x="0" y="387217"/>
                    <a:pt x="0" y="287363"/>
                  </a:cubicBezTo>
                  <a:lnTo>
                    <a:pt x="0" y="180800"/>
                  </a:lnTo>
                  <a:cubicBezTo>
                    <a:pt x="0" y="80947"/>
                    <a:pt x="80947" y="0"/>
                    <a:pt x="180800" y="0"/>
                  </a:cubicBezTo>
                  <a:close/>
                </a:path>
              </a:pathLst>
            </a:custGeom>
            <a:solidFill>
              <a:srgbClr val="FED4FF"/>
            </a:solidFill>
          </p:spPr>
        </p:sp>
        <p:sp>
          <p:nvSpPr>
            <p:cNvPr id="16" name="TextBox 16"/>
            <p:cNvSpPr txBox="1"/>
            <p:nvPr/>
          </p:nvSpPr>
          <p:spPr>
            <a:xfrm>
              <a:off x="0" y="-19050"/>
              <a:ext cx="1127776" cy="487214"/>
            </a:xfrm>
            <a:prstGeom prst="rect">
              <a:avLst/>
            </a:prstGeom>
          </p:spPr>
          <p:txBody>
            <a:bodyPr lIns="33867" tIns="33867" rIns="33867" bIns="33867" rtlCol="0" anchor="ctr"/>
            <a:lstStyle/>
            <a:p>
              <a:pPr algn="ctr">
                <a:lnSpc>
                  <a:spcPts val="1560"/>
                </a:lnSpc>
              </a:pPr>
              <a:endParaRPr sz="800"/>
            </a:p>
          </p:txBody>
        </p:sp>
      </p:grpSp>
      <p:grpSp>
        <p:nvGrpSpPr>
          <p:cNvPr id="17" name="Group 17"/>
          <p:cNvGrpSpPr/>
          <p:nvPr/>
        </p:nvGrpSpPr>
        <p:grpSpPr>
          <a:xfrm>
            <a:off x="685800" y="3537342"/>
            <a:ext cx="3641886" cy="1185040"/>
            <a:chOff x="0" y="0"/>
            <a:chExt cx="1438770" cy="468164"/>
          </a:xfrm>
        </p:grpSpPr>
        <p:sp>
          <p:nvSpPr>
            <p:cNvPr id="18" name="Freeform 18"/>
            <p:cNvSpPr/>
            <p:nvPr/>
          </p:nvSpPr>
          <p:spPr>
            <a:xfrm>
              <a:off x="0" y="0"/>
              <a:ext cx="1438770" cy="468164"/>
            </a:xfrm>
            <a:custGeom>
              <a:avLst/>
              <a:gdLst/>
              <a:ahLst/>
              <a:cxnLst/>
              <a:rect l="l" t="t" r="r" b="b"/>
              <a:pathLst>
                <a:path w="1438770" h="468164">
                  <a:moveTo>
                    <a:pt x="141720" y="0"/>
                  </a:moveTo>
                  <a:lnTo>
                    <a:pt x="1297050" y="0"/>
                  </a:lnTo>
                  <a:cubicBezTo>
                    <a:pt x="1334636" y="0"/>
                    <a:pt x="1370683" y="14931"/>
                    <a:pt x="1397261" y="41509"/>
                  </a:cubicBezTo>
                  <a:cubicBezTo>
                    <a:pt x="1423839" y="68086"/>
                    <a:pt x="1438770" y="104134"/>
                    <a:pt x="1438770" y="141720"/>
                  </a:cubicBezTo>
                  <a:lnTo>
                    <a:pt x="1438770" y="326444"/>
                  </a:lnTo>
                  <a:cubicBezTo>
                    <a:pt x="1438770" y="404714"/>
                    <a:pt x="1375320" y="468164"/>
                    <a:pt x="1297050" y="468164"/>
                  </a:cubicBezTo>
                  <a:lnTo>
                    <a:pt x="141720" y="468164"/>
                  </a:lnTo>
                  <a:cubicBezTo>
                    <a:pt x="104134" y="468164"/>
                    <a:pt x="68086" y="453233"/>
                    <a:pt x="41509" y="426655"/>
                  </a:cubicBezTo>
                  <a:cubicBezTo>
                    <a:pt x="14931" y="400077"/>
                    <a:pt x="0" y="364030"/>
                    <a:pt x="0" y="326444"/>
                  </a:cubicBezTo>
                  <a:lnTo>
                    <a:pt x="0" y="141720"/>
                  </a:lnTo>
                  <a:cubicBezTo>
                    <a:pt x="0" y="104134"/>
                    <a:pt x="14931" y="68086"/>
                    <a:pt x="41509" y="41509"/>
                  </a:cubicBezTo>
                  <a:cubicBezTo>
                    <a:pt x="68086" y="14931"/>
                    <a:pt x="104134" y="0"/>
                    <a:pt x="141720" y="0"/>
                  </a:cubicBezTo>
                  <a:close/>
                </a:path>
              </a:pathLst>
            </a:custGeom>
            <a:solidFill>
              <a:srgbClr val="99E9FF"/>
            </a:solidFill>
          </p:spPr>
        </p:sp>
        <p:sp>
          <p:nvSpPr>
            <p:cNvPr id="19" name="TextBox 19"/>
            <p:cNvSpPr txBox="1"/>
            <p:nvPr/>
          </p:nvSpPr>
          <p:spPr>
            <a:xfrm>
              <a:off x="0" y="-19050"/>
              <a:ext cx="1438770" cy="487214"/>
            </a:xfrm>
            <a:prstGeom prst="rect">
              <a:avLst/>
            </a:prstGeom>
          </p:spPr>
          <p:txBody>
            <a:bodyPr lIns="33867" tIns="33867" rIns="33867" bIns="33867" rtlCol="0" anchor="ctr"/>
            <a:lstStyle/>
            <a:p>
              <a:pPr algn="ctr">
                <a:lnSpc>
                  <a:spcPts val="1560"/>
                </a:lnSpc>
              </a:pPr>
              <a:endParaRPr sz="800"/>
            </a:p>
          </p:txBody>
        </p:sp>
      </p:grpSp>
      <p:grpSp>
        <p:nvGrpSpPr>
          <p:cNvPr id="20" name="Group 20"/>
          <p:cNvGrpSpPr/>
          <p:nvPr/>
        </p:nvGrpSpPr>
        <p:grpSpPr>
          <a:xfrm>
            <a:off x="4457161" y="734678"/>
            <a:ext cx="2866897" cy="1170663"/>
            <a:chOff x="0" y="0"/>
            <a:chExt cx="939483" cy="468164"/>
          </a:xfrm>
        </p:grpSpPr>
        <p:sp>
          <p:nvSpPr>
            <p:cNvPr id="21" name="Freeform 21"/>
            <p:cNvSpPr/>
            <p:nvPr/>
          </p:nvSpPr>
          <p:spPr>
            <a:xfrm>
              <a:off x="0" y="0"/>
              <a:ext cx="939483" cy="468164"/>
            </a:xfrm>
            <a:custGeom>
              <a:avLst/>
              <a:gdLst/>
              <a:ahLst/>
              <a:cxnLst/>
              <a:rect l="l" t="t" r="r" b="b"/>
              <a:pathLst>
                <a:path w="939483" h="468164">
                  <a:moveTo>
                    <a:pt x="217037" y="0"/>
                  </a:moveTo>
                  <a:lnTo>
                    <a:pt x="722446" y="0"/>
                  </a:lnTo>
                  <a:cubicBezTo>
                    <a:pt x="842312" y="0"/>
                    <a:pt x="939483" y="97171"/>
                    <a:pt x="939483" y="217037"/>
                  </a:cubicBezTo>
                  <a:lnTo>
                    <a:pt x="939483" y="251127"/>
                  </a:lnTo>
                  <a:cubicBezTo>
                    <a:pt x="939483" y="370993"/>
                    <a:pt x="842312" y="468164"/>
                    <a:pt x="722446" y="468164"/>
                  </a:cubicBezTo>
                  <a:lnTo>
                    <a:pt x="217037" y="468164"/>
                  </a:lnTo>
                  <a:cubicBezTo>
                    <a:pt x="159475" y="468164"/>
                    <a:pt x="104271" y="445298"/>
                    <a:pt x="63569" y="404595"/>
                  </a:cubicBezTo>
                  <a:cubicBezTo>
                    <a:pt x="22866" y="363893"/>
                    <a:pt x="0" y="308689"/>
                    <a:pt x="0" y="251127"/>
                  </a:cubicBezTo>
                  <a:lnTo>
                    <a:pt x="0" y="217037"/>
                  </a:lnTo>
                  <a:cubicBezTo>
                    <a:pt x="0" y="97171"/>
                    <a:pt x="97171" y="0"/>
                    <a:pt x="217037" y="0"/>
                  </a:cubicBezTo>
                  <a:close/>
                </a:path>
              </a:pathLst>
            </a:custGeom>
            <a:solidFill>
              <a:srgbClr val="FDF89E"/>
            </a:solidFill>
          </p:spPr>
        </p:sp>
        <p:sp>
          <p:nvSpPr>
            <p:cNvPr id="22" name="TextBox 22"/>
            <p:cNvSpPr txBox="1"/>
            <p:nvPr/>
          </p:nvSpPr>
          <p:spPr>
            <a:xfrm>
              <a:off x="0" y="-76200"/>
              <a:ext cx="939483" cy="544364"/>
            </a:xfrm>
            <a:prstGeom prst="rect">
              <a:avLst/>
            </a:prstGeom>
          </p:spPr>
          <p:txBody>
            <a:bodyPr lIns="33867" tIns="33867" rIns="33867" bIns="33867" rtlCol="0" anchor="ctr"/>
            <a:lstStyle/>
            <a:p>
              <a:pPr algn="ctr">
                <a:lnSpc>
                  <a:spcPts val="7367"/>
                </a:lnSpc>
              </a:pPr>
              <a:r>
                <a:rPr lang="en-US" sz="5650" b="1">
                  <a:solidFill>
                    <a:srgbClr val="004AAD"/>
                  </a:solidFill>
                  <a:latin typeface="Montserrat Bold"/>
                </a:rPr>
                <a:t>2023</a:t>
              </a:r>
            </a:p>
          </p:txBody>
        </p:sp>
      </p:grpSp>
      <p:grpSp>
        <p:nvGrpSpPr>
          <p:cNvPr id="23" name="Group 23"/>
          <p:cNvGrpSpPr/>
          <p:nvPr/>
        </p:nvGrpSpPr>
        <p:grpSpPr>
          <a:xfrm>
            <a:off x="10321160" y="734678"/>
            <a:ext cx="1185040" cy="1185040"/>
            <a:chOff x="0" y="0"/>
            <a:chExt cx="812800" cy="812800"/>
          </a:xfrm>
        </p:grpSpPr>
        <p:sp>
          <p:nvSpPr>
            <p:cNvPr id="24" name="Freeform 24"/>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DF89E"/>
            </a:solidFill>
          </p:spPr>
        </p:sp>
        <p:sp>
          <p:nvSpPr>
            <p:cNvPr id="25" name="TextBox 25"/>
            <p:cNvSpPr txBox="1"/>
            <p:nvPr/>
          </p:nvSpPr>
          <p:spPr>
            <a:xfrm>
              <a:off x="76200" y="57150"/>
              <a:ext cx="660400" cy="679450"/>
            </a:xfrm>
            <a:prstGeom prst="rect">
              <a:avLst/>
            </a:prstGeom>
          </p:spPr>
          <p:txBody>
            <a:bodyPr lIns="33867" tIns="33867" rIns="33867" bIns="33867" rtlCol="0" anchor="ctr"/>
            <a:lstStyle/>
            <a:p>
              <a:pPr algn="ctr">
                <a:lnSpc>
                  <a:spcPts val="1733"/>
                </a:lnSpc>
              </a:pPr>
              <a:endParaRPr sz="800"/>
            </a:p>
          </p:txBody>
        </p:sp>
      </p:grpSp>
      <p:grpSp>
        <p:nvGrpSpPr>
          <p:cNvPr id="26" name="Group 26"/>
          <p:cNvGrpSpPr/>
          <p:nvPr/>
        </p:nvGrpSpPr>
        <p:grpSpPr>
          <a:xfrm>
            <a:off x="7363712" y="2136010"/>
            <a:ext cx="1185040" cy="1185040"/>
            <a:chOff x="0" y="0"/>
            <a:chExt cx="812800" cy="812800"/>
          </a:xfrm>
        </p:grpSpPr>
        <p:sp>
          <p:nvSpPr>
            <p:cNvPr id="27" name="Freeform 27"/>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DF89E"/>
            </a:solidFill>
          </p:spPr>
        </p:sp>
        <p:sp>
          <p:nvSpPr>
            <p:cNvPr id="28" name="TextBox 28"/>
            <p:cNvSpPr txBox="1"/>
            <p:nvPr/>
          </p:nvSpPr>
          <p:spPr>
            <a:xfrm>
              <a:off x="76200" y="57150"/>
              <a:ext cx="660400" cy="679450"/>
            </a:xfrm>
            <a:prstGeom prst="rect">
              <a:avLst/>
            </a:prstGeom>
          </p:spPr>
          <p:txBody>
            <a:bodyPr lIns="33867" tIns="33867" rIns="33867" bIns="33867" rtlCol="0" anchor="ctr"/>
            <a:lstStyle/>
            <a:p>
              <a:pPr algn="ctr">
                <a:lnSpc>
                  <a:spcPts val="1733"/>
                </a:lnSpc>
              </a:pPr>
              <a:endParaRPr sz="800"/>
            </a:p>
          </p:txBody>
        </p:sp>
      </p:grpSp>
      <p:grpSp>
        <p:nvGrpSpPr>
          <p:cNvPr id="29" name="Group 29"/>
          <p:cNvGrpSpPr/>
          <p:nvPr/>
        </p:nvGrpSpPr>
        <p:grpSpPr>
          <a:xfrm>
            <a:off x="4454686" y="3537342"/>
            <a:ext cx="1185040" cy="1185040"/>
            <a:chOff x="0" y="0"/>
            <a:chExt cx="812800" cy="812800"/>
          </a:xfrm>
        </p:grpSpPr>
        <p:sp>
          <p:nvSpPr>
            <p:cNvPr id="30" name="Freeform 3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DF89E"/>
            </a:solidFill>
          </p:spPr>
        </p:sp>
        <p:sp>
          <p:nvSpPr>
            <p:cNvPr id="31" name="TextBox 31"/>
            <p:cNvSpPr txBox="1"/>
            <p:nvPr/>
          </p:nvSpPr>
          <p:spPr>
            <a:xfrm>
              <a:off x="76200" y="57150"/>
              <a:ext cx="660400" cy="679450"/>
            </a:xfrm>
            <a:prstGeom prst="rect">
              <a:avLst/>
            </a:prstGeom>
          </p:spPr>
          <p:txBody>
            <a:bodyPr lIns="33867" tIns="33867" rIns="33867" bIns="33867" rtlCol="0" anchor="ctr"/>
            <a:lstStyle/>
            <a:p>
              <a:pPr algn="ctr">
                <a:lnSpc>
                  <a:spcPts val="1733"/>
                </a:lnSpc>
              </a:pPr>
              <a:endParaRPr sz="800"/>
            </a:p>
          </p:txBody>
        </p:sp>
      </p:grpSp>
      <p:grpSp>
        <p:nvGrpSpPr>
          <p:cNvPr id="32" name="Group 32"/>
          <p:cNvGrpSpPr/>
          <p:nvPr/>
        </p:nvGrpSpPr>
        <p:grpSpPr>
          <a:xfrm>
            <a:off x="685800" y="4938283"/>
            <a:ext cx="8323686" cy="1645115"/>
            <a:chOff x="0" y="0"/>
            <a:chExt cx="3288370" cy="468164"/>
          </a:xfrm>
        </p:grpSpPr>
        <p:sp>
          <p:nvSpPr>
            <p:cNvPr id="33" name="Freeform 33"/>
            <p:cNvSpPr/>
            <p:nvPr/>
          </p:nvSpPr>
          <p:spPr>
            <a:xfrm>
              <a:off x="0" y="0"/>
              <a:ext cx="3288370" cy="468164"/>
            </a:xfrm>
            <a:custGeom>
              <a:avLst/>
              <a:gdLst/>
              <a:ahLst/>
              <a:cxnLst/>
              <a:rect l="l" t="t" r="r" b="b"/>
              <a:pathLst>
                <a:path w="3288370" h="468164">
                  <a:moveTo>
                    <a:pt x="62007" y="0"/>
                  </a:moveTo>
                  <a:lnTo>
                    <a:pt x="3226363" y="0"/>
                  </a:lnTo>
                  <a:cubicBezTo>
                    <a:pt x="3260608" y="0"/>
                    <a:pt x="3288370" y="27762"/>
                    <a:pt x="3288370" y="62007"/>
                  </a:cubicBezTo>
                  <a:lnTo>
                    <a:pt x="3288370" y="406157"/>
                  </a:lnTo>
                  <a:cubicBezTo>
                    <a:pt x="3288370" y="440402"/>
                    <a:pt x="3260608" y="468164"/>
                    <a:pt x="3226363" y="468164"/>
                  </a:cubicBezTo>
                  <a:lnTo>
                    <a:pt x="62007" y="468164"/>
                  </a:lnTo>
                  <a:cubicBezTo>
                    <a:pt x="45562" y="468164"/>
                    <a:pt x="29790" y="461631"/>
                    <a:pt x="18161" y="450002"/>
                  </a:cubicBezTo>
                  <a:cubicBezTo>
                    <a:pt x="6533" y="438374"/>
                    <a:pt x="0" y="422602"/>
                    <a:pt x="0" y="406157"/>
                  </a:cubicBezTo>
                  <a:lnTo>
                    <a:pt x="0" y="62007"/>
                  </a:lnTo>
                  <a:cubicBezTo>
                    <a:pt x="0" y="27762"/>
                    <a:pt x="27762" y="0"/>
                    <a:pt x="62007" y="0"/>
                  </a:cubicBezTo>
                  <a:close/>
                </a:path>
              </a:pathLst>
            </a:custGeom>
            <a:solidFill>
              <a:schemeClr val="accent1">
                <a:lumMod val="20000"/>
                <a:lumOff val="80000"/>
              </a:schemeClr>
            </a:solidFill>
          </p:spPr>
        </p:sp>
        <p:sp>
          <p:nvSpPr>
            <p:cNvPr id="34" name="TextBox 34"/>
            <p:cNvSpPr txBox="1"/>
            <p:nvPr/>
          </p:nvSpPr>
          <p:spPr>
            <a:xfrm>
              <a:off x="0" y="-38100"/>
              <a:ext cx="3288370" cy="506264"/>
            </a:xfrm>
            <a:prstGeom prst="rect">
              <a:avLst/>
            </a:prstGeom>
          </p:spPr>
          <p:txBody>
            <a:bodyPr lIns="33867" tIns="33867" rIns="33867" bIns="33867" rtlCol="0" anchor="ctr"/>
            <a:lstStyle/>
            <a:p>
              <a:pPr algn="ctr">
                <a:lnSpc>
                  <a:spcPts val="3033"/>
                </a:lnSpc>
              </a:pPr>
              <a:endParaRPr sz="800"/>
            </a:p>
          </p:txBody>
        </p:sp>
      </p:grpSp>
      <p:grpSp>
        <p:nvGrpSpPr>
          <p:cNvPr id="35" name="Group 35"/>
          <p:cNvGrpSpPr/>
          <p:nvPr/>
        </p:nvGrpSpPr>
        <p:grpSpPr>
          <a:xfrm>
            <a:off x="9128133" y="4938283"/>
            <a:ext cx="2378067" cy="1601983"/>
            <a:chOff x="0" y="0"/>
            <a:chExt cx="939483" cy="468164"/>
          </a:xfrm>
        </p:grpSpPr>
        <p:sp>
          <p:nvSpPr>
            <p:cNvPr id="36" name="Freeform 36"/>
            <p:cNvSpPr/>
            <p:nvPr/>
          </p:nvSpPr>
          <p:spPr>
            <a:xfrm>
              <a:off x="0" y="0"/>
              <a:ext cx="939483" cy="468164"/>
            </a:xfrm>
            <a:custGeom>
              <a:avLst/>
              <a:gdLst/>
              <a:ahLst/>
              <a:cxnLst/>
              <a:rect l="l" t="t" r="r" b="b"/>
              <a:pathLst>
                <a:path w="939483" h="468164">
                  <a:moveTo>
                    <a:pt x="217037" y="0"/>
                  </a:moveTo>
                  <a:lnTo>
                    <a:pt x="722446" y="0"/>
                  </a:lnTo>
                  <a:cubicBezTo>
                    <a:pt x="842312" y="0"/>
                    <a:pt x="939483" y="97171"/>
                    <a:pt x="939483" y="217037"/>
                  </a:cubicBezTo>
                  <a:lnTo>
                    <a:pt x="939483" y="251127"/>
                  </a:lnTo>
                  <a:cubicBezTo>
                    <a:pt x="939483" y="370993"/>
                    <a:pt x="842312" y="468164"/>
                    <a:pt x="722446" y="468164"/>
                  </a:cubicBezTo>
                  <a:lnTo>
                    <a:pt x="217037" y="468164"/>
                  </a:lnTo>
                  <a:cubicBezTo>
                    <a:pt x="159475" y="468164"/>
                    <a:pt x="104271" y="445298"/>
                    <a:pt x="63569" y="404595"/>
                  </a:cubicBezTo>
                  <a:cubicBezTo>
                    <a:pt x="22866" y="363893"/>
                    <a:pt x="0" y="308689"/>
                    <a:pt x="0" y="251127"/>
                  </a:cubicBezTo>
                  <a:lnTo>
                    <a:pt x="0" y="217037"/>
                  </a:lnTo>
                  <a:cubicBezTo>
                    <a:pt x="0" y="97171"/>
                    <a:pt x="97171" y="0"/>
                    <a:pt x="217037" y="0"/>
                  </a:cubicBezTo>
                  <a:close/>
                </a:path>
              </a:pathLst>
            </a:custGeom>
            <a:solidFill>
              <a:srgbClr val="FDF89E"/>
            </a:solidFill>
          </p:spPr>
        </p:sp>
        <p:sp>
          <p:nvSpPr>
            <p:cNvPr id="37" name="TextBox 37"/>
            <p:cNvSpPr txBox="1"/>
            <p:nvPr/>
          </p:nvSpPr>
          <p:spPr>
            <a:xfrm>
              <a:off x="0" y="-76200"/>
              <a:ext cx="939483" cy="544364"/>
            </a:xfrm>
            <a:prstGeom prst="rect">
              <a:avLst/>
            </a:prstGeom>
          </p:spPr>
          <p:txBody>
            <a:bodyPr lIns="33867" tIns="33867" rIns="33867" bIns="33867" rtlCol="0" anchor="ctr"/>
            <a:lstStyle/>
            <a:p>
              <a:pPr algn="ctr">
                <a:lnSpc>
                  <a:spcPts val="7367"/>
                </a:lnSpc>
              </a:pPr>
              <a:endParaRPr sz="800"/>
            </a:p>
          </p:txBody>
        </p:sp>
      </p:grpSp>
      <p:sp>
        <p:nvSpPr>
          <p:cNvPr id="38" name="Freeform 38"/>
          <p:cNvSpPr/>
          <p:nvPr/>
        </p:nvSpPr>
        <p:spPr>
          <a:xfrm>
            <a:off x="8448604" y="732243"/>
            <a:ext cx="2790846" cy="1403767"/>
          </a:xfrm>
          <a:custGeom>
            <a:avLst/>
            <a:gdLst/>
            <a:ahLst/>
            <a:cxnLst/>
            <a:rect l="l" t="t" r="r" b="b"/>
            <a:pathLst>
              <a:path w="3905911" h="1760594">
                <a:moveTo>
                  <a:pt x="0" y="0"/>
                </a:moveTo>
                <a:lnTo>
                  <a:pt x="3905911" y="0"/>
                </a:lnTo>
                <a:lnTo>
                  <a:pt x="3905911" y="1760594"/>
                </a:lnTo>
                <a:lnTo>
                  <a:pt x="0" y="1760594"/>
                </a:lnTo>
                <a:lnTo>
                  <a:pt x="0" y="0"/>
                </a:lnTo>
                <a:close/>
              </a:path>
            </a:pathLst>
          </a:custGeom>
          <a:blipFill>
            <a:blip r:embed="rId2" cstate="email">
              <a:extLst>
                <a:ext uri="{28A0092B-C50C-407E-A947-70E740481C1C}">
                  <a14:useLocalDpi xmlns:a14="http://schemas.microsoft.com/office/drawing/2010/main"/>
                </a:ext>
              </a:extLst>
            </a:blip>
            <a:stretch>
              <a:fillRect/>
            </a:stretch>
          </a:blipFill>
        </p:spPr>
      </p:sp>
      <p:sp>
        <p:nvSpPr>
          <p:cNvPr id="39" name="Freeform 39"/>
          <p:cNvSpPr/>
          <p:nvPr/>
        </p:nvSpPr>
        <p:spPr>
          <a:xfrm>
            <a:off x="8578165" y="1919718"/>
            <a:ext cx="2532840" cy="1620629"/>
          </a:xfrm>
          <a:custGeom>
            <a:avLst/>
            <a:gdLst/>
            <a:ahLst/>
            <a:cxnLst/>
            <a:rect l="l" t="t" r="r" b="b"/>
            <a:pathLst>
              <a:path w="3799260" h="2430944">
                <a:moveTo>
                  <a:pt x="0" y="0"/>
                </a:moveTo>
                <a:lnTo>
                  <a:pt x="3799260" y="0"/>
                </a:lnTo>
                <a:lnTo>
                  <a:pt x="3799260" y="2430944"/>
                </a:lnTo>
                <a:lnTo>
                  <a:pt x="0" y="2430944"/>
                </a:lnTo>
                <a:lnTo>
                  <a:pt x="0" y="0"/>
                </a:lnTo>
                <a:close/>
              </a:path>
            </a:pathLst>
          </a:custGeom>
          <a:blipFill>
            <a:blip r:embed="rId3" cstate="email">
              <a:extLst>
                <a:ext uri="{28A0092B-C50C-407E-A947-70E740481C1C}">
                  <a14:useLocalDpi xmlns:a14="http://schemas.microsoft.com/office/drawing/2010/main"/>
                </a:ext>
              </a:extLst>
            </a:blip>
            <a:stretch>
              <a:fillRect/>
            </a:stretch>
          </a:blipFill>
        </p:spPr>
      </p:sp>
      <p:sp>
        <p:nvSpPr>
          <p:cNvPr id="40" name="Freeform 40"/>
          <p:cNvSpPr/>
          <p:nvPr/>
        </p:nvSpPr>
        <p:spPr>
          <a:xfrm>
            <a:off x="3963839" y="3208812"/>
            <a:ext cx="2766191" cy="3487696"/>
          </a:xfrm>
          <a:custGeom>
            <a:avLst/>
            <a:gdLst/>
            <a:ahLst/>
            <a:cxnLst/>
            <a:rect l="l" t="t" r="r" b="b"/>
            <a:pathLst>
              <a:path w="4127721" h="5317808">
                <a:moveTo>
                  <a:pt x="0" y="0"/>
                </a:moveTo>
                <a:lnTo>
                  <a:pt x="4127721" y="0"/>
                </a:lnTo>
                <a:lnTo>
                  <a:pt x="4127721" y="5317807"/>
                </a:lnTo>
                <a:lnTo>
                  <a:pt x="0" y="5317807"/>
                </a:lnTo>
                <a:lnTo>
                  <a:pt x="0" y="0"/>
                </a:lnTo>
                <a:close/>
              </a:path>
            </a:pathLst>
          </a:custGeom>
          <a:blipFill>
            <a:blip r:embed="rId4" cstate="email">
              <a:extLst>
                <a:ext uri="{28A0092B-C50C-407E-A947-70E740481C1C}">
                  <a14:useLocalDpi xmlns:a14="http://schemas.microsoft.com/office/drawing/2010/main"/>
                </a:ext>
              </a:extLst>
            </a:blip>
            <a:stretch>
              <a:fillRect/>
            </a:stretch>
          </a:blipFill>
        </p:spPr>
      </p:sp>
      <p:grpSp>
        <p:nvGrpSpPr>
          <p:cNvPr id="41" name="Group 41"/>
          <p:cNvGrpSpPr/>
          <p:nvPr/>
        </p:nvGrpSpPr>
        <p:grpSpPr>
          <a:xfrm>
            <a:off x="3963838" y="3889187"/>
            <a:ext cx="1576181" cy="1454470"/>
            <a:chOff x="0" y="0"/>
            <a:chExt cx="617009" cy="563246"/>
          </a:xfrm>
        </p:grpSpPr>
        <p:sp>
          <p:nvSpPr>
            <p:cNvPr id="42" name="Freeform 42"/>
            <p:cNvSpPr/>
            <p:nvPr/>
          </p:nvSpPr>
          <p:spPr>
            <a:xfrm>
              <a:off x="0" y="0"/>
              <a:ext cx="617009" cy="563246"/>
            </a:xfrm>
            <a:custGeom>
              <a:avLst/>
              <a:gdLst/>
              <a:ahLst/>
              <a:cxnLst/>
              <a:rect l="l" t="t" r="r" b="b"/>
              <a:pathLst>
                <a:path w="617009" h="563246">
                  <a:moveTo>
                    <a:pt x="281623" y="0"/>
                  </a:moveTo>
                  <a:lnTo>
                    <a:pt x="335386" y="0"/>
                  </a:lnTo>
                  <a:cubicBezTo>
                    <a:pt x="490922" y="0"/>
                    <a:pt x="617009" y="126087"/>
                    <a:pt x="617009" y="281623"/>
                  </a:cubicBezTo>
                  <a:lnTo>
                    <a:pt x="617009" y="281623"/>
                  </a:lnTo>
                  <a:cubicBezTo>
                    <a:pt x="617009" y="437159"/>
                    <a:pt x="490922" y="563246"/>
                    <a:pt x="335386" y="563246"/>
                  </a:cubicBezTo>
                  <a:lnTo>
                    <a:pt x="281623" y="563246"/>
                  </a:lnTo>
                  <a:cubicBezTo>
                    <a:pt x="126087" y="563246"/>
                    <a:pt x="0" y="437159"/>
                    <a:pt x="0" y="281623"/>
                  </a:cubicBezTo>
                  <a:lnTo>
                    <a:pt x="0" y="281623"/>
                  </a:lnTo>
                  <a:cubicBezTo>
                    <a:pt x="0" y="126087"/>
                    <a:pt x="126087" y="0"/>
                    <a:pt x="281623" y="0"/>
                  </a:cubicBezTo>
                  <a:close/>
                </a:path>
              </a:pathLst>
            </a:custGeom>
            <a:solidFill>
              <a:srgbClr val="38ABFA"/>
            </a:solidFill>
          </p:spPr>
        </p:sp>
        <p:sp>
          <p:nvSpPr>
            <p:cNvPr id="43" name="TextBox 43"/>
            <p:cNvSpPr txBox="1"/>
            <p:nvPr/>
          </p:nvSpPr>
          <p:spPr>
            <a:xfrm>
              <a:off x="0" y="-76200"/>
              <a:ext cx="617009" cy="639446"/>
            </a:xfrm>
            <a:prstGeom prst="rect">
              <a:avLst/>
            </a:prstGeom>
          </p:spPr>
          <p:txBody>
            <a:bodyPr lIns="33867" tIns="33867" rIns="33867" bIns="33867" rtlCol="0" anchor="ctr"/>
            <a:lstStyle/>
            <a:p>
              <a:pPr algn="ctr">
                <a:lnSpc>
                  <a:spcPts val="7367"/>
                </a:lnSpc>
              </a:pPr>
              <a:endParaRPr sz="800"/>
            </a:p>
          </p:txBody>
        </p:sp>
      </p:grpSp>
      <p:pic>
        <p:nvPicPr>
          <p:cNvPr id="44" name="Picture 43" descr="Blue text on a black background&#10;&#10;Description automatically generated">
            <a:extLst>
              <a:ext uri="{FF2B5EF4-FFF2-40B4-BE49-F238E27FC236}">
                <a16:creationId xmlns:a16="http://schemas.microsoft.com/office/drawing/2014/main" id="{076DCEBA-E3B7-859D-571D-55CF7C677AB9}"/>
              </a:ext>
            </a:extLst>
          </p:cNvPr>
          <p:cNvPicPr>
            <a:picLocks noChangeAspect="1"/>
          </p:cNvPicPr>
          <p:nvPr/>
        </p:nvPicPr>
        <p:blipFill>
          <a:blip r:embed="rId5"/>
          <a:stretch>
            <a:fillRect/>
          </a:stretch>
        </p:blipFill>
        <p:spPr>
          <a:xfrm>
            <a:off x="1310797" y="780690"/>
            <a:ext cx="2122937" cy="1012166"/>
          </a:xfrm>
          <a:prstGeom prst="rect">
            <a:avLst/>
          </a:prstGeom>
        </p:spPr>
      </p:pic>
      <p:pic>
        <p:nvPicPr>
          <p:cNvPr id="45" name="Picture 44" descr="A person sitting on the floor with her stomach&#10;&#10;Description automatically generated">
            <a:extLst>
              <a:ext uri="{FF2B5EF4-FFF2-40B4-BE49-F238E27FC236}">
                <a16:creationId xmlns:a16="http://schemas.microsoft.com/office/drawing/2014/main" id="{8D27FEFC-A76E-3950-B4C5-579775025CA1}"/>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004649" y="3542581"/>
            <a:ext cx="3746740" cy="2878347"/>
          </a:xfrm>
          <a:prstGeom prst="rect">
            <a:avLst/>
          </a:prstGeom>
        </p:spPr>
      </p:pic>
      <p:pic>
        <p:nvPicPr>
          <p:cNvPr id="46" name="Picture 45" descr="A black and white sign with white text&#10;&#10;Description automatically generated">
            <a:extLst>
              <a:ext uri="{FF2B5EF4-FFF2-40B4-BE49-F238E27FC236}">
                <a16:creationId xmlns:a16="http://schemas.microsoft.com/office/drawing/2014/main" id="{7540A244-7380-35B8-5EB1-C57973E6314F}"/>
              </a:ext>
            </a:extLst>
          </p:cNvPr>
          <p:cNvPicPr>
            <a:picLocks noChangeAspect="1"/>
          </p:cNvPicPr>
          <p:nvPr/>
        </p:nvPicPr>
        <p:blipFill>
          <a:blip r:embed="rId7"/>
          <a:stretch>
            <a:fillRect/>
          </a:stretch>
        </p:blipFill>
        <p:spPr>
          <a:xfrm>
            <a:off x="7325205" y="2438879"/>
            <a:ext cx="1250950" cy="1117600"/>
          </a:xfrm>
          <a:prstGeom prst="rect">
            <a:avLst/>
          </a:prstGeom>
        </p:spPr>
      </p:pic>
      <p:pic>
        <p:nvPicPr>
          <p:cNvPr id="47" name="Picture 46" descr="A blue text on a white background&#10;&#10;Description automatically generated">
            <a:extLst>
              <a:ext uri="{FF2B5EF4-FFF2-40B4-BE49-F238E27FC236}">
                <a16:creationId xmlns:a16="http://schemas.microsoft.com/office/drawing/2014/main" id="{D1F6E37C-A6C3-B207-0238-6B30A3C9B568}"/>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4031411" y="4379793"/>
            <a:ext cx="1483744" cy="499434"/>
          </a:xfrm>
          <a:prstGeom prst="rect">
            <a:avLst/>
          </a:prstGeom>
        </p:spPr>
      </p:pic>
      <p:pic>
        <p:nvPicPr>
          <p:cNvPr id="48" name="Picture 47" descr="A green rectangle with white text&#10;&#10;Description automatically generated">
            <a:extLst>
              <a:ext uri="{FF2B5EF4-FFF2-40B4-BE49-F238E27FC236}">
                <a16:creationId xmlns:a16="http://schemas.microsoft.com/office/drawing/2014/main" id="{CCADC38C-9F3A-2011-FA88-C29E0276B4D4}"/>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2838091" y="6330708"/>
            <a:ext cx="4229819" cy="364471"/>
          </a:xfrm>
          <a:prstGeom prst="rect">
            <a:avLst/>
          </a:prstGeom>
        </p:spPr>
      </p:pic>
      <p:pic>
        <p:nvPicPr>
          <p:cNvPr id="49" name="Picture 48" descr="A person with a large puffy hair&#10;&#10;Description automatically generated">
            <a:extLst>
              <a:ext uri="{FF2B5EF4-FFF2-40B4-BE49-F238E27FC236}">
                <a16:creationId xmlns:a16="http://schemas.microsoft.com/office/drawing/2014/main" id="{593DFEFC-78DB-1CAB-BD41-498FDC070EE9}"/>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789317" y="3312544"/>
            <a:ext cx="2863971" cy="2849593"/>
          </a:xfrm>
          <a:prstGeom prst="rect">
            <a:avLst/>
          </a:prstGeom>
        </p:spPr>
      </p:pic>
    </p:spTree>
    <p:extLst>
      <p:ext uri="{BB962C8B-B14F-4D97-AF65-F5344CB8AC3E}">
        <p14:creationId xmlns:p14="http://schemas.microsoft.com/office/powerpoint/2010/main" val="208903576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9FCEC9-0EC9-374D-959D-7AB59467C1BA}"/>
              </a:ext>
            </a:extLst>
          </p:cNvPr>
          <p:cNvSpPr>
            <a:spLocks noGrp="1"/>
          </p:cNvSpPr>
          <p:nvPr>
            <p:ph type="title"/>
          </p:nvPr>
        </p:nvSpPr>
        <p:spPr/>
        <p:txBody>
          <a:bodyPr/>
          <a:lstStyle/>
          <a:p>
            <a:r>
              <a:rPr lang="en-US"/>
              <a:t>Birth Equity (BE) Initiative</a:t>
            </a:r>
          </a:p>
        </p:txBody>
      </p:sp>
      <p:sp>
        <p:nvSpPr>
          <p:cNvPr id="3" name="Content Placeholder 2">
            <a:extLst>
              <a:ext uri="{FF2B5EF4-FFF2-40B4-BE49-F238E27FC236}">
                <a16:creationId xmlns:a16="http://schemas.microsoft.com/office/drawing/2014/main" id="{B3A6EC5C-75A9-6841-A232-CD6FE289C3AE}"/>
              </a:ext>
            </a:extLst>
          </p:cNvPr>
          <p:cNvSpPr>
            <a:spLocks noGrp="1"/>
          </p:cNvSpPr>
          <p:nvPr>
            <p:ph type="subTitle" idx="1"/>
          </p:nvPr>
        </p:nvSpPr>
        <p:spPr/>
        <p:txBody>
          <a:bodyPr vert="horz" lIns="91440" tIns="45720" rIns="91440" bIns="45720" rtlCol="0" anchor="t">
            <a:noAutofit/>
          </a:bodyPr>
          <a:lstStyle/>
          <a:p>
            <a:r>
              <a:rPr lang="en-US">
                <a:ea typeface="Lato"/>
                <a:cs typeface="Lato"/>
              </a:rPr>
              <a:t>Helping teams continue to move this important work forward together</a:t>
            </a:r>
          </a:p>
        </p:txBody>
      </p:sp>
    </p:spTree>
    <p:extLst>
      <p:ext uri="{BB962C8B-B14F-4D97-AF65-F5344CB8AC3E}">
        <p14:creationId xmlns:p14="http://schemas.microsoft.com/office/powerpoint/2010/main" val="255419940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FD53C4-A666-522F-F9AB-081D90D541D1}"/>
              </a:ext>
            </a:extLst>
          </p:cNvPr>
          <p:cNvSpPr>
            <a:spLocks noGrp="1"/>
          </p:cNvSpPr>
          <p:nvPr>
            <p:ph type="title"/>
          </p:nvPr>
        </p:nvSpPr>
        <p:spPr/>
        <p:txBody>
          <a:bodyPr/>
          <a:lstStyle/>
          <a:p>
            <a:r>
              <a:rPr lang="en-US">
                <a:ea typeface="Lato Medium"/>
                <a:cs typeface="Lato Medium"/>
              </a:rPr>
              <a:t>BE Clinical Leads – THANK YOU</a:t>
            </a:r>
            <a:endParaRPr lang="en-US"/>
          </a:p>
        </p:txBody>
      </p:sp>
      <p:sp>
        <p:nvSpPr>
          <p:cNvPr id="3" name="Content Placeholder 2">
            <a:extLst>
              <a:ext uri="{FF2B5EF4-FFF2-40B4-BE49-F238E27FC236}">
                <a16:creationId xmlns:a16="http://schemas.microsoft.com/office/drawing/2014/main" id="{9C054D65-4BA2-1961-496E-FB2C9FA2C720}"/>
              </a:ext>
            </a:extLst>
          </p:cNvPr>
          <p:cNvSpPr>
            <a:spLocks noGrp="1"/>
          </p:cNvSpPr>
          <p:nvPr>
            <p:ph idx="1"/>
          </p:nvPr>
        </p:nvSpPr>
        <p:spPr/>
        <p:txBody>
          <a:bodyPr vert="horz" lIns="91440" tIns="45720" rIns="91440" bIns="45720" rtlCol="0" anchor="t">
            <a:noAutofit/>
          </a:bodyPr>
          <a:lstStyle/>
          <a:p>
            <a:pPr>
              <a:spcAft>
                <a:spcPts val="500"/>
              </a:spcAft>
            </a:pPr>
            <a:r>
              <a:rPr lang="en-US">
                <a:ea typeface="+mn-lt"/>
                <a:cs typeface="+mn-lt"/>
              </a:rPr>
              <a:t>Barrett Robinson, MD, MPH, NorthShore University HealthSystem- Evanston Hospital</a:t>
            </a:r>
            <a:endParaRPr lang="en-US"/>
          </a:p>
          <a:p>
            <a:pPr>
              <a:spcAft>
                <a:spcPts val="500"/>
              </a:spcAft>
            </a:pPr>
            <a:r>
              <a:rPr lang="en-US">
                <a:ea typeface="+mn-lt"/>
                <a:cs typeface="+mn-lt"/>
              </a:rPr>
              <a:t>Daniell Ashford, DNP, MBA, NE-BC, RNC-OB, CEFM, FNP-BC, LNC, Northwestern Perinatal Center</a:t>
            </a:r>
            <a:endParaRPr lang="en-US"/>
          </a:p>
          <a:p>
            <a:pPr>
              <a:spcAft>
                <a:spcPts val="500"/>
              </a:spcAft>
            </a:pPr>
            <a:r>
              <a:rPr lang="en-US">
                <a:ea typeface="+mn-lt"/>
                <a:cs typeface="+mn-lt"/>
              </a:rPr>
              <a:t>Emily White </a:t>
            </a:r>
            <a:r>
              <a:rPr lang="en-US" err="1">
                <a:ea typeface="+mn-lt"/>
                <a:cs typeface="+mn-lt"/>
              </a:rPr>
              <a:t>VanGompel</a:t>
            </a:r>
            <a:r>
              <a:rPr lang="en-US">
                <a:ea typeface="+mn-lt"/>
                <a:cs typeface="+mn-lt"/>
              </a:rPr>
              <a:t>, MD, MPH, NorthShore University HealthSystem- Evanston Hospital</a:t>
            </a:r>
            <a:endParaRPr lang="en-US"/>
          </a:p>
          <a:p>
            <a:pPr>
              <a:spcAft>
                <a:spcPts val="500"/>
              </a:spcAft>
            </a:pPr>
            <a:r>
              <a:rPr lang="en-US">
                <a:ea typeface="+mn-lt"/>
                <a:cs typeface="+mn-lt"/>
              </a:rPr>
              <a:t>Jamila Pleas, RN, West Suburban Medical Center</a:t>
            </a:r>
          </a:p>
          <a:p>
            <a:pPr>
              <a:spcAft>
                <a:spcPts val="500"/>
              </a:spcAft>
            </a:pPr>
            <a:r>
              <a:rPr lang="en-US">
                <a:ea typeface="+mn-lt"/>
                <a:cs typeface="+mn-lt"/>
              </a:rPr>
              <a:t>Kai Tao, ND, CNM, MPH, ICAN!</a:t>
            </a:r>
          </a:p>
          <a:p>
            <a:pPr>
              <a:spcAft>
                <a:spcPts val="500"/>
              </a:spcAft>
            </a:pPr>
            <a:r>
              <a:rPr lang="en-US">
                <a:ea typeface="+mn-lt"/>
                <a:cs typeface="+mn-lt"/>
              </a:rPr>
              <a:t>Robin Jones, MD, Rush University Medical Center</a:t>
            </a:r>
            <a:endParaRPr lang="en-US"/>
          </a:p>
        </p:txBody>
      </p:sp>
      <p:sp>
        <p:nvSpPr>
          <p:cNvPr id="4" name="Slide Number Placeholder 3">
            <a:extLst>
              <a:ext uri="{FF2B5EF4-FFF2-40B4-BE49-F238E27FC236}">
                <a16:creationId xmlns:a16="http://schemas.microsoft.com/office/drawing/2014/main" id="{813F05E3-B746-9EC2-5991-BF1F2174A7BA}"/>
              </a:ext>
            </a:extLst>
          </p:cNvPr>
          <p:cNvSpPr>
            <a:spLocks noGrp="1"/>
          </p:cNvSpPr>
          <p:nvPr>
            <p:ph type="sldNum" sz="quarter" idx="10"/>
          </p:nvPr>
        </p:nvSpPr>
        <p:spPr/>
        <p:txBody>
          <a:bodyPr/>
          <a:lstStyle/>
          <a:p>
            <a:fld id="{97033E4B-E3EB-3D46-B2D8-3159663620FA}" type="slidenum">
              <a:rPr lang="en-US" dirty="0" smtClean="0"/>
              <a:pPr/>
              <a:t>23</a:t>
            </a:fld>
            <a:endParaRPr lang="en-US"/>
          </a:p>
        </p:txBody>
      </p:sp>
      <p:sp>
        <p:nvSpPr>
          <p:cNvPr id="5" name="Footer Placeholder 4">
            <a:extLst>
              <a:ext uri="{FF2B5EF4-FFF2-40B4-BE49-F238E27FC236}">
                <a16:creationId xmlns:a16="http://schemas.microsoft.com/office/drawing/2014/main" id="{16644FF7-2412-29F7-300F-A32C0391D1AC}"/>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6597479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4265682" y="3930495"/>
            <a:ext cx="3554662" cy="2455310"/>
            <a:chOff x="0" y="0"/>
            <a:chExt cx="2387199" cy="1648909"/>
          </a:xfrm>
        </p:grpSpPr>
        <p:sp>
          <p:nvSpPr>
            <p:cNvPr id="3" name="Freeform 3"/>
            <p:cNvSpPr/>
            <p:nvPr/>
          </p:nvSpPr>
          <p:spPr>
            <a:xfrm>
              <a:off x="0" y="0"/>
              <a:ext cx="2387199" cy="1648909"/>
            </a:xfrm>
            <a:custGeom>
              <a:avLst/>
              <a:gdLst/>
              <a:ahLst/>
              <a:cxnLst/>
              <a:rect l="l" t="t" r="r" b="b"/>
              <a:pathLst>
                <a:path w="2387199" h="1648909">
                  <a:moveTo>
                    <a:pt x="0" y="0"/>
                  </a:moveTo>
                  <a:lnTo>
                    <a:pt x="2387199" y="0"/>
                  </a:lnTo>
                  <a:lnTo>
                    <a:pt x="2387199" y="1648909"/>
                  </a:lnTo>
                  <a:lnTo>
                    <a:pt x="0" y="1648909"/>
                  </a:lnTo>
                  <a:close/>
                </a:path>
              </a:pathLst>
            </a:custGeom>
            <a:solidFill>
              <a:srgbClr val="7ED957"/>
            </a:solidFill>
          </p:spPr>
        </p:sp>
      </p:grpSp>
      <p:grpSp>
        <p:nvGrpSpPr>
          <p:cNvPr id="4" name="Group 4"/>
          <p:cNvGrpSpPr/>
          <p:nvPr/>
        </p:nvGrpSpPr>
        <p:grpSpPr>
          <a:xfrm>
            <a:off x="8081035" y="3930495"/>
            <a:ext cx="3554662" cy="2455310"/>
            <a:chOff x="0" y="0"/>
            <a:chExt cx="2387199" cy="1648909"/>
          </a:xfrm>
        </p:grpSpPr>
        <p:sp>
          <p:nvSpPr>
            <p:cNvPr id="5" name="Freeform 5"/>
            <p:cNvSpPr/>
            <p:nvPr/>
          </p:nvSpPr>
          <p:spPr>
            <a:xfrm>
              <a:off x="0" y="0"/>
              <a:ext cx="2387199" cy="1648909"/>
            </a:xfrm>
            <a:custGeom>
              <a:avLst/>
              <a:gdLst/>
              <a:ahLst/>
              <a:cxnLst/>
              <a:rect l="l" t="t" r="r" b="b"/>
              <a:pathLst>
                <a:path w="2387199" h="1648909">
                  <a:moveTo>
                    <a:pt x="0" y="0"/>
                  </a:moveTo>
                  <a:lnTo>
                    <a:pt x="2387199" y="0"/>
                  </a:lnTo>
                  <a:lnTo>
                    <a:pt x="2387199" y="1648909"/>
                  </a:lnTo>
                  <a:lnTo>
                    <a:pt x="0" y="1648909"/>
                  </a:lnTo>
                  <a:close/>
                </a:path>
              </a:pathLst>
            </a:custGeom>
            <a:solidFill>
              <a:srgbClr val="FF66C4"/>
            </a:solidFill>
          </p:spPr>
        </p:sp>
      </p:grpSp>
      <p:grpSp>
        <p:nvGrpSpPr>
          <p:cNvPr id="6" name="Group 6"/>
          <p:cNvGrpSpPr/>
          <p:nvPr/>
        </p:nvGrpSpPr>
        <p:grpSpPr>
          <a:xfrm>
            <a:off x="4265318" y="1243801"/>
            <a:ext cx="3554662" cy="2438363"/>
            <a:chOff x="0" y="0"/>
            <a:chExt cx="2387199" cy="1637528"/>
          </a:xfrm>
        </p:grpSpPr>
        <p:sp>
          <p:nvSpPr>
            <p:cNvPr id="7" name="Freeform 7"/>
            <p:cNvSpPr/>
            <p:nvPr/>
          </p:nvSpPr>
          <p:spPr>
            <a:xfrm>
              <a:off x="0" y="0"/>
              <a:ext cx="2387199" cy="1637528"/>
            </a:xfrm>
            <a:custGeom>
              <a:avLst/>
              <a:gdLst/>
              <a:ahLst/>
              <a:cxnLst/>
              <a:rect l="l" t="t" r="r" b="b"/>
              <a:pathLst>
                <a:path w="2387199" h="1637528">
                  <a:moveTo>
                    <a:pt x="0" y="0"/>
                  </a:moveTo>
                  <a:lnTo>
                    <a:pt x="2387199" y="0"/>
                  </a:lnTo>
                  <a:lnTo>
                    <a:pt x="2387199" y="1637528"/>
                  </a:lnTo>
                  <a:lnTo>
                    <a:pt x="0" y="1637528"/>
                  </a:lnTo>
                  <a:close/>
                </a:path>
              </a:pathLst>
            </a:custGeom>
            <a:solidFill>
              <a:srgbClr val="FF5757"/>
            </a:solidFill>
          </p:spPr>
        </p:sp>
      </p:grpSp>
      <p:grpSp>
        <p:nvGrpSpPr>
          <p:cNvPr id="8" name="Group 8"/>
          <p:cNvGrpSpPr/>
          <p:nvPr/>
        </p:nvGrpSpPr>
        <p:grpSpPr>
          <a:xfrm>
            <a:off x="8081035" y="1226854"/>
            <a:ext cx="3554662" cy="2455310"/>
            <a:chOff x="0" y="0"/>
            <a:chExt cx="2387199" cy="1648909"/>
          </a:xfrm>
        </p:grpSpPr>
        <p:sp>
          <p:nvSpPr>
            <p:cNvPr id="9" name="Freeform 9"/>
            <p:cNvSpPr/>
            <p:nvPr/>
          </p:nvSpPr>
          <p:spPr>
            <a:xfrm>
              <a:off x="0" y="0"/>
              <a:ext cx="2387199" cy="1648909"/>
            </a:xfrm>
            <a:custGeom>
              <a:avLst/>
              <a:gdLst/>
              <a:ahLst/>
              <a:cxnLst/>
              <a:rect l="l" t="t" r="r" b="b"/>
              <a:pathLst>
                <a:path w="2387199" h="1648909">
                  <a:moveTo>
                    <a:pt x="0" y="0"/>
                  </a:moveTo>
                  <a:lnTo>
                    <a:pt x="2387199" y="0"/>
                  </a:lnTo>
                  <a:lnTo>
                    <a:pt x="2387199" y="1648909"/>
                  </a:lnTo>
                  <a:lnTo>
                    <a:pt x="0" y="1648909"/>
                  </a:lnTo>
                  <a:close/>
                </a:path>
              </a:pathLst>
            </a:custGeom>
            <a:solidFill>
              <a:srgbClr val="FFDE59"/>
            </a:solidFill>
          </p:spPr>
        </p:sp>
      </p:grpSp>
      <p:grpSp>
        <p:nvGrpSpPr>
          <p:cNvPr id="10" name="Group 10"/>
          <p:cNvGrpSpPr/>
          <p:nvPr/>
        </p:nvGrpSpPr>
        <p:grpSpPr>
          <a:xfrm>
            <a:off x="450329" y="3930495"/>
            <a:ext cx="3554662" cy="2455310"/>
            <a:chOff x="0" y="0"/>
            <a:chExt cx="2387199" cy="1648909"/>
          </a:xfrm>
        </p:grpSpPr>
        <p:sp>
          <p:nvSpPr>
            <p:cNvPr id="11" name="Freeform 11"/>
            <p:cNvSpPr/>
            <p:nvPr/>
          </p:nvSpPr>
          <p:spPr>
            <a:xfrm>
              <a:off x="0" y="0"/>
              <a:ext cx="2387199" cy="1648909"/>
            </a:xfrm>
            <a:custGeom>
              <a:avLst/>
              <a:gdLst/>
              <a:ahLst/>
              <a:cxnLst/>
              <a:rect l="l" t="t" r="r" b="b"/>
              <a:pathLst>
                <a:path w="2387199" h="1648909">
                  <a:moveTo>
                    <a:pt x="0" y="0"/>
                  </a:moveTo>
                  <a:lnTo>
                    <a:pt x="2387199" y="0"/>
                  </a:lnTo>
                  <a:lnTo>
                    <a:pt x="2387199" y="1648909"/>
                  </a:lnTo>
                  <a:lnTo>
                    <a:pt x="0" y="1648909"/>
                  </a:lnTo>
                  <a:close/>
                </a:path>
              </a:pathLst>
            </a:custGeom>
            <a:solidFill>
              <a:srgbClr val="0CC0DF"/>
            </a:solidFill>
          </p:spPr>
        </p:sp>
      </p:grpSp>
      <p:sp>
        <p:nvSpPr>
          <p:cNvPr id="12" name="AutoShape 12"/>
          <p:cNvSpPr/>
          <p:nvPr/>
        </p:nvSpPr>
        <p:spPr>
          <a:xfrm>
            <a:off x="450329" y="1243801"/>
            <a:ext cx="3554662" cy="2438363"/>
          </a:xfrm>
          <a:prstGeom prst="rect">
            <a:avLst/>
          </a:prstGeom>
          <a:solidFill>
            <a:srgbClr val="CB6CE6">
              <a:alpha val="34902"/>
            </a:srgbClr>
          </a:solidFill>
        </p:spPr>
      </p:sp>
      <p:sp>
        <p:nvSpPr>
          <p:cNvPr id="13" name="Freeform 13"/>
          <p:cNvSpPr/>
          <p:nvPr/>
        </p:nvSpPr>
        <p:spPr>
          <a:xfrm>
            <a:off x="1582648" y="1379838"/>
            <a:ext cx="1290025" cy="1290025"/>
          </a:xfrm>
          <a:custGeom>
            <a:avLst/>
            <a:gdLst/>
            <a:ahLst/>
            <a:cxnLst/>
            <a:rect l="l" t="t" r="r" b="b"/>
            <a:pathLst>
              <a:path w="1935037" h="1935037">
                <a:moveTo>
                  <a:pt x="0" y="0"/>
                </a:moveTo>
                <a:lnTo>
                  <a:pt x="1935037" y="0"/>
                </a:lnTo>
                <a:lnTo>
                  <a:pt x="1935037" y="1935037"/>
                </a:lnTo>
                <a:lnTo>
                  <a:pt x="0" y="1935037"/>
                </a:lnTo>
                <a:lnTo>
                  <a:pt x="0" y="0"/>
                </a:lnTo>
                <a:close/>
              </a:path>
            </a:pathLst>
          </a:custGeom>
          <a: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a:blipFill>
        </p:spPr>
      </p:sp>
      <p:sp>
        <p:nvSpPr>
          <p:cNvPr id="14" name="Freeform 14"/>
          <p:cNvSpPr/>
          <p:nvPr/>
        </p:nvSpPr>
        <p:spPr>
          <a:xfrm>
            <a:off x="5400945" y="1379838"/>
            <a:ext cx="1283407" cy="1312947"/>
          </a:xfrm>
          <a:custGeom>
            <a:avLst/>
            <a:gdLst/>
            <a:ahLst/>
            <a:cxnLst/>
            <a:rect l="l" t="t" r="r" b="b"/>
            <a:pathLst>
              <a:path w="1925110" h="1969421">
                <a:moveTo>
                  <a:pt x="0" y="0"/>
                </a:moveTo>
                <a:lnTo>
                  <a:pt x="1925109" y="0"/>
                </a:lnTo>
                <a:lnTo>
                  <a:pt x="1925109" y="1969421"/>
                </a:lnTo>
                <a:lnTo>
                  <a:pt x="0" y="1969421"/>
                </a:lnTo>
                <a:lnTo>
                  <a:pt x="0" y="0"/>
                </a:lnTo>
                <a:close/>
              </a:path>
            </a:pathLst>
          </a:custGeom>
          <a: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sp>
      <p:sp>
        <p:nvSpPr>
          <p:cNvPr id="15" name="Freeform 15"/>
          <p:cNvSpPr/>
          <p:nvPr/>
        </p:nvSpPr>
        <p:spPr>
          <a:xfrm>
            <a:off x="9125816" y="1379838"/>
            <a:ext cx="1506970" cy="1312947"/>
          </a:xfrm>
          <a:custGeom>
            <a:avLst/>
            <a:gdLst/>
            <a:ahLst/>
            <a:cxnLst/>
            <a:rect l="l" t="t" r="r" b="b"/>
            <a:pathLst>
              <a:path w="2260455" h="1969421">
                <a:moveTo>
                  <a:pt x="0" y="0"/>
                </a:moveTo>
                <a:lnTo>
                  <a:pt x="2260455" y="0"/>
                </a:lnTo>
                <a:lnTo>
                  <a:pt x="2260455" y="1969421"/>
                </a:lnTo>
                <a:lnTo>
                  <a:pt x="0" y="1969421"/>
                </a:lnTo>
                <a:lnTo>
                  <a:pt x="0" y="0"/>
                </a:lnTo>
                <a:close/>
              </a:path>
            </a:pathLst>
          </a:custGeom>
          <a: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a:blipFill>
        </p:spPr>
      </p:sp>
      <p:sp>
        <p:nvSpPr>
          <p:cNvPr id="16" name="Freeform 16"/>
          <p:cNvSpPr/>
          <p:nvPr/>
        </p:nvSpPr>
        <p:spPr>
          <a:xfrm>
            <a:off x="1198346" y="4147193"/>
            <a:ext cx="2058628" cy="1175991"/>
          </a:xfrm>
          <a:custGeom>
            <a:avLst/>
            <a:gdLst/>
            <a:ahLst/>
            <a:cxnLst/>
            <a:rect l="l" t="t" r="r" b="b"/>
            <a:pathLst>
              <a:path w="3087942" h="1763987">
                <a:moveTo>
                  <a:pt x="0" y="0"/>
                </a:moveTo>
                <a:lnTo>
                  <a:pt x="3087942" y="0"/>
                </a:lnTo>
                <a:lnTo>
                  <a:pt x="3087942" y="1763987"/>
                </a:lnTo>
                <a:lnTo>
                  <a:pt x="0" y="1763987"/>
                </a:lnTo>
                <a:lnTo>
                  <a:pt x="0" y="0"/>
                </a:lnTo>
                <a:close/>
              </a:path>
            </a:pathLst>
          </a:custGeom>
          <a: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a:blipFill>
        </p:spPr>
      </p:sp>
      <p:sp>
        <p:nvSpPr>
          <p:cNvPr id="17" name="Freeform 17"/>
          <p:cNvSpPr/>
          <p:nvPr/>
        </p:nvSpPr>
        <p:spPr>
          <a:xfrm>
            <a:off x="5337414" y="4147193"/>
            <a:ext cx="1410469" cy="1166843"/>
          </a:xfrm>
          <a:custGeom>
            <a:avLst/>
            <a:gdLst/>
            <a:ahLst/>
            <a:cxnLst/>
            <a:rect l="l" t="t" r="r" b="b"/>
            <a:pathLst>
              <a:path w="2115703" h="1750264">
                <a:moveTo>
                  <a:pt x="0" y="0"/>
                </a:moveTo>
                <a:lnTo>
                  <a:pt x="2115703" y="0"/>
                </a:lnTo>
                <a:lnTo>
                  <a:pt x="2115703" y="1750264"/>
                </a:lnTo>
                <a:lnTo>
                  <a:pt x="0" y="1750264"/>
                </a:lnTo>
                <a:lnTo>
                  <a:pt x="0" y="0"/>
                </a:lnTo>
                <a:close/>
              </a:path>
            </a:pathLst>
          </a:custGeom>
          <a: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a:blipFill>
        </p:spPr>
      </p:sp>
      <p:sp>
        <p:nvSpPr>
          <p:cNvPr id="18" name="Freeform 18"/>
          <p:cNvSpPr/>
          <p:nvPr/>
        </p:nvSpPr>
        <p:spPr>
          <a:xfrm>
            <a:off x="9243958" y="4095272"/>
            <a:ext cx="1270685" cy="1270685"/>
          </a:xfrm>
          <a:custGeom>
            <a:avLst/>
            <a:gdLst/>
            <a:ahLst/>
            <a:cxnLst/>
            <a:rect l="l" t="t" r="r" b="b"/>
            <a:pathLst>
              <a:path w="1906027" h="1906027">
                <a:moveTo>
                  <a:pt x="0" y="0"/>
                </a:moveTo>
                <a:lnTo>
                  <a:pt x="1906027" y="0"/>
                </a:lnTo>
                <a:lnTo>
                  <a:pt x="1906027" y="1906026"/>
                </a:lnTo>
                <a:lnTo>
                  <a:pt x="0" y="1906026"/>
                </a:lnTo>
                <a:lnTo>
                  <a:pt x="0" y="0"/>
                </a:lnTo>
                <a:close/>
              </a:path>
            </a:pathLst>
          </a:custGeom>
          <a: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a:blipFill>
        </p:spPr>
      </p:sp>
      <p:sp>
        <p:nvSpPr>
          <p:cNvPr id="19" name="TextBox 19"/>
          <p:cNvSpPr txBox="1"/>
          <p:nvPr/>
        </p:nvSpPr>
        <p:spPr>
          <a:xfrm>
            <a:off x="225165" y="229903"/>
            <a:ext cx="11741671" cy="820738"/>
          </a:xfrm>
          <a:prstGeom prst="rect">
            <a:avLst/>
          </a:prstGeom>
        </p:spPr>
        <p:txBody>
          <a:bodyPr lIns="0" tIns="0" rIns="0" bIns="0" rtlCol="0" anchor="t">
            <a:spAutoFit/>
          </a:bodyPr>
          <a:lstStyle/>
          <a:p>
            <a:pPr algn="ctr">
              <a:lnSpc>
                <a:spcPts val="3199"/>
              </a:lnSpc>
            </a:pPr>
            <a:r>
              <a:rPr lang="en-US" sz="3200" b="1">
                <a:solidFill>
                  <a:srgbClr val="373737"/>
                </a:solidFill>
                <a:latin typeface="Heading Now 71-78 Bold"/>
              </a:rPr>
              <a:t>By December 2023, </a:t>
            </a:r>
            <a:r>
              <a:rPr lang="en-US" sz="3200" b="1" u="sng">
                <a:solidFill>
                  <a:srgbClr val="373737"/>
                </a:solidFill>
                <a:latin typeface="Heading Now 71-78 Bold"/>
              </a:rPr>
              <a:t>&gt;</a:t>
            </a:r>
            <a:r>
              <a:rPr lang="en-US" sz="3200" b="1">
                <a:solidFill>
                  <a:srgbClr val="373737"/>
                </a:solidFill>
                <a:latin typeface="Heading Now 71-78 Bold"/>
              </a:rPr>
              <a:t> 70% of participating hospitals will have implemented each key strategy</a:t>
            </a:r>
          </a:p>
        </p:txBody>
      </p:sp>
      <p:sp>
        <p:nvSpPr>
          <p:cNvPr id="20" name="TextBox 20"/>
          <p:cNvSpPr txBox="1"/>
          <p:nvPr/>
        </p:nvSpPr>
        <p:spPr>
          <a:xfrm>
            <a:off x="394808" y="2840117"/>
            <a:ext cx="3665707" cy="769441"/>
          </a:xfrm>
          <a:prstGeom prst="rect">
            <a:avLst/>
          </a:prstGeom>
        </p:spPr>
        <p:txBody>
          <a:bodyPr wrap="square" lIns="0" tIns="0" rIns="0" bIns="0" rtlCol="0" anchor="t">
            <a:spAutoFit/>
          </a:bodyPr>
          <a:lstStyle/>
          <a:p>
            <a:pPr algn="ctr">
              <a:lnSpc>
                <a:spcPts val="1999"/>
              </a:lnSpc>
              <a:spcBef>
                <a:spcPct val="0"/>
              </a:spcBef>
            </a:pPr>
            <a:r>
              <a:rPr lang="en-US" b="1">
                <a:solidFill>
                  <a:srgbClr val="373737"/>
                </a:solidFill>
                <a:latin typeface="Heading Now 71-78"/>
              </a:rPr>
              <a:t>Optimize race and ethnicity data collection and review stratified maternal quality data ​​</a:t>
            </a:r>
          </a:p>
        </p:txBody>
      </p:sp>
      <p:sp>
        <p:nvSpPr>
          <p:cNvPr id="21" name="TextBox 21"/>
          <p:cNvSpPr txBox="1"/>
          <p:nvPr/>
        </p:nvSpPr>
        <p:spPr>
          <a:xfrm>
            <a:off x="556221" y="5469234"/>
            <a:ext cx="3347511" cy="769441"/>
          </a:xfrm>
          <a:prstGeom prst="rect">
            <a:avLst/>
          </a:prstGeom>
        </p:spPr>
        <p:txBody>
          <a:bodyPr lIns="0" tIns="0" rIns="0" bIns="0" rtlCol="0" anchor="t">
            <a:spAutoFit/>
          </a:bodyPr>
          <a:lstStyle/>
          <a:p>
            <a:pPr algn="ctr">
              <a:lnSpc>
                <a:spcPts val="1999"/>
              </a:lnSpc>
              <a:spcBef>
                <a:spcPct val="0"/>
              </a:spcBef>
            </a:pPr>
            <a:r>
              <a:rPr lang="en-US" b="1">
                <a:solidFill>
                  <a:srgbClr val="373737"/>
                </a:solidFill>
                <a:latin typeface="Heading Now 71-78"/>
              </a:rPr>
              <a:t>Engage patients and community members for quality improvement input ​​</a:t>
            </a:r>
          </a:p>
        </p:txBody>
      </p:sp>
      <p:sp>
        <p:nvSpPr>
          <p:cNvPr id="22" name="TextBox 22"/>
          <p:cNvSpPr txBox="1"/>
          <p:nvPr/>
        </p:nvSpPr>
        <p:spPr>
          <a:xfrm>
            <a:off x="4368893" y="5453736"/>
            <a:ext cx="3347511" cy="769441"/>
          </a:xfrm>
          <a:prstGeom prst="rect">
            <a:avLst/>
          </a:prstGeom>
        </p:spPr>
        <p:txBody>
          <a:bodyPr lIns="0" tIns="0" rIns="0" bIns="0" rtlCol="0" anchor="t">
            <a:spAutoFit/>
          </a:bodyPr>
          <a:lstStyle/>
          <a:p>
            <a:pPr algn="ctr">
              <a:lnSpc>
                <a:spcPts val="1999"/>
              </a:lnSpc>
              <a:spcBef>
                <a:spcPct val="0"/>
              </a:spcBef>
            </a:pPr>
            <a:r>
              <a:rPr lang="en-US" b="1">
                <a:solidFill>
                  <a:srgbClr val="373737"/>
                </a:solidFill>
                <a:latin typeface="Heading Now 71-78"/>
              </a:rPr>
              <a:t>Implicit bias &amp; respectful care training for providers, nurses, other staff​​</a:t>
            </a:r>
          </a:p>
        </p:txBody>
      </p:sp>
      <p:sp>
        <p:nvSpPr>
          <p:cNvPr id="23" name="TextBox 23"/>
          <p:cNvSpPr txBox="1"/>
          <p:nvPr/>
        </p:nvSpPr>
        <p:spPr>
          <a:xfrm>
            <a:off x="8109737" y="5505656"/>
            <a:ext cx="3516656" cy="769441"/>
          </a:xfrm>
          <a:prstGeom prst="rect">
            <a:avLst/>
          </a:prstGeom>
        </p:spPr>
        <p:txBody>
          <a:bodyPr lIns="0" tIns="0" rIns="0" bIns="0" rtlCol="0" anchor="t">
            <a:spAutoFit/>
          </a:bodyPr>
          <a:lstStyle/>
          <a:p>
            <a:pPr algn="ctr">
              <a:lnSpc>
                <a:spcPts val="1999"/>
              </a:lnSpc>
              <a:spcBef>
                <a:spcPct val="0"/>
              </a:spcBef>
            </a:pPr>
            <a:r>
              <a:rPr lang="en-US" b="1">
                <a:solidFill>
                  <a:srgbClr val="373737"/>
                </a:solidFill>
                <a:latin typeface="Heading Now 71-78"/>
              </a:rPr>
              <a:t>Share respectful care practices and survey patients on their care experience​​</a:t>
            </a:r>
          </a:p>
        </p:txBody>
      </p:sp>
      <p:sp>
        <p:nvSpPr>
          <p:cNvPr id="24" name="TextBox 24"/>
          <p:cNvSpPr txBox="1"/>
          <p:nvPr/>
        </p:nvSpPr>
        <p:spPr>
          <a:xfrm>
            <a:off x="8100434" y="2834047"/>
            <a:ext cx="3535263" cy="773032"/>
          </a:xfrm>
          <a:prstGeom prst="rect">
            <a:avLst/>
          </a:prstGeom>
        </p:spPr>
        <p:txBody>
          <a:bodyPr lIns="0" tIns="0" rIns="0" bIns="0" rtlCol="0" anchor="t">
            <a:spAutoFit/>
          </a:bodyPr>
          <a:lstStyle/>
          <a:p>
            <a:pPr algn="ctr">
              <a:lnSpc>
                <a:spcPts val="1999"/>
              </a:lnSpc>
              <a:spcBef>
                <a:spcPct val="0"/>
              </a:spcBef>
            </a:pPr>
            <a:r>
              <a:rPr lang="en-US" b="1">
                <a:solidFill>
                  <a:srgbClr val="373737"/>
                </a:solidFill>
                <a:latin typeface="Heading Now 71-78"/>
              </a:rPr>
              <a:t>Standardize postpartum safety education and schedule early postpartum visit​​</a:t>
            </a:r>
          </a:p>
        </p:txBody>
      </p:sp>
      <p:sp>
        <p:nvSpPr>
          <p:cNvPr id="25" name="TextBox 25"/>
          <p:cNvSpPr txBox="1"/>
          <p:nvPr/>
        </p:nvSpPr>
        <p:spPr>
          <a:xfrm>
            <a:off x="4280017" y="2834047"/>
            <a:ext cx="3540327" cy="773032"/>
          </a:xfrm>
          <a:prstGeom prst="rect">
            <a:avLst/>
          </a:prstGeom>
        </p:spPr>
        <p:txBody>
          <a:bodyPr lIns="0" tIns="0" rIns="0" bIns="0" rtlCol="0" anchor="t">
            <a:spAutoFit/>
          </a:bodyPr>
          <a:lstStyle/>
          <a:p>
            <a:pPr algn="ctr">
              <a:lnSpc>
                <a:spcPts val="1999"/>
              </a:lnSpc>
              <a:spcBef>
                <a:spcPct val="0"/>
              </a:spcBef>
            </a:pPr>
            <a:r>
              <a:rPr lang="en-US" b="1">
                <a:solidFill>
                  <a:srgbClr val="373737"/>
                </a:solidFill>
                <a:latin typeface="Heading Now 71-78"/>
              </a:rPr>
              <a:t>Screen all patients for social determinants of health and link to needed services​​</a:t>
            </a:r>
          </a:p>
        </p:txBody>
      </p:sp>
    </p:spTree>
    <p:extLst>
      <p:ext uri="{BB962C8B-B14F-4D97-AF65-F5344CB8AC3E}">
        <p14:creationId xmlns:p14="http://schemas.microsoft.com/office/powerpoint/2010/main" val="246243425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488158" y="2021687"/>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3" cstate="email">
              <a:alphaModFix amt="30000"/>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3" name="Freeform 3"/>
          <p:cNvSpPr/>
          <p:nvPr/>
        </p:nvSpPr>
        <p:spPr>
          <a:xfrm>
            <a:off x="6096000" y="2021687"/>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3" cstate="email">
              <a:alphaModFix amt="30000"/>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4" name="Freeform 4"/>
          <p:cNvSpPr/>
          <p:nvPr/>
        </p:nvSpPr>
        <p:spPr>
          <a:xfrm>
            <a:off x="3471609" y="1429223"/>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3" cstate="email">
              <a:alphaModFix amt="30000"/>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5" name="Freeform 5"/>
          <p:cNvSpPr/>
          <p:nvPr/>
        </p:nvSpPr>
        <p:spPr>
          <a:xfrm>
            <a:off x="9079451" y="1429223"/>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3" cstate="email">
              <a:alphaModFix amt="30000"/>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grpSp>
        <p:nvGrpSpPr>
          <p:cNvPr id="6" name="Group 6"/>
          <p:cNvGrpSpPr/>
          <p:nvPr/>
        </p:nvGrpSpPr>
        <p:grpSpPr>
          <a:xfrm>
            <a:off x="686812" y="4378025"/>
            <a:ext cx="2091515" cy="596985"/>
            <a:chOff x="0" y="-57150"/>
            <a:chExt cx="1624031" cy="463550"/>
          </a:xfrm>
        </p:grpSpPr>
        <p:sp>
          <p:nvSpPr>
            <p:cNvPr id="7" name="Freeform 7"/>
            <p:cNvSpPr/>
            <p:nvPr/>
          </p:nvSpPr>
          <p:spPr>
            <a:xfrm>
              <a:off x="0" y="0"/>
              <a:ext cx="1624031" cy="406400"/>
            </a:xfrm>
            <a:custGeom>
              <a:avLst/>
              <a:gdLst/>
              <a:ahLst/>
              <a:cxnLst/>
              <a:rect l="l" t="t" r="r" b="b"/>
              <a:pathLst>
                <a:path w="1624031" h="406400">
                  <a:moveTo>
                    <a:pt x="1420831" y="0"/>
                  </a:moveTo>
                  <a:cubicBezTo>
                    <a:pt x="1533055" y="0"/>
                    <a:pt x="1624031" y="90976"/>
                    <a:pt x="1624031" y="203200"/>
                  </a:cubicBezTo>
                  <a:cubicBezTo>
                    <a:pt x="1624031" y="315424"/>
                    <a:pt x="1533055" y="406400"/>
                    <a:pt x="1420831" y="406400"/>
                  </a:cubicBezTo>
                  <a:lnTo>
                    <a:pt x="203200" y="406400"/>
                  </a:lnTo>
                  <a:cubicBezTo>
                    <a:pt x="90976" y="406400"/>
                    <a:pt x="0" y="315424"/>
                    <a:pt x="0" y="203200"/>
                  </a:cubicBezTo>
                  <a:cubicBezTo>
                    <a:pt x="0" y="90976"/>
                    <a:pt x="90976" y="0"/>
                    <a:pt x="203200" y="0"/>
                  </a:cubicBezTo>
                  <a:close/>
                </a:path>
              </a:pathLst>
            </a:custGeom>
            <a:solidFill>
              <a:srgbClr val="FBDE4E"/>
            </a:solidFill>
          </p:spPr>
        </p:sp>
        <p:sp>
          <p:nvSpPr>
            <p:cNvPr id="8" name="TextBox 8"/>
            <p:cNvSpPr txBox="1"/>
            <p:nvPr/>
          </p:nvSpPr>
          <p:spPr>
            <a:xfrm>
              <a:off x="0" y="-57150"/>
              <a:ext cx="812800" cy="463550"/>
            </a:xfrm>
            <a:prstGeom prst="rect">
              <a:avLst/>
            </a:prstGeom>
          </p:spPr>
          <p:txBody>
            <a:bodyPr lIns="33867" tIns="33867" rIns="33867" bIns="33867" rtlCol="0" anchor="ctr"/>
            <a:lstStyle/>
            <a:p>
              <a:pPr algn="ctr" defTabSz="914446">
                <a:lnSpc>
                  <a:spcPts val="2239"/>
                </a:lnSpc>
              </a:pPr>
              <a:endParaRPr sz="800">
                <a:solidFill>
                  <a:srgbClr val="444C55"/>
                </a:solidFill>
                <a:latin typeface="Calibri" panose="020F0502020204030204"/>
              </a:endParaRPr>
            </a:p>
          </p:txBody>
        </p:sp>
      </p:grpSp>
      <p:grpSp>
        <p:nvGrpSpPr>
          <p:cNvPr id="9" name="Group 9"/>
          <p:cNvGrpSpPr/>
          <p:nvPr/>
        </p:nvGrpSpPr>
        <p:grpSpPr>
          <a:xfrm>
            <a:off x="915612" y="2504096"/>
            <a:ext cx="1633915" cy="1633915"/>
            <a:chOff x="0" y="0"/>
            <a:chExt cx="812800" cy="812800"/>
          </a:xfrm>
        </p:grpSpPr>
        <p:sp>
          <p:nvSpPr>
            <p:cNvPr id="10" name="Freeform 1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BDE4E"/>
            </a:solidFill>
          </p:spPr>
        </p:sp>
        <p:sp>
          <p:nvSpPr>
            <p:cNvPr id="11" name="TextBox 11"/>
            <p:cNvSpPr txBox="1"/>
            <p:nvPr/>
          </p:nvSpPr>
          <p:spPr>
            <a:xfrm>
              <a:off x="76200" y="19050"/>
              <a:ext cx="660400" cy="717550"/>
            </a:xfrm>
            <a:prstGeom prst="rect">
              <a:avLst/>
            </a:prstGeom>
          </p:spPr>
          <p:txBody>
            <a:bodyPr lIns="33867" tIns="33867" rIns="33867" bIns="33867" rtlCol="0" anchor="ctr"/>
            <a:lstStyle/>
            <a:p>
              <a:pPr algn="ctr" defTabSz="914446">
                <a:lnSpc>
                  <a:spcPts val="2239"/>
                </a:lnSpc>
              </a:pPr>
              <a:endParaRPr sz="800">
                <a:solidFill>
                  <a:srgbClr val="444C55"/>
                </a:solidFill>
                <a:latin typeface="Calibri" panose="020F0502020204030204"/>
              </a:endParaRPr>
            </a:p>
          </p:txBody>
        </p:sp>
      </p:grpSp>
      <p:grpSp>
        <p:nvGrpSpPr>
          <p:cNvPr id="12" name="Group 12"/>
          <p:cNvGrpSpPr/>
          <p:nvPr/>
        </p:nvGrpSpPr>
        <p:grpSpPr>
          <a:xfrm>
            <a:off x="3595765" y="3810225"/>
            <a:ext cx="2259984" cy="523384"/>
            <a:chOff x="0" y="0"/>
            <a:chExt cx="1624031" cy="406400"/>
          </a:xfrm>
        </p:grpSpPr>
        <p:sp>
          <p:nvSpPr>
            <p:cNvPr id="13" name="Freeform 13"/>
            <p:cNvSpPr/>
            <p:nvPr/>
          </p:nvSpPr>
          <p:spPr>
            <a:xfrm>
              <a:off x="0" y="0"/>
              <a:ext cx="1624031" cy="406400"/>
            </a:xfrm>
            <a:custGeom>
              <a:avLst/>
              <a:gdLst/>
              <a:ahLst/>
              <a:cxnLst/>
              <a:rect l="l" t="t" r="r" b="b"/>
              <a:pathLst>
                <a:path w="1624031" h="406400">
                  <a:moveTo>
                    <a:pt x="1420831" y="0"/>
                  </a:moveTo>
                  <a:cubicBezTo>
                    <a:pt x="1533055" y="0"/>
                    <a:pt x="1624031" y="90976"/>
                    <a:pt x="1624031" y="203200"/>
                  </a:cubicBezTo>
                  <a:cubicBezTo>
                    <a:pt x="1624031" y="315424"/>
                    <a:pt x="1533055" y="406400"/>
                    <a:pt x="1420831" y="406400"/>
                  </a:cubicBezTo>
                  <a:lnTo>
                    <a:pt x="203200" y="406400"/>
                  </a:lnTo>
                  <a:cubicBezTo>
                    <a:pt x="90976" y="406400"/>
                    <a:pt x="0" y="315424"/>
                    <a:pt x="0" y="203200"/>
                  </a:cubicBezTo>
                  <a:cubicBezTo>
                    <a:pt x="0" y="90976"/>
                    <a:pt x="90976" y="0"/>
                    <a:pt x="203200" y="0"/>
                  </a:cubicBezTo>
                  <a:close/>
                </a:path>
              </a:pathLst>
            </a:custGeom>
            <a:solidFill>
              <a:srgbClr val="FC7ECF"/>
            </a:solidFill>
          </p:spPr>
        </p:sp>
        <p:sp>
          <p:nvSpPr>
            <p:cNvPr id="14" name="TextBox 14"/>
            <p:cNvSpPr txBox="1"/>
            <p:nvPr/>
          </p:nvSpPr>
          <p:spPr>
            <a:xfrm>
              <a:off x="0" y="-57150"/>
              <a:ext cx="812800" cy="463550"/>
            </a:xfrm>
            <a:prstGeom prst="rect">
              <a:avLst/>
            </a:prstGeom>
          </p:spPr>
          <p:txBody>
            <a:bodyPr lIns="33867" tIns="33867" rIns="33867" bIns="33867" rtlCol="0" anchor="ctr"/>
            <a:lstStyle/>
            <a:p>
              <a:pPr algn="ctr" defTabSz="914446">
                <a:lnSpc>
                  <a:spcPts val="2239"/>
                </a:lnSpc>
              </a:pPr>
              <a:endParaRPr sz="800">
                <a:solidFill>
                  <a:srgbClr val="444C55"/>
                </a:solidFill>
                <a:latin typeface="Calibri" panose="020F0502020204030204"/>
              </a:endParaRPr>
            </a:p>
          </p:txBody>
        </p:sp>
      </p:grpSp>
      <p:grpSp>
        <p:nvGrpSpPr>
          <p:cNvPr id="15" name="Group 15"/>
          <p:cNvGrpSpPr/>
          <p:nvPr/>
        </p:nvGrpSpPr>
        <p:grpSpPr>
          <a:xfrm>
            <a:off x="3824566" y="1759374"/>
            <a:ext cx="1633915" cy="1633915"/>
            <a:chOff x="0" y="0"/>
            <a:chExt cx="812800" cy="812800"/>
          </a:xfrm>
        </p:grpSpPr>
        <p:sp>
          <p:nvSpPr>
            <p:cNvPr id="16" name="Freeform 1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C7ECF"/>
            </a:solidFill>
          </p:spPr>
        </p:sp>
        <p:sp>
          <p:nvSpPr>
            <p:cNvPr id="17" name="TextBox 17"/>
            <p:cNvSpPr txBox="1"/>
            <p:nvPr/>
          </p:nvSpPr>
          <p:spPr>
            <a:xfrm>
              <a:off x="76200" y="19050"/>
              <a:ext cx="660400" cy="717550"/>
            </a:xfrm>
            <a:prstGeom prst="rect">
              <a:avLst/>
            </a:prstGeom>
          </p:spPr>
          <p:txBody>
            <a:bodyPr lIns="33867" tIns="33867" rIns="33867" bIns="33867" rtlCol="0" anchor="ctr"/>
            <a:lstStyle/>
            <a:p>
              <a:pPr algn="ctr" defTabSz="914446">
                <a:lnSpc>
                  <a:spcPts val="2239"/>
                </a:lnSpc>
              </a:pPr>
              <a:endParaRPr sz="800">
                <a:solidFill>
                  <a:srgbClr val="444C55"/>
                </a:solidFill>
                <a:latin typeface="Calibri" panose="020F0502020204030204"/>
              </a:endParaRPr>
            </a:p>
          </p:txBody>
        </p:sp>
      </p:grpSp>
      <p:grpSp>
        <p:nvGrpSpPr>
          <p:cNvPr id="18" name="Group 18"/>
          <p:cNvGrpSpPr/>
          <p:nvPr/>
        </p:nvGrpSpPr>
        <p:grpSpPr>
          <a:xfrm>
            <a:off x="9413676" y="3810225"/>
            <a:ext cx="2290167" cy="523384"/>
            <a:chOff x="0" y="0"/>
            <a:chExt cx="1624031" cy="406400"/>
          </a:xfrm>
        </p:grpSpPr>
        <p:sp>
          <p:nvSpPr>
            <p:cNvPr id="19" name="Freeform 19"/>
            <p:cNvSpPr/>
            <p:nvPr/>
          </p:nvSpPr>
          <p:spPr>
            <a:xfrm>
              <a:off x="0" y="0"/>
              <a:ext cx="1624031" cy="406400"/>
            </a:xfrm>
            <a:custGeom>
              <a:avLst/>
              <a:gdLst/>
              <a:ahLst/>
              <a:cxnLst/>
              <a:rect l="l" t="t" r="r" b="b"/>
              <a:pathLst>
                <a:path w="1624031" h="406400">
                  <a:moveTo>
                    <a:pt x="1420831" y="0"/>
                  </a:moveTo>
                  <a:cubicBezTo>
                    <a:pt x="1533055" y="0"/>
                    <a:pt x="1624031" y="90976"/>
                    <a:pt x="1624031" y="203200"/>
                  </a:cubicBezTo>
                  <a:cubicBezTo>
                    <a:pt x="1624031" y="315424"/>
                    <a:pt x="1533055" y="406400"/>
                    <a:pt x="1420831" y="406400"/>
                  </a:cubicBezTo>
                  <a:lnTo>
                    <a:pt x="203200" y="406400"/>
                  </a:lnTo>
                  <a:cubicBezTo>
                    <a:pt x="90976" y="406400"/>
                    <a:pt x="0" y="315424"/>
                    <a:pt x="0" y="203200"/>
                  </a:cubicBezTo>
                  <a:cubicBezTo>
                    <a:pt x="0" y="90976"/>
                    <a:pt x="90976" y="0"/>
                    <a:pt x="203200" y="0"/>
                  </a:cubicBezTo>
                  <a:close/>
                </a:path>
              </a:pathLst>
            </a:custGeom>
            <a:solidFill>
              <a:srgbClr val="E8945E"/>
            </a:solidFill>
          </p:spPr>
        </p:sp>
        <p:sp>
          <p:nvSpPr>
            <p:cNvPr id="20" name="TextBox 20"/>
            <p:cNvSpPr txBox="1"/>
            <p:nvPr/>
          </p:nvSpPr>
          <p:spPr>
            <a:xfrm>
              <a:off x="0" y="-57150"/>
              <a:ext cx="812800" cy="463550"/>
            </a:xfrm>
            <a:prstGeom prst="rect">
              <a:avLst/>
            </a:prstGeom>
          </p:spPr>
          <p:txBody>
            <a:bodyPr lIns="33867" tIns="33867" rIns="33867" bIns="33867" rtlCol="0" anchor="ctr"/>
            <a:lstStyle/>
            <a:p>
              <a:pPr algn="ctr" defTabSz="914446">
                <a:lnSpc>
                  <a:spcPts val="2239"/>
                </a:lnSpc>
              </a:pPr>
              <a:endParaRPr sz="800">
                <a:solidFill>
                  <a:srgbClr val="444C55"/>
                </a:solidFill>
                <a:latin typeface="Calibri" panose="020F0502020204030204"/>
              </a:endParaRPr>
            </a:p>
          </p:txBody>
        </p:sp>
      </p:grpSp>
      <p:grpSp>
        <p:nvGrpSpPr>
          <p:cNvPr id="21" name="Group 21"/>
          <p:cNvGrpSpPr/>
          <p:nvPr/>
        </p:nvGrpSpPr>
        <p:grpSpPr>
          <a:xfrm>
            <a:off x="9642476" y="1759374"/>
            <a:ext cx="1633915" cy="1633915"/>
            <a:chOff x="0" y="0"/>
            <a:chExt cx="812800" cy="812800"/>
          </a:xfrm>
        </p:grpSpPr>
        <p:sp>
          <p:nvSpPr>
            <p:cNvPr id="22" name="Freeform 22"/>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E8945E"/>
            </a:solidFill>
          </p:spPr>
        </p:sp>
        <p:sp>
          <p:nvSpPr>
            <p:cNvPr id="23" name="TextBox 23"/>
            <p:cNvSpPr txBox="1"/>
            <p:nvPr/>
          </p:nvSpPr>
          <p:spPr>
            <a:xfrm>
              <a:off x="76200" y="19050"/>
              <a:ext cx="660400" cy="717550"/>
            </a:xfrm>
            <a:prstGeom prst="rect">
              <a:avLst/>
            </a:prstGeom>
          </p:spPr>
          <p:txBody>
            <a:bodyPr lIns="33867" tIns="33867" rIns="33867" bIns="33867" rtlCol="0" anchor="ctr"/>
            <a:lstStyle/>
            <a:p>
              <a:pPr algn="ctr" defTabSz="914446">
                <a:lnSpc>
                  <a:spcPts val="2239"/>
                </a:lnSpc>
              </a:pPr>
              <a:endParaRPr sz="800">
                <a:solidFill>
                  <a:srgbClr val="444C55"/>
                </a:solidFill>
                <a:latin typeface="Calibri" panose="020F0502020204030204"/>
              </a:endParaRPr>
            </a:p>
          </p:txBody>
        </p:sp>
      </p:grpSp>
      <p:grpSp>
        <p:nvGrpSpPr>
          <p:cNvPr id="24" name="Group 24"/>
          <p:cNvGrpSpPr/>
          <p:nvPr/>
        </p:nvGrpSpPr>
        <p:grpSpPr>
          <a:xfrm>
            <a:off x="6440147" y="4145550"/>
            <a:ext cx="2336904" cy="945697"/>
            <a:chOff x="0" y="-57150"/>
            <a:chExt cx="1624031" cy="463550"/>
          </a:xfrm>
        </p:grpSpPr>
        <p:sp>
          <p:nvSpPr>
            <p:cNvPr id="25" name="Freeform 25"/>
            <p:cNvSpPr/>
            <p:nvPr/>
          </p:nvSpPr>
          <p:spPr>
            <a:xfrm>
              <a:off x="0" y="0"/>
              <a:ext cx="1624031" cy="406400"/>
            </a:xfrm>
            <a:custGeom>
              <a:avLst/>
              <a:gdLst/>
              <a:ahLst/>
              <a:cxnLst/>
              <a:rect l="l" t="t" r="r" b="b"/>
              <a:pathLst>
                <a:path w="1624031" h="406400">
                  <a:moveTo>
                    <a:pt x="1420831" y="0"/>
                  </a:moveTo>
                  <a:cubicBezTo>
                    <a:pt x="1533055" y="0"/>
                    <a:pt x="1624031" y="90976"/>
                    <a:pt x="1624031" y="203200"/>
                  </a:cubicBezTo>
                  <a:cubicBezTo>
                    <a:pt x="1624031" y="315424"/>
                    <a:pt x="1533055" y="406400"/>
                    <a:pt x="1420831" y="406400"/>
                  </a:cubicBezTo>
                  <a:lnTo>
                    <a:pt x="203200" y="406400"/>
                  </a:lnTo>
                  <a:cubicBezTo>
                    <a:pt x="90976" y="406400"/>
                    <a:pt x="0" y="315424"/>
                    <a:pt x="0" y="203200"/>
                  </a:cubicBezTo>
                  <a:cubicBezTo>
                    <a:pt x="0" y="90976"/>
                    <a:pt x="90976" y="0"/>
                    <a:pt x="203200" y="0"/>
                  </a:cubicBezTo>
                  <a:close/>
                </a:path>
              </a:pathLst>
            </a:custGeom>
            <a:solidFill>
              <a:srgbClr val="819FEB"/>
            </a:solidFill>
          </p:spPr>
        </p:sp>
        <p:sp>
          <p:nvSpPr>
            <p:cNvPr id="26" name="TextBox 26"/>
            <p:cNvSpPr txBox="1"/>
            <p:nvPr/>
          </p:nvSpPr>
          <p:spPr>
            <a:xfrm>
              <a:off x="0" y="-57150"/>
              <a:ext cx="812800" cy="463550"/>
            </a:xfrm>
            <a:prstGeom prst="rect">
              <a:avLst/>
            </a:prstGeom>
          </p:spPr>
          <p:txBody>
            <a:bodyPr lIns="33867" tIns="33867" rIns="33867" bIns="33867" rtlCol="0" anchor="ctr"/>
            <a:lstStyle/>
            <a:p>
              <a:pPr algn="ctr" defTabSz="914446">
                <a:lnSpc>
                  <a:spcPts val="2239"/>
                </a:lnSpc>
              </a:pPr>
              <a:endParaRPr sz="800">
                <a:solidFill>
                  <a:srgbClr val="444C55"/>
                </a:solidFill>
                <a:latin typeface="Calibri" panose="020F0502020204030204"/>
              </a:endParaRPr>
            </a:p>
          </p:txBody>
        </p:sp>
      </p:grpSp>
      <p:grpSp>
        <p:nvGrpSpPr>
          <p:cNvPr id="27" name="Group 27"/>
          <p:cNvGrpSpPr/>
          <p:nvPr/>
        </p:nvGrpSpPr>
        <p:grpSpPr>
          <a:xfrm>
            <a:off x="6798097" y="2517011"/>
            <a:ext cx="1633915" cy="1633915"/>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819FEB"/>
            </a:solidFill>
          </p:spPr>
        </p:sp>
        <p:sp>
          <p:nvSpPr>
            <p:cNvPr id="29" name="TextBox 29"/>
            <p:cNvSpPr txBox="1"/>
            <p:nvPr/>
          </p:nvSpPr>
          <p:spPr>
            <a:xfrm>
              <a:off x="76200" y="19050"/>
              <a:ext cx="660400" cy="717550"/>
            </a:xfrm>
            <a:prstGeom prst="rect">
              <a:avLst/>
            </a:prstGeom>
          </p:spPr>
          <p:txBody>
            <a:bodyPr lIns="33867" tIns="33867" rIns="33867" bIns="33867" rtlCol="0" anchor="ctr"/>
            <a:lstStyle/>
            <a:p>
              <a:pPr algn="ctr" defTabSz="914446">
                <a:lnSpc>
                  <a:spcPts val="2239"/>
                </a:lnSpc>
              </a:pPr>
              <a:endParaRPr sz="800">
                <a:solidFill>
                  <a:srgbClr val="444C55"/>
                </a:solidFill>
                <a:latin typeface="Calibri" panose="020F0502020204030204"/>
              </a:endParaRPr>
            </a:p>
          </p:txBody>
        </p:sp>
      </p:grpSp>
      <p:sp>
        <p:nvSpPr>
          <p:cNvPr id="30" name="Freeform 30"/>
          <p:cNvSpPr/>
          <p:nvPr/>
        </p:nvSpPr>
        <p:spPr>
          <a:xfrm>
            <a:off x="-576664" y="6548095"/>
            <a:ext cx="1153329" cy="461331"/>
          </a:xfrm>
          <a:custGeom>
            <a:avLst/>
            <a:gdLst/>
            <a:ahLst/>
            <a:cxnLst/>
            <a:rect l="l" t="t" r="r" b="b"/>
            <a:pathLst>
              <a:path w="1729993" h="691997">
                <a:moveTo>
                  <a:pt x="0" y="0"/>
                </a:moveTo>
                <a:lnTo>
                  <a:pt x="1729992" y="0"/>
                </a:lnTo>
                <a:lnTo>
                  <a:pt x="1729992" y="691997"/>
                </a:lnTo>
                <a:lnTo>
                  <a:pt x="0" y="691997"/>
                </a:lnTo>
                <a:lnTo>
                  <a:pt x="0" y="0"/>
                </a:lnTo>
                <a:close/>
              </a:path>
            </a:pathLst>
          </a:custGeom>
          <a: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sp>
      <p:sp>
        <p:nvSpPr>
          <p:cNvPr id="31" name="Freeform 31"/>
          <p:cNvSpPr/>
          <p:nvPr/>
        </p:nvSpPr>
        <p:spPr>
          <a:xfrm>
            <a:off x="1859759" y="2330162"/>
            <a:ext cx="1153329" cy="461331"/>
          </a:xfrm>
          <a:custGeom>
            <a:avLst/>
            <a:gdLst/>
            <a:ahLst/>
            <a:cxnLst/>
            <a:rect l="l" t="t" r="r" b="b"/>
            <a:pathLst>
              <a:path w="1729993" h="691997">
                <a:moveTo>
                  <a:pt x="0" y="0"/>
                </a:moveTo>
                <a:lnTo>
                  <a:pt x="1729993" y="0"/>
                </a:lnTo>
                <a:lnTo>
                  <a:pt x="1729993" y="691997"/>
                </a:lnTo>
                <a:lnTo>
                  <a:pt x="0" y="691997"/>
                </a:lnTo>
                <a:lnTo>
                  <a:pt x="0" y="0"/>
                </a:lnTo>
                <a:close/>
              </a:path>
            </a:pathLst>
          </a:custGeom>
          <a: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a:blipFill>
        </p:spPr>
      </p:sp>
      <p:sp>
        <p:nvSpPr>
          <p:cNvPr id="32" name="Freeform 32"/>
          <p:cNvSpPr/>
          <p:nvPr/>
        </p:nvSpPr>
        <p:spPr>
          <a:xfrm>
            <a:off x="4641524" y="3090388"/>
            <a:ext cx="1153329" cy="461331"/>
          </a:xfrm>
          <a:custGeom>
            <a:avLst/>
            <a:gdLst/>
            <a:ahLst/>
            <a:cxnLst/>
            <a:rect l="l" t="t" r="r" b="b"/>
            <a:pathLst>
              <a:path w="1729993" h="691997">
                <a:moveTo>
                  <a:pt x="0" y="0"/>
                </a:moveTo>
                <a:lnTo>
                  <a:pt x="1729993" y="0"/>
                </a:lnTo>
                <a:lnTo>
                  <a:pt x="1729993" y="691998"/>
                </a:lnTo>
                <a:lnTo>
                  <a:pt x="0" y="691998"/>
                </a:lnTo>
                <a:lnTo>
                  <a:pt x="0" y="0"/>
                </a:lnTo>
                <a:close/>
              </a:path>
            </a:pathLst>
          </a:custGeom>
          <a: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a:blipFill>
        </p:spPr>
      </p:sp>
      <p:sp>
        <p:nvSpPr>
          <p:cNvPr id="33" name="Freeform 33"/>
          <p:cNvSpPr/>
          <p:nvPr/>
        </p:nvSpPr>
        <p:spPr>
          <a:xfrm>
            <a:off x="9297723" y="3090388"/>
            <a:ext cx="1153329" cy="461331"/>
          </a:xfrm>
          <a:custGeom>
            <a:avLst/>
            <a:gdLst/>
            <a:ahLst/>
            <a:cxnLst/>
            <a:rect l="l" t="t" r="r" b="b"/>
            <a:pathLst>
              <a:path w="1729993" h="691997">
                <a:moveTo>
                  <a:pt x="0" y="0"/>
                </a:moveTo>
                <a:lnTo>
                  <a:pt x="1729993" y="0"/>
                </a:lnTo>
                <a:lnTo>
                  <a:pt x="1729993" y="691998"/>
                </a:lnTo>
                <a:lnTo>
                  <a:pt x="0" y="691998"/>
                </a:lnTo>
                <a:lnTo>
                  <a:pt x="0" y="0"/>
                </a:lnTo>
                <a:close/>
              </a:path>
            </a:pathLst>
          </a:custGeom>
          <a: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a:blipFill>
        </p:spPr>
      </p:sp>
      <p:sp>
        <p:nvSpPr>
          <p:cNvPr id="34" name="Freeform 34"/>
          <p:cNvSpPr/>
          <p:nvPr/>
        </p:nvSpPr>
        <p:spPr>
          <a:xfrm>
            <a:off x="6397150" y="2330162"/>
            <a:ext cx="1153329" cy="461331"/>
          </a:xfrm>
          <a:custGeom>
            <a:avLst/>
            <a:gdLst/>
            <a:ahLst/>
            <a:cxnLst/>
            <a:rect l="l" t="t" r="r" b="b"/>
            <a:pathLst>
              <a:path w="1729993" h="691997">
                <a:moveTo>
                  <a:pt x="0" y="0"/>
                </a:moveTo>
                <a:lnTo>
                  <a:pt x="1729993" y="0"/>
                </a:lnTo>
                <a:lnTo>
                  <a:pt x="1729993" y="691997"/>
                </a:lnTo>
                <a:lnTo>
                  <a:pt x="0" y="691997"/>
                </a:lnTo>
                <a:lnTo>
                  <a:pt x="0" y="0"/>
                </a:lnTo>
                <a:close/>
              </a:path>
            </a:pathLst>
          </a:custGeom>
          <a: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a:blipFill>
        </p:spPr>
      </p:sp>
      <p:grpSp>
        <p:nvGrpSpPr>
          <p:cNvPr id="35" name="Group 35"/>
          <p:cNvGrpSpPr/>
          <p:nvPr/>
        </p:nvGrpSpPr>
        <p:grpSpPr>
          <a:xfrm>
            <a:off x="299577" y="1030077"/>
            <a:ext cx="3998940" cy="641512"/>
            <a:chOff x="0" y="-15790"/>
            <a:chExt cx="1624031" cy="473075"/>
          </a:xfrm>
        </p:grpSpPr>
        <p:sp>
          <p:nvSpPr>
            <p:cNvPr id="36" name="Freeform 36"/>
            <p:cNvSpPr/>
            <p:nvPr/>
          </p:nvSpPr>
          <p:spPr>
            <a:xfrm>
              <a:off x="0" y="0"/>
              <a:ext cx="1624031" cy="406400"/>
            </a:xfrm>
            <a:custGeom>
              <a:avLst/>
              <a:gdLst/>
              <a:ahLst/>
              <a:cxnLst/>
              <a:rect l="l" t="t" r="r" b="b"/>
              <a:pathLst>
                <a:path w="1624031" h="406400">
                  <a:moveTo>
                    <a:pt x="1420831" y="0"/>
                  </a:moveTo>
                  <a:cubicBezTo>
                    <a:pt x="1533055" y="0"/>
                    <a:pt x="1624031" y="90976"/>
                    <a:pt x="1624031" y="203200"/>
                  </a:cubicBezTo>
                  <a:cubicBezTo>
                    <a:pt x="1624031" y="315424"/>
                    <a:pt x="1533055" y="406400"/>
                    <a:pt x="1420831" y="406400"/>
                  </a:cubicBezTo>
                  <a:lnTo>
                    <a:pt x="203200" y="406400"/>
                  </a:lnTo>
                  <a:cubicBezTo>
                    <a:pt x="90976" y="406400"/>
                    <a:pt x="0" y="315424"/>
                    <a:pt x="0" y="203200"/>
                  </a:cubicBezTo>
                  <a:cubicBezTo>
                    <a:pt x="0" y="90976"/>
                    <a:pt x="90976" y="0"/>
                    <a:pt x="203200" y="0"/>
                  </a:cubicBezTo>
                  <a:close/>
                </a:path>
              </a:pathLst>
            </a:custGeom>
            <a:solidFill>
              <a:srgbClr val="132572"/>
            </a:solidFill>
          </p:spPr>
        </p:sp>
        <p:sp>
          <p:nvSpPr>
            <p:cNvPr id="37" name="TextBox 37"/>
            <p:cNvSpPr txBox="1"/>
            <p:nvPr/>
          </p:nvSpPr>
          <p:spPr>
            <a:xfrm>
              <a:off x="38264" y="-15790"/>
              <a:ext cx="1525559" cy="473075"/>
            </a:xfrm>
            <a:prstGeom prst="rect">
              <a:avLst/>
            </a:prstGeom>
          </p:spPr>
          <p:txBody>
            <a:bodyPr lIns="33867" tIns="33867" rIns="33867" bIns="33867" rtlCol="0" anchor="ctr"/>
            <a:lstStyle/>
            <a:p>
              <a:pPr algn="ctr" defTabSz="914446">
                <a:lnSpc>
                  <a:spcPts val="2799"/>
                </a:lnSpc>
              </a:pPr>
              <a:r>
                <a:rPr lang="en-US" sz="1950">
                  <a:solidFill>
                    <a:srgbClr val="FFFFFF"/>
                  </a:solidFill>
                  <a:latin typeface="Barlow Bold"/>
                </a:rPr>
                <a:t>BE Launch: </a:t>
              </a:r>
              <a:r>
                <a:rPr lang="en-US" sz="2100">
                  <a:solidFill>
                    <a:srgbClr val="FFFFFF"/>
                  </a:solidFill>
                  <a:latin typeface="Barlow Bold"/>
                </a:rPr>
                <a:t>June 2021</a:t>
              </a:r>
            </a:p>
          </p:txBody>
        </p:sp>
      </p:grpSp>
      <p:sp>
        <p:nvSpPr>
          <p:cNvPr id="38" name="TextBox 38"/>
          <p:cNvSpPr txBox="1"/>
          <p:nvPr/>
        </p:nvSpPr>
        <p:spPr>
          <a:xfrm>
            <a:off x="688419" y="4539254"/>
            <a:ext cx="2093537" cy="337015"/>
          </a:xfrm>
          <a:prstGeom prst="rect">
            <a:avLst/>
          </a:prstGeom>
        </p:spPr>
        <p:txBody>
          <a:bodyPr lIns="0" tIns="0" rIns="0" bIns="0" rtlCol="0" anchor="t">
            <a:spAutoFit/>
          </a:bodyPr>
          <a:lstStyle/>
          <a:p>
            <a:pPr algn="ctr" defTabSz="914446">
              <a:lnSpc>
                <a:spcPts val="2799"/>
              </a:lnSpc>
            </a:pPr>
            <a:r>
              <a:rPr lang="en-US" sz="1950">
                <a:solidFill>
                  <a:srgbClr val="000000"/>
                </a:solidFill>
                <a:latin typeface="Barlow Semi-Bold"/>
              </a:rPr>
              <a:t>BE Teams</a:t>
            </a:r>
          </a:p>
        </p:txBody>
      </p:sp>
      <p:sp>
        <p:nvSpPr>
          <p:cNvPr id="39" name="TextBox 39"/>
          <p:cNvSpPr txBox="1"/>
          <p:nvPr/>
        </p:nvSpPr>
        <p:spPr>
          <a:xfrm>
            <a:off x="685801" y="5229651"/>
            <a:ext cx="2093537" cy="889987"/>
          </a:xfrm>
          <a:prstGeom prst="rect">
            <a:avLst/>
          </a:prstGeom>
        </p:spPr>
        <p:txBody>
          <a:bodyPr lIns="0" tIns="0" rIns="0" bIns="0" rtlCol="0" anchor="t">
            <a:spAutoFit/>
          </a:bodyPr>
          <a:lstStyle/>
          <a:p>
            <a:pPr algn="ctr" defTabSz="914446">
              <a:lnSpc>
                <a:spcPts val="2427"/>
              </a:lnSpc>
              <a:spcBef>
                <a:spcPct val="0"/>
              </a:spcBef>
            </a:pPr>
            <a:r>
              <a:rPr lang="en-US" sz="1700">
                <a:solidFill>
                  <a:srgbClr val="63696F"/>
                </a:solidFill>
                <a:latin typeface="Barlow Medium"/>
              </a:rPr>
              <a:t>Actively engaged with the Birth Equity initiative </a:t>
            </a:r>
          </a:p>
        </p:txBody>
      </p:sp>
      <p:sp>
        <p:nvSpPr>
          <p:cNvPr id="40" name="TextBox 40"/>
          <p:cNvSpPr txBox="1"/>
          <p:nvPr/>
        </p:nvSpPr>
        <p:spPr>
          <a:xfrm>
            <a:off x="3701316" y="3905390"/>
            <a:ext cx="2093537" cy="325089"/>
          </a:xfrm>
          <a:prstGeom prst="rect">
            <a:avLst/>
          </a:prstGeom>
        </p:spPr>
        <p:txBody>
          <a:bodyPr lIns="0" tIns="0" rIns="0" bIns="0" rtlCol="0" anchor="t">
            <a:spAutoFit/>
          </a:bodyPr>
          <a:lstStyle/>
          <a:p>
            <a:pPr algn="ctr" defTabSz="914446">
              <a:lnSpc>
                <a:spcPts val="2706"/>
              </a:lnSpc>
            </a:pPr>
            <a:r>
              <a:rPr lang="en-US" sz="1933">
                <a:solidFill>
                  <a:srgbClr val="000000"/>
                </a:solidFill>
                <a:latin typeface="Barlow Semi-Bold"/>
              </a:rPr>
              <a:t>Monthly Webinars</a:t>
            </a:r>
          </a:p>
        </p:txBody>
      </p:sp>
      <p:sp>
        <p:nvSpPr>
          <p:cNvPr id="41" name="TextBox 41"/>
          <p:cNvSpPr txBox="1"/>
          <p:nvPr/>
        </p:nvSpPr>
        <p:spPr>
          <a:xfrm>
            <a:off x="3391287" y="4424351"/>
            <a:ext cx="2501245" cy="1813317"/>
          </a:xfrm>
          <a:prstGeom prst="rect">
            <a:avLst/>
          </a:prstGeom>
        </p:spPr>
        <p:txBody>
          <a:bodyPr lIns="0" tIns="0" rIns="0" bIns="0" rtlCol="0" anchor="t">
            <a:spAutoFit/>
          </a:bodyPr>
          <a:lstStyle/>
          <a:p>
            <a:pPr algn="ctr" defTabSz="914446">
              <a:lnSpc>
                <a:spcPts val="2427"/>
              </a:lnSpc>
              <a:spcBef>
                <a:spcPct val="0"/>
              </a:spcBef>
            </a:pPr>
            <a:r>
              <a:rPr lang="en-US" sz="1700">
                <a:solidFill>
                  <a:srgbClr val="63696F"/>
                </a:solidFill>
                <a:latin typeface="Barlow Medium"/>
              </a:rPr>
              <a:t>Since initiative launch featuring data sharing, teams sharing, expert speakers, and discussions on how to move initiative strategies in place</a:t>
            </a:r>
            <a:endParaRPr lang="en-US" sz="1733">
              <a:solidFill>
                <a:srgbClr val="63696F"/>
              </a:solidFill>
              <a:latin typeface="Barlow Medium"/>
            </a:endParaRPr>
          </a:p>
        </p:txBody>
      </p:sp>
      <p:sp>
        <p:nvSpPr>
          <p:cNvPr id="42" name="TextBox 42"/>
          <p:cNvSpPr txBox="1"/>
          <p:nvPr/>
        </p:nvSpPr>
        <p:spPr>
          <a:xfrm>
            <a:off x="9429854" y="3898976"/>
            <a:ext cx="2093537" cy="337015"/>
          </a:xfrm>
          <a:prstGeom prst="rect">
            <a:avLst/>
          </a:prstGeom>
        </p:spPr>
        <p:txBody>
          <a:bodyPr lIns="0" tIns="0" rIns="0" bIns="0" rtlCol="0" anchor="t">
            <a:spAutoFit/>
          </a:bodyPr>
          <a:lstStyle/>
          <a:p>
            <a:pPr algn="ctr" defTabSz="914446">
              <a:lnSpc>
                <a:spcPts val="2799"/>
              </a:lnSpc>
            </a:pPr>
            <a:r>
              <a:rPr lang="en-US" sz="1950">
                <a:solidFill>
                  <a:srgbClr val="000000"/>
                </a:solidFill>
                <a:latin typeface="Barlow Semi-Bold"/>
              </a:rPr>
              <a:t>Team Talks</a:t>
            </a:r>
            <a:endParaRPr lang="en-US"/>
          </a:p>
        </p:txBody>
      </p:sp>
      <p:sp>
        <p:nvSpPr>
          <p:cNvPr id="43" name="TextBox 43"/>
          <p:cNvSpPr txBox="1"/>
          <p:nvPr/>
        </p:nvSpPr>
        <p:spPr>
          <a:xfrm>
            <a:off x="9349381" y="4489665"/>
            <a:ext cx="2409987" cy="1197764"/>
          </a:xfrm>
          <a:prstGeom prst="rect">
            <a:avLst/>
          </a:prstGeom>
        </p:spPr>
        <p:txBody>
          <a:bodyPr lIns="0" tIns="0" rIns="0" bIns="0" rtlCol="0" anchor="t">
            <a:spAutoFit/>
          </a:bodyPr>
          <a:lstStyle/>
          <a:p>
            <a:pPr algn="ctr" defTabSz="914446">
              <a:lnSpc>
                <a:spcPts val="2427"/>
              </a:lnSpc>
              <a:spcBef>
                <a:spcPct val="0"/>
              </a:spcBef>
            </a:pPr>
            <a:r>
              <a:rPr lang="en-US" sz="1700">
                <a:solidFill>
                  <a:srgbClr val="63696F"/>
                </a:solidFill>
                <a:latin typeface="Barlow Medium"/>
              </a:rPr>
              <a:t>with teams sharing on monthly BE calls, QI topic calls, and in-person conferences</a:t>
            </a:r>
          </a:p>
        </p:txBody>
      </p:sp>
      <p:sp>
        <p:nvSpPr>
          <p:cNvPr id="44" name="TextBox 44"/>
          <p:cNvSpPr txBox="1"/>
          <p:nvPr/>
        </p:nvSpPr>
        <p:spPr>
          <a:xfrm>
            <a:off x="6502700" y="4358440"/>
            <a:ext cx="2209774" cy="707272"/>
          </a:xfrm>
          <a:prstGeom prst="rect">
            <a:avLst/>
          </a:prstGeom>
        </p:spPr>
        <p:txBody>
          <a:bodyPr wrap="square" lIns="0" tIns="0" rIns="0" bIns="0" rtlCol="0" anchor="t">
            <a:spAutoFit/>
          </a:bodyPr>
          <a:lstStyle/>
          <a:p>
            <a:pPr algn="ctr" defTabSz="914446">
              <a:lnSpc>
                <a:spcPts val="2799"/>
              </a:lnSpc>
            </a:pPr>
            <a:r>
              <a:rPr lang="en-US" sz="1950">
                <a:solidFill>
                  <a:srgbClr val="000000"/>
                </a:solidFill>
                <a:latin typeface="Barlow Semi-Bold"/>
              </a:rPr>
              <a:t>QI Summer Series Topic Calls</a:t>
            </a:r>
          </a:p>
        </p:txBody>
      </p:sp>
      <p:sp>
        <p:nvSpPr>
          <p:cNvPr id="45" name="TextBox 45"/>
          <p:cNvSpPr txBox="1"/>
          <p:nvPr/>
        </p:nvSpPr>
        <p:spPr>
          <a:xfrm>
            <a:off x="6429213" y="5332972"/>
            <a:ext cx="2409987" cy="905056"/>
          </a:xfrm>
          <a:prstGeom prst="rect">
            <a:avLst/>
          </a:prstGeom>
        </p:spPr>
        <p:txBody>
          <a:bodyPr wrap="square" lIns="0" tIns="0" rIns="0" bIns="0" rtlCol="0" anchor="t">
            <a:spAutoFit/>
          </a:bodyPr>
          <a:lstStyle/>
          <a:p>
            <a:pPr algn="ctr" defTabSz="914446">
              <a:lnSpc>
                <a:spcPts val="2427"/>
              </a:lnSpc>
              <a:spcBef>
                <a:spcPct val="0"/>
              </a:spcBef>
            </a:pPr>
            <a:r>
              <a:rPr lang="en-US" sz="1733">
                <a:solidFill>
                  <a:srgbClr val="63696F"/>
                </a:solidFill>
                <a:latin typeface="Barlow Medium"/>
              </a:rPr>
              <a:t>Partnering with </a:t>
            </a:r>
            <a:r>
              <a:rPr lang="en-US" sz="1733" err="1">
                <a:solidFill>
                  <a:srgbClr val="63696F"/>
                </a:solidFill>
                <a:latin typeface="Barlow Medium"/>
              </a:rPr>
              <a:t>Everthrive</a:t>
            </a:r>
            <a:r>
              <a:rPr lang="en-US" sz="1733">
                <a:solidFill>
                  <a:srgbClr val="63696F"/>
                </a:solidFill>
                <a:latin typeface="Barlow Medium"/>
              </a:rPr>
              <a:t> IL, open discussion and sharing between teams</a:t>
            </a:r>
          </a:p>
        </p:txBody>
      </p:sp>
      <p:sp>
        <p:nvSpPr>
          <p:cNvPr id="46" name="TextBox 46"/>
          <p:cNvSpPr txBox="1"/>
          <p:nvPr/>
        </p:nvSpPr>
        <p:spPr>
          <a:xfrm>
            <a:off x="1318351" y="2813956"/>
            <a:ext cx="828437" cy="1009956"/>
          </a:xfrm>
          <a:prstGeom prst="rect">
            <a:avLst/>
          </a:prstGeom>
        </p:spPr>
        <p:txBody>
          <a:bodyPr lIns="0" tIns="0" rIns="0" bIns="0" rtlCol="0" anchor="t">
            <a:spAutoFit/>
          </a:bodyPr>
          <a:lstStyle/>
          <a:p>
            <a:pPr algn="ctr" defTabSz="914446">
              <a:lnSpc>
                <a:spcPts val="8588"/>
              </a:lnSpc>
            </a:pPr>
            <a:r>
              <a:rPr lang="en-US" sz="5400">
                <a:solidFill>
                  <a:srgbClr val="000000"/>
                </a:solidFill>
                <a:latin typeface="Canva Sans Bold"/>
              </a:rPr>
              <a:t>75</a:t>
            </a:r>
          </a:p>
        </p:txBody>
      </p:sp>
      <p:sp>
        <p:nvSpPr>
          <p:cNvPr id="47" name="TextBox 47"/>
          <p:cNvSpPr txBox="1"/>
          <p:nvPr/>
        </p:nvSpPr>
        <p:spPr>
          <a:xfrm>
            <a:off x="7292249" y="2769228"/>
            <a:ext cx="652383" cy="1034835"/>
          </a:xfrm>
          <a:prstGeom prst="rect">
            <a:avLst/>
          </a:prstGeom>
        </p:spPr>
        <p:txBody>
          <a:bodyPr lIns="0" tIns="0" rIns="0" bIns="0" rtlCol="0" anchor="t">
            <a:spAutoFit/>
          </a:bodyPr>
          <a:lstStyle/>
          <a:p>
            <a:pPr algn="ctr" defTabSz="914446">
              <a:lnSpc>
                <a:spcPts val="8588"/>
              </a:lnSpc>
            </a:pPr>
            <a:r>
              <a:rPr lang="en-US" sz="6100">
                <a:solidFill>
                  <a:srgbClr val="000000"/>
                </a:solidFill>
                <a:latin typeface="Canva Sans Bold"/>
              </a:rPr>
              <a:t>4</a:t>
            </a:r>
            <a:endParaRPr lang="en-US" sz="6134">
              <a:solidFill>
                <a:srgbClr val="000000"/>
              </a:solidFill>
              <a:latin typeface="Canva Sans Bold"/>
            </a:endParaRPr>
          </a:p>
        </p:txBody>
      </p:sp>
      <p:sp>
        <p:nvSpPr>
          <p:cNvPr id="48" name="TextBox 48"/>
          <p:cNvSpPr txBox="1"/>
          <p:nvPr/>
        </p:nvSpPr>
        <p:spPr>
          <a:xfrm>
            <a:off x="4227305" y="2046024"/>
            <a:ext cx="828437" cy="1009956"/>
          </a:xfrm>
          <a:prstGeom prst="rect">
            <a:avLst/>
          </a:prstGeom>
        </p:spPr>
        <p:txBody>
          <a:bodyPr lIns="0" tIns="0" rIns="0" bIns="0" rtlCol="0" anchor="t">
            <a:spAutoFit/>
          </a:bodyPr>
          <a:lstStyle/>
          <a:p>
            <a:pPr algn="ctr" defTabSz="914446">
              <a:lnSpc>
                <a:spcPts val="8588"/>
              </a:lnSpc>
            </a:pPr>
            <a:r>
              <a:rPr lang="en-US" sz="5400">
                <a:solidFill>
                  <a:srgbClr val="000000"/>
                </a:solidFill>
                <a:latin typeface="Canva Sans Bold"/>
              </a:rPr>
              <a:t>21</a:t>
            </a:r>
          </a:p>
        </p:txBody>
      </p:sp>
      <p:sp>
        <p:nvSpPr>
          <p:cNvPr id="49" name="TextBox 49"/>
          <p:cNvSpPr txBox="1"/>
          <p:nvPr/>
        </p:nvSpPr>
        <p:spPr>
          <a:xfrm>
            <a:off x="9995050" y="1981495"/>
            <a:ext cx="928767" cy="1009956"/>
          </a:xfrm>
          <a:prstGeom prst="rect">
            <a:avLst/>
          </a:prstGeom>
        </p:spPr>
        <p:txBody>
          <a:bodyPr lIns="0" tIns="0" rIns="0" bIns="0" rtlCol="0" anchor="t">
            <a:spAutoFit/>
          </a:bodyPr>
          <a:lstStyle/>
          <a:p>
            <a:pPr algn="ctr" defTabSz="914446">
              <a:lnSpc>
                <a:spcPts val="8588"/>
              </a:lnSpc>
            </a:pPr>
            <a:r>
              <a:rPr lang="en-US" sz="5400">
                <a:solidFill>
                  <a:srgbClr val="000000"/>
                </a:solidFill>
                <a:latin typeface="Canva Sans Bold"/>
              </a:rPr>
              <a:t>36</a:t>
            </a:r>
          </a:p>
        </p:txBody>
      </p:sp>
      <p:sp>
        <p:nvSpPr>
          <p:cNvPr id="50" name="Title 1"/>
          <p:cNvSpPr txBox="1">
            <a:spLocks/>
          </p:cNvSpPr>
          <p:nvPr/>
        </p:nvSpPr>
        <p:spPr>
          <a:xfrm>
            <a:off x="303590" y="286526"/>
            <a:ext cx="10972800" cy="1325563"/>
          </a:xfrm>
          <a:prstGeom prst="rect">
            <a:avLst/>
          </a:prstGeom>
          <a:noFill/>
        </p:spPr>
        <p:txBody>
          <a:bodyPr lIns="91440" tIns="45720" rIns="91440" bIns="45720" anchor="t"/>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defTabSz="914446"/>
            <a:r>
              <a:rPr lang="en-US">
                <a:solidFill>
                  <a:srgbClr val="1C498B"/>
                </a:solidFill>
                <a:latin typeface="Calibri" panose="020F0502020204030204"/>
                <a:ea typeface="Lato Medium"/>
                <a:cs typeface="Lato Medium"/>
              </a:rPr>
              <a:t>BE by the Numbers</a:t>
            </a:r>
            <a:endParaRPr lang="en-US">
              <a:solidFill>
                <a:srgbClr val="1C498B"/>
              </a:solidFill>
              <a:latin typeface="Calibri" panose="020F0502020204030204"/>
            </a:endParaRPr>
          </a:p>
        </p:txBody>
      </p:sp>
    </p:spTree>
    <p:extLst>
      <p:ext uri="{BB962C8B-B14F-4D97-AF65-F5344CB8AC3E}">
        <p14:creationId xmlns:p14="http://schemas.microsoft.com/office/powerpoint/2010/main" val="47345653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rot="19243384">
            <a:off x="-1115808" y="-6843863"/>
            <a:ext cx="15237989" cy="11525461"/>
          </a:xfrm>
          <a:custGeom>
            <a:avLst/>
            <a:gdLst/>
            <a:ahLst/>
            <a:cxnLst/>
            <a:rect l="l" t="t" r="r" b="b"/>
            <a:pathLst>
              <a:path w="22856984" h="17288192">
                <a:moveTo>
                  <a:pt x="0" y="0"/>
                </a:moveTo>
                <a:lnTo>
                  <a:pt x="22856984" y="0"/>
                </a:lnTo>
                <a:lnTo>
                  <a:pt x="22856984" y="17288192"/>
                </a:lnTo>
                <a:lnTo>
                  <a:pt x="0" y="17288192"/>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sp>
      <p:grpSp>
        <p:nvGrpSpPr>
          <p:cNvPr id="3" name="Group 3"/>
          <p:cNvGrpSpPr/>
          <p:nvPr/>
        </p:nvGrpSpPr>
        <p:grpSpPr>
          <a:xfrm>
            <a:off x="6665131" y="698501"/>
            <a:ext cx="261731" cy="261731"/>
            <a:chOff x="0" y="0"/>
            <a:chExt cx="6350000" cy="6350000"/>
          </a:xfrm>
        </p:grpSpPr>
        <p:sp>
          <p:nvSpPr>
            <p:cNvPr id="4" name="Freeform 4"/>
            <p:cNvSpPr/>
            <p:nvPr/>
          </p:nvSpPr>
          <p:spPr>
            <a:xfrm>
              <a:off x="0" y="0"/>
              <a:ext cx="6350000" cy="6350000"/>
            </a:xfrm>
            <a:custGeom>
              <a:avLst/>
              <a:gdLst/>
              <a:ahLst/>
              <a:cxnLst/>
              <a:rect l="l" t="t" r="r" b="b"/>
              <a:pathLst>
                <a:path w="6350000" h="6350000">
                  <a:moveTo>
                    <a:pt x="3175000" y="0"/>
                  </a:moveTo>
                  <a:cubicBezTo>
                    <a:pt x="1421496" y="0"/>
                    <a:pt x="0" y="1421496"/>
                    <a:pt x="0" y="3175000"/>
                  </a:cubicBezTo>
                  <a:cubicBezTo>
                    <a:pt x="0" y="4928504"/>
                    <a:pt x="1421496" y="6350000"/>
                    <a:pt x="3175000" y="6350000"/>
                  </a:cubicBezTo>
                  <a:cubicBezTo>
                    <a:pt x="4928504" y="6350000"/>
                    <a:pt x="6350000" y="4928504"/>
                    <a:pt x="6350000" y="3175000"/>
                  </a:cubicBezTo>
                  <a:cubicBezTo>
                    <a:pt x="6350000" y="1421496"/>
                    <a:pt x="4928504" y="0"/>
                    <a:pt x="3175000" y="0"/>
                  </a:cubicBezTo>
                  <a:close/>
                </a:path>
              </a:pathLst>
            </a:custGeom>
            <a:solidFill>
              <a:srgbClr val="000000">
                <a:alpha val="0"/>
              </a:srgbClr>
            </a:solidFill>
          </p:spPr>
        </p:sp>
      </p:grpSp>
      <p:grpSp>
        <p:nvGrpSpPr>
          <p:cNvPr id="6" name="Group 6"/>
          <p:cNvGrpSpPr/>
          <p:nvPr/>
        </p:nvGrpSpPr>
        <p:grpSpPr>
          <a:xfrm>
            <a:off x="-436581" y="472425"/>
            <a:ext cx="9600257" cy="1393291"/>
            <a:chOff x="-568272" y="0"/>
            <a:chExt cx="19200515" cy="2786583"/>
          </a:xfrm>
        </p:grpSpPr>
        <p:sp>
          <p:nvSpPr>
            <p:cNvPr id="7" name="TextBox 7"/>
            <p:cNvSpPr txBox="1"/>
            <p:nvPr/>
          </p:nvSpPr>
          <p:spPr>
            <a:xfrm>
              <a:off x="-568272" y="0"/>
              <a:ext cx="19200515" cy="1940789"/>
            </a:xfrm>
            <a:prstGeom prst="rect">
              <a:avLst/>
            </a:prstGeom>
          </p:spPr>
          <p:txBody>
            <a:bodyPr lIns="0" tIns="0" rIns="0" bIns="0" rtlCol="0" anchor="t">
              <a:spAutoFit/>
            </a:bodyPr>
            <a:lstStyle/>
            <a:p>
              <a:pPr algn="ctr">
                <a:lnSpc>
                  <a:spcPts val="7680"/>
                </a:lnSpc>
              </a:pPr>
              <a:r>
                <a:rPr lang="en-US" sz="6400">
                  <a:solidFill>
                    <a:srgbClr val="000000"/>
                  </a:solidFill>
                  <a:latin typeface="Poppins Medium"/>
                </a:rPr>
                <a:t>2023 FOCUS</a:t>
              </a:r>
            </a:p>
          </p:txBody>
        </p:sp>
        <p:sp>
          <p:nvSpPr>
            <p:cNvPr id="8" name="TextBox 8"/>
            <p:cNvSpPr txBox="1"/>
            <p:nvPr/>
          </p:nvSpPr>
          <p:spPr>
            <a:xfrm>
              <a:off x="2602246" y="2018039"/>
              <a:ext cx="13101765" cy="768544"/>
            </a:xfrm>
            <a:prstGeom prst="rect">
              <a:avLst/>
            </a:prstGeom>
          </p:spPr>
          <p:txBody>
            <a:bodyPr lIns="0" tIns="0" rIns="0" bIns="0" rtlCol="0" anchor="t">
              <a:spAutoFit/>
            </a:bodyPr>
            <a:lstStyle/>
            <a:p>
              <a:pPr algn="ctr">
                <a:lnSpc>
                  <a:spcPts val="3119"/>
                </a:lnSpc>
              </a:pPr>
              <a:r>
                <a:rPr lang="en-US" sz="2399">
                  <a:solidFill>
                    <a:srgbClr val="000000"/>
                  </a:solidFill>
                  <a:latin typeface="Poppins Medium"/>
                </a:rPr>
                <a:t>Bringing Birth Equity to the Bedside</a:t>
              </a:r>
            </a:p>
          </p:txBody>
        </p:sp>
      </p:grpSp>
      <p:sp>
        <p:nvSpPr>
          <p:cNvPr id="9" name="TextBox 9"/>
          <p:cNvSpPr txBox="1"/>
          <p:nvPr/>
        </p:nvSpPr>
        <p:spPr>
          <a:xfrm>
            <a:off x="811688" y="2527417"/>
            <a:ext cx="2306621" cy="643766"/>
          </a:xfrm>
          <a:prstGeom prst="rect">
            <a:avLst/>
          </a:prstGeom>
        </p:spPr>
        <p:txBody>
          <a:bodyPr wrap="square" lIns="0" tIns="0" rIns="0" bIns="0" rtlCol="0" anchor="t">
            <a:spAutoFit/>
          </a:bodyPr>
          <a:lstStyle/>
          <a:p>
            <a:pPr algn="ctr">
              <a:lnSpc>
                <a:spcPts val="5200"/>
              </a:lnSpc>
              <a:spcBef>
                <a:spcPct val="0"/>
              </a:spcBef>
            </a:pPr>
            <a:r>
              <a:rPr lang="en-US" sz="4000" b="1">
                <a:solidFill>
                  <a:srgbClr val="000000"/>
                </a:solidFill>
                <a:latin typeface="Poppins Medium Bold"/>
              </a:rPr>
              <a:t>Engage</a:t>
            </a:r>
          </a:p>
        </p:txBody>
      </p:sp>
      <p:sp>
        <p:nvSpPr>
          <p:cNvPr id="10" name="TextBox 10"/>
          <p:cNvSpPr txBox="1"/>
          <p:nvPr/>
        </p:nvSpPr>
        <p:spPr>
          <a:xfrm>
            <a:off x="4428125" y="3634666"/>
            <a:ext cx="3335750" cy="643766"/>
          </a:xfrm>
          <a:prstGeom prst="rect">
            <a:avLst/>
          </a:prstGeom>
        </p:spPr>
        <p:txBody>
          <a:bodyPr wrap="square" lIns="0" tIns="0" rIns="0" bIns="0" rtlCol="0" anchor="t">
            <a:spAutoFit/>
          </a:bodyPr>
          <a:lstStyle/>
          <a:p>
            <a:pPr algn="ctr">
              <a:lnSpc>
                <a:spcPts val="5200"/>
              </a:lnSpc>
              <a:spcBef>
                <a:spcPct val="0"/>
              </a:spcBef>
            </a:pPr>
            <a:r>
              <a:rPr lang="en-US" sz="4000" b="1">
                <a:solidFill>
                  <a:srgbClr val="000000"/>
                </a:solidFill>
                <a:latin typeface="Poppins Medium Bold"/>
              </a:rPr>
              <a:t>Implement</a:t>
            </a:r>
          </a:p>
        </p:txBody>
      </p:sp>
      <p:sp>
        <p:nvSpPr>
          <p:cNvPr id="11" name="TextBox 11"/>
          <p:cNvSpPr txBox="1"/>
          <p:nvPr/>
        </p:nvSpPr>
        <p:spPr>
          <a:xfrm>
            <a:off x="9175805" y="3125486"/>
            <a:ext cx="2461146" cy="643766"/>
          </a:xfrm>
          <a:prstGeom prst="rect">
            <a:avLst/>
          </a:prstGeom>
        </p:spPr>
        <p:txBody>
          <a:bodyPr wrap="square" lIns="0" tIns="0" rIns="0" bIns="0" rtlCol="0" anchor="t">
            <a:spAutoFit/>
          </a:bodyPr>
          <a:lstStyle/>
          <a:p>
            <a:pPr algn="ctr">
              <a:lnSpc>
                <a:spcPts val="5200"/>
              </a:lnSpc>
              <a:spcBef>
                <a:spcPct val="0"/>
              </a:spcBef>
            </a:pPr>
            <a:r>
              <a:rPr lang="en-US" sz="4000" b="1" dirty="0">
                <a:solidFill>
                  <a:srgbClr val="000000"/>
                </a:solidFill>
                <a:latin typeface="Poppins Medium Bold"/>
              </a:rPr>
              <a:t>Improve</a:t>
            </a:r>
          </a:p>
        </p:txBody>
      </p:sp>
      <p:sp>
        <p:nvSpPr>
          <p:cNvPr id="12" name="TextBox 12"/>
          <p:cNvSpPr txBox="1"/>
          <p:nvPr/>
        </p:nvSpPr>
        <p:spPr>
          <a:xfrm>
            <a:off x="168307" y="3427730"/>
            <a:ext cx="3580469" cy="2766398"/>
          </a:xfrm>
          <a:prstGeom prst="rect">
            <a:avLst/>
          </a:prstGeom>
        </p:spPr>
        <p:txBody>
          <a:bodyPr lIns="0" tIns="0" rIns="0" bIns="0" rtlCol="0" anchor="t">
            <a:spAutoFit/>
          </a:bodyPr>
          <a:lstStyle/>
          <a:p>
            <a:pPr algn="ctr">
              <a:lnSpc>
                <a:spcPts val="3119"/>
              </a:lnSpc>
              <a:spcBef>
                <a:spcPct val="0"/>
              </a:spcBef>
            </a:pPr>
            <a:r>
              <a:rPr lang="en-US" sz="2399">
                <a:solidFill>
                  <a:srgbClr val="000000"/>
                </a:solidFill>
                <a:latin typeface="Poppins Light Bold"/>
              </a:rPr>
              <a:t>Clinical teams to work on actionable Respectful Care Practices and increasing % of patients completing PREM survey​</a:t>
            </a:r>
          </a:p>
        </p:txBody>
      </p:sp>
      <p:sp>
        <p:nvSpPr>
          <p:cNvPr id="13" name="TextBox 13"/>
          <p:cNvSpPr txBox="1"/>
          <p:nvPr/>
        </p:nvSpPr>
        <p:spPr>
          <a:xfrm>
            <a:off x="4464550" y="4516677"/>
            <a:ext cx="3262900" cy="1971309"/>
          </a:xfrm>
          <a:prstGeom prst="rect">
            <a:avLst/>
          </a:prstGeom>
        </p:spPr>
        <p:txBody>
          <a:bodyPr lIns="0" tIns="0" rIns="0" bIns="0" rtlCol="0" anchor="t">
            <a:spAutoFit/>
          </a:bodyPr>
          <a:lstStyle/>
          <a:p>
            <a:pPr algn="ctr">
              <a:lnSpc>
                <a:spcPts val="3119"/>
              </a:lnSpc>
              <a:spcBef>
                <a:spcPct val="0"/>
              </a:spcBef>
            </a:pPr>
            <a:r>
              <a:rPr lang="en-US" sz="2399">
                <a:solidFill>
                  <a:srgbClr val="000000"/>
                </a:solidFill>
                <a:latin typeface="Poppins Light Bold"/>
              </a:rPr>
              <a:t>Achievable patient &amp; community engagement strategies for input on QI efforts​</a:t>
            </a:r>
          </a:p>
        </p:txBody>
      </p:sp>
      <p:sp>
        <p:nvSpPr>
          <p:cNvPr id="14" name="TextBox 14"/>
          <p:cNvSpPr txBox="1"/>
          <p:nvPr/>
        </p:nvSpPr>
        <p:spPr>
          <a:xfrm>
            <a:off x="8658758" y="3951951"/>
            <a:ext cx="3223099" cy="2368854"/>
          </a:xfrm>
          <a:prstGeom prst="rect">
            <a:avLst/>
          </a:prstGeom>
        </p:spPr>
        <p:txBody>
          <a:bodyPr lIns="0" tIns="0" rIns="0" bIns="0" rtlCol="0" anchor="t">
            <a:spAutoFit/>
          </a:bodyPr>
          <a:lstStyle/>
          <a:p>
            <a:pPr algn="ctr">
              <a:lnSpc>
                <a:spcPts val="3119"/>
              </a:lnSpc>
              <a:spcBef>
                <a:spcPct val="0"/>
              </a:spcBef>
            </a:pPr>
            <a:r>
              <a:rPr lang="en-US" sz="2399">
                <a:solidFill>
                  <a:srgbClr val="000000"/>
                </a:solidFill>
                <a:latin typeface="Poppins Light Bold"/>
              </a:rPr>
              <a:t>SDOH screening and process flow to link patients with positive screens to community resources &amp; services​</a:t>
            </a:r>
          </a:p>
        </p:txBody>
      </p:sp>
    </p:spTree>
    <p:extLst>
      <p:ext uri="{BB962C8B-B14F-4D97-AF65-F5344CB8AC3E}">
        <p14:creationId xmlns:p14="http://schemas.microsoft.com/office/powerpoint/2010/main" val="169068277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pic>
        <p:nvPicPr>
          <p:cNvPr id="3" name="Picture 2" descr="A table with text on it&#10;&#10;Description automatically generated">
            <a:extLst>
              <a:ext uri="{FF2B5EF4-FFF2-40B4-BE49-F238E27FC236}">
                <a16:creationId xmlns:a16="http://schemas.microsoft.com/office/drawing/2014/main" id="{313C7C3B-C2B2-00D3-1659-11BFDAE71D62}"/>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 y="1282"/>
            <a:ext cx="12191980" cy="6856718"/>
          </a:xfrm>
          <a:prstGeom prst="rect">
            <a:avLst/>
          </a:prstGeom>
        </p:spPr>
      </p:pic>
    </p:spTree>
    <p:extLst>
      <p:ext uri="{BB962C8B-B14F-4D97-AF65-F5344CB8AC3E}">
        <p14:creationId xmlns:p14="http://schemas.microsoft.com/office/powerpoint/2010/main" val="282948576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F3EBCF2D-32A5-2366-EB84-E8186722CF5B}"/>
              </a:ext>
            </a:extLst>
          </p:cNvPr>
          <p:cNvSpPr/>
          <p:nvPr/>
        </p:nvSpPr>
        <p:spPr>
          <a:xfrm>
            <a:off x="5348941" y="1456764"/>
            <a:ext cx="6783293" cy="2345764"/>
          </a:xfrm>
          <a:prstGeom prst="roundRect">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7" name="Picture 36" descr="A circle with numbers and a number on it&#10;&#10;Description automatically generated">
            <a:extLst>
              <a:ext uri="{FF2B5EF4-FFF2-40B4-BE49-F238E27FC236}">
                <a16:creationId xmlns:a16="http://schemas.microsoft.com/office/drawing/2014/main" id="{BFD53963-B1EE-24A3-9B18-76A9014452B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610933" y="1854985"/>
            <a:ext cx="6459279" cy="1544286"/>
          </a:xfrm>
          <a:prstGeom prst="rect">
            <a:avLst/>
          </a:prstGeom>
        </p:spPr>
      </p:pic>
      <p:pic>
        <p:nvPicPr>
          <p:cNvPr id="8" name="Picture 7" descr="A black and white sign with white text&#10;&#10;Description automatically generated">
            <a:extLst>
              <a:ext uri="{FF2B5EF4-FFF2-40B4-BE49-F238E27FC236}">
                <a16:creationId xmlns:a16="http://schemas.microsoft.com/office/drawing/2014/main" id="{0E3967D5-64F1-3411-17D5-7BF790FD53E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88662" y="1955615"/>
            <a:ext cx="1864179" cy="1670958"/>
          </a:xfrm>
          <a:prstGeom prst="rect">
            <a:avLst/>
          </a:prstGeom>
        </p:spPr>
      </p:pic>
      <p:sp>
        <p:nvSpPr>
          <p:cNvPr id="2" name="Title 1">
            <a:extLst>
              <a:ext uri="{FF2B5EF4-FFF2-40B4-BE49-F238E27FC236}">
                <a16:creationId xmlns:a16="http://schemas.microsoft.com/office/drawing/2014/main" id="{4454D9D2-FD51-4B03-BD7A-F1350B0E301B}"/>
              </a:ext>
            </a:extLst>
          </p:cNvPr>
          <p:cNvSpPr>
            <a:spLocks noGrp="1"/>
          </p:cNvSpPr>
          <p:nvPr>
            <p:ph type="title"/>
          </p:nvPr>
        </p:nvSpPr>
        <p:spPr>
          <a:xfrm>
            <a:off x="103616" y="378005"/>
            <a:ext cx="7907008" cy="1345101"/>
          </a:xfrm>
          <a:noFill/>
        </p:spPr>
        <p:txBody>
          <a:bodyPr/>
          <a:lstStyle/>
          <a:p>
            <a:r>
              <a:rPr lang="en-US">
                <a:ea typeface="Lato Medium"/>
                <a:cs typeface="Lato Medium"/>
              </a:rPr>
              <a:t>Changing Clinical Culture: </a:t>
            </a:r>
            <a:br>
              <a:rPr lang="en-US">
                <a:ea typeface="Lato Medium"/>
                <a:cs typeface="Lato Medium"/>
              </a:rPr>
            </a:br>
            <a:r>
              <a:rPr lang="en-US">
                <a:ea typeface="Lato Medium"/>
                <a:cs typeface="Lato Medium"/>
              </a:rPr>
              <a:t>Healthcare Team Implicit Bias &amp; Respectful Care Education</a:t>
            </a:r>
            <a:endParaRPr lang="en-US"/>
          </a:p>
        </p:txBody>
      </p:sp>
      <p:sp>
        <p:nvSpPr>
          <p:cNvPr id="4" name="Slide Number Placeholder 3">
            <a:extLst>
              <a:ext uri="{FF2B5EF4-FFF2-40B4-BE49-F238E27FC236}">
                <a16:creationId xmlns:a16="http://schemas.microsoft.com/office/drawing/2014/main" id="{C4CEE450-F382-85B8-1007-AE56BB298F32}"/>
              </a:ext>
            </a:extLst>
          </p:cNvPr>
          <p:cNvSpPr>
            <a:spLocks noGrp="1"/>
          </p:cNvSpPr>
          <p:nvPr>
            <p:ph type="sldNum" sz="quarter" idx="10"/>
          </p:nvPr>
        </p:nvSpPr>
        <p:spPr/>
        <p:txBody>
          <a:bodyPr/>
          <a:lstStyle/>
          <a:p>
            <a:fld id="{97033E4B-E3EB-3D46-B2D8-3159663620FA}" type="slidenum">
              <a:rPr lang="en-US" dirty="0" smtClean="0"/>
              <a:pPr/>
              <a:t>28</a:t>
            </a:fld>
            <a:endParaRPr lang="en-US"/>
          </a:p>
        </p:txBody>
      </p:sp>
      <p:sp>
        <p:nvSpPr>
          <p:cNvPr id="5" name="Footer Placeholder 4">
            <a:extLst>
              <a:ext uri="{FF2B5EF4-FFF2-40B4-BE49-F238E27FC236}">
                <a16:creationId xmlns:a16="http://schemas.microsoft.com/office/drawing/2014/main" id="{D78FCC0D-964B-6184-D355-259732ED254B}"/>
              </a:ext>
            </a:extLst>
          </p:cNvPr>
          <p:cNvSpPr>
            <a:spLocks noGrp="1"/>
          </p:cNvSpPr>
          <p:nvPr>
            <p:ph type="ftr" sz="quarter" idx="11"/>
          </p:nvPr>
        </p:nvSpPr>
        <p:spPr/>
        <p:txBody>
          <a:bodyPr/>
          <a:lstStyle/>
          <a:p>
            <a:pPr algn="l"/>
            <a:r>
              <a:rPr lang="en-US"/>
              <a:t>Illinois Perinatal Quality Collaborative</a:t>
            </a:r>
          </a:p>
        </p:txBody>
      </p:sp>
      <p:pic>
        <p:nvPicPr>
          <p:cNvPr id="6" name="Picture 5" descr="A person with a large puffy hair&#10;&#10;Description automatically generated">
            <a:extLst>
              <a:ext uri="{FF2B5EF4-FFF2-40B4-BE49-F238E27FC236}">
                <a16:creationId xmlns:a16="http://schemas.microsoft.com/office/drawing/2014/main" id="{4051283E-31ED-E7B8-8CF6-9AACCA8E6C0E}"/>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2512373" y="3141256"/>
            <a:ext cx="1625318" cy="1661567"/>
          </a:xfrm>
          <a:prstGeom prst="rect">
            <a:avLst/>
          </a:prstGeom>
        </p:spPr>
      </p:pic>
      <p:pic>
        <p:nvPicPr>
          <p:cNvPr id="7" name="Picture 6" descr="Blue text on a black background&#10;&#10;Description automatically generated">
            <a:extLst>
              <a:ext uri="{FF2B5EF4-FFF2-40B4-BE49-F238E27FC236}">
                <a16:creationId xmlns:a16="http://schemas.microsoft.com/office/drawing/2014/main" id="{0DBF1E1D-7299-BDFC-5F8C-36E85BF04C87}"/>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2356575" y="2034743"/>
            <a:ext cx="1933485" cy="909344"/>
          </a:xfrm>
          <a:prstGeom prst="rect">
            <a:avLst/>
          </a:prstGeom>
        </p:spPr>
      </p:pic>
      <p:sp>
        <p:nvSpPr>
          <p:cNvPr id="21" name="TextBox 20">
            <a:extLst>
              <a:ext uri="{FF2B5EF4-FFF2-40B4-BE49-F238E27FC236}">
                <a16:creationId xmlns:a16="http://schemas.microsoft.com/office/drawing/2014/main" id="{E13A9C1E-A1F3-D14A-2E74-644B8778DAFA}"/>
              </a:ext>
            </a:extLst>
          </p:cNvPr>
          <p:cNvSpPr txBox="1"/>
          <p:nvPr/>
        </p:nvSpPr>
        <p:spPr>
          <a:xfrm>
            <a:off x="4939481" y="3390270"/>
            <a:ext cx="3063710" cy="30777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400">
                <a:solidFill>
                  <a:schemeClr val="accent1"/>
                </a:solidFill>
                <a:cs typeface="Calibri"/>
              </a:rPr>
              <a:t>Small group discussions</a:t>
            </a:r>
          </a:p>
        </p:txBody>
      </p:sp>
      <p:sp>
        <p:nvSpPr>
          <p:cNvPr id="22" name="TextBox 21">
            <a:extLst>
              <a:ext uri="{FF2B5EF4-FFF2-40B4-BE49-F238E27FC236}">
                <a16:creationId xmlns:a16="http://schemas.microsoft.com/office/drawing/2014/main" id="{D6051358-D4A0-A78D-5F7D-8A63A389929E}"/>
              </a:ext>
            </a:extLst>
          </p:cNvPr>
          <p:cNvSpPr txBox="1"/>
          <p:nvPr/>
        </p:nvSpPr>
        <p:spPr>
          <a:xfrm>
            <a:off x="6945782" y="3392555"/>
            <a:ext cx="4047221" cy="30777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400">
                <a:solidFill>
                  <a:schemeClr val="accent1"/>
                </a:solidFill>
                <a:ea typeface="+mn-lt"/>
                <a:cs typeface="+mn-lt"/>
              </a:rPr>
              <a:t>Feedback on improvement opportunities</a:t>
            </a:r>
            <a:endParaRPr lang="en-US">
              <a:solidFill>
                <a:schemeClr val="accent1"/>
              </a:solidFill>
              <a:ea typeface="+mn-lt"/>
              <a:cs typeface="+mn-lt"/>
            </a:endParaRPr>
          </a:p>
        </p:txBody>
      </p:sp>
      <p:sp>
        <p:nvSpPr>
          <p:cNvPr id="23" name="TextBox 22">
            <a:extLst>
              <a:ext uri="{FF2B5EF4-FFF2-40B4-BE49-F238E27FC236}">
                <a16:creationId xmlns:a16="http://schemas.microsoft.com/office/drawing/2014/main" id="{2F799577-4AD0-97FC-1B65-73AC6C574009}"/>
              </a:ext>
            </a:extLst>
          </p:cNvPr>
          <p:cNvSpPr txBox="1"/>
          <p:nvPr/>
        </p:nvSpPr>
        <p:spPr>
          <a:xfrm>
            <a:off x="9756742" y="3394107"/>
            <a:ext cx="3063710" cy="30777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400">
                <a:solidFill>
                  <a:schemeClr val="accent1"/>
                </a:solidFill>
                <a:cs typeface="Calibri"/>
              </a:rPr>
              <a:t>Patient stories</a:t>
            </a:r>
            <a:endParaRPr lang="en-US"/>
          </a:p>
        </p:txBody>
      </p:sp>
      <p:pic>
        <p:nvPicPr>
          <p:cNvPr id="27" name="Picture 26" descr="A person holding a baby&#10;&#10;Description automatically generated">
            <a:extLst>
              <a:ext uri="{FF2B5EF4-FFF2-40B4-BE49-F238E27FC236}">
                <a16:creationId xmlns:a16="http://schemas.microsoft.com/office/drawing/2014/main" id="{7E5B926A-2622-6F63-35E8-9C096598134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87092" y="3711724"/>
            <a:ext cx="1665717" cy="2088038"/>
          </a:xfrm>
          <a:prstGeom prst="rect">
            <a:avLst/>
          </a:prstGeom>
        </p:spPr>
      </p:pic>
      <p:pic>
        <p:nvPicPr>
          <p:cNvPr id="28" name="Picture 27" descr="A person with short hair&#10;&#10;Description automatically generated">
            <a:extLst>
              <a:ext uri="{FF2B5EF4-FFF2-40B4-BE49-F238E27FC236}">
                <a16:creationId xmlns:a16="http://schemas.microsoft.com/office/drawing/2014/main" id="{9890722D-DC8C-544B-72C8-0C70DDAF3BA4}"/>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2350177" y="4959668"/>
            <a:ext cx="2521671" cy="1060360"/>
          </a:xfrm>
          <a:prstGeom prst="rect">
            <a:avLst/>
          </a:prstGeom>
        </p:spPr>
      </p:pic>
      <p:pic>
        <p:nvPicPr>
          <p:cNvPr id="33" name="Picture 32">
            <a:extLst>
              <a:ext uri="{FF2B5EF4-FFF2-40B4-BE49-F238E27FC236}">
                <a16:creationId xmlns:a16="http://schemas.microsoft.com/office/drawing/2014/main" id="{E57DC81E-63D8-9A0B-718F-41BA64267BF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5688766" y="4492986"/>
            <a:ext cx="6096000" cy="2235200"/>
          </a:xfrm>
          <a:prstGeom prst="rect">
            <a:avLst/>
          </a:prstGeom>
        </p:spPr>
      </p:pic>
      <p:sp>
        <p:nvSpPr>
          <p:cNvPr id="10" name="TextBox 9">
            <a:extLst>
              <a:ext uri="{FF2B5EF4-FFF2-40B4-BE49-F238E27FC236}">
                <a16:creationId xmlns:a16="http://schemas.microsoft.com/office/drawing/2014/main" id="{66D0A9EF-9BEE-A314-2764-4613D2BA3844}"/>
              </a:ext>
            </a:extLst>
          </p:cNvPr>
          <p:cNvSpPr txBox="1"/>
          <p:nvPr/>
        </p:nvSpPr>
        <p:spPr>
          <a:xfrm>
            <a:off x="10852658" y="4403170"/>
            <a:ext cx="869323" cy="40011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r>
              <a:rPr lang="en-US" sz="2000" b="1">
                <a:cs typeface="Calibri"/>
              </a:rPr>
              <a:t>91</a:t>
            </a:r>
            <a:r>
              <a:rPr lang="en-US" sz="2000">
                <a:cs typeface="Calibri"/>
              </a:rPr>
              <a:t>%</a:t>
            </a:r>
          </a:p>
        </p:txBody>
      </p:sp>
      <p:sp>
        <p:nvSpPr>
          <p:cNvPr id="30" name="TextBox 29">
            <a:extLst>
              <a:ext uri="{FF2B5EF4-FFF2-40B4-BE49-F238E27FC236}">
                <a16:creationId xmlns:a16="http://schemas.microsoft.com/office/drawing/2014/main" id="{E88356F5-9391-49BD-FF7B-A681DDD2A127}"/>
              </a:ext>
            </a:extLst>
          </p:cNvPr>
          <p:cNvSpPr txBox="1"/>
          <p:nvPr/>
        </p:nvSpPr>
        <p:spPr>
          <a:xfrm>
            <a:off x="8966769" y="4351396"/>
            <a:ext cx="869323" cy="40011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r>
              <a:rPr lang="en-US" sz="2000" b="1">
                <a:cs typeface="Calibri"/>
              </a:rPr>
              <a:t>92</a:t>
            </a:r>
            <a:r>
              <a:rPr lang="en-US" sz="2000">
                <a:cs typeface="Calibri"/>
              </a:rPr>
              <a:t>%</a:t>
            </a:r>
          </a:p>
        </p:txBody>
      </p:sp>
      <p:sp>
        <p:nvSpPr>
          <p:cNvPr id="31" name="TextBox 30">
            <a:extLst>
              <a:ext uri="{FF2B5EF4-FFF2-40B4-BE49-F238E27FC236}">
                <a16:creationId xmlns:a16="http://schemas.microsoft.com/office/drawing/2014/main" id="{D26FA2EC-5854-A281-5CD6-152C5B285CC0}"/>
              </a:ext>
            </a:extLst>
          </p:cNvPr>
          <p:cNvSpPr txBox="1"/>
          <p:nvPr/>
        </p:nvSpPr>
        <p:spPr>
          <a:xfrm>
            <a:off x="7045436" y="4274083"/>
            <a:ext cx="869323" cy="40011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r>
              <a:rPr lang="en-US" sz="2000" b="1">
                <a:cs typeface="Calibri"/>
              </a:rPr>
              <a:t>99</a:t>
            </a:r>
            <a:r>
              <a:rPr lang="en-US" sz="2000">
                <a:cs typeface="Calibri"/>
              </a:rPr>
              <a:t>%</a:t>
            </a:r>
            <a:endParaRPr lang="en-US" sz="2000"/>
          </a:p>
        </p:txBody>
      </p:sp>
      <p:sp>
        <p:nvSpPr>
          <p:cNvPr id="34" name="TextBox 33">
            <a:extLst>
              <a:ext uri="{FF2B5EF4-FFF2-40B4-BE49-F238E27FC236}">
                <a16:creationId xmlns:a16="http://schemas.microsoft.com/office/drawing/2014/main" id="{721B09B2-5AED-E564-49CD-E7FF3E910E4C}"/>
              </a:ext>
            </a:extLst>
          </p:cNvPr>
          <p:cNvSpPr txBox="1"/>
          <p:nvPr/>
        </p:nvSpPr>
        <p:spPr>
          <a:xfrm>
            <a:off x="5973388" y="3871193"/>
            <a:ext cx="5730710" cy="40011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000" b="1">
                <a:solidFill>
                  <a:schemeClr val="accent1"/>
                </a:solidFill>
                <a:ea typeface="+mn-lt"/>
                <a:cs typeface="+mn-lt"/>
              </a:rPr>
              <a:t>Implicit Bias &amp; Respectful Care Education Progress</a:t>
            </a:r>
            <a:endParaRPr lang="en-US" sz="2000" b="1">
              <a:solidFill>
                <a:schemeClr val="accent1"/>
              </a:solidFill>
            </a:endParaRPr>
          </a:p>
        </p:txBody>
      </p:sp>
      <p:sp>
        <p:nvSpPr>
          <p:cNvPr id="35" name="TextBox 34">
            <a:extLst>
              <a:ext uri="{FF2B5EF4-FFF2-40B4-BE49-F238E27FC236}">
                <a16:creationId xmlns:a16="http://schemas.microsoft.com/office/drawing/2014/main" id="{A334CD76-06C0-B39E-BC7E-1C8CE60E9D87}"/>
              </a:ext>
            </a:extLst>
          </p:cNvPr>
          <p:cNvSpPr txBox="1"/>
          <p:nvPr/>
        </p:nvSpPr>
        <p:spPr>
          <a:xfrm>
            <a:off x="5874011" y="1514135"/>
            <a:ext cx="5730710" cy="40011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000" b="1">
                <a:solidFill>
                  <a:schemeClr val="accent1"/>
                </a:solidFill>
                <a:ea typeface="+mn-lt"/>
                <a:cs typeface="+mn-lt"/>
              </a:rPr>
              <a:t>Implicit Bias Education Implementation</a:t>
            </a:r>
            <a:endParaRPr lang="en-US" b="1"/>
          </a:p>
        </p:txBody>
      </p:sp>
      <p:sp>
        <p:nvSpPr>
          <p:cNvPr id="3" name="TextBox 2">
            <a:extLst>
              <a:ext uri="{FF2B5EF4-FFF2-40B4-BE49-F238E27FC236}">
                <a16:creationId xmlns:a16="http://schemas.microsoft.com/office/drawing/2014/main" id="{D2CF0544-580A-FCFA-3994-3254376A4535}"/>
              </a:ext>
            </a:extLst>
          </p:cNvPr>
          <p:cNvSpPr txBox="1"/>
          <p:nvPr/>
        </p:nvSpPr>
        <p:spPr>
          <a:xfrm>
            <a:off x="6230909" y="5572147"/>
            <a:ext cx="869323" cy="40011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r>
              <a:rPr lang="en-US" sz="2000" b="1">
                <a:cs typeface="Calibri"/>
              </a:rPr>
              <a:t>23%</a:t>
            </a:r>
          </a:p>
        </p:txBody>
      </p:sp>
      <p:sp>
        <p:nvSpPr>
          <p:cNvPr id="9" name="TextBox 8">
            <a:extLst>
              <a:ext uri="{FF2B5EF4-FFF2-40B4-BE49-F238E27FC236}">
                <a16:creationId xmlns:a16="http://schemas.microsoft.com/office/drawing/2014/main" id="{7E660CEB-5A5D-AA23-FD39-26369214E92D}"/>
              </a:ext>
            </a:extLst>
          </p:cNvPr>
          <p:cNvSpPr txBox="1"/>
          <p:nvPr/>
        </p:nvSpPr>
        <p:spPr>
          <a:xfrm>
            <a:off x="8097029" y="5572147"/>
            <a:ext cx="869323" cy="40011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r>
              <a:rPr lang="en-US" sz="2000" b="1">
                <a:cs typeface="Calibri"/>
              </a:rPr>
              <a:t>21%</a:t>
            </a:r>
          </a:p>
        </p:txBody>
      </p:sp>
      <p:sp>
        <p:nvSpPr>
          <p:cNvPr id="11" name="TextBox 10">
            <a:extLst>
              <a:ext uri="{FF2B5EF4-FFF2-40B4-BE49-F238E27FC236}">
                <a16:creationId xmlns:a16="http://schemas.microsoft.com/office/drawing/2014/main" id="{AA3789DA-6249-4EB2-F72B-5DA71C2A73D8}"/>
              </a:ext>
            </a:extLst>
          </p:cNvPr>
          <p:cNvSpPr txBox="1"/>
          <p:nvPr/>
        </p:nvSpPr>
        <p:spPr>
          <a:xfrm>
            <a:off x="10013405" y="5615443"/>
            <a:ext cx="869323" cy="40011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r>
              <a:rPr lang="en-US" sz="2000" b="1">
                <a:cs typeface="Calibri"/>
              </a:rPr>
              <a:t>15%</a:t>
            </a:r>
          </a:p>
        </p:txBody>
      </p:sp>
    </p:spTree>
    <p:extLst>
      <p:ext uri="{BB962C8B-B14F-4D97-AF65-F5344CB8AC3E}">
        <p14:creationId xmlns:p14="http://schemas.microsoft.com/office/powerpoint/2010/main" val="252562282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271"/>
        <p:cNvGrpSpPr/>
        <p:nvPr/>
      </p:nvGrpSpPr>
      <p:grpSpPr>
        <a:xfrm>
          <a:off x="0" y="0"/>
          <a:ext cx="0" cy="0"/>
          <a:chOff x="0" y="0"/>
          <a:chExt cx="0" cy="0"/>
        </a:xfrm>
      </p:grpSpPr>
      <p:graphicFrame>
        <p:nvGraphicFramePr>
          <p:cNvPr id="6" name="Chart 5">
            <a:extLst>
              <a:ext uri="{FF2B5EF4-FFF2-40B4-BE49-F238E27FC236}">
                <a16:creationId xmlns:a16="http://schemas.microsoft.com/office/drawing/2014/main" id="{194C2FD7-0E09-4087-A988-D931FA68A338}"/>
              </a:ext>
              <a:ext uri="{147F2762-F138-4A5C-976F-8EAC2B608ADB}">
                <a16:predDERef xmlns:a16="http://schemas.microsoft.com/office/drawing/2014/main" pred="{2371406A-74CF-5547-A2D8-9308BD4EA084}"/>
              </a:ext>
            </a:extLst>
          </p:cNvPr>
          <p:cNvGraphicFramePr>
            <a:graphicFrameLocks/>
          </p:cNvGraphicFramePr>
          <p:nvPr>
            <p:extLst>
              <p:ext uri="{D42A27DB-BD31-4B8C-83A1-F6EECF244321}">
                <p14:modId xmlns:p14="http://schemas.microsoft.com/office/powerpoint/2010/main" val="1592975514"/>
              </p:ext>
            </p:extLst>
          </p:nvPr>
        </p:nvGraphicFramePr>
        <p:xfrm>
          <a:off x="6090031" y="2398421"/>
          <a:ext cx="5938637" cy="401686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 name="Chart 2">
            <a:extLst>
              <a:ext uri="{FF2B5EF4-FFF2-40B4-BE49-F238E27FC236}">
                <a16:creationId xmlns:a16="http://schemas.microsoft.com/office/drawing/2014/main" id="{CF35FDA7-9E7B-42AA-A584-69E36DFD0E33}"/>
              </a:ext>
              <a:ext uri="{147F2762-F138-4A5C-976F-8EAC2B608ADB}">
                <a16:predDERef xmlns:a16="http://schemas.microsoft.com/office/drawing/2014/main" pred="{A4B0F5F9-C022-BD51-6B7A-B0CEFB37383E}"/>
              </a:ext>
            </a:extLst>
          </p:cNvPr>
          <p:cNvGraphicFramePr>
            <a:graphicFrameLocks/>
          </p:cNvGraphicFramePr>
          <p:nvPr>
            <p:extLst>
              <p:ext uri="{D42A27DB-BD31-4B8C-83A1-F6EECF244321}">
                <p14:modId xmlns:p14="http://schemas.microsoft.com/office/powerpoint/2010/main" val="1309867507"/>
              </p:ext>
            </p:extLst>
          </p:nvPr>
        </p:nvGraphicFramePr>
        <p:xfrm>
          <a:off x="99275" y="2470061"/>
          <a:ext cx="6082317" cy="4034576"/>
        </p:xfrm>
        <a:graphic>
          <a:graphicData uri="http://schemas.openxmlformats.org/drawingml/2006/chart">
            <c:chart xmlns:c="http://schemas.openxmlformats.org/drawingml/2006/chart" xmlns:r="http://schemas.openxmlformats.org/officeDocument/2006/relationships" r:id="rId4"/>
          </a:graphicData>
        </a:graphic>
      </p:graphicFrame>
      <p:sp>
        <p:nvSpPr>
          <p:cNvPr id="4272" name="Google Shape;4272;p4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dirty="0"/>
              <a:t>29</a:t>
            </a:fld>
            <a:endParaRPr/>
          </a:p>
        </p:txBody>
      </p:sp>
      <p:sp>
        <p:nvSpPr>
          <p:cNvPr id="4273" name="Google Shape;4273;p4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spcBef>
                <a:spcPts val="0"/>
              </a:spcBef>
              <a:spcAft>
                <a:spcPts val="0"/>
              </a:spcAft>
              <a:buNone/>
            </a:pPr>
            <a:r>
              <a:rPr lang="en-US"/>
              <a:t>Illinois Perinatal Quality Collaborative</a:t>
            </a:r>
            <a:endParaRPr/>
          </a:p>
        </p:txBody>
      </p:sp>
      <p:sp>
        <p:nvSpPr>
          <p:cNvPr id="4274" name="Google Shape;4274;p442"/>
          <p:cNvSpPr txBox="1"/>
          <p:nvPr/>
        </p:nvSpPr>
        <p:spPr>
          <a:xfrm>
            <a:off x="183151" y="215022"/>
            <a:ext cx="7178437" cy="1077178"/>
          </a:xfrm>
          <a:prstGeom prst="rect">
            <a:avLst/>
          </a:prstGeom>
          <a:noFill/>
          <a:ln>
            <a:noFill/>
          </a:ln>
        </p:spPr>
        <p:txBody>
          <a:bodyPr spcFirstLastPara="1" wrap="square" lIns="91425" tIns="45700" rIns="91425" bIns="45700" anchor="t" anchorCtr="0">
            <a:spAutoFit/>
          </a:bodyPr>
          <a:lstStyle/>
          <a:p>
            <a:r>
              <a:rPr lang="en-US" sz="3200" b="1">
                <a:solidFill>
                  <a:schemeClr val="accent1"/>
                </a:solidFill>
                <a:latin typeface="Calibri"/>
                <a:ea typeface="Calibri"/>
                <a:cs typeface="Calibri"/>
                <a:sym typeface="Calibri"/>
              </a:rPr>
              <a:t>Social Determinants of Health Screening and Linkage to Community Resources</a:t>
            </a:r>
            <a:endParaRPr lang="en-US" sz="3200" b="1">
              <a:solidFill>
                <a:schemeClr val="accent1"/>
              </a:solidFill>
              <a:latin typeface="Calibri"/>
              <a:ea typeface="Calibri"/>
              <a:cs typeface="Calibri"/>
            </a:endParaRPr>
          </a:p>
        </p:txBody>
      </p:sp>
      <p:sp>
        <p:nvSpPr>
          <p:cNvPr id="4275" name="Google Shape;4275;p442"/>
          <p:cNvSpPr txBox="1"/>
          <p:nvPr/>
        </p:nvSpPr>
        <p:spPr>
          <a:xfrm>
            <a:off x="1106129" y="1670186"/>
            <a:ext cx="4343400" cy="461665"/>
          </a:xfrm>
          <a:prstGeom prst="rect">
            <a:avLst/>
          </a:prstGeom>
          <a:noFill/>
          <a:ln w="57150" cap="flat" cmpd="sng">
            <a:solidFill>
              <a:schemeClr val="accent5"/>
            </a:solidFill>
            <a:prstDash val="solid"/>
            <a:round/>
            <a:headEnd type="none" w="sm" len="sm"/>
            <a:tailEnd type="none" w="sm" len="sm"/>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400" b="1" err="1">
                <a:solidFill>
                  <a:schemeClr val="accent1"/>
                </a:solidFill>
                <a:latin typeface="Calibri"/>
                <a:ea typeface="Calibri"/>
                <a:cs typeface="Calibri"/>
                <a:sym typeface="Calibri"/>
              </a:rPr>
              <a:t>SDoH</a:t>
            </a:r>
            <a:r>
              <a:rPr lang="en-US" sz="2400" b="1">
                <a:solidFill>
                  <a:schemeClr val="accent1"/>
                </a:solidFill>
                <a:latin typeface="Calibri"/>
                <a:ea typeface="Calibri"/>
                <a:cs typeface="Calibri"/>
                <a:sym typeface="Calibri"/>
              </a:rPr>
              <a:t> Screening (L&amp;D)</a:t>
            </a:r>
            <a:endParaRPr sz="2400">
              <a:solidFill>
                <a:schemeClr val="accent1"/>
              </a:solidFill>
              <a:latin typeface="Calibri"/>
              <a:ea typeface="Calibri"/>
              <a:cs typeface="Calibri"/>
              <a:sym typeface="Calibri"/>
            </a:endParaRPr>
          </a:p>
        </p:txBody>
      </p:sp>
      <p:sp>
        <p:nvSpPr>
          <p:cNvPr id="4276" name="Google Shape;4276;p442"/>
          <p:cNvSpPr txBox="1"/>
          <p:nvPr/>
        </p:nvSpPr>
        <p:spPr>
          <a:xfrm>
            <a:off x="6934200" y="1492074"/>
            <a:ext cx="4343400" cy="830997"/>
          </a:xfrm>
          <a:prstGeom prst="rect">
            <a:avLst/>
          </a:prstGeom>
          <a:noFill/>
          <a:ln w="57150" cap="flat" cmpd="sng">
            <a:solidFill>
              <a:schemeClr val="accent5"/>
            </a:solidFill>
            <a:prstDash val="solid"/>
            <a:round/>
            <a:headEnd type="none" w="sm" len="sm"/>
            <a:tailEnd type="none" w="sm" len="sm"/>
          </a:ln>
        </p:spPr>
        <p:txBody>
          <a:bodyPr spcFirstLastPara="1" wrap="square" lIns="91425" tIns="45700" rIns="91425" bIns="45700" anchor="t" anchorCtr="0">
            <a:spAutoFit/>
          </a:bodyPr>
          <a:lstStyle/>
          <a:p>
            <a:pPr algn="ctr"/>
            <a:r>
              <a:rPr lang="en-US" sz="2400" b="1">
                <a:solidFill>
                  <a:schemeClr val="accent1"/>
                </a:solidFill>
                <a:latin typeface="Calibri"/>
                <a:ea typeface="Calibri"/>
                <a:cs typeface="Calibri"/>
                <a:sym typeface="Calibri"/>
              </a:rPr>
              <a:t>Documentation of Linkage to Community Resources (L&amp;D)</a:t>
            </a:r>
            <a:endParaRPr lang="en-US">
              <a:solidFill>
                <a:schemeClr val="accent1"/>
              </a:solidFill>
            </a:endParaRPr>
          </a:p>
        </p:txBody>
      </p:sp>
      <p:sp>
        <p:nvSpPr>
          <p:cNvPr id="4280" name="Google Shape;4280;p442"/>
          <p:cNvSpPr txBox="1"/>
          <p:nvPr/>
        </p:nvSpPr>
        <p:spPr>
          <a:xfrm>
            <a:off x="6838434" y="4114543"/>
            <a:ext cx="590550" cy="369332"/>
          </a:xfrm>
          <a:prstGeom prst="rect">
            <a:avLst/>
          </a:prstGeom>
          <a:noFill/>
          <a:ln w="9525" cap="flat" cmpd="sng">
            <a:solidFill>
              <a:srgbClr val="000000"/>
            </a:solidFill>
            <a:prstDash val="solid"/>
            <a:round/>
            <a:headEnd type="none" w="sm" len="sm"/>
            <a:tailEnd type="none" w="sm" len="sm"/>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b="1">
                <a:solidFill>
                  <a:schemeClr val="dk1"/>
                </a:solidFill>
                <a:latin typeface="Calibri"/>
                <a:ea typeface="Calibri"/>
                <a:cs typeface="Calibri"/>
                <a:sym typeface="Calibri"/>
              </a:rPr>
              <a:t>54%</a:t>
            </a:r>
            <a:endParaRPr/>
          </a:p>
        </p:txBody>
      </p:sp>
      <p:sp>
        <p:nvSpPr>
          <p:cNvPr id="4281" name="Google Shape;4281;p442"/>
          <p:cNvSpPr txBox="1"/>
          <p:nvPr/>
        </p:nvSpPr>
        <p:spPr>
          <a:xfrm>
            <a:off x="11423534" y="2539576"/>
            <a:ext cx="771363" cy="369332"/>
          </a:xfrm>
          <a:prstGeom prst="rect">
            <a:avLst/>
          </a:prstGeom>
          <a:noFill/>
          <a:ln w="9525" cap="flat" cmpd="sng">
            <a:solidFill>
              <a:srgbClr val="000000"/>
            </a:solidFill>
            <a:prstDash val="solid"/>
            <a:round/>
            <a:headEnd type="none" w="sm" len="sm"/>
            <a:tailEnd type="none" w="sm" len="sm"/>
          </a:ln>
        </p:spPr>
        <p:txBody>
          <a:bodyPr spcFirstLastPara="1" wrap="square" lIns="91425" tIns="45700" rIns="91425" bIns="45700" anchor="t" anchorCtr="0">
            <a:spAutoFit/>
          </a:bodyPr>
          <a:lstStyle/>
          <a:p>
            <a:pPr marL="0" marR="0" lvl="0" indent="0" algn="l" rtl="0">
              <a:spcBef>
                <a:spcPts val="0"/>
              </a:spcBef>
              <a:spcAft>
                <a:spcPts val="0"/>
              </a:spcAft>
              <a:buNone/>
            </a:pPr>
            <a:r>
              <a:rPr lang="en-US" b="1">
                <a:solidFill>
                  <a:schemeClr val="dk1"/>
                </a:solidFill>
                <a:latin typeface="Calibri"/>
                <a:ea typeface="Calibri"/>
                <a:cs typeface="Calibri"/>
                <a:sym typeface="Calibri"/>
              </a:rPr>
              <a:t>85</a:t>
            </a:r>
            <a:r>
              <a:rPr lang="en-US" sz="1800" b="1">
                <a:solidFill>
                  <a:schemeClr val="dk1"/>
                </a:solidFill>
                <a:latin typeface="Calibri"/>
                <a:ea typeface="Calibri"/>
                <a:cs typeface="Calibri"/>
                <a:sym typeface="Calibri"/>
              </a:rPr>
              <a:t>%</a:t>
            </a:r>
            <a:endParaRPr lang="en-US">
              <a:solidFill>
                <a:schemeClr val="dk1"/>
              </a:solidFill>
            </a:endParaRPr>
          </a:p>
        </p:txBody>
      </p:sp>
      <p:sp>
        <p:nvSpPr>
          <p:cNvPr id="4283" name="Google Shape;4283;p442"/>
          <p:cNvSpPr txBox="1"/>
          <p:nvPr/>
        </p:nvSpPr>
        <p:spPr>
          <a:xfrm>
            <a:off x="812370" y="5185719"/>
            <a:ext cx="590550" cy="369332"/>
          </a:xfrm>
          <a:prstGeom prst="rect">
            <a:avLst/>
          </a:prstGeom>
          <a:noFill/>
          <a:ln w="9525" cap="flat" cmpd="sng">
            <a:solidFill>
              <a:srgbClr val="000000"/>
            </a:solidFill>
            <a:prstDash val="solid"/>
            <a:round/>
            <a:headEnd type="none" w="sm" len="sm"/>
            <a:tailEnd type="none" w="sm" len="sm"/>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b="1">
                <a:solidFill>
                  <a:schemeClr val="dk1"/>
                </a:solidFill>
                <a:latin typeface="Calibri"/>
                <a:ea typeface="Calibri"/>
                <a:cs typeface="Calibri"/>
                <a:sym typeface="Calibri"/>
              </a:rPr>
              <a:t>16%</a:t>
            </a:r>
            <a:endParaRPr/>
          </a:p>
        </p:txBody>
      </p:sp>
      <p:sp>
        <p:nvSpPr>
          <p:cNvPr id="4284" name="Google Shape;4284;p442"/>
          <p:cNvSpPr txBox="1"/>
          <p:nvPr/>
        </p:nvSpPr>
        <p:spPr>
          <a:xfrm>
            <a:off x="5400330" y="2614598"/>
            <a:ext cx="682772" cy="381145"/>
          </a:xfrm>
          <a:prstGeom prst="rect">
            <a:avLst/>
          </a:prstGeom>
          <a:noFill/>
          <a:ln w="9525" cap="flat" cmpd="sng">
            <a:solidFill>
              <a:srgbClr val="000000"/>
            </a:solidFill>
            <a:prstDash val="solid"/>
            <a:round/>
            <a:headEnd type="none" w="sm" len="sm"/>
            <a:tailEnd type="none" w="sm" len="sm"/>
          </a:ln>
        </p:spPr>
        <p:txBody>
          <a:bodyPr spcFirstLastPara="1" wrap="square" lIns="91425" tIns="45700" rIns="91425" bIns="45700" anchor="t" anchorCtr="0">
            <a:spAutoFit/>
          </a:bodyPr>
          <a:lstStyle/>
          <a:p>
            <a:pPr marL="0" marR="0" lvl="0" indent="0" algn="l" rtl="0">
              <a:spcBef>
                <a:spcPts val="0"/>
              </a:spcBef>
              <a:spcAft>
                <a:spcPts val="0"/>
              </a:spcAft>
              <a:buNone/>
            </a:pPr>
            <a:r>
              <a:rPr lang="en-US" b="1">
                <a:solidFill>
                  <a:schemeClr val="dk1"/>
                </a:solidFill>
                <a:latin typeface="Calibri"/>
                <a:ea typeface="Calibri"/>
                <a:cs typeface="Calibri"/>
                <a:sym typeface="Calibri"/>
              </a:rPr>
              <a:t>83</a:t>
            </a:r>
            <a:r>
              <a:rPr lang="en-US" sz="1800" b="1">
                <a:solidFill>
                  <a:schemeClr val="dk1"/>
                </a:solidFill>
                <a:latin typeface="Calibri"/>
                <a:ea typeface="Calibri"/>
                <a:cs typeface="Calibri"/>
                <a:sym typeface="Calibri"/>
              </a:rPr>
              <a:t>%</a:t>
            </a:r>
            <a:endParaRPr>
              <a:solidFill>
                <a:schemeClr val="dk1"/>
              </a:solidFill>
            </a:endParaRPr>
          </a:p>
        </p:txBody>
      </p:sp>
      <p:pic>
        <p:nvPicPr>
          <p:cNvPr id="2" name="Graphic 2" descr="Fireworks with solid fill">
            <a:extLst>
              <a:ext uri="{FF2B5EF4-FFF2-40B4-BE49-F238E27FC236}">
                <a16:creationId xmlns:a16="http://schemas.microsoft.com/office/drawing/2014/main" id="{F5CFADE6-DA1F-6AB0-B6D7-6F6927671AFD}"/>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5924061" y="1445847"/>
            <a:ext cx="914400" cy="914400"/>
          </a:xfrm>
          <a:prstGeom prst="rect">
            <a:avLst/>
          </a:prstGeom>
        </p:spPr>
      </p:pic>
      <p:pic>
        <p:nvPicPr>
          <p:cNvPr id="4" name="Graphic 2" descr="Fireworks with solid fill">
            <a:extLst>
              <a:ext uri="{FF2B5EF4-FFF2-40B4-BE49-F238E27FC236}">
                <a16:creationId xmlns:a16="http://schemas.microsoft.com/office/drawing/2014/main" id="{9D1D5864-DC8C-551C-2B6F-D19D416A8D1E}"/>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924060" y="1406768"/>
            <a:ext cx="914400" cy="914400"/>
          </a:xfrm>
          <a:prstGeom prst="rect">
            <a:avLst/>
          </a:prstGeom>
        </p:spPr>
      </p:pic>
      <p:pic>
        <p:nvPicPr>
          <p:cNvPr id="5" name="Graphic 5" descr="Clapping hands with solid fill">
            <a:extLst>
              <a:ext uri="{FF2B5EF4-FFF2-40B4-BE49-F238E27FC236}">
                <a16:creationId xmlns:a16="http://schemas.microsoft.com/office/drawing/2014/main" id="{EC04D46A-CC3F-3BFC-1122-D0767D5D4ADB}"/>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1275646" y="1406770"/>
            <a:ext cx="914400" cy="914400"/>
          </a:xfrm>
          <a:prstGeom prst="rect">
            <a:avLst/>
          </a:prstGeom>
        </p:spPr>
      </p:pic>
    </p:spTree>
    <p:extLst>
      <p:ext uri="{BB962C8B-B14F-4D97-AF65-F5344CB8AC3E}">
        <p14:creationId xmlns:p14="http://schemas.microsoft.com/office/powerpoint/2010/main" val="145096591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F470DC-6A4D-EB71-3D64-966909B033FD}"/>
              </a:ext>
            </a:extLst>
          </p:cNvPr>
          <p:cNvSpPr>
            <a:spLocks noGrp="1"/>
          </p:cNvSpPr>
          <p:nvPr>
            <p:ph type="title"/>
          </p:nvPr>
        </p:nvSpPr>
        <p:spPr>
          <a:xfrm>
            <a:off x="5076043" y="764462"/>
            <a:ext cx="6586491" cy="1286160"/>
          </a:xfrm>
        </p:spPr>
        <p:txBody>
          <a:bodyPr vert="horz" lIns="91440" tIns="45720" rIns="91440" bIns="45720" rtlCol="0" anchor="b">
            <a:normAutofit/>
          </a:bodyPr>
          <a:lstStyle/>
          <a:p>
            <a:r>
              <a:rPr lang="en-US" dirty="0">
                <a:ea typeface="+mj-ea"/>
                <a:cs typeface="+mj-cs"/>
              </a:rPr>
              <a:t>Happy 11th Annual Conference! </a:t>
            </a:r>
          </a:p>
        </p:txBody>
      </p:sp>
      <p:cxnSp>
        <p:nvCxnSpPr>
          <p:cNvPr id="27" name="Straight Connector 26">
            <a:extLst>
              <a:ext uri="{FF2B5EF4-FFF2-40B4-BE49-F238E27FC236}">
                <a16:creationId xmlns:a16="http://schemas.microsoft.com/office/drawing/2014/main" id="{A7F400EE-A8A5-48AF-B4D6-291B52C6F0B0}"/>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080934" y="2115117"/>
            <a:ext cx="6309360" cy="0"/>
          </a:xfrm>
          <a:prstGeom prst="line">
            <a:avLst/>
          </a:prstGeom>
          <a:ln w="19050">
            <a:solidFill>
              <a:srgbClr val="F68063"/>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5FEB6AAF-D686-C45B-6998-7D9F0BE43389}"/>
              </a:ext>
            </a:extLst>
          </p:cNvPr>
          <p:cNvSpPr>
            <a:spLocks noGrp="1"/>
          </p:cNvSpPr>
          <p:nvPr>
            <p:ph type="ftr" sz="quarter" idx="11"/>
          </p:nvPr>
        </p:nvSpPr>
        <p:spPr>
          <a:xfrm>
            <a:off x="4965430" y="6356350"/>
            <a:ext cx="4139134" cy="365125"/>
          </a:xfrm>
        </p:spPr>
        <p:txBody>
          <a:bodyPr vert="horz" lIns="91440" tIns="45720" rIns="91440" bIns="45720" rtlCol="0">
            <a:normAutofit/>
          </a:bodyPr>
          <a:lstStyle/>
          <a:p>
            <a:pPr algn="l">
              <a:spcAft>
                <a:spcPts val="600"/>
              </a:spcAft>
              <a:defRPr/>
            </a:pPr>
            <a:r>
              <a:rPr lang="en-US" kern="1200" dirty="0">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9466DC92-58D3-F5E2-FACA-48BB819C87B8}"/>
              </a:ext>
            </a:extLst>
          </p:cNvPr>
          <p:cNvSpPr>
            <a:spLocks noGrp="1"/>
          </p:cNvSpPr>
          <p:nvPr>
            <p:ph type="sldNum" sz="quarter" idx="10"/>
          </p:nvPr>
        </p:nvSpPr>
        <p:spPr>
          <a:xfrm>
            <a:off x="10167042" y="6356350"/>
            <a:ext cx="1186758" cy="365125"/>
          </a:xfrm>
          <a:prstGeom prst="ellipse">
            <a:avLst/>
          </a:prstGeom>
        </p:spPr>
        <p:txBody>
          <a:bodyPr vert="horz" lIns="91440" tIns="45720" rIns="91440" bIns="45720" rtlCol="0">
            <a:normAutofit/>
          </a:bodyPr>
          <a:lstStyle/>
          <a:p>
            <a:pPr>
              <a:lnSpc>
                <a:spcPct val="90000"/>
              </a:lnSpc>
              <a:spcAft>
                <a:spcPts val="600"/>
              </a:spcAft>
              <a:defRPr/>
            </a:pPr>
            <a:fld id="{97033E4B-E3EB-3D46-B2D8-3159663620FA}" type="slidenum">
              <a:rPr lang="en-US" dirty="0">
                <a:latin typeface="Calibri" panose="020F0502020204030204"/>
              </a:rPr>
              <a:pPr>
                <a:lnSpc>
                  <a:spcPct val="90000"/>
                </a:lnSpc>
                <a:spcAft>
                  <a:spcPts val="600"/>
                </a:spcAft>
                <a:defRPr/>
              </a:pPr>
              <a:t>3</a:t>
            </a:fld>
            <a:endParaRPr lang="en-US">
              <a:latin typeface="Calibri" panose="020F0502020204030204"/>
            </a:endParaRPr>
          </a:p>
        </p:txBody>
      </p:sp>
      <p:sp>
        <p:nvSpPr>
          <p:cNvPr id="14" name="Content Placeholder 3">
            <a:extLst>
              <a:ext uri="{FF2B5EF4-FFF2-40B4-BE49-F238E27FC236}">
                <a16:creationId xmlns:a16="http://schemas.microsoft.com/office/drawing/2014/main" id="{079DA00C-E987-F20A-6358-DF359D0463B9}"/>
              </a:ext>
            </a:extLst>
          </p:cNvPr>
          <p:cNvSpPr>
            <a:spLocks noGrp="1"/>
          </p:cNvSpPr>
          <p:nvPr/>
        </p:nvSpPr>
        <p:spPr>
          <a:xfrm>
            <a:off x="2884933" y="5759293"/>
            <a:ext cx="8945472" cy="975292"/>
          </a:xfrm>
          <a:prstGeom prst="rect">
            <a:avLst/>
          </a:prstGeom>
          <a:solidFill>
            <a:schemeClr val="accent3">
              <a:lumMod val="20000"/>
              <a:lumOff val="80000"/>
            </a:schemeClr>
          </a:solidFill>
          <a:ln/>
        </p:spPr>
        <p:style>
          <a:lnRef idx="2">
            <a:schemeClr val="accent3"/>
          </a:lnRef>
          <a:fillRef idx="1">
            <a:schemeClr val="lt1"/>
          </a:fillRef>
          <a:effectRef idx="0">
            <a:schemeClr val="accent3"/>
          </a:effectRef>
          <a:fontRef idx="minor">
            <a:schemeClr val="dk1"/>
          </a:fontRef>
        </p:style>
        <p:txBody>
          <a:bodyPr vert="horz" lIns="91440" tIns="45720" rIns="91440" bIns="45720" rtlCol="0" anchor="t">
            <a:normAutofit/>
          </a:bodyPr>
          <a:lstStyle>
            <a:lvl1pPr marL="228600" indent="-228600" algn="l" defTabSz="914400" rtl="0" eaLnBrk="1" latinLnBrk="0" hangingPunct="1">
              <a:lnSpc>
                <a:spcPct val="90000"/>
              </a:lnSpc>
              <a:spcBef>
                <a:spcPts val="1000"/>
              </a:spcBef>
              <a:buClr>
                <a:schemeClr val="accent2"/>
              </a:buClr>
              <a:buFont typeface="Arial" panose="020B0604020202020204" pitchFamily="34" charset="0"/>
              <a:buChar char="•"/>
              <a:defRPr sz="2400" b="0" i="0" kern="1200">
                <a:solidFill>
                  <a:schemeClr val="dk1"/>
                </a:solidFill>
                <a:latin typeface="+mn-lt"/>
                <a:ea typeface="+mn-ea"/>
                <a:cs typeface="+mn-cs"/>
              </a:defRPr>
            </a:lvl1pPr>
            <a:lvl2pPr marL="685800" indent="-228600" algn="l" defTabSz="914400" rtl="0" eaLnBrk="1" latinLnBrk="0" hangingPunct="1">
              <a:lnSpc>
                <a:spcPct val="90000"/>
              </a:lnSpc>
              <a:spcBef>
                <a:spcPts val="500"/>
              </a:spcBef>
              <a:buClr>
                <a:schemeClr val="accent2"/>
              </a:buClr>
              <a:buFont typeface="Arial" panose="020B0604020202020204" pitchFamily="34" charset="0"/>
              <a:buChar char="•"/>
              <a:defRPr sz="2000" b="0" i="0" kern="1200">
                <a:solidFill>
                  <a:schemeClr val="dk1"/>
                </a:solidFill>
                <a:latin typeface="+mn-lt"/>
                <a:ea typeface="+mn-ea"/>
                <a:cs typeface="+mn-cs"/>
              </a:defRPr>
            </a:lvl2pPr>
            <a:lvl3pPr marL="1143000" indent="-228600" algn="l" defTabSz="914400" rtl="0" eaLnBrk="1" latinLnBrk="0" hangingPunct="1">
              <a:lnSpc>
                <a:spcPct val="90000"/>
              </a:lnSpc>
              <a:spcBef>
                <a:spcPts val="500"/>
              </a:spcBef>
              <a:buClr>
                <a:schemeClr val="accent2"/>
              </a:buClr>
              <a:buFont typeface="Arial" panose="020B0604020202020204" pitchFamily="34" charset="0"/>
              <a:buChar char="•"/>
              <a:defRPr sz="1800" b="0" i="0" kern="1200">
                <a:solidFill>
                  <a:schemeClr val="dk1"/>
                </a:solidFill>
                <a:latin typeface="+mn-lt"/>
                <a:ea typeface="+mn-ea"/>
                <a:cs typeface="+mn-cs"/>
              </a:defRPr>
            </a:lvl3pPr>
            <a:lvl4pPr marL="1600200" indent="-228600" algn="l" defTabSz="914400" rtl="0" eaLnBrk="1" latinLnBrk="0" hangingPunct="1">
              <a:lnSpc>
                <a:spcPct val="90000"/>
              </a:lnSpc>
              <a:spcBef>
                <a:spcPts val="500"/>
              </a:spcBef>
              <a:buClr>
                <a:schemeClr val="accent2"/>
              </a:buClr>
              <a:buFont typeface="Arial" panose="020B0604020202020204" pitchFamily="34" charset="0"/>
              <a:buChar char="•"/>
              <a:defRPr sz="1600" b="0" i="0" kern="1200">
                <a:solidFill>
                  <a:schemeClr val="dk1"/>
                </a:solidFill>
                <a:latin typeface="+mn-lt"/>
                <a:ea typeface="+mn-ea"/>
                <a:cs typeface="+mn-cs"/>
              </a:defRPr>
            </a:lvl4pPr>
            <a:lvl5pPr marL="2057400" indent="-228600" algn="l" defTabSz="914400" rtl="0" eaLnBrk="1" latinLnBrk="0" hangingPunct="1">
              <a:lnSpc>
                <a:spcPct val="90000"/>
              </a:lnSpc>
              <a:spcBef>
                <a:spcPts val="500"/>
              </a:spcBef>
              <a:buClr>
                <a:schemeClr val="accent2"/>
              </a:buClr>
              <a:buFont typeface="Arial" panose="020B0604020202020204" pitchFamily="34" charset="0"/>
              <a:buChar char="•"/>
              <a:defRPr sz="1600" b="0" i="0" kern="1200">
                <a:solidFill>
                  <a:schemeClr val="dk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dk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dk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dk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dk1"/>
                </a:solidFill>
                <a:latin typeface="+mn-lt"/>
                <a:ea typeface="+mn-ea"/>
                <a:cs typeface="+mn-cs"/>
              </a:defRPr>
            </a:lvl9pPr>
          </a:lstStyle>
          <a:p>
            <a:pPr marL="0" indent="0" algn="ctr">
              <a:buClr>
                <a:srgbClr val="F58466"/>
              </a:buClr>
              <a:buNone/>
            </a:pPr>
            <a:r>
              <a:rPr lang="en-US" altLang="en-US" sz="2800" b="1" u="sng" dirty="0"/>
              <a:t>Thank you </a:t>
            </a:r>
            <a:r>
              <a:rPr lang="en-US" altLang="en-US" sz="2800" dirty="0"/>
              <a:t>to all who continue to contribute to building a successful state perinatal quality collaborative for Illinois! </a:t>
            </a:r>
          </a:p>
          <a:p>
            <a:pPr marL="457200" lvl="1" indent="0" eaLnBrk="1" hangingPunct="1">
              <a:buClr>
                <a:srgbClr val="004990"/>
              </a:buClr>
              <a:buNone/>
            </a:pPr>
            <a:endParaRPr lang="en-US" altLang="en-US" sz="1800"/>
          </a:p>
        </p:txBody>
      </p:sp>
      <p:sp>
        <p:nvSpPr>
          <p:cNvPr id="18" name="Rectangle: Single Corner Rounded 17">
            <a:extLst>
              <a:ext uri="{FF2B5EF4-FFF2-40B4-BE49-F238E27FC236}">
                <a16:creationId xmlns:a16="http://schemas.microsoft.com/office/drawing/2014/main" id="{AE7FE5E2-D6B5-BEB7-A292-EB4E90DD7C5E}"/>
              </a:ext>
            </a:extLst>
          </p:cNvPr>
          <p:cNvSpPr/>
          <p:nvPr/>
        </p:nvSpPr>
        <p:spPr>
          <a:xfrm>
            <a:off x="4970513" y="2149456"/>
            <a:ext cx="6587611" cy="3601252"/>
          </a:xfrm>
          <a:prstGeom prst="round1Rect">
            <a:avLst/>
          </a:prstGeom>
          <a:noFill/>
          <a:ln w="285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BA7F9EAC-505B-EE9C-E9E1-E3A760567E7B}"/>
              </a:ext>
            </a:extLst>
          </p:cNvPr>
          <p:cNvSpPr txBox="1"/>
          <p:nvPr/>
        </p:nvSpPr>
        <p:spPr>
          <a:xfrm>
            <a:off x="5080819" y="2060545"/>
            <a:ext cx="6418005" cy="378565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000" dirty="0">
                <a:solidFill>
                  <a:srgbClr val="333940"/>
                </a:solidFill>
                <a:cs typeface="Arial"/>
              </a:rPr>
              <a:t>Funders, Sponsors, &amp; Supporters </a:t>
            </a:r>
            <a:r>
              <a:rPr lang="en-US" sz="2000" dirty="0">
                <a:cs typeface="Arial"/>
              </a:rPr>
              <a:t>​</a:t>
            </a:r>
            <a:endParaRPr lang="en-US">
              <a:ea typeface="Calibri" panose="020F0502020204030204"/>
              <a:cs typeface="Calibri" panose="020F0502020204030204"/>
            </a:endParaRPr>
          </a:p>
          <a:p>
            <a:pPr algn="ctr"/>
            <a:r>
              <a:rPr lang="en-US" sz="2000" dirty="0">
                <a:solidFill>
                  <a:srgbClr val="333940"/>
                </a:solidFill>
                <a:cs typeface="Arial"/>
              </a:rPr>
              <a:t>Stakeholders</a:t>
            </a:r>
            <a:r>
              <a:rPr lang="en-US" sz="2000" dirty="0">
                <a:cs typeface="Arial"/>
              </a:rPr>
              <a:t>​</a:t>
            </a:r>
            <a:endParaRPr lang="en-US" sz="2000">
              <a:ea typeface="Calibri"/>
              <a:cs typeface="Arial"/>
            </a:endParaRPr>
          </a:p>
          <a:p>
            <a:pPr algn="ctr"/>
            <a:r>
              <a:rPr lang="en-US" sz="2000" dirty="0">
                <a:solidFill>
                  <a:srgbClr val="333940"/>
                </a:solidFill>
                <a:cs typeface="Arial"/>
              </a:rPr>
              <a:t>OB &amp; Neonatal Advisory Workgroups </a:t>
            </a:r>
            <a:r>
              <a:rPr lang="en-US" sz="2000" dirty="0">
                <a:cs typeface="Arial"/>
              </a:rPr>
              <a:t>​</a:t>
            </a:r>
            <a:endParaRPr lang="en-US" sz="2000">
              <a:ea typeface="Calibri"/>
              <a:cs typeface="Arial"/>
            </a:endParaRPr>
          </a:p>
          <a:p>
            <a:pPr algn="ctr"/>
            <a:r>
              <a:rPr lang="en-US" sz="2000" dirty="0">
                <a:solidFill>
                  <a:srgbClr val="333940"/>
                </a:solidFill>
                <a:cs typeface="Arial"/>
              </a:rPr>
              <a:t>Leadership Committee</a:t>
            </a:r>
            <a:r>
              <a:rPr lang="en-US" sz="2000" dirty="0">
                <a:cs typeface="Arial"/>
              </a:rPr>
              <a:t>​</a:t>
            </a:r>
            <a:endParaRPr lang="en-US" sz="2000">
              <a:ea typeface="Calibri"/>
              <a:cs typeface="Arial"/>
            </a:endParaRPr>
          </a:p>
          <a:p>
            <a:pPr algn="ctr"/>
            <a:r>
              <a:rPr lang="en-US" sz="2000" dirty="0">
                <a:solidFill>
                  <a:srgbClr val="333940"/>
                </a:solidFill>
                <a:cs typeface="Arial"/>
              </a:rPr>
              <a:t>State Quality Council</a:t>
            </a:r>
            <a:endParaRPr lang="en-US" sz="2000">
              <a:solidFill>
                <a:srgbClr val="444C55"/>
              </a:solidFill>
              <a:cs typeface="Arial"/>
            </a:endParaRPr>
          </a:p>
          <a:p>
            <a:pPr algn="ctr"/>
            <a:r>
              <a:rPr lang="en-US" sz="2000" dirty="0">
                <a:solidFill>
                  <a:srgbClr val="333940"/>
                </a:solidFill>
                <a:cs typeface="Arial"/>
              </a:rPr>
              <a:t>Perinatal Network Administrators &amp; Educators </a:t>
            </a:r>
            <a:r>
              <a:rPr lang="en-US" sz="2000" dirty="0">
                <a:cs typeface="Arial"/>
              </a:rPr>
              <a:t>​</a:t>
            </a:r>
            <a:endParaRPr lang="en-US" sz="2000">
              <a:ea typeface="Calibri"/>
              <a:cs typeface="Arial"/>
            </a:endParaRPr>
          </a:p>
          <a:p>
            <a:pPr algn="ctr"/>
            <a:r>
              <a:rPr lang="en-US" sz="2000" dirty="0">
                <a:solidFill>
                  <a:srgbClr val="333940"/>
                </a:solidFill>
                <a:cs typeface="Arial"/>
              </a:rPr>
              <a:t>Initiative Clinical Leads</a:t>
            </a:r>
            <a:r>
              <a:rPr lang="en-US" sz="2000" dirty="0">
                <a:cs typeface="Arial"/>
              </a:rPr>
              <a:t>​ &amp; Content Experts</a:t>
            </a:r>
            <a:endParaRPr lang="en-US" sz="2000">
              <a:ea typeface="Calibri"/>
              <a:cs typeface="Arial"/>
            </a:endParaRPr>
          </a:p>
          <a:p>
            <a:pPr algn="ctr"/>
            <a:r>
              <a:rPr lang="en-US" sz="2000" dirty="0">
                <a:solidFill>
                  <a:srgbClr val="333940"/>
                </a:solidFill>
                <a:cs typeface="Arial"/>
              </a:rPr>
              <a:t>Grand Rounds Speakers Bureau</a:t>
            </a:r>
            <a:r>
              <a:rPr lang="en-US" sz="2000" dirty="0">
                <a:cs typeface="Arial"/>
              </a:rPr>
              <a:t>​</a:t>
            </a:r>
            <a:endParaRPr lang="en-US" sz="2000">
              <a:ea typeface="Calibri"/>
              <a:cs typeface="Arial"/>
            </a:endParaRPr>
          </a:p>
          <a:p>
            <a:pPr algn="ctr"/>
            <a:r>
              <a:rPr lang="en-US" sz="2000" dirty="0">
                <a:solidFill>
                  <a:srgbClr val="333940"/>
                </a:solidFill>
                <a:cs typeface="Arial"/>
              </a:rPr>
              <a:t>OB and Neonatal Community Advisory Boards</a:t>
            </a:r>
            <a:endParaRPr lang="en-US" sz="2000">
              <a:solidFill>
                <a:srgbClr val="333940"/>
              </a:solidFill>
              <a:ea typeface="Calibri"/>
              <a:cs typeface="Arial"/>
            </a:endParaRPr>
          </a:p>
          <a:p>
            <a:pPr algn="ctr"/>
            <a:r>
              <a:rPr lang="en-US" sz="2000" dirty="0">
                <a:solidFill>
                  <a:srgbClr val="333940"/>
                </a:solidFill>
                <a:cs typeface="Arial"/>
              </a:rPr>
              <a:t>Patient, Family, &amp; Community Partners </a:t>
            </a:r>
            <a:endParaRPr lang="en-US" sz="2000">
              <a:ea typeface="Calibri" panose="020F0502020204030204"/>
              <a:cs typeface="Arial"/>
            </a:endParaRPr>
          </a:p>
          <a:p>
            <a:pPr algn="ctr"/>
            <a:r>
              <a:rPr lang="en-US" sz="2000" dirty="0">
                <a:solidFill>
                  <a:srgbClr val="333940"/>
                </a:solidFill>
                <a:cs typeface="Arial"/>
              </a:rPr>
              <a:t>Volunteers</a:t>
            </a:r>
            <a:r>
              <a:rPr lang="en-US" sz="2000" dirty="0">
                <a:cs typeface="Arial"/>
              </a:rPr>
              <a:t>​</a:t>
            </a:r>
            <a:endParaRPr lang="en-US" sz="2000">
              <a:ea typeface="Calibri"/>
              <a:cs typeface="Arial"/>
            </a:endParaRPr>
          </a:p>
          <a:p>
            <a:pPr algn="ctr"/>
            <a:r>
              <a:rPr lang="en-US" sz="2000" dirty="0">
                <a:solidFill>
                  <a:srgbClr val="333940"/>
                </a:solidFill>
                <a:cs typeface="Arial"/>
              </a:rPr>
              <a:t>Hospital Teams</a:t>
            </a:r>
            <a:r>
              <a:rPr lang="en-US" sz="2000" dirty="0">
                <a:cs typeface="Arial"/>
              </a:rPr>
              <a:t>​</a:t>
            </a:r>
            <a:endParaRPr lang="en-US" sz="2000" dirty="0">
              <a:ea typeface="Calibri"/>
              <a:cs typeface="Arial"/>
            </a:endParaRPr>
          </a:p>
        </p:txBody>
      </p:sp>
    </p:spTree>
    <p:extLst>
      <p:ext uri="{BB962C8B-B14F-4D97-AF65-F5344CB8AC3E}">
        <p14:creationId xmlns:p14="http://schemas.microsoft.com/office/powerpoint/2010/main" val="70197080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poster of a person hugging a person&#10;&#10;Description automatically generated">
            <a:extLst>
              <a:ext uri="{FF2B5EF4-FFF2-40B4-BE49-F238E27FC236}">
                <a16:creationId xmlns:a16="http://schemas.microsoft.com/office/drawing/2014/main" id="{498A5D31-4723-194B-F80B-89870634AF6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61257" y="274590"/>
            <a:ext cx="3392509" cy="4398912"/>
          </a:xfrm>
          <a:prstGeom prst="rect">
            <a:avLst/>
          </a:prstGeom>
          <a:ln w="127000" cap="sq">
            <a:solidFill>
              <a:srgbClr val="000000"/>
            </a:solidFill>
            <a:miter lim="800000"/>
          </a:ln>
          <a:effectLst>
            <a:outerShdw blurRad="57150" dist="50800" dir="2700000" algn="tl" rotWithShape="0">
              <a:srgbClr val="000000">
                <a:alpha val="40000"/>
              </a:srgbClr>
            </a:outerShdw>
          </a:effectLst>
        </p:spPr>
      </p:pic>
      <p:pic>
        <p:nvPicPr>
          <p:cNvPr id="7" name="Picture 6" descr="A person and person in a chair&#10;&#10;Description automatically generated">
            <a:extLst>
              <a:ext uri="{FF2B5EF4-FFF2-40B4-BE49-F238E27FC236}">
                <a16:creationId xmlns:a16="http://schemas.microsoft.com/office/drawing/2014/main" id="{4B59871B-DDA3-DF92-7C17-01BD6E1D78F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580952" y="2033144"/>
            <a:ext cx="3479288" cy="4544708"/>
          </a:xfrm>
          <a:prstGeom prst="rect">
            <a:avLst/>
          </a:prstGeom>
          <a:ln w="127000" cap="sq">
            <a:solidFill>
              <a:srgbClr val="000000"/>
            </a:solidFill>
            <a:miter lim="800000"/>
          </a:ln>
          <a:effectLst>
            <a:outerShdw blurRad="57150" dist="50800" dir="2700000" algn="tl" rotWithShape="0">
              <a:srgbClr val="000000">
                <a:alpha val="40000"/>
              </a:srgbClr>
            </a:outerShdw>
          </a:effectLst>
        </p:spPr>
      </p:pic>
      <p:pic>
        <p:nvPicPr>
          <p:cNvPr id="10" name="Picture 9">
            <a:extLst>
              <a:ext uri="{FF2B5EF4-FFF2-40B4-BE49-F238E27FC236}">
                <a16:creationId xmlns:a16="http://schemas.microsoft.com/office/drawing/2014/main" id="{416F0269-0C47-6756-35DD-2C35A951FCE7}"/>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492190" y="2046234"/>
            <a:ext cx="3494467" cy="4533880"/>
          </a:xfrm>
          <a:prstGeom prst="rect">
            <a:avLst/>
          </a:prstGeom>
          <a:ln w="127000" cap="sq">
            <a:solidFill>
              <a:srgbClr val="000000"/>
            </a:solidFill>
            <a:miter lim="800000"/>
          </a:ln>
          <a:effectLst>
            <a:outerShdw blurRad="57150" dist="50800" dir="2700000" algn="tl" rotWithShape="0">
              <a:srgbClr val="000000">
                <a:alpha val="40000"/>
              </a:srgbClr>
            </a:outerShdw>
          </a:effectLst>
        </p:spPr>
      </p:pic>
      <p:pic>
        <p:nvPicPr>
          <p:cNvPr id="8" name="Picture 7" descr="A screenshot of a medical help&#10;&#10;Description automatically generated">
            <a:extLst>
              <a:ext uri="{FF2B5EF4-FFF2-40B4-BE49-F238E27FC236}">
                <a16:creationId xmlns:a16="http://schemas.microsoft.com/office/drawing/2014/main" id="{D7C87FB3-DC2B-F212-0AC5-0174844C4D91}"/>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465113" y="274042"/>
            <a:ext cx="3392510" cy="4848214"/>
          </a:xfrm>
          <a:prstGeom prst="rect">
            <a:avLst/>
          </a:prstGeom>
          <a:ln w="127000" cap="sq">
            <a:solidFill>
              <a:srgbClr val="000000"/>
            </a:solidFill>
            <a:miter lim="800000"/>
          </a:ln>
          <a:effectLst>
            <a:outerShdw blurRad="57150" dist="50800" dir="2700000" algn="tl" rotWithShape="0">
              <a:srgbClr val="000000">
                <a:alpha val="40000"/>
              </a:srgbClr>
            </a:outerShdw>
          </a:effectLst>
        </p:spPr>
      </p:pic>
      <p:pic>
        <p:nvPicPr>
          <p:cNvPr id="2" name="Picture 1" descr="A screenshot of a computer&#10;&#10;Description automatically generated">
            <a:extLst>
              <a:ext uri="{FF2B5EF4-FFF2-40B4-BE49-F238E27FC236}">
                <a16:creationId xmlns:a16="http://schemas.microsoft.com/office/drawing/2014/main" id="{C835EB04-A3DD-6128-0388-497D48AFA9C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659118" y="4387924"/>
            <a:ext cx="6322337" cy="1840193"/>
          </a:xfrm>
          <a:prstGeom prst="rect">
            <a:avLst/>
          </a:prstGeom>
          <a:ln w="127000" cap="sq">
            <a:solidFill>
              <a:srgbClr val="000000"/>
            </a:solidFill>
            <a:miter lim="800000"/>
          </a:ln>
          <a:effectLst>
            <a:outerShdw blurRad="57150" dist="50800" dir="2700000" algn="tl" rotWithShape="0">
              <a:srgbClr val="000000">
                <a:alpha val="40000"/>
              </a:srgbClr>
            </a:outerShdw>
          </a:effectLst>
        </p:spPr>
      </p:pic>
      <p:sp>
        <p:nvSpPr>
          <p:cNvPr id="3" name="TextBox 2">
            <a:extLst>
              <a:ext uri="{FF2B5EF4-FFF2-40B4-BE49-F238E27FC236}">
                <a16:creationId xmlns:a16="http://schemas.microsoft.com/office/drawing/2014/main" id="{785B1211-5B64-AAF5-C18E-49B2230D582D}"/>
              </a:ext>
            </a:extLst>
          </p:cNvPr>
          <p:cNvSpPr txBox="1"/>
          <p:nvPr/>
        </p:nvSpPr>
        <p:spPr>
          <a:xfrm>
            <a:off x="8639276" y="4399439"/>
            <a:ext cx="2278455" cy="646331"/>
          </a:xfrm>
          <a:prstGeom prst="rect">
            <a:avLst/>
          </a:prstGeom>
          <a:solidFill>
            <a:schemeClr val="accent6"/>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err="1">
                <a:ea typeface="Calibri"/>
                <a:cs typeface="Calibri"/>
              </a:rPr>
              <a:t>IGrow</a:t>
            </a:r>
            <a:r>
              <a:rPr lang="en-US">
                <a:ea typeface="Calibri"/>
                <a:cs typeface="Calibri"/>
              </a:rPr>
              <a:t> IL Home </a:t>
            </a:r>
            <a:r>
              <a:rPr lang="en-US" err="1">
                <a:ea typeface="Calibri"/>
                <a:cs typeface="Calibri"/>
              </a:rPr>
              <a:t>Visting</a:t>
            </a:r>
            <a:r>
              <a:rPr lang="en-US">
                <a:ea typeface="Calibri"/>
                <a:cs typeface="Calibri"/>
              </a:rPr>
              <a:t> Program Search</a:t>
            </a:r>
          </a:p>
        </p:txBody>
      </p:sp>
      <p:sp>
        <p:nvSpPr>
          <p:cNvPr id="4" name="TextBox 3">
            <a:extLst>
              <a:ext uri="{FF2B5EF4-FFF2-40B4-BE49-F238E27FC236}">
                <a16:creationId xmlns:a16="http://schemas.microsoft.com/office/drawing/2014/main" id="{98AB0A57-C39C-8969-2C8E-BF27AD36A14F}"/>
              </a:ext>
            </a:extLst>
          </p:cNvPr>
          <p:cNvSpPr txBox="1"/>
          <p:nvPr/>
        </p:nvSpPr>
        <p:spPr>
          <a:xfrm>
            <a:off x="867623" y="4670078"/>
            <a:ext cx="2278455" cy="369332"/>
          </a:xfrm>
          <a:prstGeom prst="rect">
            <a:avLst/>
          </a:prstGeom>
          <a:solidFill>
            <a:schemeClr val="accent6"/>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ea typeface="Calibri"/>
                <a:cs typeface="Calibri"/>
              </a:rPr>
              <a:t>ILPQC Doula Resource</a:t>
            </a:r>
          </a:p>
        </p:txBody>
      </p:sp>
      <p:sp>
        <p:nvSpPr>
          <p:cNvPr id="6" name="TextBox 5">
            <a:extLst>
              <a:ext uri="{FF2B5EF4-FFF2-40B4-BE49-F238E27FC236}">
                <a16:creationId xmlns:a16="http://schemas.microsoft.com/office/drawing/2014/main" id="{93784ABC-04E3-35A5-ABFF-719906E458A1}"/>
              </a:ext>
            </a:extLst>
          </p:cNvPr>
          <p:cNvSpPr txBox="1"/>
          <p:nvPr/>
        </p:nvSpPr>
        <p:spPr>
          <a:xfrm>
            <a:off x="6021836" y="1844128"/>
            <a:ext cx="2278455" cy="369332"/>
          </a:xfrm>
          <a:prstGeom prst="rect">
            <a:avLst/>
          </a:prstGeom>
          <a:solidFill>
            <a:schemeClr val="accent6"/>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ea typeface="Calibri"/>
                <a:cs typeface="Calibri"/>
              </a:rPr>
              <a:t>FindHelp.org Resource</a:t>
            </a:r>
            <a:endParaRPr lang="en-US"/>
          </a:p>
        </p:txBody>
      </p:sp>
      <p:sp>
        <p:nvSpPr>
          <p:cNvPr id="9" name="TextBox 8">
            <a:extLst>
              <a:ext uri="{FF2B5EF4-FFF2-40B4-BE49-F238E27FC236}">
                <a16:creationId xmlns:a16="http://schemas.microsoft.com/office/drawing/2014/main" id="{8FC4B374-3A04-360D-3277-765685B6AC49}"/>
              </a:ext>
            </a:extLst>
          </p:cNvPr>
          <p:cNvSpPr txBox="1"/>
          <p:nvPr/>
        </p:nvSpPr>
        <p:spPr>
          <a:xfrm>
            <a:off x="9287345" y="3266792"/>
            <a:ext cx="2278455" cy="646331"/>
          </a:xfrm>
          <a:prstGeom prst="rect">
            <a:avLst/>
          </a:prstGeom>
          <a:solidFill>
            <a:schemeClr val="accent6"/>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ea typeface="Calibri"/>
                <a:cs typeface="Calibri"/>
              </a:rPr>
              <a:t>ILPQC Tip Sheets for </a:t>
            </a:r>
            <a:r>
              <a:rPr lang="en-US" err="1">
                <a:ea typeface="Calibri"/>
                <a:cs typeface="Calibri"/>
              </a:rPr>
              <a:t>SDoH</a:t>
            </a:r>
            <a:r>
              <a:rPr lang="en-US">
                <a:ea typeface="Calibri"/>
                <a:cs typeface="Calibri"/>
              </a:rPr>
              <a:t> Resources</a:t>
            </a:r>
            <a:endParaRPr lang="en-US"/>
          </a:p>
        </p:txBody>
      </p:sp>
      <p:pic>
        <p:nvPicPr>
          <p:cNvPr id="11" name="Picture 10">
            <a:extLst>
              <a:ext uri="{FF2B5EF4-FFF2-40B4-BE49-F238E27FC236}">
                <a16:creationId xmlns:a16="http://schemas.microsoft.com/office/drawing/2014/main" id="{506844B4-3930-401C-8508-EA0575722144}"/>
              </a:ext>
            </a:extLst>
          </p:cNvPr>
          <p:cNvPicPr>
            <a:picLocks noChangeAspect="1"/>
          </p:cNvPicPr>
          <p:nvPr/>
        </p:nvPicPr>
        <p:blipFill>
          <a:blip r:embed="rId8"/>
          <a:stretch>
            <a:fillRect/>
          </a:stretch>
        </p:blipFill>
        <p:spPr>
          <a:xfrm>
            <a:off x="8654553" y="5530224"/>
            <a:ext cx="2247900" cy="666750"/>
          </a:xfrm>
          <a:prstGeom prst="rect">
            <a:avLst/>
          </a:prstGeom>
        </p:spPr>
      </p:pic>
    </p:spTree>
    <p:extLst>
      <p:ext uri="{BB962C8B-B14F-4D97-AF65-F5344CB8AC3E}">
        <p14:creationId xmlns:p14="http://schemas.microsoft.com/office/powerpoint/2010/main" val="204533296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54D9D2-FD51-4B03-BD7A-F1350B0E301B}"/>
              </a:ext>
            </a:extLst>
          </p:cNvPr>
          <p:cNvSpPr>
            <a:spLocks noGrp="1"/>
          </p:cNvSpPr>
          <p:nvPr>
            <p:ph type="title"/>
          </p:nvPr>
        </p:nvSpPr>
        <p:spPr>
          <a:xfrm>
            <a:off x="98808" y="85226"/>
            <a:ext cx="5414108" cy="1325563"/>
          </a:xfrm>
          <a:noFill/>
        </p:spPr>
        <p:txBody>
          <a:bodyPr/>
          <a:lstStyle/>
          <a:p>
            <a:r>
              <a:rPr lang="en-US">
                <a:ea typeface="Lato Medium"/>
                <a:cs typeface="Calibri"/>
              </a:rPr>
              <a:t>Addressing Respectful Care</a:t>
            </a:r>
            <a:endParaRPr lang="en-US" b="0">
              <a:ea typeface="+mj-lt"/>
              <a:cs typeface="+mj-lt"/>
            </a:endParaRPr>
          </a:p>
        </p:txBody>
      </p:sp>
      <p:sp>
        <p:nvSpPr>
          <p:cNvPr id="4" name="Slide Number Placeholder 3">
            <a:extLst>
              <a:ext uri="{FF2B5EF4-FFF2-40B4-BE49-F238E27FC236}">
                <a16:creationId xmlns:a16="http://schemas.microsoft.com/office/drawing/2014/main" id="{C4CEE450-F382-85B8-1007-AE56BB298F32}"/>
              </a:ext>
            </a:extLst>
          </p:cNvPr>
          <p:cNvSpPr>
            <a:spLocks noGrp="1"/>
          </p:cNvSpPr>
          <p:nvPr>
            <p:ph type="sldNum" sz="quarter" idx="10"/>
          </p:nvPr>
        </p:nvSpPr>
        <p:spPr/>
        <p:txBody>
          <a:bodyPr/>
          <a:lstStyle/>
          <a:p>
            <a:fld id="{97033E4B-E3EB-3D46-B2D8-3159663620FA}" type="slidenum">
              <a:rPr lang="en-US" dirty="0" smtClean="0"/>
              <a:pPr/>
              <a:t>31</a:t>
            </a:fld>
            <a:endParaRPr lang="en-US"/>
          </a:p>
        </p:txBody>
      </p:sp>
      <p:sp>
        <p:nvSpPr>
          <p:cNvPr id="5" name="Footer Placeholder 4">
            <a:extLst>
              <a:ext uri="{FF2B5EF4-FFF2-40B4-BE49-F238E27FC236}">
                <a16:creationId xmlns:a16="http://schemas.microsoft.com/office/drawing/2014/main" id="{D78FCC0D-964B-6184-D355-259732ED254B}"/>
              </a:ext>
            </a:extLst>
          </p:cNvPr>
          <p:cNvSpPr>
            <a:spLocks noGrp="1"/>
          </p:cNvSpPr>
          <p:nvPr>
            <p:ph type="ftr" sz="quarter" idx="11"/>
          </p:nvPr>
        </p:nvSpPr>
        <p:spPr/>
        <p:txBody>
          <a:bodyPr/>
          <a:lstStyle/>
          <a:p>
            <a:pPr algn="l"/>
            <a:r>
              <a:rPr lang="en-US"/>
              <a:t>Illinois Perinatal Quality Collaborative</a:t>
            </a:r>
          </a:p>
        </p:txBody>
      </p:sp>
      <p:pic>
        <p:nvPicPr>
          <p:cNvPr id="7" name="Graphic 8" descr="Comment Heart with solid fill">
            <a:extLst>
              <a:ext uri="{FF2B5EF4-FFF2-40B4-BE49-F238E27FC236}">
                <a16:creationId xmlns:a16="http://schemas.microsoft.com/office/drawing/2014/main" id="{D87B850A-7D54-E2AE-BDEA-E251864DA8A1}"/>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6244899" y="225178"/>
            <a:ext cx="1239759" cy="1215354"/>
          </a:xfrm>
          <a:prstGeom prst="rect">
            <a:avLst/>
          </a:prstGeom>
        </p:spPr>
      </p:pic>
      <p:pic>
        <p:nvPicPr>
          <p:cNvPr id="9" name="Graphic 9" descr="Chat bubble with solid fill">
            <a:extLst>
              <a:ext uri="{FF2B5EF4-FFF2-40B4-BE49-F238E27FC236}">
                <a16:creationId xmlns:a16="http://schemas.microsoft.com/office/drawing/2014/main" id="{50CFD431-CB01-C910-AC6D-370A2FB8383D}"/>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5379208" y="-60007"/>
            <a:ext cx="1172401" cy="1147998"/>
          </a:xfrm>
          <a:prstGeom prst="rect">
            <a:avLst/>
          </a:prstGeom>
        </p:spPr>
      </p:pic>
      <p:graphicFrame>
        <p:nvGraphicFramePr>
          <p:cNvPr id="3" name="Chart 2">
            <a:extLst>
              <a:ext uri="{FF2B5EF4-FFF2-40B4-BE49-F238E27FC236}">
                <a16:creationId xmlns:a16="http://schemas.microsoft.com/office/drawing/2014/main" id="{1150585E-09F8-232E-AB7C-6AABB681CEBC}"/>
              </a:ext>
            </a:extLst>
          </p:cNvPr>
          <p:cNvGraphicFramePr>
            <a:graphicFrameLocks/>
          </p:cNvGraphicFramePr>
          <p:nvPr>
            <p:extLst>
              <p:ext uri="{D42A27DB-BD31-4B8C-83A1-F6EECF244321}">
                <p14:modId xmlns:p14="http://schemas.microsoft.com/office/powerpoint/2010/main" val="1085701933"/>
              </p:ext>
            </p:extLst>
          </p:nvPr>
        </p:nvGraphicFramePr>
        <p:xfrm>
          <a:off x="117986" y="2812715"/>
          <a:ext cx="5750555" cy="3415458"/>
        </p:xfrm>
        <a:graphic>
          <a:graphicData uri="http://schemas.openxmlformats.org/drawingml/2006/chart">
            <c:chart xmlns:c="http://schemas.openxmlformats.org/drawingml/2006/chart" xmlns:r="http://schemas.openxmlformats.org/officeDocument/2006/relationships" r:id="rId7"/>
          </a:graphicData>
        </a:graphic>
      </p:graphicFrame>
      <p:sp>
        <p:nvSpPr>
          <p:cNvPr id="6" name="Google Shape;4212;p438">
            <a:extLst>
              <a:ext uri="{FF2B5EF4-FFF2-40B4-BE49-F238E27FC236}">
                <a16:creationId xmlns:a16="http://schemas.microsoft.com/office/drawing/2014/main" id="{0DFE8AE5-46B7-DFDF-6215-6C01C569EB46}"/>
              </a:ext>
            </a:extLst>
          </p:cNvPr>
          <p:cNvSpPr/>
          <p:nvPr/>
        </p:nvSpPr>
        <p:spPr>
          <a:xfrm>
            <a:off x="363706" y="1238113"/>
            <a:ext cx="5261093" cy="1416806"/>
          </a:xfrm>
          <a:prstGeom prst="rect">
            <a:avLst/>
          </a:prstGeom>
          <a:solidFill>
            <a:schemeClr val="accent1"/>
          </a:solidFill>
          <a:ln w="12700" cap="flat" cmpd="sng">
            <a:solidFill>
              <a:srgbClr val="143565"/>
            </a:solidFill>
            <a:prstDash val="solid"/>
            <a:miter lim="800000"/>
            <a:headEnd type="none" w="sm" len="sm"/>
            <a:tailEnd type="none" w="sm" len="sm"/>
          </a:ln>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a:solidFill>
                  <a:schemeClr val="lt1"/>
                </a:solidFill>
                <a:latin typeface="Calibri"/>
                <a:ea typeface="Calibri"/>
                <a:cs typeface="Calibri"/>
              </a:rPr>
              <a:t>5,829 PREM surveys submitted among 71 hospitals</a:t>
            </a:r>
          </a:p>
          <a:p>
            <a:pPr algn="ctr"/>
            <a:endParaRPr lang="en-US" sz="1600">
              <a:solidFill>
                <a:schemeClr val="lt1"/>
              </a:solidFill>
              <a:latin typeface="Calibri"/>
              <a:ea typeface="Calibri"/>
              <a:cs typeface="Calibri"/>
            </a:endParaRPr>
          </a:p>
          <a:p>
            <a:pPr algn="ctr"/>
            <a:r>
              <a:rPr lang="en-US" sz="1600">
                <a:solidFill>
                  <a:schemeClr val="lt1"/>
                </a:solidFill>
                <a:latin typeface="Calibri"/>
                <a:ea typeface="Calibri"/>
                <a:cs typeface="Calibri"/>
              </a:rPr>
              <a:t>22% Black, 18% Hispanic, 5% Asian, 49% White</a:t>
            </a:r>
            <a:endParaRPr lang="en-US">
              <a:solidFill>
                <a:schemeClr val="lt1"/>
              </a:solidFill>
            </a:endParaRPr>
          </a:p>
        </p:txBody>
      </p:sp>
      <p:sp>
        <p:nvSpPr>
          <p:cNvPr id="19" name="Google Shape;4212;p438">
            <a:extLst>
              <a:ext uri="{FF2B5EF4-FFF2-40B4-BE49-F238E27FC236}">
                <a16:creationId xmlns:a16="http://schemas.microsoft.com/office/drawing/2014/main" id="{67C07697-B22D-6126-8D21-FE4BCDB620C5}"/>
              </a:ext>
            </a:extLst>
          </p:cNvPr>
          <p:cNvSpPr/>
          <p:nvPr/>
        </p:nvSpPr>
        <p:spPr>
          <a:xfrm>
            <a:off x="5966246" y="4989815"/>
            <a:ext cx="6017186" cy="1286730"/>
          </a:xfrm>
          <a:prstGeom prst="rect">
            <a:avLst/>
          </a:prstGeom>
          <a:solidFill>
            <a:schemeClr val="accent1"/>
          </a:solidFill>
          <a:ln w="12700" cap="flat" cmpd="sng">
            <a:solidFill>
              <a:srgbClr val="143565"/>
            </a:solidFill>
            <a:prstDash val="solid"/>
            <a:miter lim="800000"/>
            <a:headEnd type="none" w="sm" len="sm"/>
            <a:tailEnd type="none" w="sm" len="sm"/>
          </a:ln>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a:solidFill>
                  <a:schemeClr val="lt1"/>
                </a:solidFill>
                <a:latin typeface="Calibri"/>
                <a:cs typeface="Calibri"/>
              </a:rPr>
              <a:t>Improvement in patients reporting respectful care with progress towards reducing disparities for key PREM measures between 2022-2023</a:t>
            </a:r>
            <a:endParaRPr lang="en-US" sz="2000">
              <a:solidFill>
                <a:schemeClr val="lt1"/>
              </a:solidFill>
            </a:endParaRPr>
          </a:p>
        </p:txBody>
      </p:sp>
      <p:graphicFrame>
        <p:nvGraphicFramePr>
          <p:cNvPr id="8" name="Chart 7">
            <a:extLst>
              <a:ext uri="{FF2B5EF4-FFF2-40B4-BE49-F238E27FC236}">
                <a16:creationId xmlns:a16="http://schemas.microsoft.com/office/drawing/2014/main" id="{21903B46-6AE4-4572-4C85-CAE3BF316990}"/>
              </a:ext>
            </a:extLst>
          </p:cNvPr>
          <p:cNvGraphicFramePr>
            <a:graphicFrameLocks/>
          </p:cNvGraphicFramePr>
          <p:nvPr>
            <p:extLst>
              <p:ext uri="{D42A27DB-BD31-4B8C-83A1-F6EECF244321}">
                <p14:modId xmlns:p14="http://schemas.microsoft.com/office/powerpoint/2010/main" val="4136064003"/>
              </p:ext>
            </p:extLst>
          </p:nvPr>
        </p:nvGraphicFramePr>
        <p:xfrm>
          <a:off x="6275039" y="1441938"/>
          <a:ext cx="5400675" cy="3486150"/>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040686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54D9D2-FD51-4B03-BD7A-F1350B0E301B}"/>
              </a:ext>
            </a:extLst>
          </p:cNvPr>
          <p:cNvSpPr>
            <a:spLocks noGrp="1"/>
          </p:cNvSpPr>
          <p:nvPr>
            <p:ph type="title"/>
          </p:nvPr>
        </p:nvSpPr>
        <p:spPr>
          <a:xfrm>
            <a:off x="435428" y="130569"/>
            <a:ext cx="6986954" cy="1325563"/>
          </a:xfrm>
          <a:noFill/>
        </p:spPr>
        <p:txBody>
          <a:bodyPr/>
          <a:lstStyle/>
          <a:p>
            <a:r>
              <a:rPr lang="en-US">
                <a:ea typeface="Lato Medium"/>
                <a:cs typeface="Calibri"/>
              </a:rPr>
              <a:t>Advancing Patient &amp; Community Engagement</a:t>
            </a:r>
            <a:endParaRPr lang="en-US">
              <a:cs typeface="Calibri"/>
            </a:endParaRPr>
          </a:p>
        </p:txBody>
      </p:sp>
      <p:sp>
        <p:nvSpPr>
          <p:cNvPr id="4" name="Slide Number Placeholder 3">
            <a:extLst>
              <a:ext uri="{FF2B5EF4-FFF2-40B4-BE49-F238E27FC236}">
                <a16:creationId xmlns:a16="http://schemas.microsoft.com/office/drawing/2014/main" id="{C4CEE450-F382-85B8-1007-AE56BB298F32}"/>
              </a:ext>
            </a:extLst>
          </p:cNvPr>
          <p:cNvSpPr>
            <a:spLocks noGrp="1"/>
          </p:cNvSpPr>
          <p:nvPr>
            <p:ph type="sldNum" sz="quarter" idx="10"/>
          </p:nvPr>
        </p:nvSpPr>
        <p:spPr/>
        <p:txBody>
          <a:bodyPr/>
          <a:lstStyle/>
          <a:p>
            <a:fld id="{97033E4B-E3EB-3D46-B2D8-3159663620FA}" type="slidenum">
              <a:rPr lang="en-US" dirty="0" smtClean="0"/>
              <a:pPr/>
              <a:t>32</a:t>
            </a:fld>
            <a:endParaRPr lang="en-US"/>
          </a:p>
        </p:txBody>
      </p:sp>
      <p:sp>
        <p:nvSpPr>
          <p:cNvPr id="5" name="Footer Placeholder 4">
            <a:extLst>
              <a:ext uri="{FF2B5EF4-FFF2-40B4-BE49-F238E27FC236}">
                <a16:creationId xmlns:a16="http://schemas.microsoft.com/office/drawing/2014/main" id="{D78FCC0D-964B-6184-D355-259732ED254B}"/>
              </a:ext>
            </a:extLst>
          </p:cNvPr>
          <p:cNvSpPr>
            <a:spLocks noGrp="1"/>
          </p:cNvSpPr>
          <p:nvPr>
            <p:ph type="ftr" sz="quarter" idx="11"/>
          </p:nvPr>
        </p:nvSpPr>
        <p:spPr/>
        <p:txBody>
          <a:bodyPr/>
          <a:lstStyle/>
          <a:p>
            <a:pPr algn="l"/>
            <a:r>
              <a:rPr lang="en-US"/>
              <a:t>Illinois Perinatal Quality Collaborative</a:t>
            </a:r>
          </a:p>
        </p:txBody>
      </p:sp>
      <p:pic>
        <p:nvPicPr>
          <p:cNvPr id="10" name="Picture 6" descr="A picture containing text&#10;&#10;Description automatically generated">
            <a:extLst>
              <a:ext uri="{FF2B5EF4-FFF2-40B4-BE49-F238E27FC236}">
                <a16:creationId xmlns:a16="http://schemas.microsoft.com/office/drawing/2014/main" id="{F27DEC56-9E71-C49C-3E0A-B0FD6F49349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927446" y="1624341"/>
            <a:ext cx="3252616" cy="5041451"/>
          </a:xfrm>
          <a:prstGeom prst="rect">
            <a:avLst/>
          </a:prstGeom>
        </p:spPr>
      </p:pic>
      <p:pic>
        <p:nvPicPr>
          <p:cNvPr id="17" name="Graphic 5" descr="Badge New with solid fill">
            <a:extLst>
              <a:ext uri="{FF2B5EF4-FFF2-40B4-BE49-F238E27FC236}">
                <a16:creationId xmlns:a16="http://schemas.microsoft.com/office/drawing/2014/main" id="{27A5A02D-C930-11A7-CAD8-222BDB05A171}"/>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9600951" y="5883707"/>
            <a:ext cx="247701" cy="238408"/>
          </a:xfrm>
          <a:prstGeom prst="rect">
            <a:avLst/>
          </a:prstGeom>
        </p:spPr>
      </p:pic>
      <p:sp>
        <p:nvSpPr>
          <p:cNvPr id="21" name="Content Placeholder 20">
            <a:extLst>
              <a:ext uri="{FF2B5EF4-FFF2-40B4-BE49-F238E27FC236}">
                <a16:creationId xmlns:a16="http://schemas.microsoft.com/office/drawing/2014/main" id="{46A9C70C-276E-351C-C598-87624FCAEA39}"/>
              </a:ext>
            </a:extLst>
          </p:cNvPr>
          <p:cNvSpPr>
            <a:spLocks noGrp="1"/>
          </p:cNvSpPr>
          <p:nvPr>
            <p:ph idx="1"/>
          </p:nvPr>
        </p:nvSpPr>
        <p:spPr>
          <a:xfrm>
            <a:off x="434798" y="1385580"/>
            <a:ext cx="7486056" cy="4379777"/>
          </a:xfrm>
        </p:spPr>
        <p:txBody>
          <a:bodyPr vert="horz" lIns="91440" tIns="45720" rIns="91440" bIns="45720" rtlCol="0" anchor="t">
            <a:noAutofit/>
          </a:bodyPr>
          <a:lstStyle/>
          <a:p>
            <a:pPr marL="0" indent="0">
              <a:buNone/>
            </a:pPr>
            <a:r>
              <a:rPr lang="en-US">
                <a:ea typeface="+mn-lt"/>
                <a:cs typeface="+mn-lt"/>
              </a:rPr>
              <a:t>Nearly</a:t>
            </a:r>
            <a:r>
              <a:rPr lang="en-US" b="1">
                <a:ea typeface="+mn-lt"/>
                <a:cs typeface="+mn-lt"/>
              </a:rPr>
              <a:t> 13x</a:t>
            </a:r>
            <a:r>
              <a:rPr lang="en-US">
                <a:ea typeface="+mn-lt"/>
                <a:cs typeface="+mn-lt"/>
              </a:rPr>
              <a:t> increase in teams who have patient/community engagement strategy in place from start of BE initiative (4% --&gt; 50%)</a:t>
            </a:r>
          </a:p>
          <a:p>
            <a:pPr marL="0" indent="0">
              <a:buNone/>
            </a:pPr>
            <a:r>
              <a:rPr lang="en-US" b="1">
                <a:ea typeface="+mn-lt"/>
                <a:cs typeface="+mn-lt"/>
              </a:rPr>
              <a:t>10</a:t>
            </a:r>
            <a:r>
              <a:rPr lang="en-US">
                <a:ea typeface="+mn-lt"/>
                <a:cs typeface="+mn-lt"/>
              </a:rPr>
              <a:t> Regional Community Engagement Meetings (RCEMs) in 2022</a:t>
            </a:r>
            <a:endParaRPr lang="en-US"/>
          </a:p>
          <a:p>
            <a:pPr marL="0" indent="0">
              <a:buNone/>
            </a:pPr>
            <a:r>
              <a:rPr lang="en-US" b="1">
                <a:ea typeface="+mn-lt"/>
                <a:cs typeface="+mn-lt"/>
              </a:rPr>
              <a:t>20 </a:t>
            </a:r>
            <a:r>
              <a:rPr lang="en-US">
                <a:ea typeface="+mn-lt"/>
                <a:cs typeface="+mn-lt"/>
              </a:rPr>
              <a:t>hospitals have held Respectful Care Breakfasts in 2023</a:t>
            </a:r>
            <a:endParaRPr lang="en-US">
              <a:cs typeface="Calibri"/>
            </a:endParaRPr>
          </a:p>
          <a:p>
            <a:pPr marL="0" indent="0">
              <a:buNone/>
            </a:pPr>
            <a:r>
              <a:rPr lang="en-US" b="1">
                <a:ea typeface="+mn-lt"/>
                <a:cs typeface="+mn-lt"/>
              </a:rPr>
              <a:t>8</a:t>
            </a:r>
            <a:r>
              <a:rPr lang="en-US">
                <a:ea typeface="+mn-lt"/>
                <a:cs typeface="+mn-lt"/>
              </a:rPr>
              <a:t> hospitals have engaged a Patient Partner on their QI team in 2023</a:t>
            </a:r>
            <a:endParaRPr lang="en-US">
              <a:ea typeface="Calibri"/>
              <a:cs typeface="Calibri"/>
            </a:endParaRPr>
          </a:p>
          <a:p>
            <a:pPr marL="0" indent="0">
              <a:buNone/>
            </a:pPr>
            <a:r>
              <a:rPr lang="en-US">
                <a:ea typeface="+mn-lt"/>
                <a:cs typeface="+mn-lt"/>
              </a:rPr>
              <a:t>ILPQC is offering a FREE Momma's Voices Patient &amp; Family Partner Training to the first</a:t>
            </a:r>
            <a:r>
              <a:rPr lang="en-US" b="1">
                <a:ea typeface="+mn-lt"/>
                <a:cs typeface="+mn-lt"/>
              </a:rPr>
              <a:t> 20</a:t>
            </a:r>
            <a:r>
              <a:rPr lang="en-US">
                <a:ea typeface="+mn-lt"/>
                <a:cs typeface="+mn-lt"/>
              </a:rPr>
              <a:t> Patient Partners identified!</a:t>
            </a:r>
            <a:endParaRPr lang="en-US"/>
          </a:p>
        </p:txBody>
      </p:sp>
      <p:pic>
        <p:nvPicPr>
          <p:cNvPr id="31" name="Graphic 5" descr="Badge New with solid fill">
            <a:extLst>
              <a:ext uri="{FF2B5EF4-FFF2-40B4-BE49-F238E27FC236}">
                <a16:creationId xmlns:a16="http://schemas.microsoft.com/office/drawing/2014/main" id="{7628A1FB-0082-2E3B-5D69-790C34917CBA}"/>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683831" y="2198627"/>
            <a:ext cx="247701" cy="247701"/>
          </a:xfrm>
          <a:prstGeom prst="rect">
            <a:avLst/>
          </a:prstGeom>
        </p:spPr>
      </p:pic>
      <p:pic>
        <p:nvPicPr>
          <p:cNvPr id="35" name="Graphic 5" descr="Badge New with solid fill">
            <a:extLst>
              <a:ext uri="{FF2B5EF4-FFF2-40B4-BE49-F238E27FC236}">
                <a16:creationId xmlns:a16="http://schemas.microsoft.com/office/drawing/2014/main" id="{016EC706-5381-6F8A-E645-312DBD2714A6}"/>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9436228" y="1713785"/>
            <a:ext cx="247701" cy="247701"/>
          </a:xfrm>
          <a:prstGeom prst="rect">
            <a:avLst/>
          </a:prstGeom>
        </p:spPr>
      </p:pic>
      <p:sp>
        <p:nvSpPr>
          <p:cNvPr id="8" name="Rectangle: Rounded Corners 7">
            <a:extLst>
              <a:ext uri="{FF2B5EF4-FFF2-40B4-BE49-F238E27FC236}">
                <a16:creationId xmlns:a16="http://schemas.microsoft.com/office/drawing/2014/main" id="{3736185A-04B9-5AE2-4F05-767F6C9244FA}"/>
              </a:ext>
            </a:extLst>
          </p:cNvPr>
          <p:cNvSpPr/>
          <p:nvPr/>
        </p:nvSpPr>
        <p:spPr>
          <a:xfrm>
            <a:off x="9356123" y="4464907"/>
            <a:ext cx="2677296" cy="1168987"/>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000">
                <a:cs typeface="Calibri"/>
              </a:rPr>
              <a:t>20 Respectful Care Breakfasts</a:t>
            </a:r>
            <a:endParaRPr lang="en-US"/>
          </a:p>
          <a:p>
            <a:pPr algn="ctr"/>
            <a:r>
              <a:rPr lang="en-US" sz="2000">
                <a:cs typeface="Calibri"/>
              </a:rPr>
              <a:t>May – Nov 2023</a:t>
            </a:r>
          </a:p>
        </p:txBody>
      </p:sp>
      <p:pic>
        <p:nvPicPr>
          <p:cNvPr id="3" name="Graphic 5" descr="Badge New with solid fill">
            <a:extLst>
              <a:ext uri="{FF2B5EF4-FFF2-40B4-BE49-F238E27FC236}">
                <a16:creationId xmlns:a16="http://schemas.microsoft.com/office/drawing/2014/main" id="{195523A0-798C-A60D-7C9F-1400D4F29FEF}"/>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680115" y="2441757"/>
            <a:ext cx="247701" cy="247701"/>
          </a:xfrm>
          <a:prstGeom prst="rect">
            <a:avLst/>
          </a:prstGeom>
        </p:spPr>
      </p:pic>
      <p:pic>
        <p:nvPicPr>
          <p:cNvPr id="9" name="Graphic 5" descr="Badge New with solid fill">
            <a:extLst>
              <a:ext uri="{FF2B5EF4-FFF2-40B4-BE49-F238E27FC236}">
                <a16:creationId xmlns:a16="http://schemas.microsoft.com/office/drawing/2014/main" id="{E2B8F2AE-8F1C-81CB-C781-ADAB14246E4D}"/>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8910370" y="4975014"/>
            <a:ext cx="247701" cy="247701"/>
          </a:xfrm>
          <a:prstGeom prst="rect">
            <a:avLst/>
          </a:prstGeom>
        </p:spPr>
      </p:pic>
      <p:pic>
        <p:nvPicPr>
          <p:cNvPr id="11" name="Graphic 5" descr="Badge New with solid fill">
            <a:extLst>
              <a:ext uri="{FF2B5EF4-FFF2-40B4-BE49-F238E27FC236}">
                <a16:creationId xmlns:a16="http://schemas.microsoft.com/office/drawing/2014/main" id="{999026FA-999B-16AC-AD2B-0DD10F0A26F4}"/>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884031" y="2270038"/>
            <a:ext cx="247701" cy="247701"/>
          </a:xfrm>
          <a:prstGeom prst="rect">
            <a:avLst/>
          </a:prstGeom>
        </p:spPr>
      </p:pic>
      <p:pic>
        <p:nvPicPr>
          <p:cNvPr id="12" name="Graphic 5" descr="Badge New with solid fill">
            <a:extLst>
              <a:ext uri="{FF2B5EF4-FFF2-40B4-BE49-F238E27FC236}">
                <a16:creationId xmlns:a16="http://schemas.microsoft.com/office/drawing/2014/main" id="{E83BF750-B616-843D-AF53-23F93408E817}"/>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633470" y="1718970"/>
            <a:ext cx="247701" cy="247701"/>
          </a:xfrm>
          <a:prstGeom prst="rect">
            <a:avLst/>
          </a:prstGeom>
        </p:spPr>
      </p:pic>
      <p:pic>
        <p:nvPicPr>
          <p:cNvPr id="13" name="Graphic 5" descr="Badge New with solid fill">
            <a:extLst>
              <a:ext uri="{FF2B5EF4-FFF2-40B4-BE49-F238E27FC236}">
                <a16:creationId xmlns:a16="http://schemas.microsoft.com/office/drawing/2014/main" id="{D3CEBC24-4F23-6E3A-29B1-758FF7AE5CD9}"/>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9771163" y="1715254"/>
            <a:ext cx="247701" cy="247701"/>
          </a:xfrm>
          <a:prstGeom prst="rect">
            <a:avLst/>
          </a:prstGeom>
        </p:spPr>
      </p:pic>
      <p:pic>
        <p:nvPicPr>
          <p:cNvPr id="14" name="Graphic 5" descr="Badge New with solid fill">
            <a:extLst>
              <a:ext uri="{FF2B5EF4-FFF2-40B4-BE49-F238E27FC236}">
                <a16:creationId xmlns:a16="http://schemas.microsoft.com/office/drawing/2014/main" id="{CB74F1DF-5187-6D30-9C82-1CBBB6EB1C63}"/>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512800" y="2309114"/>
            <a:ext cx="247701" cy="247701"/>
          </a:xfrm>
          <a:prstGeom prst="rect">
            <a:avLst/>
          </a:prstGeom>
        </p:spPr>
      </p:pic>
      <p:pic>
        <p:nvPicPr>
          <p:cNvPr id="15" name="Graphic 5" descr="Badge New with solid fill">
            <a:extLst>
              <a:ext uri="{FF2B5EF4-FFF2-40B4-BE49-F238E27FC236}">
                <a16:creationId xmlns:a16="http://schemas.microsoft.com/office/drawing/2014/main" id="{C7300F3E-5E53-D5E6-6857-A8EA4F59A6D7}"/>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024338" y="2563114"/>
            <a:ext cx="247701" cy="247701"/>
          </a:xfrm>
          <a:prstGeom prst="rect">
            <a:avLst/>
          </a:prstGeom>
        </p:spPr>
      </p:pic>
      <p:pic>
        <p:nvPicPr>
          <p:cNvPr id="16" name="Graphic 5" descr="Badge New with solid fill">
            <a:extLst>
              <a:ext uri="{FF2B5EF4-FFF2-40B4-BE49-F238E27FC236}">
                <a16:creationId xmlns:a16="http://schemas.microsoft.com/office/drawing/2014/main" id="{CE4530F3-F8CC-51CB-EB1A-66A09CD7C6D4}"/>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815646" y="2436115"/>
            <a:ext cx="247701" cy="247701"/>
          </a:xfrm>
          <a:prstGeom prst="rect">
            <a:avLst/>
          </a:prstGeom>
        </p:spPr>
      </p:pic>
      <p:pic>
        <p:nvPicPr>
          <p:cNvPr id="18" name="Graphic 5" descr="Badge New with solid fill">
            <a:extLst>
              <a:ext uri="{FF2B5EF4-FFF2-40B4-BE49-F238E27FC236}">
                <a16:creationId xmlns:a16="http://schemas.microsoft.com/office/drawing/2014/main" id="{146FED9A-563A-3506-3036-6BA62285DBD2}"/>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9389338" y="2817114"/>
            <a:ext cx="247701" cy="247701"/>
          </a:xfrm>
          <a:prstGeom prst="rect">
            <a:avLst/>
          </a:prstGeom>
        </p:spPr>
      </p:pic>
      <p:pic>
        <p:nvPicPr>
          <p:cNvPr id="19" name="Graphic 5" descr="Badge New with solid fill">
            <a:extLst>
              <a:ext uri="{FF2B5EF4-FFF2-40B4-BE49-F238E27FC236}">
                <a16:creationId xmlns:a16="http://schemas.microsoft.com/office/drawing/2014/main" id="{51EE5AF0-C780-2D97-C58C-6937A78B7C17}"/>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024337" y="3715883"/>
            <a:ext cx="247701" cy="247701"/>
          </a:xfrm>
          <a:prstGeom prst="rect">
            <a:avLst/>
          </a:prstGeom>
        </p:spPr>
      </p:pic>
      <p:pic>
        <p:nvPicPr>
          <p:cNvPr id="20" name="Graphic 5" descr="Badge New with solid fill">
            <a:extLst>
              <a:ext uri="{FF2B5EF4-FFF2-40B4-BE49-F238E27FC236}">
                <a16:creationId xmlns:a16="http://schemas.microsoft.com/office/drawing/2014/main" id="{E56A7663-FEFA-CBE3-56F5-B706CC1C57D9}"/>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512800" y="2182114"/>
            <a:ext cx="247701" cy="247701"/>
          </a:xfrm>
          <a:prstGeom prst="rect">
            <a:avLst/>
          </a:prstGeom>
        </p:spPr>
      </p:pic>
      <p:pic>
        <p:nvPicPr>
          <p:cNvPr id="22" name="Graphic 5" descr="Badge New with solid fill">
            <a:extLst>
              <a:ext uri="{FF2B5EF4-FFF2-40B4-BE49-F238E27FC236}">
                <a16:creationId xmlns:a16="http://schemas.microsoft.com/office/drawing/2014/main" id="{A62CEA58-C1DE-FB2C-F176-8B8294A58C68}"/>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757030" y="2563115"/>
            <a:ext cx="247701" cy="247701"/>
          </a:xfrm>
          <a:prstGeom prst="rect">
            <a:avLst/>
          </a:prstGeom>
        </p:spPr>
      </p:pic>
      <p:pic>
        <p:nvPicPr>
          <p:cNvPr id="23" name="Graphic 5" descr="Badge New with solid fill">
            <a:extLst>
              <a:ext uri="{FF2B5EF4-FFF2-40B4-BE49-F238E27FC236}">
                <a16:creationId xmlns:a16="http://schemas.microsoft.com/office/drawing/2014/main" id="{200576E4-0CE8-3BA3-96DA-2C14DD80117E}"/>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317415" y="2201652"/>
            <a:ext cx="247701" cy="247701"/>
          </a:xfrm>
          <a:prstGeom prst="rect">
            <a:avLst/>
          </a:prstGeom>
        </p:spPr>
      </p:pic>
      <p:pic>
        <p:nvPicPr>
          <p:cNvPr id="24" name="Graphic 5" descr="Badge New with solid fill">
            <a:extLst>
              <a:ext uri="{FF2B5EF4-FFF2-40B4-BE49-F238E27FC236}">
                <a16:creationId xmlns:a16="http://schemas.microsoft.com/office/drawing/2014/main" id="{63B38D4E-2D5F-C5CD-A780-64F224A92A4A}"/>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942645" y="2397038"/>
            <a:ext cx="247701" cy="247701"/>
          </a:xfrm>
          <a:prstGeom prst="rect">
            <a:avLst/>
          </a:prstGeom>
        </p:spPr>
      </p:pic>
      <p:pic>
        <p:nvPicPr>
          <p:cNvPr id="26" name="Graphic 5" descr="Badge New with solid fill">
            <a:extLst>
              <a:ext uri="{FF2B5EF4-FFF2-40B4-BE49-F238E27FC236}">
                <a16:creationId xmlns:a16="http://schemas.microsoft.com/office/drawing/2014/main" id="{38D4E71D-842B-83DE-FBF5-F0C3442DD9B0}"/>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698413" y="2318884"/>
            <a:ext cx="247701" cy="247701"/>
          </a:xfrm>
          <a:prstGeom prst="rect">
            <a:avLst/>
          </a:prstGeom>
        </p:spPr>
      </p:pic>
      <p:sp>
        <p:nvSpPr>
          <p:cNvPr id="25" name="Star: 5 Points 24">
            <a:extLst>
              <a:ext uri="{FF2B5EF4-FFF2-40B4-BE49-F238E27FC236}">
                <a16:creationId xmlns:a16="http://schemas.microsoft.com/office/drawing/2014/main" id="{7D3D0E9B-6BAA-933A-47D0-3EB503BC7446}"/>
              </a:ext>
            </a:extLst>
          </p:cNvPr>
          <p:cNvSpPr/>
          <p:nvPr/>
        </p:nvSpPr>
        <p:spPr>
          <a:xfrm>
            <a:off x="9386159" y="1708042"/>
            <a:ext cx="206644" cy="245390"/>
          </a:xfrm>
          <a:prstGeom prst="star5">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8" name="Graphic 5" descr="Badge New with solid fill">
            <a:extLst>
              <a:ext uri="{FF2B5EF4-FFF2-40B4-BE49-F238E27FC236}">
                <a16:creationId xmlns:a16="http://schemas.microsoft.com/office/drawing/2014/main" id="{848AAE80-596F-FE82-C177-C05C6AB8F8E4}"/>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151338" y="1928113"/>
            <a:ext cx="247701" cy="247701"/>
          </a:xfrm>
          <a:prstGeom prst="rect">
            <a:avLst/>
          </a:prstGeom>
        </p:spPr>
      </p:pic>
      <p:pic>
        <p:nvPicPr>
          <p:cNvPr id="6" name="Graphic 5" descr="Badge New with solid fill">
            <a:extLst>
              <a:ext uri="{FF2B5EF4-FFF2-40B4-BE49-F238E27FC236}">
                <a16:creationId xmlns:a16="http://schemas.microsoft.com/office/drawing/2014/main" id="{5327B7A2-63A5-A0F3-5D24-30437DC4EC30}"/>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26518" y="3773484"/>
            <a:ext cx="404438" cy="395619"/>
          </a:xfrm>
          <a:prstGeom prst="rect">
            <a:avLst/>
          </a:prstGeom>
        </p:spPr>
      </p:pic>
      <p:sp>
        <p:nvSpPr>
          <p:cNvPr id="29" name="Star: 5 Points 28">
            <a:extLst>
              <a:ext uri="{FF2B5EF4-FFF2-40B4-BE49-F238E27FC236}">
                <a16:creationId xmlns:a16="http://schemas.microsoft.com/office/drawing/2014/main" id="{2683819D-B268-71D9-14BF-797BB85380F7}"/>
              </a:ext>
            </a:extLst>
          </p:cNvPr>
          <p:cNvSpPr/>
          <p:nvPr/>
        </p:nvSpPr>
        <p:spPr>
          <a:xfrm>
            <a:off x="71316" y="4371375"/>
            <a:ext cx="436385" cy="395619"/>
          </a:xfrm>
          <a:prstGeom prst="star5">
            <a:avLst/>
          </a:prstGeom>
          <a:solidFill>
            <a:schemeClr val="accent4"/>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Star: 5 Points 29">
            <a:extLst>
              <a:ext uri="{FF2B5EF4-FFF2-40B4-BE49-F238E27FC236}">
                <a16:creationId xmlns:a16="http://schemas.microsoft.com/office/drawing/2014/main" id="{F763E378-73B6-1F4B-4DAD-149C96EA667C}"/>
              </a:ext>
            </a:extLst>
          </p:cNvPr>
          <p:cNvSpPr/>
          <p:nvPr/>
        </p:nvSpPr>
        <p:spPr>
          <a:xfrm>
            <a:off x="10961819" y="2340889"/>
            <a:ext cx="206644" cy="245390"/>
          </a:xfrm>
          <a:prstGeom prst="star5">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Star: 5 Points 32">
            <a:extLst>
              <a:ext uri="{FF2B5EF4-FFF2-40B4-BE49-F238E27FC236}">
                <a16:creationId xmlns:a16="http://schemas.microsoft.com/office/drawing/2014/main" id="{182BBC9E-CCFD-D001-DA79-3EDEA7622824}"/>
              </a:ext>
            </a:extLst>
          </p:cNvPr>
          <p:cNvSpPr/>
          <p:nvPr/>
        </p:nvSpPr>
        <p:spPr>
          <a:xfrm>
            <a:off x="10613108" y="1708042"/>
            <a:ext cx="206644" cy="245390"/>
          </a:xfrm>
          <a:prstGeom prst="star5">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Star: 5 Points 33">
            <a:extLst>
              <a:ext uri="{FF2B5EF4-FFF2-40B4-BE49-F238E27FC236}">
                <a16:creationId xmlns:a16="http://schemas.microsoft.com/office/drawing/2014/main" id="{375895AA-05CB-B21F-ED9D-97BDBEDD8FFE}"/>
              </a:ext>
            </a:extLst>
          </p:cNvPr>
          <p:cNvSpPr/>
          <p:nvPr/>
        </p:nvSpPr>
        <p:spPr>
          <a:xfrm>
            <a:off x="10819751" y="2276312"/>
            <a:ext cx="206644" cy="245390"/>
          </a:xfrm>
          <a:prstGeom prst="star5">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Star: 5 Points 35">
            <a:extLst>
              <a:ext uri="{FF2B5EF4-FFF2-40B4-BE49-F238E27FC236}">
                <a16:creationId xmlns:a16="http://schemas.microsoft.com/office/drawing/2014/main" id="{17C8ABA9-BD95-4A6D-3AF7-4AECB00E6D9F}"/>
              </a:ext>
            </a:extLst>
          </p:cNvPr>
          <p:cNvSpPr/>
          <p:nvPr/>
        </p:nvSpPr>
        <p:spPr>
          <a:xfrm>
            <a:off x="10109413" y="2392550"/>
            <a:ext cx="206644" cy="245390"/>
          </a:xfrm>
          <a:prstGeom prst="star5">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Star: 5 Points 36">
            <a:extLst>
              <a:ext uri="{FF2B5EF4-FFF2-40B4-BE49-F238E27FC236}">
                <a16:creationId xmlns:a16="http://schemas.microsoft.com/office/drawing/2014/main" id="{7D7B2BC9-4203-17DA-0FB4-543CF6D55553}"/>
              </a:ext>
            </a:extLst>
          </p:cNvPr>
          <p:cNvSpPr/>
          <p:nvPr/>
        </p:nvSpPr>
        <p:spPr>
          <a:xfrm>
            <a:off x="10574362" y="2172991"/>
            <a:ext cx="206644" cy="245390"/>
          </a:xfrm>
          <a:prstGeom prst="star5">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Star: 5 Points 37">
            <a:extLst>
              <a:ext uri="{FF2B5EF4-FFF2-40B4-BE49-F238E27FC236}">
                <a16:creationId xmlns:a16="http://schemas.microsoft.com/office/drawing/2014/main" id="{EB5E07AC-F0E4-A176-4894-8E8B3CB49707}"/>
              </a:ext>
            </a:extLst>
          </p:cNvPr>
          <p:cNvSpPr/>
          <p:nvPr/>
        </p:nvSpPr>
        <p:spPr>
          <a:xfrm>
            <a:off x="10186904" y="2560448"/>
            <a:ext cx="206644" cy="245390"/>
          </a:xfrm>
          <a:prstGeom prst="star5">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Smiley Face 26">
            <a:extLst>
              <a:ext uri="{FF2B5EF4-FFF2-40B4-BE49-F238E27FC236}">
                <a16:creationId xmlns:a16="http://schemas.microsoft.com/office/drawing/2014/main" id="{DCCE0086-9586-8893-F949-99668854D549}"/>
              </a:ext>
            </a:extLst>
          </p:cNvPr>
          <p:cNvSpPr/>
          <p:nvPr/>
        </p:nvSpPr>
        <p:spPr>
          <a:xfrm>
            <a:off x="71316" y="2805838"/>
            <a:ext cx="364725" cy="328232"/>
          </a:xfrm>
          <a:prstGeom prst="smileyFace">
            <a:avLst/>
          </a:prstGeom>
          <a:solidFill>
            <a:schemeClr val="accent2"/>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Smiley Face 38">
            <a:extLst>
              <a:ext uri="{FF2B5EF4-FFF2-40B4-BE49-F238E27FC236}">
                <a16:creationId xmlns:a16="http://schemas.microsoft.com/office/drawing/2014/main" id="{292A7F25-6808-33C8-3B5B-C923107E99B9}"/>
              </a:ext>
            </a:extLst>
          </p:cNvPr>
          <p:cNvSpPr/>
          <p:nvPr/>
        </p:nvSpPr>
        <p:spPr>
          <a:xfrm>
            <a:off x="9262892" y="3571463"/>
            <a:ext cx="188167" cy="202022"/>
          </a:xfrm>
          <a:prstGeom prst="smileyFace">
            <a:avLst/>
          </a:prstGeom>
          <a:solidFill>
            <a:schemeClr val="accent2"/>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Smiley Face 49">
            <a:extLst>
              <a:ext uri="{FF2B5EF4-FFF2-40B4-BE49-F238E27FC236}">
                <a16:creationId xmlns:a16="http://schemas.microsoft.com/office/drawing/2014/main" id="{41B8D3F9-2A7F-F6CE-C19E-A4EB11F1E63E}"/>
              </a:ext>
            </a:extLst>
          </p:cNvPr>
          <p:cNvSpPr/>
          <p:nvPr/>
        </p:nvSpPr>
        <p:spPr>
          <a:xfrm>
            <a:off x="8967542" y="5101370"/>
            <a:ext cx="188167" cy="202022"/>
          </a:xfrm>
          <a:prstGeom prst="smileyFace">
            <a:avLst/>
          </a:prstGeom>
          <a:solidFill>
            <a:schemeClr val="accent2"/>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Smiley Face 50">
            <a:extLst>
              <a:ext uri="{FF2B5EF4-FFF2-40B4-BE49-F238E27FC236}">
                <a16:creationId xmlns:a16="http://schemas.microsoft.com/office/drawing/2014/main" id="{C6AE17E4-2404-E4E0-2923-163E3D7D32CA}"/>
              </a:ext>
            </a:extLst>
          </p:cNvPr>
          <p:cNvSpPr/>
          <p:nvPr/>
        </p:nvSpPr>
        <p:spPr>
          <a:xfrm>
            <a:off x="9487355" y="2939416"/>
            <a:ext cx="188167" cy="202022"/>
          </a:xfrm>
          <a:prstGeom prst="smileyFace">
            <a:avLst/>
          </a:prstGeom>
          <a:solidFill>
            <a:schemeClr val="accent2"/>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Smiley Face 54">
            <a:extLst>
              <a:ext uri="{FF2B5EF4-FFF2-40B4-BE49-F238E27FC236}">
                <a16:creationId xmlns:a16="http://schemas.microsoft.com/office/drawing/2014/main" id="{4628DCE0-757D-B9A2-33E9-A454BC78709C}"/>
              </a:ext>
            </a:extLst>
          </p:cNvPr>
          <p:cNvSpPr/>
          <p:nvPr/>
        </p:nvSpPr>
        <p:spPr>
          <a:xfrm>
            <a:off x="10591960" y="2395974"/>
            <a:ext cx="188167" cy="202022"/>
          </a:xfrm>
          <a:prstGeom prst="smileyFace">
            <a:avLst/>
          </a:prstGeom>
          <a:solidFill>
            <a:schemeClr val="accent2"/>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Smiley Face 51">
            <a:extLst>
              <a:ext uri="{FF2B5EF4-FFF2-40B4-BE49-F238E27FC236}">
                <a16:creationId xmlns:a16="http://schemas.microsoft.com/office/drawing/2014/main" id="{833717AA-3B30-1B22-E2AC-4F47452936E3}"/>
              </a:ext>
            </a:extLst>
          </p:cNvPr>
          <p:cNvSpPr/>
          <p:nvPr/>
        </p:nvSpPr>
        <p:spPr>
          <a:xfrm>
            <a:off x="9658657" y="1716671"/>
            <a:ext cx="188167" cy="202022"/>
          </a:xfrm>
          <a:prstGeom prst="smileyFace">
            <a:avLst/>
          </a:prstGeom>
          <a:solidFill>
            <a:schemeClr val="accent2"/>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Smiley Face 52">
            <a:extLst>
              <a:ext uri="{FF2B5EF4-FFF2-40B4-BE49-F238E27FC236}">
                <a16:creationId xmlns:a16="http://schemas.microsoft.com/office/drawing/2014/main" id="{D905C41A-9255-84AD-B0E1-7B68474A48C0}"/>
              </a:ext>
            </a:extLst>
          </p:cNvPr>
          <p:cNvSpPr/>
          <p:nvPr/>
        </p:nvSpPr>
        <p:spPr>
          <a:xfrm>
            <a:off x="10125309" y="2325091"/>
            <a:ext cx="188167" cy="202022"/>
          </a:xfrm>
          <a:prstGeom prst="smileyFace">
            <a:avLst/>
          </a:prstGeom>
          <a:solidFill>
            <a:schemeClr val="accent2"/>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Smiley Face 53">
            <a:extLst>
              <a:ext uri="{FF2B5EF4-FFF2-40B4-BE49-F238E27FC236}">
                <a16:creationId xmlns:a16="http://schemas.microsoft.com/office/drawing/2014/main" id="{2EA683EE-5025-981A-BD13-DB5A7F3D4CAC}"/>
              </a:ext>
            </a:extLst>
          </p:cNvPr>
          <p:cNvSpPr/>
          <p:nvPr/>
        </p:nvSpPr>
        <p:spPr>
          <a:xfrm>
            <a:off x="10420658" y="2348718"/>
            <a:ext cx="188167" cy="202022"/>
          </a:xfrm>
          <a:prstGeom prst="smileyFace">
            <a:avLst/>
          </a:prstGeom>
          <a:solidFill>
            <a:schemeClr val="accent2"/>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Smiley Face 56">
            <a:extLst>
              <a:ext uri="{FF2B5EF4-FFF2-40B4-BE49-F238E27FC236}">
                <a16:creationId xmlns:a16="http://schemas.microsoft.com/office/drawing/2014/main" id="{78573354-35C7-B61B-74B9-490A31FEDEA9}"/>
              </a:ext>
            </a:extLst>
          </p:cNvPr>
          <p:cNvSpPr/>
          <p:nvPr/>
        </p:nvSpPr>
        <p:spPr>
          <a:xfrm>
            <a:off x="10905030" y="2514114"/>
            <a:ext cx="188167" cy="202022"/>
          </a:xfrm>
          <a:prstGeom prst="smileyFace">
            <a:avLst/>
          </a:prstGeom>
          <a:solidFill>
            <a:schemeClr val="accent2"/>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Smiley Face 55">
            <a:extLst>
              <a:ext uri="{FF2B5EF4-FFF2-40B4-BE49-F238E27FC236}">
                <a16:creationId xmlns:a16="http://schemas.microsoft.com/office/drawing/2014/main" id="{7E1A1EEF-4A69-4963-BA07-55E7719B33B9}"/>
              </a:ext>
            </a:extLst>
          </p:cNvPr>
          <p:cNvSpPr/>
          <p:nvPr/>
        </p:nvSpPr>
        <p:spPr>
          <a:xfrm>
            <a:off x="10639215" y="2537741"/>
            <a:ext cx="188167" cy="202022"/>
          </a:xfrm>
          <a:prstGeom prst="smileyFace">
            <a:avLst/>
          </a:prstGeom>
          <a:solidFill>
            <a:schemeClr val="accent2"/>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Smiley Face 57">
            <a:extLst>
              <a:ext uri="{FF2B5EF4-FFF2-40B4-BE49-F238E27FC236}">
                <a16:creationId xmlns:a16="http://schemas.microsoft.com/office/drawing/2014/main" id="{5D159E34-79F9-CB0F-2999-043E1B26CBBD}"/>
              </a:ext>
            </a:extLst>
          </p:cNvPr>
          <p:cNvSpPr/>
          <p:nvPr/>
        </p:nvSpPr>
        <p:spPr>
          <a:xfrm>
            <a:off x="10940471" y="2218765"/>
            <a:ext cx="188167" cy="202022"/>
          </a:xfrm>
          <a:prstGeom prst="smileyFace">
            <a:avLst/>
          </a:prstGeom>
          <a:solidFill>
            <a:schemeClr val="accent2"/>
          </a:solidFill>
          <a:ln>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Star: 5 Points 6">
            <a:extLst>
              <a:ext uri="{FF2B5EF4-FFF2-40B4-BE49-F238E27FC236}">
                <a16:creationId xmlns:a16="http://schemas.microsoft.com/office/drawing/2014/main" id="{57D5717E-7697-A48D-1800-8157112C0D22}"/>
              </a:ext>
            </a:extLst>
          </p:cNvPr>
          <p:cNvSpPr/>
          <p:nvPr/>
        </p:nvSpPr>
        <p:spPr>
          <a:xfrm>
            <a:off x="10664200" y="2401349"/>
            <a:ext cx="206644" cy="245390"/>
          </a:xfrm>
          <a:prstGeom prst="star5">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4095506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7" name="Picture 16" descr="A group of people posing for a photo&#10;&#10;Description automatically generated">
            <a:extLst>
              <a:ext uri="{FF2B5EF4-FFF2-40B4-BE49-F238E27FC236}">
                <a16:creationId xmlns:a16="http://schemas.microsoft.com/office/drawing/2014/main" id="{054FBB4A-2FF3-56BA-A995-B8B6668E215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473" r="-166"/>
          <a:stretch/>
        </p:blipFill>
        <p:spPr>
          <a:xfrm>
            <a:off x="4199667" y="2807949"/>
            <a:ext cx="3832204" cy="1569653"/>
          </a:xfrm>
          <a:prstGeom prst="rect">
            <a:avLst/>
          </a:prstGeom>
        </p:spPr>
      </p:pic>
      <p:pic>
        <p:nvPicPr>
          <p:cNvPr id="7" name="Picture 6" descr="A group of people sitting in a room&#10;&#10;Description automatically generated">
            <a:extLst>
              <a:ext uri="{FF2B5EF4-FFF2-40B4-BE49-F238E27FC236}">
                <a16:creationId xmlns:a16="http://schemas.microsoft.com/office/drawing/2014/main" id="{514B6EB5-E538-1921-0634-0C72F3E27B30}"/>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294979" y="4527992"/>
            <a:ext cx="3835672" cy="2084740"/>
          </a:xfrm>
          <a:prstGeom prst="rect">
            <a:avLst/>
          </a:prstGeom>
        </p:spPr>
      </p:pic>
      <p:sp>
        <p:nvSpPr>
          <p:cNvPr id="31" name="Rectangle 30">
            <a:extLst>
              <a:ext uri="{FF2B5EF4-FFF2-40B4-BE49-F238E27FC236}">
                <a16:creationId xmlns:a16="http://schemas.microsoft.com/office/drawing/2014/main" id="{928F64C6-FE22-4FC1-A763-DFCC514811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4261224" y="4577975"/>
            <a:ext cx="7539349" cy="1899827"/>
          </a:xfrm>
          <a:prstGeom prst="rect">
            <a:avLst/>
          </a:prstGeom>
          <a:solidFill>
            <a:srgbClr val="404040"/>
          </a:solidFill>
          <a:ln w="127000" cap="sq" cmpd="thinThick">
            <a:solidFill>
              <a:srgbClr val="4040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C0FE9512-60DD-4A8E-9043-5E88B8876B1D}"/>
              </a:ext>
            </a:extLst>
          </p:cNvPr>
          <p:cNvSpPr>
            <a:spLocks noGrp="1"/>
          </p:cNvSpPr>
          <p:nvPr>
            <p:ph type="title"/>
          </p:nvPr>
        </p:nvSpPr>
        <p:spPr>
          <a:xfrm>
            <a:off x="7738553" y="4741948"/>
            <a:ext cx="3846835" cy="829374"/>
          </a:xfrm>
        </p:spPr>
        <p:txBody>
          <a:bodyPr vert="horz" lIns="91440" tIns="45720" rIns="91440" bIns="45720" rtlCol="0" anchor="b">
            <a:noAutofit/>
          </a:bodyPr>
          <a:lstStyle/>
          <a:p>
            <a:pPr algn="ctr">
              <a:lnSpc>
                <a:spcPct val="90000"/>
              </a:lnSpc>
            </a:pPr>
            <a:r>
              <a:rPr lang="en-US" sz="3200">
                <a:solidFill>
                  <a:srgbClr val="FFFFFF"/>
                </a:solidFill>
                <a:ea typeface="+mj-ea"/>
                <a:cs typeface="Calibri"/>
              </a:rPr>
              <a:t>Respectful Care Breakfasts Across IL</a:t>
            </a:r>
            <a:endParaRPr lang="en-US" sz="3200" kern="1200">
              <a:solidFill>
                <a:srgbClr val="FFFFFF"/>
              </a:solidFill>
              <a:latin typeface="+mj-lt"/>
              <a:ea typeface="+mj-ea"/>
              <a:cs typeface="Calibri"/>
            </a:endParaRPr>
          </a:p>
        </p:txBody>
      </p:sp>
      <p:pic>
        <p:nvPicPr>
          <p:cNvPr id="10" name="Picture 9" descr="A group of people sitting around a table&#10;&#10;Description automatically generated">
            <a:extLst>
              <a:ext uri="{FF2B5EF4-FFF2-40B4-BE49-F238E27FC236}">
                <a16:creationId xmlns:a16="http://schemas.microsoft.com/office/drawing/2014/main" id="{F450D2FF-2A12-C24E-757B-C22927A4F8D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317636" y="321734"/>
            <a:ext cx="3797570" cy="2010551"/>
          </a:xfrm>
          <a:prstGeom prst="rect">
            <a:avLst/>
          </a:prstGeom>
        </p:spPr>
      </p:pic>
      <p:pic>
        <p:nvPicPr>
          <p:cNvPr id="11" name="Picture 10" descr="A group of women posing for a photo&#10;&#10;Description automatically generated">
            <a:extLst>
              <a:ext uri="{FF2B5EF4-FFF2-40B4-BE49-F238E27FC236}">
                <a16:creationId xmlns:a16="http://schemas.microsoft.com/office/drawing/2014/main" id="{F72533A0-8306-CE47-40B7-30F3BD26CAA0}"/>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r="-3"/>
          <a:stretch/>
        </p:blipFill>
        <p:spPr>
          <a:xfrm>
            <a:off x="317634" y="2422097"/>
            <a:ext cx="3794760" cy="2013804"/>
          </a:xfrm>
          <a:prstGeom prst="rect">
            <a:avLst/>
          </a:prstGeom>
        </p:spPr>
      </p:pic>
      <p:pic>
        <p:nvPicPr>
          <p:cNvPr id="8" name="Picture 7" descr="A person and person sitting at a picnic table with a baby in a stroller&#10;&#10;Description automatically generated">
            <a:extLst>
              <a:ext uri="{FF2B5EF4-FFF2-40B4-BE49-F238E27FC236}">
                <a16:creationId xmlns:a16="http://schemas.microsoft.com/office/drawing/2014/main" id="{A979C5EA-1C80-8E96-1FE8-39F84C02F26F}"/>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52" r="-663"/>
          <a:stretch/>
        </p:blipFill>
        <p:spPr>
          <a:xfrm>
            <a:off x="4200589" y="171007"/>
            <a:ext cx="3820621" cy="2566788"/>
          </a:xfrm>
          <a:prstGeom prst="rect">
            <a:avLst/>
          </a:prstGeom>
        </p:spPr>
      </p:pic>
      <p:pic>
        <p:nvPicPr>
          <p:cNvPr id="6" name="Content Placeholder 5" descr="A person holding a baby&#10;&#10;Description automatically generated">
            <a:extLst>
              <a:ext uri="{FF2B5EF4-FFF2-40B4-BE49-F238E27FC236}">
                <a16:creationId xmlns:a16="http://schemas.microsoft.com/office/drawing/2014/main" id="{E6557D6C-ECE5-6588-4B8B-FFD83938FF6F}"/>
              </a:ext>
            </a:extLst>
          </p:cNvPr>
          <p:cNvPicPr>
            <a:picLocks noGrp="1" noChangeAspect="1"/>
          </p:cNvPicPr>
          <p:nvPr>
            <p:ph idx="1"/>
          </p:nvPr>
        </p:nvPicPr>
        <p:blipFill rotWithShape="1">
          <a:blip r:embed="rId8" cstate="email">
            <a:extLst>
              <a:ext uri="{28A0092B-C50C-407E-A947-70E740481C1C}">
                <a14:useLocalDpi xmlns:a14="http://schemas.microsoft.com/office/drawing/2010/main"/>
              </a:ext>
            </a:extLst>
          </a:blip>
          <a:srcRect/>
          <a:stretch/>
        </p:blipFill>
        <p:spPr>
          <a:xfrm>
            <a:off x="8102923" y="2155556"/>
            <a:ext cx="3789621" cy="2285087"/>
          </a:xfrm>
          <a:prstGeom prst="rect">
            <a:avLst/>
          </a:prstGeom>
        </p:spPr>
      </p:pic>
      <p:cxnSp>
        <p:nvCxnSpPr>
          <p:cNvPr id="33" name="Straight Connector 32">
            <a:extLst>
              <a:ext uri="{FF2B5EF4-FFF2-40B4-BE49-F238E27FC236}">
                <a16:creationId xmlns:a16="http://schemas.microsoft.com/office/drawing/2014/main" id="{5C34627B-48E6-4F4D-B843-97717A86B490}"/>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719934" y="5694097"/>
            <a:ext cx="5486400" cy="0"/>
          </a:xfrm>
          <a:prstGeom prst="line">
            <a:avLst/>
          </a:prstGeom>
          <a:ln w="15875">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18A6EEE-06F5-70A7-5878-12985303D5EE}"/>
              </a:ext>
            </a:extLst>
          </p:cNvPr>
          <p:cNvSpPr>
            <a:spLocks noGrp="1"/>
          </p:cNvSpPr>
          <p:nvPr>
            <p:ph type="ftr" sz="quarter" idx="11"/>
          </p:nvPr>
        </p:nvSpPr>
        <p:spPr>
          <a:xfrm>
            <a:off x="7546665" y="6536267"/>
            <a:ext cx="4892842" cy="306928"/>
          </a:xfrm>
        </p:spPr>
        <p:txBody>
          <a:bodyPr vert="horz" lIns="91440" tIns="45720" rIns="91440" bIns="45720" rtlCol="0" anchor="ctr">
            <a:normAutofit/>
          </a:bodyPr>
          <a:lstStyle/>
          <a:p>
            <a:pPr>
              <a:spcAft>
                <a:spcPts val="600"/>
              </a:spcAft>
            </a:pPr>
            <a:r>
              <a:rPr lang="en-US" kern="1200">
                <a:solidFill>
                  <a:schemeClr val="tx1">
                    <a:lumMod val="75000"/>
                    <a:lumOff val="25000"/>
                  </a:schemeClr>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A5A4ED70-0183-5724-8F1A-CD092A1FAFD0}"/>
              </a:ext>
            </a:extLst>
          </p:cNvPr>
          <p:cNvSpPr>
            <a:spLocks noGrp="1"/>
          </p:cNvSpPr>
          <p:nvPr>
            <p:ph type="sldNum" sz="quarter" idx="10"/>
          </p:nvPr>
        </p:nvSpPr>
        <p:spPr>
          <a:xfrm>
            <a:off x="9057372" y="6536267"/>
            <a:ext cx="2743200" cy="306928"/>
          </a:xfrm>
        </p:spPr>
        <p:txBody>
          <a:bodyPr vert="horz" lIns="91440" tIns="45720" rIns="91440" bIns="45720" rtlCol="0" anchor="ctr">
            <a:normAutofit/>
          </a:bodyPr>
          <a:lstStyle/>
          <a:p>
            <a:pPr>
              <a:spcAft>
                <a:spcPts val="600"/>
              </a:spcAft>
            </a:pPr>
            <a:fld id="{97033E4B-E3EB-3D46-B2D8-3159663620FA}" type="slidenum">
              <a:rPr lang="en-US" dirty="0">
                <a:solidFill>
                  <a:schemeClr val="tx1">
                    <a:lumMod val="75000"/>
                    <a:lumOff val="25000"/>
                  </a:schemeClr>
                </a:solidFill>
              </a:rPr>
              <a:pPr>
                <a:spcAft>
                  <a:spcPts val="600"/>
                </a:spcAft>
              </a:pPr>
              <a:t>33</a:t>
            </a:fld>
            <a:endParaRPr lang="en-US">
              <a:solidFill>
                <a:schemeClr val="tx1">
                  <a:lumMod val="75000"/>
                  <a:lumOff val="25000"/>
                </a:schemeClr>
              </a:solidFill>
            </a:endParaRPr>
          </a:p>
        </p:txBody>
      </p:sp>
      <p:sp>
        <p:nvSpPr>
          <p:cNvPr id="15" name="TextBox 14">
            <a:extLst>
              <a:ext uri="{FF2B5EF4-FFF2-40B4-BE49-F238E27FC236}">
                <a16:creationId xmlns:a16="http://schemas.microsoft.com/office/drawing/2014/main" id="{D479F5EF-B34D-3E48-9038-CCD71B0FCF2B}"/>
              </a:ext>
            </a:extLst>
          </p:cNvPr>
          <p:cNvSpPr txBox="1"/>
          <p:nvPr/>
        </p:nvSpPr>
        <p:spPr>
          <a:xfrm>
            <a:off x="705152" y="2465142"/>
            <a:ext cx="3029050" cy="338554"/>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600">
                <a:ea typeface="Calibri"/>
                <a:cs typeface="Calibri"/>
              </a:rPr>
              <a:t>Memorial Hospital of Carbondale</a:t>
            </a:r>
          </a:p>
        </p:txBody>
      </p:sp>
      <p:sp>
        <p:nvSpPr>
          <p:cNvPr id="24" name="TextBox 23">
            <a:extLst>
              <a:ext uri="{FF2B5EF4-FFF2-40B4-BE49-F238E27FC236}">
                <a16:creationId xmlns:a16="http://schemas.microsoft.com/office/drawing/2014/main" id="{82BCFBA6-13B9-12BE-9DF9-4CF5057733EF}"/>
              </a:ext>
            </a:extLst>
          </p:cNvPr>
          <p:cNvSpPr txBox="1"/>
          <p:nvPr/>
        </p:nvSpPr>
        <p:spPr>
          <a:xfrm>
            <a:off x="735929" y="411104"/>
            <a:ext cx="2977175" cy="338554"/>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600">
                <a:ea typeface="Calibri"/>
                <a:cs typeface="Calibri"/>
              </a:rPr>
              <a:t>Roseland Community Hospital</a:t>
            </a:r>
            <a:endParaRPr lang="en-US" sz="1600">
              <a:cs typeface="Calibri"/>
            </a:endParaRPr>
          </a:p>
        </p:txBody>
      </p:sp>
      <p:sp>
        <p:nvSpPr>
          <p:cNvPr id="29" name="TextBox 28">
            <a:extLst>
              <a:ext uri="{FF2B5EF4-FFF2-40B4-BE49-F238E27FC236}">
                <a16:creationId xmlns:a16="http://schemas.microsoft.com/office/drawing/2014/main" id="{FAEB9339-93C5-1701-70EE-EDC7CD3E87BE}"/>
              </a:ext>
            </a:extLst>
          </p:cNvPr>
          <p:cNvSpPr txBox="1"/>
          <p:nvPr/>
        </p:nvSpPr>
        <p:spPr>
          <a:xfrm>
            <a:off x="364741" y="6124598"/>
            <a:ext cx="2822896" cy="338554"/>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600">
                <a:cs typeface="Calibri"/>
              </a:rPr>
              <a:t>Barnes-Jewish/SSM St. Mary's</a:t>
            </a:r>
            <a:endParaRPr lang="en-US"/>
          </a:p>
        </p:txBody>
      </p:sp>
      <p:sp>
        <p:nvSpPr>
          <p:cNvPr id="30" name="TextBox 29">
            <a:extLst>
              <a:ext uri="{FF2B5EF4-FFF2-40B4-BE49-F238E27FC236}">
                <a16:creationId xmlns:a16="http://schemas.microsoft.com/office/drawing/2014/main" id="{C1D7A83F-D968-B993-D57C-204C5D85E4E4}"/>
              </a:ext>
            </a:extLst>
          </p:cNvPr>
          <p:cNvSpPr txBox="1"/>
          <p:nvPr/>
        </p:nvSpPr>
        <p:spPr>
          <a:xfrm>
            <a:off x="4257243" y="236082"/>
            <a:ext cx="2325666" cy="338554"/>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600">
                <a:cs typeface="Calibri"/>
              </a:rPr>
              <a:t>Carle Foundation Hospital</a:t>
            </a:r>
            <a:endParaRPr lang="en-US"/>
          </a:p>
        </p:txBody>
      </p:sp>
      <p:sp>
        <p:nvSpPr>
          <p:cNvPr id="9" name="TextBox 8">
            <a:extLst>
              <a:ext uri="{FF2B5EF4-FFF2-40B4-BE49-F238E27FC236}">
                <a16:creationId xmlns:a16="http://schemas.microsoft.com/office/drawing/2014/main" id="{1D9D9CB1-DDCD-F417-6EE0-9EB057EC8EB6}"/>
              </a:ext>
            </a:extLst>
          </p:cNvPr>
          <p:cNvSpPr txBox="1"/>
          <p:nvPr/>
        </p:nvSpPr>
        <p:spPr>
          <a:xfrm>
            <a:off x="6058350" y="2883482"/>
            <a:ext cx="1888604" cy="338554"/>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600">
                <a:ea typeface="Calibri"/>
                <a:cs typeface="Calibri"/>
              </a:rPr>
              <a:t>MacNeal Hospital</a:t>
            </a:r>
          </a:p>
        </p:txBody>
      </p:sp>
      <p:pic>
        <p:nvPicPr>
          <p:cNvPr id="12" name="Picture 11" descr="A group of people sitting in chairs in front of a projection screen&#10;&#10;Description automatically generated">
            <a:extLst>
              <a:ext uri="{FF2B5EF4-FFF2-40B4-BE49-F238E27FC236}">
                <a16:creationId xmlns:a16="http://schemas.microsoft.com/office/drawing/2014/main" id="{52EF9B08-D94F-4C43-D3DF-88D079DAB53A}"/>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l="-445"/>
          <a:stretch/>
        </p:blipFill>
        <p:spPr>
          <a:xfrm>
            <a:off x="8109563" y="170186"/>
            <a:ext cx="3783042" cy="1892304"/>
          </a:xfrm>
          <a:prstGeom prst="rect">
            <a:avLst/>
          </a:prstGeom>
        </p:spPr>
      </p:pic>
      <p:sp>
        <p:nvSpPr>
          <p:cNvPr id="13" name="TextBox 12">
            <a:extLst>
              <a:ext uri="{FF2B5EF4-FFF2-40B4-BE49-F238E27FC236}">
                <a16:creationId xmlns:a16="http://schemas.microsoft.com/office/drawing/2014/main" id="{BF4B0793-36F2-0D68-57DF-2BD3A6A14582}"/>
              </a:ext>
            </a:extLst>
          </p:cNvPr>
          <p:cNvSpPr txBox="1"/>
          <p:nvPr/>
        </p:nvSpPr>
        <p:spPr>
          <a:xfrm>
            <a:off x="8251462" y="2254125"/>
            <a:ext cx="1605535" cy="598136"/>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600">
                <a:cs typeface="Calibri"/>
              </a:rPr>
              <a:t>Carle Foundation Hospital</a:t>
            </a:r>
            <a:endParaRPr lang="en-US"/>
          </a:p>
        </p:txBody>
      </p:sp>
      <p:sp>
        <p:nvSpPr>
          <p:cNvPr id="14" name="TextBox 13">
            <a:extLst>
              <a:ext uri="{FF2B5EF4-FFF2-40B4-BE49-F238E27FC236}">
                <a16:creationId xmlns:a16="http://schemas.microsoft.com/office/drawing/2014/main" id="{47DD168A-EFA8-3F10-C016-A0703E750A1F}"/>
              </a:ext>
            </a:extLst>
          </p:cNvPr>
          <p:cNvSpPr txBox="1"/>
          <p:nvPr/>
        </p:nvSpPr>
        <p:spPr>
          <a:xfrm>
            <a:off x="8953173" y="321492"/>
            <a:ext cx="2074457" cy="338554"/>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600">
                <a:cs typeface="Calibri"/>
              </a:rPr>
              <a:t>UI Health</a:t>
            </a:r>
            <a:endParaRPr lang="en-US"/>
          </a:p>
        </p:txBody>
      </p:sp>
      <p:pic>
        <p:nvPicPr>
          <p:cNvPr id="3" name="Picture 2" descr="A group of people standing in front of a projector screen&#10;&#10;Description automatically generated">
            <a:extLst>
              <a:ext uri="{FF2B5EF4-FFF2-40B4-BE49-F238E27FC236}">
                <a16:creationId xmlns:a16="http://schemas.microsoft.com/office/drawing/2014/main" id="{6D348CD1-994D-90D5-3DD0-D478F08787F8}"/>
              </a:ext>
            </a:extLst>
          </p:cNvPr>
          <p:cNvPicPr>
            <a:picLocks noChangeAspect="1"/>
          </p:cNvPicPr>
          <p:nvPr/>
        </p:nvPicPr>
        <p:blipFill rotWithShape="1">
          <a:blip r:embed="rId10" cstate="email">
            <a:extLst>
              <a:ext uri="{28A0092B-C50C-407E-A947-70E740481C1C}">
                <a14:useLocalDpi xmlns:a14="http://schemas.microsoft.com/office/drawing/2010/main"/>
              </a:ext>
            </a:extLst>
          </a:blip>
          <a:srcRect t="-1043"/>
          <a:stretch/>
        </p:blipFill>
        <p:spPr>
          <a:xfrm>
            <a:off x="4194071" y="4470364"/>
            <a:ext cx="3352107" cy="2138135"/>
          </a:xfrm>
          <a:prstGeom prst="rect">
            <a:avLst/>
          </a:prstGeom>
        </p:spPr>
      </p:pic>
      <p:sp>
        <p:nvSpPr>
          <p:cNvPr id="16" name="TextBox 15">
            <a:extLst>
              <a:ext uri="{FF2B5EF4-FFF2-40B4-BE49-F238E27FC236}">
                <a16:creationId xmlns:a16="http://schemas.microsoft.com/office/drawing/2014/main" id="{BF562975-8F8C-1423-0B61-1FD877101592}"/>
              </a:ext>
            </a:extLst>
          </p:cNvPr>
          <p:cNvSpPr txBox="1"/>
          <p:nvPr/>
        </p:nvSpPr>
        <p:spPr>
          <a:xfrm>
            <a:off x="6145435" y="4581654"/>
            <a:ext cx="1322547" cy="584775"/>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600">
                <a:cs typeface="Calibri"/>
              </a:rPr>
              <a:t>Vista Medical Center</a:t>
            </a:r>
            <a:endParaRPr lang="en-US"/>
          </a:p>
        </p:txBody>
      </p:sp>
    </p:spTree>
    <p:extLst>
      <p:ext uri="{BB962C8B-B14F-4D97-AF65-F5344CB8AC3E}">
        <p14:creationId xmlns:p14="http://schemas.microsoft.com/office/powerpoint/2010/main" val="92769776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5" name="Footer Placeholder 4">
            <a:extLst>
              <a:ext uri="{FF2B5EF4-FFF2-40B4-BE49-F238E27FC236}">
                <a16:creationId xmlns:a16="http://schemas.microsoft.com/office/drawing/2014/main" id="{A341336C-D1A5-583D-8FB8-DFFF08531E39}"/>
              </a:ext>
            </a:extLst>
          </p:cNvPr>
          <p:cNvSpPr>
            <a:spLocks noGrp="1"/>
          </p:cNvSpPr>
          <p:nvPr>
            <p:ph type="ftr" sz="quarter" idx="11"/>
          </p:nvPr>
        </p:nvSpPr>
        <p:spPr>
          <a:xfrm>
            <a:off x="7572270" y="6356350"/>
            <a:ext cx="4114800" cy="365125"/>
          </a:xfrm>
        </p:spPr>
        <p:txBody>
          <a:bodyPr vert="horz" lIns="91440" tIns="45720" rIns="91440" bIns="45720" rtlCol="0" anchor="ctr">
            <a:normAutofit/>
          </a:bodyPr>
          <a:lstStyle/>
          <a:p>
            <a:pPr>
              <a:spcAft>
                <a:spcPts val="600"/>
              </a:spcAft>
            </a:pPr>
            <a:r>
              <a:rPr lang="en-US" kern="1200">
                <a:solidFill>
                  <a:srgbClr val="FFFFFF"/>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C792DAB3-88D4-4FD5-CF7F-7F0D860A7D58}"/>
              </a:ext>
            </a:extLst>
          </p:cNvPr>
          <p:cNvSpPr>
            <a:spLocks noGrp="1"/>
          </p:cNvSpPr>
          <p:nvPr>
            <p:ph type="sldNum" sz="quarter" idx="10"/>
          </p:nvPr>
        </p:nvSpPr>
        <p:spPr>
          <a:xfrm>
            <a:off x="8610600" y="6356350"/>
            <a:ext cx="2743200" cy="365125"/>
          </a:xfrm>
        </p:spPr>
        <p:txBody>
          <a:bodyPr vert="horz" lIns="91440" tIns="45720" rIns="91440" bIns="45720" rtlCol="0" anchor="ctr">
            <a:normAutofit/>
          </a:bodyPr>
          <a:lstStyle/>
          <a:p>
            <a:pPr>
              <a:spcAft>
                <a:spcPts val="600"/>
              </a:spcAft>
            </a:pPr>
            <a:fld id="{97033E4B-E3EB-3D46-B2D8-3159663620FA}" type="slidenum">
              <a:rPr lang="en-US">
                <a:solidFill>
                  <a:srgbClr val="FFFFFF"/>
                </a:solidFill>
              </a:rPr>
              <a:pPr>
                <a:spcAft>
                  <a:spcPts val="600"/>
                </a:spcAft>
              </a:pPr>
              <a:t>34</a:t>
            </a:fld>
            <a:endParaRPr lang="en-US">
              <a:solidFill>
                <a:srgbClr val="FFFFFF"/>
              </a:solidFill>
            </a:endParaRPr>
          </a:p>
        </p:txBody>
      </p:sp>
      <p:sp>
        <p:nvSpPr>
          <p:cNvPr id="3" name="TextBox 2">
            <a:extLst>
              <a:ext uri="{FF2B5EF4-FFF2-40B4-BE49-F238E27FC236}">
                <a16:creationId xmlns:a16="http://schemas.microsoft.com/office/drawing/2014/main" id="{B7658D12-A7C2-9B51-1AE1-ED8D2228DFBB}"/>
              </a:ext>
            </a:extLst>
          </p:cNvPr>
          <p:cNvSpPr txBox="1"/>
          <p:nvPr/>
        </p:nvSpPr>
        <p:spPr>
          <a:xfrm>
            <a:off x="1641653" y="121423"/>
            <a:ext cx="5617882" cy="120032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3600" b="1">
                <a:solidFill>
                  <a:srgbClr val="000000"/>
                </a:solidFill>
                <a:cs typeface="Calibri"/>
              </a:rPr>
              <a:t>Building the infrastructure to sustain Birth Equity work</a:t>
            </a:r>
            <a:endParaRPr lang="en-US" b="1">
              <a:solidFill>
                <a:srgbClr val="000000"/>
              </a:solidFill>
              <a:cs typeface="Calibri"/>
            </a:endParaRPr>
          </a:p>
        </p:txBody>
      </p:sp>
      <p:sp>
        <p:nvSpPr>
          <p:cNvPr id="6" name="Rectangle: Rounded Corners 5">
            <a:extLst>
              <a:ext uri="{FF2B5EF4-FFF2-40B4-BE49-F238E27FC236}">
                <a16:creationId xmlns:a16="http://schemas.microsoft.com/office/drawing/2014/main" id="{7323087E-70BA-4611-4040-A048A2775A8F}"/>
              </a:ext>
            </a:extLst>
          </p:cNvPr>
          <p:cNvSpPr/>
          <p:nvPr/>
        </p:nvSpPr>
        <p:spPr>
          <a:xfrm>
            <a:off x="1243363" y="1245192"/>
            <a:ext cx="6686734" cy="5611526"/>
          </a:xfrm>
          <a:prstGeom prst="roundRect">
            <a:avLst/>
          </a:prstGeom>
          <a:solidFill>
            <a:schemeClr val="bg2"/>
          </a:solidFill>
          <a:ln w="28575">
            <a:solidFill>
              <a:srgbClr val="000000"/>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3600" b="1" i="1" dirty="0">
                <a:solidFill>
                  <a:srgbClr val="000000"/>
                </a:solidFill>
                <a:cs typeface="Calibri"/>
              </a:rPr>
              <a:t>2024 BE Goals:</a:t>
            </a:r>
          </a:p>
          <a:p>
            <a:pPr marL="457200" indent="-457200">
              <a:buAutoNum type="arabicPeriod"/>
            </a:pPr>
            <a:r>
              <a:rPr lang="en-US" sz="2400" b="1" dirty="0">
                <a:solidFill>
                  <a:srgbClr val="000000"/>
                </a:solidFill>
                <a:cs typeface="Calibri"/>
              </a:rPr>
              <a:t>Continue to build partnerships with patients and community</a:t>
            </a:r>
            <a:endParaRPr lang="en-US" sz="2400" b="1" dirty="0">
              <a:solidFill>
                <a:srgbClr val="000000"/>
              </a:solidFill>
              <a:ea typeface="Calibri"/>
              <a:cs typeface="Calibri"/>
            </a:endParaRPr>
          </a:p>
          <a:p>
            <a:pPr marL="914400" lvl="1" indent="-457200">
              <a:buFont typeface="Arial"/>
              <a:buChar char="•"/>
            </a:pPr>
            <a:r>
              <a:rPr lang="en-US" sz="2400" dirty="0">
                <a:solidFill>
                  <a:srgbClr val="000000"/>
                </a:solidFill>
                <a:cs typeface="Calibri"/>
              </a:rPr>
              <a:t>Host Respectful Care Breakfasts</a:t>
            </a:r>
            <a:endParaRPr lang="en-US" sz="2400" dirty="0">
              <a:cs typeface="Calibri" panose="020F0502020204030204"/>
            </a:endParaRPr>
          </a:p>
          <a:p>
            <a:pPr marL="914400" lvl="1" indent="-457200">
              <a:buFont typeface="Arial"/>
              <a:buChar char="•"/>
            </a:pPr>
            <a:r>
              <a:rPr lang="en-US" sz="2400" dirty="0">
                <a:solidFill>
                  <a:srgbClr val="000000"/>
                </a:solidFill>
                <a:cs typeface="Calibri"/>
              </a:rPr>
              <a:t>Identify and engage with Patient Partners</a:t>
            </a:r>
            <a:endParaRPr lang="en-US" sz="2400" dirty="0">
              <a:solidFill>
                <a:srgbClr val="000000"/>
              </a:solidFill>
              <a:ea typeface="Calibri"/>
              <a:cs typeface="Calibri"/>
            </a:endParaRPr>
          </a:p>
          <a:p>
            <a:pPr marL="914400" lvl="1" indent="-457200">
              <a:buFont typeface="Arial"/>
              <a:buChar char="•"/>
            </a:pPr>
            <a:r>
              <a:rPr lang="en-US" sz="2400" dirty="0">
                <a:solidFill>
                  <a:srgbClr val="000000"/>
                </a:solidFill>
                <a:cs typeface="Calibri"/>
              </a:rPr>
              <a:t>Build relationships with community partners to improve patient linkage</a:t>
            </a:r>
            <a:endParaRPr lang="en-US" sz="2400" dirty="0">
              <a:solidFill>
                <a:srgbClr val="000000"/>
              </a:solidFill>
              <a:ea typeface="Calibri"/>
              <a:cs typeface="Calibri"/>
            </a:endParaRPr>
          </a:p>
          <a:p>
            <a:pPr marL="914400" lvl="1" indent="-457200">
              <a:buFont typeface="Arial"/>
              <a:buChar char="•"/>
            </a:pPr>
            <a:r>
              <a:rPr lang="en-US" sz="2400" dirty="0">
                <a:solidFill>
                  <a:srgbClr val="000000"/>
                </a:solidFill>
                <a:cs typeface="Calibri"/>
              </a:rPr>
              <a:t>Expand Birth Equity strategies to outpatient sites</a:t>
            </a:r>
            <a:endParaRPr lang="en-US" sz="2400" dirty="0">
              <a:solidFill>
                <a:srgbClr val="000000"/>
              </a:solidFill>
              <a:ea typeface="Calibri"/>
              <a:cs typeface="Calibri"/>
            </a:endParaRPr>
          </a:p>
          <a:p>
            <a:pPr marL="457200" indent="-457200">
              <a:buAutoNum type="arabicPeriod"/>
            </a:pPr>
            <a:r>
              <a:rPr lang="en-US" sz="2400" b="1" dirty="0">
                <a:solidFill>
                  <a:srgbClr val="000000"/>
                </a:solidFill>
                <a:cs typeface="Calibri"/>
              </a:rPr>
              <a:t>Increase % PREM survey completion to obtain patient feedback &amp; continue to improve respectful care</a:t>
            </a:r>
            <a:endParaRPr lang="en-US" sz="2400" b="1" dirty="0">
              <a:solidFill>
                <a:srgbClr val="000000"/>
              </a:solidFill>
              <a:ea typeface="Calibri"/>
              <a:cs typeface="Calibri"/>
            </a:endParaRPr>
          </a:p>
          <a:p>
            <a:pPr marL="457200" indent="-457200">
              <a:buAutoNum type="arabicPeriod"/>
            </a:pPr>
            <a:r>
              <a:rPr lang="en-US" sz="2400" b="1" dirty="0">
                <a:solidFill>
                  <a:srgbClr val="000000"/>
                </a:solidFill>
                <a:cs typeface="Calibri"/>
              </a:rPr>
              <a:t>Stratify data &amp; take action on disparities</a:t>
            </a:r>
            <a:endParaRPr lang="en-US" sz="2400" b="1" dirty="0">
              <a:solidFill>
                <a:srgbClr val="000000"/>
              </a:solidFill>
              <a:ea typeface="Calibri"/>
              <a:cs typeface="Calibri"/>
            </a:endParaRPr>
          </a:p>
        </p:txBody>
      </p:sp>
      <p:sp>
        <p:nvSpPr>
          <p:cNvPr id="8" name="Content Placeholder 7">
            <a:extLst>
              <a:ext uri="{FF2B5EF4-FFF2-40B4-BE49-F238E27FC236}">
                <a16:creationId xmlns:a16="http://schemas.microsoft.com/office/drawing/2014/main" id="{DB253BB9-C6FE-56BE-4EF2-76BEE5BCE68E}"/>
              </a:ext>
            </a:extLst>
          </p:cNvPr>
          <p:cNvSpPr>
            <a:spLocks noGrp="1"/>
          </p:cNvSpPr>
          <p:nvPr>
            <p:ph idx="1"/>
          </p:nvPr>
        </p:nvSpPr>
        <p:spPr/>
        <p:txBody>
          <a:bodyPr/>
          <a:lstStyle/>
          <a:p>
            <a:endParaRPr lang="en-US"/>
          </a:p>
        </p:txBody>
      </p:sp>
    </p:spTree>
    <p:extLst>
      <p:ext uri="{BB962C8B-B14F-4D97-AF65-F5344CB8AC3E}">
        <p14:creationId xmlns:p14="http://schemas.microsoft.com/office/powerpoint/2010/main" val="264796065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9FCEC9-0EC9-374D-959D-7AB59467C1BA}"/>
              </a:ext>
            </a:extLst>
          </p:cNvPr>
          <p:cNvSpPr>
            <a:spLocks noGrp="1"/>
          </p:cNvSpPr>
          <p:nvPr>
            <p:ph type="title"/>
          </p:nvPr>
        </p:nvSpPr>
        <p:spPr/>
        <p:txBody>
          <a:bodyPr/>
          <a:lstStyle/>
          <a:p>
            <a:r>
              <a:rPr lang="en-US">
                <a:ea typeface="Lato Medium"/>
                <a:cs typeface="Lato Medium"/>
              </a:rPr>
              <a:t>Promoting Vaginal Birth (PVB) Initiative</a:t>
            </a:r>
            <a:endParaRPr lang="en-US"/>
          </a:p>
        </p:txBody>
      </p:sp>
      <p:sp>
        <p:nvSpPr>
          <p:cNvPr id="3" name="Content Placeholder 2">
            <a:extLst>
              <a:ext uri="{FF2B5EF4-FFF2-40B4-BE49-F238E27FC236}">
                <a16:creationId xmlns:a16="http://schemas.microsoft.com/office/drawing/2014/main" id="{B3A6EC5C-75A9-6841-A232-CD6FE289C3AE}"/>
              </a:ext>
            </a:extLst>
          </p:cNvPr>
          <p:cNvSpPr>
            <a:spLocks noGrp="1"/>
          </p:cNvSpPr>
          <p:nvPr>
            <p:ph type="subTitle" idx="1"/>
          </p:nvPr>
        </p:nvSpPr>
        <p:spPr/>
        <p:txBody>
          <a:bodyPr vert="horz" lIns="91440" tIns="45720" rIns="91440" bIns="45720" rtlCol="0" anchor="t">
            <a:noAutofit/>
          </a:bodyPr>
          <a:lstStyle/>
          <a:p>
            <a:r>
              <a:rPr lang="en-US">
                <a:ea typeface="Lato"/>
                <a:cs typeface="Lato"/>
              </a:rPr>
              <a:t>Supporting teams to achieve PVB success  </a:t>
            </a:r>
            <a:endParaRPr lang="en-US"/>
          </a:p>
        </p:txBody>
      </p:sp>
    </p:spTree>
    <p:extLst>
      <p:ext uri="{BB962C8B-B14F-4D97-AF65-F5344CB8AC3E}">
        <p14:creationId xmlns:p14="http://schemas.microsoft.com/office/powerpoint/2010/main" val="274343368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FD53C4-A666-522F-F9AB-081D90D541D1}"/>
              </a:ext>
            </a:extLst>
          </p:cNvPr>
          <p:cNvSpPr>
            <a:spLocks noGrp="1"/>
          </p:cNvSpPr>
          <p:nvPr>
            <p:ph type="title"/>
          </p:nvPr>
        </p:nvSpPr>
        <p:spPr/>
        <p:txBody>
          <a:bodyPr/>
          <a:lstStyle/>
          <a:p>
            <a:r>
              <a:rPr lang="en-US">
                <a:ea typeface="Lato Medium"/>
                <a:cs typeface="Lato Medium"/>
              </a:rPr>
              <a:t>PVB Clinical Leads – THANK YOU</a:t>
            </a:r>
            <a:endParaRPr lang="en-US"/>
          </a:p>
        </p:txBody>
      </p:sp>
      <p:sp>
        <p:nvSpPr>
          <p:cNvPr id="3" name="Content Placeholder 2">
            <a:extLst>
              <a:ext uri="{FF2B5EF4-FFF2-40B4-BE49-F238E27FC236}">
                <a16:creationId xmlns:a16="http://schemas.microsoft.com/office/drawing/2014/main" id="{9C054D65-4BA2-1961-496E-FB2C9FA2C720}"/>
              </a:ext>
            </a:extLst>
          </p:cNvPr>
          <p:cNvSpPr>
            <a:spLocks noGrp="1"/>
          </p:cNvSpPr>
          <p:nvPr>
            <p:ph idx="1"/>
          </p:nvPr>
        </p:nvSpPr>
        <p:spPr>
          <a:xfrm>
            <a:off x="636337" y="1691941"/>
            <a:ext cx="10972800" cy="4351338"/>
          </a:xfrm>
        </p:spPr>
        <p:txBody>
          <a:bodyPr vert="horz" lIns="91440" tIns="45720" rIns="91440" bIns="45720" rtlCol="0" anchor="t">
            <a:noAutofit/>
          </a:bodyPr>
          <a:lstStyle/>
          <a:p>
            <a:pPr>
              <a:spcAft>
                <a:spcPts val="500"/>
              </a:spcAft>
            </a:pPr>
            <a:r>
              <a:rPr lang="en-US">
                <a:ea typeface="+mn-lt"/>
                <a:cs typeface="+mn-lt"/>
              </a:rPr>
              <a:t>Rob Abrams, MD, IL South Central Perinatal Center</a:t>
            </a:r>
            <a:endParaRPr lang="en-US">
              <a:ea typeface="Lato"/>
              <a:cs typeface="Lato"/>
            </a:endParaRPr>
          </a:p>
          <a:p>
            <a:pPr>
              <a:spcAft>
                <a:spcPts val="500"/>
              </a:spcAft>
            </a:pPr>
            <a:r>
              <a:rPr lang="en-US">
                <a:ea typeface="+mn-lt"/>
                <a:cs typeface="+mn-lt"/>
              </a:rPr>
              <a:t>Roma Allen, DNP, MSN ed., RNC-OB, Loyola University Perinatal Center</a:t>
            </a:r>
            <a:endParaRPr lang="en-US"/>
          </a:p>
          <a:p>
            <a:pPr>
              <a:spcAft>
                <a:spcPts val="500"/>
              </a:spcAft>
            </a:pPr>
            <a:r>
              <a:rPr lang="en-US">
                <a:ea typeface="+mn-lt"/>
                <a:cs typeface="+mn-lt"/>
              </a:rPr>
              <a:t>Rita Brennan, DNP, RNC-NIC, APRN, CNS, CPHQ, Northwestern Medicine Central DuPage Hospital</a:t>
            </a:r>
            <a:endParaRPr lang="en-US"/>
          </a:p>
          <a:p>
            <a:pPr>
              <a:spcAft>
                <a:spcPts val="500"/>
              </a:spcAft>
            </a:pPr>
            <a:r>
              <a:rPr lang="en-US">
                <a:ea typeface="+mn-lt"/>
                <a:cs typeface="+mn-lt"/>
              </a:rPr>
              <a:t>Lakieta Edwards, DNP, CNM, WHNP-BC, Advocate South Suburban Hospital</a:t>
            </a:r>
          </a:p>
          <a:p>
            <a:pPr>
              <a:spcAft>
                <a:spcPts val="500"/>
              </a:spcAft>
            </a:pPr>
            <a:r>
              <a:rPr lang="en-US">
                <a:ea typeface="+mn-lt"/>
                <a:cs typeface="+mn-lt"/>
              </a:rPr>
              <a:t>Abbe Kordik, MD, The University of Chicago</a:t>
            </a:r>
            <a:endParaRPr lang="en-US"/>
          </a:p>
          <a:p>
            <a:pPr>
              <a:spcAft>
                <a:spcPts val="500"/>
              </a:spcAft>
            </a:pPr>
            <a:r>
              <a:rPr lang="en-US">
                <a:ea typeface="+mn-lt"/>
                <a:cs typeface="+mn-lt"/>
              </a:rPr>
              <a:t>Tina </a:t>
            </a:r>
            <a:r>
              <a:rPr lang="en-US" err="1">
                <a:ea typeface="+mn-lt"/>
                <a:cs typeface="+mn-lt"/>
              </a:rPr>
              <a:t>Stupek</a:t>
            </a:r>
            <a:r>
              <a:rPr lang="en-US">
                <a:ea typeface="+mn-lt"/>
                <a:cs typeface="+mn-lt"/>
              </a:rPr>
              <a:t>, MSN, RNC-OB, C-EFM, Northwest Illinois Perinatal Center</a:t>
            </a:r>
            <a:endParaRPr lang="en-US"/>
          </a:p>
          <a:p>
            <a:pPr>
              <a:spcAft>
                <a:spcPts val="500"/>
              </a:spcAft>
            </a:pPr>
            <a:r>
              <a:rPr lang="en-US">
                <a:ea typeface="+mn-lt"/>
                <a:cs typeface="+mn-lt"/>
              </a:rPr>
              <a:t>Emily White-</a:t>
            </a:r>
            <a:r>
              <a:rPr lang="en-US" err="1">
                <a:ea typeface="+mn-lt"/>
                <a:cs typeface="+mn-lt"/>
              </a:rPr>
              <a:t>VanGompel</a:t>
            </a:r>
            <a:r>
              <a:rPr lang="en-US">
                <a:ea typeface="+mn-lt"/>
                <a:cs typeface="+mn-lt"/>
              </a:rPr>
              <a:t>, MD, MPH, </a:t>
            </a:r>
            <a:r>
              <a:rPr lang="en-US" err="1">
                <a:ea typeface="+mn-lt"/>
                <a:cs typeface="+mn-lt"/>
              </a:rPr>
              <a:t>NorthShoreUniversity</a:t>
            </a:r>
            <a:r>
              <a:rPr lang="en-US">
                <a:ea typeface="+mn-lt"/>
                <a:cs typeface="+mn-lt"/>
              </a:rPr>
              <a:t> Health System</a:t>
            </a:r>
            <a:endParaRPr lang="en-US"/>
          </a:p>
        </p:txBody>
      </p:sp>
      <p:sp>
        <p:nvSpPr>
          <p:cNvPr id="4" name="Slide Number Placeholder 3">
            <a:extLst>
              <a:ext uri="{FF2B5EF4-FFF2-40B4-BE49-F238E27FC236}">
                <a16:creationId xmlns:a16="http://schemas.microsoft.com/office/drawing/2014/main" id="{813F05E3-B746-9EC2-5991-BF1F2174A7BA}"/>
              </a:ext>
            </a:extLst>
          </p:cNvPr>
          <p:cNvSpPr>
            <a:spLocks noGrp="1"/>
          </p:cNvSpPr>
          <p:nvPr>
            <p:ph type="sldNum" sz="quarter" idx="10"/>
          </p:nvPr>
        </p:nvSpPr>
        <p:spPr/>
        <p:txBody>
          <a:bodyPr/>
          <a:lstStyle/>
          <a:p>
            <a:fld id="{97033E4B-E3EB-3D46-B2D8-3159663620FA}" type="slidenum">
              <a:rPr lang="en-US" smtClean="0"/>
              <a:pPr/>
              <a:t>36</a:t>
            </a:fld>
            <a:endParaRPr lang="en-US"/>
          </a:p>
        </p:txBody>
      </p:sp>
      <p:sp>
        <p:nvSpPr>
          <p:cNvPr id="5" name="Footer Placeholder 4">
            <a:extLst>
              <a:ext uri="{FF2B5EF4-FFF2-40B4-BE49-F238E27FC236}">
                <a16:creationId xmlns:a16="http://schemas.microsoft.com/office/drawing/2014/main" id="{16644FF7-2412-29F7-300F-A32C0391D1AC}"/>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0153846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524F7782-24BD-BF1A-6F8F-F1285FEFFC36}"/>
              </a:ext>
            </a:extLst>
          </p:cNvPr>
          <p:cNvSpPr>
            <a:spLocks noGrp="1"/>
          </p:cNvSpPr>
          <p:nvPr>
            <p:ph type="body" sz="quarter" idx="10"/>
          </p:nvPr>
        </p:nvSpPr>
        <p:spPr/>
        <p:txBody>
          <a:bodyPr/>
          <a:lstStyle/>
          <a:p>
            <a:pPr algn="ctr"/>
            <a:r>
              <a:rPr lang="en-US" sz="3600" b="1">
                <a:solidFill>
                  <a:srgbClr val="1C498B"/>
                </a:solidFill>
                <a:ea typeface="Lato"/>
                <a:cs typeface="Calibri"/>
              </a:rPr>
              <a:t>PVB Aims and Measures</a:t>
            </a:r>
            <a:endParaRPr lang="en-US" sz="3600" b="1">
              <a:solidFill>
                <a:srgbClr val="1C498B"/>
              </a:solidFill>
              <a:cs typeface="Calibri"/>
            </a:endParaRPr>
          </a:p>
        </p:txBody>
      </p:sp>
      <p:grpSp>
        <p:nvGrpSpPr>
          <p:cNvPr id="6" name="Group 2">
            <a:extLst>
              <a:ext uri="{FF2B5EF4-FFF2-40B4-BE49-F238E27FC236}">
                <a16:creationId xmlns:a16="http://schemas.microsoft.com/office/drawing/2014/main" id="{E9A46170-E097-E01D-92E5-B0F7C918275D}"/>
              </a:ext>
            </a:extLst>
          </p:cNvPr>
          <p:cNvGrpSpPr/>
          <p:nvPr/>
        </p:nvGrpSpPr>
        <p:grpSpPr>
          <a:xfrm>
            <a:off x="3139230" y="948859"/>
            <a:ext cx="1663233" cy="1663233"/>
            <a:chOff x="0" y="0"/>
            <a:chExt cx="1913890" cy="1913890"/>
          </a:xfrm>
        </p:grpSpPr>
        <p:sp>
          <p:nvSpPr>
            <p:cNvPr id="5" name="Freeform 3">
              <a:extLst>
                <a:ext uri="{FF2B5EF4-FFF2-40B4-BE49-F238E27FC236}">
                  <a16:creationId xmlns:a16="http://schemas.microsoft.com/office/drawing/2014/main" id="{B608D418-E240-05E9-5D7A-4134247C6668}"/>
                </a:ext>
              </a:extLst>
            </p:cNvPr>
            <p:cNvSpPr/>
            <p:nvPr/>
          </p:nvSpPr>
          <p:spPr>
            <a:xfrm>
              <a:off x="0" y="0"/>
              <a:ext cx="1913890" cy="1913890"/>
            </a:xfrm>
            <a:custGeom>
              <a:avLst/>
              <a:gdLst/>
              <a:ahLst/>
              <a:cxnLst/>
              <a:rect l="l" t="t" r="r" b="b"/>
              <a:pathLst>
                <a:path w="1913890" h="1913890">
                  <a:moveTo>
                    <a:pt x="0" y="0"/>
                  </a:moveTo>
                  <a:lnTo>
                    <a:pt x="0" y="1913890"/>
                  </a:lnTo>
                  <a:lnTo>
                    <a:pt x="1913890" y="1913890"/>
                  </a:lnTo>
                  <a:lnTo>
                    <a:pt x="1913890" y="0"/>
                  </a:lnTo>
                  <a:lnTo>
                    <a:pt x="0" y="0"/>
                  </a:lnTo>
                  <a:close/>
                  <a:moveTo>
                    <a:pt x="1852930" y="1852930"/>
                  </a:moveTo>
                  <a:lnTo>
                    <a:pt x="59690" y="1852930"/>
                  </a:lnTo>
                  <a:lnTo>
                    <a:pt x="59690" y="59690"/>
                  </a:lnTo>
                  <a:lnTo>
                    <a:pt x="1852930" y="59690"/>
                  </a:lnTo>
                  <a:lnTo>
                    <a:pt x="1852930" y="1852930"/>
                  </a:lnTo>
                  <a:close/>
                </a:path>
              </a:pathLst>
            </a:custGeom>
            <a:solidFill>
              <a:srgbClr val="132572"/>
            </a:solidFill>
          </p:spPr>
        </p:sp>
      </p:grpSp>
      <p:sp>
        <p:nvSpPr>
          <p:cNvPr id="8" name="Freeform 8">
            <a:extLst>
              <a:ext uri="{FF2B5EF4-FFF2-40B4-BE49-F238E27FC236}">
                <a16:creationId xmlns:a16="http://schemas.microsoft.com/office/drawing/2014/main" id="{1AE3561E-1E6F-E3A0-CD5F-B013DCF553C0}"/>
              </a:ext>
            </a:extLst>
          </p:cNvPr>
          <p:cNvSpPr/>
          <p:nvPr/>
        </p:nvSpPr>
        <p:spPr>
          <a:xfrm>
            <a:off x="3329917" y="1286605"/>
            <a:ext cx="1234997" cy="1176615"/>
          </a:xfrm>
          <a:custGeom>
            <a:avLst/>
            <a:gdLst/>
            <a:ahLst/>
            <a:cxnLst/>
            <a:rect l="l" t="t" r="r" b="b"/>
            <a:pathLst>
              <a:path w="1852496" h="1764923">
                <a:moveTo>
                  <a:pt x="0" y="0"/>
                </a:moveTo>
                <a:lnTo>
                  <a:pt x="1852495" y="0"/>
                </a:lnTo>
                <a:lnTo>
                  <a:pt x="1852495" y="1764924"/>
                </a:lnTo>
                <a:lnTo>
                  <a:pt x="0" y="1764924"/>
                </a:lnTo>
                <a:lnTo>
                  <a:pt x="0" y="0"/>
                </a:lnTo>
                <a:close/>
              </a:path>
            </a:pathLst>
          </a:custGeom>
          <a: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a:blipFill>
        </p:spPr>
      </p:sp>
      <p:grpSp>
        <p:nvGrpSpPr>
          <p:cNvPr id="12" name="Group 11">
            <a:extLst>
              <a:ext uri="{FF2B5EF4-FFF2-40B4-BE49-F238E27FC236}">
                <a16:creationId xmlns:a16="http://schemas.microsoft.com/office/drawing/2014/main" id="{51E65DB6-8F8F-4C88-5AB0-CB41D28E0FE7}"/>
              </a:ext>
            </a:extLst>
          </p:cNvPr>
          <p:cNvGrpSpPr/>
          <p:nvPr/>
        </p:nvGrpSpPr>
        <p:grpSpPr>
          <a:xfrm>
            <a:off x="4999227" y="622335"/>
            <a:ext cx="6851017" cy="2202061"/>
            <a:chOff x="0" y="-57150"/>
            <a:chExt cx="1877692" cy="869950"/>
          </a:xfrm>
        </p:grpSpPr>
        <p:sp>
          <p:nvSpPr>
            <p:cNvPr id="10" name="Freeform 12">
              <a:extLst>
                <a:ext uri="{FF2B5EF4-FFF2-40B4-BE49-F238E27FC236}">
                  <a16:creationId xmlns:a16="http://schemas.microsoft.com/office/drawing/2014/main" id="{FDD42824-9A9F-C841-5C6D-0091498F524B}"/>
                </a:ext>
              </a:extLst>
            </p:cNvPr>
            <p:cNvSpPr/>
            <p:nvPr/>
          </p:nvSpPr>
          <p:spPr>
            <a:xfrm>
              <a:off x="0" y="0"/>
              <a:ext cx="1877692" cy="812800"/>
            </a:xfrm>
            <a:custGeom>
              <a:avLst/>
              <a:gdLst/>
              <a:ahLst/>
              <a:cxnLst/>
              <a:rect l="l" t="t" r="r" b="b"/>
              <a:pathLst>
                <a:path w="1877692" h="812800">
                  <a:moveTo>
                    <a:pt x="55382" y="0"/>
                  </a:moveTo>
                  <a:lnTo>
                    <a:pt x="1822310" y="0"/>
                  </a:lnTo>
                  <a:cubicBezTo>
                    <a:pt x="1852897" y="0"/>
                    <a:pt x="1877692" y="24795"/>
                    <a:pt x="1877692" y="55382"/>
                  </a:cubicBezTo>
                  <a:lnTo>
                    <a:pt x="1877692" y="757418"/>
                  </a:lnTo>
                  <a:cubicBezTo>
                    <a:pt x="1877692" y="772106"/>
                    <a:pt x="1871857" y="786193"/>
                    <a:pt x="1861471" y="796579"/>
                  </a:cubicBezTo>
                  <a:cubicBezTo>
                    <a:pt x="1851085" y="806965"/>
                    <a:pt x="1836998" y="812800"/>
                    <a:pt x="1822310" y="812800"/>
                  </a:cubicBezTo>
                  <a:lnTo>
                    <a:pt x="55382" y="812800"/>
                  </a:lnTo>
                  <a:cubicBezTo>
                    <a:pt x="24795" y="812800"/>
                    <a:pt x="0" y="788005"/>
                    <a:pt x="0" y="757418"/>
                  </a:cubicBezTo>
                  <a:lnTo>
                    <a:pt x="0" y="55382"/>
                  </a:lnTo>
                  <a:cubicBezTo>
                    <a:pt x="0" y="24795"/>
                    <a:pt x="24795" y="0"/>
                    <a:pt x="55382" y="0"/>
                  </a:cubicBezTo>
                  <a:close/>
                </a:path>
              </a:pathLst>
            </a:custGeom>
            <a:solidFill>
              <a:srgbClr val="FDE17F">
                <a:alpha val="40000"/>
              </a:srgbClr>
            </a:solidFill>
          </p:spPr>
        </p:sp>
        <p:sp>
          <p:nvSpPr>
            <p:cNvPr id="11" name="TextBox 13">
              <a:extLst>
                <a:ext uri="{FF2B5EF4-FFF2-40B4-BE49-F238E27FC236}">
                  <a16:creationId xmlns:a16="http://schemas.microsoft.com/office/drawing/2014/main" id="{E5A8093A-3EEE-4B79-1159-DB170FFAC09B}"/>
                </a:ext>
              </a:extLst>
            </p:cNvPr>
            <p:cNvSpPr txBox="1"/>
            <p:nvPr/>
          </p:nvSpPr>
          <p:spPr>
            <a:xfrm>
              <a:off x="0" y="-57150"/>
              <a:ext cx="812800" cy="869950"/>
            </a:xfrm>
            <a:prstGeom prst="rect">
              <a:avLst/>
            </a:prstGeom>
          </p:spPr>
          <p:txBody>
            <a:bodyPr lIns="33867" tIns="33867" rIns="33867" bIns="33867" rtlCol="0" anchor="ctr"/>
            <a:lstStyle/>
            <a:p>
              <a:pPr algn="ctr" defTabSz="914446">
                <a:lnSpc>
                  <a:spcPts val="2239"/>
                </a:lnSpc>
              </a:pPr>
              <a:endParaRPr sz="800">
                <a:solidFill>
                  <a:srgbClr val="444C55"/>
                </a:solidFill>
                <a:latin typeface="Calibri" panose="020F0502020204030204"/>
              </a:endParaRPr>
            </a:p>
          </p:txBody>
        </p:sp>
      </p:grpSp>
      <p:sp>
        <p:nvSpPr>
          <p:cNvPr id="14" name="TextBox 17">
            <a:extLst>
              <a:ext uri="{FF2B5EF4-FFF2-40B4-BE49-F238E27FC236}">
                <a16:creationId xmlns:a16="http://schemas.microsoft.com/office/drawing/2014/main" id="{E1D55E7F-098F-A89F-FA80-9A8C4284B873}"/>
              </a:ext>
            </a:extLst>
          </p:cNvPr>
          <p:cNvSpPr txBox="1"/>
          <p:nvPr/>
        </p:nvSpPr>
        <p:spPr>
          <a:xfrm>
            <a:off x="5357164" y="1145447"/>
            <a:ext cx="6139851" cy="1394549"/>
          </a:xfrm>
          <a:prstGeom prst="rect">
            <a:avLst/>
          </a:prstGeom>
        </p:spPr>
        <p:txBody>
          <a:bodyPr wrap="square" lIns="0" tIns="0" rIns="0" bIns="0" rtlCol="0" anchor="t">
            <a:spAutoFit/>
          </a:bodyPr>
          <a:lstStyle/>
          <a:p>
            <a:pPr algn="ctr" defTabSz="914446">
              <a:lnSpc>
                <a:spcPts val="3734"/>
              </a:lnSpc>
            </a:pPr>
            <a:r>
              <a:rPr lang="en-US" sz="2650" u="sng">
                <a:solidFill>
                  <a:srgbClr val="000000"/>
                </a:solidFill>
                <a:latin typeface="Agrandir Narrow"/>
              </a:rPr>
              <a:t>&gt;</a:t>
            </a:r>
            <a:r>
              <a:rPr lang="en-US" sz="2650">
                <a:solidFill>
                  <a:srgbClr val="000000"/>
                </a:solidFill>
                <a:latin typeface="Agrandir Narrow"/>
              </a:rPr>
              <a:t>70% of Hospitals will be at or below the Health People 2023 Goal of 23.6% NTSV C-section Rate</a:t>
            </a:r>
            <a:endParaRPr lang="en-US" sz="2650">
              <a:solidFill>
                <a:srgbClr val="444C55"/>
              </a:solidFill>
              <a:latin typeface="Calibri" panose="020F0502020204030204"/>
            </a:endParaRPr>
          </a:p>
        </p:txBody>
      </p:sp>
      <p:grpSp>
        <p:nvGrpSpPr>
          <p:cNvPr id="17" name="Group 4">
            <a:extLst>
              <a:ext uri="{FF2B5EF4-FFF2-40B4-BE49-F238E27FC236}">
                <a16:creationId xmlns:a16="http://schemas.microsoft.com/office/drawing/2014/main" id="{F9378E17-6322-6A14-F207-AF86455B45D8}"/>
              </a:ext>
            </a:extLst>
          </p:cNvPr>
          <p:cNvGrpSpPr/>
          <p:nvPr/>
        </p:nvGrpSpPr>
        <p:grpSpPr>
          <a:xfrm>
            <a:off x="3289230" y="4060046"/>
            <a:ext cx="1207795" cy="1207795"/>
            <a:chOff x="0" y="0"/>
            <a:chExt cx="1913890" cy="1913890"/>
          </a:xfrm>
        </p:grpSpPr>
        <p:sp>
          <p:nvSpPr>
            <p:cNvPr id="16" name="Freeform 5">
              <a:extLst>
                <a:ext uri="{FF2B5EF4-FFF2-40B4-BE49-F238E27FC236}">
                  <a16:creationId xmlns:a16="http://schemas.microsoft.com/office/drawing/2014/main" id="{28667A89-EB9D-9656-C1B4-A66008629215}"/>
                </a:ext>
              </a:extLst>
            </p:cNvPr>
            <p:cNvSpPr/>
            <p:nvPr/>
          </p:nvSpPr>
          <p:spPr>
            <a:xfrm>
              <a:off x="0" y="0"/>
              <a:ext cx="1913890" cy="1913890"/>
            </a:xfrm>
            <a:custGeom>
              <a:avLst/>
              <a:gdLst/>
              <a:ahLst/>
              <a:cxnLst/>
              <a:rect l="l" t="t" r="r" b="b"/>
              <a:pathLst>
                <a:path w="1913890" h="1913890">
                  <a:moveTo>
                    <a:pt x="0" y="0"/>
                  </a:moveTo>
                  <a:lnTo>
                    <a:pt x="0" y="1913890"/>
                  </a:lnTo>
                  <a:lnTo>
                    <a:pt x="1913890" y="1913890"/>
                  </a:lnTo>
                  <a:lnTo>
                    <a:pt x="1913890" y="0"/>
                  </a:lnTo>
                  <a:lnTo>
                    <a:pt x="0" y="0"/>
                  </a:lnTo>
                  <a:close/>
                  <a:moveTo>
                    <a:pt x="1852930" y="1852930"/>
                  </a:moveTo>
                  <a:lnTo>
                    <a:pt x="59690" y="1852930"/>
                  </a:lnTo>
                  <a:lnTo>
                    <a:pt x="59690" y="59690"/>
                  </a:lnTo>
                  <a:lnTo>
                    <a:pt x="1852930" y="59690"/>
                  </a:lnTo>
                  <a:lnTo>
                    <a:pt x="1852930" y="1852930"/>
                  </a:lnTo>
                  <a:close/>
                </a:path>
              </a:pathLst>
            </a:custGeom>
            <a:solidFill>
              <a:srgbClr val="132572"/>
            </a:solidFill>
          </p:spPr>
        </p:sp>
      </p:grpSp>
      <p:grpSp>
        <p:nvGrpSpPr>
          <p:cNvPr id="20" name="Group 6">
            <a:extLst>
              <a:ext uri="{FF2B5EF4-FFF2-40B4-BE49-F238E27FC236}">
                <a16:creationId xmlns:a16="http://schemas.microsoft.com/office/drawing/2014/main" id="{2222A735-9083-C872-7FAC-180D5DF83706}"/>
              </a:ext>
            </a:extLst>
          </p:cNvPr>
          <p:cNvGrpSpPr/>
          <p:nvPr/>
        </p:nvGrpSpPr>
        <p:grpSpPr>
          <a:xfrm>
            <a:off x="7712144" y="4057580"/>
            <a:ext cx="1207795" cy="1207795"/>
            <a:chOff x="0" y="0"/>
            <a:chExt cx="1913890" cy="1913890"/>
          </a:xfrm>
        </p:grpSpPr>
        <p:sp>
          <p:nvSpPr>
            <p:cNvPr id="19" name="Freeform 7">
              <a:extLst>
                <a:ext uri="{FF2B5EF4-FFF2-40B4-BE49-F238E27FC236}">
                  <a16:creationId xmlns:a16="http://schemas.microsoft.com/office/drawing/2014/main" id="{1AFB4827-CF57-D4BB-109A-B6C0F20D6AA8}"/>
                </a:ext>
              </a:extLst>
            </p:cNvPr>
            <p:cNvSpPr/>
            <p:nvPr/>
          </p:nvSpPr>
          <p:spPr>
            <a:xfrm>
              <a:off x="0" y="0"/>
              <a:ext cx="1913890" cy="1913890"/>
            </a:xfrm>
            <a:custGeom>
              <a:avLst/>
              <a:gdLst/>
              <a:ahLst/>
              <a:cxnLst/>
              <a:rect l="l" t="t" r="r" b="b"/>
              <a:pathLst>
                <a:path w="1913890" h="1913890">
                  <a:moveTo>
                    <a:pt x="0" y="0"/>
                  </a:moveTo>
                  <a:lnTo>
                    <a:pt x="0" y="1913890"/>
                  </a:lnTo>
                  <a:lnTo>
                    <a:pt x="1913890" y="1913890"/>
                  </a:lnTo>
                  <a:lnTo>
                    <a:pt x="1913890" y="0"/>
                  </a:lnTo>
                  <a:lnTo>
                    <a:pt x="0" y="0"/>
                  </a:lnTo>
                  <a:close/>
                  <a:moveTo>
                    <a:pt x="1852930" y="1852930"/>
                  </a:moveTo>
                  <a:lnTo>
                    <a:pt x="59690" y="1852930"/>
                  </a:lnTo>
                  <a:lnTo>
                    <a:pt x="59690" y="59690"/>
                  </a:lnTo>
                  <a:lnTo>
                    <a:pt x="1852930" y="59690"/>
                  </a:lnTo>
                  <a:lnTo>
                    <a:pt x="1852930" y="1852930"/>
                  </a:lnTo>
                  <a:close/>
                </a:path>
              </a:pathLst>
            </a:custGeom>
            <a:solidFill>
              <a:srgbClr val="132572"/>
            </a:solidFill>
          </p:spPr>
        </p:sp>
      </p:grpSp>
      <p:sp>
        <p:nvSpPr>
          <p:cNvPr id="22" name="Freeform 9">
            <a:extLst>
              <a:ext uri="{FF2B5EF4-FFF2-40B4-BE49-F238E27FC236}">
                <a16:creationId xmlns:a16="http://schemas.microsoft.com/office/drawing/2014/main" id="{2923DB60-A72F-C5BF-D955-A3572B2B6B47}"/>
              </a:ext>
            </a:extLst>
          </p:cNvPr>
          <p:cNvSpPr/>
          <p:nvPr/>
        </p:nvSpPr>
        <p:spPr>
          <a:xfrm>
            <a:off x="3452830" y="4254360"/>
            <a:ext cx="880592" cy="880592"/>
          </a:xfrm>
          <a:custGeom>
            <a:avLst/>
            <a:gdLst/>
            <a:ahLst/>
            <a:cxnLst/>
            <a:rect l="l" t="t" r="r" b="b"/>
            <a:pathLst>
              <a:path w="1320888" h="1320888">
                <a:moveTo>
                  <a:pt x="0" y="0"/>
                </a:moveTo>
                <a:lnTo>
                  <a:pt x="1320888" y="0"/>
                </a:lnTo>
                <a:lnTo>
                  <a:pt x="1320888" y="1320889"/>
                </a:lnTo>
                <a:lnTo>
                  <a:pt x="0" y="1320889"/>
                </a:lnTo>
                <a:lnTo>
                  <a:pt x="0" y="0"/>
                </a:lnTo>
                <a:close/>
              </a:path>
            </a:pathLst>
          </a:custGeom>
          <a: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sp>
      <p:sp>
        <p:nvSpPr>
          <p:cNvPr id="24" name="Freeform 10">
            <a:extLst>
              <a:ext uri="{FF2B5EF4-FFF2-40B4-BE49-F238E27FC236}">
                <a16:creationId xmlns:a16="http://schemas.microsoft.com/office/drawing/2014/main" id="{8A8B6E06-376E-3207-174C-36360842E5E7}"/>
              </a:ext>
            </a:extLst>
          </p:cNvPr>
          <p:cNvSpPr/>
          <p:nvPr/>
        </p:nvSpPr>
        <p:spPr>
          <a:xfrm>
            <a:off x="7855811" y="4255158"/>
            <a:ext cx="920460" cy="770885"/>
          </a:xfrm>
          <a:custGeom>
            <a:avLst/>
            <a:gdLst/>
            <a:ahLst/>
            <a:cxnLst/>
            <a:rect l="l" t="t" r="r" b="b"/>
            <a:pathLst>
              <a:path w="1380690" h="1156328">
                <a:moveTo>
                  <a:pt x="0" y="0"/>
                </a:moveTo>
                <a:lnTo>
                  <a:pt x="1380690" y="0"/>
                </a:lnTo>
                <a:lnTo>
                  <a:pt x="1380690" y="1156328"/>
                </a:lnTo>
                <a:lnTo>
                  <a:pt x="0" y="1156328"/>
                </a:lnTo>
                <a:lnTo>
                  <a:pt x="0" y="0"/>
                </a:lnTo>
                <a:close/>
              </a:path>
            </a:pathLst>
          </a:custGeom>
          <a: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a:blipFill>
        </p:spPr>
      </p:sp>
      <p:grpSp>
        <p:nvGrpSpPr>
          <p:cNvPr id="28" name="Group 14">
            <a:extLst>
              <a:ext uri="{FF2B5EF4-FFF2-40B4-BE49-F238E27FC236}">
                <a16:creationId xmlns:a16="http://schemas.microsoft.com/office/drawing/2014/main" id="{BB6BB1CB-16CC-EDAE-4DD2-0CCD3E4CF189}"/>
              </a:ext>
            </a:extLst>
          </p:cNvPr>
          <p:cNvGrpSpPr/>
          <p:nvPr/>
        </p:nvGrpSpPr>
        <p:grpSpPr>
          <a:xfrm>
            <a:off x="4620805" y="3346979"/>
            <a:ext cx="2902936" cy="2964060"/>
            <a:chOff x="0" y="-57150"/>
            <a:chExt cx="1361276" cy="869950"/>
          </a:xfrm>
        </p:grpSpPr>
        <p:sp>
          <p:nvSpPr>
            <p:cNvPr id="26" name="Freeform 15">
              <a:extLst>
                <a:ext uri="{FF2B5EF4-FFF2-40B4-BE49-F238E27FC236}">
                  <a16:creationId xmlns:a16="http://schemas.microsoft.com/office/drawing/2014/main" id="{9962AB74-A206-B7CE-0CE5-133121F4DC8F}"/>
                </a:ext>
              </a:extLst>
            </p:cNvPr>
            <p:cNvSpPr/>
            <p:nvPr/>
          </p:nvSpPr>
          <p:spPr>
            <a:xfrm>
              <a:off x="0" y="0"/>
              <a:ext cx="1361276" cy="655970"/>
            </a:xfrm>
            <a:custGeom>
              <a:avLst/>
              <a:gdLst/>
              <a:ahLst/>
              <a:cxnLst/>
              <a:rect l="l" t="t" r="r" b="b"/>
              <a:pathLst>
                <a:path w="1361276" h="655970">
                  <a:moveTo>
                    <a:pt x="76392" y="0"/>
                  </a:moveTo>
                  <a:lnTo>
                    <a:pt x="1284884" y="0"/>
                  </a:lnTo>
                  <a:cubicBezTo>
                    <a:pt x="1327074" y="0"/>
                    <a:pt x="1361276" y="34202"/>
                    <a:pt x="1361276" y="76392"/>
                  </a:cubicBezTo>
                  <a:lnTo>
                    <a:pt x="1361276" y="579578"/>
                  </a:lnTo>
                  <a:cubicBezTo>
                    <a:pt x="1361276" y="599838"/>
                    <a:pt x="1353227" y="619269"/>
                    <a:pt x="1338901" y="633595"/>
                  </a:cubicBezTo>
                  <a:cubicBezTo>
                    <a:pt x="1324575" y="647921"/>
                    <a:pt x="1305144" y="655970"/>
                    <a:pt x="1284884" y="655970"/>
                  </a:cubicBezTo>
                  <a:lnTo>
                    <a:pt x="76392" y="655970"/>
                  </a:lnTo>
                  <a:cubicBezTo>
                    <a:pt x="56131" y="655970"/>
                    <a:pt x="36701" y="647921"/>
                    <a:pt x="22375" y="633595"/>
                  </a:cubicBezTo>
                  <a:cubicBezTo>
                    <a:pt x="8048" y="619269"/>
                    <a:pt x="0" y="599838"/>
                    <a:pt x="0" y="579578"/>
                  </a:cubicBezTo>
                  <a:lnTo>
                    <a:pt x="0" y="76392"/>
                  </a:lnTo>
                  <a:cubicBezTo>
                    <a:pt x="0" y="56131"/>
                    <a:pt x="8048" y="36701"/>
                    <a:pt x="22375" y="22375"/>
                  </a:cubicBezTo>
                  <a:cubicBezTo>
                    <a:pt x="36701" y="8048"/>
                    <a:pt x="56131" y="0"/>
                    <a:pt x="76392" y="0"/>
                  </a:cubicBezTo>
                  <a:close/>
                </a:path>
              </a:pathLst>
            </a:custGeom>
            <a:solidFill>
              <a:srgbClr val="819FEB">
                <a:alpha val="49804"/>
              </a:srgbClr>
            </a:solidFill>
          </p:spPr>
        </p:sp>
        <p:sp>
          <p:nvSpPr>
            <p:cNvPr id="27" name="TextBox 16">
              <a:extLst>
                <a:ext uri="{FF2B5EF4-FFF2-40B4-BE49-F238E27FC236}">
                  <a16:creationId xmlns:a16="http://schemas.microsoft.com/office/drawing/2014/main" id="{73979A58-94B9-EEAF-D517-259AE0B30D99}"/>
                </a:ext>
              </a:extLst>
            </p:cNvPr>
            <p:cNvSpPr txBox="1"/>
            <p:nvPr/>
          </p:nvSpPr>
          <p:spPr>
            <a:xfrm>
              <a:off x="0" y="-57150"/>
              <a:ext cx="812800" cy="869950"/>
            </a:xfrm>
            <a:prstGeom prst="rect">
              <a:avLst/>
            </a:prstGeom>
          </p:spPr>
          <p:txBody>
            <a:bodyPr lIns="33867" tIns="33867" rIns="33867" bIns="33867" rtlCol="0" anchor="ctr"/>
            <a:lstStyle/>
            <a:p>
              <a:pPr algn="ctr" defTabSz="914446">
                <a:lnSpc>
                  <a:spcPts val="2239"/>
                </a:lnSpc>
              </a:pPr>
              <a:endParaRPr sz="800">
                <a:solidFill>
                  <a:srgbClr val="444C55"/>
                </a:solidFill>
                <a:latin typeface="Calibri" panose="020F0502020204030204"/>
              </a:endParaRPr>
            </a:p>
          </p:txBody>
        </p:sp>
      </p:grpSp>
      <p:sp>
        <p:nvSpPr>
          <p:cNvPr id="30" name="TextBox 18">
            <a:extLst>
              <a:ext uri="{FF2B5EF4-FFF2-40B4-BE49-F238E27FC236}">
                <a16:creationId xmlns:a16="http://schemas.microsoft.com/office/drawing/2014/main" id="{A1F99CAA-6313-4B1A-A5FC-19F0C122CFC7}"/>
              </a:ext>
            </a:extLst>
          </p:cNvPr>
          <p:cNvSpPr txBox="1"/>
          <p:nvPr/>
        </p:nvSpPr>
        <p:spPr>
          <a:xfrm>
            <a:off x="4701365" y="3760348"/>
            <a:ext cx="2640019" cy="1869038"/>
          </a:xfrm>
          <a:prstGeom prst="rect">
            <a:avLst/>
          </a:prstGeom>
        </p:spPr>
        <p:txBody>
          <a:bodyPr wrap="square" lIns="0" tIns="0" rIns="0" bIns="0" rtlCol="0" anchor="t">
            <a:spAutoFit/>
          </a:bodyPr>
          <a:lstStyle/>
          <a:p>
            <a:pPr algn="ctr" defTabSz="914446">
              <a:lnSpc>
                <a:spcPts val="3734"/>
              </a:lnSpc>
            </a:pPr>
            <a:r>
              <a:rPr lang="en-US" sz="2650" u="sng">
                <a:solidFill>
                  <a:srgbClr val="000000"/>
                </a:solidFill>
                <a:latin typeface="Agrandir Narrow"/>
              </a:rPr>
              <a:t>&gt;</a:t>
            </a:r>
            <a:r>
              <a:rPr lang="en-US" sz="2650">
                <a:solidFill>
                  <a:srgbClr val="000000"/>
                </a:solidFill>
                <a:latin typeface="Agrandir Narrow"/>
              </a:rPr>
              <a:t>70% of NTSV C-sections meet ACOG/SMFM Criteria</a:t>
            </a:r>
          </a:p>
        </p:txBody>
      </p:sp>
      <p:sp>
        <p:nvSpPr>
          <p:cNvPr id="32" name="TextBox 22">
            <a:extLst>
              <a:ext uri="{FF2B5EF4-FFF2-40B4-BE49-F238E27FC236}">
                <a16:creationId xmlns:a16="http://schemas.microsoft.com/office/drawing/2014/main" id="{6460B53A-A68F-F54B-203C-C80A81DBDCBE}"/>
              </a:ext>
            </a:extLst>
          </p:cNvPr>
          <p:cNvSpPr txBox="1"/>
          <p:nvPr/>
        </p:nvSpPr>
        <p:spPr>
          <a:xfrm>
            <a:off x="9184790" y="3761571"/>
            <a:ext cx="2624170" cy="1869614"/>
          </a:xfrm>
          <a:prstGeom prst="rect">
            <a:avLst/>
          </a:prstGeom>
        </p:spPr>
        <p:txBody>
          <a:bodyPr wrap="square" lIns="0" tIns="0" rIns="0" bIns="0" rtlCol="0" anchor="t">
            <a:spAutoFit/>
          </a:bodyPr>
          <a:lstStyle/>
          <a:p>
            <a:pPr algn="ctr" defTabSz="914446">
              <a:lnSpc>
                <a:spcPts val="3734"/>
              </a:lnSpc>
            </a:pPr>
            <a:r>
              <a:rPr lang="en-US" sz="2666" u="sng">
                <a:solidFill>
                  <a:srgbClr val="000000"/>
                </a:solidFill>
                <a:latin typeface="Agrandir Narrow"/>
              </a:rPr>
              <a:t>&gt;</a:t>
            </a:r>
            <a:r>
              <a:rPr lang="en-US" sz="2666">
                <a:solidFill>
                  <a:srgbClr val="000000"/>
                </a:solidFill>
                <a:latin typeface="Agrandir Narrow"/>
              </a:rPr>
              <a:t>80% of physicians, midwives and nurses educated</a:t>
            </a:r>
          </a:p>
        </p:txBody>
      </p:sp>
      <p:grpSp>
        <p:nvGrpSpPr>
          <p:cNvPr id="36" name="Group 19">
            <a:extLst>
              <a:ext uri="{FF2B5EF4-FFF2-40B4-BE49-F238E27FC236}">
                <a16:creationId xmlns:a16="http://schemas.microsoft.com/office/drawing/2014/main" id="{22E07871-6C34-15D0-2FFD-4483B3AEBF94}"/>
              </a:ext>
            </a:extLst>
          </p:cNvPr>
          <p:cNvGrpSpPr/>
          <p:nvPr/>
        </p:nvGrpSpPr>
        <p:grpSpPr>
          <a:xfrm>
            <a:off x="9046669" y="3342207"/>
            <a:ext cx="2902935" cy="2964060"/>
            <a:chOff x="0" y="-57150"/>
            <a:chExt cx="1361276" cy="869950"/>
          </a:xfrm>
        </p:grpSpPr>
        <p:sp>
          <p:nvSpPr>
            <p:cNvPr id="34" name="Freeform 20">
              <a:extLst>
                <a:ext uri="{FF2B5EF4-FFF2-40B4-BE49-F238E27FC236}">
                  <a16:creationId xmlns:a16="http://schemas.microsoft.com/office/drawing/2014/main" id="{950D1215-6396-B480-2523-B6D9F382F57E}"/>
                </a:ext>
              </a:extLst>
            </p:cNvPr>
            <p:cNvSpPr/>
            <p:nvPr/>
          </p:nvSpPr>
          <p:spPr>
            <a:xfrm>
              <a:off x="0" y="0"/>
              <a:ext cx="1361276" cy="655970"/>
            </a:xfrm>
            <a:custGeom>
              <a:avLst/>
              <a:gdLst/>
              <a:ahLst/>
              <a:cxnLst/>
              <a:rect l="l" t="t" r="r" b="b"/>
              <a:pathLst>
                <a:path w="1361276" h="655970">
                  <a:moveTo>
                    <a:pt x="76392" y="0"/>
                  </a:moveTo>
                  <a:lnTo>
                    <a:pt x="1284884" y="0"/>
                  </a:lnTo>
                  <a:cubicBezTo>
                    <a:pt x="1327074" y="0"/>
                    <a:pt x="1361276" y="34202"/>
                    <a:pt x="1361276" y="76392"/>
                  </a:cubicBezTo>
                  <a:lnTo>
                    <a:pt x="1361276" y="579578"/>
                  </a:lnTo>
                  <a:cubicBezTo>
                    <a:pt x="1361276" y="599838"/>
                    <a:pt x="1353227" y="619269"/>
                    <a:pt x="1338901" y="633595"/>
                  </a:cubicBezTo>
                  <a:cubicBezTo>
                    <a:pt x="1324575" y="647921"/>
                    <a:pt x="1305144" y="655970"/>
                    <a:pt x="1284884" y="655970"/>
                  </a:cubicBezTo>
                  <a:lnTo>
                    <a:pt x="76392" y="655970"/>
                  </a:lnTo>
                  <a:cubicBezTo>
                    <a:pt x="56131" y="655970"/>
                    <a:pt x="36701" y="647921"/>
                    <a:pt x="22375" y="633595"/>
                  </a:cubicBezTo>
                  <a:cubicBezTo>
                    <a:pt x="8048" y="619269"/>
                    <a:pt x="0" y="599838"/>
                    <a:pt x="0" y="579578"/>
                  </a:cubicBezTo>
                  <a:lnTo>
                    <a:pt x="0" y="76392"/>
                  </a:lnTo>
                  <a:cubicBezTo>
                    <a:pt x="0" y="56131"/>
                    <a:pt x="8048" y="36701"/>
                    <a:pt x="22375" y="22375"/>
                  </a:cubicBezTo>
                  <a:cubicBezTo>
                    <a:pt x="36701" y="8048"/>
                    <a:pt x="56131" y="0"/>
                    <a:pt x="76392" y="0"/>
                  </a:cubicBezTo>
                  <a:close/>
                </a:path>
              </a:pathLst>
            </a:custGeom>
            <a:solidFill>
              <a:srgbClr val="E432BD">
                <a:alpha val="28627"/>
              </a:srgbClr>
            </a:solidFill>
          </p:spPr>
        </p:sp>
        <p:sp>
          <p:nvSpPr>
            <p:cNvPr id="35" name="TextBox 21">
              <a:extLst>
                <a:ext uri="{FF2B5EF4-FFF2-40B4-BE49-F238E27FC236}">
                  <a16:creationId xmlns:a16="http://schemas.microsoft.com/office/drawing/2014/main" id="{2C141276-A79F-0100-E534-C8A47B578EFD}"/>
                </a:ext>
              </a:extLst>
            </p:cNvPr>
            <p:cNvSpPr txBox="1"/>
            <p:nvPr/>
          </p:nvSpPr>
          <p:spPr>
            <a:xfrm>
              <a:off x="0" y="-57150"/>
              <a:ext cx="812800" cy="869950"/>
            </a:xfrm>
            <a:prstGeom prst="rect">
              <a:avLst/>
            </a:prstGeom>
          </p:spPr>
          <p:txBody>
            <a:bodyPr lIns="33867" tIns="33867" rIns="33867" bIns="33867" rtlCol="0" anchor="ctr"/>
            <a:lstStyle/>
            <a:p>
              <a:pPr algn="ctr" defTabSz="914446">
                <a:lnSpc>
                  <a:spcPts val="2239"/>
                </a:lnSpc>
              </a:pPr>
              <a:endParaRPr sz="800">
                <a:solidFill>
                  <a:srgbClr val="444C55"/>
                </a:solidFill>
                <a:latin typeface="Calibri" panose="020F0502020204030204"/>
              </a:endParaRPr>
            </a:p>
          </p:txBody>
        </p:sp>
      </p:grpSp>
    </p:spTree>
    <p:extLst>
      <p:ext uri="{BB962C8B-B14F-4D97-AF65-F5344CB8AC3E}">
        <p14:creationId xmlns:p14="http://schemas.microsoft.com/office/powerpoint/2010/main" val="64364933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488158" y="2021687"/>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2" cstate="email">
              <a:alphaModFix amt="30000"/>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a:blipFill>
        </p:spPr>
      </p:sp>
      <p:sp>
        <p:nvSpPr>
          <p:cNvPr id="3" name="Freeform 3"/>
          <p:cNvSpPr/>
          <p:nvPr/>
        </p:nvSpPr>
        <p:spPr>
          <a:xfrm>
            <a:off x="6096000" y="2021687"/>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2" cstate="email">
              <a:alphaModFix amt="30000"/>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a:blipFill>
        </p:spPr>
      </p:sp>
      <p:sp>
        <p:nvSpPr>
          <p:cNvPr id="4" name="Freeform 4"/>
          <p:cNvSpPr/>
          <p:nvPr/>
        </p:nvSpPr>
        <p:spPr>
          <a:xfrm>
            <a:off x="3471609" y="1429223"/>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2" cstate="email">
              <a:alphaModFix amt="30000"/>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a:blipFill>
        </p:spPr>
      </p:sp>
      <p:sp>
        <p:nvSpPr>
          <p:cNvPr id="5" name="Freeform 5"/>
          <p:cNvSpPr/>
          <p:nvPr/>
        </p:nvSpPr>
        <p:spPr>
          <a:xfrm>
            <a:off x="9079451" y="1429223"/>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2" cstate="email">
              <a:alphaModFix amt="30000"/>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a:blipFill>
        </p:spPr>
      </p:sp>
      <p:grpSp>
        <p:nvGrpSpPr>
          <p:cNvPr id="6" name="Group 6"/>
          <p:cNvGrpSpPr/>
          <p:nvPr/>
        </p:nvGrpSpPr>
        <p:grpSpPr>
          <a:xfrm>
            <a:off x="686812" y="4554948"/>
            <a:ext cx="2091515" cy="523384"/>
            <a:chOff x="0" y="0"/>
            <a:chExt cx="1624031" cy="406400"/>
          </a:xfrm>
        </p:grpSpPr>
        <p:sp>
          <p:nvSpPr>
            <p:cNvPr id="7" name="Freeform 7"/>
            <p:cNvSpPr/>
            <p:nvPr/>
          </p:nvSpPr>
          <p:spPr>
            <a:xfrm>
              <a:off x="0" y="0"/>
              <a:ext cx="1624031" cy="406400"/>
            </a:xfrm>
            <a:custGeom>
              <a:avLst/>
              <a:gdLst/>
              <a:ahLst/>
              <a:cxnLst/>
              <a:rect l="l" t="t" r="r" b="b"/>
              <a:pathLst>
                <a:path w="1624031" h="406400">
                  <a:moveTo>
                    <a:pt x="1420831" y="0"/>
                  </a:moveTo>
                  <a:cubicBezTo>
                    <a:pt x="1533055" y="0"/>
                    <a:pt x="1624031" y="90976"/>
                    <a:pt x="1624031" y="203200"/>
                  </a:cubicBezTo>
                  <a:cubicBezTo>
                    <a:pt x="1624031" y="315424"/>
                    <a:pt x="1533055" y="406400"/>
                    <a:pt x="1420831" y="406400"/>
                  </a:cubicBezTo>
                  <a:lnTo>
                    <a:pt x="203200" y="406400"/>
                  </a:lnTo>
                  <a:cubicBezTo>
                    <a:pt x="90976" y="406400"/>
                    <a:pt x="0" y="315424"/>
                    <a:pt x="0" y="203200"/>
                  </a:cubicBezTo>
                  <a:cubicBezTo>
                    <a:pt x="0" y="90976"/>
                    <a:pt x="90976" y="0"/>
                    <a:pt x="203200" y="0"/>
                  </a:cubicBezTo>
                  <a:close/>
                </a:path>
              </a:pathLst>
            </a:custGeom>
            <a:solidFill>
              <a:srgbClr val="FBDE4E"/>
            </a:solidFill>
          </p:spPr>
        </p:sp>
        <p:sp>
          <p:nvSpPr>
            <p:cNvPr id="8" name="TextBox 8"/>
            <p:cNvSpPr txBox="1"/>
            <p:nvPr/>
          </p:nvSpPr>
          <p:spPr>
            <a:xfrm>
              <a:off x="0" y="-57150"/>
              <a:ext cx="812800" cy="463550"/>
            </a:xfrm>
            <a:prstGeom prst="rect">
              <a:avLst/>
            </a:prstGeom>
          </p:spPr>
          <p:txBody>
            <a:bodyPr lIns="33867" tIns="33867" rIns="33867" bIns="33867" rtlCol="0" anchor="ctr"/>
            <a:lstStyle/>
            <a:p>
              <a:pPr algn="ctr" defTabSz="914446">
                <a:lnSpc>
                  <a:spcPts val="2239"/>
                </a:lnSpc>
              </a:pPr>
              <a:endParaRPr sz="800">
                <a:solidFill>
                  <a:srgbClr val="444C55"/>
                </a:solidFill>
                <a:latin typeface="Calibri" panose="020F0502020204030204"/>
              </a:endParaRPr>
            </a:p>
          </p:txBody>
        </p:sp>
      </p:grpSp>
      <p:grpSp>
        <p:nvGrpSpPr>
          <p:cNvPr id="9" name="Group 9"/>
          <p:cNvGrpSpPr/>
          <p:nvPr/>
        </p:nvGrpSpPr>
        <p:grpSpPr>
          <a:xfrm>
            <a:off x="915612" y="2504096"/>
            <a:ext cx="1633915" cy="1633915"/>
            <a:chOff x="0" y="0"/>
            <a:chExt cx="812800" cy="812800"/>
          </a:xfrm>
        </p:grpSpPr>
        <p:sp>
          <p:nvSpPr>
            <p:cNvPr id="10" name="Freeform 10"/>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BDE4E"/>
            </a:solidFill>
          </p:spPr>
        </p:sp>
        <p:sp>
          <p:nvSpPr>
            <p:cNvPr id="11" name="TextBox 11"/>
            <p:cNvSpPr txBox="1"/>
            <p:nvPr/>
          </p:nvSpPr>
          <p:spPr>
            <a:xfrm>
              <a:off x="76200" y="19050"/>
              <a:ext cx="660400" cy="717550"/>
            </a:xfrm>
            <a:prstGeom prst="rect">
              <a:avLst/>
            </a:prstGeom>
          </p:spPr>
          <p:txBody>
            <a:bodyPr lIns="33867" tIns="33867" rIns="33867" bIns="33867" rtlCol="0" anchor="ctr"/>
            <a:lstStyle/>
            <a:p>
              <a:pPr algn="ctr" defTabSz="914446">
                <a:lnSpc>
                  <a:spcPts val="2239"/>
                </a:lnSpc>
              </a:pPr>
              <a:endParaRPr sz="800">
                <a:solidFill>
                  <a:srgbClr val="444C55"/>
                </a:solidFill>
                <a:latin typeface="Calibri" panose="020F0502020204030204"/>
              </a:endParaRPr>
            </a:p>
          </p:txBody>
        </p:sp>
      </p:grpSp>
      <p:grpSp>
        <p:nvGrpSpPr>
          <p:cNvPr id="12" name="Group 12"/>
          <p:cNvGrpSpPr/>
          <p:nvPr/>
        </p:nvGrpSpPr>
        <p:grpSpPr>
          <a:xfrm>
            <a:off x="3595765" y="3810225"/>
            <a:ext cx="2259984" cy="523384"/>
            <a:chOff x="0" y="0"/>
            <a:chExt cx="1624031" cy="406400"/>
          </a:xfrm>
        </p:grpSpPr>
        <p:sp>
          <p:nvSpPr>
            <p:cNvPr id="13" name="Freeform 13"/>
            <p:cNvSpPr/>
            <p:nvPr/>
          </p:nvSpPr>
          <p:spPr>
            <a:xfrm>
              <a:off x="0" y="0"/>
              <a:ext cx="1624031" cy="406400"/>
            </a:xfrm>
            <a:custGeom>
              <a:avLst/>
              <a:gdLst/>
              <a:ahLst/>
              <a:cxnLst/>
              <a:rect l="l" t="t" r="r" b="b"/>
              <a:pathLst>
                <a:path w="1624031" h="406400">
                  <a:moveTo>
                    <a:pt x="1420831" y="0"/>
                  </a:moveTo>
                  <a:cubicBezTo>
                    <a:pt x="1533055" y="0"/>
                    <a:pt x="1624031" y="90976"/>
                    <a:pt x="1624031" y="203200"/>
                  </a:cubicBezTo>
                  <a:cubicBezTo>
                    <a:pt x="1624031" y="315424"/>
                    <a:pt x="1533055" y="406400"/>
                    <a:pt x="1420831" y="406400"/>
                  </a:cubicBezTo>
                  <a:lnTo>
                    <a:pt x="203200" y="406400"/>
                  </a:lnTo>
                  <a:cubicBezTo>
                    <a:pt x="90976" y="406400"/>
                    <a:pt x="0" y="315424"/>
                    <a:pt x="0" y="203200"/>
                  </a:cubicBezTo>
                  <a:cubicBezTo>
                    <a:pt x="0" y="90976"/>
                    <a:pt x="90976" y="0"/>
                    <a:pt x="203200" y="0"/>
                  </a:cubicBezTo>
                  <a:close/>
                </a:path>
              </a:pathLst>
            </a:custGeom>
            <a:solidFill>
              <a:srgbClr val="FC7ECF"/>
            </a:solidFill>
          </p:spPr>
        </p:sp>
        <p:sp>
          <p:nvSpPr>
            <p:cNvPr id="14" name="TextBox 14"/>
            <p:cNvSpPr txBox="1"/>
            <p:nvPr/>
          </p:nvSpPr>
          <p:spPr>
            <a:xfrm>
              <a:off x="0" y="-57150"/>
              <a:ext cx="812800" cy="463550"/>
            </a:xfrm>
            <a:prstGeom prst="rect">
              <a:avLst/>
            </a:prstGeom>
          </p:spPr>
          <p:txBody>
            <a:bodyPr lIns="33867" tIns="33867" rIns="33867" bIns="33867" rtlCol="0" anchor="ctr"/>
            <a:lstStyle/>
            <a:p>
              <a:pPr algn="ctr" defTabSz="914446">
                <a:lnSpc>
                  <a:spcPts val="2239"/>
                </a:lnSpc>
              </a:pPr>
              <a:endParaRPr sz="800">
                <a:solidFill>
                  <a:srgbClr val="444C55"/>
                </a:solidFill>
                <a:latin typeface="Calibri" panose="020F0502020204030204"/>
              </a:endParaRPr>
            </a:p>
          </p:txBody>
        </p:sp>
      </p:grpSp>
      <p:grpSp>
        <p:nvGrpSpPr>
          <p:cNvPr id="15" name="Group 15"/>
          <p:cNvGrpSpPr/>
          <p:nvPr/>
        </p:nvGrpSpPr>
        <p:grpSpPr>
          <a:xfrm>
            <a:off x="3824566" y="1759374"/>
            <a:ext cx="1633915" cy="1633915"/>
            <a:chOff x="0" y="0"/>
            <a:chExt cx="812800" cy="812800"/>
          </a:xfrm>
        </p:grpSpPr>
        <p:sp>
          <p:nvSpPr>
            <p:cNvPr id="16" name="Freeform 1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C7ECF"/>
            </a:solidFill>
          </p:spPr>
        </p:sp>
        <p:sp>
          <p:nvSpPr>
            <p:cNvPr id="17" name="TextBox 17"/>
            <p:cNvSpPr txBox="1"/>
            <p:nvPr/>
          </p:nvSpPr>
          <p:spPr>
            <a:xfrm>
              <a:off x="76200" y="19050"/>
              <a:ext cx="660400" cy="717550"/>
            </a:xfrm>
            <a:prstGeom prst="rect">
              <a:avLst/>
            </a:prstGeom>
          </p:spPr>
          <p:txBody>
            <a:bodyPr lIns="33867" tIns="33867" rIns="33867" bIns="33867" rtlCol="0" anchor="ctr"/>
            <a:lstStyle/>
            <a:p>
              <a:pPr algn="ctr" defTabSz="914446">
                <a:lnSpc>
                  <a:spcPts val="2239"/>
                </a:lnSpc>
              </a:pPr>
              <a:endParaRPr sz="800">
                <a:solidFill>
                  <a:srgbClr val="444C55"/>
                </a:solidFill>
                <a:latin typeface="Calibri" panose="020F0502020204030204"/>
              </a:endParaRPr>
            </a:p>
          </p:txBody>
        </p:sp>
      </p:grpSp>
      <p:grpSp>
        <p:nvGrpSpPr>
          <p:cNvPr id="18" name="Group 18"/>
          <p:cNvGrpSpPr/>
          <p:nvPr/>
        </p:nvGrpSpPr>
        <p:grpSpPr>
          <a:xfrm>
            <a:off x="9413676" y="3810225"/>
            <a:ext cx="2290167" cy="523384"/>
            <a:chOff x="0" y="0"/>
            <a:chExt cx="1624031" cy="406400"/>
          </a:xfrm>
        </p:grpSpPr>
        <p:sp>
          <p:nvSpPr>
            <p:cNvPr id="19" name="Freeform 19"/>
            <p:cNvSpPr/>
            <p:nvPr/>
          </p:nvSpPr>
          <p:spPr>
            <a:xfrm>
              <a:off x="0" y="0"/>
              <a:ext cx="1624031" cy="406400"/>
            </a:xfrm>
            <a:custGeom>
              <a:avLst/>
              <a:gdLst/>
              <a:ahLst/>
              <a:cxnLst/>
              <a:rect l="l" t="t" r="r" b="b"/>
              <a:pathLst>
                <a:path w="1624031" h="406400">
                  <a:moveTo>
                    <a:pt x="1420831" y="0"/>
                  </a:moveTo>
                  <a:cubicBezTo>
                    <a:pt x="1533055" y="0"/>
                    <a:pt x="1624031" y="90976"/>
                    <a:pt x="1624031" y="203200"/>
                  </a:cubicBezTo>
                  <a:cubicBezTo>
                    <a:pt x="1624031" y="315424"/>
                    <a:pt x="1533055" y="406400"/>
                    <a:pt x="1420831" y="406400"/>
                  </a:cubicBezTo>
                  <a:lnTo>
                    <a:pt x="203200" y="406400"/>
                  </a:lnTo>
                  <a:cubicBezTo>
                    <a:pt x="90976" y="406400"/>
                    <a:pt x="0" y="315424"/>
                    <a:pt x="0" y="203200"/>
                  </a:cubicBezTo>
                  <a:cubicBezTo>
                    <a:pt x="0" y="90976"/>
                    <a:pt x="90976" y="0"/>
                    <a:pt x="203200" y="0"/>
                  </a:cubicBezTo>
                  <a:close/>
                </a:path>
              </a:pathLst>
            </a:custGeom>
            <a:solidFill>
              <a:srgbClr val="E8945E"/>
            </a:solidFill>
          </p:spPr>
        </p:sp>
        <p:sp>
          <p:nvSpPr>
            <p:cNvPr id="20" name="TextBox 20"/>
            <p:cNvSpPr txBox="1"/>
            <p:nvPr/>
          </p:nvSpPr>
          <p:spPr>
            <a:xfrm>
              <a:off x="0" y="-57150"/>
              <a:ext cx="812800" cy="463550"/>
            </a:xfrm>
            <a:prstGeom prst="rect">
              <a:avLst/>
            </a:prstGeom>
          </p:spPr>
          <p:txBody>
            <a:bodyPr lIns="33867" tIns="33867" rIns="33867" bIns="33867" rtlCol="0" anchor="ctr"/>
            <a:lstStyle/>
            <a:p>
              <a:pPr algn="ctr" defTabSz="914446">
                <a:lnSpc>
                  <a:spcPts val="2239"/>
                </a:lnSpc>
              </a:pPr>
              <a:endParaRPr sz="800">
                <a:solidFill>
                  <a:srgbClr val="444C55"/>
                </a:solidFill>
                <a:latin typeface="Calibri" panose="020F0502020204030204"/>
              </a:endParaRPr>
            </a:p>
          </p:txBody>
        </p:sp>
      </p:grpSp>
      <p:grpSp>
        <p:nvGrpSpPr>
          <p:cNvPr id="21" name="Group 21"/>
          <p:cNvGrpSpPr/>
          <p:nvPr/>
        </p:nvGrpSpPr>
        <p:grpSpPr>
          <a:xfrm>
            <a:off x="9642476" y="1759374"/>
            <a:ext cx="1633915" cy="1633915"/>
            <a:chOff x="0" y="0"/>
            <a:chExt cx="812800" cy="812800"/>
          </a:xfrm>
        </p:grpSpPr>
        <p:sp>
          <p:nvSpPr>
            <p:cNvPr id="22" name="Freeform 22"/>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E8945E"/>
            </a:solidFill>
          </p:spPr>
        </p:sp>
        <p:sp>
          <p:nvSpPr>
            <p:cNvPr id="23" name="TextBox 23"/>
            <p:cNvSpPr txBox="1"/>
            <p:nvPr/>
          </p:nvSpPr>
          <p:spPr>
            <a:xfrm>
              <a:off x="76200" y="19050"/>
              <a:ext cx="660400" cy="717550"/>
            </a:xfrm>
            <a:prstGeom prst="rect">
              <a:avLst/>
            </a:prstGeom>
          </p:spPr>
          <p:txBody>
            <a:bodyPr lIns="33867" tIns="33867" rIns="33867" bIns="33867" rtlCol="0" anchor="ctr"/>
            <a:lstStyle/>
            <a:p>
              <a:pPr algn="ctr" defTabSz="914446">
                <a:lnSpc>
                  <a:spcPts val="2239"/>
                </a:lnSpc>
              </a:pPr>
              <a:endParaRPr sz="800">
                <a:solidFill>
                  <a:srgbClr val="444C55"/>
                </a:solidFill>
                <a:latin typeface="Calibri" panose="020F0502020204030204"/>
              </a:endParaRPr>
            </a:p>
          </p:txBody>
        </p:sp>
      </p:grpSp>
      <p:grpSp>
        <p:nvGrpSpPr>
          <p:cNvPr id="24" name="Group 24"/>
          <p:cNvGrpSpPr/>
          <p:nvPr/>
        </p:nvGrpSpPr>
        <p:grpSpPr>
          <a:xfrm>
            <a:off x="6504721" y="4554948"/>
            <a:ext cx="2091515" cy="523384"/>
            <a:chOff x="0" y="0"/>
            <a:chExt cx="1624031" cy="406400"/>
          </a:xfrm>
        </p:grpSpPr>
        <p:sp>
          <p:nvSpPr>
            <p:cNvPr id="25" name="Freeform 25"/>
            <p:cNvSpPr/>
            <p:nvPr/>
          </p:nvSpPr>
          <p:spPr>
            <a:xfrm>
              <a:off x="0" y="0"/>
              <a:ext cx="1624031" cy="406400"/>
            </a:xfrm>
            <a:custGeom>
              <a:avLst/>
              <a:gdLst/>
              <a:ahLst/>
              <a:cxnLst/>
              <a:rect l="l" t="t" r="r" b="b"/>
              <a:pathLst>
                <a:path w="1624031" h="406400">
                  <a:moveTo>
                    <a:pt x="1420831" y="0"/>
                  </a:moveTo>
                  <a:cubicBezTo>
                    <a:pt x="1533055" y="0"/>
                    <a:pt x="1624031" y="90976"/>
                    <a:pt x="1624031" y="203200"/>
                  </a:cubicBezTo>
                  <a:cubicBezTo>
                    <a:pt x="1624031" y="315424"/>
                    <a:pt x="1533055" y="406400"/>
                    <a:pt x="1420831" y="406400"/>
                  </a:cubicBezTo>
                  <a:lnTo>
                    <a:pt x="203200" y="406400"/>
                  </a:lnTo>
                  <a:cubicBezTo>
                    <a:pt x="90976" y="406400"/>
                    <a:pt x="0" y="315424"/>
                    <a:pt x="0" y="203200"/>
                  </a:cubicBezTo>
                  <a:cubicBezTo>
                    <a:pt x="0" y="90976"/>
                    <a:pt x="90976" y="0"/>
                    <a:pt x="203200" y="0"/>
                  </a:cubicBezTo>
                  <a:close/>
                </a:path>
              </a:pathLst>
            </a:custGeom>
            <a:solidFill>
              <a:srgbClr val="819FEB"/>
            </a:solidFill>
          </p:spPr>
        </p:sp>
        <p:sp>
          <p:nvSpPr>
            <p:cNvPr id="26" name="TextBox 26"/>
            <p:cNvSpPr txBox="1"/>
            <p:nvPr/>
          </p:nvSpPr>
          <p:spPr>
            <a:xfrm>
              <a:off x="0" y="-57150"/>
              <a:ext cx="812800" cy="463550"/>
            </a:xfrm>
            <a:prstGeom prst="rect">
              <a:avLst/>
            </a:prstGeom>
          </p:spPr>
          <p:txBody>
            <a:bodyPr lIns="33867" tIns="33867" rIns="33867" bIns="33867" rtlCol="0" anchor="ctr"/>
            <a:lstStyle/>
            <a:p>
              <a:pPr algn="ctr" defTabSz="914446">
                <a:lnSpc>
                  <a:spcPts val="2239"/>
                </a:lnSpc>
              </a:pPr>
              <a:endParaRPr sz="800">
                <a:solidFill>
                  <a:srgbClr val="444C55"/>
                </a:solidFill>
                <a:latin typeface="Calibri" panose="020F0502020204030204"/>
              </a:endParaRPr>
            </a:p>
          </p:txBody>
        </p:sp>
      </p:grpSp>
      <p:grpSp>
        <p:nvGrpSpPr>
          <p:cNvPr id="27" name="Group 27"/>
          <p:cNvGrpSpPr/>
          <p:nvPr/>
        </p:nvGrpSpPr>
        <p:grpSpPr>
          <a:xfrm>
            <a:off x="6733521" y="2504096"/>
            <a:ext cx="1633915" cy="1633915"/>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819FEB"/>
            </a:solidFill>
          </p:spPr>
        </p:sp>
        <p:sp>
          <p:nvSpPr>
            <p:cNvPr id="29" name="TextBox 29"/>
            <p:cNvSpPr txBox="1"/>
            <p:nvPr/>
          </p:nvSpPr>
          <p:spPr>
            <a:xfrm>
              <a:off x="76200" y="19050"/>
              <a:ext cx="660400" cy="717550"/>
            </a:xfrm>
            <a:prstGeom prst="rect">
              <a:avLst/>
            </a:prstGeom>
          </p:spPr>
          <p:txBody>
            <a:bodyPr lIns="33867" tIns="33867" rIns="33867" bIns="33867" rtlCol="0" anchor="ctr"/>
            <a:lstStyle/>
            <a:p>
              <a:pPr algn="ctr" defTabSz="914446">
                <a:lnSpc>
                  <a:spcPts val="2239"/>
                </a:lnSpc>
              </a:pPr>
              <a:endParaRPr sz="800">
                <a:solidFill>
                  <a:srgbClr val="444C55"/>
                </a:solidFill>
                <a:latin typeface="Calibri" panose="020F0502020204030204"/>
              </a:endParaRPr>
            </a:p>
          </p:txBody>
        </p:sp>
      </p:grpSp>
      <p:sp>
        <p:nvSpPr>
          <p:cNvPr id="31" name="Freeform 31"/>
          <p:cNvSpPr/>
          <p:nvPr/>
        </p:nvSpPr>
        <p:spPr>
          <a:xfrm>
            <a:off x="1859759" y="2330162"/>
            <a:ext cx="1153329" cy="461331"/>
          </a:xfrm>
          <a:custGeom>
            <a:avLst/>
            <a:gdLst/>
            <a:ahLst/>
            <a:cxnLst/>
            <a:rect l="l" t="t" r="r" b="b"/>
            <a:pathLst>
              <a:path w="1729993" h="691997">
                <a:moveTo>
                  <a:pt x="0" y="0"/>
                </a:moveTo>
                <a:lnTo>
                  <a:pt x="1729993" y="0"/>
                </a:lnTo>
                <a:lnTo>
                  <a:pt x="1729993" y="691997"/>
                </a:lnTo>
                <a:lnTo>
                  <a:pt x="0" y="691997"/>
                </a:lnTo>
                <a:lnTo>
                  <a:pt x="0" y="0"/>
                </a:lnTo>
                <a:close/>
              </a:path>
            </a:pathLst>
          </a:custGeom>
          <a: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sp>
      <p:sp>
        <p:nvSpPr>
          <p:cNvPr id="32" name="Freeform 32"/>
          <p:cNvSpPr/>
          <p:nvPr/>
        </p:nvSpPr>
        <p:spPr>
          <a:xfrm>
            <a:off x="4641524" y="3090388"/>
            <a:ext cx="1153329" cy="461331"/>
          </a:xfrm>
          <a:custGeom>
            <a:avLst/>
            <a:gdLst/>
            <a:ahLst/>
            <a:cxnLst/>
            <a:rect l="l" t="t" r="r" b="b"/>
            <a:pathLst>
              <a:path w="1729993" h="691997">
                <a:moveTo>
                  <a:pt x="0" y="0"/>
                </a:moveTo>
                <a:lnTo>
                  <a:pt x="1729993" y="0"/>
                </a:lnTo>
                <a:lnTo>
                  <a:pt x="1729993" y="691998"/>
                </a:lnTo>
                <a:lnTo>
                  <a:pt x="0" y="691998"/>
                </a:lnTo>
                <a:lnTo>
                  <a:pt x="0" y="0"/>
                </a:lnTo>
                <a:close/>
              </a:path>
            </a:pathLst>
          </a:custGeom>
          <a: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sp>
      <p:sp>
        <p:nvSpPr>
          <p:cNvPr id="33" name="Freeform 33"/>
          <p:cNvSpPr/>
          <p:nvPr/>
        </p:nvSpPr>
        <p:spPr>
          <a:xfrm>
            <a:off x="9297723" y="3090388"/>
            <a:ext cx="1153329" cy="461331"/>
          </a:xfrm>
          <a:custGeom>
            <a:avLst/>
            <a:gdLst/>
            <a:ahLst/>
            <a:cxnLst/>
            <a:rect l="l" t="t" r="r" b="b"/>
            <a:pathLst>
              <a:path w="1729993" h="691997">
                <a:moveTo>
                  <a:pt x="0" y="0"/>
                </a:moveTo>
                <a:lnTo>
                  <a:pt x="1729993" y="0"/>
                </a:lnTo>
                <a:lnTo>
                  <a:pt x="1729993" y="691998"/>
                </a:lnTo>
                <a:lnTo>
                  <a:pt x="0" y="691998"/>
                </a:lnTo>
                <a:lnTo>
                  <a:pt x="0" y="0"/>
                </a:lnTo>
                <a:close/>
              </a:path>
            </a:pathLst>
          </a:custGeom>
          <a: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sp>
      <p:sp>
        <p:nvSpPr>
          <p:cNvPr id="34" name="Freeform 34"/>
          <p:cNvSpPr/>
          <p:nvPr/>
        </p:nvSpPr>
        <p:spPr>
          <a:xfrm>
            <a:off x="6397150" y="2330162"/>
            <a:ext cx="1153329" cy="461331"/>
          </a:xfrm>
          <a:custGeom>
            <a:avLst/>
            <a:gdLst/>
            <a:ahLst/>
            <a:cxnLst/>
            <a:rect l="l" t="t" r="r" b="b"/>
            <a:pathLst>
              <a:path w="1729993" h="691997">
                <a:moveTo>
                  <a:pt x="0" y="0"/>
                </a:moveTo>
                <a:lnTo>
                  <a:pt x="1729993" y="0"/>
                </a:lnTo>
                <a:lnTo>
                  <a:pt x="1729993" y="691997"/>
                </a:lnTo>
                <a:lnTo>
                  <a:pt x="0" y="691997"/>
                </a:lnTo>
                <a:lnTo>
                  <a:pt x="0" y="0"/>
                </a:lnTo>
                <a:close/>
              </a:path>
            </a:pathLst>
          </a:custGeom>
          <a: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sp>
      <p:grpSp>
        <p:nvGrpSpPr>
          <p:cNvPr id="35" name="Group 35"/>
          <p:cNvGrpSpPr/>
          <p:nvPr/>
        </p:nvGrpSpPr>
        <p:grpSpPr>
          <a:xfrm>
            <a:off x="299577" y="1030077"/>
            <a:ext cx="3998940" cy="641512"/>
            <a:chOff x="0" y="-15790"/>
            <a:chExt cx="1624031" cy="473075"/>
          </a:xfrm>
        </p:grpSpPr>
        <p:sp>
          <p:nvSpPr>
            <p:cNvPr id="36" name="Freeform 36"/>
            <p:cNvSpPr/>
            <p:nvPr/>
          </p:nvSpPr>
          <p:spPr>
            <a:xfrm>
              <a:off x="0" y="0"/>
              <a:ext cx="1624031" cy="406400"/>
            </a:xfrm>
            <a:custGeom>
              <a:avLst/>
              <a:gdLst/>
              <a:ahLst/>
              <a:cxnLst/>
              <a:rect l="l" t="t" r="r" b="b"/>
              <a:pathLst>
                <a:path w="1624031" h="406400">
                  <a:moveTo>
                    <a:pt x="1420831" y="0"/>
                  </a:moveTo>
                  <a:cubicBezTo>
                    <a:pt x="1533055" y="0"/>
                    <a:pt x="1624031" y="90976"/>
                    <a:pt x="1624031" y="203200"/>
                  </a:cubicBezTo>
                  <a:cubicBezTo>
                    <a:pt x="1624031" y="315424"/>
                    <a:pt x="1533055" y="406400"/>
                    <a:pt x="1420831" y="406400"/>
                  </a:cubicBezTo>
                  <a:lnTo>
                    <a:pt x="203200" y="406400"/>
                  </a:lnTo>
                  <a:cubicBezTo>
                    <a:pt x="90976" y="406400"/>
                    <a:pt x="0" y="315424"/>
                    <a:pt x="0" y="203200"/>
                  </a:cubicBezTo>
                  <a:cubicBezTo>
                    <a:pt x="0" y="90976"/>
                    <a:pt x="90976" y="0"/>
                    <a:pt x="203200" y="0"/>
                  </a:cubicBezTo>
                  <a:close/>
                </a:path>
              </a:pathLst>
            </a:custGeom>
            <a:solidFill>
              <a:srgbClr val="132572"/>
            </a:solidFill>
          </p:spPr>
        </p:sp>
        <p:sp>
          <p:nvSpPr>
            <p:cNvPr id="37" name="TextBox 37"/>
            <p:cNvSpPr txBox="1"/>
            <p:nvPr/>
          </p:nvSpPr>
          <p:spPr>
            <a:xfrm>
              <a:off x="38264" y="-15790"/>
              <a:ext cx="1525559" cy="473075"/>
            </a:xfrm>
            <a:prstGeom prst="rect">
              <a:avLst/>
            </a:prstGeom>
          </p:spPr>
          <p:txBody>
            <a:bodyPr lIns="33867" tIns="33867" rIns="33867" bIns="33867" rtlCol="0" anchor="ctr"/>
            <a:lstStyle/>
            <a:p>
              <a:pPr algn="ctr" defTabSz="914446">
                <a:lnSpc>
                  <a:spcPts val="2799"/>
                </a:lnSpc>
              </a:pPr>
              <a:r>
                <a:rPr lang="en-US" sz="1999">
                  <a:solidFill>
                    <a:srgbClr val="FFFFFF"/>
                  </a:solidFill>
                  <a:latin typeface="Barlow Bold"/>
                </a:rPr>
                <a:t>PVB Launch: </a:t>
              </a:r>
              <a:r>
                <a:rPr lang="en-US" sz="2133">
                  <a:solidFill>
                    <a:srgbClr val="FFFFFF"/>
                  </a:solidFill>
                  <a:latin typeface="Barlow Bold"/>
                </a:rPr>
                <a:t>December 2020</a:t>
              </a:r>
            </a:p>
          </p:txBody>
        </p:sp>
      </p:grpSp>
      <p:sp>
        <p:nvSpPr>
          <p:cNvPr id="38" name="TextBox 38"/>
          <p:cNvSpPr txBox="1"/>
          <p:nvPr/>
        </p:nvSpPr>
        <p:spPr>
          <a:xfrm>
            <a:off x="688419" y="4603831"/>
            <a:ext cx="2093537" cy="337015"/>
          </a:xfrm>
          <a:prstGeom prst="rect">
            <a:avLst/>
          </a:prstGeom>
        </p:spPr>
        <p:txBody>
          <a:bodyPr lIns="0" tIns="0" rIns="0" bIns="0" rtlCol="0" anchor="t">
            <a:spAutoFit/>
          </a:bodyPr>
          <a:lstStyle/>
          <a:p>
            <a:pPr algn="ctr" defTabSz="914446">
              <a:lnSpc>
                <a:spcPts val="2799"/>
              </a:lnSpc>
            </a:pPr>
            <a:r>
              <a:rPr lang="en-US" sz="1999">
                <a:solidFill>
                  <a:srgbClr val="000000"/>
                </a:solidFill>
                <a:latin typeface="Barlow Semi-Bold"/>
              </a:rPr>
              <a:t>PVB Teams</a:t>
            </a:r>
          </a:p>
        </p:txBody>
      </p:sp>
      <p:sp>
        <p:nvSpPr>
          <p:cNvPr id="39" name="TextBox 39"/>
          <p:cNvSpPr txBox="1"/>
          <p:nvPr/>
        </p:nvSpPr>
        <p:spPr>
          <a:xfrm>
            <a:off x="685801" y="5229651"/>
            <a:ext cx="2093537" cy="890821"/>
          </a:xfrm>
          <a:prstGeom prst="rect">
            <a:avLst/>
          </a:prstGeom>
        </p:spPr>
        <p:txBody>
          <a:bodyPr lIns="0" tIns="0" rIns="0" bIns="0" rtlCol="0" anchor="t">
            <a:spAutoFit/>
          </a:bodyPr>
          <a:lstStyle/>
          <a:p>
            <a:pPr algn="ctr" defTabSz="914446">
              <a:lnSpc>
                <a:spcPts val="2427"/>
              </a:lnSpc>
              <a:spcBef>
                <a:spcPct val="0"/>
              </a:spcBef>
            </a:pPr>
            <a:r>
              <a:rPr lang="en-US" sz="1733">
                <a:solidFill>
                  <a:srgbClr val="63696F"/>
                </a:solidFill>
                <a:latin typeface="Barlow Medium"/>
              </a:rPr>
              <a:t>actively participating and entering data in 2023</a:t>
            </a:r>
          </a:p>
        </p:txBody>
      </p:sp>
      <p:sp>
        <p:nvSpPr>
          <p:cNvPr id="40" name="TextBox 40"/>
          <p:cNvSpPr txBox="1"/>
          <p:nvPr/>
        </p:nvSpPr>
        <p:spPr>
          <a:xfrm>
            <a:off x="3701316" y="3905390"/>
            <a:ext cx="2093537" cy="325089"/>
          </a:xfrm>
          <a:prstGeom prst="rect">
            <a:avLst/>
          </a:prstGeom>
        </p:spPr>
        <p:txBody>
          <a:bodyPr lIns="0" tIns="0" rIns="0" bIns="0" rtlCol="0" anchor="t">
            <a:spAutoFit/>
          </a:bodyPr>
          <a:lstStyle/>
          <a:p>
            <a:pPr algn="ctr" defTabSz="914446">
              <a:lnSpc>
                <a:spcPts val="2706"/>
              </a:lnSpc>
            </a:pPr>
            <a:r>
              <a:rPr lang="en-US" sz="1933">
                <a:solidFill>
                  <a:srgbClr val="000000"/>
                </a:solidFill>
                <a:latin typeface="Barlow Semi-Bold"/>
              </a:rPr>
              <a:t>Monthly Webinars</a:t>
            </a:r>
          </a:p>
        </p:txBody>
      </p:sp>
      <p:sp>
        <p:nvSpPr>
          <p:cNvPr id="41" name="TextBox 41"/>
          <p:cNvSpPr txBox="1"/>
          <p:nvPr/>
        </p:nvSpPr>
        <p:spPr>
          <a:xfrm>
            <a:off x="3413058" y="4489665"/>
            <a:ext cx="2501245" cy="1198598"/>
          </a:xfrm>
          <a:prstGeom prst="rect">
            <a:avLst/>
          </a:prstGeom>
        </p:spPr>
        <p:txBody>
          <a:bodyPr lIns="0" tIns="0" rIns="0" bIns="0" rtlCol="0" anchor="t">
            <a:spAutoFit/>
          </a:bodyPr>
          <a:lstStyle/>
          <a:p>
            <a:pPr algn="ctr" defTabSz="914446">
              <a:lnSpc>
                <a:spcPts val="2427"/>
              </a:lnSpc>
              <a:spcBef>
                <a:spcPct val="0"/>
              </a:spcBef>
            </a:pPr>
            <a:r>
              <a:rPr lang="en-US" sz="1733">
                <a:solidFill>
                  <a:srgbClr val="63696F"/>
                </a:solidFill>
                <a:latin typeface="Barlow Medium"/>
              </a:rPr>
              <a:t>featuring  data sharing, teams sharing, expert speakers, and  breakout session discussions, </a:t>
            </a:r>
          </a:p>
        </p:txBody>
      </p:sp>
      <p:sp>
        <p:nvSpPr>
          <p:cNvPr id="42" name="TextBox 42"/>
          <p:cNvSpPr txBox="1"/>
          <p:nvPr/>
        </p:nvSpPr>
        <p:spPr>
          <a:xfrm>
            <a:off x="9429854" y="3898976"/>
            <a:ext cx="2093537" cy="337015"/>
          </a:xfrm>
          <a:prstGeom prst="rect">
            <a:avLst/>
          </a:prstGeom>
        </p:spPr>
        <p:txBody>
          <a:bodyPr lIns="0" tIns="0" rIns="0" bIns="0" rtlCol="0" anchor="t">
            <a:spAutoFit/>
          </a:bodyPr>
          <a:lstStyle/>
          <a:p>
            <a:pPr algn="ctr" defTabSz="914446">
              <a:lnSpc>
                <a:spcPts val="2799"/>
              </a:lnSpc>
            </a:pPr>
            <a:r>
              <a:rPr lang="en-US" sz="1999">
                <a:solidFill>
                  <a:srgbClr val="000000"/>
                </a:solidFill>
                <a:latin typeface="Barlow Semi-Bold"/>
              </a:rPr>
              <a:t>1-1  Support Calls</a:t>
            </a:r>
          </a:p>
        </p:txBody>
      </p:sp>
      <p:sp>
        <p:nvSpPr>
          <p:cNvPr id="43" name="TextBox 43"/>
          <p:cNvSpPr txBox="1"/>
          <p:nvPr/>
        </p:nvSpPr>
        <p:spPr>
          <a:xfrm>
            <a:off x="9246059" y="4489665"/>
            <a:ext cx="2409987" cy="1506374"/>
          </a:xfrm>
          <a:prstGeom prst="rect">
            <a:avLst/>
          </a:prstGeom>
        </p:spPr>
        <p:txBody>
          <a:bodyPr lIns="0" tIns="0" rIns="0" bIns="0" rtlCol="0" anchor="t">
            <a:spAutoFit/>
          </a:bodyPr>
          <a:lstStyle/>
          <a:p>
            <a:pPr algn="ctr" defTabSz="914446">
              <a:lnSpc>
                <a:spcPts val="2427"/>
              </a:lnSpc>
              <a:spcBef>
                <a:spcPct val="0"/>
              </a:spcBef>
            </a:pPr>
            <a:r>
              <a:rPr lang="en-US" sz="1733">
                <a:solidFill>
                  <a:srgbClr val="63696F"/>
                </a:solidFill>
                <a:latin typeface="Barlow Medium"/>
              </a:rPr>
              <a:t>with the ILPQC teams to discusses successes, barriers and creating a plan to implement key strategies </a:t>
            </a:r>
          </a:p>
        </p:txBody>
      </p:sp>
      <p:sp>
        <p:nvSpPr>
          <p:cNvPr id="44" name="TextBox 44"/>
          <p:cNvSpPr txBox="1"/>
          <p:nvPr/>
        </p:nvSpPr>
        <p:spPr>
          <a:xfrm>
            <a:off x="6502700" y="4603830"/>
            <a:ext cx="2093537" cy="337015"/>
          </a:xfrm>
          <a:prstGeom prst="rect">
            <a:avLst/>
          </a:prstGeom>
        </p:spPr>
        <p:txBody>
          <a:bodyPr lIns="0" tIns="0" rIns="0" bIns="0" rtlCol="0" anchor="t">
            <a:spAutoFit/>
          </a:bodyPr>
          <a:lstStyle/>
          <a:p>
            <a:pPr algn="ctr" defTabSz="914446">
              <a:lnSpc>
                <a:spcPts val="2799"/>
              </a:lnSpc>
            </a:pPr>
            <a:r>
              <a:rPr lang="en-US" sz="1999">
                <a:solidFill>
                  <a:srgbClr val="000000"/>
                </a:solidFill>
                <a:latin typeface="Barlow Semi-Bold"/>
              </a:rPr>
              <a:t>QI Topic Calls</a:t>
            </a:r>
          </a:p>
        </p:txBody>
      </p:sp>
      <p:sp>
        <p:nvSpPr>
          <p:cNvPr id="45" name="TextBox 45"/>
          <p:cNvSpPr txBox="1"/>
          <p:nvPr/>
        </p:nvSpPr>
        <p:spPr>
          <a:xfrm>
            <a:off x="6503711" y="5229650"/>
            <a:ext cx="2093537" cy="890821"/>
          </a:xfrm>
          <a:prstGeom prst="rect">
            <a:avLst/>
          </a:prstGeom>
        </p:spPr>
        <p:txBody>
          <a:bodyPr lIns="0" tIns="0" rIns="0" bIns="0" rtlCol="0" anchor="t">
            <a:spAutoFit/>
          </a:bodyPr>
          <a:lstStyle/>
          <a:p>
            <a:pPr algn="ctr" defTabSz="914446">
              <a:lnSpc>
                <a:spcPts val="2427"/>
              </a:lnSpc>
              <a:spcBef>
                <a:spcPct val="0"/>
              </a:spcBef>
            </a:pPr>
            <a:r>
              <a:rPr lang="en-US" sz="1733">
                <a:solidFill>
                  <a:srgbClr val="63696F"/>
                </a:solidFill>
                <a:latin typeface="Barlow Medium"/>
              </a:rPr>
              <a:t>with teams sharing successes on specific strategies</a:t>
            </a:r>
          </a:p>
        </p:txBody>
      </p:sp>
      <p:sp>
        <p:nvSpPr>
          <p:cNvPr id="46" name="TextBox 46"/>
          <p:cNvSpPr txBox="1"/>
          <p:nvPr/>
        </p:nvSpPr>
        <p:spPr>
          <a:xfrm>
            <a:off x="1318351" y="2813956"/>
            <a:ext cx="828437" cy="1009956"/>
          </a:xfrm>
          <a:prstGeom prst="rect">
            <a:avLst/>
          </a:prstGeom>
        </p:spPr>
        <p:txBody>
          <a:bodyPr lIns="0" tIns="0" rIns="0" bIns="0" rtlCol="0" anchor="t">
            <a:spAutoFit/>
          </a:bodyPr>
          <a:lstStyle/>
          <a:p>
            <a:pPr algn="ctr" defTabSz="914446">
              <a:lnSpc>
                <a:spcPts val="8588"/>
              </a:lnSpc>
            </a:pPr>
            <a:r>
              <a:rPr lang="en-US" sz="5400">
                <a:solidFill>
                  <a:srgbClr val="000000"/>
                </a:solidFill>
                <a:latin typeface="Canva Sans Bold"/>
              </a:rPr>
              <a:t>72</a:t>
            </a:r>
          </a:p>
        </p:txBody>
      </p:sp>
      <p:sp>
        <p:nvSpPr>
          <p:cNvPr id="47" name="TextBox 47"/>
          <p:cNvSpPr txBox="1"/>
          <p:nvPr/>
        </p:nvSpPr>
        <p:spPr>
          <a:xfrm>
            <a:off x="7227673" y="2807974"/>
            <a:ext cx="652383" cy="1034835"/>
          </a:xfrm>
          <a:prstGeom prst="rect">
            <a:avLst/>
          </a:prstGeom>
        </p:spPr>
        <p:txBody>
          <a:bodyPr lIns="0" tIns="0" rIns="0" bIns="0" rtlCol="0" anchor="t">
            <a:spAutoFit/>
          </a:bodyPr>
          <a:lstStyle/>
          <a:p>
            <a:pPr algn="ctr" defTabSz="914446">
              <a:lnSpc>
                <a:spcPts val="8588"/>
              </a:lnSpc>
            </a:pPr>
            <a:r>
              <a:rPr lang="en-US" sz="6100">
                <a:solidFill>
                  <a:srgbClr val="000000"/>
                </a:solidFill>
                <a:latin typeface="Canva Sans Bold"/>
              </a:rPr>
              <a:t>5</a:t>
            </a:r>
          </a:p>
        </p:txBody>
      </p:sp>
      <p:sp>
        <p:nvSpPr>
          <p:cNvPr id="48" name="TextBox 48"/>
          <p:cNvSpPr txBox="1"/>
          <p:nvPr/>
        </p:nvSpPr>
        <p:spPr>
          <a:xfrm>
            <a:off x="4227305" y="2046024"/>
            <a:ext cx="828437" cy="1009956"/>
          </a:xfrm>
          <a:prstGeom prst="rect">
            <a:avLst/>
          </a:prstGeom>
        </p:spPr>
        <p:txBody>
          <a:bodyPr lIns="0" tIns="0" rIns="0" bIns="0" rtlCol="0" anchor="t">
            <a:spAutoFit/>
          </a:bodyPr>
          <a:lstStyle/>
          <a:p>
            <a:pPr algn="ctr" defTabSz="914446">
              <a:lnSpc>
                <a:spcPts val="8588"/>
              </a:lnSpc>
            </a:pPr>
            <a:r>
              <a:rPr lang="en-US" sz="5400">
                <a:solidFill>
                  <a:srgbClr val="000000"/>
                </a:solidFill>
                <a:latin typeface="Canva Sans Bold"/>
              </a:rPr>
              <a:t>27</a:t>
            </a:r>
          </a:p>
        </p:txBody>
      </p:sp>
      <p:sp>
        <p:nvSpPr>
          <p:cNvPr id="49" name="TextBox 49"/>
          <p:cNvSpPr txBox="1"/>
          <p:nvPr/>
        </p:nvSpPr>
        <p:spPr>
          <a:xfrm>
            <a:off x="9995050" y="1981495"/>
            <a:ext cx="928767" cy="1009956"/>
          </a:xfrm>
          <a:prstGeom prst="rect">
            <a:avLst/>
          </a:prstGeom>
        </p:spPr>
        <p:txBody>
          <a:bodyPr lIns="0" tIns="0" rIns="0" bIns="0" rtlCol="0" anchor="t">
            <a:spAutoFit/>
          </a:bodyPr>
          <a:lstStyle/>
          <a:p>
            <a:pPr algn="ctr" defTabSz="914446">
              <a:lnSpc>
                <a:spcPts val="8588"/>
              </a:lnSpc>
            </a:pPr>
            <a:r>
              <a:rPr lang="en-US" sz="5400">
                <a:solidFill>
                  <a:srgbClr val="000000"/>
                </a:solidFill>
                <a:latin typeface="Canva Sans Bold"/>
              </a:rPr>
              <a:t>53</a:t>
            </a:r>
          </a:p>
        </p:txBody>
      </p:sp>
      <p:sp>
        <p:nvSpPr>
          <p:cNvPr id="50" name="Title 1"/>
          <p:cNvSpPr txBox="1">
            <a:spLocks/>
          </p:cNvSpPr>
          <p:nvPr/>
        </p:nvSpPr>
        <p:spPr>
          <a:xfrm>
            <a:off x="303590" y="351840"/>
            <a:ext cx="10972800" cy="1325563"/>
          </a:xfrm>
          <a:prstGeom prst="rect">
            <a:avLst/>
          </a:prstGeom>
          <a:noFill/>
        </p:spPr>
        <p:txBody>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defTabSz="914446"/>
            <a:r>
              <a:rPr lang="en-US">
                <a:solidFill>
                  <a:srgbClr val="1C498B"/>
                </a:solidFill>
                <a:latin typeface="Calibri" panose="020F0502020204030204"/>
                <a:ea typeface="Lato Medium"/>
                <a:cs typeface="Lato Medium"/>
              </a:rPr>
              <a:t>PVB by the Numbers</a:t>
            </a:r>
            <a:endParaRPr lang="en-US">
              <a:solidFill>
                <a:srgbClr val="1C498B"/>
              </a:solidFill>
              <a:latin typeface="Calibri" panose="020F0502020204030204"/>
            </a:endParaRPr>
          </a:p>
        </p:txBody>
      </p:sp>
    </p:spTree>
    <p:extLst>
      <p:ext uri="{BB962C8B-B14F-4D97-AF65-F5344CB8AC3E}">
        <p14:creationId xmlns:p14="http://schemas.microsoft.com/office/powerpoint/2010/main" val="169614192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rot="5400000">
            <a:off x="3636757" y="2320112"/>
            <a:ext cx="5269209" cy="3418399"/>
          </a:xfrm>
          <a:custGeom>
            <a:avLst/>
            <a:gdLst/>
            <a:ahLst/>
            <a:cxnLst/>
            <a:rect l="l" t="t" r="r" b="b"/>
            <a:pathLst>
              <a:path w="7903814" h="5127599">
                <a:moveTo>
                  <a:pt x="0" y="0"/>
                </a:moveTo>
                <a:lnTo>
                  <a:pt x="7903814" y="0"/>
                </a:lnTo>
                <a:lnTo>
                  <a:pt x="7903814" y="5127600"/>
                </a:lnTo>
                <a:lnTo>
                  <a:pt x="0" y="5127600"/>
                </a:lnTo>
                <a:lnTo>
                  <a:pt x="0" y="0"/>
                </a:lnTo>
                <a:close/>
              </a:path>
            </a:pathLst>
          </a:custGeom>
          <a: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a:blipFill>
        </p:spPr>
      </p:sp>
      <p:sp>
        <p:nvSpPr>
          <p:cNvPr id="3" name="Freeform 3"/>
          <p:cNvSpPr/>
          <p:nvPr/>
        </p:nvSpPr>
        <p:spPr>
          <a:xfrm rot="5400000">
            <a:off x="5991932" y="2320111"/>
            <a:ext cx="5269209" cy="3418399"/>
          </a:xfrm>
          <a:custGeom>
            <a:avLst/>
            <a:gdLst/>
            <a:ahLst/>
            <a:cxnLst/>
            <a:rect l="l" t="t" r="r" b="b"/>
            <a:pathLst>
              <a:path w="7903814" h="5127599">
                <a:moveTo>
                  <a:pt x="0" y="0"/>
                </a:moveTo>
                <a:lnTo>
                  <a:pt x="7903815" y="0"/>
                </a:lnTo>
                <a:lnTo>
                  <a:pt x="7903815" y="5127600"/>
                </a:lnTo>
                <a:lnTo>
                  <a:pt x="0" y="5127600"/>
                </a:lnTo>
                <a:lnTo>
                  <a:pt x="0" y="0"/>
                </a:lnTo>
                <a:close/>
              </a:path>
            </a:pathLst>
          </a:custGeom>
          <a: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sp>
      <p:sp>
        <p:nvSpPr>
          <p:cNvPr id="4" name="Freeform 4"/>
          <p:cNvSpPr/>
          <p:nvPr/>
        </p:nvSpPr>
        <p:spPr>
          <a:xfrm rot="5400000">
            <a:off x="1239704" y="2320112"/>
            <a:ext cx="5269209" cy="3418399"/>
          </a:xfrm>
          <a:custGeom>
            <a:avLst/>
            <a:gdLst/>
            <a:ahLst/>
            <a:cxnLst/>
            <a:rect l="l" t="t" r="r" b="b"/>
            <a:pathLst>
              <a:path w="7903814" h="5127599">
                <a:moveTo>
                  <a:pt x="0" y="0"/>
                </a:moveTo>
                <a:lnTo>
                  <a:pt x="7903814" y="0"/>
                </a:lnTo>
                <a:lnTo>
                  <a:pt x="7903814" y="5127600"/>
                </a:lnTo>
                <a:lnTo>
                  <a:pt x="0" y="5127600"/>
                </a:lnTo>
                <a:lnTo>
                  <a:pt x="0" y="0"/>
                </a:lnTo>
                <a:close/>
              </a:path>
            </a:pathLst>
          </a:custGeom>
          <a: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a:blipFill>
        </p:spPr>
      </p:sp>
      <p:sp>
        <p:nvSpPr>
          <p:cNvPr id="5" name="TextBox 5"/>
          <p:cNvSpPr txBox="1"/>
          <p:nvPr/>
        </p:nvSpPr>
        <p:spPr>
          <a:xfrm>
            <a:off x="2791567" y="4509480"/>
            <a:ext cx="1878855" cy="1397819"/>
          </a:xfrm>
          <a:prstGeom prst="rect">
            <a:avLst/>
          </a:prstGeom>
        </p:spPr>
        <p:txBody>
          <a:bodyPr lIns="0" tIns="0" rIns="0" bIns="0" rtlCol="0" anchor="t">
            <a:spAutoFit/>
          </a:bodyPr>
          <a:lstStyle/>
          <a:p>
            <a:pPr algn="ctr" defTabSz="914446">
              <a:lnSpc>
                <a:spcPts val="2800"/>
              </a:lnSpc>
            </a:pPr>
            <a:r>
              <a:rPr lang="en-US" sz="2000">
                <a:solidFill>
                  <a:srgbClr val="000000"/>
                </a:solidFill>
                <a:latin typeface="Barlow Bold"/>
              </a:rPr>
              <a:t>Cesarean Decision Huddles and Checklist</a:t>
            </a:r>
          </a:p>
        </p:txBody>
      </p:sp>
      <p:sp>
        <p:nvSpPr>
          <p:cNvPr id="6" name="TextBox 6"/>
          <p:cNvSpPr txBox="1"/>
          <p:nvPr/>
        </p:nvSpPr>
        <p:spPr>
          <a:xfrm>
            <a:off x="3321636" y="2362201"/>
            <a:ext cx="1575062" cy="1038746"/>
          </a:xfrm>
          <a:prstGeom prst="rect">
            <a:avLst/>
          </a:prstGeom>
        </p:spPr>
        <p:txBody>
          <a:bodyPr lIns="0" tIns="0" rIns="0" bIns="0" rtlCol="0" anchor="t">
            <a:spAutoFit/>
          </a:bodyPr>
          <a:lstStyle/>
          <a:p>
            <a:pPr algn="ctr" defTabSz="914446">
              <a:lnSpc>
                <a:spcPts val="2800"/>
              </a:lnSpc>
              <a:spcBef>
                <a:spcPct val="0"/>
              </a:spcBef>
            </a:pPr>
            <a:r>
              <a:rPr lang="en-US" sz="2000">
                <a:solidFill>
                  <a:srgbClr val="000000"/>
                </a:solidFill>
                <a:latin typeface="Barlow Bold"/>
              </a:rPr>
              <a:t>Clinical Team Education and Buy-in</a:t>
            </a:r>
          </a:p>
        </p:txBody>
      </p:sp>
      <p:sp>
        <p:nvSpPr>
          <p:cNvPr id="7" name="TextBox 7"/>
          <p:cNvSpPr txBox="1"/>
          <p:nvPr/>
        </p:nvSpPr>
        <p:spPr>
          <a:xfrm>
            <a:off x="5535884" y="2123706"/>
            <a:ext cx="1796071" cy="1404936"/>
          </a:xfrm>
          <a:prstGeom prst="rect">
            <a:avLst/>
          </a:prstGeom>
        </p:spPr>
        <p:txBody>
          <a:bodyPr lIns="0" tIns="0" rIns="0" bIns="0" rtlCol="0" anchor="t">
            <a:spAutoFit/>
          </a:bodyPr>
          <a:lstStyle/>
          <a:p>
            <a:pPr algn="ctr" defTabSz="914446">
              <a:lnSpc>
                <a:spcPts val="2800"/>
              </a:lnSpc>
              <a:spcBef>
                <a:spcPct val="0"/>
              </a:spcBef>
            </a:pPr>
            <a:r>
              <a:rPr lang="en-US" sz="2000" err="1">
                <a:solidFill>
                  <a:srgbClr val="000000"/>
                </a:solidFill>
                <a:latin typeface="Barlow Bold"/>
              </a:rPr>
              <a:t>Unblinded</a:t>
            </a:r>
            <a:r>
              <a:rPr lang="en-US" sz="2000">
                <a:solidFill>
                  <a:srgbClr val="000000"/>
                </a:solidFill>
                <a:latin typeface="Barlow Bold"/>
              </a:rPr>
              <a:t> Provider-level NTSV C-Section Rates ​</a:t>
            </a:r>
          </a:p>
        </p:txBody>
      </p:sp>
      <p:sp>
        <p:nvSpPr>
          <p:cNvPr id="8" name="TextBox 8"/>
          <p:cNvSpPr txBox="1"/>
          <p:nvPr/>
        </p:nvSpPr>
        <p:spPr>
          <a:xfrm>
            <a:off x="5181409" y="4504567"/>
            <a:ext cx="1782430" cy="1404936"/>
          </a:xfrm>
          <a:prstGeom prst="rect">
            <a:avLst/>
          </a:prstGeom>
        </p:spPr>
        <p:txBody>
          <a:bodyPr wrap="square" lIns="0" tIns="0" rIns="0" bIns="0" rtlCol="0" anchor="t">
            <a:spAutoFit/>
          </a:bodyPr>
          <a:lstStyle/>
          <a:p>
            <a:pPr algn="ctr" defTabSz="914446">
              <a:lnSpc>
                <a:spcPts val="2800"/>
              </a:lnSpc>
              <a:spcBef>
                <a:spcPct val="0"/>
              </a:spcBef>
            </a:pPr>
            <a:r>
              <a:rPr lang="en-US" sz="2000">
                <a:solidFill>
                  <a:srgbClr val="000000"/>
                </a:solidFill>
                <a:latin typeface="Barlow Bold"/>
              </a:rPr>
              <a:t>Fallout Reviews of cases not meeting ACOG/ SMFM Criteria​</a:t>
            </a:r>
          </a:p>
        </p:txBody>
      </p:sp>
      <p:sp>
        <p:nvSpPr>
          <p:cNvPr id="9" name="TextBox 9"/>
          <p:cNvSpPr txBox="1"/>
          <p:nvPr/>
        </p:nvSpPr>
        <p:spPr>
          <a:xfrm>
            <a:off x="7538329" y="4565409"/>
            <a:ext cx="1888195" cy="1061739"/>
          </a:xfrm>
          <a:prstGeom prst="rect">
            <a:avLst/>
          </a:prstGeom>
        </p:spPr>
        <p:txBody>
          <a:bodyPr wrap="square" lIns="0" tIns="0" rIns="0" bIns="0" rtlCol="0" anchor="t">
            <a:spAutoFit/>
          </a:bodyPr>
          <a:lstStyle/>
          <a:p>
            <a:pPr algn="ctr" defTabSz="914446">
              <a:lnSpc>
                <a:spcPts val="2800"/>
              </a:lnSpc>
              <a:spcBef>
                <a:spcPct val="0"/>
              </a:spcBef>
            </a:pPr>
            <a:r>
              <a:rPr lang="en-US" sz="2000">
                <a:solidFill>
                  <a:srgbClr val="000000"/>
                </a:solidFill>
                <a:latin typeface="Barlow Bold"/>
              </a:rPr>
              <a:t>Labor Management Support​</a:t>
            </a:r>
          </a:p>
        </p:txBody>
      </p:sp>
      <p:sp>
        <p:nvSpPr>
          <p:cNvPr id="10" name="TextBox 10"/>
          <p:cNvSpPr txBox="1"/>
          <p:nvPr/>
        </p:nvSpPr>
        <p:spPr>
          <a:xfrm>
            <a:off x="7880200" y="2123706"/>
            <a:ext cx="1805582" cy="1404936"/>
          </a:xfrm>
          <a:prstGeom prst="rect">
            <a:avLst/>
          </a:prstGeom>
        </p:spPr>
        <p:txBody>
          <a:bodyPr lIns="0" tIns="0" rIns="0" bIns="0" rtlCol="0" anchor="t">
            <a:spAutoFit/>
          </a:bodyPr>
          <a:lstStyle/>
          <a:p>
            <a:pPr algn="ctr" defTabSz="914446">
              <a:lnSpc>
                <a:spcPts val="2800"/>
              </a:lnSpc>
              <a:spcBef>
                <a:spcPct val="0"/>
              </a:spcBef>
            </a:pPr>
            <a:r>
              <a:rPr lang="en-US" sz="2000">
                <a:solidFill>
                  <a:srgbClr val="000000"/>
                </a:solidFill>
                <a:latin typeface="Barlow Bold"/>
              </a:rPr>
              <a:t>Educating patients and shared decision making ​</a:t>
            </a:r>
          </a:p>
        </p:txBody>
      </p:sp>
      <p:sp>
        <p:nvSpPr>
          <p:cNvPr id="15" name="Title 14"/>
          <p:cNvSpPr>
            <a:spLocks noGrp="1"/>
          </p:cNvSpPr>
          <p:nvPr>
            <p:ph type="title"/>
          </p:nvPr>
        </p:nvSpPr>
        <p:spPr>
          <a:xfrm>
            <a:off x="483140" y="132848"/>
            <a:ext cx="10972800" cy="1325563"/>
          </a:xfrm>
        </p:spPr>
        <p:txBody>
          <a:bodyPr/>
          <a:lstStyle/>
          <a:p>
            <a:r>
              <a:rPr lang="en-US"/>
              <a:t>PVB Key Strategies: </a:t>
            </a:r>
            <a:br>
              <a:rPr lang="en-US"/>
            </a:br>
            <a:r>
              <a:rPr lang="en-US" sz="2800"/>
              <a:t>Putting it all together</a:t>
            </a:r>
            <a:endParaRPr lang="en-US"/>
          </a:p>
        </p:txBody>
      </p:sp>
      <p:pic>
        <p:nvPicPr>
          <p:cNvPr id="17" name="Picture 16"/>
          <p:cNvPicPr>
            <a:picLocks noChangeAspect="1"/>
          </p:cNvPicPr>
          <p:nvPr/>
        </p:nvPicPr>
        <p:blipFill rotWithShape="1">
          <a:blip r:embed="rId8" cstate="email">
            <a:extLst>
              <a:ext uri="{28A0092B-C50C-407E-A947-70E740481C1C}">
                <a14:useLocalDpi xmlns:a14="http://schemas.microsoft.com/office/drawing/2010/main"/>
              </a:ext>
            </a:extLst>
          </a:blip>
          <a:srcRect t="-639"/>
          <a:stretch/>
        </p:blipFill>
        <p:spPr>
          <a:xfrm>
            <a:off x="455016" y="2123706"/>
            <a:ext cx="1695026" cy="1436291"/>
          </a:xfrm>
          <a:prstGeom prst="rect">
            <a:avLst/>
          </a:prstGeom>
        </p:spPr>
      </p:pic>
      <p:pic>
        <p:nvPicPr>
          <p:cNvPr id="18" name="Picture 17"/>
          <p:cNvPicPr>
            <a:picLocks noChangeAspect="1"/>
          </p:cNvPicPr>
          <p:nvPr/>
        </p:nvPicPr>
        <p:blipFill rotWithShape="1">
          <a:blip r:embed="rId9" cstate="print">
            <a:extLst>
              <a:ext uri="{28A0092B-C50C-407E-A947-70E740481C1C}">
                <a14:useLocalDpi xmlns:a14="http://schemas.microsoft.com/office/drawing/2010/main"/>
              </a:ext>
            </a:extLst>
          </a:blip>
          <a:srcRect/>
          <a:stretch/>
        </p:blipFill>
        <p:spPr>
          <a:xfrm>
            <a:off x="10377613" y="1795319"/>
            <a:ext cx="1464364" cy="1482576"/>
          </a:xfrm>
          <a:prstGeom prst="rect">
            <a:avLst/>
          </a:prstGeom>
        </p:spPr>
      </p:pic>
      <p:pic>
        <p:nvPicPr>
          <p:cNvPr id="19" name="Picture 18"/>
          <p:cNvPicPr>
            <a:picLocks noChangeAspect="1"/>
          </p:cNvPicPr>
          <p:nvPr/>
        </p:nvPicPr>
        <p:blipFill rotWithShape="1">
          <a:blip r:embed="rId10" cstate="print">
            <a:extLst>
              <a:ext uri="{28A0092B-C50C-407E-A947-70E740481C1C}">
                <a14:useLocalDpi xmlns:a14="http://schemas.microsoft.com/office/drawing/2010/main"/>
              </a:ext>
            </a:extLst>
          </a:blip>
          <a:srcRect/>
          <a:stretch/>
        </p:blipFill>
        <p:spPr>
          <a:xfrm>
            <a:off x="10352299" y="4270443"/>
            <a:ext cx="1558123" cy="1509056"/>
          </a:xfrm>
          <a:prstGeom prst="rect">
            <a:avLst/>
          </a:prstGeom>
        </p:spPr>
      </p:pic>
      <p:pic>
        <p:nvPicPr>
          <p:cNvPr id="27" name="Picture 26"/>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327102" y="4225291"/>
            <a:ext cx="1674322" cy="1412964"/>
          </a:xfrm>
          <a:prstGeom prst="rect">
            <a:avLst/>
          </a:prstGeom>
        </p:spPr>
      </p:pic>
    </p:spTree>
    <p:extLst>
      <p:ext uri="{BB962C8B-B14F-4D97-AF65-F5344CB8AC3E}">
        <p14:creationId xmlns:p14="http://schemas.microsoft.com/office/powerpoint/2010/main" val="420711989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dirty="0" smtClean="0">
                <a:ln>
                  <a:noFill/>
                </a:ln>
                <a:solidFill>
                  <a:srgbClr val="444C55">
                    <a:tint val="75000"/>
                  </a:srgbClr>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srgbClr val="444C55">
                  <a:tint val="75000"/>
                </a:srgbClr>
              </a:solidFill>
              <a:effectLst/>
              <a:uLnTx/>
              <a:uFillTx/>
              <a:latin typeface="Arial" panose="020B0604020202020204"/>
              <a:ea typeface="+mn-ea"/>
              <a:cs typeface="+mn-cs"/>
            </a:endParaRPr>
          </a:p>
        </p:txBody>
      </p:sp>
      <p:sp>
        <p:nvSpPr>
          <p:cNvPr id="3" name="Footer Placeholder 2"/>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Arial" panose="020B0604020202020204"/>
                <a:ea typeface="+mn-ea"/>
                <a:cs typeface="+mn-cs"/>
              </a:rPr>
              <a:t>Illinois Perinatal Quality Collaborative</a:t>
            </a:r>
          </a:p>
        </p:txBody>
      </p:sp>
      <p:sp>
        <p:nvSpPr>
          <p:cNvPr id="8" name="Title 1"/>
          <p:cNvSpPr>
            <a:spLocks noGrp="1"/>
          </p:cNvSpPr>
          <p:nvPr/>
        </p:nvSpPr>
        <p:spPr>
          <a:xfrm>
            <a:off x="929735" y="1929169"/>
            <a:ext cx="3536051" cy="1423713"/>
          </a:xfrm>
          <a:prstGeom prst="rect">
            <a:avLst/>
          </a:prstGeom>
        </p:spPr>
        <p:txBody>
          <a:bodyPr vert="horz" lIns="0" tIns="0" rIns="91440" bIns="45720" rtlCol="0" anchor="b">
            <a:noAutofit/>
          </a:bodyPr>
          <a:lstStyle>
            <a:lvl1pPr algn="l" defTabSz="914400" rtl="0" eaLnBrk="1" latinLnBrk="0" hangingPunct="1">
              <a:lnSpc>
                <a:spcPct val="85000"/>
              </a:lnSpc>
              <a:spcBef>
                <a:spcPct val="0"/>
              </a:spcBef>
              <a:buNone/>
              <a:defRPr sz="2800" kern="1200" spc="-50" baseline="0">
                <a:solidFill>
                  <a:schemeClr val="tx2"/>
                </a:solidFill>
                <a:latin typeface="+mj-lt"/>
                <a:ea typeface="+mj-ea"/>
                <a:cs typeface="+mj-cs"/>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br>
              <a:rPr lang="en-US" sz="3200" b="0" i="0" u="sng" strike="noStrike" kern="1200" cap="none" spc="-50" normalizeH="0" baseline="0" noProof="0">
                <a:ln>
                  <a:noFill/>
                </a:ln>
                <a:effectLst/>
                <a:uLnTx/>
                <a:uFillTx/>
                <a:latin typeface="Arial" panose="020B0604020202020204"/>
              </a:rPr>
            </a:br>
            <a:r>
              <a:rPr kumimoji="0" lang="en-US" sz="2800" b="0" i="0" u="none" strike="noStrike" kern="1200" cap="none" spc="-50" normalizeH="0" baseline="0" noProof="0">
                <a:ln>
                  <a:noFill/>
                </a:ln>
                <a:solidFill>
                  <a:srgbClr val="79818A"/>
                </a:solidFill>
                <a:effectLst/>
                <a:uLnTx/>
                <a:uFillTx/>
                <a:latin typeface="Arial" panose="020B0604020202020204"/>
                <a:ea typeface="+mj-ea"/>
                <a:cs typeface="+mj-cs"/>
              </a:rPr>
              <a:t>*NOTE* Credits must be claimed by </a:t>
            </a:r>
            <a:r>
              <a:rPr kumimoji="0" lang="en-US" sz="2800" b="1" i="0" u="sng" strike="noStrike" kern="1200" cap="none" spc="-50" normalizeH="0" baseline="0" noProof="0">
                <a:ln>
                  <a:noFill/>
                </a:ln>
                <a:solidFill>
                  <a:srgbClr val="1C498B"/>
                </a:solidFill>
                <a:effectLst/>
                <a:uLnTx/>
                <a:uFillTx/>
                <a:latin typeface="Arial" panose="020B0604020202020204"/>
                <a:ea typeface="+mj-ea"/>
                <a:cs typeface="+mj-cs"/>
              </a:rPr>
              <a:t>November </a:t>
            </a:r>
            <a:r>
              <a:rPr lang="en-US" b="1" u="sng">
                <a:solidFill>
                  <a:srgbClr val="1C498B"/>
                </a:solidFill>
                <a:latin typeface="Arial" panose="020B0604020202020204"/>
              </a:rPr>
              <a:t>30, 2023</a:t>
            </a:r>
            <a:endParaRPr kumimoji="0" lang="en-US" sz="2800" b="1" i="0" u="sng" strike="noStrike" kern="1200" cap="none" spc="-50" normalizeH="0" baseline="0" noProof="0">
              <a:ln>
                <a:noFill/>
              </a:ln>
              <a:solidFill>
                <a:srgbClr val="1C498B"/>
              </a:solidFill>
              <a:effectLst/>
              <a:uLnTx/>
              <a:uFillTx/>
              <a:latin typeface="Arial" panose="020B0604020202020204"/>
              <a:ea typeface="+mj-ea"/>
              <a:cs typeface="+mj-cs"/>
            </a:endParaRPr>
          </a:p>
        </p:txBody>
      </p:sp>
      <p:pic>
        <p:nvPicPr>
          <p:cNvPr id="7" name="Picture 6"/>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521116" y="5558474"/>
            <a:ext cx="3548671" cy="697832"/>
          </a:xfrm>
          <a:prstGeom prst="rect">
            <a:avLst/>
          </a:prstGeom>
        </p:spPr>
      </p:pic>
      <p:sp>
        <p:nvSpPr>
          <p:cNvPr id="9" name="Title 1"/>
          <p:cNvSpPr>
            <a:spLocks noGrp="1"/>
          </p:cNvSpPr>
          <p:nvPr/>
        </p:nvSpPr>
        <p:spPr>
          <a:xfrm>
            <a:off x="446709" y="4759226"/>
            <a:ext cx="5928005" cy="940275"/>
          </a:xfrm>
          <a:prstGeom prst="rect">
            <a:avLst/>
          </a:prstGeom>
          <a:noFill/>
        </p:spPr>
        <p:txBody>
          <a:bodyPr vert="horz" lIns="0" tIns="0" rIns="91440" bIns="45720" rtlCol="0" anchor="b">
            <a:noAutofit/>
          </a:bodyPr>
          <a:lstStyle>
            <a:lvl1pPr algn="l" defTabSz="914400" rtl="0" eaLnBrk="1" latinLnBrk="0" hangingPunct="1">
              <a:lnSpc>
                <a:spcPct val="85000"/>
              </a:lnSpc>
              <a:spcBef>
                <a:spcPct val="0"/>
              </a:spcBef>
              <a:buNone/>
              <a:defRPr sz="2800" kern="1200" spc="-50" baseline="0">
                <a:solidFill>
                  <a:schemeClr val="tx2"/>
                </a:solidFill>
                <a:latin typeface="+mj-lt"/>
                <a:ea typeface="+mj-ea"/>
                <a:cs typeface="+mj-cs"/>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US" sz="2000" b="0" i="0" u="none" strike="noStrike" kern="1200" cap="none" spc="-50" normalizeH="0" baseline="0" noProof="0">
                <a:ln>
                  <a:noFill/>
                </a:ln>
                <a:solidFill>
                  <a:srgbClr val="79818A"/>
                </a:solidFill>
                <a:effectLst/>
                <a:uLnTx/>
                <a:uFillTx/>
                <a:latin typeface="Arial" panose="020B0604020202020204"/>
                <a:ea typeface="+mj-ea"/>
                <a:cs typeface="+mj-cs"/>
              </a:rPr>
              <a:t>Education credits sponsored by:</a:t>
            </a:r>
            <a:endParaRPr kumimoji="0" lang="en-US" sz="2000" b="0" i="0" u="sng" strike="noStrike" kern="1200" cap="none" spc="-50" normalizeH="0" baseline="0" noProof="0">
              <a:ln>
                <a:noFill/>
              </a:ln>
              <a:solidFill>
                <a:srgbClr val="79818A"/>
              </a:solidFill>
              <a:effectLst/>
              <a:uLnTx/>
              <a:uFillTx/>
              <a:latin typeface="Arial" panose="020B0604020202020204"/>
              <a:ea typeface="+mj-ea"/>
              <a:cs typeface="+mj-cs"/>
            </a:endParaRPr>
          </a:p>
        </p:txBody>
      </p:sp>
      <p:sp>
        <p:nvSpPr>
          <p:cNvPr id="10" name="Title 1"/>
          <p:cNvSpPr>
            <a:spLocks noGrp="1"/>
          </p:cNvSpPr>
          <p:nvPr/>
        </p:nvSpPr>
        <p:spPr>
          <a:xfrm>
            <a:off x="169211" y="4274308"/>
            <a:ext cx="6599190" cy="940275"/>
          </a:xfrm>
          <a:prstGeom prst="rect">
            <a:avLst/>
          </a:prstGeom>
          <a:noFill/>
        </p:spPr>
        <p:txBody>
          <a:bodyPr vert="horz" lIns="0" tIns="0" rIns="91440" bIns="45720" rtlCol="0" anchor="b">
            <a:noAutofit/>
          </a:bodyPr>
          <a:lstStyle>
            <a:lvl1pPr algn="l" defTabSz="914400" rtl="0" eaLnBrk="1" latinLnBrk="0" hangingPunct="1">
              <a:lnSpc>
                <a:spcPct val="85000"/>
              </a:lnSpc>
              <a:spcBef>
                <a:spcPct val="0"/>
              </a:spcBef>
              <a:buNone/>
              <a:defRPr sz="2800" kern="1200" spc="-50" baseline="0">
                <a:solidFill>
                  <a:schemeClr val="tx2"/>
                </a:solidFill>
                <a:latin typeface="+mj-lt"/>
                <a:ea typeface="+mj-ea"/>
                <a:cs typeface="+mj-cs"/>
              </a:defRPr>
            </a:lvl1pPr>
          </a:lstStyle>
          <a:p>
            <a:pPr algn="ctr">
              <a:defRPr/>
            </a:pPr>
            <a:r>
              <a:rPr lang="en-US" sz="3100">
                <a:solidFill>
                  <a:srgbClr val="F5668F"/>
                </a:solidFill>
                <a:latin typeface="Arial" panose="020B0604020202020204"/>
              </a:rPr>
              <a:t>6.25 education</a:t>
            </a:r>
            <a:r>
              <a:rPr kumimoji="0" lang="en-US" sz="3100" b="0" i="0" u="none" strike="noStrike" kern="1200" cap="none" spc="-50" normalizeH="0" baseline="0" noProof="0">
                <a:ln>
                  <a:noFill/>
                </a:ln>
                <a:solidFill>
                  <a:srgbClr val="F5668F"/>
                </a:solidFill>
                <a:effectLst/>
                <a:uLnTx/>
                <a:uFillTx/>
                <a:latin typeface="Arial" panose="020B0604020202020204"/>
                <a:ea typeface="+mj-ea"/>
                <a:cs typeface="+mj-cs"/>
              </a:rPr>
              <a:t> credits available for </a:t>
            </a:r>
            <a:r>
              <a:rPr lang="en-US" sz="3100">
                <a:solidFill>
                  <a:srgbClr val="F5668F"/>
                </a:solidFill>
                <a:latin typeface="Arial" panose="020B0604020202020204"/>
              </a:rPr>
              <a:t>nurses, physicians</a:t>
            </a:r>
            <a:r>
              <a:rPr kumimoji="0" lang="en-US" sz="3100" b="0" i="0" u="none" strike="noStrike" kern="1200" cap="none" spc="-50" normalizeH="0" baseline="0" noProof="0">
                <a:ln>
                  <a:noFill/>
                </a:ln>
                <a:solidFill>
                  <a:srgbClr val="F5668F"/>
                </a:solidFill>
                <a:effectLst/>
                <a:uLnTx/>
                <a:uFillTx/>
                <a:latin typeface="Arial" panose="020B0604020202020204"/>
                <a:ea typeface="+mj-ea"/>
                <a:cs typeface="+mj-cs"/>
              </a:rPr>
              <a:t>, </a:t>
            </a:r>
            <a:r>
              <a:rPr lang="en-US" sz="3100">
                <a:solidFill>
                  <a:srgbClr val="F5668F"/>
                </a:solidFill>
                <a:latin typeface="Arial" panose="020B0604020202020204"/>
              </a:rPr>
              <a:t>providers, </a:t>
            </a:r>
            <a:endParaRPr lang="en-US"/>
          </a:p>
          <a:p>
            <a:pPr algn="ctr">
              <a:defRPr/>
            </a:pPr>
            <a:r>
              <a:rPr kumimoji="0" lang="en-US" sz="3100" b="0" i="0" u="none" strike="noStrike" kern="1200" cap="none" spc="-50" normalizeH="0" baseline="0" noProof="0">
                <a:ln>
                  <a:noFill/>
                </a:ln>
                <a:solidFill>
                  <a:srgbClr val="F5668F"/>
                </a:solidFill>
                <a:effectLst/>
                <a:uLnTx/>
                <a:uFillTx/>
                <a:latin typeface="Arial" panose="020B0604020202020204"/>
                <a:ea typeface="+mj-ea"/>
                <a:cs typeface="+mj-cs"/>
              </a:rPr>
              <a:t>and social workers</a:t>
            </a:r>
            <a:r>
              <a:rPr lang="en-US" sz="3100">
                <a:solidFill>
                  <a:srgbClr val="F5668F"/>
                </a:solidFill>
                <a:latin typeface="Arial" panose="020B0604020202020204"/>
              </a:rPr>
              <a:t>.</a:t>
            </a:r>
            <a:endParaRPr lang="en-US" sz="3100" b="0" i="0" strike="noStrike" kern="1200" cap="none" spc="-50" normalizeH="0" baseline="0" noProof="0">
              <a:ln>
                <a:noFill/>
              </a:ln>
              <a:solidFill>
                <a:srgbClr val="F5668F"/>
              </a:solidFill>
              <a:effectLst/>
              <a:uLnTx/>
              <a:uFillTx/>
              <a:latin typeface="Arial" panose="020B0604020202020204"/>
              <a:cs typeface="Arial"/>
            </a:endParaRPr>
          </a:p>
        </p:txBody>
      </p:sp>
      <p:sp>
        <p:nvSpPr>
          <p:cNvPr id="11" name="Title 1"/>
          <p:cNvSpPr>
            <a:spLocks noGrp="1"/>
          </p:cNvSpPr>
          <p:nvPr/>
        </p:nvSpPr>
        <p:spPr>
          <a:xfrm>
            <a:off x="-78488" y="278813"/>
            <a:ext cx="6958818" cy="1536325"/>
          </a:xfrm>
          <a:prstGeom prst="rect">
            <a:avLst/>
          </a:prstGeom>
          <a:noFill/>
        </p:spPr>
        <p:txBody>
          <a:bodyPr vert="horz" lIns="0" tIns="0" rIns="91440" bIns="45720" rtlCol="0" anchor="b">
            <a:noAutofit/>
          </a:bodyPr>
          <a:lstStyle>
            <a:lvl1pPr algn="l" defTabSz="914400" rtl="0" eaLnBrk="1" latinLnBrk="0" hangingPunct="1">
              <a:lnSpc>
                <a:spcPct val="85000"/>
              </a:lnSpc>
              <a:spcBef>
                <a:spcPct val="0"/>
              </a:spcBef>
              <a:buNone/>
              <a:defRPr sz="2800" kern="1200" spc="-50" baseline="0">
                <a:solidFill>
                  <a:schemeClr val="tx2"/>
                </a:solidFill>
                <a:latin typeface="+mj-lt"/>
                <a:ea typeface="+mj-ea"/>
                <a:cs typeface="+mj-cs"/>
              </a:defRPr>
            </a:lvl1pPr>
          </a:lstStyle>
          <a:p>
            <a:pPr algn="ctr">
              <a:defRPr/>
            </a:pPr>
            <a:r>
              <a:rPr lang="en-US" sz="4000" b="1">
                <a:solidFill>
                  <a:schemeClr val="accent1"/>
                </a:solidFill>
                <a:latin typeface="Calibri"/>
                <a:cs typeface="Calibri"/>
              </a:rPr>
              <a:t>Obtain</a:t>
            </a:r>
            <a:r>
              <a:rPr kumimoji="0" lang="en-US" sz="4000" b="1" i="0" u="none" strike="noStrike" kern="1200" cap="none" spc="-50" normalizeH="0" baseline="0" noProof="0">
                <a:ln>
                  <a:noFill/>
                </a:ln>
                <a:solidFill>
                  <a:schemeClr val="accent1"/>
                </a:solidFill>
                <a:effectLst/>
                <a:uLnTx/>
                <a:uFillTx/>
                <a:latin typeface="Calibri"/>
                <a:cs typeface="Calibri"/>
              </a:rPr>
              <a:t> your </a:t>
            </a:r>
            <a:r>
              <a:rPr lang="en-US" sz="4000" b="1">
                <a:solidFill>
                  <a:schemeClr val="accent1"/>
                </a:solidFill>
                <a:latin typeface="Calibri"/>
                <a:cs typeface="Calibri"/>
              </a:rPr>
              <a:t>Continuing</a:t>
            </a:r>
            <a:r>
              <a:rPr kumimoji="0" lang="en-US" sz="4000" b="1" i="0" u="none" strike="noStrike" kern="1200" cap="none" spc="-50" normalizeH="0" baseline="0" noProof="0">
                <a:ln>
                  <a:noFill/>
                </a:ln>
                <a:solidFill>
                  <a:schemeClr val="accent1"/>
                </a:solidFill>
                <a:effectLst/>
                <a:uLnTx/>
                <a:uFillTx/>
                <a:latin typeface="Calibri"/>
                <a:cs typeface="Calibri"/>
              </a:rPr>
              <a:t> </a:t>
            </a:r>
            <a:r>
              <a:rPr lang="en-US" sz="4000" b="1">
                <a:solidFill>
                  <a:schemeClr val="accent1"/>
                </a:solidFill>
                <a:latin typeface="Calibri"/>
                <a:cs typeface="Calibri"/>
              </a:rPr>
              <a:t>Education</a:t>
            </a:r>
            <a:r>
              <a:rPr kumimoji="0" lang="en-US" sz="4000" b="1" i="0" u="none" strike="noStrike" kern="1200" cap="none" spc="-50" normalizeH="0" baseline="0" noProof="0">
                <a:ln>
                  <a:noFill/>
                </a:ln>
                <a:solidFill>
                  <a:schemeClr val="accent1"/>
                </a:solidFill>
                <a:effectLst/>
                <a:uLnTx/>
                <a:uFillTx/>
                <a:latin typeface="Calibri"/>
                <a:cs typeface="Calibri"/>
              </a:rPr>
              <a:t> </a:t>
            </a:r>
            <a:r>
              <a:rPr lang="en-US" sz="4000" b="1">
                <a:solidFill>
                  <a:schemeClr val="accent1"/>
                </a:solidFill>
                <a:latin typeface="Calibri"/>
                <a:cs typeface="Calibri"/>
              </a:rPr>
              <a:t>Hours:</a:t>
            </a:r>
            <a:endParaRPr lang="en-US" sz="4000" b="1" i="0" strike="noStrike" kern="1200" cap="none" spc="-50" normalizeH="0" baseline="0" noProof="0">
              <a:ln>
                <a:noFill/>
              </a:ln>
              <a:solidFill>
                <a:schemeClr val="accent1"/>
              </a:solidFill>
              <a:effectLst/>
              <a:uLnTx/>
              <a:uFillTx/>
              <a:latin typeface="Calibri"/>
              <a:cs typeface="Calibri"/>
            </a:endParaRPr>
          </a:p>
        </p:txBody>
      </p:sp>
      <p:sp>
        <p:nvSpPr>
          <p:cNvPr id="5" name="Right Arrow 4"/>
          <p:cNvSpPr/>
          <p:nvPr/>
        </p:nvSpPr>
        <p:spPr>
          <a:xfrm rot="2040000">
            <a:off x="4069786" y="1950248"/>
            <a:ext cx="2398573" cy="1146003"/>
          </a:xfrm>
          <a:prstGeom prst="rightArrow">
            <a:avLst>
              <a:gd name="adj1" fmla="val 24790"/>
              <a:gd name="adj2" fmla="val 56723"/>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6" name="TextBox 5">
            <a:extLst>
              <a:ext uri="{FF2B5EF4-FFF2-40B4-BE49-F238E27FC236}">
                <a16:creationId xmlns:a16="http://schemas.microsoft.com/office/drawing/2014/main" id="{BC736DC3-AC0A-045A-3C2F-AED5F8C522B9}"/>
              </a:ext>
            </a:extLst>
          </p:cNvPr>
          <p:cNvSpPr txBox="1"/>
          <p:nvPr/>
        </p:nvSpPr>
        <p:spPr>
          <a:xfrm>
            <a:off x="6577089" y="2124900"/>
            <a:ext cx="5491779" cy="247760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85750" indent="-285750">
              <a:spcBef>
                <a:spcPts val="400"/>
              </a:spcBef>
              <a:spcAft>
                <a:spcPts val="500"/>
              </a:spcAft>
              <a:buFont typeface="Arial"/>
              <a:buChar char="•"/>
            </a:pPr>
            <a:r>
              <a:rPr lang="en-US" sz="2800" dirty="0">
                <a:latin typeface="Calibri"/>
                <a:cs typeface="Arial"/>
              </a:rPr>
              <a:t>Must stay to the end of the event.</a:t>
            </a:r>
            <a:endParaRPr lang="en-US" sz="2800">
              <a:latin typeface="Calibri"/>
              <a:cs typeface="Calibri"/>
            </a:endParaRPr>
          </a:p>
          <a:p>
            <a:pPr marL="285750" indent="-285750">
              <a:spcBef>
                <a:spcPts val="400"/>
              </a:spcBef>
              <a:spcAft>
                <a:spcPts val="500"/>
              </a:spcAft>
              <a:buFont typeface="Arial"/>
              <a:buChar char="•"/>
            </a:pPr>
            <a:r>
              <a:rPr lang="en-US" sz="2800" dirty="0">
                <a:latin typeface="Calibri"/>
                <a:cs typeface="Arial"/>
              </a:rPr>
              <a:t>QR codes to be distributed during wrap-up session at 4:15pm.</a:t>
            </a:r>
          </a:p>
          <a:p>
            <a:pPr marL="285750" indent="-285750">
              <a:spcBef>
                <a:spcPts val="400"/>
              </a:spcBef>
              <a:spcAft>
                <a:spcPts val="500"/>
              </a:spcAft>
              <a:buFont typeface="Arial"/>
              <a:buChar char="•"/>
            </a:pPr>
            <a:r>
              <a:rPr lang="en-US" sz="2800" dirty="0">
                <a:latin typeface="Calibri"/>
                <a:cs typeface="Arial"/>
              </a:rPr>
              <a:t>Must complete evaluation online to receive your credits. </a:t>
            </a:r>
          </a:p>
        </p:txBody>
      </p:sp>
    </p:spTree>
    <p:extLst>
      <p:ext uri="{BB962C8B-B14F-4D97-AF65-F5344CB8AC3E}">
        <p14:creationId xmlns:p14="http://schemas.microsoft.com/office/powerpoint/2010/main" val="39158730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2C1CFF-77FA-DE7A-469B-5FB97B4DB848}"/>
              </a:ext>
            </a:extLst>
          </p:cNvPr>
          <p:cNvSpPr>
            <a:spLocks noGrp="1"/>
          </p:cNvSpPr>
          <p:nvPr>
            <p:ph type="title"/>
          </p:nvPr>
        </p:nvSpPr>
        <p:spPr/>
        <p:txBody>
          <a:bodyPr/>
          <a:lstStyle/>
          <a:p>
            <a:r>
              <a:rPr lang="en-US">
                <a:ea typeface="Lato Medium"/>
                <a:cs typeface="Lato Medium"/>
              </a:rPr>
              <a:t>NTSV C-Section Rate</a:t>
            </a:r>
            <a:endParaRPr lang="en-US"/>
          </a:p>
        </p:txBody>
      </p:sp>
      <p:sp>
        <p:nvSpPr>
          <p:cNvPr id="4" name="Slide Number Placeholder 3">
            <a:extLst>
              <a:ext uri="{FF2B5EF4-FFF2-40B4-BE49-F238E27FC236}">
                <a16:creationId xmlns:a16="http://schemas.microsoft.com/office/drawing/2014/main" id="{F56F0B68-F4FF-94B8-EA8A-3BC15AB10945}"/>
              </a:ext>
            </a:extLst>
          </p:cNvPr>
          <p:cNvSpPr>
            <a:spLocks noGrp="1"/>
          </p:cNvSpPr>
          <p:nvPr>
            <p:ph type="sldNum" sz="quarter" idx="10"/>
          </p:nvPr>
        </p:nvSpPr>
        <p:spPr/>
        <p:txBody>
          <a:bodyPr/>
          <a:lstStyle/>
          <a:p>
            <a:fld id="{97033E4B-E3EB-3D46-B2D8-3159663620FA}" type="slidenum">
              <a:rPr lang="en-US" smtClean="0"/>
              <a:pPr/>
              <a:t>40</a:t>
            </a:fld>
            <a:endParaRPr lang="en-US"/>
          </a:p>
        </p:txBody>
      </p:sp>
      <p:sp>
        <p:nvSpPr>
          <p:cNvPr id="5" name="Footer Placeholder 4">
            <a:extLst>
              <a:ext uri="{FF2B5EF4-FFF2-40B4-BE49-F238E27FC236}">
                <a16:creationId xmlns:a16="http://schemas.microsoft.com/office/drawing/2014/main" id="{83547DAE-1558-274E-640C-BE72CF8E4930}"/>
              </a:ext>
            </a:extLst>
          </p:cNvPr>
          <p:cNvSpPr>
            <a:spLocks noGrp="1"/>
          </p:cNvSpPr>
          <p:nvPr>
            <p:ph type="ftr" sz="quarter" idx="11"/>
          </p:nvPr>
        </p:nvSpPr>
        <p:spPr/>
        <p:txBody>
          <a:bodyPr/>
          <a:lstStyle/>
          <a:p>
            <a:pPr algn="l"/>
            <a:r>
              <a:rPr lang="en-US"/>
              <a:t>Illinois Perinatal Quality Collaborative</a:t>
            </a:r>
          </a:p>
        </p:txBody>
      </p:sp>
      <p:sp>
        <p:nvSpPr>
          <p:cNvPr id="7" name="Google Shape;3942;p421">
            <a:extLst>
              <a:ext uri="{FF2B5EF4-FFF2-40B4-BE49-F238E27FC236}">
                <a16:creationId xmlns:a16="http://schemas.microsoft.com/office/drawing/2014/main" id="{C3778DE6-1134-A9E4-5070-22D40061AE4C}"/>
              </a:ext>
            </a:extLst>
          </p:cNvPr>
          <p:cNvSpPr/>
          <p:nvPr/>
        </p:nvSpPr>
        <p:spPr>
          <a:xfrm>
            <a:off x="1138835" y="1927698"/>
            <a:ext cx="4419032" cy="3082701"/>
          </a:xfrm>
          <a:prstGeom prst="rect">
            <a:avLst/>
          </a:prstGeom>
          <a:noFill/>
          <a:ln w="28575">
            <a:solidFill>
              <a:schemeClr val="accent1"/>
            </a:solidFill>
          </a:ln>
        </p:spPr>
        <p:txBody>
          <a:bodyPr spcFirstLastPara="1" wrap="square" lIns="91425" tIns="45700" rIns="91425" bIns="45700" anchor="ctr" anchorCtr="0">
            <a:noAutofit/>
          </a:bodyPr>
          <a:lstStyle/>
          <a:p>
            <a:pPr algn="ctr" defTabSz="914446"/>
            <a:r>
              <a:rPr lang="en-US" sz="2400">
                <a:solidFill>
                  <a:srgbClr val="1C498B"/>
                </a:solidFill>
                <a:latin typeface="Calibri"/>
                <a:ea typeface="Calibri"/>
                <a:cs typeface="Calibri"/>
                <a:sym typeface="Calibri"/>
              </a:rPr>
              <a:t>At Baseline </a:t>
            </a:r>
            <a:endParaRPr lang="en-US" sz="1800">
              <a:solidFill>
                <a:srgbClr val="1C498B"/>
              </a:solidFill>
              <a:latin typeface="Calibri"/>
              <a:ea typeface="Calibri"/>
              <a:cs typeface="Calibri"/>
              <a:sym typeface="Calibri"/>
            </a:endParaRPr>
          </a:p>
          <a:p>
            <a:pPr algn="ctr" defTabSz="914446"/>
            <a:r>
              <a:rPr lang="en-US" sz="8000" b="1">
                <a:solidFill>
                  <a:schemeClr val="accent5"/>
                </a:solidFill>
                <a:latin typeface="Calibri"/>
                <a:ea typeface="Calibri"/>
                <a:cs typeface="Calibri"/>
                <a:sym typeface="Calibri"/>
              </a:rPr>
              <a:t>38</a:t>
            </a:r>
            <a:r>
              <a:rPr lang="en-US" sz="5400" b="1">
                <a:solidFill>
                  <a:schemeClr val="accent5"/>
                </a:solidFill>
                <a:latin typeface="Calibri"/>
                <a:ea typeface="Calibri"/>
                <a:cs typeface="Calibri"/>
                <a:sym typeface="Calibri"/>
              </a:rPr>
              <a:t>%</a:t>
            </a:r>
            <a:endParaRPr lang="en-US" sz="5400" b="1">
              <a:solidFill>
                <a:schemeClr val="accent5"/>
              </a:solidFill>
              <a:latin typeface="Calibri"/>
              <a:ea typeface="Calibri"/>
              <a:cs typeface="Calibri"/>
            </a:endParaRPr>
          </a:p>
          <a:p>
            <a:pPr algn="ctr" defTabSz="914446"/>
            <a:r>
              <a:rPr lang="en-US" sz="2400">
                <a:solidFill>
                  <a:srgbClr val="1C498B"/>
                </a:solidFill>
                <a:latin typeface="Calibri"/>
                <a:ea typeface="Calibri"/>
                <a:cs typeface="Calibri"/>
              </a:rPr>
              <a:t>Of ILPQC hospitals had a NTSV C-Section Rate of </a:t>
            </a:r>
            <a:r>
              <a:rPr lang="en-US" sz="2400" u="sng">
                <a:solidFill>
                  <a:srgbClr val="1C498B"/>
                </a:solidFill>
                <a:latin typeface="Calibri"/>
                <a:ea typeface="Calibri"/>
                <a:cs typeface="Calibri"/>
              </a:rPr>
              <a:t>&lt;</a:t>
            </a:r>
            <a:r>
              <a:rPr lang="en-US" sz="2400">
                <a:solidFill>
                  <a:srgbClr val="1C498B"/>
                </a:solidFill>
                <a:latin typeface="Calibri"/>
                <a:ea typeface="Calibri"/>
                <a:cs typeface="Calibri"/>
              </a:rPr>
              <a:t>23.6%</a:t>
            </a:r>
            <a:endParaRPr lang="en-US"/>
          </a:p>
        </p:txBody>
      </p:sp>
      <p:sp>
        <p:nvSpPr>
          <p:cNvPr id="8" name="Google Shape;3942;p421">
            <a:extLst>
              <a:ext uri="{FF2B5EF4-FFF2-40B4-BE49-F238E27FC236}">
                <a16:creationId xmlns:a16="http://schemas.microsoft.com/office/drawing/2014/main" id="{E68BBED9-6A5D-7206-7F7A-2148A81394E1}"/>
              </a:ext>
            </a:extLst>
          </p:cNvPr>
          <p:cNvSpPr/>
          <p:nvPr/>
        </p:nvSpPr>
        <p:spPr>
          <a:xfrm>
            <a:off x="6564210" y="1880045"/>
            <a:ext cx="4371947" cy="3087407"/>
          </a:xfrm>
          <a:prstGeom prst="rect">
            <a:avLst/>
          </a:prstGeom>
          <a:noFill/>
          <a:ln w="28575">
            <a:solidFill>
              <a:schemeClr val="accent1"/>
            </a:solidFill>
          </a:ln>
        </p:spPr>
        <p:txBody>
          <a:bodyPr spcFirstLastPara="1" wrap="square" lIns="91425" tIns="45700" rIns="91425" bIns="45700" anchor="ctr" anchorCtr="0">
            <a:noAutofit/>
          </a:bodyPr>
          <a:lstStyle/>
          <a:p>
            <a:pPr algn="ctr" defTabSz="914446"/>
            <a:r>
              <a:rPr lang="en-US" sz="2400">
                <a:solidFill>
                  <a:srgbClr val="1C498B"/>
                </a:solidFill>
                <a:latin typeface="Calibri"/>
                <a:ea typeface="Calibri"/>
                <a:cs typeface="Calibri"/>
                <a:sym typeface="Calibri"/>
              </a:rPr>
              <a:t>In 2023 </a:t>
            </a:r>
            <a:endParaRPr lang="en-US" sz="1800">
              <a:solidFill>
                <a:srgbClr val="1C498B"/>
              </a:solidFill>
              <a:latin typeface="Calibri"/>
              <a:ea typeface="Calibri"/>
              <a:cs typeface="Calibri"/>
              <a:sym typeface="Calibri"/>
            </a:endParaRPr>
          </a:p>
          <a:p>
            <a:pPr algn="ctr" defTabSz="914446"/>
            <a:r>
              <a:rPr lang="en-US" sz="8000" b="1">
                <a:solidFill>
                  <a:schemeClr val="accent5"/>
                </a:solidFill>
                <a:latin typeface="Calibri"/>
                <a:ea typeface="Calibri"/>
                <a:cs typeface="Calibri"/>
                <a:sym typeface="Calibri"/>
              </a:rPr>
              <a:t>77%</a:t>
            </a:r>
            <a:endParaRPr lang="en-US" sz="8000" b="1">
              <a:solidFill>
                <a:schemeClr val="accent5"/>
              </a:solidFill>
              <a:latin typeface="Calibri"/>
              <a:ea typeface="Calibri"/>
              <a:cs typeface="Calibri"/>
            </a:endParaRPr>
          </a:p>
          <a:p>
            <a:pPr algn="ctr" defTabSz="914446"/>
            <a:r>
              <a:rPr lang="en-US" sz="2400">
                <a:solidFill>
                  <a:srgbClr val="1C498B"/>
                </a:solidFill>
                <a:latin typeface="Calibri"/>
                <a:ea typeface="Calibri"/>
                <a:cs typeface="Calibri"/>
              </a:rPr>
              <a:t>Of ILPQC hospitals have achieved an NTSV C-Section rate of </a:t>
            </a:r>
            <a:r>
              <a:rPr lang="en-US" sz="2400" u="sng">
                <a:solidFill>
                  <a:srgbClr val="1C498B"/>
                </a:solidFill>
                <a:latin typeface="Calibri"/>
                <a:ea typeface="Calibri"/>
                <a:cs typeface="Calibri"/>
              </a:rPr>
              <a:t>&lt;</a:t>
            </a:r>
            <a:r>
              <a:rPr lang="en-US" sz="2400">
                <a:solidFill>
                  <a:srgbClr val="1C498B"/>
                </a:solidFill>
                <a:latin typeface="Calibri"/>
                <a:ea typeface="Calibri"/>
                <a:cs typeface="Calibri"/>
              </a:rPr>
              <a:t>23.6% for at least 1 quarter </a:t>
            </a:r>
            <a:endParaRPr lang="en-US" sz="2400">
              <a:solidFill>
                <a:srgbClr val="1C498B"/>
              </a:solidFill>
              <a:cs typeface="Calibri"/>
            </a:endParaRPr>
          </a:p>
        </p:txBody>
      </p:sp>
    </p:spTree>
    <p:extLst>
      <p:ext uri="{BB962C8B-B14F-4D97-AF65-F5344CB8AC3E}">
        <p14:creationId xmlns:p14="http://schemas.microsoft.com/office/powerpoint/2010/main" val="258182630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CF0391-13EA-EF62-55FA-0DAB5986C021}"/>
              </a:ext>
            </a:extLst>
          </p:cNvPr>
          <p:cNvSpPr>
            <a:spLocks noGrp="1"/>
          </p:cNvSpPr>
          <p:nvPr>
            <p:ph type="title"/>
          </p:nvPr>
        </p:nvSpPr>
        <p:spPr/>
        <p:txBody>
          <a:bodyPr/>
          <a:lstStyle/>
          <a:p>
            <a:r>
              <a:rPr lang="en-US">
                <a:ea typeface="Lato Medium"/>
                <a:cs typeface="Lato Medium"/>
              </a:rPr>
              <a:t>Celebrating our PVB Success</a:t>
            </a:r>
            <a:endParaRPr lang="en-US"/>
          </a:p>
        </p:txBody>
      </p:sp>
      <p:sp>
        <p:nvSpPr>
          <p:cNvPr id="4" name="Slide Number Placeholder 3">
            <a:extLst>
              <a:ext uri="{FF2B5EF4-FFF2-40B4-BE49-F238E27FC236}">
                <a16:creationId xmlns:a16="http://schemas.microsoft.com/office/drawing/2014/main" id="{C9694F21-7674-BC7F-E2E9-9ED14EAB1941}"/>
              </a:ext>
            </a:extLst>
          </p:cNvPr>
          <p:cNvSpPr>
            <a:spLocks noGrp="1"/>
          </p:cNvSpPr>
          <p:nvPr>
            <p:ph type="sldNum" sz="quarter" idx="10"/>
          </p:nvPr>
        </p:nvSpPr>
        <p:spPr/>
        <p:txBody>
          <a:bodyPr/>
          <a:lstStyle/>
          <a:p>
            <a:fld id="{97033E4B-E3EB-3D46-B2D8-3159663620FA}" type="slidenum">
              <a:rPr lang="en-US" smtClean="0"/>
              <a:pPr/>
              <a:t>41</a:t>
            </a:fld>
            <a:endParaRPr lang="en-US"/>
          </a:p>
        </p:txBody>
      </p:sp>
      <p:sp>
        <p:nvSpPr>
          <p:cNvPr id="5" name="Footer Placeholder 4">
            <a:extLst>
              <a:ext uri="{FF2B5EF4-FFF2-40B4-BE49-F238E27FC236}">
                <a16:creationId xmlns:a16="http://schemas.microsoft.com/office/drawing/2014/main" id="{AD857BF4-4492-C32F-211B-89AB1F00A56B}"/>
              </a:ext>
            </a:extLst>
          </p:cNvPr>
          <p:cNvSpPr>
            <a:spLocks noGrp="1"/>
          </p:cNvSpPr>
          <p:nvPr>
            <p:ph type="ftr" sz="quarter" idx="11"/>
          </p:nvPr>
        </p:nvSpPr>
        <p:spPr/>
        <p:txBody>
          <a:bodyPr/>
          <a:lstStyle/>
          <a:p>
            <a:pPr algn="l"/>
            <a:r>
              <a:rPr lang="en-US"/>
              <a:t>Illinois Perinatal Quality Collaborative</a:t>
            </a:r>
          </a:p>
        </p:txBody>
      </p:sp>
      <p:pic>
        <p:nvPicPr>
          <p:cNvPr id="9" name="Content Placeholder 8" descr="A graph with a line and a pink line&#10;&#10;Description automatically generated">
            <a:extLst>
              <a:ext uri="{FF2B5EF4-FFF2-40B4-BE49-F238E27FC236}">
                <a16:creationId xmlns:a16="http://schemas.microsoft.com/office/drawing/2014/main" id="{C9D9CA5E-5C67-637D-D907-93FFB333E6A0}"/>
              </a:ext>
            </a:extLst>
          </p:cNvPr>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136922" y="2122676"/>
            <a:ext cx="6894121" cy="3963882"/>
          </a:xfrm>
        </p:spPr>
      </p:pic>
      <p:sp>
        <p:nvSpPr>
          <p:cNvPr id="12" name="Freeform 2">
            <a:extLst>
              <a:ext uri="{FF2B5EF4-FFF2-40B4-BE49-F238E27FC236}">
                <a16:creationId xmlns:a16="http://schemas.microsoft.com/office/drawing/2014/main" id="{E9274524-157C-9EF4-AAE1-30DF02D66003}"/>
              </a:ext>
            </a:extLst>
          </p:cNvPr>
          <p:cNvSpPr/>
          <p:nvPr/>
        </p:nvSpPr>
        <p:spPr>
          <a:xfrm>
            <a:off x="7319862" y="1245334"/>
            <a:ext cx="4876800" cy="932688"/>
          </a:xfrm>
          <a:custGeom>
            <a:avLst/>
            <a:gdLst/>
            <a:ahLst/>
            <a:cxnLst/>
            <a:rect l="l" t="t" r="r" b="b"/>
            <a:pathLst>
              <a:path w="7315200" h="1399032">
                <a:moveTo>
                  <a:pt x="0" y="0"/>
                </a:moveTo>
                <a:lnTo>
                  <a:pt x="7315200" y="0"/>
                </a:lnTo>
                <a:lnTo>
                  <a:pt x="7315200" y="1399032"/>
                </a:lnTo>
                <a:lnTo>
                  <a:pt x="0" y="1399032"/>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14" name="Freeform 3">
            <a:extLst>
              <a:ext uri="{FF2B5EF4-FFF2-40B4-BE49-F238E27FC236}">
                <a16:creationId xmlns:a16="http://schemas.microsoft.com/office/drawing/2014/main" id="{B2C4B94C-EC0B-79E9-C0E1-B2B5EED2A93C}"/>
              </a:ext>
            </a:extLst>
          </p:cNvPr>
          <p:cNvSpPr/>
          <p:nvPr/>
        </p:nvSpPr>
        <p:spPr>
          <a:xfrm>
            <a:off x="7315200" y="4700758"/>
            <a:ext cx="4876800" cy="2151888"/>
          </a:xfrm>
          <a:custGeom>
            <a:avLst/>
            <a:gdLst/>
            <a:ahLst/>
            <a:cxnLst/>
            <a:rect l="l" t="t" r="r" b="b"/>
            <a:pathLst>
              <a:path w="7315200" h="3227832">
                <a:moveTo>
                  <a:pt x="0" y="0"/>
                </a:moveTo>
                <a:lnTo>
                  <a:pt x="7315200" y="0"/>
                </a:lnTo>
                <a:lnTo>
                  <a:pt x="7315200" y="3227832"/>
                </a:lnTo>
                <a:lnTo>
                  <a:pt x="0" y="3227832"/>
                </a:lnTo>
                <a:lnTo>
                  <a:pt x="0" y="0"/>
                </a:lnTo>
                <a:close/>
              </a:path>
            </a:pathLst>
          </a:custGeom>
          <a: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sp>
      <p:sp>
        <p:nvSpPr>
          <p:cNvPr id="16" name="TextBox 4">
            <a:extLst>
              <a:ext uri="{FF2B5EF4-FFF2-40B4-BE49-F238E27FC236}">
                <a16:creationId xmlns:a16="http://schemas.microsoft.com/office/drawing/2014/main" id="{7EBB2CA5-6C6C-393A-33B9-BA0BCDF6032C}"/>
              </a:ext>
            </a:extLst>
          </p:cNvPr>
          <p:cNvSpPr txBox="1"/>
          <p:nvPr/>
        </p:nvSpPr>
        <p:spPr>
          <a:xfrm>
            <a:off x="8362407" y="3954141"/>
            <a:ext cx="2998354" cy="748795"/>
          </a:xfrm>
          <a:prstGeom prst="rect">
            <a:avLst/>
          </a:prstGeom>
        </p:spPr>
        <p:txBody>
          <a:bodyPr lIns="0" tIns="0" rIns="0" bIns="0" rtlCol="0" anchor="t">
            <a:spAutoFit/>
          </a:bodyPr>
          <a:lstStyle/>
          <a:p>
            <a:pPr algn="ctr">
              <a:lnSpc>
                <a:spcPts val="5588"/>
              </a:lnSpc>
              <a:spcBef>
                <a:spcPct val="0"/>
              </a:spcBef>
            </a:pPr>
            <a:r>
              <a:rPr lang="en-US" sz="6200">
                <a:solidFill>
                  <a:srgbClr val="FF3399"/>
                </a:solidFill>
                <a:latin typeface="Hit and Run"/>
              </a:rPr>
              <a:t>23.38%</a:t>
            </a:r>
          </a:p>
        </p:txBody>
      </p:sp>
      <p:sp>
        <p:nvSpPr>
          <p:cNvPr id="18" name="TextBox 5">
            <a:extLst>
              <a:ext uri="{FF2B5EF4-FFF2-40B4-BE49-F238E27FC236}">
                <a16:creationId xmlns:a16="http://schemas.microsoft.com/office/drawing/2014/main" id="{AFC1FDFC-9B8E-46D3-977E-F282BADB7A6F}"/>
              </a:ext>
            </a:extLst>
          </p:cNvPr>
          <p:cNvSpPr txBox="1"/>
          <p:nvPr/>
        </p:nvSpPr>
        <p:spPr>
          <a:xfrm>
            <a:off x="7497335" y="2499613"/>
            <a:ext cx="4514371" cy="1167692"/>
          </a:xfrm>
          <a:prstGeom prst="rect">
            <a:avLst/>
          </a:prstGeom>
        </p:spPr>
        <p:txBody>
          <a:bodyPr lIns="0" tIns="0" rIns="0" bIns="0" rtlCol="0" anchor="t">
            <a:spAutoFit/>
          </a:bodyPr>
          <a:lstStyle/>
          <a:p>
            <a:pPr algn="ctr">
              <a:lnSpc>
                <a:spcPts val="4667"/>
              </a:lnSpc>
            </a:pPr>
            <a:r>
              <a:rPr lang="en-US" sz="3300">
                <a:solidFill>
                  <a:schemeClr val="accent5"/>
                </a:solidFill>
                <a:latin typeface="Canva Sans Bold"/>
              </a:rPr>
              <a:t>ILPQC NTSV C-Section Rate in 2023</a:t>
            </a:r>
          </a:p>
        </p:txBody>
      </p:sp>
    </p:spTree>
    <p:extLst>
      <p:ext uri="{BB962C8B-B14F-4D97-AF65-F5344CB8AC3E}">
        <p14:creationId xmlns:p14="http://schemas.microsoft.com/office/powerpoint/2010/main" val="389469956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735AAD-A75B-0545-BD03-1EED9BCA5A90}"/>
              </a:ext>
            </a:extLst>
          </p:cNvPr>
          <p:cNvSpPr>
            <a:spLocks noGrp="1"/>
          </p:cNvSpPr>
          <p:nvPr>
            <p:ph type="title"/>
          </p:nvPr>
        </p:nvSpPr>
        <p:spPr>
          <a:noFill/>
        </p:spPr>
        <p:txBody>
          <a:bodyPr/>
          <a:lstStyle/>
          <a:p>
            <a:r>
              <a:rPr lang="en-US" sz="3400">
                <a:ea typeface="Lato Medium"/>
                <a:cs typeface="Calibri"/>
              </a:rPr>
              <a:t>NTSV C-Section Rates </a:t>
            </a:r>
            <a:br>
              <a:rPr lang="en-US" sz="3400">
                <a:cs typeface="Calibri"/>
              </a:rPr>
            </a:br>
            <a:r>
              <a:rPr lang="en-US" sz="3400">
                <a:ea typeface="Lato Medium"/>
                <a:cs typeface="Calibri"/>
              </a:rPr>
              <a:t>for all ILPQC Hospitals</a:t>
            </a:r>
            <a:endParaRPr lang="en-US">
              <a:ea typeface="Lato Medium"/>
            </a:endParaRPr>
          </a:p>
        </p:txBody>
      </p:sp>
      <p:sp>
        <p:nvSpPr>
          <p:cNvPr id="4" name="Slide Number Placeholder 3">
            <a:extLst>
              <a:ext uri="{FF2B5EF4-FFF2-40B4-BE49-F238E27FC236}">
                <a16:creationId xmlns:a16="http://schemas.microsoft.com/office/drawing/2014/main" id="{ADB0209F-4BEB-AE60-BE59-30DEB317D357}"/>
              </a:ext>
            </a:extLst>
          </p:cNvPr>
          <p:cNvSpPr>
            <a:spLocks noGrp="1"/>
          </p:cNvSpPr>
          <p:nvPr>
            <p:ph type="sldNum" sz="quarter" idx="10"/>
          </p:nvPr>
        </p:nvSpPr>
        <p:spPr/>
        <p:txBody>
          <a:bodyPr/>
          <a:lstStyle/>
          <a:p>
            <a:fld id="{97033E4B-E3EB-3D46-B2D8-3159663620FA}" type="slidenum">
              <a:rPr lang="en-US" smtClean="0"/>
              <a:pPr/>
              <a:t>42</a:t>
            </a:fld>
            <a:endParaRPr lang="en-US"/>
          </a:p>
        </p:txBody>
      </p:sp>
      <p:sp>
        <p:nvSpPr>
          <p:cNvPr id="5" name="Footer Placeholder 4">
            <a:extLst>
              <a:ext uri="{FF2B5EF4-FFF2-40B4-BE49-F238E27FC236}">
                <a16:creationId xmlns:a16="http://schemas.microsoft.com/office/drawing/2014/main" id="{22E453E5-AE9D-E8E1-0D0D-B6BF60B1AD0F}"/>
              </a:ext>
            </a:extLst>
          </p:cNvPr>
          <p:cNvSpPr>
            <a:spLocks noGrp="1"/>
          </p:cNvSpPr>
          <p:nvPr>
            <p:ph type="ftr" sz="quarter" idx="11"/>
          </p:nvPr>
        </p:nvSpPr>
        <p:spPr/>
        <p:txBody>
          <a:bodyPr/>
          <a:lstStyle/>
          <a:p>
            <a:pPr algn="l"/>
            <a:r>
              <a:rPr lang="en-US"/>
              <a:t>Illinois Perinatal Quality Collaborative</a:t>
            </a:r>
          </a:p>
        </p:txBody>
      </p:sp>
      <p:pic>
        <p:nvPicPr>
          <p:cNvPr id="8" name="Picture 7" descr="A graph of a number of patients&#10;&#10;Description automatically generated">
            <a:extLst>
              <a:ext uri="{FF2B5EF4-FFF2-40B4-BE49-F238E27FC236}">
                <a16:creationId xmlns:a16="http://schemas.microsoft.com/office/drawing/2014/main" id="{190DA5A5-7999-B1F3-B452-E9C581BBE21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85104" y="1777572"/>
            <a:ext cx="8141594" cy="4494152"/>
          </a:xfrm>
          <a:prstGeom prst="rect">
            <a:avLst/>
          </a:prstGeom>
        </p:spPr>
      </p:pic>
      <p:sp>
        <p:nvSpPr>
          <p:cNvPr id="11" name="Rectangle: Rounded Corners 10">
            <a:extLst>
              <a:ext uri="{FF2B5EF4-FFF2-40B4-BE49-F238E27FC236}">
                <a16:creationId xmlns:a16="http://schemas.microsoft.com/office/drawing/2014/main" id="{5250DDF7-278A-0258-A514-D5520C02C72A}"/>
              </a:ext>
            </a:extLst>
          </p:cNvPr>
          <p:cNvSpPr/>
          <p:nvPr/>
        </p:nvSpPr>
        <p:spPr>
          <a:xfrm>
            <a:off x="8967984" y="2267472"/>
            <a:ext cx="2998243" cy="3310584"/>
          </a:xfrm>
          <a:prstGeom prst="roundRect">
            <a:avLst/>
          </a:prstGeom>
          <a:solidFill>
            <a:srgbClr val="0070C0"/>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defTabSz="795568">
              <a:spcAft>
                <a:spcPts val="600"/>
              </a:spcAft>
            </a:pPr>
            <a:r>
              <a:rPr lang="en-US" sz="4000">
                <a:solidFill>
                  <a:srgbClr val="FFFFFF"/>
                </a:solidFill>
                <a:latin typeface="Calibri" panose="020F0502020204030204"/>
                <a:cs typeface="Calibri"/>
              </a:rPr>
              <a:t>78</a:t>
            </a:r>
            <a:r>
              <a:rPr lang="en-US" sz="4000" kern="1200">
                <a:solidFill>
                  <a:srgbClr val="FFFFFF"/>
                </a:solidFill>
                <a:latin typeface="Calibri" panose="020F0502020204030204"/>
                <a:ea typeface="+mn-ea"/>
                <a:cs typeface="Calibri"/>
              </a:rPr>
              <a:t>%</a:t>
            </a:r>
            <a:endParaRPr lang="en-US" sz="4000">
              <a:solidFill>
                <a:srgbClr val="FFFFFF"/>
              </a:solidFill>
              <a:latin typeface="Calibri" panose="020F0502020204030204"/>
              <a:cs typeface="Calibri"/>
            </a:endParaRPr>
          </a:p>
          <a:p>
            <a:pPr algn="ctr" defTabSz="795568">
              <a:spcAft>
                <a:spcPts val="600"/>
              </a:spcAft>
            </a:pPr>
            <a:r>
              <a:rPr lang="en-US" sz="2000" kern="1200">
                <a:solidFill>
                  <a:srgbClr val="FFFFFF"/>
                </a:solidFill>
                <a:latin typeface="Calibri" panose="020F0502020204030204"/>
                <a:ea typeface="+mn-ea"/>
                <a:cs typeface="Calibri"/>
              </a:rPr>
              <a:t>of Hospitals </a:t>
            </a:r>
            <a:r>
              <a:rPr lang="en-US" sz="2000">
                <a:solidFill>
                  <a:srgbClr val="FFFFFF"/>
                </a:solidFill>
                <a:latin typeface="Calibri" panose="020F0502020204030204"/>
                <a:cs typeface="Calibri"/>
              </a:rPr>
              <a:t>have reduced their NTSV C-Section Rates or maintained a C-Section rate below 23.6% from Baseline to 2023</a:t>
            </a:r>
            <a:endParaRPr lang="en-US" sz="2000" b="1" u="sng">
              <a:solidFill>
                <a:srgbClr val="FFFFFF"/>
              </a:solidFill>
              <a:latin typeface="Calibri" panose="020F0502020204030204"/>
              <a:ea typeface="Calibri"/>
              <a:cs typeface="Calibri"/>
            </a:endParaRPr>
          </a:p>
        </p:txBody>
      </p:sp>
      <p:sp>
        <p:nvSpPr>
          <p:cNvPr id="13" name="Rectangle: Rounded Corners 12">
            <a:extLst>
              <a:ext uri="{FF2B5EF4-FFF2-40B4-BE49-F238E27FC236}">
                <a16:creationId xmlns:a16="http://schemas.microsoft.com/office/drawing/2014/main" id="{5FA896E3-1ADA-8D12-9179-0B4A795BDC25}"/>
              </a:ext>
            </a:extLst>
          </p:cNvPr>
          <p:cNvSpPr/>
          <p:nvPr/>
        </p:nvSpPr>
        <p:spPr>
          <a:xfrm>
            <a:off x="1608418" y="3299891"/>
            <a:ext cx="3006449" cy="953506"/>
          </a:xfrm>
          <a:prstGeom prst="roundRect">
            <a:avLst/>
          </a:prstGeom>
          <a:solidFill>
            <a:srgbClr val="FF3399"/>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defTabSz="795568">
              <a:spcAft>
                <a:spcPts val="600"/>
              </a:spcAft>
            </a:pPr>
            <a:r>
              <a:rPr lang="en-US" kern="1200">
                <a:solidFill>
                  <a:srgbClr val="FFFFFF"/>
                </a:solidFill>
                <a:latin typeface="Calibri" panose="020F0502020204030204"/>
                <a:ea typeface="+mn-ea"/>
                <a:cs typeface="Calibri"/>
              </a:rPr>
              <a:t>47%</a:t>
            </a:r>
            <a:r>
              <a:rPr lang="en-US">
                <a:solidFill>
                  <a:srgbClr val="FFFFFF"/>
                </a:solidFill>
                <a:latin typeface="Calibri" panose="020F0502020204030204"/>
                <a:cs typeface="Calibri"/>
              </a:rPr>
              <a:t> </a:t>
            </a:r>
            <a:r>
              <a:rPr lang="en-US" kern="1200">
                <a:solidFill>
                  <a:srgbClr val="FFFFFF"/>
                </a:solidFill>
                <a:latin typeface="Calibri" panose="020F0502020204030204"/>
                <a:ea typeface="+mn-ea"/>
                <a:cs typeface="Calibri"/>
              </a:rPr>
              <a:t>of Hospitals achieving the NTSV C-Section Rate goal of 23.6% in </a:t>
            </a:r>
            <a:r>
              <a:rPr lang="en-US" b="1" u="sng" kern="1200">
                <a:solidFill>
                  <a:srgbClr val="FFFFFF"/>
                </a:solidFill>
                <a:latin typeface="Calibri" panose="020F0502020204030204"/>
                <a:ea typeface="+mn-ea"/>
                <a:cs typeface="Calibri"/>
              </a:rPr>
              <a:t>2023</a:t>
            </a:r>
            <a:endParaRPr lang="en-US" b="1" u="sng">
              <a:solidFill>
                <a:srgbClr val="FFFFFF"/>
              </a:solidFill>
              <a:latin typeface="Calibri" panose="020F0502020204030204"/>
              <a:ea typeface="Calibri"/>
              <a:cs typeface="Calibri"/>
            </a:endParaRPr>
          </a:p>
        </p:txBody>
      </p:sp>
    </p:spTree>
    <p:extLst>
      <p:ext uri="{BB962C8B-B14F-4D97-AF65-F5344CB8AC3E}">
        <p14:creationId xmlns:p14="http://schemas.microsoft.com/office/powerpoint/2010/main" val="151973685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A1F69E-3D38-7899-D85E-D830B7C0E34F}"/>
              </a:ext>
            </a:extLst>
          </p:cNvPr>
          <p:cNvSpPr>
            <a:spLocks noGrp="1"/>
          </p:cNvSpPr>
          <p:nvPr>
            <p:ph type="title"/>
          </p:nvPr>
        </p:nvSpPr>
        <p:spPr/>
        <p:txBody>
          <a:bodyPr/>
          <a:lstStyle/>
          <a:p>
            <a:r>
              <a:rPr lang="en-US">
                <a:ea typeface="Lato Medium"/>
                <a:cs typeface="Lato Medium"/>
              </a:rPr>
              <a:t>NTSV C-Sections Meeting </a:t>
            </a:r>
            <a:br>
              <a:rPr lang="en-US">
                <a:ea typeface="Lato Medium"/>
                <a:cs typeface="Lato Medium"/>
              </a:rPr>
            </a:br>
            <a:r>
              <a:rPr lang="en-US">
                <a:ea typeface="Lato Medium"/>
                <a:cs typeface="Lato Medium"/>
              </a:rPr>
              <a:t>ACOG/SMFM Criteria</a:t>
            </a:r>
            <a:endParaRPr lang="en-US"/>
          </a:p>
        </p:txBody>
      </p:sp>
      <p:sp>
        <p:nvSpPr>
          <p:cNvPr id="4" name="Slide Number Placeholder 3">
            <a:extLst>
              <a:ext uri="{FF2B5EF4-FFF2-40B4-BE49-F238E27FC236}">
                <a16:creationId xmlns:a16="http://schemas.microsoft.com/office/drawing/2014/main" id="{DECA3319-C7DB-8ECE-3264-09071839D39C}"/>
              </a:ext>
            </a:extLst>
          </p:cNvPr>
          <p:cNvSpPr>
            <a:spLocks noGrp="1"/>
          </p:cNvSpPr>
          <p:nvPr>
            <p:ph type="sldNum" sz="quarter" idx="10"/>
          </p:nvPr>
        </p:nvSpPr>
        <p:spPr/>
        <p:txBody>
          <a:bodyPr/>
          <a:lstStyle/>
          <a:p>
            <a:pPr defTabSz="914446"/>
            <a:fld id="{97033E4B-E3EB-3D46-B2D8-3159663620FA}" type="slidenum">
              <a:rPr lang="en-US" dirty="0">
                <a:solidFill>
                  <a:srgbClr val="79818A">
                    <a:lumMod val="60000"/>
                    <a:lumOff val="40000"/>
                  </a:srgbClr>
                </a:solidFill>
                <a:latin typeface="Calibri" panose="020F0502020204030204"/>
              </a:rPr>
              <a:pPr defTabSz="914446"/>
              <a:t>43</a:t>
            </a:fld>
            <a:endParaRPr lang="en-US">
              <a:solidFill>
                <a:srgbClr val="79818A">
                  <a:lumMod val="60000"/>
                  <a:lumOff val="40000"/>
                </a:srgbClr>
              </a:solidFill>
              <a:latin typeface="Calibri" panose="020F0502020204030204"/>
            </a:endParaRPr>
          </a:p>
        </p:txBody>
      </p:sp>
      <p:sp>
        <p:nvSpPr>
          <p:cNvPr id="5" name="Footer Placeholder 4">
            <a:extLst>
              <a:ext uri="{FF2B5EF4-FFF2-40B4-BE49-F238E27FC236}">
                <a16:creationId xmlns:a16="http://schemas.microsoft.com/office/drawing/2014/main" id="{AE9CD626-DDA4-8A86-289B-D39F18715F0B}"/>
              </a:ext>
            </a:extLst>
          </p:cNvPr>
          <p:cNvSpPr>
            <a:spLocks noGrp="1"/>
          </p:cNvSpPr>
          <p:nvPr>
            <p:ph type="ftr" sz="quarter" idx="11"/>
          </p:nvPr>
        </p:nvSpPr>
        <p:spPr/>
        <p:txBody>
          <a:bodyPr/>
          <a:lstStyle/>
          <a:p>
            <a:pPr algn="l" defTabSz="914446"/>
            <a:r>
              <a:rPr lang="en-US">
                <a:solidFill>
                  <a:srgbClr val="444C55">
                    <a:tint val="75000"/>
                  </a:srgbClr>
                </a:solidFill>
                <a:latin typeface="Calibri" panose="020F0502020204030204"/>
              </a:rPr>
              <a:t>Illinois Perinatal Quality Collaborative</a:t>
            </a:r>
          </a:p>
        </p:txBody>
      </p:sp>
      <p:sp>
        <p:nvSpPr>
          <p:cNvPr id="7" name="TextBox 4">
            <a:extLst>
              <a:ext uri="{FF2B5EF4-FFF2-40B4-BE49-F238E27FC236}">
                <a16:creationId xmlns:a16="http://schemas.microsoft.com/office/drawing/2014/main" id="{1E1F3547-5722-0D89-3393-F06FF86BDD4E}"/>
              </a:ext>
            </a:extLst>
          </p:cNvPr>
          <p:cNvSpPr txBox="1"/>
          <p:nvPr/>
        </p:nvSpPr>
        <p:spPr>
          <a:xfrm>
            <a:off x="8753472" y="2971745"/>
            <a:ext cx="3158439" cy="1231106"/>
          </a:xfrm>
          <a:prstGeom prst="rect">
            <a:avLst/>
          </a:prstGeom>
        </p:spPr>
        <p:txBody>
          <a:bodyPr wrap="square" lIns="0" tIns="0" rIns="0" bIns="0" rtlCol="0" anchor="t">
            <a:spAutoFit/>
          </a:bodyPr>
          <a:lstStyle/>
          <a:p>
            <a:pPr algn="ctr" defTabSz="914446">
              <a:lnSpc>
                <a:spcPts val="4848"/>
              </a:lnSpc>
              <a:spcBef>
                <a:spcPct val="0"/>
              </a:spcBef>
            </a:pPr>
            <a:r>
              <a:rPr lang="en-US" sz="4000">
                <a:solidFill>
                  <a:srgbClr val="1C498B"/>
                </a:solidFill>
                <a:latin typeface="Calibri"/>
                <a:ea typeface="Calibri"/>
                <a:cs typeface="Calibri"/>
              </a:rPr>
              <a:t>GOAL ACHIEVED</a:t>
            </a:r>
            <a:r>
              <a:rPr lang="en-US" sz="4000">
                <a:solidFill>
                  <a:srgbClr val="1C498B"/>
                </a:solidFill>
                <a:latin typeface="Neue Einstellung Bold"/>
              </a:rPr>
              <a:t>!</a:t>
            </a:r>
          </a:p>
        </p:txBody>
      </p:sp>
      <p:sp>
        <p:nvSpPr>
          <p:cNvPr id="9" name="Freeform 3">
            <a:extLst>
              <a:ext uri="{FF2B5EF4-FFF2-40B4-BE49-F238E27FC236}">
                <a16:creationId xmlns:a16="http://schemas.microsoft.com/office/drawing/2014/main" id="{11391E75-A41C-5E06-09F7-82EF265B32B4}"/>
              </a:ext>
            </a:extLst>
          </p:cNvPr>
          <p:cNvSpPr/>
          <p:nvPr/>
        </p:nvSpPr>
        <p:spPr>
          <a:xfrm rot="2580000">
            <a:off x="10458566" y="2006488"/>
            <a:ext cx="1883688" cy="1341794"/>
          </a:xfrm>
          <a:custGeom>
            <a:avLst/>
            <a:gdLst/>
            <a:ahLst/>
            <a:cxnLst/>
            <a:rect l="l" t="t" r="r" b="b"/>
            <a:pathLst>
              <a:path w="3131404" h="2270268">
                <a:moveTo>
                  <a:pt x="0" y="0"/>
                </a:moveTo>
                <a:lnTo>
                  <a:pt x="3131404" y="0"/>
                </a:lnTo>
                <a:lnTo>
                  <a:pt x="3131404" y="2270267"/>
                </a:lnTo>
                <a:lnTo>
                  <a:pt x="0" y="2270267"/>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11" name="Freeform 2">
            <a:extLst>
              <a:ext uri="{FF2B5EF4-FFF2-40B4-BE49-F238E27FC236}">
                <a16:creationId xmlns:a16="http://schemas.microsoft.com/office/drawing/2014/main" id="{6EDED0B4-7064-819B-4E46-E2E859A9C9A9}"/>
              </a:ext>
            </a:extLst>
          </p:cNvPr>
          <p:cNvSpPr/>
          <p:nvPr/>
        </p:nvSpPr>
        <p:spPr>
          <a:xfrm rot="19680000">
            <a:off x="8307678" y="2113208"/>
            <a:ext cx="1664319" cy="1127748"/>
          </a:xfrm>
          <a:custGeom>
            <a:avLst/>
            <a:gdLst/>
            <a:ahLst/>
            <a:cxnLst/>
            <a:rect l="l" t="t" r="r" b="b"/>
            <a:pathLst>
              <a:path w="3043829" h="2206776">
                <a:moveTo>
                  <a:pt x="0" y="0"/>
                </a:moveTo>
                <a:lnTo>
                  <a:pt x="3043830" y="0"/>
                </a:lnTo>
                <a:lnTo>
                  <a:pt x="3043830" y="2206776"/>
                </a:lnTo>
                <a:lnTo>
                  <a:pt x="0" y="2206776"/>
                </a:lnTo>
                <a:lnTo>
                  <a:pt x="0" y="0"/>
                </a:lnTo>
                <a:close/>
              </a:path>
            </a:pathLst>
          </a:custGeom>
          <a: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sp>
      <p:sp>
        <p:nvSpPr>
          <p:cNvPr id="12" name="Rectangle: Rounded Corners 11">
            <a:extLst>
              <a:ext uri="{FF2B5EF4-FFF2-40B4-BE49-F238E27FC236}">
                <a16:creationId xmlns:a16="http://schemas.microsoft.com/office/drawing/2014/main" id="{29AB5189-86E8-95FF-A586-56D6127D8645}"/>
              </a:ext>
            </a:extLst>
          </p:cNvPr>
          <p:cNvSpPr/>
          <p:nvPr/>
        </p:nvSpPr>
        <p:spPr>
          <a:xfrm>
            <a:off x="8631418" y="4210296"/>
            <a:ext cx="3155324" cy="2146478"/>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446"/>
            <a:r>
              <a:rPr lang="en-US" sz="4400">
                <a:solidFill>
                  <a:srgbClr val="FFFFFF"/>
                </a:solidFill>
                <a:latin typeface="Calibri" panose="020F0502020204030204"/>
                <a:ea typeface="Calibri"/>
                <a:cs typeface="Calibri"/>
              </a:rPr>
              <a:t>71% </a:t>
            </a:r>
            <a:endParaRPr lang="en-US" sz="2800">
              <a:solidFill>
                <a:srgbClr val="FFFFFF"/>
              </a:solidFill>
              <a:latin typeface="Calibri" panose="020F0502020204030204"/>
              <a:ea typeface="Calibri"/>
              <a:cs typeface="Calibri"/>
            </a:endParaRPr>
          </a:p>
          <a:p>
            <a:pPr algn="ctr" defTabSz="914446"/>
            <a:r>
              <a:rPr lang="en-US" sz="2400">
                <a:solidFill>
                  <a:srgbClr val="FFFFFF"/>
                </a:solidFill>
                <a:latin typeface="Calibri" panose="020F0502020204030204"/>
                <a:ea typeface="Calibri"/>
                <a:cs typeface="Calibri"/>
              </a:rPr>
              <a:t>of NTSV C-Sections Meeting ACOG/SMFM Criteria!</a:t>
            </a:r>
          </a:p>
        </p:txBody>
      </p:sp>
      <p:pic>
        <p:nvPicPr>
          <p:cNvPr id="6" name="Picture 5" descr="A graph of different colored lines&#10;&#10;Description automatically generated">
            <a:extLst>
              <a:ext uri="{FF2B5EF4-FFF2-40B4-BE49-F238E27FC236}">
                <a16:creationId xmlns:a16="http://schemas.microsoft.com/office/drawing/2014/main" id="{C37A0605-052F-F64B-7C71-54BF26E75565}"/>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72661" y="1755693"/>
            <a:ext cx="7712764" cy="4660788"/>
          </a:xfrm>
          <a:prstGeom prst="rect">
            <a:avLst/>
          </a:prstGeom>
        </p:spPr>
      </p:pic>
    </p:spTree>
    <p:extLst>
      <p:ext uri="{BB962C8B-B14F-4D97-AF65-F5344CB8AC3E}">
        <p14:creationId xmlns:p14="http://schemas.microsoft.com/office/powerpoint/2010/main" val="348267243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4C5CF8-4CAF-EF22-8C56-7170CAEEEEDD}"/>
              </a:ext>
            </a:extLst>
          </p:cNvPr>
          <p:cNvSpPr>
            <a:spLocks noGrp="1"/>
          </p:cNvSpPr>
          <p:nvPr>
            <p:ph type="title"/>
          </p:nvPr>
        </p:nvSpPr>
        <p:spPr>
          <a:xfrm>
            <a:off x="609600" y="114605"/>
            <a:ext cx="10972800" cy="1325563"/>
          </a:xfrm>
        </p:spPr>
        <p:txBody>
          <a:bodyPr/>
          <a:lstStyle/>
          <a:p>
            <a:r>
              <a:rPr lang="en-US">
                <a:ea typeface="Lato Medium"/>
                <a:cs typeface="Lato Medium"/>
              </a:rPr>
              <a:t>Provider and Nurse Education</a:t>
            </a:r>
            <a:endParaRPr lang="en-US"/>
          </a:p>
        </p:txBody>
      </p:sp>
      <p:sp>
        <p:nvSpPr>
          <p:cNvPr id="4" name="Slide Number Placeholder 3">
            <a:extLst>
              <a:ext uri="{FF2B5EF4-FFF2-40B4-BE49-F238E27FC236}">
                <a16:creationId xmlns:a16="http://schemas.microsoft.com/office/drawing/2014/main" id="{75598AF9-5CDD-ADA6-66A3-F3149FD79680}"/>
              </a:ext>
            </a:extLst>
          </p:cNvPr>
          <p:cNvSpPr>
            <a:spLocks noGrp="1"/>
          </p:cNvSpPr>
          <p:nvPr>
            <p:ph type="sldNum" sz="quarter" idx="10"/>
          </p:nvPr>
        </p:nvSpPr>
        <p:spPr/>
        <p:txBody>
          <a:bodyPr/>
          <a:lstStyle/>
          <a:p>
            <a:pPr defTabSz="914446"/>
            <a:fld id="{97033E4B-E3EB-3D46-B2D8-3159663620FA}" type="slidenum">
              <a:rPr lang="en-US">
                <a:solidFill>
                  <a:srgbClr val="79818A">
                    <a:lumMod val="60000"/>
                    <a:lumOff val="40000"/>
                  </a:srgbClr>
                </a:solidFill>
                <a:latin typeface="Calibri" panose="020F0502020204030204"/>
              </a:rPr>
              <a:pPr defTabSz="914446"/>
              <a:t>44</a:t>
            </a:fld>
            <a:endParaRPr lang="en-US">
              <a:solidFill>
                <a:srgbClr val="79818A">
                  <a:lumMod val="60000"/>
                  <a:lumOff val="40000"/>
                </a:srgbClr>
              </a:solidFill>
              <a:latin typeface="Calibri" panose="020F0502020204030204"/>
            </a:endParaRPr>
          </a:p>
        </p:txBody>
      </p:sp>
      <p:sp>
        <p:nvSpPr>
          <p:cNvPr id="5" name="Footer Placeholder 4">
            <a:extLst>
              <a:ext uri="{FF2B5EF4-FFF2-40B4-BE49-F238E27FC236}">
                <a16:creationId xmlns:a16="http://schemas.microsoft.com/office/drawing/2014/main" id="{B67A2EC2-032C-64C1-9274-B4C19B8955F8}"/>
              </a:ext>
            </a:extLst>
          </p:cNvPr>
          <p:cNvSpPr>
            <a:spLocks noGrp="1"/>
          </p:cNvSpPr>
          <p:nvPr>
            <p:ph type="ftr" sz="quarter" idx="11"/>
          </p:nvPr>
        </p:nvSpPr>
        <p:spPr/>
        <p:txBody>
          <a:bodyPr/>
          <a:lstStyle/>
          <a:p>
            <a:pPr algn="l" defTabSz="914446"/>
            <a:r>
              <a:rPr lang="en-US">
                <a:solidFill>
                  <a:srgbClr val="444C55">
                    <a:tint val="75000"/>
                  </a:srgbClr>
                </a:solidFill>
                <a:latin typeface="Calibri" panose="020F0502020204030204"/>
              </a:rPr>
              <a:t>Illinois Perinatal Quality Collaborative</a:t>
            </a:r>
          </a:p>
        </p:txBody>
      </p:sp>
      <p:sp>
        <p:nvSpPr>
          <p:cNvPr id="9" name="Google Shape;3942;p421">
            <a:extLst>
              <a:ext uri="{FF2B5EF4-FFF2-40B4-BE49-F238E27FC236}">
                <a16:creationId xmlns:a16="http://schemas.microsoft.com/office/drawing/2014/main" id="{DD613A39-963E-A91B-6E07-33A571A62F8D}"/>
              </a:ext>
            </a:extLst>
          </p:cNvPr>
          <p:cNvSpPr/>
          <p:nvPr/>
        </p:nvSpPr>
        <p:spPr>
          <a:xfrm>
            <a:off x="2762552" y="3262874"/>
            <a:ext cx="6475298" cy="2886323"/>
          </a:xfrm>
          <a:prstGeom prst="rect">
            <a:avLst/>
          </a:prstGeom>
          <a:noFill/>
          <a:ln w="28575">
            <a:solidFill>
              <a:schemeClr val="accent1"/>
            </a:solidFill>
          </a:ln>
        </p:spPr>
        <p:txBody>
          <a:bodyPr spcFirstLastPara="1" wrap="square" lIns="91425" tIns="45700" rIns="91425" bIns="45700" anchor="ctr" anchorCtr="0">
            <a:noAutofit/>
          </a:bodyPr>
          <a:lstStyle/>
          <a:p>
            <a:pPr algn="ctr" defTabSz="914446"/>
            <a:r>
              <a:rPr lang="en-US" sz="2400">
                <a:solidFill>
                  <a:srgbClr val="1C498B"/>
                </a:solidFill>
                <a:latin typeface="Calibri"/>
                <a:ea typeface="Calibri"/>
                <a:cs typeface="Calibri"/>
                <a:sym typeface="Calibri"/>
              </a:rPr>
              <a:t>Baseline                       August 2023</a:t>
            </a:r>
            <a:endParaRPr lang="en-US" sz="1800">
              <a:solidFill>
                <a:srgbClr val="1C498B"/>
              </a:solidFill>
              <a:latin typeface="Calibri"/>
              <a:ea typeface="Calibri"/>
              <a:cs typeface="Calibri"/>
              <a:sym typeface="Calibri"/>
            </a:endParaRPr>
          </a:p>
          <a:p>
            <a:pPr algn="ctr" defTabSz="914446"/>
            <a:r>
              <a:rPr lang="en-US" sz="8000" b="1">
                <a:solidFill>
                  <a:srgbClr val="FBC0D1"/>
                </a:solidFill>
                <a:latin typeface="Calibri"/>
                <a:ea typeface="Calibri"/>
                <a:cs typeface="Calibri"/>
                <a:sym typeface="Calibri"/>
              </a:rPr>
              <a:t>10</a:t>
            </a:r>
            <a:r>
              <a:rPr lang="en-US" sz="5400" b="1">
                <a:solidFill>
                  <a:srgbClr val="FBC0D1"/>
                </a:solidFill>
                <a:latin typeface="Calibri"/>
                <a:ea typeface="Calibri"/>
                <a:cs typeface="Calibri"/>
                <a:sym typeface="Calibri"/>
              </a:rPr>
              <a:t>%        </a:t>
            </a:r>
            <a:r>
              <a:rPr lang="en-US" sz="8000" b="1">
                <a:solidFill>
                  <a:srgbClr val="FBC0D1"/>
                </a:solidFill>
                <a:latin typeface="Calibri"/>
                <a:ea typeface="Calibri"/>
                <a:cs typeface="Calibri"/>
                <a:sym typeface="Calibri"/>
              </a:rPr>
              <a:t>89%</a:t>
            </a:r>
            <a:endParaRPr lang="en-US" sz="3600">
              <a:solidFill>
                <a:srgbClr val="1C498B"/>
              </a:solidFill>
              <a:latin typeface="Calibri"/>
              <a:ea typeface="Calibri"/>
              <a:cs typeface="Calibri"/>
              <a:sym typeface="Calibri"/>
            </a:endParaRPr>
          </a:p>
          <a:p>
            <a:pPr algn="ctr" defTabSz="914446"/>
            <a:r>
              <a:rPr lang="en-US" sz="3600">
                <a:solidFill>
                  <a:srgbClr val="1C498B"/>
                </a:solidFill>
                <a:latin typeface="Calibri"/>
                <a:ea typeface="Calibri"/>
                <a:cs typeface="Calibri"/>
                <a:sym typeface="Calibri"/>
              </a:rPr>
              <a:t>Of providers and nurses educated on ACOG/SMFM Criteria</a:t>
            </a:r>
            <a:endParaRPr lang="en-US" sz="3600">
              <a:solidFill>
                <a:srgbClr val="1C498B"/>
              </a:solidFill>
              <a:latin typeface="Calibri"/>
              <a:ea typeface="Calibri"/>
              <a:cs typeface="Calibri"/>
            </a:endParaRPr>
          </a:p>
        </p:txBody>
      </p:sp>
      <p:sp>
        <p:nvSpPr>
          <p:cNvPr id="13" name="Google Shape;3945;p421">
            <a:extLst>
              <a:ext uri="{FF2B5EF4-FFF2-40B4-BE49-F238E27FC236}">
                <a16:creationId xmlns:a16="http://schemas.microsoft.com/office/drawing/2014/main" id="{A0ECF9DB-BA67-BB3F-5396-31FCC5FA0D6E}"/>
              </a:ext>
            </a:extLst>
          </p:cNvPr>
          <p:cNvSpPr/>
          <p:nvPr/>
        </p:nvSpPr>
        <p:spPr>
          <a:xfrm>
            <a:off x="5398660" y="3916930"/>
            <a:ext cx="1004445" cy="855775"/>
          </a:xfrm>
          <a:prstGeom prst="rightArrow">
            <a:avLst>
              <a:gd name="adj1" fmla="val 50000"/>
              <a:gd name="adj2" fmla="val 50000"/>
            </a:avLst>
          </a:prstGeom>
          <a:solidFill>
            <a:schemeClr val="accent2"/>
          </a:solidFill>
          <a:ln w="12700" cap="flat" cmpd="sng">
            <a:solidFill>
              <a:srgbClr val="FBC0D1"/>
            </a:solidFill>
            <a:prstDash val="solid"/>
            <a:miter lim="800000"/>
            <a:headEnd type="none" w="sm" len="sm"/>
            <a:tailEnd type="none" w="sm" len="sm"/>
          </a:ln>
        </p:spPr>
        <p:txBody>
          <a:bodyPr spcFirstLastPara="1" wrap="square" lIns="91425" tIns="45700" rIns="91425" bIns="45700" anchor="ctr" anchorCtr="0">
            <a:noAutofit/>
          </a:bodyPr>
          <a:lstStyle/>
          <a:p>
            <a:pPr algn="ctr" defTabSz="914446"/>
            <a:endParaRPr sz="1800">
              <a:solidFill>
                <a:srgbClr val="FFFFFF"/>
              </a:solidFill>
              <a:latin typeface="Calibri"/>
              <a:ea typeface="Calibri"/>
              <a:cs typeface="Calibri"/>
              <a:sym typeface="Calibri"/>
            </a:endParaRPr>
          </a:p>
        </p:txBody>
      </p:sp>
      <p:pic>
        <p:nvPicPr>
          <p:cNvPr id="14" name="Picture 13" descr="A group of women in scrubs posing for a picture&#10;&#10;Description automatically generated">
            <a:extLst>
              <a:ext uri="{FF2B5EF4-FFF2-40B4-BE49-F238E27FC236}">
                <a16:creationId xmlns:a16="http://schemas.microsoft.com/office/drawing/2014/main" id="{65D06E5C-0ED6-A6EF-742B-D692237775F7}"/>
              </a:ext>
            </a:extLst>
          </p:cNvPr>
          <p:cNvPicPr>
            <a:picLocks noChangeAspect="1"/>
          </p:cNvPicPr>
          <p:nvPr/>
        </p:nvPicPr>
        <p:blipFill>
          <a:blip r:embed="rId2"/>
          <a:stretch>
            <a:fillRect/>
          </a:stretch>
        </p:blipFill>
        <p:spPr>
          <a:xfrm>
            <a:off x="9246025" y="1443711"/>
            <a:ext cx="2833217" cy="2124611"/>
          </a:xfrm>
          <a:prstGeom prst="rect">
            <a:avLst/>
          </a:prstGeom>
          <a:ln>
            <a:noFill/>
          </a:ln>
          <a:effectLst>
            <a:softEdge rad="112500"/>
          </a:effectLst>
        </p:spPr>
      </p:pic>
      <p:pic>
        <p:nvPicPr>
          <p:cNvPr id="15" name="Picture 14" descr="A picture containing person, posing, group, standing&#10;&#10;Description automatically generated">
            <a:extLst>
              <a:ext uri="{FF2B5EF4-FFF2-40B4-BE49-F238E27FC236}">
                <a16:creationId xmlns:a16="http://schemas.microsoft.com/office/drawing/2014/main" id="{D9ABD8D5-3235-1B29-15F2-20CB7E082B59}"/>
              </a:ext>
            </a:extLst>
          </p:cNvPr>
          <p:cNvPicPr>
            <a:picLocks noChangeAspect="1"/>
          </p:cNvPicPr>
          <p:nvPr/>
        </p:nvPicPr>
        <p:blipFill>
          <a:blip r:embed="rId3"/>
          <a:stretch>
            <a:fillRect/>
          </a:stretch>
        </p:blipFill>
        <p:spPr>
          <a:xfrm>
            <a:off x="359536" y="1381865"/>
            <a:ext cx="2286000" cy="1990725"/>
          </a:xfrm>
          <a:prstGeom prst="rect">
            <a:avLst/>
          </a:prstGeom>
          <a:ln>
            <a:noFill/>
          </a:ln>
          <a:effectLst>
            <a:softEdge rad="112500"/>
          </a:effectLst>
        </p:spPr>
      </p:pic>
      <p:pic>
        <p:nvPicPr>
          <p:cNvPr id="16" name="Picture 15" descr="A group of people wearing scrubs and face masks&#10;&#10;Description automatically generated">
            <a:extLst>
              <a:ext uri="{FF2B5EF4-FFF2-40B4-BE49-F238E27FC236}">
                <a16:creationId xmlns:a16="http://schemas.microsoft.com/office/drawing/2014/main" id="{E2C430D4-B345-4241-451A-01AEE1B6C9D8}"/>
              </a:ext>
            </a:extLst>
          </p:cNvPr>
          <p:cNvPicPr>
            <a:picLocks noChangeAspect="1"/>
          </p:cNvPicPr>
          <p:nvPr/>
        </p:nvPicPr>
        <p:blipFill>
          <a:blip r:embed="rId4"/>
          <a:stretch>
            <a:fillRect/>
          </a:stretch>
        </p:blipFill>
        <p:spPr>
          <a:xfrm>
            <a:off x="9476167" y="4343802"/>
            <a:ext cx="2362200" cy="1733550"/>
          </a:xfrm>
          <a:prstGeom prst="rect">
            <a:avLst/>
          </a:prstGeom>
          <a:ln>
            <a:noFill/>
          </a:ln>
          <a:effectLst>
            <a:softEdge rad="112500"/>
          </a:effectLst>
        </p:spPr>
      </p:pic>
      <p:pic>
        <p:nvPicPr>
          <p:cNvPr id="17" name="Picture 16" descr="A group of people posing for a photo&#10;&#10;Description automatically generated">
            <a:extLst>
              <a:ext uri="{FF2B5EF4-FFF2-40B4-BE49-F238E27FC236}">
                <a16:creationId xmlns:a16="http://schemas.microsoft.com/office/drawing/2014/main" id="{7F8F247A-7F9E-C1CF-2DD2-173F3987E5C8}"/>
              </a:ext>
            </a:extLst>
          </p:cNvPr>
          <p:cNvPicPr>
            <a:picLocks noChangeAspect="1"/>
          </p:cNvPicPr>
          <p:nvPr/>
        </p:nvPicPr>
        <p:blipFill>
          <a:blip r:embed="rId5"/>
          <a:stretch>
            <a:fillRect/>
          </a:stretch>
        </p:blipFill>
        <p:spPr>
          <a:xfrm>
            <a:off x="220083" y="4195964"/>
            <a:ext cx="2371725" cy="1771650"/>
          </a:xfrm>
          <a:prstGeom prst="rect">
            <a:avLst/>
          </a:prstGeom>
          <a:ln>
            <a:noFill/>
          </a:ln>
          <a:effectLst>
            <a:softEdge rad="112500"/>
          </a:effectLst>
        </p:spPr>
      </p:pic>
      <p:sp>
        <p:nvSpPr>
          <p:cNvPr id="19" name="Freeform 2">
            <a:extLst>
              <a:ext uri="{FF2B5EF4-FFF2-40B4-BE49-F238E27FC236}">
                <a16:creationId xmlns:a16="http://schemas.microsoft.com/office/drawing/2014/main" id="{E6E39EC3-8704-D9DF-44A6-76720AD8482F}"/>
              </a:ext>
            </a:extLst>
          </p:cNvPr>
          <p:cNvSpPr/>
          <p:nvPr/>
        </p:nvSpPr>
        <p:spPr>
          <a:xfrm rot="19680000">
            <a:off x="2973972" y="1617019"/>
            <a:ext cx="1664319" cy="1127748"/>
          </a:xfrm>
          <a:custGeom>
            <a:avLst/>
            <a:gdLst/>
            <a:ahLst/>
            <a:cxnLst/>
            <a:rect l="l" t="t" r="r" b="b"/>
            <a:pathLst>
              <a:path w="3043829" h="2206776">
                <a:moveTo>
                  <a:pt x="0" y="0"/>
                </a:moveTo>
                <a:lnTo>
                  <a:pt x="3043830" y="0"/>
                </a:lnTo>
                <a:lnTo>
                  <a:pt x="3043830" y="2206776"/>
                </a:lnTo>
                <a:lnTo>
                  <a:pt x="0" y="2206776"/>
                </a:lnTo>
                <a:lnTo>
                  <a:pt x="0" y="0"/>
                </a:lnTo>
                <a:close/>
              </a:path>
            </a:pathLst>
          </a:custGeom>
          <a: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a:blipFill>
        </p:spPr>
      </p:sp>
      <p:sp>
        <p:nvSpPr>
          <p:cNvPr id="21" name="TextBox 4">
            <a:extLst>
              <a:ext uri="{FF2B5EF4-FFF2-40B4-BE49-F238E27FC236}">
                <a16:creationId xmlns:a16="http://schemas.microsoft.com/office/drawing/2014/main" id="{3C9A88D1-F58E-BBFC-6CE6-9F67229E91F7}"/>
              </a:ext>
            </a:extLst>
          </p:cNvPr>
          <p:cNvSpPr txBox="1"/>
          <p:nvPr/>
        </p:nvSpPr>
        <p:spPr>
          <a:xfrm>
            <a:off x="4160008" y="1608731"/>
            <a:ext cx="3158439" cy="1231106"/>
          </a:xfrm>
          <a:prstGeom prst="rect">
            <a:avLst/>
          </a:prstGeom>
        </p:spPr>
        <p:txBody>
          <a:bodyPr wrap="square" lIns="0" tIns="0" rIns="0" bIns="0" rtlCol="0" anchor="t">
            <a:spAutoFit/>
          </a:bodyPr>
          <a:lstStyle/>
          <a:p>
            <a:pPr algn="ctr" defTabSz="914446">
              <a:lnSpc>
                <a:spcPts val="4848"/>
              </a:lnSpc>
              <a:spcBef>
                <a:spcPct val="0"/>
              </a:spcBef>
            </a:pPr>
            <a:r>
              <a:rPr lang="en-US" sz="4000">
                <a:solidFill>
                  <a:srgbClr val="1C498B"/>
                </a:solidFill>
                <a:latin typeface="Calibri"/>
                <a:ea typeface="Calibri"/>
                <a:cs typeface="Calibri"/>
              </a:rPr>
              <a:t>GOAL ACHIEVED</a:t>
            </a:r>
            <a:r>
              <a:rPr lang="en-US" sz="4000">
                <a:solidFill>
                  <a:srgbClr val="1C498B"/>
                </a:solidFill>
                <a:latin typeface="Neue Einstellung Bold"/>
              </a:rPr>
              <a:t>!</a:t>
            </a:r>
          </a:p>
        </p:txBody>
      </p:sp>
      <p:sp>
        <p:nvSpPr>
          <p:cNvPr id="23" name="Freeform 3">
            <a:extLst>
              <a:ext uri="{FF2B5EF4-FFF2-40B4-BE49-F238E27FC236}">
                <a16:creationId xmlns:a16="http://schemas.microsoft.com/office/drawing/2014/main" id="{1AB2236C-D099-9CFC-5E6F-1C04524A4272}"/>
              </a:ext>
            </a:extLst>
          </p:cNvPr>
          <p:cNvSpPr/>
          <p:nvPr/>
        </p:nvSpPr>
        <p:spPr>
          <a:xfrm rot="2580000">
            <a:off x="6981711" y="1492362"/>
            <a:ext cx="1883688" cy="1341794"/>
          </a:xfrm>
          <a:custGeom>
            <a:avLst/>
            <a:gdLst/>
            <a:ahLst/>
            <a:cxnLst/>
            <a:rect l="l" t="t" r="r" b="b"/>
            <a:pathLst>
              <a:path w="3131404" h="2270268">
                <a:moveTo>
                  <a:pt x="0" y="0"/>
                </a:moveTo>
                <a:lnTo>
                  <a:pt x="3131404" y="0"/>
                </a:lnTo>
                <a:lnTo>
                  <a:pt x="3131404" y="2270267"/>
                </a:lnTo>
                <a:lnTo>
                  <a:pt x="0" y="2270267"/>
                </a:lnTo>
                <a:lnTo>
                  <a:pt x="0" y="0"/>
                </a:lnTo>
                <a:close/>
              </a:path>
            </a:pathLst>
          </a:custGeom>
          <a: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a:blipFill>
        </p:spPr>
      </p:sp>
    </p:spTree>
    <p:extLst>
      <p:ext uri="{BB962C8B-B14F-4D97-AF65-F5344CB8AC3E}">
        <p14:creationId xmlns:p14="http://schemas.microsoft.com/office/powerpoint/2010/main" val="220765052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7C8DD7B3-70FF-5046-293A-C2F3B82522C7}"/>
              </a:ext>
            </a:extLst>
          </p:cNvPr>
          <p:cNvSpPr>
            <a:spLocks noGrp="1"/>
          </p:cNvSpPr>
          <p:nvPr>
            <p:ph type="ftr" sz="quarter" idx="11"/>
          </p:nvPr>
        </p:nvSpPr>
        <p:spPr/>
        <p:txBody>
          <a:bodyPr/>
          <a:lstStyle/>
          <a:p>
            <a:pPr algn="l" defTabSz="914446"/>
            <a:r>
              <a:rPr lang="en-US">
                <a:solidFill>
                  <a:srgbClr val="444C55">
                    <a:tint val="75000"/>
                  </a:srgbClr>
                </a:solidFill>
                <a:latin typeface="Calibri" panose="020F0502020204030204"/>
              </a:rPr>
              <a:t>Illinois Perinatal Quality Collaborative</a:t>
            </a:r>
          </a:p>
        </p:txBody>
      </p:sp>
      <p:sp>
        <p:nvSpPr>
          <p:cNvPr id="4" name="Slide Number Placeholder 3">
            <a:extLst>
              <a:ext uri="{FF2B5EF4-FFF2-40B4-BE49-F238E27FC236}">
                <a16:creationId xmlns:a16="http://schemas.microsoft.com/office/drawing/2014/main" id="{7FA102FD-5F32-B852-9969-06BFE5AA0E65}"/>
              </a:ext>
            </a:extLst>
          </p:cNvPr>
          <p:cNvSpPr>
            <a:spLocks noGrp="1"/>
          </p:cNvSpPr>
          <p:nvPr>
            <p:ph type="sldNum" sz="quarter" idx="12"/>
          </p:nvPr>
        </p:nvSpPr>
        <p:spPr/>
        <p:txBody>
          <a:bodyPr/>
          <a:lstStyle/>
          <a:p>
            <a:pPr defTabSz="914446"/>
            <a:fld id="{97033E4B-E3EB-3D46-B2D8-3159663620FA}" type="slidenum">
              <a:rPr lang="en-US" dirty="0">
                <a:solidFill>
                  <a:srgbClr val="79818A">
                    <a:lumMod val="60000"/>
                    <a:lumOff val="40000"/>
                  </a:srgbClr>
                </a:solidFill>
                <a:latin typeface="Calibri" panose="020F0502020204030204"/>
              </a:rPr>
              <a:pPr defTabSz="914446"/>
              <a:t>45</a:t>
            </a:fld>
            <a:endParaRPr lang="en-US">
              <a:solidFill>
                <a:srgbClr val="79818A">
                  <a:lumMod val="60000"/>
                  <a:lumOff val="40000"/>
                </a:srgbClr>
              </a:solidFill>
              <a:latin typeface="Calibri" panose="020F0502020204030204"/>
            </a:endParaRPr>
          </a:p>
        </p:txBody>
      </p:sp>
      <p:sp>
        <p:nvSpPr>
          <p:cNvPr id="2" name="Title 1">
            <a:extLst>
              <a:ext uri="{FF2B5EF4-FFF2-40B4-BE49-F238E27FC236}">
                <a16:creationId xmlns:a16="http://schemas.microsoft.com/office/drawing/2014/main" id="{5D87CFE8-3919-ED15-8CAA-3861B7D5540C}"/>
              </a:ext>
            </a:extLst>
          </p:cNvPr>
          <p:cNvSpPr>
            <a:spLocks noGrp="1"/>
          </p:cNvSpPr>
          <p:nvPr>
            <p:ph type="title" idx="4294967295"/>
          </p:nvPr>
        </p:nvSpPr>
        <p:spPr>
          <a:xfrm>
            <a:off x="1214034" y="166688"/>
            <a:ext cx="4822825" cy="1347787"/>
          </a:xfrm>
        </p:spPr>
        <p:txBody>
          <a:bodyPr>
            <a:noAutofit/>
          </a:bodyPr>
          <a:lstStyle/>
          <a:p>
            <a:r>
              <a:rPr lang="en-US" sz="3600" b="1">
                <a:solidFill>
                  <a:schemeClr val="tx2"/>
                </a:solidFill>
                <a:ea typeface="Lato Medium"/>
                <a:cs typeface="Lato Medium"/>
              </a:rPr>
              <a:t>Reducing Disparities in NTSV C-Section Rates </a:t>
            </a:r>
            <a:endParaRPr lang="en-US" sz="4000" b="1">
              <a:solidFill>
                <a:schemeClr val="tx2"/>
              </a:solidFill>
              <a:cs typeface="Calibri"/>
            </a:endParaRPr>
          </a:p>
        </p:txBody>
      </p:sp>
      <p:grpSp>
        <p:nvGrpSpPr>
          <p:cNvPr id="32" name="Group 2">
            <a:extLst>
              <a:ext uri="{FF2B5EF4-FFF2-40B4-BE49-F238E27FC236}">
                <a16:creationId xmlns:a16="http://schemas.microsoft.com/office/drawing/2014/main" id="{5E7AE726-8310-51C2-FB66-C58507CAAA8E}"/>
              </a:ext>
            </a:extLst>
          </p:cNvPr>
          <p:cNvGrpSpPr/>
          <p:nvPr/>
        </p:nvGrpSpPr>
        <p:grpSpPr>
          <a:xfrm>
            <a:off x="7066125" y="4315171"/>
            <a:ext cx="1001973" cy="1165933"/>
            <a:chOff x="0" y="0"/>
            <a:chExt cx="698500" cy="812800"/>
          </a:xfrm>
        </p:grpSpPr>
        <p:sp>
          <p:nvSpPr>
            <p:cNvPr id="29" name="Freeform 3">
              <a:extLst>
                <a:ext uri="{FF2B5EF4-FFF2-40B4-BE49-F238E27FC236}">
                  <a16:creationId xmlns:a16="http://schemas.microsoft.com/office/drawing/2014/main" id="{7BA9669B-9196-4488-D269-918392C966E6}"/>
                </a:ext>
              </a:extLst>
            </p:cNvPr>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132572"/>
            </a:solidFill>
          </p:spPr>
        </p:sp>
        <p:sp>
          <p:nvSpPr>
            <p:cNvPr id="31" name="TextBox 4">
              <a:extLst>
                <a:ext uri="{FF2B5EF4-FFF2-40B4-BE49-F238E27FC236}">
                  <a16:creationId xmlns:a16="http://schemas.microsoft.com/office/drawing/2014/main" id="{A0B9FA95-7723-4BA2-4E95-CC52411DB78D}"/>
                </a:ext>
              </a:extLst>
            </p:cNvPr>
            <p:cNvSpPr txBox="1"/>
            <p:nvPr/>
          </p:nvSpPr>
          <p:spPr>
            <a:xfrm>
              <a:off x="0" y="82550"/>
              <a:ext cx="698500" cy="590550"/>
            </a:xfrm>
            <a:prstGeom prst="rect">
              <a:avLst/>
            </a:prstGeom>
          </p:spPr>
          <p:txBody>
            <a:bodyPr lIns="33867" tIns="33867" rIns="33867" bIns="33867" rtlCol="0" anchor="ctr"/>
            <a:lstStyle/>
            <a:p>
              <a:pPr algn="ctr">
                <a:lnSpc>
                  <a:spcPts val="2239"/>
                </a:lnSpc>
              </a:pPr>
              <a:endParaRPr sz="800"/>
            </a:p>
          </p:txBody>
        </p:sp>
      </p:grpSp>
      <p:grpSp>
        <p:nvGrpSpPr>
          <p:cNvPr id="36" name="Group 5">
            <a:extLst>
              <a:ext uri="{FF2B5EF4-FFF2-40B4-BE49-F238E27FC236}">
                <a16:creationId xmlns:a16="http://schemas.microsoft.com/office/drawing/2014/main" id="{B6918222-6E8B-4A63-B897-C6D0120E3E96}"/>
              </a:ext>
            </a:extLst>
          </p:cNvPr>
          <p:cNvGrpSpPr/>
          <p:nvPr/>
        </p:nvGrpSpPr>
        <p:grpSpPr>
          <a:xfrm>
            <a:off x="7621835" y="3313459"/>
            <a:ext cx="1001973" cy="1165933"/>
            <a:chOff x="0" y="0"/>
            <a:chExt cx="698500" cy="812800"/>
          </a:xfrm>
        </p:grpSpPr>
        <p:sp>
          <p:nvSpPr>
            <p:cNvPr id="34" name="Freeform 6">
              <a:extLst>
                <a:ext uri="{FF2B5EF4-FFF2-40B4-BE49-F238E27FC236}">
                  <a16:creationId xmlns:a16="http://schemas.microsoft.com/office/drawing/2014/main" id="{AFDD0385-869D-C585-E9D3-1B749F92BD7B}"/>
                </a:ext>
              </a:extLst>
            </p:cNvPr>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819FEB"/>
            </a:solidFill>
          </p:spPr>
        </p:sp>
        <p:sp>
          <p:nvSpPr>
            <p:cNvPr id="35" name="TextBox 7">
              <a:extLst>
                <a:ext uri="{FF2B5EF4-FFF2-40B4-BE49-F238E27FC236}">
                  <a16:creationId xmlns:a16="http://schemas.microsoft.com/office/drawing/2014/main" id="{E295F3D6-C5FF-5108-B504-53D3581DF858}"/>
                </a:ext>
              </a:extLst>
            </p:cNvPr>
            <p:cNvSpPr txBox="1"/>
            <p:nvPr/>
          </p:nvSpPr>
          <p:spPr>
            <a:xfrm>
              <a:off x="0" y="82550"/>
              <a:ext cx="698500" cy="590550"/>
            </a:xfrm>
            <a:prstGeom prst="rect">
              <a:avLst/>
            </a:prstGeom>
          </p:spPr>
          <p:txBody>
            <a:bodyPr lIns="33867" tIns="33867" rIns="33867" bIns="33867" rtlCol="0" anchor="ctr"/>
            <a:lstStyle/>
            <a:p>
              <a:pPr algn="ctr">
                <a:lnSpc>
                  <a:spcPts val="2239"/>
                </a:lnSpc>
              </a:pPr>
              <a:endParaRPr sz="800"/>
            </a:p>
          </p:txBody>
        </p:sp>
      </p:grpSp>
      <p:grpSp>
        <p:nvGrpSpPr>
          <p:cNvPr id="40" name="Group 8">
            <a:extLst>
              <a:ext uri="{FF2B5EF4-FFF2-40B4-BE49-F238E27FC236}">
                <a16:creationId xmlns:a16="http://schemas.microsoft.com/office/drawing/2014/main" id="{52A5C6DD-F4DF-D5DE-F644-5EF5637D3C83}"/>
              </a:ext>
            </a:extLst>
          </p:cNvPr>
          <p:cNvGrpSpPr/>
          <p:nvPr/>
        </p:nvGrpSpPr>
        <p:grpSpPr>
          <a:xfrm>
            <a:off x="7066125" y="2311746"/>
            <a:ext cx="1001973" cy="1165933"/>
            <a:chOff x="0" y="0"/>
            <a:chExt cx="698500" cy="812800"/>
          </a:xfrm>
        </p:grpSpPr>
        <p:sp>
          <p:nvSpPr>
            <p:cNvPr id="38" name="Freeform 9">
              <a:extLst>
                <a:ext uri="{FF2B5EF4-FFF2-40B4-BE49-F238E27FC236}">
                  <a16:creationId xmlns:a16="http://schemas.microsoft.com/office/drawing/2014/main" id="{F62565BE-42D4-73A0-BB33-4B0057D407D6}"/>
                </a:ext>
              </a:extLst>
            </p:cNvPr>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C7ECF"/>
            </a:solidFill>
          </p:spPr>
        </p:sp>
        <p:sp>
          <p:nvSpPr>
            <p:cNvPr id="39" name="TextBox 10">
              <a:extLst>
                <a:ext uri="{FF2B5EF4-FFF2-40B4-BE49-F238E27FC236}">
                  <a16:creationId xmlns:a16="http://schemas.microsoft.com/office/drawing/2014/main" id="{4098DC29-B860-98A6-4D38-325F664E8BF5}"/>
                </a:ext>
              </a:extLst>
            </p:cNvPr>
            <p:cNvSpPr txBox="1"/>
            <p:nvPr/>
          </p:nvSpPr>
          <p:spPr>
            <a:xfrm>
              <a:off x="0" y="82550"/>
              <a:ext cx="698500" cy="590550"/>
            </a:xfrm>
            <a:prstGeom prst="rect">
              <a:avLst/>
            </a:prstGeom>
          </p:spPr>
          <p:txBody>
            <a:bodyPr lIns="33867" tIns="33867" rIns="33867" bIns="33867" rtlCol="0" anchor="ctr"/>
            <a:lstStyle/>
            <a:p>
              <a:pPr algn="ctr">
                <a:lnSpc>
                  <a:spcPts val="2239"/>
                </a:lnSpc>
              </a:pPr>
              <a:endParaRPr sz="800"/>
            </a:p>
          </p:txBody>
        </p:sp>
      </p:grpSp>
      <p:grpSp>
        <p:nvGrpSpPr>
          <p:cNvPr id="44" name="Group 11">
            <a:extLst>
              <a:ext uri="{FF2B5EF4-FFF2-40B4-BE49-F238E27FC236}">
                <a16:creationId xmlns:a16="http://schemas.microsoft.com/office/drawing/2014/main" id="{FCC12E98-EE1A-E14B-2C80-5F0DC893EC10}"/>
              </a:ext>
            </a:extLst>
          </p:cNvPr>
          <p:cNvGrpSpPr/>
          <p:nvPr/>
        </p:nvGrpSpPr>
        <p:grpSpPr>
          <a:xfrm>
            <a:off x="7621835" y="1310034"/>
            <a:ext cx="1001973" cy="1165933"/>
            <a:chOff x="0" y="0"/>
            <a:chExt cx="698500" cy="812800"/>
          </a:xfrm>
        </p:grpSpPr>
        <p:sp>
          <p:nvSpPr>
            <p:cNvPr id="42" name="Freeform 12">
              <a:extLst>
                <a:ext uri="{FF2B5EF4-FFF2-40B4-BE49-F238E27FC236}">
                  <a16:creationId xmlns:a16="http://schemas.microsoft.com/office/drawing/2014/main" id="{3FAE28D9-F148-FBFF-56FE-483F47826645}"/>
                </a:ext>
              </a:extLst>
            </p:cNvPr>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FBDE4D"/>
            </a:solidFill>
          </p:spPr>
        </p:sp>
        <p:sp>
          <p:nvSpPr>
            <p:cNvPr id="43" name="TextBox 13">
              <a:extLst>
                <a:ext uri="{FF2B5EF4-FFF2-40B4-BE49-F238E27FC236}">
                  <a16:creationId xmlns:a16="http://schemas.microsoft.com/office/drawing/2014/main" id="{54B5F311-F560-34E0-9F2B-FCD9E2320CC5}"/>
                </a:ext>
              </a:extLst>
            </p:cNvPr>
            <p:cNvSpPr txBox="1"/>
            <p:nvPr/>
          </p:nvSpPr>
          <p:spPr>
            <a:xfrm>
              <a:off x="0" y="82550"/>
              <a:ext cx="698500" cy="590550"/>
            </a:xfrm>
            <a:prstGeom prst="rect">
              <a:avLst/>
            </a:prstGeom>
          </p:spPr>
          <p:txBody>
            <a:bodyPr lIns="33867" tIns="33867" rIns="33867" bIns="33867" rtlCol="0" anchor="ctr"/>
            <a:lstStyle/>
            <a:p>
              <a:pPr algn="ctr">
                <a:lnSpc>
                  <a:spcPts val="2239"/>
                </a:lnSpc>
              </a:pPr>
              <a:endParaRPr sz="800"/>
            </a:p>
          </p:txBody>
        </p:sp>
      </p:grpSp>
      <p:grpSp>
        <p:nvGrpSpPr>
          <p:cNvPr id="48" name="Group 14">
            <a:extLst>
              <a:ext uri="{FF2B5EF4-FFF2-40B4-BE49-F238E27FC236}">
                <a16:creationId xmlns:a16="http://schemas.microsoft.com/office/drawing/2014/main" id="{44360E08-854D-F841-5ACB-48C8D188D57D}"/>
              </a:ext>
            </a:extLst>
          </p:cNvPr>
          <p:cNvGrpSpPr/>
          <p:nvPr/>
        </p:nvGrpSpPr>
        <p:grpSpPr>
          <a:xfrm>
            <a:off x="7066125" y="308322"/>
            <a:ext cx="1001973" cy="1165933"/>
            <a:chOff x="0" y="0"/>
            <a:chExt cx="698500" cy="812800"/>
          </a:xfrm>
        </p:grpSpPr>
        <p:sp>
          <p:nvSpPr>
            <p:cNvPr id="46" name="Freeform 15">
              <a:extLst>
                <a:ext uri="{FF2B5EF4-FFF2-40B4-BE49-F238E27FC236}">
                  <a16:creationId xmlns:a16="http://schemas.microsoft.com/office/drawing/2014/main" id="{33702F1A-97BC-AA18-8DBD-2992AA98AF15}"/>
                </a:ext>
              </a:extLst>
            </p:cNvPr>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E8945E"/>
            </a:solidFill>
          </p:spPr>
        </p:sp>
        <p:sp>
          <p:nvSpPr>
            <p:cNvPr id="47" name="TextBox 16">
              <a:extLst>
                <a:ext uri="{FF2B5EF4-FFF2-40B4-BE49-F238E27FC236}">
                  <a16:creationId xmlns:a16="http://schemas.microsoft.com/office/drawing/2014/main" id="{3B19C38A-AE0D-8AB9-2E3E-78E4083BB43E}"/>
                </a:ext>
              </a:extLst>
            </p:cNvPr>
            <p:cNvSpPr txBox="1"/>
            <p:nvPr/>
          </p:nvSpPr>
          <p:spPr>
            <a:xfrm>
              <a:off x="0" y="82550"/>
              <a:ext cx="698500" cy="590550"/>
            </a:xfrm>
            <a:prstGeom prst="rect">
              <a:avLst/>
            </a:prstGeom>
          </p:spPr>
          <p:txBody>
            <a:bodyPr lIns="33867" tIns="33867" rIns="33867" bIns="33867" rtlCol="0" anchor="ctr"/>
            <a:lstStyle/>
            <a:p>
              <a:pPr algn="ctr">
                <a:lnSpc>
                  <a:spcPts val="2239"/>
                </a:lnSpc>
              </a:pPr>
              <a:endParaRPr sz="800"/>
            </a:p>
          </p:txBody>
        </p:sp>
      </p:grpSp>
      <p:sp>
        <p:nvSpPr>
          <p:cNvPr id="50" name="Freeform 18">
            <a:extLst>
              <a:ext uri="{FF2B5EF4-FFF2-40B4-BE49-F238E27FC236}">
                <a16:creationId xmlns:a16="http://schemas.microsoft.com/office/drawing/2014/main" id="{CCA07542-0D65-D3D8-3F21-66C104D0F4B1}"/>
              </a:ext>
            </a:extLst>
          </p:cNvPr>
          <p:cNvSpPr/>
          <p:nvPr/>
        </p:nvSpPr>
        <p:spPr>
          <a:xfrm>
            <a:off x="7232671" y="572724"/>
            <a:ext cx="637126" cy="637126"/>
          </a:xfrm>
          <a:custGeom>
            <a:avLst/>
            <a:gdLst/>
            <a:ahLst/>
            <a:cxnLst/>
            <a:rect l="l" t="t" r="r" b="b"/>
            <a:pathLst>
              <a:path w="955689" h="955689">
                <a:moveTo>
                  <a:pt x="0" y="0"/>
                </a:moveTo>
                <a:lnTo>
                  <a:pt x="955689" y="0"/>
                </a:lnTo>
                <a:lnTo>
                  <a:pt x="955689" y="955690"/>
                </a:lnTo>
                <a:lnTo>
                  <a:pt x="0" y="955690"/>
                </a:lnTo>
                <a:lnTo>
                  <a:pt x="0" y="0"/>
                </a:lnTo>
                <a:close/>
              </a:path>
            </a:pathLst>
          </a:custGeom>
          <a: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sp>
      <p:sp>
        <p:nvSpPr>
          <p:cNvPr id="52" name="Freeform 19">
            <a:extLst>
              <a:ext uri="{FF2B5EF4-FFF2-40B4-BE49-F238E27FC236}">
                <a16:creationId xmlns:a16="http://schemas.microsoft.com/office/drawing/2014/main" id="{CE423965-B03A-1DCB-8EAA-8F5585DD3038}"/>
              </a:ext>
            </a:extLst>
          </p:cNvPr>
          <p:cNvSpPr/>
          <p:nvPr/>
        </p:nvSpPr>
        <p:spPr>
          <a:xfrm>
            <a:off x="7719446" y="1561566"/>
            <a:ext cx="783662" cy="783662"/>
          </a:xfrm>
          <a:custGeom>
            <a:avLst/>
            <a:gdLst/>
            <a:ahLst/>
            <a:cxnLst/>
            <a:rect l="l" t="t" r="r" b="b"/>
            <a:pathLst>
              <a:path w="1175493" h="1175493">
                <a:moveTo>
                  <a:pt x="0" y="0"/>
                </a:moveTo>
                <a:lnTo>
                  <a:pt x="1175493" y="0"/>
                </a:lnTo>
                <a:lnTo>
                  <a:pt x="1175493" y="1175493"/>
                </a:lnTo>
                <a:lnTo>
                  <a:pt x="0" y="1175493"/>
                </a:lnTo>
                <a:lnTo>
                  <a:pt x="0" y="0"/>
                </a:lnTo>
                <a:close/>
              </a:path>
            </a:pathLst>
          </a:custGeom>
          <a: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a:blipFill>
        </p:spPr>
      </p:sp>
      <p:sp>
        <p:nvSpPr>
          <p:cNvPr id="54" name="Freeform 20">
            <a:extLst>
              <a:ext uri="{FF2B5EF4-FFF2-40B4-BE49-F238E27FC236}">
                <a16:creationId xmlns:a16="http://schemas.microsoft.com/office/drawing/2014/main" id="{3E105351-F03F-67FC-6696-15625A59B3DF}"/>
              </a:ext>
            </a:extLst>
          </p:cNvPr>
          <p:cNvSpPr/>
          <p:nvPr/>
        </p:nvSpPr>
        <p:spPr>
          <a:xfrm>
            <a:off x="7821782" y="3480421"/>
            <a:ext cx="529748" cy="804171"/>
          </a:xfrm>
          <a:custGeom>
            <a:avLst/>
            <a:gdLst/>
            <a:ahLst/>
            <a:cxnLst/>
            <a:rect l="l" t="t" r="r" b="b"/>
            <a:pathLst>
              <a:path w="794622" h="1206257">
                <a:moveTo>
                  <a:pt x="0" y="0"/>
                </a:moveTo>
                <a:lnTo>
                  <a:pt x="794622" y="0"/>
                </a:lnTo>
                <a:lnTo>
                  <a:pt x="794622" y="1206257"/>
                </a:lnTo>
                <a:lnTo>
                  <a:pt x="0" y="1206257"/>
                </a:lnTo>
                <a:lnTo>
                  <a:pt x="0" y="0"/>
                </a:lnTo>
                <a:close/>
              </a:path>
            </a:pathLst>
          </a:custGeom>
          <a: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a:blipFill>
        </p:spPr>
      </p:sp>
      <p:sp>
        <p:nvSpPr>
          <p:cNvPr id="56" name="Freeform 21">
            <a:extLst>
              <a:ext uri="{FF2B5EF4-FFF2-40B4-BE49-F238E27FC236}">
                <a16:creationId xmlns:a16="http://schemas.microsoft.com/office/drawing/2014/main" id="{8465787A-1D06-F49C-8F29-CC6770EE0306}"/>
              </a:ext>
            </a:extLst>
          </p:cNvPr>
          <p:cNvSpPr/>
          <p:nvPr/>
        </p:nvSpPr>
        <p:spPr>
          <a:xfrm>
            <a:off x="7197470" y="2541822"/>
            <a:ext cx="719250" cy="719250"/>
          </a:xfrm>
          <a:custGeom>
            <a:avLst/>
            <a:gdLst/>
            <a:ahLst/>
            <a:cxnLst/>
            <a:rect l="l" t="t" r="r" b="b"/>
            <a:pathLst>
              <a:path w="1078875" h="1078875">
                <a:moveTo>
                  <a:pt x="0" y="0"/>
                </a:moveTo>
                <a:lnTo>
                  <a:pt x="1078875" y="0"/>
                </a:lnTo>
                <a:lnTo>
                  <a:pt x="1078875" y="1078874"/>
                </a:lnTo>
                <a:lnTo>
                  <a:pt x="0" y="1078874"/>
                </a:lnTo>
                <a:lnTo>
                  <a:pt x="0" y="0"/>
                </a:lnTo>
                <a:close/>
              </a:path>
            </a:pathLst>
          </a:custGeom>
          <a: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a:blipFill>
        </p:spPr>
      </p:sp>
      <p:sp>
        <p:nvSpPr>
          <p:cNvPr id="58" name="Freeform 22">
            <a:extLst>
              <a:ext uri="{FF2B5EF4-FFF2-40B4-BE49-F238E27FC236}">
                <a16:creationId xmlns:a16="http://schemas.microsoft.com/office/drawing/2014/main" id="{AFFB5764-7898-C118-9BA9-DBA3D73A58A1}"/>
              </a:ext>
            </a:extLst>
          </p:cNvPr>
          <p:cNvSpPr/>
          <p:nvPr/>
        </p:nvSpPr>
        <p:spPr>
          <a:xfrm>
            <a:off x="7168303" y="4493884"/>
            <a:ext cx="765861" cy="765861"/>
          </a:xfrm>
          <a:custGeom>
            <a:avLst/>
            <a:gdLst/>
            <a:ahLst/>
            <a:cxnLst/>
            <a:rect l="l" t="t" r="r" b="b"/>
            <a:pathLst>
              <a:path w="1148791" h="1148791">
                <a:moveTo>
                  <a:pt x="0" y="0"/>
                </a:moveTo>
                <a:lnTo>
                  <a:pt x="1148791" y="0"/>
                </a:lnTo>
                <a:lnTo>
                  <a:pt x="1148791" y="1148791"/>
                </a:lnTo>
                <a:lnTo>
                  <a:pt x="0" y="1148791"/>
                </a:lnTo>
                <a:lnTo>
                  <a:pt x="0" y="0"/>
                </a:lnTo>
                <a:close/>
              </a:path>
            </a:pathLst>
          </a:custGeom>
          <a: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a:blipFill>
        </p:spPr>
      </p:sp>
      <p:grpSp>
        <p:nvGrpSpPr>
          <p:cNvPr id="62" name="Group 23">
            <a:extLst>
              <a:ext uri="{FF2B5EF4-FFF2-40B4-BE49-F238E27FC236}">
                <a16:creationId xmlns:a16="http://schemas.microsoft.com/office/drawing/2014/main" id="{E4663C56-7DE5-792C-708A-33CA5BDD8547}"/>
              </a:ext>
            </a:extLst>
          </p:cNvPr>
          <p:cNvGrpSpPr/>
          <p:nvPr/>
        </p:nvGrpSpPr>
        <p:grpSpPr>
          <a:xfrm>
            <a:off x="7621835" y="5272445"/>
            <a:ext cx="1001973" cy="1165933"/>
            <a:chOff x="0" y="0"/>
            <a:chExt cx="698500" cy="812800"/>
          </a:xfrm>
        </p:grpSpPr>
        <p:sp>
          <p:nvSpPr>
            <p:cNvPr id="60" name="Freeform 24">
              <a:extLst>
                <a:ext uri="{FF2B5EF4-FFF2-40B4-BE49-F238E27FC236}">
                  <a16:creationId xmlns:a16="http://schemas.microsoft.com/office/drawing/2014/main" id="{4F2E8D1D-6F9C-223D-16C9-AC1F19FBE38E}"/>
                </a:ext>
              </a:extLst>
            </p:cNvPr>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0CC0DF"/>
            </a:solidFill>
          </p:spPr>
        </p:sp>
        <p:sp>
          <p:nvSpPr>
            <p:cNvPr id="61" name="TextBox 25">
              <a:extLst>
                <a:ext uri="{FF2B5EF4-FFF2-40B4-BE49-F238E27FC236}">
                  <a16:creationId xmlns:a16="http://schemas.microsoft.com/office/drawing/2014/main" id="{0E4482E2-44E4-6A7A-3156-D51C4A2795D2}"/>
                </a:ext>
              </a:extLst>
            </p:cNvPr>
            <p:cNvSpPr txBox="1"/>
            <p:nvPr/>
          </p:nvSpPr>
          <p:spPr>
            <a:xfrm>
              <a:off x="0" y="82550"/>
              <a:ext cx="698500" cy="590550"/>
            </a:xfrm>
            <a:prstGeom prst="rect">
              <a:avLst/>
            </a:prstGeom>
          </p:spPr>
          <p:txBody>
            <a:bodyPr lIns="33867" tIns="33867" rIns="33867" bIns="33867" rtlCol="0" anchor="ctr"/>
            <a:lstStyle/>
            <a:p>
              <a:pPr algn="ctr">
                <a:lnSpc>
                  <a:spcPts val="2239"/>
                </a:lnSpc>
              </a:pPr>
              <a:endParaRPr sz="800"/>
            </a:p>
          </p:txBody>
        </p:sp>
      </p:grpSp>
      <p:sp>
        <p:nvSpPr>
          <p:cNvPr id="960" name="Freeform 26">
            <a:extLst>
              <a:ext uri="{FF2B5EF4-FFF2-40B4-BE49-F238E27FC236}">
                <a16:creationId xmlns:a16="http://schemas.microsoft.com/office/drawing/2014/main" id="{273A5783-9316-D55C-0F22-115F455F6311}"/>
              </a:ext>
            </a:extLst>
          </p:cNvPr>
          <p:cNvSpPr/>
          <p:nvPr/>
        </p:nvSpPr>
        <p:spPr>
          <a:xfrm>
            <a:off x="7763197" y="5481104"/>
            <a:ext cx="640847" cy="709097"/>
          </a:xfrm>
          <a:custGeom>
            <a:avLst/>
            <a:gdLst/>
            <a:ahLst/>
            <a:cxnLst/>
            <a:rect l="l" t="t" r="r" b="b"/>
            <a:pathLst>
              <a:path w="961270" h="1063646">
                <a:moveTo>
                  <a:pt x="0" y="0"/>
                </a:moveTo>
                <a:lnTo>
                  <a:pt x="961270" y="0"/>
                </a:lnTo>
                <a:lnTo>
                  <a:pt x="961270" y="1063645"/>
                </a:lnTo>
                <a:lnTo>
                  <a:pt x="0" y="1063645"/>
                </a:lnTo>
                <a:lnTo>
                  <a:pt x="0" y="0"/>
                </a:lnTo>
                <a:close/>
              </a:path>
            </a:pathLst>
          </a:custGeom>
          <a: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a:blipFill>
        </p:spPr>
      </p:sp>
      <p:sp>
        <p:nvSpPr>
          <p:cNvPr id="962" name="TextBox 27">
            <a:extLst>
              <a:ext uri="{FF2B5EF4-FFF2-40B4-BE49-F238E27FC236}">
                <a16:creationId xmlns:a16="http://schemas.microsoft.com/office/drawing/2014/main" id="{F146580A-2E80-A6A0-B74F-B89BC22CC87B}"/>
              </a:ext>
            </a:extLst>
          </p:cNvPr>
          <p:cNvSpPr txBox="1"/>
          <p:nvPr/>
        </p:nvSpPr>
        <p:spPr>
          <a:xfrm>
            <a:off x="8309596" y="727458"/>
            <a:ext cx="2574535" cy="337015"/>
          </a:xfrm>
          <a:prstGeom prst="rect">
            <a:avLst/>
          </a:prstGeom>
        </p:spPr>
        <p:txBody>
          <a:bodyPr lIns="0" tIns="0" rIns="0" bIns="0" rtlCol="0" anchor="t">
            <a:spAutoFit/>
          </a:bodyPr>
          <a:lstStyle/>
          <a:p>
            <a:pPr>
              <a:lnSpc>
                <a:spcPts val="2799"/>
              </a:lnSpc>
            </a:pPr>
            <a:r>
              <a:rPr lang="en-US" sz="1999" spc="63">
                <a:solidFill>
                  <a:srgbClr val="000000"/>
                </a:solidFill>
                <a:latin typeface="Barlow Semi-Bold"/>
              </a:rPr>
              <a:t>Stratify the Data</a:t>
            </a:r>
          </a:p>
        </p:txBody>
      </p:sp>
      <p:sp>
        <p:nvSpPr>
          <p:cNvPr id="964" name="TextBox 28">
            <a:extLst>
              <a:ext uri="{FF2B5EF4-FFF2-40B4-BE49-F238E27FC236}">
                <a16:creationId xmlns:a16="http://schemas.microsoft.com/office/drawing/2014/main" id="{FFB486E5-4769-BCAB-E09C-A88D3119B65A}"/>
              </a:ext>
            </a:extLst>
          </p:cNvPr>
          <p:cNvSpPr txBox="1"/>
          <p:nvPr/>
        </p:nvSpPr>
        <p:spPr>
          <a:xfrm>
            <a:off x="8880820" y="1729170"/>
            <a:ext cx="2875618" cy="337015"/>
          </a:xfrm>
          <a:prstGeom prst="rect">
            <a:avLst/>
          </a:prstGeom>
        </p:spPr>
        <p:txBody>
          <a:bodyPr lIns="0" tIns="0" rIns="0" bIns="0" rtlCol="0" anchor="t">
            <a:spAutoFit/>
          </a:bodyPr>
          <a:lstStyle/>
          <a:p>
            <a:pPr>
              <a:lnSpc>
                <a:spcPts val="2799"/>
              </a:lnSpc>
            </a:pPr>
            <a:r>
              <a:rPr lang="en-US" sz="1999" spc="63">
                <a:solidFill>
                  <a:srgbClr val="000000"/>
                </a:solidFill>
                <a:latin typeface="Barlow Semi-Bold"/>
              </a:rPr>
              <a:t>Identify the Disparities​</a:t>
            </a:r>
          </a:p>
        </p:txBody>
      </p:sp>
      <p:sp>
        <p:nvSpPr>
          <p:cNvPr id="966" name="TextBox 29">
            <a:extLst>
              <a:ext uri="{FF2B5EF4-FFF2-40B4-BE49-F238E27FC236}">
                <a16:creationId xmlns:a16="http://schemas.microsoft.com/office/drawing/2014/main" id="{DC4C8EC1-A674-F132-7DF4-A51A54DB4748}"/>
              </a:ext>
            </a:extLst>
          </p:cNvPr>
          <p:cNvSpPr txBox="1"/>
          <p:nvPr/>
        </p:nvSpPr>
        <p:spPr>
          <a:xfrm>
            <a:off x="8800611" y="3544647"/>
            <a:ext cx="3449702" cy="694357"/>
          </a:xfrm>
          <a:prstGeom prst="rect">
            <a:avLst/>
          </a:prstGeom>
        </p:spPr>
        <p:txBody>
          <a:bodyPr wrap="square" lIns="0" tIns="0" rIns="0" bIns="0" rtlCol="0" anchor="t">
            <a:spAutoFit/>
          </a:bodyPr>
          <a:lstStyle/>
          <a:p>
            <a:pPr>
              <a:lnSpc>
                <a:spcPts val="2799"/>
              </a:lnSpc>
            </a:pPr>
            <a:r>
              <a:rPr lang="en-US" sz="1950" spc="63">
                <a:solidFill>
                  <a:srgbClr val="000000"/>
                </a:solidFill>
                <a:latin typeface="Barlow Semi-Bold"/>
              </a:rPr>
              <a:t>Engage patient / community partners​ for input </a:t>
            </a:r>
            <a:endParaRPr lang="en-US" sz="1999" spc="63">
              <a:solidFill>
                <a:srgbClr val="000000"/>
              </a:solidFill>
              <a:latin typeface="Barlow Semi-Bold"/>
            </a:endParaRPr>
          </a:p>
        </p:txBody>
      </p:sp>
      <p:sp>
        <p:nvSpPr>
          <p:cNvPr id="968" name="TextBox 30">
            <a:extLst>
              <a:ext uri="{FF2B5EF4-FFF2-40B4-BE49-F238E27FC236}">
                <a16:creationId xmlns:a16="http://schemas.microsoft.com/office/drawing/2014/main" id="{C473993E-C712-50F4-5109-4F0EE747DCA2}"/>
              </a:ext>
            </a:extLst>
          </p:cNvPr>
          <p:cNvSpPr txBox="1"/>
          <p:nvPr/>
        </p:nvSpPr>
        <p:spPr>
          <a:xfrm>
            <a:off x="8315092" y="2542856"/>
            <a:ext cx="3495917" cy="694357"/>
          </a:xfrm>
          <a:prstGeom prst="rect">
            <a:avLst/>
          </a:prstGeom>
        </p:spPr>
        <p:txBody>
          <a:bodyPr wrap="square" lIns="0" tIns="0" rIns="0" bIns="0" rtlCol="0" anchor="t">
            <a:spAutoFit/>
          </a:bodyPr>
          <a:lstStyle/>
          <a:p>
            <a:pPr>
              <a:lnSpc>
                <a:spcPts val="2799"/>
              </a:lnSpc>
            </a:pPr>
            <a:r>
              <a:rPr lang="en-US" sz="1950" spc="63">
                <a:solidFill>
                  <a:srgbClr val="000000"/>
                </a:solidFill>
                <a:latin typeface="Barlow Semi-Bold"/>
              </a:rPr>
              <a:t>Share stratified data with your clinical team and take action!</a:t>
            </a:r>
          </a:p>
        </p:txBody>
      </p:sp>
      <p:sp>
        <p:nvSpPr>
          <p:cNvPr id="970" name="TextBox 31">
            <a:extLst>
              <a:ext uri="{FF2B5EF4-FFF2-40B4-BE49-F238E27FC236}">
                <a16:creationId xmlns:a16="http://schemas.microsoft.com/office/drawing/2014/main" id="{AAEF7A73-086F-AE10-E197-7F91B79D0DA5}"/>
              </a:ext>
            </a:extLst>
          </p:cNvPr>
          <p:cNvSpPr txBox="1"/>
          <p:nvPr/>
        </p:nvSpPr>
        <p:spPr>
          <a:xfrm>
            <a:off x="8309318" y="4476224"/>
            <a:ext cx="2903473" cy="696088"/>
          </a:xfrm>
          <a:prstGeom prst="rect">
            <a:avLst/>
          </a:prstGeom>
        </p:spPr>
        <p:txBody>
          <a:bodyPr lIns="0" tIns="0" rIns="0" bIns="0" rtlCol="0" anchor="t">
            <a:spAutoFit/>
          </a:bodyPr>
          <a:lstStyle/>
          <a:p>
            <a:pPr>
              <a:lnSpc>
                <a:spcPts val="2799"/>
              </a:lnSpc>
            </a:pPr>
            <a:r>
              <a:rPr lang="en-US" sz="1999" spc="63">
                <a:solidFill>
                  <a:srgbClr val="000000"/>
                </a:solidFill>
                <a:latin typeface="Barlow Semi-Bold"/>
              </a:rPr>
              <a:t>Expand access to doulas and midwives</a:t>
            </a:r>
          </a:p>
        </p:txBody>
      </p:sp>
      <p:sp>
        <p:nvSpPr>
          <p:cNvPr id="972" name="TextBox 32">
            <a:extLst>
              <a:ext uri="{FF2B5EF4-FFF2-40B4-BE49-F238E27FC236}">
                <a16:creationId xmlns:a16="http://schemas.microsoft.com/office/drawing/2014/main" id="{21AEE495-137E-7A23-FCFB-946F725D8A90}"/>
              </a:ext>
            </a:extLst>
          </p:cNvPr>
          <p:cNvSpPr txBox="1"/>
          <p:nvPr/>
        </p:nvSpPr>
        <p:spPr>
          <a:xfrm>
            <a:off x="8880820" y="5436654"/>
            <a:ext cx="3273283" cy="696088"/>
          </a:xfrm>
          <a:prstGeom prst="rect">
            <a:avLst/>
          </a:prstGeom>
        </p:spPr>
        <p:txBody>
          <a:bodyPr lIns="0" tIns="0" rIns="0" bIns="0" rtlCol="0" anchor="t">
            <a:spAutoFit/>
          </a:bodyPr>
          <a:lstStyle/>
          <a:p>
            <a:pPr>
              <a:lnSpc>
                <a:spcPts val="2799"/>
              </a:lnSpc>
            </a:pPr>
            <a:r>
              <a:rPr lang="en-US" sz="1999" spc="63">
                <a:solidFill>
                  <a:srgbClr val="000000"/>
                </a:solidFill>
                <a:latin typeface="Barlow Semi-Bold"/>
              </a:rPr>
              <a:t>Improve shared decision making and respectful care</a:t>
            </a:r>
          </a:p>
        </p:txBody>
      </p:sp>
      <p:sp>
        <p:nvSpPr>
          <p:cNvPr id="973" name="TextBox 972">
            <a:extLst>
              <a:ext uri="{FF2B5EF4-FFF2-40B4-BE49-F238E27FC236}">
                <a16:creationId xmlns:a16="http://schemas.microsoft.com/office/drawing/2014/main" id="{E3943A3C-2F3B-7974-D7A5-98F333AD2C96}"/>
              </a:ext>
            </a:extLst>
          </p:cNvPr>
          <p:cNvSpPr txBox="1"/>
          <p:nvPr/>
        </p:nvSpPr>
        <p:spPr>
          <a:xfrm>
            <a:off x="1095214" y="6054671"/>
            <a:ext cx="5067945" cy="64633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b="1">
                <a:solidFill>
                  <a:srgbClr val="17375E"/>
                </a:solidFill>
              </a:rPr>
              <a:t>Check your folder for the TAKE ACTION! to Address NTSV CS Disparities resource</a:t>
            </a:r>
            <a:endParaRPr lang="en-US"/>
          </a:p>
        </p:txBody>
      </p:sp>
      <p:pic>
        <p:nvPicPr>
          <p:cNvPr id="3" name="Picture 2" descr="A graph with colored lines and numbers&#10;&#10;Description automatically generated">
            <a:extLst>
              <a:ext uri="{FF2B5EF4-FFF2-40B4-BE49-F238E27FC236}">
                <a16:creationId xmlns:a16="http://schemas.microsoft.com/office/drawing/2014/main" id="{9C3BDC33-E0D7-27D3-81B7-F068BE413CD3}"/>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129310" y="1479612"/>
            <a:ext cx="6807198" cy="4568413"/>
          </a:xfrm>
          <a:prstGeom prst="rect">
            <a:avLst/>
          </a:prstGeom>
        </p:spPr>
      </p:pic>
    </p:spTree>
    <p:extLst>
      <p:ext uri="{BB962C8B-B14F-4D97-AF65-F5344CB8AC3E}">
        <p14:creationId xmlns:p14="http://schemas.microsoft.com/office/powerpoint/2010/main" val="2189114856"/>
      </p:ext>
    </p:extLst>
  </p:cSld>
  <p:clrMapOvr>
    <a:masterClrMapping/>
  </p:clrMapOvr>
  <p:extLst>
    <p:ext uri="{6950BFC3-D8DA-4A85-94F7-54DA5524770B}">
      <p188:commentRel xmlns:p188="http://schemas.microsoft.com/office/powerpoint/2018/8/main" r:id="rId3"/>
    </p:ext>
  </p:extLs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3AB462E-B427-E199-60BF-1D5D94536D61}"/>
              </a:ext>
            </a:extLst>
          </p:cNvPr>
          <p:cNvSpPr>
            <a:spLocks noGrp="1"/>
          </p:cNvSpPr>
          <p:nvPr>
            <p:ph type="title"/>
          </p:nvPr>
        </p:nvSpPr>
        <p:spPr/>
        <p:txBody>
          <a:bodyPr/>
          <a:lstStyle/>
          <a:p>
            <a:r>
              <a:rPr lang="en-US"/>
              <a:t>Crossing the Finish Line with PVB in 2024</a:t>
            </a:r>
          </a:p>
        </p:txBody>
      </p:sp>
      <p:graphicFrame>
        <p:nvGraphicFramePr>
          <p:cNvPr id="3" name="Diagram 2">
            <a:extLst>
              <a:ext uri="{FF2B5EF4-FFF2-40B4-BE49-F238E27FC236}">
                <a16:creationId xmlns:a16="http://schemas.microsoft.com/office/drawing/2014/main" id="{4CEC465B-170D-1E53-A847-6CB1BEA5E9BB}"/>
              </a:ext>
            </a:extLst>
          </p:cNvPr>
          <p:cNvGraphicFramePr/>
          <p:nvPr>
            <p:extLst>
              <p:ext uri="{D42A27DB-BD31-4B8C-83A1-F6EECF244321}">
                <p14:modId xmlns:p14="http://schemas.microsoft.com/office/powerpoint/2010/main" val="327688883"/>
              </p:ext>
            </p:extLst>
          </p:nvPr>
        </p:nvGraphicFramePr>
        <p:xfrm>
          <a:off x="761831" y="1776980"/>
          <a:ext cx="10520515" cy="466540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75996765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4307"/>
        <p:cNvGrpSpPr/>
        <p:nvPr/>
      </p:nvGrpSpPr>
      <p:grpSpPr>
        <a:xfrm>
          <a:off x="0" y="0"/>
          <a:ext cx="0" cy="0"/>
          <a:chOff x="0" y="0"/>
          <a:chExt cx="0" cy="0"/>
        </a:xfrm>
      </p:grpSpPr>
      <p:sp>
        <p:nvSpPr>
          <p:cNvPr id="4308" name="Google Shape;4308;p44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Clr>
                <a:schemeClr val="accent1"/>
              </a:buClr>
              <a:buSzPts val="3600"/>
              <a:buFont typeface="Calibri"/>
              <a:buNone/>
            </a:pPr>
            <a:r>
              <a:rPr lang="en-US"/>
              <a:t>Mothers and Newborns affected by Opioids (MNO) Sustainability</a:t>
            </a:r>
            <a:endParaRPr/>
          </a:p>
        </p:txBody>
      </p:sp>
      <p:sp>
        <p:nvSpPr>
          <p:cNvPr id="3" name="Subtitle 2">
            <a:extLst>
              <a:ext uri="{FF2B5EF4-FFF2-40B4-BE49-F238E27FC236}">
                <a16:creationId xmlns:a16="http://schemas.microsoft.com/office/drawing/2014/main" id="{754C076E-A61B-736C-7BD5-6EEB616A04AE}"/>
              </a:ext>
            </a:extLst>
          </p:cNvPr>
          <p:cNvSpPr>
            <a:spLocks noGrp="1"/>
          </p:cNvSpPr>
          <p:nvPr>
            <p:ph type="subTitle" idx="1"/>
          </p:nvPr>
        </p:nvSpPr>
        <p:spPr/>
        <p:txBody>
          <a:bodyPr/>
          <a:lstStyle/>
          <a:p>
            <a:r>
              <a:rPr lang="en-US"/>
              <a:t>MMRC Report 2023 shows need for continued action</a:t>
            </a:r>
          </a:p>
        </p:txBody>
      </p:sp>
    </p:spTree>
    <p:extLst>
      <p:ext uri="{BB962C8B-B14F-4D97-AF65-F5344CB8AC3E}">
        <p14:creationId xmlns:p14="http://schemas.microsoft.com/office/powerpoint/2010/main" val="351468232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FFFCEB"/>
        </a:solidFill>
        <a:effectLst/>
      </p:bgPr>
    </p:bg>
    <p:spTree>
      <p:nvGrpSpPr>
        <p:cNvPr id="1" name=""/>
        <p:cNvGrpSpPr/>
        <p:nvPr/>
      </p:nvGrpSpPr>
      <p:grpSpPr>
        <a:xfrm>
          <a:off x="0" y="0"/>
          <a:ext cx="0" cy="0"/>
          <a:chOff x="0" y="0"/>
          <a:chExt cx="0" cy="0"/>
        </a:xfrm>
      </p:grpSpPr>
      <p:pic>
        <p:nvPicPr>
          <p:cNvPr id="19" name="Google Shape;4319;p445">
            <a:extLst>
              <a:ext uri="{FF2B5EF4-FFF2-40B4-BE49-F238E27FC236}">
                <a16:creationId xmlns:a16="http://schemas.microsoft.com/office/drawing/2014/main" id="{5DA016F4-1824-83E6-8F57-3199DF35EAD2}"/>
              </a:ext>
            </a:extLst>
          </p:cNvPr>
          <p:cNvPicPr preferRelativeResize="0"/>
          <p:nvPr/>
        </p:nvPicPr>
        <p:blipFill rotWithShape="1">
          <a:blip r:embed="rId2">
            <a:alphaModFix/>
          </a:blip>
          <a:srcRect/>
          <a:stretch/>
        </p:blipFill>
        <p:spPr>
          <a:xfrm>
            <a:off x="287401" y="262328"/>
            <a:ext cx="5889226" cy="4420292"/>
          </a:xfrm>
          <a:prstGeom prst="rect">
            <a:avLst/>
          </a:prstGeom>
          <a:noFill/>
          <a:ln>
            <a:noFill/>
          </a:ln>
        </p:spPr>
      </p:pic>
      <p:sp>
        <p:nvSpPr>
          <p:cNvPr id="2" name="Freeform 2"/>
          <p:cNvSpPr/>
          <p:nvPr/>
        </p:nvSpPr>
        <p:spPr>
          <a:xfrm>
            <a:off x="6745622" y="324884"/>
            <a:ext cx="5007635" cy="4552794"/>
          </a:xfrm>
          <a:custGeom>
            <a:avLst/>
            <a:gdLst/>
            <a:ahLst/>
            <a:cxnLst/>
            <a:rect l="l" t="t" r="r" b="b"/>
            <a:pathLst>
              <a:path w="5633652" h="6560294">
                <a:moveTo>
                  <a:pt x="0" y="0"/>
                </a:moveTo>
                <a:lnTo>
                  <a:pt x="5633652" y="0"/>
                </a:lnTo>
                <a:lnTo>
                  <a:pt x="5633652" y="6560294"/>
                </a:lnTo>
                <a:lnTo>
                  <a:pt x="0" y="6560294"/>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txBody>
          <a:bodyPr/>
          <a:lstStyle/>
          <a:p>
            <a:endParaRPr lang="en-US"/>
          </a:p>
        </p:txBody>
      </p:sp>
      <p:grpSp>
        <p:nvGrpSpPr>
          <p:cNvPr id="6" name="Group 6"/>
          <p:cNvGrpSpPr>
            <a:grpSpLocks noChangeAspect="1"/>
          </p:cNvGrpSpPr>
          <p:nvPr/>
        </p:nvGrpSpPr>
        <p:grpSpPr>
          <a:xfrm rot="19835951">
            <a:off x="8776763" y="2545364"/>
            <a:ext cx="134605" cy="116568"/>
            <a:chOff x="0" y="0"/>
            <a:chExt cx="6350000" cy="5499100"/>
          </a:xfrm>
        </p:grpSpPr>
        <p:sp>
          <p:nvSpPr>
            <p:cNvPr id="7" name="Freeform 7"/>
            <p:cNvSpPr/>
            <p:nvPr/>
          </p:nvSpPr>
          <p:spPr>
            <a:xfrm>
              <a:off x="0" y="0"/>
              <a:ext cx="6350000" cy="5499100"/>
            </a:xfrm>
            <a:custGeom>
              <a:avLst/>
              <a:gdLst/>
              <a:ahLst/>
              <a:cxnLst/>
              <a:rect l="l" t="t" r="r" b="b"/>
              <a:pathLst>
                <a:path w="6350000" h="5499100">
                  <a:moveTo>
                    <a:pt x="0" y="5499100"/>
                  </a:moveTo>
                  <a:lnTo>
                    <a:pt x="3175000" y="0"/>
                  </a:lnTo>
                  <a:lnTo>
                    <a:pt x="6350000" y="5499100"/>
                  </a:lnTo>
                  <a:lnTo>
                    <a:pt x="0" y="5499100"/>
                  </a:lnTo>
                  <a:close/>
                </a:path>
              </a:pathLst>
            </a:custGeom>
            <a:solidFill>
              <a:srgbClr val="FFC800"/>
            </a:solidFill>
          </p:spPr>
        </p:sp>
      </p:grpSp>
      <p:grpSp>
        <p:nvGrpSpPr>
          <p:cNvPr id="15" name="Group 15"/>
          <p:cNvGrpSpPr>
            <a:grpSpLocks noChangeAspect="1"/>
          </p:cNvGrpSpPr>
          <p:nvPr/>
        </p:nvGrpSpPr>
        <p:grpSpPr>
          <a:xfrm rot="19835951">
            <a:off x="7238125" y="694992"/>
            <a:ext cx="134605" cy="116568"/>
            <a:chOff x="0" y="0"/>
            <a:chExt cx="6350000" cy="5499100"/>
          </a:xfrm>
        </p:grpSpPr>
        <p:sp>
          <p:nvSpPr>
            <p:cNvPr id="16" name="Freeform 16"/>
            <p:cNvSpPr/>
            <p:nvPr/>
          </p:nvSpPr>
          <p:spPr>
            <a:xfrm>
              <a:off x="0" y="0"/>
              <a:ext cx="6350000" cy="5499100"/>
            </a:xfrm>
            <a:custGeom>
              <a:avLst/>
              <a:gdLst/>
              <a:ahLst/>
              <a:cxnLst/>
              <a:rect l="l" t="t" r="r" b="b"/>
              <a:pathLst>
                <a:path w="6350000" h="5499100">
                  <a:moveTo>
                    <a:pt x="0" y="5499100"/>
                  </a:moveTo>
                  <a:lnTo>
                    <a:pt x="3175000" y="0"/>
                  </a:lnTo>
                  <a:lnTo>
                    <a:pt x="6350000" y="5499100"/>
                  </a:lnTo>
                  <a:lnTo>
                    <a:pt x="0" y="5499100"/>
                  </a:lnTo>
                  <a:close/>
                </a:path>
              </a:pathLst>
            </a:custGeom>
            <a:solidFill>
              <a:srgbClr val="FFC800"/>
            </a:solidFill>
          </p:spPr>
        </p:sp>
      </p:grpSp>
      <p:sp>
        <p:nvSpPr>
          <p:cNvPr id="23" name="TextBox 23"/>
          <p:cNvSpPr txBox="1"/>
          <p:nvPr/>
        </p:nvSpPr>
        <p:spPr>
          <a:xfrm>
            <a:off x="7216268" y="899872"/>
            <a:ext cx="3823498" cy="1861279"/>
          </a:xfrm>
          <a:prstGeom prst="rect">
            <a:avLst/>
          </a:prstGeom>
        </p:spPr>
        <p:txBody>
          <a:bodyPr wrap="square" lIns="0" tIns="0" rIns="0" bIns="0" rtlCol="0" anchor="t">
            <a:spAutoFit/>
          </a:bodyPr>
          <a:lstStyle/>
          <a:p>
            <a:pPr algn="ctr">
              <a:lnSpc>
                <a:spcPts val="2901"/>
              </a:lnSpc>
            </a:pPr>
            <a:r>
              <a:rPr lang="en-US" sz="2800" b="1">
                <a:solidFill>
                  <a:srgbClr val="002060"/>
                </a:solidFill>
                <a:latin typeface="League Spartan"/>
              </a:rPr>
              <a:t>MATERNAL DEATHS DUE TO OPIOIDS </a:t>
            </a:r>
          </a:p>
          <a:p>
            <a:pPr algn="ctr">
              <a:lnSpc>
                <a:spcPts val="2901"/>
              </a:lnSpc>
            </a:pPr>
            <a:r>
              <a:rPr lang="en-US" sz="2800" b="1">
                <a:solidFill>
                  <a:srgbClr val="002060"/>
                </a:solidFill>
                <a:latin typeface="League Spartan"/>
              </a:rPr>
              <a:t>IN IL NEED </a:t>
            </a:r>
          </a:p>
          <a:p>
            <a:pPr algn="ctr">
              <a:lnSpc>
                <a:spcPts val="2901"/>
              </a:lnSpc>
            </a:pPr>
            <a:r>
              <a:rPr lang="en-US" sz="2800" b="1">
                <a:solidFill>
                  <a:srgbClr val="002060"/>
                </a:solidFill>
                <a:latin typeface="League Spartan"/>
              </a:rPr>
              <a:t>OUR URGENT ATTENTION!</a:t>
            </a:r>
          </a:p>
        </p:txBody>
      </p:sp>
      <p:sp>
        <p:nvSpPr>
          <p:cNvPr id="4" name="Google Shape;4322;p445">
            <a:extLst>
              <a:ext uri="{FF2B5EF4-FFF2-40B4-BE49-F238E27FC236}">
                <a16:creationId xmlns:a16="http://schemas.microsoft.com/office/drawing/2014/main" id="{0C85B7B6-5588-37CF-57FC-29CAA62D4E63}"/>
              </a:ext>
            </a:extLst>
          </p:cNvPr>
          <p:cNvSpPr txBox="1"/>
          <p:nvPr/>
        </p:nvSpPr>
        <p:spPr>
          <a:xfrm>
            <a:off x="734843" y="5054105"/>
            <a:ext cx="2703993" cy="156962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9600" b="1" kern="0">
                <a:solidFill>
                  <a:srgbClr val="C00000"/>
                </a:solidFill>
                <a:latin typeface="Calibri"/>
                <a:ea typeface="Calibri"/>
                <a:cs typeface="Calibri"/>
                <a:sym typeface="Calibri"/>
              </a:rPr>
              <a:t>34</a:t>
            </a:r>
            <a:r>
              <a:rPr kumimoji="0" lang="en-US" sz="9600" b="1" i="0" u="none" strike="noStrike" kern="0" cap="none" spc="0" normalizeH="0" baseline="0" noProof="0">
                <a:ln>
                  <a:noFill/>
                </a:ln>
                <a:solidFill>
                  <a:srgbClr val="C00000"/>
                </a:solidFill>
                <a:effectLst/>
                <a:uLnTx/>
                <a:uFillTx/>
                <a:latin typeface="Calibri"/>
                <a:ea typeface="Calibri"/>
                <a:cs typeface="Calibri"/>
                <a:sym typeface="Calibri"/>
              </a:rPr>
              <a:t>%</a:t>
            </a:r>
            <a:endParaRPr lang="en-US" b="0" i="0" u="none" strike="noStrike" kern="0" cap="none" spc="0" normalizeH="0" baseline="0" noProof="0">
              <a:ln>
                <a:noFill/>
              </a:ln>
              <a:solidFill>
                <a:srgbClr val="000000"/>
              </a:solidFill>
              <a:effectLst/>
              <a:uLnTx/>
              <a:uFillTx/>
              <a:latin typeface="Arial"/>
              <a:cs typeface="Arial"/>
            </a:endParaRPr>
          </a:p>
        </p:txBody>
      </p:sp>
      <p:sp>
        <p:nvSpPr>
          <p:cNvPr id="8" name="Google Shape;4318;p445">
            <a:extLst>
              <a:ext uri="{FF2B5EF4-FFF2-40B4-BE49-F238E27FC236}">
                <a16:creationId xmlns:a16="http://schemas.microsoft.com/office/drawing/2014/main" id="{FFD1EE04-9112-8BE6-7E27-56C1AC26D874}"/>
              </a:ext>
            </a:extLst>
          </p:cNvPr>
          <p:cNvSpPr txBox="1"/>
          <p:nvPr/>
        </p:nvSpPr>
        <p:spPr>
          <a:xfrm>
            <a:off x="3631351" y="4959240"/>
            <a:ext cx="5093282" cy="1754286"/>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0" i="0" u="none" strike="noStrike" kern="0" cap="none" spc="0" normalizeH="0" baseline="0" noProof="0">
                <a:ln>
                  <a:noFill/>
                </a:ln>
                <a:solidFill>
                  <a:srgbClr val="444C55"/>
                </a:solidFill>
                <a:effectLst/>
                <a:uLnTx/>
                <a:uFillTx/>
                <a:latin typeface="Quattrocento Sans"/>
                <a:ea typeface="Quattrocento Sans"/>
                <a:cs typeface="Quattrocento Sans"/>
                <a:sym typeface="Quattrocento Sans"/>
              </a:rPr>
              <a:t>Overdose is the leading cause of pregnancy-related deaths in Illinois</a:t>
            </a:r>
            <a:endParaRPr kumimoji="0" sz="3600" b="0" i="0" u="none" strike="noStrike" kern="0" cap="none" spc="0" normalizeH="0" baseline="0" noProof="0">
              <a:ln>
                <a:noFill/>
              </a:ln>
              <a:solidFill>
                <a:srgbClr val="444C55"/>
              </a:solidFill>
              <a:effectLst/>
              <a:uLnTx/>
              <a:uFillTx/>
              <a:latin typeface="Calibri"/>
              <a:ea typeface="Calibri"/>
              <a:cs typeface="Calibri"/>
              <a:sym typeface="Calibri"/>
            </a:endParaRPr>
          </a:p>
        </p:txBody>
      </p:sp>
      <p:sp>
        <p:nvSpPr>
          <p:cNvPr id="10" name="Google Shape;4323;p445">
            <a:extLst>
              <a:ext uri="{FF2B5EF4-FFF2-40B4-BE49-F238E27FC236}">
                <a16:creationId xmlns:a16="http://schemas.microsoft.com/office/drawing/2014/main" id="{9FEC07FE-FD17-9565-EA69-6F8893428722}"/>
              </a:ext>
            </a:extLst>
          </p:cNvPr>
          <p:cNvSpPr txBox="1"/>
          <p:nvPr/>
        </p:nvSpPr>
        <p:spPr>
          <a:xfrm>
            <a:off x="7312192" y="6236601"/>
            <a:ext cx="3534776" cy="523180"/>
          </a:xfrm>
          <a:prstGeom prst="rect">
            <a:avLst/>
          </a:prstGeom>
          <a:noFill/>
          <a:ln>
            <a:noFill/>
          </a:ln>
        </p:spPr>
        <p:txBody>
          <a:bodyPr spcFirstLastPara="1" wrap="square" lIns="91425" tIns="45700" rIns="91425" bIns="45700" anchor="t" anchorCtr="0">
            <a:spAutoFit/>
          </a:bodyPr>
          <a:lstStyle/>
          <a:p>
            <a:pPr algn="r">
              <a:buClr>
                <a:srgbClr val="000000"/>
              </a:buClr>
              <a:defRPr/>
            </a:pPr>
            <a:r>
              <a:rPr kumimoji="0" lang="en-US" sz="1400" b="0" i="0" u="none" strike="noStrike" kern="0" cap="none" spc="0" normalizeH="0" baseline="0" noProof="0">
                <a:ln>
                  <a:noFill/>
                </a:ln>
                <a:solidFill>
                  <a:srgbClr val="444C55"/>
                </a:solidFill>
                <a:effectLst/>
                <a:uLnTx/>
                <a:uFillTx/>
                <a:latin typeface="Quattrocento Sans"/>
                <a:ea typeface="Quattrocento Sans"/>
                <a:cs typeface="Quattrocento Sans"/>
                <a:sym typeface="Quattrocento Sans"/>
              </a:rPr>
              <a:t>IDPH</a:t>
            </a:r>
            <a:r>
              <a:rPr lang="en-US" sz="1400" kern="0">
                <a:solidFill>
                  <a:srgbClr val="444C55"/>
                </a:solidFill>
                <a:latin typeface="Quattrocento Sans"/>
                <a:ea typeface="Quattrocento Sans"/>
                <a:cs typeface="Quattrocento Sans"/>
                <a:sym typeface="Quattrocento Sans"/>
              </a:rPr>
              <a:t> MMRC Report </a:t>
            </a:r>
            <a:r>
              <a:rPr kumimoji="0" lang="en-US" sz="1400" b="0" i="0" u="none" strike="noStrike" kern="0" cap="none" spc="0" normalizeH="0" baseline="0" noProof="0">
                <a:ln>
                  <a:noFill/>
                </a:ln>
                <a:solidFill>
                  <a:srgbClr val="444C55"/>
                </a:solidFill>
                <a:effectLst/>
                <a:uLnTx/>
                <a:uFillTx/>
                <a:latin typeface="Quattrocento Sans"/>
                <a:ea typeface="Quattrocento Sans"/>
                <a:cs typeface="Quattrocento Sans"/>
                <a:sym typeface="Quattrocento Sans"/>
              </a:rPr>
              <a:t>2023</a:t>
            </a:r>
            <a:endParaRPr lang="en-US" sz="1400" kern="0">
              <a:solidFill>
                <a:srgbClr val="444C55"/>
              </a:solidFill>
              <a:latin typeface="Calibri"/>
              <a:ea typeface="Quattrocento Sans"/>
              <a:cs typeface="Calibri"/>
            </a:endParaRPr>
          </a:p>
          <a:p>
            <a:pPr algn="r">
              <a:defRPr/>
            </a:pPr>
            <a:r>
              <a:rPr lang="en-US" sz="1400" kern="0">
                <a:solidFill>
                  <a:srgbClr val="444C55"/>
                </a:solidFill>
                <a:latin typeface="Quattrocento Sans"/>
                <a:ea typeface="Calibri"/>
                <a:cs typeface="Calibri"/>
              </a:rPr>
              <a:t>Maternal deaths 2018-2020</a:t>
            </a:r>
            <a:endParaRPr lang="en-US" sz="1400" b="0" i="0" u="none" strike="noStrike" kern="0" cap="none" spc="0" normalizeH="0" baseline="0" noProof="0">
              <a:ln>
                <a:noFill/>
              </a:ln>
              <a:solidFill>
                <a:srgbClr val="444C55"/>
              </a:solidFill>
              <a:effectLst/>
              <a:uLnTx/>
              <a:uFillTx/>
              <a:latin typeface="Quattrocento Sans"/>
              <a:ea typeface="Calibri"/>
              <a:cs typeface="Calibri"/>
            </a:endParaRPr>
          </a:p>
        </p:txBody>
      </p:sp>
      <p:sp>
        <p:nvSpPr>
          <p:cNvPr id="12" name="Google Shape;4320;p445">
            <a:extLst>
              <a:ext uri="{FF2B5EF4-FFF2-40B4-BE49-F238E27FC236}">
                <a16:creationId xmlns:a16="http://schemas.microsoft.com/office/drawing/2014/main" id="{505D2148-EA4E-26B2-401F-8B38EB4CF877}"/>
              </a:ext>
            </a:extLst>
          </p:cNvPr>
          <p:cNvSpPr txBox="1"/>
          <p:nvPr/>
        </p:nvSpPr>
        <p:spPr>
          <a:xfrm>
            <a:off x="362200" y="294872"/>
            <a:ext cx="5731555" cy="923330"/>
          </a:xfrm>
          <a:prstGeom prst="rect">
            <a:avLst/>
          </a:prstGeom>
          <a:solidFill>
            <a:schemeClr val="bg1"/>
          </a:solid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a:ln>
                  <a:noFill/>
                </a:ln>
                <a:solidFill>
                  <a:srgbClr val="444C55"/>
                </a:solidFill>
                <a:effectLst/>
                <a:uLnTx/>
                <a:uFillTx/>
                <a:latin typeface="Calibri"/>
                <a:ea typeface="Calibri"/>
                <a:cs typeface="Calibri"/>
                <a:sym typeface="Calibri"/>
              </a:rPr>
              <a:t>Pregnancy-Associated Mortality Ratio for Unintentional Drug Poisoning Deaths among Illinois Residents</a:t>
            </a:r>
            <a:endParaRPr lang="en-US" sz="1400" b="0" i="0" u="none" strike="noStrike" kern="0" cap="none" spc="0" normalizeH="0" baseline="0" noProof="0">
              <a:ln>
                <a:noFill/>
              </a:ln>
              <a:solidFill>
                <a:srgbClr val="000000"/>
              </a:solidFill>
              <a:effectLst/>
              <a:uLnTx/>
              <a:uFillTx/>
              <a:latin typeface="Arial"/>
              <a:cs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1" i="0" u="none" strike="noStrike" kern="0" cap="none" spc="0" normalizeH="0" baseline="0" noProof="0">
              <a:ln>
                <a:noFill/>
              </a:ln>
              <a:solidFill>
                <a:srgbClr val="444C55"/>
              </a:solidFill>
              <a:effectLst/>
              <a:uLnTx/>
              <a:uFillTx/>
              <a:latin typeface="Calibri"/>
              <a:ea typeface="Calibri"/>
              <a:cs typeface="Calibri"/>
              <a:sym typeface="Calibri"/>
            </a:endParaRPr>
          </a:p>
        </p:txBody>
      </p:sp>
      <p:sp>
        <p:nvSpPr>
          <p:cNvPr id="21" name="Google Shape;4321;p445">
            <a:extLst>
              <a:ext uri="{FF2B5EF4-FFF2-40B4-BE49-F238E27FC236}">
                <a16:creationId xmlns:a16="http://schemas.microsoft.com/office/drawing/2014/main" id="{02A6214F-12F0-758A-E298-96263292BA69}"/>
              </a:ext>
            </a:extLst>
          </p:cNvPr>
          <p:cNvSpPr txBox="1"/>
          <p:nvPr/>
        </p:nvSpPr>
        <p:spPr>
          <a:xfrm>
            <a:off x="1473982" y="1394776"/>
            <a:ext cx="1817072" cy="707846"/>
          </a:xfrm>
          <a:prstGeom prst="rect">
            <a:avLst/>
          </a:prstGeom>
          <a:noFill/>
          <a:ln>
            <a:noFill/>
          </a:ln>
        </p:spPr>
        <p:txBody>
          <a:bodyPr spcFirstLastPara="1" wrap="square" lIns="91425" tIns="45700" rIns="91425" bIns="45700" anchor="t" anchorCtr="0">
            <a:spAutoFit/>
          </a:bodyPr>
          <a:lstStyle/>
          <a:p>
            <a:pPr marL="0" marR="0" lvl="0" indent="0"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000" b="0" i="0" u="none" strike="noStrike" kern="0" cap="none" spc="0" normalizeH="0" baseline="0" noProof="0">
                <a:ln>
                  <a:noFill/>
                </a:ln>
                <a:solidFill>
                  <a:srgbClr val="444C55"/>
                </a:solidFill>
                <a:effectLst/>
                <a:uLnTx/>
                <a:uFillTx/>
                <a:latin typeface="Quattrocento Sans"/>
                <a:ea typeface="Quattrocento Sans"/>
                <a:cs typeface="Quattrocento Sans"/>
                <a:sym typeface="Quattrocento Sans"/>
              </a:rPr>
              <a:t>IDPH Maternal Morbidity and Mortality report on 2016-2017 deaths, 2021; IDPH Death Certificates, 2021</a:t>
            </a:r>
            <a:endParaRPr lang="en-US" sz="1400" b="0" i="0" u="none" strike="noStrike" kern="0" cap="none" spc="0" normalizeH="0" baseline="0" noProof="0">
              <a:ln>
                <a:noFill/>
              </a:ln>
              <a:solidFill>
                <a:srgbClr val="000000"/>
              </a:solidFill>
              <a:effectLst/>
              <a:uLnTx/>
              <a:uFillTx/>
              <a:latin typeface="Arial"/>
              <a:cs typeface="Arial"/>
            </a:endParaRPr>
          </a:p>
        </p:txBody>
      </p:sp>
      <p:pic>
        <p:nvPicPr>
          <p:cNvPr id="3" name="Picture 2" descr="A qr code on a white background&#10;&#10;Description automatically generated">
            <a:extLst>
              <a:ext uri="{FF2B5EF4-FFF2-40B4-BE49-F238E27FC236}">
                <a16:creationId xmlns:a16="http://schemas.microsoft.com/office/drawing/2014/main" id="{F805401E-E28E-CF9D-42A5-E4A4730CE5D3}"/>
              </a:ext>
            </a:extLst>
          </p:cNvPr>
          <p:cNvPicPr>
            <a:picLocks noChangeAspect="1"/>
          </p:cNvPicPr>
          <p:nvPr/>
        </p:nvPicPr>
        <p:blipFill>
          <a:blip r:embed="rId5"/>
          <a:stretch>
            <a:fillRect/>
          </a:stretch>
        </p:blipFill>
        <p:spPr>
          <a:xfrm>
            <a:off x="10863533" y="5173042"/>
            <a:ext cx="1233577" cy="1587125"/>
          </a:xfrm>
          <a:prstGeom prst="rect">
            <a:avLst/>
          </a:prstGeom>
        </p:spPr>
      </p:pic>
    </p:spTree>
    <p:extLst>
      <p:ext uri="{BB962C8B-B14F-4D97-AF65-F5344CB8AC3E}">
        <p14:creationId xmlns:p14="http://schemas.microsoft.com/office/powerpoint/2010/main" val="136675673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1281917" y="1539760"/>
            <a:ext cx="1487571" cy="1358175"/>
            <a:chOff x="0" y="0"/>
            <a:chExt cx="812800" cy="812800"/>
          </a:xfrm>
        </p:grpSpPr>
        <p:sp>
          <p:nvSpPr>
            <p:cNvPr id="3" name="Freeform 3"/>
            <p:cNvSpPr/>
            <p:nvPr/>
          </p:nvSpPr>
          <p:spPr>
            <a:xfrm>
              <a:off x="0" y="0"/>
              <a:ext cx="812800" cy="812800"/>
            </a:xfrm>
            <a:custGeom>
              <a:avLst/>
              <a:gdLst/>
              <a:ahLst/>
              <a:cxnLst/>
              <a:rect l="l" t="t" r="r" b="b"/>
              <a:pathLst>
                <a:path w="812800" h="812800">
                  <a:moveTo>
                    <a:pt x="114005" y="0"/>
                  </a:moveTo>
                  <a:lnTo>
                    <a:pt x="698795" y="0"/>
                  </a:lnTo>
                  <a:cubicBezTo>
                    <a:pt x="761758" y="0"/>
                    <a:pt x="812800" y="51042"/>
                    <a:pt x="812800" y="114005"/>
                  </a:cubicBezTo>
                  <a:lnTo>
                    <a:pt x="812800" y="698795"/>
                  </a:lnTo>
                  <a:cubicBezTo>
                    <a:pt x="812800" y="761758"/>
                    <a:pt x="761758" y="812800"/>
                    <a:pt x="698795" y="812800"/>
                  </a:cubicBezTo>
                  <a:lnTo>
                    <a:pt x="114005" y="812800"/>
                  </a:lnTo>
                  <a:cubicBezTo>
                    <a:pt x="51042" y="812800"/>
                    <a:pt x="0" y="761758"/>
                    <a:pt x="0" y="698795"/>
                  </a:cubicBezTo>
                  <a:lnTo>
                    <a:pt x="0" y="114005"/>
                  </a:lnTo>
                  <a:cubicBezTo>
                    <a:pt x="0" y="51042"/>
                    <a:pt x="51042" y="0"/>
                    <a:pt x="114005" y="0"/>
                  </a:cubicBezTo>
                  <a:close/>
                </a:path>
              </a:pathLst>
            </a:custGeom>
            <a:solidFill>
              <a:srgbClr val="B8CDDB"/>
            </a:solidFill>
          </p:spPr>
        </p:sp>
        <p:sp>
          <p:nvSpPr>
            <p:cNvPr id="4" name="TextBox 4"/>
            <p:cNvSpPr txBox="1"/>
            <p:nvPr/>
          </p:nvSpPr>
          <p:spPr>
            <a:xfrm>
              <a:off x="0" y="114300"/>
              <a:ext cx="812800" cy="698500"/>
            </a:xfrm>
            <a:prstGeom prst="rect">
              <a:avLst/>
            </a:prstGeom>
          </p:spPr>
          <p:txBody>
            <a:bodyPr lIns="33867" tIns="33867" rIns="33867" bIns="33867" rtlCol="0" anchor="ctr"/>
            <a:lstStyle/>
            <a:p>
              <a:pPr algn="ctr">
                <a:lnSpc>
                  <a:spcPts val="5150"/>
                </a:lnSpc>
              </a:pPr>
              <a:r>
                <a:rPr lang="en-US" sz="5000" spc="355">
                  <a:solidFill>
                    <a:srgbClr val="FFFFFF"/>
                  </a:solidFill>
                  <a:latin typeface="Montserrat Classic Bold"/>
                </a:rPr>
                <a:t>  </a:t>
              </a:r>
            </a:p>
          </p:txBody>
        </p:sp>
      </p:grpSp>
      <p:grpSp>
        <p:nvGrpSpPr>
          <p:cNvPr id="5" name="Group 5"/>
          <p:cNvGrpSpPr/>
          <p:nvPr/>
        </p:nvGrpSpPr>
        <p:grpSpPr>
          <a:xfrm>
            <a:off x="5130814" y="1503629"/>
            <a:ext cx="1529255" cy="1466193"/>
            <a:chOff x="0" y="0"/>
            <a:chExt cx="812800" cy="812800"/>
          </a:xfrm>
        </p:grpSpPr>
        <p:sp>
          <p:nvSpPr>
            <p:cNvPr id="6" name="Freeform 6"/>
            <p:cNvSpPr/>
            <p:nvPr/>
          </p:nvSpPr>
          <p:spPr>
            <a:xfrm>
              <a:off x="0" y="0"/>
              <a:ext cx="812800" cy="812800"/>
            </a:xfrm>
            <a:custGeom>
              <a:avLst/>
              <a:gdLst/>
              <a:ahLst/>
              <a:cxnLst/>
              <a:rect l="l" t="t" r="r" b="b"/>
              <a:pathLst>
                <a:path w="812800" h="812800">
                  <a:moveTo>
                    <a:pt x="114005" y="0"/>
                  </a:moveTo>
                  <a:lnTo>
                    <a:pt x="698795" y="0"/>
                  </a:lnTo>
                  <a:cubicBezTo>
                    <a:pt x="761758" y="0"/>
                    <a:pt x="812800" y="51042"/>
                    <a:pt x="812800" y="114005"/>
                  </a:cubicBezTo>
                  <a:lnTo>
                    <a:pt x="812800" y="698795"/>
                  </a:lnTo>
                  <a:cubicBezTo>
                    <a:pt x="812800" y="761758"/>
                    <a:pt x="761758" y="812800"/>
                    <a:pt x="698795" y="812800"/>
                  </a:cubicBezTo>
                  <a:lnTo>
                    <a:pt x="114005" y="812800"/>
                  </a:lnTo>
                  <a:cubicBezTo>
                    <a:pt x="51042" y="812800"/>
                    <a:pt x="0" y="761758"/>
                    <a:pt x="0" y="698795"/>
                  </a:cubicBezTo>
                  <a:lnTo>
                    <a:pt x="0" y="114005"/>
                  </a:lnTo>
                  <a:cubicBezTo>
                    <a:pt x="0" y="51042"/>
                    <a:pt x="51042" y="0"/>
                    <a:pt x="114005" y="0"/>
                  </a:cubicBezTo>
                  <a:close/>
                </a:path>
              </a:pathLst>
            </a:custGeom>
            <a:solidFill>
              <a:srgbClr val="F7BB97"/>
            </a:solidFill>
          </p:spPr>
        </p:sp>
        <p:sp>
          <p:nvSpPr>
            <p:cNvPr id="7" name="TextBox 7"/>
            <p:cNvSpPr txBox="1"/>
            <p:nvPr/>
          </p:nvSpPr>
          <p:spPr>
            <a:xfrm>
              <a:off x="0" y="114300"/>
              <a:ext cx="812800" cy="698500"/>
            </a:xfrm>
            <a:prstGeom prst="rect">
              <a:avLst/>
            </a:prstGeom>
          </p:spPr>
          <p:txBody>
            <a:bodyPr lIns="33867" tIns="33867" rIns="33867" bIns="33867" rtlCol="0" anchor="ctr"/>
            <a:lstStyle/>
            <a:p>
              <a:pPr algn="ctr">
                <a:lnSpc>
                  <a:spcPts val="5150"/>
                </a:lnSpc>
              </a:pPr>
              <a:endParaRPr sz="800"/>
            </a:p>
          </p:txBody>
        </p:sp>
      </p:grpSp>
      <p:grpSp>
        <p:nvGrpSpPr>
          <p:cNvPr id="8" name="Group 8"/>
          <p:cNvGrpSpPr/>
          <p:nvPr/>
        </p:nvGrpSpPr>
        <p:grpSpPr>
          <a:xfrm>
            <a:off x="5130814" y="4221756"/>
            <a:ext cx="1444439" cy="1516325"/>
            <a:chOff x="0" y="0"/>
            <a:chExt cx="812800" cy="812800"/>
          </a:xfrm>
        </p:grpSpPr>
        <p:sp>
          <p:nvSpPr>
            <p:cNvPr id="9" name="Freeform 9"/>
            <p:cNvSpPr/>
            <p:nvPr/>
          </p:nvSpPr>
          <p:spPr>
            <a:xfrm>
              <a:off x="0" y="0"/>
              <a:ext cx="812800" cy="812800"/>
            </a:xfrm>
            <a:custGeom>
              <a:avLst/>
              <a:gdLst/>
              <a:ahLst/>
              <a:cxnLst/>
              <a:rect l="l" t="t" r="r" b="b"/>
              <a:pathLst>
                <a:path w="812800" h="812800">
                  <a:moveTo>
                    <a:pt x="114005" y="0"/>
                  </a:moveTo>
                  <a:lnTo>
                    <a:pt x="698795" y="0"/>
                  </a:lnTo>
                  <a:cubicBezTo>
                    <a:pt x="761758" y="0"/>
                    <a:pt x="812800" y="51042"/>
                    <a:pt x="812800" y="114005"/>
                  </a:cubicBezTo>
                  <a:lnTo>
                    <a:pt x="812800" y="698795"/>
                  </a:lnTo>
                  <a:cubicBezTo>
                    <a:pt x="812800" y="761758"/>
                    <a:pt x="761758" y="812800"/>
                    <a:pt x="698795" y="812800"/>
                  </a:cubicBezTo>
                  <a:lnTo>
                    <a:pt x="114005" y="812800"/>
                  </a:lnTo>
                  <a:cubicBezTo>
                    <a:pt x="51042" y="812800"/>
                    <a:pt x="0" y="761758"/>
                    <a:pt x="0" y="698795"/>
                  </a:cubicBezTo>
                  <a:lnTo>
                    <a:pt x="0" y="114005"/>
                  </a:lnTo>
                  <a:cubicBezTo>
                    <a:pt x="0" y="51042"/>
                    <a:pt x="51042" y="0"/>
                    <a:pt x="114005" y="0"/>
                  </a:cubicBezTo>
                  <a:close/>
                </a:path>
              </a:pathLst>
            </a:custGeom>
            <a:solidFill>
              <a:srgbClr val="FFD2CC"/>
            </a:solidFill>
          </p:spPr>
        </p:sp>
        <p:sp>
          <p:nvSpPr>
            <p:cNvPr id="10" name="TextBox 10"/>
            <p:cNvSpPr txBox="1"/>
            <p:nvPr/>
          </p:nvSpPr>
          <p:spPr>
            <a:xfrm>
              <a:off x="0" y="114300"/>
              <a:ext cx="812800" cy="698500"/>
            </a:xfrm>
            <a:prstGeom prst="rect">
              <a:avLst/>
            </a:prstGeom>
          </p:spPr>
          <p:txBody>
            <a:bodyPr lIns="33867" tIns="33867" rIns="33867" bIns="33867" rtlCol="0" anchor="ctr"/>
            <a:lstStyle/>
            <a:p>
              <a:pPr algn="ctr">
                <a:lnSpc>
                  <a:spcPts val="5150"/>
                </a:lnSpc>
              </a:pPr>
              <a:endParaRPr sz="800"/>
            </a:p>
          </p:txBody>
        </p:sp>
      </p:grpSp>
      <p:sp>
        <p:nvSpPr>
          <p:cNvPr id="11" name="Freeform 11"/>
          <p:cNvSpPr/>
          <p:nvPr/>
        </p:nvSpPr>
        <p:spPr>
          <a:xfrm>
            <a:off x="1462453" y="1827907"/>
            <a:ext cx="1257239" cy="804633"/>
          </a:xfrm>
          <a:custGeom>
            <a:avLst/>
            <a:gdLst/>
            <a:ahLst/>
            <a:cxnLst/>
            <a:rect l="l" t="t" r="r" b="b"/>
            <a:pathLst>
              <a:path w="1885858" h="1206949">
                <a:moveTo>
                  <a:pt x="0" y="0"/>
                </a:moveTo>
                <a:lnTo>
                  <a:pt x="1885858" y="0"/>
                </a:lnTo>
                <a:lnTo>
                  <a:pt x="1885858" y="1206949"/>
                </a:lnTo>
                <a:lnTo>
                  <a:pt x="0" y="1206949"/>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12" name="Freeform 12"/>
          <p:cNvSpPr/>
          <p:nvPr/>
        </p:nvSpPr>
        <p:spPr>
          <a:xfrm>
            <a:off x="5447537" y="1613113"/>
            <a:ext cx="951871" cy="1240223"/>
          </a:xfrm>
          <a:custGeom>
            <a:avLst/>
            <a:gdLst/>
            <a:ahLst/>
            <a:cxnLst/>
            <a:rect l="l" t="t" r="r" b="b"/>
            <a:pathLst>
              <a:path w="1427807" h="1860335">
                <a:moveTo>
                  <a:pt x="0" y="0"/>
                </a:moveTo>
                <a:lnTo>
                  <a:pt x="1427808" y="0"/>
                </a:lnTo>
                <a:lnTo>
                  <a:pt x="1427808" y="1860335"/>
                </a:lnTo>
                <a:lnTo>
                  <a:pt x="0" y="1860335"/>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sp>
      <p:sp>
        <p:nvSpPr>
          <p:cNvPr id="22" name="Freeform 22"/>
          <p:cNvSpPr/>
          <p:nvPr/>
        </p:nvSpPr>
        <p:spPr>
          <a:xfrm>
            <a:off x="5159569" y="4461237"/>
            <a:ext cx="1358175" cy="1025423"/>
          </a:xfrm>
          <a:custGeom>
            <a:avLst/>
            <a:gdLst/>
            <a:ahLst/>
            <a:cxnLst/>
            <a:rect l="l" t="t" r="r" b="b"/>
            <a:pathLst>
              <a:path w="2037263" h="1538134">
                <a:moveTo>
                  <a:pt x="0" y="0"/>
                </a:moveTo>
                <a:lnTo>
                  <a:pt x="2037263" y="0"/>
                </a:lnTo>
                <a:lnTo>
                  <a:pt x="2037263" y="1538134"/>
                </a:lnTo>
                <a:lnTo>
                  <a:pt x="0" y="1538134"/>
                </a:lnTo>
                <a:lnTo>
                  <a:pt x="0" y="0"/>
                </a:lnTo>
                <a:close/>
              </a:path>
            </a:pathLst>
          </a:custGeom>
          <a: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a:blipFill>
        </p:spPr>
      </p:sp>
      <p:sp>
        <p:nvSpPr>
          <p:cNvPr id="26" name="TextBox 26"/>
          <p:cNvSpPr txBox="1"/>
          <p:nvPr/>
        </p:nvSpPr>
        <p:spPr>
          <a:xfrm>
            <a:off x="0" y="352206"/>
            <a:ext cx="11807259" cy="956609"/>
          </a:xfrm>
          <a:prstGeom prst="rect">
            <a:avLst/>
          </a:prstGeom>
          <a:noFill/>
        </p:spPr>
        <p:txBody>
          <a:bodyPr lIns="0" tIns="0" rIns="0" bIns="0" rtlCol="0" anchor="t">
            <a:spAutoFit/>
          </a:bodyPr>
          <a:lstStyle/>
          <a:p>
            <a:pPr algn="ctr">
              <a:lnSpc>
                <a:spcPts val="3843"/>
              </a:lnSpc>
            </a:pPr>
            <a:r>
              <a:rPr lang="en-US" sz="3067" b="1">
                <a:solidFill>
                  <a:srgbClr val="004AAD"/>
                </a:solidFill>
                <a:latin typeface="Calibri"/>
                <a:ea typeface="Calibri"/>
                <a:cs typeface="Calibri"/>
              </a:rPr>
              <a:t>SAVING LIVES REQUIRES PROVIDING OPTIMAL ​</a:t>
            </a:r>
          </a:p>
          <a:p>
            <a:pPr algn="ctr">
              <a:lnSpc>
                <a:spcPts val="3843"/>
              </a:lnSpc>
              <a:spcBef>
                <a:spcPct val="0"/>
              </a:spcBef>
            </a:pPr>
            <a:r>
              <a:rPr lang="en-US" sz="3067" b="1">
                <a:solidFill>
                  <a:srgbClr val="004AAD"/>
                </a:solidFill>
                <a:latin typeface="Calibri"/>
                <a:ea typeface="Calibri"/>
                <a:cs typeface="Calibri"/>
              </a:rPr>
              <a:t>OUD care for </a:t>
            </a:r>
            <a:r>
              <a:rPr lang="en-US" sz="3067" b="1" u="sng">
                <a:solidFill>
                  <a:srgbClr val="004AAD"/>
                </a:solidFill>
                <a:latin typeface="Calibri"/>
                <a:ea typeface="Calibri"/>
                <a:cs typeface="Calibri"/>
              </a:rPr>
              <a:t>every patient</a:t>
            </a:r>
            <a:r>
              <a:rPr lang="en-US" sz="3067" b="1">
                <a:solidFill>
                  <a:srgbClr val="004AAD"/>
                </a:solidFill>
                <a:latin typeface="Calibri"/>
                <a:ea typeface="Calibri"/>
                <a:cs typeface="Calibri"/>
              </a:rPr>
              <a:t>, </a:t>
            </a:r>
            <a:r>
              <a:rPr lang="en-US" sz="3067" b="1" u="sng">
                <a:solidFill>
                  <a:srgbClr val="004AAD"/>
                </a:solidFill>
                <a:latin typeface="Calibri"/>
                <a:ea typeface="Calibri"/>
                <a:cs typeface="Calibri"/>
              </a:rPr>
              <a:t>every time</a:t>
            </a:r>
            <a:r>
              <a:rPr lang="en-US" sz="3067" b="1">
                <a:solidFill>
                  <a:srgbClr val="004AAD"/>
                </a:solidFill>
                <a:latin typeface="Calibri"/>
                <a:ea typeface="Calibri"/>
                <a:cs typeface="Calibri"/>
              </a:rPr>
              <a:t>!</a:t>
            </a:r>
          </a:p>
        </p:txBody>
      </p:sp>
      <p:sp>
        <p:nvSpPr>
          <p:cNvPr id="27" name="TextBox 27"/>
          <p:cNvSpPr txBox="1"/>
          <p:nvPr/>
        </p:nvSpPr>
        <p:spPr>
          <a:xfrm>
            <a:off x="815196" y="5857325"/>
            <a:ext cx="2551753" cy="837152"/>
          </a:xfrm>
          <a:prstGeom prst="rect">
            <a:avLst/>
          </a:prstGeom>
        </p:spPr>
        <p:txBody>
          <a:bodyPr lIns="0" tIns="0" rIns="0" bIns="0" rtlCol="0" anchor="t">
            <a:spAutoFit/>
          </a:bodyPr>
          <a:lstStyle/>
          <a:p>
            <a:pPr algn="ctr">
              <a:lnSpc>
                <a:spcPts val="1621"/>
              </a:lnSpc>
              <a:spcBef>
                <a:spcPct val="0"/>
              </a:spcBef>
            </a:pPr>
            <a:r>
              <a:rPr lang="en-US" sz="2100" spc="34">
                <a:solidFill>
                  <a:srgbClr val="004AAD"/>
                </a:solidFill>
                <a:latin typeface="Calibri"/>
                <a:cs typeface="Calibri"/>
              </a:rPr>
              <a:t>Provide naloxone (Narcan) counseling and medication     </a:t>
            </a:r>
            <a:r>
              <a:rPr lang="en-US" sz="2200" i="1" spc="34">
                <a:solidFill>
                  <a:srgbClr val="004AAD"/>
                </a:solidFill>
                <a:latin typeface="Calibri"/>
                <a:cs typeface="Calibri"/>
              </a:rPr>
              <a:t>Enroll in DOPP</a:t>
            </a:r>
          </a:p>
        </p:txBody>
      </p:sp>
      <p:sp>
        <p:nvSpPr>
          <p:cNvPr id="28" name="TextBox 28"/>
          <p:cNvSpPr txBox="1"/>
          <p:nvPr/>
        </p:nvSpPr>
        <p:spPr>
          <a:xfrm>
            <a:off x="4614515" y="3048150"/>
            <a:ext cx="2578228" cy="631968"/>
          </a:xfrm>
          <a:prstGeom prst="rect">
            <a:avLst/>
          </a:prstGeom>
        </p:spPr>
        <p:txBody>
          <a:bodyPr lIns="0" tIns="0" rIns="0" bIns="0" rtlCol="0" anchor="t">
            <a:spAutoFit/>
          </a:bodyPr>
          <a:lstStyle/>
          <a:p>
            <a:pPr algn="ctr">
              <a:lnSpc>
                <a:spcPts val="1621"/>
              </a:lnSpc>
              <a:spcBef>
                <a:spcPct val="0"/>
              </a:spcBef>
            </a:pPr>
            <a:r>
              <a:rPr lang="en-US" sz="2100" spc="34">
                <a:solidFill>
                  <a:srgbClr val="004AAD"/>
                </a:solidFill>
                <a:latin typeface="Calibri"/>
                <a:cs typeface="Calibri"/>
              </a:rPr>
              <a:t>Assess readiness for Medication Assisted Recovery (MAR)</a:t>
            </a:r>
          </a:p>
        </p:txBody>
      </p:sp>
      <p:sp>
        <p:nvSpPr>
          <p:cNvPr id="29" name="TextBox 29"/>
          <p:cNvSpPr txBox="1"/>
          <p:nvPr/>
        </p:nvSpPr>
        <p:spPr>
          <a:xfrm>
            <a:off x="4333868" y="5861943"/>
            <a:ext cx="3052680" cy="840551"/>
          </a:xfrm>
          <a:prstGeom prst="rect">
            <a:avLst/>
          </a:prstGeom>
        </p:spPr>
        <p:txBody>
          <a:bodyPr wrap="square" lIns="0" tIns="0" rIns="0" bIns="0" rtlCol="0" anchor="t">
            <a:spAutoFit/>
          </a:bodyPr>
          <a:lstStyle/>
          <a:p>
            <a:pPr algn="ctr">
              <a:lnSpc>
                <a:spcPts val="1621"/>
              </a:lnSpc>
              <a:spcBef>
                <a:spcPct val="0"/>
              </a:spcBef>
            </a:pPr>
            <a:r>
              <a:rPr lang="en-US" sz="2100" spc="34">
                <a:solidFill>
                  <a:srgbClr val="004AAD"/>
                </a:solidFill>
                <a:latin typeface="Calibri"/>
                <a:cs typeface="Calibri"/>
              </a:rPr>
              <a:t>Start MAR and link to recovery treatment services  </a:t>
            </a:r>
          </a:p>
          <a:p>
            <a:pPr algn="ctr">
              <a:lnSpc>
                <a:spcPts val="1621"/>
              </a:lnSpc>
              <a:spcBef>
                <a:spcPct val="0"/>
              </a:spcBef>
            </a:pPr>
            <a:r>
              <a:rPr lang="en-US" sz="2200" i="1" spc="34">
                <a:solidFill>
                  <a:srgbClr val="004AAD"/>
                </a:solidFill>
                <a:latin typeface="Calibri"/>
                <a:cs typeface="Calibri"/>
              </a:rPr>
              <a:t>call MAR-NOW</a:t>
            </a:r>
          </a:p>
        </p:txBody>
      </p:sp>
      <p:sp>
        <p:nvSpPr>
          <p:cNvPr id="30" name="TextBox 30"/>
          <p:cNvSpPr txBox="1"/>
          <p:nvPr/>
        </p:nvSpPr>
        <p:spPr>
          <a:xfrm>
            <a:off x="706882" y="3034145"/>
            <a:ext cx="2768380" cy="635367"/>
          </a:xfrm>
          <a:prstGeom prst="rect">
            <a:avLst/>
          </a:prstGeom>
        </p:spPr>
        <p:txBody>
          <a:bodyPr wrap="square" lIns="0" tIns="0" rIns="0" bIns="0" rtlCol="0" anchor="t">
            <a:spAutoFit/>
          </a:bodyPr>
          <a:lstStyle/>
          <a:p>
            <a:pPr algn="ctr">
              <a:lnSpc>
                <a:spcPts val="1621"/>
              </a:lnSpc>
              <a:spcBef>
                <a:spcPct val="0"/>
              </a:spcBef>
            </a:pPr>
            <a:r>
              <a:rPr lang="en-US" sz="2100" spc="34">
                <a:solidFill>
                  <a:srgbClr val="004AAD"/>
                </a:solidFill>
                <a:latin typeface="Calibri"/>
                <a:cs typeface="Calibri"/>
              </a:rPr>
              <a:t>Screen every pregnant patient with OUD with a validated screening tool</a:t>
            </a:r>
          </a:p>
        </p:txBody>
      </p:sp>
      <p:grpSp>
        <p:nvGrpSpPr>
          <p:cNvPr id="39" name="Group 2">
            <a:extLst>
              <a:ext uri="{FF2B5EF4-FFF2-40B4-BE49-F238E27FC236}">
                <a16:creationId xmlns:a16="http://schemas.microsoft.com/office/drawing/2014/main" id="{BD7B39A0-D3DE-133F-2CEC-0680485D4F43}"/>
              </a:ext>
            </a:extLst>
          </p:cNvPr>
          <p:cNvGrpSpPr/>
          <p:nvPr/>
        </p:nvGrpSpPr>
        <p:grpSpPr>
          <a:xfrm>
            <a:off x="1339426" y="4228326"/>
            <a:ext cx="1487571" cy="1358175"/>
            <a:chOff x="0" y="0"/>
            <a:chExt cx="812800" cy="812800"/>
          </a:xfrm>
        </p:grpSpPr>
        <p:sp>
          <p:nvSpPr>
            <p:cNvPr id="40" name="Freeform 3">
              <a:extLst>
                <a:ext uri="{FF2B5EF4-FFF2-40B4-BE49-F238E27FC236}">
                  <a16:creationId xmlns:a16="http://schemas.microsoft.com/office/drawing/2014/main" id="{75C87247-17A8-1773-E382-C52EA19C7D0E}"/>
                </a:ext>
              </a:extLst>
            </p:cNvPr>
            <p:cNvSpPr/>
            <p:nvPr/>
          </p:nvSpPr>
          <p:spPr>
            <a:xfrm>
              <a:off x="0" y="0"/>
              <a:ext cx="812800" cy="812800"/>
            </a:xfrm>
            <a:custGeom>
              <a:avLst/>
              <a:gdLst/>
              <a:ahLst/>
              <a:cxnLst/>
              <a:rect l="l" t="t" r="r" b="b"/>
              <a:pathLst>
                <a:path w="812800" h="812800">
                  <a:moveTo>
                    <a:pt x="114005" y="0"/>
                  </a:moveTo>
                  <a:lnTo>
                    <a:pt x="698795" y="0"/>
                  </a:lnTo>
                  <a:cubicBezTo>
                    <a:pt x="761758" y="0"/>
                    <a:pt x="812800" y="51042"/>
                    <a:pt x="812800" y="114005"/>
                  </a:cubicBezTo>
                  <a:lnTo>
                    <a:pt x="812800" y="698795"/>
                  </a:lnTo>
                  <a:cubicBezTo>
                    <a:pt x="812800" y="761758"/>
                    <a:pt x="761758" y="812800"/>
                    <a:pt x="698795" y="812800"/>
                  </a:cubicBezTo>
                  <a:lnTo>
                    <a:pt x="114005" y="812800"/>
                  </a:lnTo>
                  <a:cubicBezTo>
                    <a:pt x="51042" y="812800"/>
                    <a:pt x="0" y="761758"/>
                    <a:pt x="0" y="698795"/>
                  </a:cubicBezTo>
                  <a:lnTo>
                    <a:pt x="0" y="114005"/>
                  </a:lnTo>
                  <a:cubicBezTo>
                    <a:pt x="0" y="51042"/>
                    <a:pt x="51042" y="0"/>
                    <a:pt x="114005" y="0"/>
                  </a:cubicBezTo>
                  <a:close/>
                </a:path>
              </a:pathLst>
            </a:custGeom>
            <a:solidFill>
              <a:srgbClr val="B8CDDB"/>
            </a:solidFill>
          </p:spPr>
        </p:sp>
        <p:sp>
          <p:nvSpPr>
            <p:cNvPr id="41" name="TextBox 4">
              <a:extLst>
                <a:ext uri="{FF2B5EF4-FFF2-40B4-BE49-F238E27FC236}">
                  <a16:creationId xmlns:a16="http://schemas.microsoft.com/office/drawing/2014/main" id="{528B315B-27DE-B062-0A2A-A05A1CBDE5A7}"/>
                </a:ext>
              </a:extLst>
            </p:cNvPr>
            <p:cNvSpPr txBox="1"/>
            <p:nvPr/>
          </p:nvSpPr>
          <p:spPr>
            <a:xfrm>
              <a:off x="0" y="114300"/>
              <a:ext cx="812800" cy="698500"/>
            </a:xfrm>
            <a:prstGeom prst="rect">
              <a:avLst/>
            </a:prstGeom>
          </p:spPr>
          <p:txBody>
            <a:bodyPr lIns="33867" tIns="33867" rIns="33867" bIns="33867" rtlCol="0" anchor="ctr"/>
            <a:lstStyle/>
            <a:p>
              <a:pPr algn="ctr">
                <a:lnSpc>
                  <a:spcPts val="5150"/>
                </a:lnSpc>
              </a:pPr>
              <a:r>
                <a:rPr lang="en-US" sz="5000" spc="355">
                  <a:solidFill>
                    <a:srgbClr val="FFFFFF"/>
                  </a:solidFill>
                  <a:latin typeface="Montserrat Classic Bold"/>
                </a:rPr>
                <a:t>  </a:t>
              </a:r>
            </a:p>
          </p:txBody>
        </p:sp>
      </p:grpSp>
      <p:sp>
        <p:nvSpPr>
          <p:cNvPr id="23" name="Freeform 23"/>
          <p:cNvSpPr/>
          <p:nvPr/>
        </p:nvSpPr>
        <p:spPr>
          <a:xfrm>
            <a:off x="1512249" y="4333469"/>
            <a:ext cx="1157647" cy="1157647"/>
          </a:xfrm>
          <a:custGeom>
            <a:avLst/>
            <a:gdLst/>
            <a:ahLst/>
            <a:cxnLst/>
            <a:rect l="l" t="t" r="r" b="b"/>
            <a:pathLst>
              <a:path w="1736470" h="1736470">
                <a:moveTo>
                  <a:pt x="0" y="0"/>
                </a:moveTo>
                <a:lnTo>
                  <a:pt x="1736470" y="0"/>
                </a:lnTo>
                <a:lnTo>
                  <a:pt x="1736470" y="1736471"/>
                </a:lnTo>
                <a:lnTo>
                  <a:pt x="0" y="1736471"/>
                </a:lnTo>
                <a:lnTo>
                  <a:pt x="0" y="0"/>
                </a:lnTo>
                <a:close/>
              </a:path>
            </a:pathLst>
          </a:custGeom>
          <a: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a:blipFill>
        </p:spPr>
      </p:sp>
      <p:sp>
        <p:nvSpPr>
          <p:cNvPr id="14" name="TextBox 13">
            <a:extLst>
              <a:ext uri="{FF2B5EF4-FFF2-40B4-BE49-F238E27FC236}">
                <a16:creationId xmlns:a16="http://schemas.microsoft.com/office/drawing/2014/main" id="{2C50B1A0-E9E8-4AD0-924C-6606489E1408}"/>
              </a:ext>
            </a:extLst>
          </p:cNvPr>
          <p:cNvSpPr txBox="1"/>
          <p:nvPr/>
        </p:nvSpPr>
        <p:spPr>
          <a:xfrm>
            <a:off x="7607488" y="1730753"/>
            <a:ext cx="3947773" cy="1938992"/>
          </a:xfrm>
          <a:prstGeom prst="rect">
            <a:avLst/>
          </a:prstGeom>
          <a:noFill/>
        </p:spPr>
        <p:txBody>
          <a:bodyPr wrap="square" rtlCol="0">
            <a:spAutoFit/>
          </a:bodyPr>
          <a:lstStyle/>
          <a:p>
            <a:r>
              <a:rPr lang="en-US" sz="2000" b="1"/>
              <a:t>MAR-NOW SAVES LIVES!</a:t>
            </a:r>
          </a:p>
          <a:p>
            <a:r>
              <a:rPr lang="en-US" sz="2000"/>
              <a:t>Every hospital needs L&amp;D and ER to be actively using </a:t>
            </a:r>
            <a:r>
              <a:rPr lang="en-US" sz="2000" b="1"/>
              <a:t>MAR-NOW</a:t>
            </a:r>
            <a:r>
              <a:rPr lang="en-US" sz="2000"/>
              <a:t> to link patients with OUD to treatment and ongoing care coordination with one phone call!</a:t>
            </a:r>
          </a:p>
        </p:txBody>
      </p:sp>
      <p:sp>
        <p:nvSpPr>
          <p:cNvPr id="15" name="TextBox 14">
            <a:extLst>
              <a:ext uri="{FF2B5EF4-FFF2-40B4-BE49-F238E27FC236}">
                <a16:creationId xmlns:a16="http://schemas.microsoft.com/office/drawing/2014/main" id="{218CA8C1-C8E5-4728-A44D-F9403CF31393}"/>
              </a:ext>
            </a:extLst>
          </p:cNvPr>
          <p:cNvSpPr txBox="1"/>
          <p:nvPr/>
        </p:nvSpPr>
        <p:spPr>
          <a:xfrm>
            <a:off x="7607488" y="4091683"/>
            <a:ext cx="4345026" cy="1938992"/>
          </a:xfrm>
          <a:prstGeom prst="rect">
            <a:avLst/>
          </a:prstGeom>
          <a:noFill/>
        </p:spPr>
        <p:txBody>
          <a:bodyPr wrap="square" rtlCol="0">
            <a:spAutoFit/>
          </a:bodyPr>
          <a:lstStyle/>
          <a:p>
            <a:r>
              <a:rPr lang="en-US" sz="2000" b="1"/>
              <a:t>NARCAN SAVES LIVES!</a:t>
            </a:r>
          </a:p>
          <a:p>
            <a:r>
              <a:rPr lang="en-US" sz="2000"/>
              <a:t>Every hospital needs to be enrolled with </a:t>
            </a:r>
            <a:r>
              <a:rPr lang="en-US" sz="2000" b="1"/>
              <a:t>DOPP</a:t>
            </a:r>
            <a:r>
              <a:rPr lang="en-US" sz="2000"/>
              <a:t> to provide </a:t>
            </a:r>
            <a:r>
              <a:rPr lang="en-US" sz="2000" b="1"/>
              <a:t>FREE Narcan Kits</a:t>
            </a:r>
            <a:r>
              <a:rPr lang="en-US" sz="2000"/>
              <a:t> to pregnant / postpartum patients with a history of OUD or are currently using opioids</a:t>
            </a:r>
            <a:r>
              <a:rPr lang="en-US"/>
              <a:t>.  </a:t>
            </a:r>
          </a:p>
        </p:txBody>
      </p:sp>
      <p:sp>
        <p:nvSpPr>
          <p:cNvPr id="13" name="TextBox 12">
            <a:extLst>
              <a:ext uri="{FF2B5EF4-FFF2-40B4-BE49-F238E27FC236}">
                <a16:creationId xmlns:a16="http://schemas.microsoft.com/office/drawing/2014/main" id="{33C94B78-29DD-2243-8CF9-757D97A919C7}"/>
              </a:ext>
            </a:extLst>
          </p:cNvPr>
          <p:cNvSpPr txBox="1"/>
          <p:nvPr/>
        </p:nvSpPr>
        <p:spPr>
          <a:xfrm>
            <a:off x="8045302" y="6048743"/>
            <a:ext cx="3508744" cy="646331"/>
          </a:xfrm>
          <a:prstGeom prst="rect">
            <a:avLst/>
          </a:prstGeom>
          <a:solidFill>
            <a:schemeClr val="accent6"/>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cs typeface="Calibri"/>
              </a:rPr>
              <a:t>Visit the DHS Partner Table for DOPP and MAR NOW resources</a:t>
            </a:r>
          </a:p>
        </p:txBody>
      </p:sp>
    </p:spTree>
    <p:extLst>
      <p:ext uri="{BB962C8B-B14F-4D97-AF65-F5344CB8AC3E}">
        <p14:creationId xmlns:p14="http://schemas.microsoft.com/office/powerpoint/2010/main" val="1892575245"/>
      </p:ext>
    </p:extLst>
  </p:cSld>
  <p:clrMapOvr>
    <a:masterClrMapping/>
  </p:clrMapOvr>
  <p:extLst>
    <p:ext uri="{6950BFC3-D8DA-4A85-94F7-54DA5524770B}">
      <p188:commentRel xmlns:p188="http://schemas.microsoft.com/office/powerpoint/2018/8/main" r:id="rId2"/>
    </p:ext>
  </p:extLs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vert="horz" lIns="91440" tIns="45720" rIns="91440" bIns="45720" rtlCol="0" anchor="ctr"/>
          <a:lstStyle/>
          <a:p>
            <a:fld id="{DD61438B-8B14-4971-AB6A-3757660C84C2}" type="slidenum">
              <a:rPr lang="en-US" sz="1000">
                <a:latin typeface="Arial" panose="020B0604020202020204" pitchFamily="34" charset="0"/>
                <a:cs typeface="Arial" panose="020B0604020202020204" pitchFamily="34" charset="0"/>
              </a:rPr>
              <a:pPr/>
              <a:t>5</a:t>
            </a:fld>
            <a:endParaRPr lang="en-US" sz="1000">
              <a:latin typeface="Arial" panose="020B0604020202020204" pitchFamily="34" charset="0"/>
              <a:cs typeface="Arial" panose="020B0604020202020204" pitchFamily="34" charset="0"/>
            </a:endParaRPr>
          </a:p>
        </p:txBody>
      </p:sp>
      <p:sp>
        <p:nvSpPr>
          <p:cNvPr id="2" name="TextBox 1"/>
          <p:cNvSpPr txBox="1"/>
          <p:nvPr/>
        </p:nvSpPr>
        <p:spPr>
          <a:xfrm>
            <a:off x="517941" y="1304860"/>
            <a:ext cx="8006936" cy="2677656"/>
          </a:xfrm>
          <a:prstGeom prst="rect">
            <a:avLst/>
          </a:prstGeom>
          <a:noFill/>
        </p:spPr>
        <p:txBody>
          <a:bodyPr wrap="square" rtlCol="0">
            <a:spAutoFit/>
          </a:bodyPr>
          <a:lstStyle/>
          <a:p>
            <a:r>
              <a:rPr lang="en-US" sz="1400" b="1">
                <a:latin typeface="Arial" panose="020B0604020202020204" pitchFamily="34" charset="0"/>
                <a:cs typeface="Arial" panose="020B0604020202020204" pitchFamily="34" charset="0"/>
              </a:rPr>
              <a:t>The planning team and speakers report no financial relationships with ineligible companies. </a:t>
            </a:r>
          </a:p>
          <a:p>
            <a:endParaRPr lang="en-US" sz="1400">
              <a:latin typeface="Arial" panose="020B0604020202020204" pitchFamily="34" charset="0"/>
              <a:cs typeface="Arial" panose="020B0604020202020204" pitchFamily="34" charset="0"/>
            </a:endParaRPr>
          </a:p>
          <a:p>
            <a:r>
              <a:rPr lang="en-US" sz="1400">
                <a:latin typeface="Arial" panose="020B0604020202020204" pitchFamily="34" charset="0"/>
                <a:cs typeface="Arial" panose="020B0604020202020204" pitchFamily="34" charset="0"/>
              </a:rPr>
              <a:t>In support of improving patient care, this activity has been planned and implemented by the Illinois Perinatal Quality Collaborative (ILPQC) and SSM Health. SSM Health is jointly accredited by the Accreditation Council for Continuing Medical Education (ACCME), the Accreditation Council for Pharmacy Education (ACPE), and the American Nurses Credentialing Center (ANCC), to provide continuing education for the healthcare team. </a:t>
            </a:r>
          </a:p>
          <a:p>
            <a:endParaRPr lang="en-US" sz="1400">
              <a:latin typeface="Arial" panose="020B0604020202020204" pitchFamily="34" charset="0"/>
              <a:cs typeface="Arial" panose="020B0604020202020204" pitchFamily="34" charset="0"/>
            </a:endParaRPr>
          </a:p>
          <a:p>
            <a:r>
              <a:rPr lang="en-US" sz="1400">
                <a:latin typeface="Arial" panose="020B0604020202020204" pitchFamily="34" charset="0"/>
                <a:cs typeface="Arial" panose="020B0604020202020204" pitchFamily="34" charset="0"/>
              </a:rPr>
              <a:t>As a Jointly Accredited Organization, SSM Health is approved to offer social work continuing education by the Association of Social Work Boards (ASWB) Approved Continuing Education (ACE) program. Organizations, not individual courses, are approved under this program. Regulatory boards are the final authority on courses accepted for continuing education credit. </a:t>
            </a:r>
          </a:p>
        </p:txBody>
      </p:sp>
      <p:pic>
        <p:nvPicPr>
          <p:cNvPr id="58" name="Picture 57" descr="http://www.jointaccreditation.org/sites/default/files/Jointly%2520Accredited%2520Provider%2520TM_0.png"/>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939" y="5123286"/>
            <a:ext cx="1948366" cy="1140829"/>
          </a:xfrm>
          <a:prstGeom prst="rect">
            <a:avLst/>
          </a:prstGeom>
          <a:noFill/>
          <a:ln>
            <a:noFill/>
          </a:ln>
        </p:spPr>
      </p:pic>
      <p:sp>
        <p:nvSpPr>
          <p:cNvPr id="4" name="TextBox 3"/>
          <p:cNvSpPr txBox="1"/>
          <p:nvPr/>
        </p:nvSpPr>
        <p:spPr>
          <a:xfrm>
            <a:off x="517939" y="4075847"/>
            <a:ext cx="8006936" cy="954107"/>
          </a:xfrm>
          <a:prstGeom prst="rect">
            <a:avLst/>
          </a:prstGeom>
          <a:noFill/>
        </p:spPr>
        <p:txBody>
          <a:bodyPr wrap="square" rtlCol="0">
            <a:spAutoFit/>
          </a:bodyPr>
          <a:lstStyle/>
          <a:p>
            <a:r>
              <a:rPr lang="en-US" sz="1400" i="1">
                <a:latin typeface="Arial" panose="020B0604020202020204" pitchFamily="34" charset="0"/>
                <a:ea typeface="Calibri" panose="020F0502020204030204" pitchFamily="34" charset="0"/>
                <a:cs typeface="Arial" panose="020B0604020202020204" pitchFamily="34" charset="0"/>
              </a:rPr>
              <a:t>SSM Health Designates this live activity a maximum of 6.25 ANCC Contact Hours, social workers completing this course receive 6.25 continuing education credits, and 6.25 </a:t>
            </a:r>
            <a:r>
              <a:rPr lang="en-US" sz="1400" b="1" i="1">
                <a:latin typeface="Arial" panose="020B0604020202020204" pitchFamily="34" charset="0"/>
                <a:ea typeface="Calibri" panose="020F0502020204030204" pitchFamily="34" charset="0"/>
                <a:cs typeface="Arial" panose="020B0604020202020204" pitchFamily="34" charset="0"/>
              </a:rPr>
              <a:t>AMA PRA Category 1 Credits™</a:t>
            </a:r>
            <a:r>
              <a:rPr lang="en-US" sz="1400" i="1">
                <a:latin typeface="Arial" panose="020B0604020202020204" pitchFamily="34" charset="0"/>
                <a:ea typeface="Calibri" panose="020F0502020204030204" pitchFamily="34" charset="0"/>
                <a:cs typeface="Arial" panose="020B0604020202020204" pitchFamily="34" charset="0"/>
              </a:rPr>
              <a:t>. Physicians should claim only the credit commensurate with the extent of their participation in the activity.</a:t>
            </a:r>
          </a:p>
        </p:txBody>
      </p:sp>
      <p:sp>
        <p:nvSpPr>
          <p:cNvPr id="7" name="Title 8"/>
          <p:cNvSpPr txBox="1">
            <a:spLocks/>
          </p:cNvSpPr>
          <p:nvPr/>
        </p:nvSpPr>
        <p:spPr>
          <a:xfrm>
            <a:off x="517942" y="271203"/>
            <a:ext cx="9689548" cy="766237"/>
          </a:xfrm>
          <a:prstGeom prst="rect">
            <a:avLst/>
          </a:prstGeom>
        </p:spPr>
        <p:txBody>
          <a:bodyPr vert="horz" lIns="91440" tIns="45720" rIns="91440" bIns="45720" rtlCol="0" anchor="b">
            <a:normAutofit/>
          </a:bodyPr>
          <a:lstStyle>
            <a:lvl1pPr algn="l" defTabSz="914400" rtl="0" eaLnBrk="1" latinLnBrk="0" hangingPunct="1">
              <a:lnSpc>
                <a:spcPct val="85000"/>
              </a:lnSpc>
              <a:spcBef>
                <a:spcPct val="0"/>
              </a:spcBef>
              <a:buNone/>
              <a:defRPr sz="4800" kern="1200" spc="-50" baseline="0">
                <a:solidFill>
                  <a:schemeClr val="tx1"/>
                </a:solidFill>
                <a:latin typeface="+mj-lt"/>
                <a:ea typeface="+mj-ea"/>
                <a:cs typeface="+mj-cs"/>
              </a:defRPr>
            </a:lvl1pPr>
          </a:lstStyle>
          <a:p>
            <a:r>
              <a:rPr lang="en-US" sz="3600">
                <a:latin typeface="Arial" panose="020B0604020202020204" pitchFamily="34" charset="0"/>
                <a:cs typeface="Arial" panose="020B0604020202020204" pitchFamily="34" charset="0"/>
              </a:rPr>
              <a:t>Joint Accreditation &amp; CE Disclosure Statement</a:t>
            </a:r>
          </a:p>
        </p:txBody>
      </p:sp>
      <p:pic>
        <p:nvPicPr>
          <p:cNvPr id="1026" name="Picture 2" descr="https://www.eeds.com/images/logos/ASWB_ACE_Logo.png">
            <a:extLst>
              <a:ext uri="{FF2B5EF4-FFF2-40B4-BE49-F238E27FC236}">
                <a16:creationId xmlns:a16="http://schemas.microsoft.com/office/drawing/2014/main" id="{E0DFAE30-02A5-4EB1-AD57-35BA48F76B3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2466305" y="5385639"/>
            <a:ext cx="2311779" cy="878476"/>
          </a:xfrm>
          <a:prstGeom prst="rect">
            <a:avLst/>
          </a:prstGeom>
          <a:noFill/>
          <a:extLst>
            <a:ext uri="{909E8E84-426E-40DD-AFC4-6F175D3DCCD1}">
              <a14:hiddenFill xmlns:a14="http://schemas.microsoft.com/office/drawing/2010/main">
                <a:solidFill>
                  <a:srgbClr val="FFFFFF"/>
                </a:solidFill>
              </a14:hiddenFill>
            </a:ext>
          </a:extLst>
        </p:spPr>
      </p:pic>
      <p:sp>
        <p:nvSpPr>
          <p:cNvPr id="10" name="Title 1"/>
          <p:cNvSpPr>
            <a:spLocks noGrp="1"/>
          </p:cNvSpPr>
          <p:nvPr/>
        </p:nvSpPr>
        <p:spPr>
          <a:xfrm>
            <a:off x="7139057" y="2173550"/>
            <a:ext cx="5928005" cy="940275"/>
          </a:xfrm>
          <a:prstGeom prst="rect">
            <a:avLst/>
          </a:prstGeom>
          <a:noFill/>
        </p:spPr>
        <p:txBody>
          <a:bodyPr vert="horz" lIns="0" tIns="0" rIns="91440" bIns="45720" rtlCol="0" anchor="b">
            <a:noAutofit/>
          </a:bodyPr>
          <a:lstStyle>
            <a:lvl1pPr algn="l" defTabSz="914400" rtl="0" eaLnBrk="1" latinLnBrk="0" hangingPunct="1">
              <a:lnSpc>
                <a:spcPct val="85000"/>
              </a:lnSpc>
              <a:spcBef>
                <a:spcPct val="0"/>
              </a:spcBef>
              <a:buNone/>
              <a:defRPr sz="2800" kern="1200" spc="-50" baseline="0">
                <a:solidFill>
                  <a:schemeClr val="tx2"/>
                </a:solidFill>
                <a:latin typeface="+mj-lt"/>
                <a:ea typeface="+mj-ea"/>
                <a:cs typeface="+mj-cs"/>
              </a:defRPr>
            </a:lvl1pPr>
          </a:lstStyle>
          <a:p>
            <a:pPr marL="0" marR="0" lvl="0" indent="0" algn="ctr" defTabSz="914400" rtl="0" eaLnBrk="1" fontAlgn="auto" latinLnBrk="0" hangingPunct="1">
              <a:lnSpc>
                <a:spcPct val="85000"/>
              </a:lnSpc>
              <a:spcBef>
                <a:spcPct val="0"/>
              </a:spcBef>
              <a:spcAft>
                <a:spcPts val="0"/>
              </a:spcAft>
              <a:buClrTx/>
              <a:buSzTx/>
              <a:buFontTx/>
              <a:buNone/>
              <a:tabLst/>
              <a:defRPr/>
            </a:pPr>
            <a:r>
              <a:rPr kumimoji="0" lang="en-US" sz="2000" b="0" i="0" u="none" strike="noStrike" kern="1200" cap="none" spc="-50" normalizeH="0" baseline="0" noProof="0">
                <a:ln>
                  <a:noFill/>
                </a:ln>
                <a:solidFill>
                  <a:srgbClr val="79818A"/>
                </a:solidFill>
                <a:effectLst/>
                <a:uLnTx/>
                <a:uFillTx/>
                <a:latin typeface="Arial" panose="020B0604020202020204"/>
                <a:ea typeface="+mj-ea"/>
                <a:cs typeface="+mj-cs"/>
              </a:rPr>
              <a:t>Education credits sponsored by:</a:t>
            </a:r>
            <a:endParaRPr kumimoji="0" lang="en-US" sz="2000" b="0" i="0" u="sng" strike="noStrike" kern="1200" cap="none" spc="-50" normalizeH="0" baseline="0" noProof="0">
              <a:ln>
                <a:noFill/>
              </a:ln>
              <a:solidFill>
                <a:srgbClr val="79818A"/>
              </a:solidFill>
              <a:effectLst/>
              <a:uLnTx/>
              <a:uFillTx/>
              <a:latin typeface="Arial" panose="020B0604020202020204"/>
              <a:ea typeface="+mj-ea"/>
              <a:cs typeface="+mj-cs"/>
            </a:endParaRPr>
          </a:p>
        </p:txBody>
      </p:sp>
      <p:pic>
        <p:nvPicPr>
          <p:cNvPr id="11" name="Picture 10"/>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8643329" y="3113825"/>
            <a:ext cx="3548671" cy="697832"/>
          </a:xfrm>
          <a:prstGeom prst="rect">
            <a:avLst/>
          </a:prstGeom>
        </p:spPr>
      </p:pic>
    </p:spTree>
    <p:custDataLst>
      <p:tags r:id="rId1"/>
    </p:custDataLst>
    <p:extLst>
      <p:ext uri="{BB962C8B-B14F-4D97-AF65-F5344CB8AC3E}">
        <p14:creationId xmlns:p14="http://schemas.microsoft.com/office/powerpoint/2010/main" val="335154103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347"/>
        <p:cNvGrpSpPr/>
        <p:nvPr/>
      </p:nvGrpSpPr>
      <p:grpSpPr>
        <a:xfrm>
          <a:off x="0" y="0"/>
          <a:ext cx="0" cy="0"/>
          <a:chOff x="0" y="0"/>
          <a:chExt cx="0" cy="0"/>
        </a:xfrm>
      </p:grpSpPr>
      <p:sp>
        <p:nvSpPr>
          <p:cNvPr id="4348" name="Google Shape;4348;p447"/>
          <p:cNvSpPr/>
          <p:nvPr/>
        </p:nvSpPr>
        <p:spPr>
          <a:xfrm>
            <a:off x="0" y="0"/>
            <a:ext cx="12192000"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1">
              <a:solidFill>
                <a:schemeClr val="lt1"/>
              </a:solidFill>
              <a:latin typeface="Calibri"/>
              <a:ea typeface="Calibri"/>
              <a:cs typeface="Calibri"/>
              <a:sym typeface="Calibri"/>
            </a:endParaRPr>
          </a:p>
        </p:txBody>
      </p:sp>
      <p:grpSp>
        <p:nvGrpSpPr>
          <p:cNvPr id="4349" name="Google Shape;4349;p447"/>
          <p:cNvGrpSpPr/>
          <p:nvPr/>
        </p:nvGrpSpPr>
        <p:grpSpPr>
          <a:xfrm flipH="1">
            <a:off x="10741136" y="-454724"/>
            <a:ext cx="2323655" cy="2323656"/>
            <a:chOff x="-872270" y="-454724"/>
            <a:chExt cx="2323655" cy="2323656"/>
          </a:xfrm>
        </p:grpSpPr>
        <p:sp>
          <p:nvSpPr>
            <p:cNvPr id="4350" name="Google Shape;4350;p447"/>
            <p:cNvSpPr/>
            <p:nvPr/>
          </p:nvSpPr>
          <p:spPr>
            <a:xfrm rot="2700000">
              <a:off x="-415188" y="-231223"/>
              <a:ext cx="1409491" cy="1876653"/>
            </a:xfrm>
            <a:custGeom>
              <a:avLst/>
              <a:gdLst/>
              <a:ahLst/>
              <a:cxnLst/>
              <a:rect l="l" t="t" r="r" b="b"/>
              <a:pathLst>
                <a:path w="1409491" h="1876653" extrusionOk="0">
                  <a:moveTo>
                    <a:pt x="0" y="643075"/>
                  </a:moveTo>
                  <a:lnTo>
                    <a:pt x="643075" y="0"/>
                  </a:lnTo>
                  <a:lnTo>
                    <a:pt x="1409491" y="0"/>
                  </a:lnTo>
                  <a:lnTo>
                    <a:pt x="1409491" y="1876653"/>
                  </a:lnTo>
                  <a:lnTo>
                    <a:pt x="1233578" y="1876653"/>
                  </a:lnTo>
                  <a:close/>
                </a:path>
              </a:pathLst>
            </a:custGeom>
            <a:solidFill>
              <a:schemeClr val="accent1">
                <a:alpha val="29803"/>
              </a:schemeClr>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351" name="Google Shape;4351;p447"/>
            <p:cNvSpPr/>
            <p:nvPr/>
          </p:nvSpPr>
          <p:spPr>
            <a:xfrm rot="2700000">
              <a:off x="301285" y="1282788"/>
              <a:ext cx="485578" cy="485578"/>
            </a:xfrm>
            <a:prstGeom prst="rect">
              <a:avLst/>
            </a:prstGeom>
            <a:solidFill>
              <a:schemeClr val="accent1">
                <a:alpha val="29803"/>
              </a:schemeClr>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352" name="Google Shape;4352;p447"/>
          <p:cNvSpPr/>
          <p:nvPr/>
        </p:nvSpPr>
        <p:spPr>
          <a:xfrm rot="2700000">
            <a:off x="2737196" y="6033666"/>
            <a:ext cx="645368" cy="645368"/>
          </a:xfrm>
          <a:prstGeom prst="rect">
            <a:avLst/>
          </a:prstGeom>
          <a:solidFill>
            <a:schemeClr val="accent4">
              <a:alpha val="29803"/>
            </a:schemeClr>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353" name="Google Shape;4353;p447"/>
          <p:cNvSpPr/>
          <p:nvPr/>
        </p:nvSpPr>
        <p:spPr>
          <a:xfrm>
            <a:off x="1343436" y="5721108"/>
            <a:ext cx="2261965" cy="1136891"/>
          </a:xfrm>
          <a:prstGeom prst="triangle">
            <a:avLst>
              <a:gd name="adj" fmla="val 50000"/>
            </a:avLst>
          </a:prstGeom>
          <a:solidFill>
            <a:schemeClr val="accent4">
              <a:alpha val="29803"/>
            </a:schemeClr>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354" name="Google Shape;4354;p447"/>
          <p:cNvSpPr txBox="1">
            <a:spLocks noGrp="1"/>
          </p:cNvSpPr>
          <p:nvPr>
            <p:ph type="sldNum" idx="12"/>
          </p:nvPr>
        </p:nvSpPr>
        <p:spPr>
          <a:xfrm>
            <a:off x="8229101" y="5911913"/>
            <a:ext cx="2273588" cy="302619"/>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sz="984">
                <a:solidFill>
                  <a:srgbClr val="AEB3B7"/>
                </a:solidFill>
                <a:latin typeface="Calibri"/>
                <a:ea typeface="Calibri"/>
                <a:cs typeface="Calibri"/>
                <a:sym typeface="Calibri"/>
              </a:rPr>
              <a:t>50</a:t>
            </a:fld>
            <a:endParaRPr/>
          </a:p>
        </p:txBody>
      </p:sp>
      <p:pic>
        <p:nvPicPr>
          <p:cNvPr id="4355" name="Google Shape;4355;p447" descr="A picture containing graphical user interface&#10;&#10;Description automatically generated"/>
          <p:cNvPicPr preferRelativeResize="0"/>
          <p:nvPr/>
        </p:nvPicPr>
        <p:blipFill rotWithShape="1">
          <a:blip r:embed="rId3">
            <a:alphaModFix/>
          </a:blip>
          <a:srcRect/>
          <a:stretch/>
        </p:blipFill>
        <p:spPr>
          <a:xfrm>
            <a:off x="233277" y="53697"/>
            <a:ext cx="1974517" cy="4057363"/>
          </a:xfrm>
          <a:prstGeom prst="roundRect">
            <a:avLst>
              <a:gd name="adj" fmla="val 4167"/>
            </a:avLst>
          </a:prstGeom>
          <a:solidFill>
            <a:srgbClr val="FFFFFF"/>
          </a:solidFill>
          <a:ln w="76200" cap="sq" cmpd="sng">
            <a:solidFill>
              <a:srgbClr val="292929"/>
            </a:solidFill>
            <a:prstDash val="solid"/>
            <a:miter lim="800000"/>
            <a:headEnd type="none" w="sm" len="sm"/>
            <a:tailEnd type="none" w="sm" len="sm"/>
          </a:ln>
          <a:effectLst>
            <a:reflection stA="28000" endPos="28000" dist="5000" dir="5400000" sy="-100000" algn="bl" rotWithShape="0"/>
          </a:effectLst>
        </p:spPr>
      </p:pic>
      <p:pic>
        <p:nvPicPr>
          <p:cNvPr id="4356" name="Google Shape;4356;p447" descr="A picture containing qr code&#10;&#10;Description automatically generated"/>
          <p:cNvPicPr preferRelativeResize="0"/>
          <p:nvPr/>
        </p:nvPicPr>
        <p:blipFill rotWithShape="1">
          <a:blip r:embed="rId4" cstate="email">
            <a:alphaModFix/>
            <a:extLst>
              <a:ext uri="{28A0092B-C50C-407E-A947-70E740481C1C}">
                <a14:useLocalDpi xmlns:a14="http://schemas.microsoft.com/office/drawing/2010/main"/>
              </a:ext>
            </a:extLst>
          </a:blip>
          <a:srcRect/>
          <a:stretch/>
        </p:blipFill>
        <p:spPr>
          <a:xfrm>
            <a:off x="7168886" y="2421648"/>
            <a:ext cx="3083574" cy="4158360"/>
          </a:xfrm>
          <a:prstGeom prst="roundRect">
            <a:avLst>
              <a:gd name="adj" fmla="val 4167"/>
            </a:avLst>
          </a:prstGeom>
          <a:solidFill>
            <a:srgbClr val="FFFFFF"/>
          </a:solidFill>
          <a:ln w="76200" cap="sq" cmpd="sng">
            <a:solidFill>
              <a:srgbClr val="292929"/>
            </a:solidFill>
            <a:prstDash val="solid"/>
            <a:miter lim="800000"/>
            <a:headEnd type="none" w="sm" len="sm"/>
            <a:tailEnd type="none" w="sm" len="sm"/>
          </a:ln>
          <a:effectLst>
            <a:reflection stA="28000" endPos="28000" dist="5000" dir="5400000" sy="-100000" algn="bl" rotWithShape="0"/>
          </a:effectLst>
        </p:spPr>
      </p:pic>
      <p:pic>
        <p:nvPicPr>
          <p:cNvPr id="4357" name="Google Shape;4357;p447" descr="Diagram, text&#10;&#10;Description automatically generated"/>
          <p:cNvPicPr preferRelativeResize="0">
            <a:picLocks noGrp="1"/>
          </p:cNvPicPr>
          <p:nvPr>
            <p:ph type="body" idx="1"/>
          </p:nvPr>
        </p:nvPicPr>
        <p:blipFill rotWithShape="1">
          <a:blip r:embed="rId5">
            <a:alphaModFix/>
          </a:blip>
          <a:srcRect/>
          <a:stretch/>
        </p:blipFill>
        <p:spPr>
          <a:xfrm>
            <a:off x="2476384" y="55608"/>
            <a:ext cx="3117546" cy="3980238"/>
          </a:xfrm>
          <a:prstGeom prst="roundRect">
            <a:avLst>
              <a:gd name="adj" fmla="val 4167"/>
            </a:avLst>
          </a:prstGeom>
          <a:solidFill>
            <a:srgbClr val="FFFFFF"/>
          </a:solidFill>
          <a:ln w="76200" cap="sq" cmpd="sng">
            <a:solidFill>
              <a:srgbClr val="292929"/>
            </a:solidFill>
            <a:prstDash val="solid"/>
            <a:miter lim="800000"/>
            <a:headEnd type="none" w="sm" len="sm"/>
            <a:tailEnd type="none" w="sm" len="sm"/>
          </a:ln>
          <a:effectLst>
            <a:reflection stA="28000" endPos="28000" dist="5000" dir="5400000" sy="-100000" algn="bl" rotWithShape="0"/>
          </a:effectLst>
        </p:spPr>
      </p:pic>
      <p:sp>
        <p:nvSpPr>
          <p:cNvPr id="4359" name="Google Shape;4359;p447"/>
          <p:cNvSpPr txBox="1">
            <a:spLocks noGrp="1"/>
          </p:cNvSpPr>
          <p:nvPr>
            <p:ph type="title"/>
          </p:nvPr>
        </p:nvSpPr>
        <p:spPr>
          <a:xfrm>
            <a:off x="5785616" y="319692"/>
            <a:ext cx="3293895" cy="1390466"/>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3"/>
              </a:buClr>
              <a:buSzPts val="4000"/>
              <a:buFont typeface="Calibri"/>
              <a:buNone/>
            </a:pPr>
            <a:r>
              <a:rPr lang="en-US" sz="3900">
                <a:solidFill>
                  <a:schemeClr val="accent3"/>
                </a:solidFill>
              </a:rPr>
              <a:t>Resources to Share </a:t>
            </a:r>
            <a:br>
              <a:rPr lang="en-US" sz="3900"/>
            </a:br>
            <a:r>
              <a:rPr lang="en-US" sz="3900">
                <a:solidFill>
                  <a:schemeClr val="accent3"/>
                </a:solidFill>
              </a:rPr>
              <a:t>Everywhere...</a:t>
            </a:r>
          </a:p>
        </p:txBody>
      </p:sp>
      <p:pic>
        <p:nvPicPr>
          <p:cNvPr id="4360" name="Google Shape;4360;p447"/>
          <p:cNvPicPr preferRelativeResize="0"/>
          <p:nvPr/>
        </p:nvPicPr>
        <p:blipFill rotWithShape="1">
          <a:blip r:embed="rId6">
            <a:alphaModFix/>
          </a:blip>
          <a:srcRect/>
          <a:stretch/>
        </p:blipFill>
        <p:spPr>
          <a:xfrm>
            <a:off x="1169712" y="3604519"/>
            <a:ext cx="5154969" cy="2907354"/>
          </a:xfrm>
          <a:prstGeom prst="roundRect">
            <a:avLst>
              <a:gd name="adj" fmla="val 4167"/>
            </a:avLst>
          </a:prstGeom>
          <a:solidFill>
            <a:srgbClr val="FFFFFF"/>
          </a:solidFill>
          <a:ln w="76200" cap="sq" cmpd="sng">
            <a:solidFill>
              <a:srgbClr val="292929"/>
            </a:solidFill>
            <a:prstDash val="solid"/>
            <a:miter lim="800000"/>
            <a:headEnd type="none" w="sm" len="sm"/>
            <a:tailEnd type="none" w="sm" len="sm"/>
          </a:ln>
          <a:effectLst>
            <a:reflection stA="28000" endPos="28000" dist="5000" dir="5400000" sy="-100000" algn="bl" rotWithShape="0"/>
          </a:effectLst>
        </p:spPr>
      </p:pic>
      <p:pic>
        <p:nvPicPr>
          <p:cNvPr id="4362" name="Google Shape;4362;p447" descr="Text&#10;&#10;Description automatically generated"/>
          <p:cNvPicPr preferRelativeResize="0"/>
          <p:nvPr/>
        </p:nvPicPr>
        <p:blipFill rotWithShape="1">
          <a:blip r:embed="rId7" cstate="email">
            <a:alphaModFix/>
            <a:extLst>
              <a:ext uri="{28A0092B-C50C-407E-A947-70E740481C1C}">
                <a14:useLocalDpi xmlns:a14="http://schemas.microsoft.com/office/drawing/2010/main"/>
              </a:ext>
            </a:extLst>
          </a:blip>
          <a:srcRect/>
          <a:stretch/>
        </p:blipFill>
        <p:spPr>
          <a:xfrm>
            <a:off x="9136214" y="218496"/>
            <a:ext cx="2903988" cy="3894185"/>
          </a:xfrm>
          <a:prstGeom prst="roundRect">
            <a:avLst>
              <a:gd name="adj" fmla="val 4167"/>
            </a:avLst>
          </a:prstGeom>
          <a:solidFill>
            <a:srgbClr val="FFFFFF"/>
          </a:solidFill>
          <a:ln w="76200" cap="sq" cmpd="sng">
            <a:solidFill>
              <a:srgbClr val="292929"/>
            </a:solidFill>
            <a:prstDash val="solid"/>
            <a:miter lim="800000"/>
            <a:headEnd type="none" w="sm" len="sm"/>
            <a:tailEnd type="none" w="sm" len="sm"/>
          </a:ln>
          <a:effectLst>
            <a:reflection stA="28000" endPos="28000" dist="5000" dir="5400000" sy="-100000" algn="bl" rotWithShape="0"/>
          </a:effectLst>
        </p:spPr>
      </p:pic>
      <p:pic>
        <p:nvPicPr>
          <p:cNvPr id="2" name="Picture 2" descr="Qr code&#10;&#10;Description automatically generated">
            <a:extLst>
              <a:ext uri="{FF2B5EF4-FFF2-40B4-BE49-F238E27FC236}">
                <a16:creationId xmlns:a16="http://schemas.microsoft.com/office/drawing/2014/main" id="{A2609D56-0D4E-971D-FDF5-780747651E1F}"/>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5255172" y="4970543"/>
            <a:ext cx="1070555" cy="1327133"/>
          </a:xfrm>
          <a:prstGeom prst="rect">
            <a:avLst/>
          </a:prstGeom>
        </p:spPr>
      </p:pic>
      <p:pic>
        <p:nvPicPr>
          <p:cNvPr id="4" name="Picture 3" descr="Qr code&#10;&#10;Description automatically generated">
            <a:extLst>
              <a:ext uri="{FF2B5EF4-FFF2-40B4-BE49-F238E27FC236}">
                <a16:creationId xmlns:a16="http://schemas.microsoft.com/office/drawing/2014/main" id="{5377BF8A-E97C-602B-42F7-5143962783C3}"/>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64977" y="4111773"/>
            <a:ext cx="1039628" cy="1263059"/>
          </a:xfrm>
          <a:prstGeom prst="rect">
            <a:avLst/>
          </a:prstGeom>
        </p:spPr>
      </p:pic>
      <p:pic>
        <p:nvPicPr>
          <p:cNvPr id="5" name="Picture 4" descr="A qr code on a white background&#10;&#10;Description automatically generated">
            <a:extLst>
              <a:ext uri="{FF2B5EF4-FFF2-40B4-BE49-F238E27FC236}">
                <a16:creationId xmlns:a16="http://schemas.microsoft.com/office/drawing/2014/main" id="{6ADC00B3-1F71-4EA8-3FEB-FC9588E80CC1}"/>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0907617" y="4174460"/>
            <a:ext cx="1221974" cy="1515731"/>
          </a:xfrm>
          <a:prstGeom prst="rect">
            <a:avLst/>
          </a:prstGeom>
        </p:spPr>
      </p:pic>
    </p:spTree>
    <p:extLst>
      <p:ext uri="{BB962C8B-B14F-4D97-AF65-F5344CB8AC3E}">
        <p14:creationId xmlns:p14="http://schemas.microsoft.com/office/powerpoint/2010/main" val="19849541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9FCEC9-0EC9-374D-959D-7AB59467C1BA}"/>
              </a:ext>
            </a:extLst>
          </p:cNvPr>
          <p:cNvSpPr>
            <a:spLocks noGrp="1"/>
          </p:cNvSpPr>
          <p:nvPr>
            <p:ph type="title"/>
          </p:nvPr>
        </p:nvSpPr>
        <p:spPr>
          <a:xfrm>
            <a:off x="470496" y="856731"/>
            <a:ext cx="11522226" cy="2014679"/>
          </a:xfrm>
        </p:spPr>
        <p:txBody>
          <a:bodyPr/>
          <a:lstStyle/>
          <a:p>
            <a:r>
              <a:rPr lang="en-US" sz="4800">
                <a:ea typeface="+mj-lt"/>
                <a:cs typeface="+mj-lt"/>
              </a:rPr>
              <a:t>Babies Antibiotic Stewardship Improvement Collaborative</a:t>
            </a:r>
            <a:r>
              <a:rPr lang="en-US" sz="4800">
                <a:ea typeface="Lato Medium"/>
                <a:cs typeface="Calibri"/>
              </a:rPr>
              <a:t> (BASIC)</a:t>
            </a:r>
            <a:r>
              <a:rPr lang="en-US" sz="4800">
                <a:ea typeface="Lato Medium"/>
                <a:cs typeface="Lato Medium"/>
              </a:rPr>
              <a:t> Initiative</a:t>
            </a:r>
          </a:p>
        </p:txBody>
      </p:sp>
      <p:sp>
        <p:nvSpPr>
          <p:cNvPr id="3" name="Content Placeholder 2">
            <a:extLst>
              <a:ext uri="{FF2B5EF4-FFF2-40B4-BE49-F238E27FC236}">
                <a16:creationId xmlns:a16="http://schemas.microsoft.com/office/drawing/2014/main" id="{B3A6EC5C-75A9-6841-A232-CD6FE289C3AE}"/>
              </a:ext>
            </a:extLst>
          </p:cNvPr>
          <p:cNvSpPr>
            <a:spLocks noGrp="1"/>
          </p:cNvSpPr>
          <p:nvPr>
            <p:ph type="subTitle" idx="1"/>
          </p:nvPr>
        </p:nvSpPr>
        <p:spPr>
          <a:xfrm>
            <a:off x="1413310" y="3081639"/>
            <a:ext cx="9829723" cy="986569"/>
          </a:xfrm>
        </p:spPr>
        <p:txBody>
          <a:bodyPr vert="horz" lIns="91440" tIns="45720" rIns="91440" bIns="45720" rtlCol="0" anchor="t">
            <a:noAutofit/>
          </a:bodyPr>
          <a:lstStyle/>
          <a:p>
            <a:r>
              <a:rPr lang="en-US" sz="4000">
                <a:ea typeface="Lato"/>
                <a:cs typeface="Lato"/>
              </a:rPr>
              <a:t>Celebrating Sustained Success</a:t>
            </a:r>
            <a:endParaRPr lang="en-US" sz="4000"/>
          </a:p>
        </p:txBody>
      </p:sp>
    </p:spTree>
    <p:extLst>
      <p:ext uri="{BB962C8B-B14F-4D97-AF65-F5344CB8AC3E}">
        <p14:creationId xmlns:p14="http://schemas.microsoft.com/office/powerpoint/2010/main" val="391776644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FD53C4-A666-522F-F9AB-081D90D541D1}"/>
              </a:ext>
            </a:extLst>
          </p:cNvPr>
          <p:cNvSpPr>
            <a:spLocks noGrp="1"/>
          </p:cNvSpPr>
          <p:nvPr>
            <p:ph type="title"/>
          </p:nvPr>
        </p:nvSpPr>
        <p:spPr>
          <a:xfrm>
            <a:off x="299634" y="765498"/>
            <a:ext cx="10972800" cy="1325563"/>
          </a:xfrm>
        </p:spPr>
        <p:txBody>
          <a:bodyPr/>
          <a:lstStyle/>
          <a:p>
            <a:r>
              <a:rPr lang="en-US" sz="4800">
                <a:ea typeface="Lato Medium"/>
                <a:cs typeface="Lato Medium"/>
              </a:rPr>
              <a:t>BASIC Clinical Leads - THANK YOU</a:t>
            </a:r>
            <a:endParaRPr lang="en-US" sz="4800"/>
          </a:p>
        </p:txBody>
      </p:sp>
      <p:sp>
        <p:nvSpPr>
          <p:cNvPr id="3" name="Content Placeholder 2">
            <a:extLst>
              <a:ext uri="{FF2B5EF4-FFF2-40B4-BE49-F238E27FC236}">
                <a16:creationId xmlns:a16="http://schemas.microsoft.com/office/drawing/2014/main" id="{9C054D65-4BA2-1961-496E-FB2C9FA2C720}"/>
              </a:ext>
            </a:extLst>
          </p:cNvPr>
          <p:cNvSpPr>
            <a:spLocks noGrp="1"/>
          </p:cNvSpPr>
          <p:nvPr>
            <p:ph idx="1"/>
          </p:nvPr>
        </p:nvSpPr>
        <p:spPr>
          <a:xfrm>
            <a:off x="480447" y="2501070"/>
            <a:ext cx="10972800" cy="4351338"/>
          </a:xfrm>
        </p:spPr>
        <p:txBody>
          <a:bodyPr vert="horz" lIns="91440" tIns="45720" rIns="91440" bIns="45720" rtlCol="0" anchor="t">
            <a:noAutofit/>
          </a:bodyPr>
          <a:lstStyle/>
          <a:p>
            <a:r>
              <a:rPr lang="en-US">
                <a:ea typeface="+mn-lt"/>
                <a:cs typeface="+mn-lt"/>
              </a:rPr>
              <a:t>Gustave Falciglia, MD, Ann &amp; Robert H. Lurie Children's Hospital of Chicago</a:t>
            </a:r>
            <a:endParaRPr lang="en-US">
              <a:cs typeface="Calibri"/>
            </a:endParaRPr>
          </a:p>
          <a:p>
            <a:r>
              <a:rPr lang="en-US">
                <a:ea typeface="+mn-lt"/>
                <a:cs typeface="+mn-lt"/>
              </a:rPr>
              <a:t>Kenny </a:t>
            </a:r>
            <a:r>
              <a:rPr lang="en-US" err="1">
                <a:ea typeface="+mn-lt"/>
                <a:cs typeface="+mn-lt"/>
              </a:rPr>
              <a:t>Kronforst</a:t>
            </a:r>
            <a:r>
              <a:rPr lang="en-US">
                <a:ea typeface="+mn-lt"/>
                <a:cs typeface="+mn-lt"/>
              </a:rPr>
              <a:t>, MD, MPH, Ann &amp; Robert H. Lurie Children's Hospital of Chicago</a:t>
            </a:r>
            <a:endParaRPr lang="en-US"/>
          </a:p>
          <a:p>
            <a:r>
              <a:rPr lang="en-US">
                <a:ea typeface="+mn-lt"/>
                <a:cs typeface="+mn-lt"/>
              </a:rPr>
              <a:t>Patrick Lyons, MD, Ann &amp; Robert H. Lurie Children's Hospital of Chicago</a:t>
            </a:r>
          </a:p>
          <a:p>
            <a:pPr>
              <a:spcAft>
                <a:spcPts val="500"/>
              </a:spcAft>
            </a:pPr>
            <a:r>
              <a:rPr lang="en-US">
                <a:ea typeface="+mn-lt"/>
                <a:cs typeface="+mn-lt"/>
              </a:rPr>
              <a:t>Sameer Patel, MD, Ann &amp; Robert H. Lurie Children's Hospital of Chicago</a:t>
            </a:r>
            <a:endParaRPr lang="en-US">
              <a:cs typeface="Calibri"/>
            </a:endParaRPr>
          </a:p>
        </p:txBody>
      </p:sp>
      <p:sp>
        <p:nvSpPr>
          <p:cNvPr id="4" name="Slide Number Placeholder 3">
            <a:extLst>
              <a:ext uri="{FF2B5EF4-FFF2-40B4-BE49-F238E27FC236}">
                <a16:creationId xmlns:a16="http://schemas.microsoft.com/office/drawing/2014/main" id="{813F05E3-B746-9EC2-5991-BF1F2174A7BA}"/>
              </a:ext>
            </a:extLst>
          </p:cNvPr>
          <p:cNvSpPr>
            <a:spLocks noGrp="1"/>
          </p:cNvSpPr>
          <p:nvPr>
            <p:ph type="sldNum" sz="quarter" idx="10"/>
          </p:nvPr>
        </p:nvSpPr>
        <p:spPr/>
        <p:txBody>
          <a:bodyPr/>
          <a:lstStyle/>
          <a:p>
            <a:fld id="{97033E4B-E3EB-3D46-B2D8-3159663620FA}" type="slidenum">
              <a:rPr lang="en-US" smtClean="0"/>
              <a:pPr/>
              <a:t>52</a:t>
            </a:fld>
            <a:endParaRPr lang="en-US"/>
          </a:p>
        </p:txBody>
      </p:sp>
      <p:sp>
        <p:nvSpPr>
          <p:cNvPr id="5" name="Footer Placeholder 4">
            <a:extLst>
              <a:ext uri="{FF2B5EF4-FFF2-40B4-BE49-F238E27FC236}">
                <a16:creationId xmlns:a16="http://schemas.microsoft.com/office/drawing/2014/main" id="{16644FF7-2412-29F7-300F-A32C0391D1AC}"/>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8622620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E2EFF9-04B2-4149-9E8D-F6DCFA7E223B}"/>
              </a:ext>
            </a:extLst>
          </p:cNvPr>
          <p:cNvSpPr>
            <a:spLocks noGrp="1"/>
          </p:cNvSpPr>
          <p:nvPr>
            <p:ph type="title"/>
          </p:nvPr>
        </p:nvSpPr>
        <p:spPr/>
        <p:txBody>
          <a:bodyPr/>
          <a:lstStyle/>
          <a:p>
            <a:r>
              <a:rPr lang="en-US" sz="4800">
                <a:ea typeface="Lato Medium"/>
                <a:cs typeface="Lato Medium"/>
              </a:rPr>
              <a:t>Why BASIC?</a:t>
            </a:r>
            <a:endParaRPr lang="en-US"/>
          </a:p>
        </p:txBody>
      </p:sp>
      <p:sp>
        <p:nvSpPr>
          <p:cNvPr id="3" name="Content Placeholder 2">
            <a:extLst>
              <a:ext uri="{FF2B5EF4-FFF2-40B4-BE49-F238E27FC236}">
                <a16:creationId xmlns:a16="http://schemas.microsoft.com/office/drawing/2014/main" id="{258DE80A-B28C-5079-DE25-EF39BBB46057}"/>
              </a:ext>
            </a:extLst>
          </p:cNvPr>
          <p:cNvSpPr>
            <a:spLocks noGrp="1"/>
          </p:cNvSpPr>
          <p:nvPr>
            <p:ph idx="1"/>
          </p:nvPr>
        </p:nvSpPr>
        <p:spPr/>
        <p:txBody>
          <a:bodyPr/>
          <a:lstStyle/>
          <a:p>
            <a:endParaRPr lang="en-US"/>
          </a:p>
        </p:txBody>
      </p:sp>
      <p:sp>
        <p:nvSpPr>
          <p:cNvPr id="4" name="Slide Number Placeholder 3">
            <a:extLst>
              <a:ext uri="{FF2B5EF4-FFF2-40B4-BE49-F238E27FC236}">
                <a16:creationId xmlns:a16="http://schemas.microsoft.com/office/drawing/2014/main" id="{FA49E811-A613-CC55-9543-EE7DEFF8726B}"/>
              </a:ext>
            </a:extLst>
          </p:cNvPr>
          <p:cNvSpPr>
            <a:spLocks noGrp="1"/>
          </p:cNvSpPr>
          <p:nvPr>
            <p:ph type="sldNum" sz="quarter" idx="10"/>
          </p:nvPr>
        </p:nvSpPr>
        <p:spPr/>
        <p:txBody>
          <a:bodyPr/>
          <a:lstStyle/>
          <a:p>
            <a:fld id="{97033E4B-E3EB-3D46-B2D8-3159663620FA}" type="slidenum">
              <a:rPr lang="en-US" dirty="0" smtClean="0"/>
              <a:pPr/>
              <a:t>53</a:t>
            </a:fld>
            <a:endParaRPr lang="en-US"/>
          </a:p>
        </p:txBody>
      </p:sp>
      <p:sp>
        <p:nvSpPr>
          <p:cNvPr id="5" name="Footer Placeholder 4">
            <a:extLst>
              <a:ext uri="{FF2B5EF4-FFF2-40B4-BE49-F238E27FC236}">
                <a16:creationId xmlns:a16="http://schemas.microsoft.com/office/drawing/2014/main" id="{24FD59E0-3832-B778-854D-05D1DD30D7A6}"/>
              </a:ext>
            </a:extLst>
          </p:cNvPr>
          <p:cNvSpPr>
            <a:spLocks noGrp="1"/>
          </p:cNvSpPr>
          <p:nvPr>
            <p:ph type="ftr" sz="quarter" idx="11"/>
          </p:nvPr>
        </p:nvSpPr>
        <p:spPr/>
        <p:txBody>
          <a:bodyPr/>
          <a:lstStyle/>
          <a:p>
            <a:pPr algn="l"/>
            <a:r>
              <a:rPr lang="en-US"/>
              <a:t>Illinois Perinatal Quality Collaborative</a:t>
            </a:r>
          </a:p>
        </p:txBody>
      </p:sp>
      <p:graphicFrame>
        <p:nvGraphicFramePr>
          <p:cNvPr id="7" name="Diagram 6">
            <a:extLst>
              <a:ext uri="{FF2B5EF4-FFF2-40B4-BE49-F238E27FC236}">
                <a16:creationId xmlns:a16="http://schemas.microsoft.com/office/drawing/2014/main" id="{0DFFF16C-542F-5863-0BDE-878B7B13DC6C}"/>
              </a:ext>
            </a:extLst>
          </p:cNvPr>
          <p:cNvGraphicFramePr/>
          <p:nvPr>
            <p:extLst>
              <p:ext uri="{D42A27DB-BD31-4B8C-83A1-F6EECF244321}">
                <p14:modId xmlns:p14="http://schemas.microsoft.com/office/powerpoint/2010/main" val="2644510463"/>
              </p:ext>
            </p:extLst>
          </p:nvPr>
        </p:nvGraphicFramePr>
        <p:xfrm>
          <a:off x="1067395" y="1152253"/>
          <a:ext cx="10650071" cy="548391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26060364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54D9D2-FD51-4B03-BD7A-F1350B0E301B}"/>
              </a:ext>
            </a:extLst>
          </p:cNvPr>
          <p:cNvSpPr>
            <a:spLocks noGrp="1"/>
          </p:cNvSpPr>
          <p:nvPr>
            <p:ph type="title"/>
          </p:nvPr>
        </p:nvSpPr>
        <p:spPr>
          <a:xfrm>
            <a:off x="599161" y="62413"/>
            <a:ext cx="10972800" cy="1325563"/>
          </a:xfrm>
        </p:spPr>
        <p:txBody>
          <a:bodyPr/>
          <a:lstStyle/>
          <a:p>
            <a:r>
              <a:rPr lang="en-US" sz="4800">
                <a:ea typeface="Lato Medium"/>
                <a:cs typeface="Lato Medium"/>
              </a:rPr>
              <a:t>BASIC Statewide Aims</a:t>
            </a:r>
            <a:endParaRPr lang="en-US" sz="4800"/>
          </a:p>
        </p:txBody>
      </p:sp>
      <p:sp>
        <p:nvSpPr>
          <p:cNvPr id="4" name="Slide Number Placeholder 3">
            <a:extLst>
              <a:ext uri="{FF2B5EF4-FFF2-40B4-BE49-F238E27FC236}">
                <a16:creationId xmlns:a16="http://schemas.microsoft.com/office/drawing/2014/main" id="{C4CEE450-F382-85B8-1007-AE56BB298F32}"/>
              </a:ext>
            </a:extLst>
          </p:cNvPr>
          <p:cNvSpPr>
            <a:spLocks noGrp="1"/>
          </p:cNvSpPr>
          <p:nvPr>
            <p:ph type="sldNum" sz="quarter" idx="10"/>
          </p:nvPr>
        </p:nvSpPr>
        <p:spPr/>
        <p:txBody>
          <a:bodyPr/>
          <a:lstStyle/>
          <a:p>
            <a:fld id="{97033E4B-E3EB-3D46-B2D8-3159663620FA}" type="slidenum">
              <a:rPr lang="en-US" dirty="0" smtClean="0"/>
              <a:pPr/>
              <a:t>54</a:t>
            </a:fld>
            <a:endParaRPr lang="en-US"/>
          </a:p>
        </p:txBody>
      </p:sp>
      <p:sp>
        <p:nvSpPr>
          <p:cNvPr id="5" name="Footer Placeholder 4">
            <a:extLst>
              <a:ext uri="{FF2B5EF4-FFF2-40B4-BE49-F238E27FC236}">
                <a16:creationId xmlns:a16="http://schemas.microsoft.com/office/drawing/2014/main" id="{D78FCC0D-964B-6184-D355-259732ED254B}"/>
              </a:ext>
            </a:extLst>
          </p:cNvPr>
          <p:cNvSpPr>
            <a:spLocks noGrp="1"/>
          </p:cNvSpPr>
          <p:nvPr>
            <p:ph type="ftr" sz="quarter" idx="11"/>
          </p:nvPr>
        </p:nvSpPr>
        <p:spPr/>
        <p:txBody>
          <a:bodyPr/>
          <a:lstStyle/>
          <a:p>
            <a:pPr algn="l"/>
            <a:r>
              <a:rPr lang="en-US"/>
              <a:t>Illinois Perinatal Quality Collaborative</a:t>
            </a:r>
          </a:p>
        </p:txBody>
      </p:sp>
      <p:sp>
        <p:nvSpPr>
          <p:cNvPr id="8" name="Rectangle 7">
            <a:extLst>
              <a:ext uri="{FF2B5EF4-FFF2-40B4-BE49-F238E27FC236}">
                <a16:creationId xmlns:a16="http://schemas.microsoft.com/office/drawing/2014/main" id="{7DB506E4-7D59-3B5E-7BA4-66710AF001F6}"/>
              </a:ext>
            </a:extLst>
          </p:cNvPr>
          <p:cNvSpPr/>
          <p:nvPr/>
        </p:nvSpPr>
        <p:spPr>
          <a:xfrm>
            <a:off x="1590805" y="1429866"/>
            <a:ext cx="11470001" cy="461665"/>
          </a:xfrm>
          <a:prstGeom prst="rect">
            <a:avLst/>
          </a:prstGeom>
        </p:spPr>
        <p:txBody>
          <a:bodyPr wrap="square" lIns="91440" tIns="45720" rIns="91440" bIns="4572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b="1" u="sng">
              <a:cs typeface="Calibri"/>
            </a:endParaRPr>
          </a:p>
        </p:txBody>
      </p:sp>
      <p:grpSp>
        <p:nvGrpSpPr>
          <p:cNvPr id="10" name="Group 2">
            <a:extLst>
              <a:ext uri="{FF2B5EF4-FFF2-40B4-BE49-F238E27FC236}">
                <a16:creationId xmlns:a16="http://schemas.microsoft.com/office/drawing/2014/main" id="{2FFE017A-0AE6-0C7E-B492-0C494F421E88}"/>
              </a:ext>
            </a:extLst>
          </p:cNvPr>
          <p:cNvGrpSpPr/>
          <p:nvPr/>
        </p:nvGrpSpPr>
        <p:grpSpPr>
          <a:xfrm>
            <a:off x="1098456" y="3243966"/>
            <a:ext cx="1292596" cy="1292596"/>
            <a:chOff x="0" y="0"/>
            <a:chExt cx="1913890" cy="1913890"/>
          </a:xfrm>
        </p:grpSpPr>
        <p:sp>
          <p:nvSpPr>
            <p:cNvPr id="9" name="Freeform 3">
              <a:extLst>
                <a:ext uri="{FF2B5EF4-FFF2-40B4-BE49-F238E27FC236}">
                  <a16:creationId xmlns:a16="http://schemas.microsoft.com/office/drawing/2014/main" id="{A6CC005D-C1DF-CA70-BFD2-9DB425371991}"/>
                </a:ext>
              </a:extLst>
            </p:cNvPr>
            <p:cNvSpPr/>
            <p:nvPr/>
          </p:nvSpPr>
          <p:spPr>
            <a:xfrm>
              <a:off x="0" y="0"/>
              <a:ext cx="1913890" cy="1913890"/>
            </a:xfrm>
            <a:custGeom>
              <a:avLst/>
              <a:gdLst/>
              <a:ahLst/>
              <a:cxnLst/>
              <a:rect l="l" t="t" r="r" b="b"/>
              <a:pathLst>
                <a:path w="1913890" h="1913890">
                  <a:moveTo>
                    <a:pt x="0" y="0"/>
                  </a:moveTo>
                  <a:lnTo>
                    <a:pt x="0" y="1913890"/>
                  </a:lnTo>
                  <a:lnTo>
                    <a:pt x="1913890" y="1913890"/>
                  </a:lnTo>
                  <a:lnTo>
                    <a:pt x="1913890" y="0"/>
                  </a:lnTo>
                  <a:lnTo>
                    <a:pt x="0" y="0"/>
                  </a:lnTo>
                  <a:close/>
                  <a:moveTo>
                    <a:pt x="1852930" y="1852930"/>
                  </a:moveTo>
                  <a:lnTo>
                    <a:pt x="59690" y="1852930"/>
                  </a:lnTo>
                  <a:lnTo>
                    <a:pt x="59690" y="59690"/>
                  </a:lnTo>
                  <a:lnTo>
                    <a:pt x="1852930" y="59690"/>
                  </a:lnTo>
                  <a:lnTo>
                    <a:pt x="1852930" y="1852930"/>
                  </a:lnTo>
                  <a:close/>
                </a:path>
              </a:pathLst>
            </a:custGeom>
            <a:solidFill>
              <a:srgbClr val="132572"/>
            </a:solidFill>
          </p:spPr>
        </p:sp>
      </p:grpSp>
      <p:grpSp>
        <p:nvGrpSpPr>
          <p:cNvPr id="13" name="Group 4">
            <a:extLst>
              <a:ext uri="{FF2B5EF4-FFF2-40B4-BE49-F238E27FC236}">
                <a16:creationId xmlns:a16="http://schemas.microsoft.com/office/drawing/2014/main" id="{D85AF6E2-6227-C3DE-4940-D4B5DF530CD2}"/>
              </a:ext>
            </a:extLst>
          </p:cNvPr>
          <p:cNvGrpSpPr/>
          <p:nvPr/>
        </p:nvGrpSpPr>
        <p:grpSpPr>
          <a:xfrm>
            <a:off x="1098456" y="4743559"/>
            <a:ext cx="1292596" cy="1292596"/>
            <a:chOff x="0" y="0"/>
            <a:chExt cx="1913890" cy="1913890"/>
          </a:xfrm>
        </p:grpSpPr>
        <p:sp>
          <p:nvSpPr>
            <p:cNvPr id="12" name="Freeform 5">
              <a:extLst>
                <a:ext uri="{FF2B5EF4-FFF2-40B4-BE49-F238E27FC236}">
                  <a16:creationId xmlns:a16="http://schemas.microsoft.com/office/drawing/2014/main" id="{D549BAB5-49B2-323A-BA98-F47A36FD65CD}"/>
                </a:ext>
              </a:extLst>
            </p:cNvPr>
            <p:cNvSpPr/>
            <p:nvPr/>
          </p:nvSpPr>
          <p:spPr>
            <a:xfrm>
              <a:off x="0" y="0"/>
              <a:ext cx="1913890" cy="1913890"/>
            </a:xfrm>
            <a:custGeom>
              <a:avLst/>
              <a:gdLst/>
              <a:ahLst/>
              <a:cxnLst/>
              <a:rect l="l" t="t" r="r" b="b"/>
              <a:pathLst>
                <a:path w="1913890" h="1913890">
                  <a:moveTo>
                    <a:pt x="0" y="0"/>
                  </a:moveTo>
                  <a:lnTo>
                    <a:pt x="0" y="1913890"/>
                  </a:lnTo>
                  <a:lnTo>
                    <a:pt x="1913890" y="1913890"/>
                  </a:lnTo>
                  <a:lnTo>
                    <a:pt x="1913890" y="0"/>
                  </a:lnTo>
                  <a:lnTo>
                    <a:pt x="0" y="0"/>
                  </a:lnTo>
                  <a:close/>
                  <a:moveTo>
                    <a:pt x="1852930" y="1852930"/>
                  </a:moveTo>
                  <a:lnTo>
                    <a:pt x="59690" y="1852930"/>
                  </a:lnTo>
                  <a:lnTo>
                    <a:pt x="59690" y="59690"/>
                  </a:lnTo>
                  <a:lnTo>
                    <a:pt x="1852930" y="59690"/>
                  </a:lnTo>
                  <a:lnTo>
                    <a:pt x="1852930" y="1852930"/>
                  </a:lnTo>
                  <a:close/>
                </a:path>
              </a:pathLst>
            </a:custGeom>
            <a:solidFill>
              <a:srgbClr val="132572"/>
            </a:solidFill>
          </p:spPr>
        </p:sp>
      </p:grpSp>
      <p:grpSp>
        <p:nvGrpSpPr>
          <p:cNvPr id="17" name="Group 6">
            <a:extLst>
              <a:ext uri="{FF2B5EF4-FFF2-40B4-BE49-F238E27FC236}">
                <a16:creationId xmlns:a16="http://schemas.microsoft.com/office/drawing/2014/main" id="{DED8A139-1272-16A6-6B08-44918F7B0341}"/>
              </a:ext>
            </a:extLst>
          </p:cNvPr>
          <p:cNvGrpSpPr/>
          <p:nvPr/>
        </p:nvGrpSpPr>
        <p:grpSpPr>
          <a:xfrm>
            <a:off x="2668032" y="3056777"/>
            <a:ext cx="8386738" cy="1760374"/>
            <a:chOff x="0" y="-57150"/>
            <a:chExt cx="3349889" cy="869950"/>
          </a:xfrm>
        </p:grpSpPr>
        <p:sp>
          <p:nvSpPr>
            <p:cNvPr id="15" name="Freeform 7">
              <a:extLst>
                <a:ext uri="{FF2B5EF4-FFF2-40B4-BE49-F238E27FC236}">
                  <a16:creationId xmlns:a16="http://schemas.microsoft.com/office/drawing/2014/main" id="{D6E12078-14EF-154C-1E99-2CD7B241CACA}"/>
                </a:ext>
              </a:extLst>
            </p:cNvPr>
            <p:cNvSpPr/>
            <p:nvPr/>
          </p:nvSpPr>
          <p:spPr>
            <a:xfrm>
              <a:off x="0" y="0"/>
              <a:ext cx="3349889" cy="655970"/>
            </a:xfrm>
            <a:custGeom>
              <a:avLst/>
              <a:gdLst/>
              <a:ahLst/>
              <a:cxnLst/>
              <a:rect l="l" t="t" r="r" b="b"/>
              <a:pathLst>
                <a:path w="3349889" h="655970">
                  <a:moveTo>
                    <a:pt x="36053" y="0"/>
                  </a:moveTo>
                  <a:lnTo>
                    <a:pt x="3313836" y="0"/>
                  </a:lnTo>
                  <a:cubicBezTo>
                    <a:pt x="3323398" y="0"/>
                    <a:pt x="3332568" y="3798"/>
                    <a:pt x="3339330" y="10560"/>
                  </a:cubicBezTo>
                  <a:cubicBezTo>
                    <a:pt x="3346091" y="17321"/>
                    <a:pt x="3349889" y="26491"/>
                    <a:pt x="3349889" y="36053"/>
                  </a:cubicBezTo>
                  <a:lnTo>
                    <a:pt x="3349889" y="619917"/>
                  </a:lnTo>
                  <a:cubicBezTo>
                    <a:pt x="3349889" y="629479"/>
                    <a:pt x="3346091" y="638649"/>
                    <a:pt x="3339330" y="645410"/>
                  </a:cubicBezTo>
                  <a:cubicBezTo>
                    <a:pt x="3332568" y="652171"/>
                    <a:pt x="3323398" y="655970"/>
                    <a:pt x="3313836" y="655970"/>
                  </a:cubicBezTo>
                  <a:lnTo>
                    <a:pt x="36053" y="655970"/>
                  </a:lnTo>
                  <a:cubicBezTo>
                    <a:pt x="26491" y="655970"/>
                    <a:pt x="17321" y="652171"/>
                    <a:pt x="10560" y="645410"/>
                  </a:cubicBezTo>
                  <a:cubicBezTo>
                    <a:pt x="3798" y="638649"/>
                    <a:pt x="0" y="629479"/>
                    <a:pt x="0" y="619917"/>
                  </a:cubicBezTo>
                  <a:lnTo>
                    <a:pt x="0" y="36053"/>
                  </a:lnTo>
                  <a:cubicBezTo>
                    <a:pt x="0" y="26491"/>
                    <a:pt x="3798" y="17321"/>
                    <a:pt x="10560" y="10560"/>
                  </a:cubicBezTo>
                  <a:cubicBezTo>
                    <a:pt x="17321" y="3798"/>
                    <a:pt x="26491" y="0"/>
                    <a:pt x="36053" y="0"/>
                  </a:cubicBezTo>
                  <a:close/>
                </a:path>
              </a:pathLst>
            </a:custGeom>
            <a:solidFill>
              <a:srgbClr val="819FEB">
                <a:alpha val="49804"/>
              </a:srgbClr>
            </a:solidFill>
          </p:spPr>
        </p:sp>
        <p:sp>
          <p:nvSpPr>
            <p:cNvPr id="16" name="TextBox 8">
              <a:extLst>
                <a:ext uri="{FF2B5EF4-FFF2-40B4-BE49-F238E27FC236}">
                  <a16:creationId xmlns:a16="http://schemas.microsoft.com/office/drawing/2014/main" id="{3F858A0F-B261-4838-E9ED-3137BDC31F44}"/>
                </a:ext>
              </a:extLst>
            </p:cNvPr>
            <p:cNvSpPr txBox="1"/>
            <p:nvPr/>
          </p:nvSpPr>
          <p:spPr>
            <a:xfrm>
              <a:off x="0" y="-57150"/>
              <a:ext cx="812800" cy="869950"/>
            </a:xfrm>
            <a:prstGeom prst="rect">
              <a:avLst/>
            </a:prstGeom>
          </p:spPr>
          <p:txBody>
            <a:bodyPr lIns="33867" tIns="33867" rIns="33867" bIns="33867" rtlCol="0" anchor="ctr"/>
            <a:lstStyle/>
            <a:p>
              <a:pPr algn="ctr">
                <a:lnSpc>
                  <a:spcPts val="2239"/>
                </a:lnSpc>
              </a:pPr>
              <a:endParaRPr sz="800"/>
            </a:p>
          </p:txBody>
        </p:sp>
      </p:grpSp>
      <p:grpSp>
        <p:nvGrpSpPr>
          <p:cNvPr id="21" name="Group 9">
            <a:extLst>
              <a:ext uri="{FF2B5EF4-FFF2-40B4-BE49-F238E27FC236}">
                <a16:creationId xmlns:a16="http://schemas.microsoft.com/office/drawing/2014/main" id="{A6EA5814-8DE3-5295-6D11-B06DDBE163EF}"/>
              </a:ext>
            </a:extLst>
          </p:cNvPr>
          <p:cNvGrpSpPr/>
          <p:nvPr/>
        </p:nvGrpSpPr>
        <p:grpSpPr>
          <a:xfrm>
            <a:off x="2626279" y="4607158"/>
            <a:ext cx="8386738" cy="1896072"/>
            <a:chOff x="0" y="-57150"/>
            <a:chExt cx="3349889" cy="869950"/>
          </a:xfrm>
        </p:grpSpPr>
        <p:sp>
          <p:nvSpPr>
            <p:cNvPr id="19" name="Freeform 10">
              <a:extLst>
                <a:ext uri="{FF2B5EF4-FFF2-40B4-BE49-F238E27FC236}">
                  <a16:creationId xmlns:a16="http://schemas.microsoft.com/office/drawing/2014/main" id="{93806C01-7A51-9E40-0162-955D8716CE3C}"/>
                </a:ext>
              </a:extLst>
            </p:cNvPr>
            <p:cNvSpPr/>
            <p:nvPr/>
          </p:nvSpPr>
          <p:spPr>
            <a:xfrm>
              <a:off x="0" y="0"/>
              <a:ext cx="3349889" cy="655970"/>
            </a:xfrm>
            <a:custGeom>
              <a:avLst/>
              <a:gdLst/>
              <a:ahLst/>
              <a:cxnLst/>
              <a:rect l="l" t="t" r="r" b="b"/>
              <a:pathLst>
                <a:path w="3349889" h="655970">
                  <a:moveTo>
                    <a:pt x="36053" y="0"/>
                  </a:moveTo>
                  <a:lnTo>
                    <a:pt x="3313836" y="0"/>
                  </a:lnTo>
                  <a:cubicBezTo>
                    <a:pt x="3323398" y="0"/>
                    <a:pt x="3332568" y="3798"/>
                    <a:pt x="3339330" y="10560"/>
                  </a:cubicBezTo>
                  <a:cubicBezTo>
                    <a:pt x="3346091" y="17321"/>
                    <a:pt x="3349889" y="26491"/>
                    <a:pt x="3349889" y="36053"/>
                  </a:cubicBezTo>
                  <a:lnTo>
                    <a:pt x="3349889" y="619917"/>
                  </a:lnTo>
                  <a:cubicBezTo>
                    <a:pt x="3349889" y="629479"/>
                    <a:pt x="3346091" y="638649"/>
                    <a:pt x="3339330" y="645410"/>
                  </a:cubicBezTo>
                  <a:cubicBezTo>
                    <a:pt x="3332568" y="652171"/>
                    <a:pt x="3323398" y="655970"/>
                    <a:pt x="3313836" y="655970"/>
                  </a:cubicBezTo>
                  <a:lnTo>
                    <a:pt x="36053" y="655970"/>
                  </a:lnTo>
                  <a:cubicBezTo>
                    <a:pt x="26491" y="655970"/>
                    <a:pt x="17321" y="652171"/>
                    <a:pt x="10560" y="645410"/>
                  </a:cubicBezTo>
                  <a:cubicBezTo>
                    <a:pt x="3798" y="638649"/>
                    <a:pt x="0" y="629479"/>
                    <a:pt x="0" y="619917"/>
                  </a:cubicBezTo>
                  <a:lnTo>
                    <a:pt x="0" y="36053"/>
                  </a:lnTo>
                  <a:cubicBezTo>
                    <a:pt x="0" y="26491"/>
                    <a:pt x="3798" y="17321"/>
                    <a:pt x="10560" y="10560"/>
                  </a:cubicBezTo>
                  <a:cubicBezTo>
                    <a:pt x="17321" y="3798"/>
                    <a:pt x="26491" y="0"/>
                    <a:pt x="36053" y="0"/>
                  </a:cubicBezTo>
                  <a:close/>
                </a:path>
              </a:pathLst>
            </a:custGeom>
            <a:solidFill>
              <a:srgbClr val="E432BD">
                <a:alpha val="28627"/>
              </a:srgbClr>
            </a:solidFill>
          </p:spPr>
        </p:sp>
        <p:sp>
          <p:nvSpPr>
            <p:cNvPr id="20" name="TextBox 11">
              <a:extLst>
                <a:ext uri="{FF2B5EF4-FFF2-40B4-BE49-F238E27FC236}">
                  <a16:creationId xmlns:a16="http://schemas.microsoft.com/office/drawing/2014/main" id="{77FDF13B-725B-A7E6-D344-1A38718DFAF4}"/>
                </a:ext>
              </a:extLst>
            </p:cNvPr>
            <p:cNvSpPr txBox="1"/>
            <p:nvPr/>
          </p:nvSpPr>
          <p:spPr>
            <a:xfrm>
              <a:off x="0" y="-57150"/>
              <a:ext cx="812800" cy="869950"/>
            </a:xfrm>
            <a:prstGeom prst="rect">
              <a:avLst/>
            </a:prstGeom>
          </p:spPr>
          <p:txBody>
            <a:bodyPr lIns="33867" tIns="33867" rIns="33867" bIns="33867" rtlCol="0" anchor="ctr"/>
            <a:lstStyle/>
            <a:p>
              <a:pPr algn="ctr">
                <a:lnSpc>
                  <a:spcPts val="2239"/>
                </a:lnSpc>
              </a:pPr>
              <a:endParaRPr sz="800"/>
            </a:p>
          </p:txBody>
        </p:sp>
      </p:grpSp>
      <p:sp>
        <p:nvSpPr>
          <p:cNvPr id="23" name="Freeform 12">
            <a:extLst>
              <a:ext uri="{FF2B5EF4-FFF2-40B4-BE49-F238E27FC236}">
                <a16:creationId xmlns:a16="http://schemas.microsoft.com/office/drawing/2014/main" id="{5FC2A0FD-0FA2-769F-4300-0BF9CAABA3AE}"/>
              </a:ext>
            </a:extLst>
          </p:cNvPr>
          <p:cNvSpPr/>
          <p:nvPr/>
        </p:nvSpPr>
        <p:spPr>
          <a:xfrm>
            <a:off x="1252715" y="3410527"/>
            <a:ext cx="984079" cy="959477"/>
          </a:xfrm>
          <a:custGeom>
            <a:avLst/>
            <a:gdLst/>
            <a:ahLst/>
            <a:cxnLst/>
            <a:rect l="l" t="t" r="r" b="b"/>
            <a:pathLst>
              <a:path w="1476118" h="1439215">
                <a:moveTo>
                  <a:pt x="0" y="0"/>
                </a:moveTo>
                <a:lnTo>
                  <a:pt x="1476118" y="0"/>
                </a:lnTo>
                <a:lnTo>
                  <a:pt x="1476118" y="1439215"/>
                </a:lnTo>
                <a:lnTo>
                  <a:pt x="0" y="1439215"/>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25" name="TextBox 13">
            <a:extLst>
              <a:ext uri="{FF2B5EF4-FFF2-40B4-BE49-F238E27FC236}">
                <a16:creationId xmlns:a16="http://schemas.microsoft.com/office/drawing/2014/main" id="{C6C1382E-5847-8A45-2D2D-7E38CC9D39C8}"/>
              </a:ext>
            </a:extLst>
          </p:cNvPr>
          <p:cNvSpPr txBox="1"/>
          <p:nvPr/>
        </p:nvSpPr>
        <p:spPr>
          <a:xfrm>
            <a:off x="2981035" y="3433783"/>
            <a:ext cx="7760732" cy="816735"/>
          </a:xfrm>
          <a:prstGeom prst="rect">
            <a:avLst/>
          </a:prstGeom>
        </p:spPr>
        <p:txBody>
          <a:bodyPr wrap="square" lIns="0" tIns="0" rIns="0" bIns="0" rtlCol="0" anchor="t">
            <a:spAutoFit/>
          </a:bodyPr>
          <a:lstStyle/>
          <a:p>
            <a:pPr>
              <a:lnSpc>
                <a:spcPts val="3214"/>
              </a:lnSpc>
            </a:pPr>
            <a:r>
              <a:rPr lang="en-US" sz="2296">
                <a:solidFill>
                  <a:srgbClr val="000000"/>
                </a:solidFill>
                <a:latin typeface="Agrandir Narrow"/>
              </a:rPr>
              <a:t>Decrease by 20%, or an absolute rate of 4%, the number of newborns born at ≥35 weeks who receive antibiotics </a:t>
            </a:r>
          </a:p>
        </p:txBody>
      </p:sp>
      <p:sp>
        <p:nvSpPr>
          <p:cNvPr id="27" name="TextBox 14">
            <a:extLst>
              <a:ext uri="{FF2B5EF4-FFF2-40B4-BE49-F238E27FC236}">
                <a16:creationId xmlns:a16="http://schemas.microsoft.com/office/drawing/2014/main" id="{795D9A52-F3D7-935C-6C3A-9AB30CA765EF}"/>
              </a:ext>
            </a:extLst>
          </p:cNvPr>
          <p:cNvSpPr txBox="1"/>
          <p:nvPr/>
        </p:nvSpPr>
        <p:spPr>
          <a:xfrm>
            <a:off x="2845336" y="4806711"/>
            <a:ext cx="8074923" cy="1227104"/>
          </a:xfrm>
          <a:prstGeom prst="rect">
            <a:avLst/>
          </a:prstGeom>
        </p:spPr>
        <p:txBody>
          <a:bodyPr wrap="square" lIns="0" tIns="0" rIns="0" bIns="0" rtlCol="0" anchor="t">
            <a:spAutoFit/>
          </a:bodyPr>
          <a:lstStyle/>
          <a:p>
            <a:pPr>
              <a:lnSpc>
                <a:spcPts val="3214"/>
              </a:lnSpc>
            </a:pPr>
            <a:r>
              <a:rPr lang="en-US" sz="2296">
                <a:solidFill>
                  <a:srgbClr val="000000"/>
                </a:solidFill>
                <a:latin typeface="Agrandir Narrow"/>
              </a:rPr>
              <a:t>Decrease by 20% the number of newborns born at ≥35 weeks with a negative blood culture who receive antibiotics for longer than 36 hours</a:t>
            </a:r>
          </a:p>
        </p:txBody>
      </p:sp>
      <p:sp>
        <p:nvSpPr>
          <p:cNvPr id="29" name="Freeform 15">
            <a:extLst>
              <a:ext uri="{FF2B5EF4-FFF2-40B4-BE49-F238E27FC236}">
                <a16:creationId xmlns:a16="http://schemas.microsoft.com/office/drawing/2014/main" id="{5B4F7034-D0B8-6D4C-349E-2A04ED6C0EF7}"/>
              </a:ext>
            </a:extLst>
          </p:cNvPr>
          <p:cNvSpPr/>
          <p:nvPr/>
        </p:nvSpPr>
        <p:spPr>
          <a:xfrm>
            <a:off x="1252715" y="4910118"/>
            <a:ext cx="984079" cy="959477"/>
          </a:xfrm>
          <a:custGeom>
            <a:avLst/>
            <a:gdLst/>
            <a:ahLst/>
            <a:cxnLst/>
            <a:rect l="l" t="t" r="r" b="b"/>
            <a:pathLst>
              <a:path w="1476118" h="1439215">
                <a:moveTo>
                  <a:pt x="0" y="0"/>
                </a:moveTo>
                <a:lnTo>
                  <a:pt x="1476118" y="0"/>
                </a:lnTo>
                <a:lnTo>
                  <a:pt x="1476118" y="1439216"/>
                </a:lnTo>
                <a:lnTo>
                  <a:pt x="0" y="1439216"/>
                </a:lnTo>
                <a:lnTo>
                  <a:pt x="0" y="0"/>
                </a:lnTo>
                <a:close/>
              </a:path>
            </a:pathLst>
          </a:custGeom>
          <a: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sp>
      <p:pic>
        <p:nvPicPr>
          <p:cNvPr id="3" name="Picture 2">
            <a:extLst>
              <a:ext uri="{FF2B5EF4-FFF2-40B4-BE49-F238E27FC236}">
                <a16:creationId xmlns:a16="http://schemas.microsoft.com/office/drawing/2014/main" id="{98E84C7A-EB0B-40EB-41B5-E4E31C94BD74}"/>
              </a:ext>
            </a:extLst>
          </p:cNvPr>
          <p:cNvPicPr>
            <a:picLocks noChangeAspect="1"/>
          </p:cNvPicPr>
          <p:nvPr/>
        </p:nvPicPr>
        <p:blipFill>
          <a:blip r:embed="rId7"/>
          <a:stretch>
            <a:fillRect/>
          </a:stretch>
        </p:blipFill>
        <p:spPr>
          <a:xfrm>
            <a:off x="1637655" y="1300621"/>
            <a:ext cx="8632554" cy="524248"/>
          </a:xfrm>
          <a:prstGeom prst="rect">
            <a:avLst/>
          </a:prstGeom>
        </p:spPr>
      </p:pic>
      <p:pic>
        <p:nvPicPr>
          <p:cNvPr id="6" name="Picture 5" descr="A baby in a blue blanket&#10;&#10;Description automatically generated">
            <a:extLst>
              <a:ext uri="{FF2B5EF4-FFF2-40B4-BE49-F238E27FC236}">
                <a16:creationId xmlns:a16="http://schemas.microsoft.com/office/drawing/2014/main" id="{CBE8321C-6C42-8F2D-4AF5-8C162329A267}"/>
              </a:ext>
            </a:extLst>
          </p:cNvPr>
          <p:cNvPicPr>
            <a:picLocks noChangeAspect="1"/>
          </p:cNvPicPr>
          <p:nvPr/>
        </p:nvPicPr>
        <p:blipFill>
          <a:blip r:embed="rId8"/>
          <a:stretch>
            <a:fillRect/>
          </a:stretch>
        </p:blipFill>
        <p:spPr>
          <a:xfrm>
            <a:off x="3045417" y="1757502"/>
            <a:ext cx="6101166" cy="1237810"/>
          </a:xfrm>
          <a:prstGeom prst="rect">
            <a:avLst/>
          </a:prstGeom>
        </p:spPr>
      </p:pic>
    </p:spTree>
    <p:extLst>
      <p:ext uri="{BB962C8B-B14F-4D97-AF65-F5344CB8AC3E}">
        <p14:creationId xmlns:p14="http://schemas.microsoft.com/office/powerpoint/2010/main" val="336154230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FDFDFD"/>
        </a:solidFill>
        <a:effectLst/>
      </p:bgPr>
    </p:bg>
    <p:spTree>
      <p:nvGrpSpPr>
        <p:cNvPr id="1" name=""/>
        <p:cNvGrpSpPr/>
        <p:nvPr/>
      </p:nvGrpSpPr>
      <p:grpSpPr>
        <a:xfrm>
          <a:off x="0" y="0"/>
          <a:ext cx="0" cy="0"/>
          <a:chOff x="0" y="0"/>
          <a:chExt cx="0" cy="0"/>
        </a:xfrm>
      </p:grpSpPr>
      <p:grpSp>
        <p:nvGrpSpPr>
          <p:cNvPr id="2" name="Group 2"/>
          <p:cNvGrpSpPr/>
          <p:nvPr/>
        </p:nvGrpSpPr>
        <p:grpSpPr>
          <a:xfrm>
            <a:off x="6104261" y="1194569"/>
            <a:ext cx="1143289" cy="1330373"/>
            <a:chOff x="0" y="0"/>
            <a:chExt cx="698500" cy="812800"/>
          </a:xfrm>
        </p:grpSpPr>
        <p:sp>
          <p:nvSpPr>
            <p:cNvPr id="3" name="Freeform 3"/>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B5DDC6"/>
            </a:solidFill>
          </p:spPr>
        </p:sp>
        <p:sp>
          <p:nvSpPr>
            <p:cNvPr id="4" name="TextBox 4"/>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5" name="Group 5"/>
          <p:cNvGrpSpPr/>
          <p:nvPr/>
        </p:nvGrpSpPr>
        <p:grpSpPr>
          <a:xfrm>
            <a:off x="7701033" y="1184131"/>
            <a:ext cx="1143289" cy="1330373"/>
            <a:chOff x="0" y="0"/>
            <a:chExt cx="698500" cy="812800"/>
          </a:xfrm>
        </p:grpSpPr>
        <p:sp>
          <p:nvSpPr>
            <p:cNvPr id="6" name="Freeform 6"/>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819FEB"/>
            </a:solidFill>
          </p:spPr>
        </p:sp>
        <p:sp>
          <p:nvSpPr>
            <p:cNvPr id="7" name="TextBox 7"/>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8" name="Group 8"/>
          <p:cNvGrpSpPr/>
          <p:nvPr/>
        </p:nvGrpSpPr>
        <p:grpSpPr>
          <a:xfrm>
            <a:off x="5475402" y="3021108"/>
            <a:ext cx="1143289" cy="1330373"/>
            <a:chOff x="0" y="0"/>
            <a:chExt cx="698500" cy="812800"/>
          </a:xfrm>
        </p:grpSpPr>
        <p:sp>
          <p:nvSpPr>
            <p:cNvPr id="9" name="Freeform 9"/>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819FEB"/>
            </a:solidFill>
          </p:spPr>
        </p:sp>
        <p:sp>
          <p:nvSpPr>
            <p:cNvPr id="10" name="TextBox 10"/>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11" name="Group 11"/>
          <p:cNvGrpSpPr/>
          <p:nvPr/>
        </p:nvGrpSpPr>
        <p:grpSpPr>
          <a:xfrm>
            <a:off x="8336178" y="3010670"/>
            <a:ext cx="1143289" cy="1330373"/>
            <a:chOff x="0" y="0"/>
            <a:chExt cx="698500" cy="812800"/>
          </a:xfrm>
        </p:grpSpPr>
        <p:sp>
          <p:nvSpPr>
            <p:cNvPr id="12" name="Freeform 12"/>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6D79B7"/>
            </a:solidFill>
          </p:spPr>
        </p:sp>
        <p:sp>
          <p:nvSpPr>
            <p:cNvPr id="13" name="TextBox 13"/>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14" name="Group 14"/>
          <p:cNvGrpSpPr/>
          <p:nvPr/>
        </p:nvGrpSpPr>
        <p:grpSpPr>
          <a:xfrm>
            <a:off x="6093823" y="4837210"/>
            <a:ext cx="1164165" cy="1330373"/>
            <a:chOff x="0" y="0"/>
            <a:chExt cx="698500" cy="812800"/>
          </a:xfrm>
        </p:grpSpPr>
        <p:sp>
          <p:nvSpPr>
            <p:cNvPr id="15" name="Freeform 15"/>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6D79B7"/>
            </a:solidFill>
          </p:spPr>
        </p:sp>
        <p:sp>
          <p:nvSpPr>
            <p:cNvPr id="16" name="TextBox 16"/>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grpSp>
        <p:nvGrpSpPr>
          <p:cNvPr id="17" name="Group 17"/>
          <p:cNvGrpSpPr/>
          <p:nvPr/>
        </p:nvGrpSpPr>
        <p:grpSpPr>
          <a:xfrm>
            <a:off x="7701033" y="4837210"/>
            <a:ext cx="1143289" cy="1330373"/>
            <a:chOff x="0" y="0"/>
            <a:chExt cx="698500" cy="812800"/>
          </a:xfrm>
        </p:grpSpPr>
        <p:sp>
          <p:nvSpPr>
            <p:cNvPr id="18" name="Freeform 18"/>
            <p:cNvSpPr/>
            <p:nvPr/>
          </p:nvSpPr>
          <p:spPr>
            <a:xfrm>
              <a:off x="0" y="0"/>
              <a:ext cx="698500" cy="812800"/>
            </a:xfrm>
            <a:custGeom>
              <a:avLst/>
              <a:gdLst/>
              <a:ahLst/>
              <a:cxnLst/>
              <a:rect l="l" t="t" r="r" b="b"/>
              <a:pathLst>
                <a:path w="698500" h="812800">
                  <a:moveTo>
                    <a:pt x="349250" y="0"/>
                  </a:moveTo>
                  <a:lnTo>
                    <a:pt x="698500" y="203200"/>
                  </a:lnTo>
                  <a:lnTo>
                    <a:pt x="698500" y="609600"/>
                  </a:lnTo>
                  <a:lnTo>
                    <a:pt x="349250" y="812800"/>
                  </a:lnTo>
                  <a:lnTo>
                    <a:pt x="0" y="609600"/>
                  </a:lnTo>
                  <a:lnTo>
                    <a:pt x="0" y="203200"/>
                  </a:lnTo>
                  <a:lnTo>
                    <a:pt x="349250" y="0"/>
                  </a:lnTo>
                  <a:close/>
                </a:path>
              </a:pathLst>
            </a:custGeom>
            <a:solidFill>
              <a:srgbClr val="B5DDC6"/>
            </a:solidFill>
          </p:spPr>
        </p:sp>
        <p:sp>
          <p:nvSpPr>
            <p:cNvPr id="19" name="TextBox 19"/>
            <p:cNvSpPr txBox="1"/>
            <p:nvPr/>
          </p:nvSpPr>
          <p:spPr>
            <a:xfrm>
              <a:off x="0" y="82550"/>
              <a:ext cx="698500" cy="590550"/>
            </a:xfrm>
            <a:prstGeom prst="rect">
              <a:avLst/>
            </a:prstGeom>
          </p:spPr>
          <p:txBody>
            <a:bodyPr lIns="33867" tIns="33867" rIns="33867" bIns="33867" rtlCol="0" anchor="ctr"/>
            <a:lstStyle/>
            <a:p>
              <a:pPr algn="ctr">
                <a:lnSpc>
                  <a:spcPts val="1867"/>
                </a:lnSpc>
              </a:pPr>
              <a:endParaRPr sz="800"/>
            </a:p>
          </p:txBody>
        </p:sp>
      </p:grpSp>
      <p:sp>
        <p:nvSpPr>
          <p:cNvPr id="20" name="Freeform 20"/>
          <p:cNvSpPr/>
          <p:nvPr/>
        </p:nvSpPr>
        <p:spPr>
          <a:xfrm>
            <a:off x="6142571" y="5869568"/>
            <a:ext cx="1153329" cy="461331"/>
          </a:xfrm>
          <a:custGeom>
            <a:avLst/>
            <a:gdLst/>
            <a:ahLst/>
            <a:cxnLst/>
            <a:rect l="l" t="t" r="r" b="b"/>
            <a:pathLst>
              <a:path w="1729993" h="691997">
                <a:moveTo>
                  <a:pt x="0" y="0"/>
                </a:moveTo>
                <a:lnTo>
                  <a:pt x="1729993" y="0"/>
                </a:lnTo>
                <a:lnTo>
                  <a:pt x="1729993" y="691997"/>
                </a:lnTo>
                <a:lnTo>
                  <a:pt x="0" y="691997"/>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21" name="Freeform 21"/>
          <p:cNvSpPr/>
          <p:nvPr/>
        </p:nvSpPr>
        <p:spPr>
          <a:xfrm>
            <a:off x="7688617" y="5869570"/>
            <a:ext cx="1153329" cy="461331"/>
          </a:xfrm>
          <a:custGeom>
            <a:avLst/>
            <a:gdLst/>
            <a:ahLst/>
            <a:cxnLst/>
            <a:rect l="l" t="t" r="r" b="b"/>
            <a:pathLst>
              <a:path w="1729993" h="691997">
                <a:moveTo>
                  <a:pt x="0" y="0"/>
                </a:moveTo>
                <a:lnTo>
                  <a:pt x="1729993" y="0"/>
                </a:lnTo>
                <a:lnTo>
                  <a:pt x="1729993" y="691997"/>
                </a:lnTo>
                <a:lnTo>
                  <a:pt x="0" y="691997"/>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22" name="Freeform 22"/>
          <p:cNvSpPr/>
          <p:nvPr/>
        </p:nvSpPr>
        <p:spPr>
          <a:xfrm>
            <a:off x="6104261" y="1013866"/>
            <a:ext cx="1153329" cy="461331"/>
          </a:xfrm>
          <a:custGeom>
            <a:avLst/>
            <a:gdLst/>
            <a:ahLst/>
            <a:cxnLst/>
            <a:rect l="l" t="t" r="r" b="b"/>
            <a:pathLst>
              <a:path w="1729993" h="691997">
                <a:moveTo>
                  <a:pt x="0" y="0"/>
                </a:moveTo>
                <a:lnTo>
                  <a:pt x="1729993" y="0"/>
                </a:lnTo>
                <a:lnTo>
                  <a:pt x="1729993" y="691997"/>
                </a:lnTo>
                <a:lnTo>
                  <a:pt x="0" y="691997"/>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23" name="Freeform 23"/>
          <p:cNvSpPr/>
          <p:nvPr/>
        </p:nvSpPr>
        <p:spPr>
          <a:xfrm>
            <a:off x="4058343" y="6176634"/>
            <a:ext cx="1153329" cy="461331"/>
          </a:xfrm>
          <a:custGeom>
            <a:avLst/>
            <a:gdLst/>
            <a:ahLst/>
            <a:cxnLst/>
            <a:rect l="l" t="t" r="r" b="b"/>
            <a:pathLst>
              <a:path w="1729993" h="691997">
                <a:moveTo>
                  <a:pt x="0" y="0"/>
                </a:moveTo>
                <a:lnTo>
                  <a:pt x="1729993" y="0"/>
                </a:lnTo>
                <a:lnTo>
                  <a:pt x="1729993" y="691997"/>
                </a:lnTo>
                <a:lnTo>
                  <a:pt x="0" y="691997"/>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24" name="Freeform 24"/>
          <p:cNvSpPr/>
          <p:nvPr/>
        </p:nvSpPr>
        <p:spPr>
          <a:xfrm>
            <a:off x="7701033" y="1003428"/>
            <a:ext cx="1153329" cy="461331"/>
          </a:xfrm>
          <a:custGeom>
            <a:avLst/>
            <a:gdLst/>
            <a:ahLst/>
            <a:cxnLst/>
            <a:rect l="l" t="t" r="r" b="b"/>
            <a:pathLst>
              <a:path w="1729993" h="691997">
                <a:moveTo>
                  <a:pt x="0" y="0"/>
                </a:moveTo>
                <a:lnTo>
                  <a:pt x="1729993" y="0"/>
                </a:lnTo>
                <a:lnTo>
                  <a:pt x="1729993" y="691997"/>
                </a:lnTo>
                <a:lnTo>
                  <a:pt x="0" y="691997"/>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25" name="Freeform 25"/>
          <p:cNvSpPr/>
          <p:nvPr/>
        </p:nvSpPr>
        <p:spPr>
          <a:xfrm>
            <a:off x="6156156" y="6239264"/>
            <a:ext cx="1153329" cy="461331"/>
          </a:xfrm>
          <a:custGeom>
            <a:avLst/>
            <a:gdLst/>
            <a:ahLst/>
            <a:cxnLst/>
            <a:rect l="l" t="t" r="r" b="b"/>
            <a:pathLst>
              <a:path w="1729993" h="691997">
                <a:moveTo>
                  <a:pt x="0" y="0"/>
                </a:moveTo>
                <a:lnTo>
                  <a:pt x="1729993" y="0"/>
                </a:lnTo>
                <a:lnTo>
                  <a:pt x="1729993" y="691997"/>
                </a:lnTo>
                <a:lnTo>
                  <a:pt x="0" y="691997"/>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26" name="Freeform 26"/>
          <p:cNvSpPr/>
          <p:nvPr/>
        </p:nvSpPr>
        <p:spPr>
          <a:xfrm>
            <a:off x="4076738" y="453656"/>
            <a:ext cx="1133466" cy="1015869"/>
          </a:xfrm>
          <a:custGeom>
            <a:avLst/>
            <a:gdLst/>
            <a:ahLst/>
            <a:cxnLst/>
            <a:rect l="l" t="t" r="r" b="b"/>
            <a:pathLst>
              <a:path w="1700199" h="1523803">
                <a:moveTo>
                  <a:pt x="0" y="0"/>
                </a:moveTo>
                <a:lnTo>
                  <a:pt x="1700199" y="0"/>
                </a:lnTo>
                <a:lnTo>
                  <a:pt x="1700199" y="1523803"/>
                </a:lnTo>
                <a:lnTo>
                  <a:pt x="0" y="1523803"/>
                </a:lnTo>
                <a:lnTo>
                  <a:pt x="0" y="0"/>
                </a:lnTo>
                <a:close/>
              </a:path>
            </a:pathLst>
          </a:custGeom>
          <a: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sp>
      <p:sp>
        <p:nvSpPr>
          <p:cNvPr id="27" name="Freeform 27"/>
          <p:cNvSpPr/>
          <p:nvPr/>
        </p:nvSpPr>
        <p:spPr>
          <a:xfrm>
            <a:off x="3900071" y="2327050"/>
            <a:ext cx="867001" cy="840991"/>
          </a:xfrm>
          <a:custGeom>
            <a:avLst/>
            <a:gdLst/>
            <a:ahLst/>
            <a:cxnLst/>
            <a:rect l="l" t="t" r="r" b="b"/>
            <a:pathLst>
              <a:path w="1300502" h="1261487">
                <a:moveTo>
                  <a:pt x="0" y="0"/>
                </a:moveTo>
                <a:lnTo>
                  <a:pt x="1300503" y="0"/>
                </a:lnTo>
                <a:lnTo>
                  <a:pt x="1300503" y="1261487"/>
                </a:lnTo>
                <a:lnTo>
                  <a:pt x="0" y="1261487"/>
                </a:lnTo>
                <a:lnTo>
                  <a:pt x="0" y="0"/>
                </a:lnTo>
                <a:close/>
              </a:path>
            </a:pathLst>
          </a:custGeom>
          <a:blipFill>
            <a:blip r:embed="rId7" cstate="email">
              <a:extLst>
                <a:ext uri="{28A0092B-C50C-407E-A947-70E740481C1C}">
                  <a14:useLocalDpi xmlns:a14="http://schemas.microsoft.com/office/drawing/2010/main"/>
                </a:ext>
              </a:extLst>
            </a:blip>
            <a:stretch>
              <a:fillRect/>
            </a:stretch>
          </a:blipFill>
        </p:spPr>
      </p:sp>
      <p:sp>
        <p:nvSpPr>
          <p:cNvPr id="28" name="Freeform 28"/>
          <p:cNvSpPr/>
          <p:nvPr/>
        </p:nvSpPr>
        <p:spPr>
          <a:xfrm>
            <a:off x="4516552" y="4202567"/>
            <a:ext cx="751221" cy="944931"/>
          </a:xfrm>
          <a:custGeom>
            <a:avLst/>
            <a:gdLst/>
            <a:ahLst/>
            <a:cxnLst/>
            <a:rect l="l" t="t" r="r" b="b"/>
            <a:pathLst>
              <a:path w="1126831" h="1417397">
                <a:moveTo>
                  <a:pt x="0" y="0"/>
                </a:moveTo>
                <a:lnTo>
                  <a:pt x="1126831" y="0"/>
                </a:lnTo>
                <a:lnTo>
                  <a:pt x="1126831" y="1417397"/>
                </a:lnTo>
                <a:lnTo>
                  <a:pt x="0" y="1417397"/>
                </a:lnTo>
                <a:lnTo>
                  <a:pt x="0" y="0"/>
                </a:lnTo>
                <a:close/>
              </a:path>
            </a:pathLst>
          </a:custGeom>
          <a: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a:blipFill>
        </p:spPr>
      </p:sp>
      <p:sp>
        <p:nvSpPr>
          <p:cNvPr id="29" name="Freeform 29"/>
          <p:cNvSpPr/>
          <p:nvPr/>
        </p:nvSpPr>
        <p:spPr>
          <a:xfrm>
            <a:off x="9983566" y="4341043"/>
            <a:ext cx="920607" cy="920607"/>
          </a:xfrm>
          <a:custGeom>
            <a:avLst/>
            <a:gdLst/>
            <a:ahLst/>
            <a:cxnLst/>
            <a:rect l="l" t="t" r="r" b="b"/>
            <a:pathLst>
              <a:path w="1380910" h="1380910">
                <a:moveTo>
                  <a:pt x="0" y="0"/>
                </a:moveTo>
                <a:lnTo>
                  <a:pt x="1380911" y="0"/>
                </a:lnTo>
                <a:lnTo>
                  <a:pt x="1380911" y="1380910"/>
                </a:lnTo>
                <a:lnTo>
                  <a:pt x="0" y="1380910"/>
                </a:lnTo>
                <a:lnTo>
                  <a:pt x="0" y="0"/>
                </a:lnTo>
                <a:close/>
              </a:path>
            </a:pathLst>
          </a:custGeom>
          <a: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a:blipFill>
        </p:spPr>
      </p:sp>
      <p:sp>
        <p:nvSpPr>
          <p:cNvPr id="30" name="Freeform 30"/>
          <p:cNvSpPr/>
          <p:nvPr/>
        </p:nvSpPr>
        <p:spPr>
          <a:xfrm>
            <a:off x="10337523" y="2444020"/>
            <a:ext cx="1133301" cy="1133301"/>
          </a:xfrm>
          <a:custGeom>
            <a:avLst/>
            <a:gdLst/>
            <a:ahLst/>
            <a:cxnLst/>
            <a:rect l="l" t="t" r="r" b="b"/>
            <a:pathLst>
              <a:path w="1699952" h="1699952">
                <a:moveTo>
                  <a:pt x="0" y="0"/>
                </a:moveTo>
                <a:lnTo>
                  <a:pt x="1699952" y="0"/>
                </a:lnTo>
                <a:lnTo>
                  <a:pt x="1699952" y="1699952"/>
                </a:lnTo>
                <a:lnTo>
                  <a:pt x="0" y="1699952"/>
                </a:lnTo>
                <a:lnTo>
                  <a:pt x="0" y="0"/>
                </a:lnTo>
                <a:close/>
              </a:path>
            </a:pathLst>
          </a:custGeom>
          <a: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a:blipFill>
        </p:spPr>
      </p:sp>
      <p:sp>
        <p:nvSpPr>
          <p:cNvPr id="31" name="Freeform 31"/>
          <p:cNvSpPr/>
          <p:nvPr/>
        </p:nvSpPr>
        <p:spPr>
          <a:xfrm>
            <a:off x="9674802" y="441342"/>
            <a:ext cx="1002372" cy="862039"/>
          </a:xfrm>
          <a:custGeom>
            <a:avLst/>
            <a:gdLst/>
            <a:ahLst/>
            <a:cxnLst/>
            <a:rect l="l" t="t" r="r" b="b"/>
            <a:pathLst>
              <a:path w="1503558" h="1293059">
                <a:moveTo>
                  <a:pt x="0" y="0"/>
                </a:moveTo>
                <a:lnTo>
                  <a:pt x="1503558" y="0"/>
                </a:lnTo>
                <a:lnTo>
                  <a:pt x="1503558" y="1293059"/>
                </a:lnTo>
                <a:lnTo>
                  <a:pt x="0" y="1293059"/>
                </a:lnTo>
                <a:lnTo>
                  <a:pt x="0" y="0"/>
                </a:lnTo>
                <a:close/>
              </a:path>
            </a:pathLst>
          </a:custGeom>
          <a: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a:blipFill>
        </p:spPr>
      </p:sp>
      <p:sp>
        <p:nvSpPr>
          <p:cNvPr id="33" name="TextBox 33"/>
          <p:cNvSpPr txBox="1"/>
          <p:nvPr/>
        </p:nvSpPr>
        <p:spPr>
          <a:xfrm>
            <a:off x="5670892" y="1692809"/>
            <a:ext cx="2093537" cy="408253"/>
          </a:xfrm>
          <a:prstGeom prst="rect">
            <a:avLst/>
          </a:prstGeom>
        </p:spPr>
        <p:txBody>
          <a:bodyPr wrap="square" lIns="0" tIns="0" rIns="0" bIns="0" rtlCol="0" anchor="t">
            <a:spAutoFit/>
          </a:bodyPr>
          <a:lstStyle/>
          <a:p>
            <a:pPr algn="ctr">
              <a:lnSpc>
                <a:spcPts val="3360"/>
              </a:lnSpc>
            </a:pPr>
            <a:r>
              <a:rPr lang="en-US" sz="2350" b="1">
                <a:solidFill>
                  <a:srgbClr val="000000"/>
                </a:solidFill>
                <a:latin typeface="Barlow Semi-Bold"/>
              </a:rPr>
              <a:t>98%</a:t>
            </a:r>
          </a:p>
        </p:txBody>
      </p:sp>
      <p:sp>
        <p:nvSpPr>
          <p:cNvPr id="34" name="TextBox 34"/>
          <p:cNvSpPr txBox="1"/>
          <p:nvPr/>
        </p:nvSpPr>
        <p:spPr>
          <a:xfrm>
            <a:off x="2980139" y="1503101"/>
            <a:ext cx="3013514" cy="686791"/>
          </a:xfrm>
          <a:prstGeom prst="rect">
            <a:avLst/>
          </a:prstGeom>
        </p:spPr>
        <p:txBody>
          <a:bodyPr wrap="square" lIns="0" tIns="0" rIns="0" bIns="0" rtlCol="0" anchor="t">
            <a:spAutoFit/>
          </a:bodyPr>
          <a:lstStyle/>
          <a:p>
            <a:pPr algn="ctr">
              <a:lnSpc>
                <a:spcPts val="2800"/>
              </a:lnSpc>
              <a:spcBef>
                <a:spcPct val="0"/>
              </a:spcBef>
            </a:pPr>
            <a:r>
              <a:rPr lang="en-US" sz="2000">
                <a:solidFill>
                  <a:srgbClr val="63696F"/>
                </a:solidFill>
                <a:latin typeface="Barlow Medium"/>
              </a:rPr>
              <a:t>standardize healthcare team education​</a:t>
            </a:r>
          </a:p>
        </p:txBody>
      </p:sp>
      <p:sp>
        <p:nvSpPr>
          <p:cNvPr id="35" name="TextBox 35"/>
          <p:cNvSpPr txBox="1"/>
          <p:nvPr/>
        </p:nvSpPr>
        <p:spPr>
          <a:xfrm>
            <a:off x="5721225" y="3508044"/>
            <a:ext cx="649236" cy="408253"/>
          </a:xfrm>
          <a:prstGeom prst="rect">
            <a:avLst/>
          </a:prstGeom>
        </p:spPr>
        <p:txBody>
          <a:bodyPr wrap="square" lIns="0" tIns="0" rIns="0" bIns="0" rtlCol="0" anchor="t">
            <a:spAutoFit/>
          </a:bodyPr>
          <a:lstStyle/>
          <a:p>
            <a:pPr algn="r">
              <a:lnSpc>
                <a:spcPts val="3360"/>
              </a:lnSpc>
            </a:pPr>
            <a:r>
              <a:rPr lang="en-US" sz="2350" b="1">
                <a:solidFill>
                  <a:srgbClr val="000000"/>
                </a:solidFill>
                <a:latin typeface="Barlow Semi-Bold"/>
              </a:rPr>
              <a:t>93%</a:t>
            </a:r>
          </a:p>
        </p:txBody>
      </p:sp>
      <p:sp>
        <p:nvSpPr>
          <p:cNvPr id="36" name="TextBox 36"/>
          <p:cNvSpPr txBox="1"/>
          <p:nvPr/>
        </p:nvSpPr>
        <p:spPr>
          <a:xfrm>
            <a:off x="2807688" y="3377214"/>
            <a:ext cx="2537751" cy="686791"/>
          </a:xfrm>
          <a:prstGeom prst="rect">
            <a:avLst/>
          </a:prstGeom>
        </p:spPr>
        <p:txBody>
          <a:bodyPr wrap="square" lIns="0" tIns="0" rIns="0" bIns="0" rtlCol="0" anchor="t">
            <a:spAutoFit/>
          </a:bodyPr>
          <a:lstStyle/>
          <a:p>
            <a:pPr algn="ctr">
              <a:lnSpc>
                <a:spcPts val="2800"/>
              </a:lnSpc>
              <a:spcBef>
                <a:spcPct val="0"/>
              </a:spcBef>
            </a:pPr>
            <a:r>
              <a:rPr lang="en-US" sz="2000">
                <a:solidFill>
                  <a:srgbClr val="63696F"/>
                </a:solidFill>
                <a:latin typeface="Barlow Medium"/>
              </a:rPr>
              <a:t>standardize family education​</a:t>
            </a:r>
          </a:p>
        </p:txBody>
      </p:sp>
      <p:sp>
        <p:nvSpPr>
          <p:cNvPr id="37" name="TextBox 37"/>
          <p:cNvSpPr txBox="1"/>
          <p:nvPr/>
        </p:nvSpPr>
        <p:spPr>
          <a:xfrm>
            <a:off x="6201023" y="5227638"/>
            <a:ext cx="835335" cy="388568"/>
          </a:xfrm>
          <a:prstGeom prst="rect">
            <a:avLst/>
          </a:prstGeom>
        </p:spPr>
        <p:txBody>
          <a:bodyPr wrap="square" lIns="0" tIns="0" rIns="0" bIns="0" rtlCol="0" anchor="t">
            <a:spAutoFit/>
          </a:bodyPr>
          <a:lstStyle/>
          <a:p>
            <a:pPr algn="r">
              <a:lnSpc>
                <a:spcPts val="3360"/>
              </a:lnSpc>
            </a:pPr>
            <a:r>
              <a:rPr lang="en-US" sz="2400" b="1">
                <a:solidFill>
                  <a:srgbClr val="000000"/>
                </a:solidFill>
                <a:latin typeface="Barlow Bold"/>
              </a:rPr>
              <a:t>93%</a:t>
            </a:r>
          </a:p>
        </p:txBody>
      </p:sp>
      <p:sp>
        <p:nvSpPr>
          <p:cNvPr id="38" name="TextBox 38"/>
          <p:cNvSpPr txBox="1"/>
          <p:nvPr/>
        </p:nvSpPr>
        <p:spPr>
          <a:xfrm>
            <a:off x="3569522" y="5221288"/>
            <a:ext cx="2403253" cy="1038746"/>
          </a:xfrm>
          <a:prstGeom prst="rect">
            <a:avLst/>
          </a:prstGeom>
        </p:spPr>
        <p:txBody>
          <a:bodyPr wrap="square" lIns="0" tIns="0" rIns="0" bIns="0" rtlCol="0" anchor="t">
            <a:spAutoFit/>
          </a:bodyPr>
          <a:lstStyle/>
          <a:p>
            <a:pPr algn="ctr">
              <a:lnSpc>
                <a:spcPts val="2800"/>
              </a:lnSpc>
              <a:spcBef>
                <a:spcPct val="0"/>
              </a:spcBef>
            </a:pPr>
            <a:r>
              <a:rPr lang="en-US" sz="2000">
                <a:solidFill>
                  <a:srgbClr val="63696F"/>
                </a:solidFill>
                <a:latin typeface="Barlow Medium"/>
              </a:rPr>
              <a:t>Standardize EOS risk assessment with EMR integration</a:t>
            </a:r>
          </a:p>
        </p:txBody>
      </p:sp>
      <p:sp>
        <p:nvSpPr>
          <p:cNvPr id="39" name="TextBox 39"/>
          <p:cNvSpPr txBox="1"/>
          <p:nvPr/>
        </p:nvSpPr>
        <p:spPr>
          <a:xfrm>
            <a:off x="7922132" y="1643786"/>
            <a:ext cx="984667" cy="408253"/>
          </a:xfrm>
          <a:prstGeom prst="rect">
            <a:avLst/>
          </a:prstGeom>
        </p:spPr>
        <p:txBody>
          <a:bodyPr wrap="square" lIns="0" tIns="0" rIns="0" bIns="0" rtlCol="0" anchor="t">
            <a:spAutoFit/>
          </a:bodyPr>
          <a:lstStyle/>
          <a:p>
            <a:pPr>
              <a:lnSpc>
                <a:spcPts val="3360"/>
              </a:lnSpc>
            </a:pPr>
            <a:r>
              <a:rPr lang="en-US" sz="2400" b="1">
                <a:solidFill>
                  <a:srgbClr val="000000"/>
                </a:solidFill>
                <a:latin typeface="Barlow Semi-Bold"/>
              </a:rPr>
              <a:t>100%</a:t>
            </a:r>
          </a:p>
        </p:txBody>
      </p:sp>
      <p:sp>
        <p:nvSpPr>
          <p:cNvPr id="40" name="TextBox 40"/>
          <p:cNvSpPr txBox="1"/>
          <p:nvPr/>
        </p:nvSpPr>
        <p:spPr>
          <a:xfrm>
            <a:off x="9156374" y="1411634"/>
            <a:ext cx="2359008" cy="679673"/>
          </a:xfrm>
          <a:prstGeom prst="rect">
            <a:avLst/>
          </a:prstGeom>
        </p:spPr>
        <p:txBody>
          <a:bodyPr wrap="square" lIns="0" tIns="0" rIns="0" bIns="0" rtlCol="0" anchor="t">
            <a:spAutoFit/>
          </a:bodyPr>
          <a:lstStyle/>
          <a:p>
            <a:pPr>
              <a:lnSpc>
                <a:spcPts val="2800"/>
              </a:lnSpc>
              <a:spcBef>
                <a:spcPct val="0"/>
              </a:spcBef>
            </a:pPr>
            <a:r>
              <a:rPr lang="en-US" sz="2000">
                <a:solidFill>
                  <a:srgbClr val="63696F"/>
                </a:solidFill>
                <a:latin typeface="Barlow"/>
              </a:rPr>
              <a:t>standardize dosing guidelines</a:t>
            </a:r>
          </a:p>
        </p:txBody>
      </p:sp>
      <p:sp>
        <p:nvSpPr>
          <p:cNvPr id="41" name="TextBox 41"/>
          <p:cNvSpPr txBox="1"/>
          <p:nvPr/>
        </p:nvSpPr>
        <p:spPr>
          <a:xfrm>
            <a:off x="8583162" y="3487168"/>
            <a:ext cx="728179" cy="408253"/>
          </a:xfrm>
          <a:prstGeom prst="rect">
            <a:avLst/>
          </a:prstGeom>
        </p:spPr>
        <p:txBody>
          <a:bodyPr wrap="square" lIns="0" tIns="0" rIns="0" bIns="0" rtlCol="0" anchor="t">
            <a:spAutoFit/>
          </a:bodyPr>
          <a:lstStyle/>
          <a:p>
            <a:pPr>
              <a:lnSpc>
                <a:spcPts val="3360"/>
              </a:lnSpc>
            </a:pPr>
            <a:r>
              <a:rPr lang="en-US" sz="2350" b="1">
                <a:solidFill>
                  <a:srgbClr val="000000"/>
                </a:solidFill>
                <a:latin typeface="Barlow Semi-Bold"/>
              </a:rPr>
              <a:t>95%</a:t>
            </a:r>
          </a:p>
        </p:txBody>
      </p:sp>
      <p:sp>
        <p:nvSpPr>
          <p:cNvPr id="42" name="TextBox 42"/>
          <p:cNvSpPr txBox="1"/>
          <p:nvPr/>
        </p:nvSpPr>
        <p:spPr>
          <a:xfrm>
            <a:off x="9674593" y="3492633"/>
            <a:ext cx="2399913" cy="679673"/>
          </a:xfrm>
          <a:prstGeom prst="rect">
            <a:avLst/>
          </a:prstGeom>
        </p:spPr>
        <p:txBody>
          <a:bodyPr wrap="square" lIns="0" tIns="0" rIns="0" bIns="0" rtlCol="0" anchor="t">
            <a:spAutoFit/>
          </a:bodyPr>
          <a:lstStyle/>
          <a:p>
            <a:pPr algn="ctr">
              <a:lnSpc>
                <a:spcPts val="2800"/>
              </a:lnSpc>
              <a:spcBef>
                <a:spcPct val="0"/>
              </a:spcBef>
            </a:pPr>
            <a:r>
              <a:rPr lang="en-US" sz="2000">
                <a:solidFill>
                  <a:srgbClr val="63696F"/>
                </a:solidFill>
                <a:latin typeface="Barlow Medium"/>
              </a:rPr>
              <a:t>standardize antibiotic timeouts</a:t>
            </a:r>
          </a:p>
        </p:txBody>
      </p:sp>
      <p:sp>
        <p:nvSpPr>
          <p:cNvPr id="43" name="TextBox 43"/>
          <p:cNvSpPr txBox="1"/>
          <p:nvPr/>
        </p:nvSpPr>
        <p:spPr>
          <a:xfrm>
            <a:off x="8014761" y="5250220"/>
            <a:ext cx="728249" cy="408253"/>
          </a:xfrm>
          <a:prstGeom prst="rect">
            <a:avLst/>
          </a:prstGeom>
        </p:spPr>
        <p:txBody>
          <a:bodyPr wrap="square" lIns="0" tIns="0" rIns="0" bIns="0" rtlCol="0" anchor="t">
            <a:spAutoFit/>
          </a:bodyPr>
          <a:lstStyle/>
          <a:p>
            <a:pPr>
              <a:lnSpc>
                <a:spcPts val="3360"/>
              </a:lnSpc>
            </a:pPr>
            <a:r>
              <a:rPr lang="en-US" sz="2400" b="1">
                <a:solidFill>
                  <a:srgbClr val="000000"/>
                </a:solidFill>
                <a:latin typeface="Barlow Semi-Bold"/>
              </a:rPr>
              <a:t>92%</a:t>
            </a:r>
          </a:p>
        </p:txBody>
      </p:sp>
      <p:sp>
        <p:nvSpPr>
          <p:cNvPr id="44" name="TextBox 44"/>
          <p:cNvSpPr txBox="1"/>
          <p:nvPr/>
        </p:nvSpPr>
        <p:spPr>
          <a:xfrm>
            <a:off x="9114265" y="5194037"/>
            <a:ext cx="2730714" cy="679673"/>
          </a:xfrm>
          <a:prstGeom prst="rect">
            <a:avLst/>
          </a:prstGeom>
        </p:spPr>
        <p:txBody>
          <a:bodyPr wrap="square" lIns="0" tIns="0" rIns="0" bIns="0" rtlCol="0" anchor="t">
            <a:spAutoFit/>
          </a:bodyPr>
          <a:lstStyle/>
          <a:p>
            <a:pPr algn="ctr">
              <a:lnSpc>
                <a:spcPts val="2800"/>
              </a:lnSpc>
              <a:spcBef>
                <a:spcPct val="0"/>
              </a:spcBef>
            </a:pPr>
            <a:r>
              <a:rPr lang="en-US" sz="2000">
                <a:solidFill>
                  <a:srgbClr val="63696F"/>
                </a:solidFill>
                <a:latin typeface="Barlow Medium"/>
              </a:rPr>
              <a:t>standardize antibiotic automatic stop times</a:t>
            </a:r>
          </a:p>
        </p:txBody>
      </p:sp>
      <p:sp>
        <p:nvSpPr>
          <p:cNvPr id="61" name="TextBox 60">
            <a:extLst>
              <a:ext uri="{FF2B5EF4-FFF2-40B4-BE49-F238E27FC236}">
                <a16:creationId xmlns:a16="http://schemas.microsoft.com/office/drawing/2014/main" id="{0E5BB1BA-20CD-3170-5091-697A50332AB3}"/>
              </a:ext>
            </a:extLst>
          </p:cNvPr>
          <p:cNvSpPr txBox="1"/>
          <p:nvPr/>
        </p:nvSpPr>
        <p:spPr>
          <a:xfrm>
            <a:off x="4687" y="2180593"/>
            <a:ext cx="3390180" cy="175432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3600" b="1">
                <a:solidFill>
                  <a:srgbClr val="1C498B"/>
                </a:solidFill>
              </a:rPr>
              <a:t>Implementation of Structure Measures</a:t>
            </a:r>
            <a:endParaRPr lang="en-US" sz="3600" b="1">
              <a:solidFill>
                <a:srgbClr val="1C498B"/>
              </a:solidFill>
              <a:cs typeface="Calibri" panose="020F0502020204030204"/>
            </a:endParaRPr>
          </a:p>
        </p:txBody>
      </p:sp>
    </p:spTree>
    <p:extLst>
      <p:ext uri="{BB962C8B-B14F-4D97-AF65-F5344CB8AC3E}">
        <p14:creationId xmlns:p14="http://schemas.microsoft.com/office/powerpoint/2010/main" val="323670193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54D9D2-FD51-4B03-BD7A-F1350B0E301B}"/>
              </a:ext>
            </a:extLst>
          </p:cNvPr>
          <p:cNvSpPr>
            <a:spLocks noGrp="1"/>
          </p:cNvSpPr>
          <p:nvPr>
            <p:ph type="title"/>
          </p:nvPr>
        </p:nvSpPr>
        <p:spPr>
          <a:xfrm>
            <a:off x="80075" y="662176"/>
            <a:ext cx="10972800" cy="1325563"/>
          </a:xfrm>
          <a:noFill/>
        </p:spPr>
        <p:txBody>
          <a:bodyPr/>
          <a:lstStyle/>
          <a:p>
            <a:r>
              <a:rPr lang="en-US" sz="4800">
                <a:ea typeface="+mj-lt"/>
                <a:cs typeface="+mj-lt"/>
              </a:rPr>
              <a:t>Newborns Receiving Antibiotics</a:t>
            </a:r>
            <a:endParaRPr lang="en-US">
              <a:ea typeface="Calibri"/>
              <a:cs typeface="Calibri"/>
            </a:endParaRPr>
          </a:p>
        </p:txBody>
      </p:sp>
      <p:sp>
        <p:nvSpPr>
          <p:cNvPr id="4" name="Slide Number Placeholder 3">
            <a:extLst>
              <a:ext uri="{FF2B5EF4-FFF2-40B4-BE49-F238E27FC236}">
                <a16:creationId xmlns:a16="http://schemas.microsoft.com/office/drawing/2014/main" id="{C4CEE450-F382-85B8-1007-AE56BB298F32}"/>
              </a:ext>
            </a:extLst>
          </p:cNvPr>
          <p:cNvSpPr>
            <a:spLocks noGrp="1"/>
          </p:cNvSpPr>
          <p:nvPr>
            <p:ph type="sldNum" sz="quarter" idx="10"/>
          </p:nvPr>
        </p:nvSpPr>
        <p:spPr/>
        <p:txBody>
          <a:bodyPr/>
          <a:lstStyle/>
          <a:p>
            <a:fld id="{97033E4B-E3EB-3D46-B2D8-3159663620FA}" type="slidenum">
              <a:rPr lang="en-US" dirty="0" smtClean="0"/>
              <a:pPr/>
              <a:t>56</a:t>
            </a:fld>
            <a:endParaRPr lang="en-US"/>
          </a:p>
        </p:txBody>
      </p:sp>
      <p:sp>
        <p:nvSpPr>
          <p:cNvPr id="5" name="Footer Placeholder 4">
            <a:extLst>
              <a:ext uri="{FF2B5EF4-FFF2-40B4-BE49-F238E27FC236}">
                <a16:creationId xmlns:a16="http://schemas.microsoft.com/office/drawing/2014/main" id="{D78FCC0D-964B-6184-D355-259732ED254B}"/>
              </a:ext>
            </a:extLst>
          </p:cNvPr>
          <p:cNvSpPr>
            <a:spLocks noGrp="1"/>
          </p:cNvSpPr>
          <p:nvPr>
            <p:ph type="ftr" sz="quarter" idx="11"/>
          </p:nvPr>
        </p:nvSpPr>
        <p:spPr/>
        <p:txBody>
          <a:bodyPr/>
          <a:lstStyle/>
          <a:p>
            <a:pPr algn="l"/>
            <a:r>
              <a:rPr lang="en-US"/>
              <a:t>Illinois Perinatal Quality Collaborative</a:t>
            </a:r>
          </a:p>
        </p:txBody>
      </p:sp>
      <p:pic>
        <p:nvPicPr>
          <p:cNvPr id="3" name="Picture 2" descr="A graph of a graph showing the birth rate of a newborn&#10;&#10;Description automatically generated">
            <a:extLst>
              <a:ext uri="{FF2B5EF4-FFF2-40B4-BE49-F238E27FC236}">
                <a16:creationId xmlns:a16="http://schemas.microsoft.com/office/drawing/2014/main" id="{C4ABCE55-5C2B-131C-AA81-7DF50F1D585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08820" y="2054827"/>
            <a:ext cx="8323006" cy="4235473"/>
          </a:xfrm>
          <a:prstGeom prst="rect">
            <a:avLst/>
          </a:prstGeom>
        </p:spPr>
      </p:pic>
      <p:sp>
        <p:nvSpPr>
          <p:cNvPr id="7" name="Rectangle: Rounded Corners 6">
            <a:extLst>
              <a:ext uri="{FF2B5EF4-FFF2-40B4-BE49-F238E27FC236}">
                <a16:creationId xmlns:a16="http://schemas.microsoft.com/office/drawing/2014/main" id="{8DC09057-60EE-8F05-93D0-7F24DCCB2E06}"/>
              </a:ext>
            </a:extLst>
          </p:cNvPr>
          <p:cNvSpPr/>
          <p:nvPr/>
        </p:nvSpPr>
        <p:spPr>
          <a:xfrm>
            <a:off x="9036999" y="2784619"/>
            <a:ext cx="3069290" cy="2281672"/>
          </a:xfrm>
          <a:prstGeom prst="roundRect">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defTabSz="914446"/>
            <a:r>
              <a:rPr lang="en-US" sz="2400">
                <a:solidFill>
                  <a:schemeClr val="bg1"/>
                </a:solidFill>
                <a:latin typeface="Calibri" panose="020F0502020204030204"/>
                <a:ea typeface="Calibri"/>
                <a:cs typeface="Calibri"/>
              </a:rPr>
              <a:t>ILPQC has maintained an antibiotic prescribing rate &lt;4% since September 2022</a:t>
            </a:r>
            <a:endParaRPr lang="en-US" sz="2400">
              <a:solidFill>
                <a:schemeClr val="bg1"/>
              </a:solidFill>
            </a:endParaRPr>
          </a:p>
        </p:txBody>
      </p:sp>
      <p:sp>
        <p:nvSpPr>
          <p:cNvPr id="11" name="Freeform 2">
            <a:extLst>
              <a:ext uri="{FF2B5EF4-FFF2-40B4-BE49-F238E27FC236}">
                <a16:creationId xmlns:a16="http://schemas.microsoft.com/office/drawing/2014/main" id="{0553B29D-C724-4844-8B04-D129E1C3CF13}"/>
              </a:ext>
            </a:extLst>
          </p:cNvPr>
          <p:cNvSpPr/>
          <p:nvPr/>
        </p:nvSpPr>
        <p:spPr>
          <a:xfrm rot="420000">
            <a:off x="9745645" y="1560144"/>
            <a:ext cx="1664319" cy="1127748"/>
          </a:xfrm>
          <a:custGeom>
            <a:avLst/>
            <a:gdLst/>
            <a:ahLst/>
            <a:cxnLst/>
            <a:rect l="l" t="t" r="r" b="b"/>
            <a:pathLst>
              <a:path w="3043829" h="2206776">
                <a:moveTo>
                  <a:pt x="0" y="0"/>
                </a:moveTo>
                <a:lnTo>
                  <a:pt x="3043830" y="0"/>
                </a:lnTo>
                <a:lnTo>
                  <a:pt x="3043830" y="2206776"/>
                </a:lnTo>
                <a:lnTo>
                  <a:pt x="0" y="2206776"/>
                </a:lnTo>
                <a:lnTo>
                  <a:pt x="0" y="0"/>
                </a:lnTo>
                <a:close/>
              </a:path>
            </a:pathLst>
          </a:custGeom>
          <a: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sp>
      <p:sp>
        <p:nvSpPr>
          <p:cNvPr id="12" name="Freeform 2">
            <a:extLst>
              <a:ext uri="{FF2B5EF4-FFF2-40B4-BE49-F238E27FC236}">
                <a16:creationId xmlns:a16="http://schemas.microsoft.com/office/drawing/2014/main" id="{A52FB274-CC96-0E04-CBF1-E40066AA3A68}"/>
              </a:ext>
            </a:extLst>
          </p:cNvPr>
          <p:cNvSpPr/>
          <p:nvPr/>
        </p:nvSpPr>
        <p:spPr>
          <a:xfrm rot="11400000">
            <a:off x="9659613" y="5320982"/>
            <a:ext cx="1664319" cy="1127748"/>
          </a:xfrm>
          <a:custGeom>
            <a:avLst/>
            <a:gdLst/>
            <a:ahLst/>
            <a:cxnLst/>
            <a:rect l="l" t="t" r="r" b="b"/>
            <a:pathLst>
              <a:path w="3043829" h="2206776">
                <a:moveTo>
                  <a:pt x="0" y="0"/>
                </a:moveTo>
                <a:lnTo>
                  <a:pt x="3043830" y="0"/>
                </a:lnTo>
                <a:lnTo>
                  <a:pt x="3043830" y="2206776"/>
                </a:lnTo>
                <a:lnTo>
                  <a:pt x="0" y="2206776"/>
                </a:lnTo>
                <a:lnTo>
                  <a:pt x="0" y="0"/>
                </a:lnTo>
                <a:close/>
              </a:path>
            </a:pathLst>
          </a:custGeom>
          <a: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sp>
      <p:sp>
        <p:nvSpPr>
          <p:cNvPr id="15" name="Arrow: Up 14">
            <a:extLst>
              <a:ext uri="{FF2B5EF4-FFF2-40B4-BE49-F238E27FC236}">
                <a16:creationId xmlns:a16="http://schemas.microsoft.com/office/drawing/2014/main" id="{E10C7D1D-E8C1-0758-A16C-7EF04DC54A49}"/>
              </a:ext>
            </a:extLst>
          </p:cNvPr>
          <p:cNvSpPr/>
          <p:nvPr/>
        </p:nvSpPr>
        <p:spPr>
          <a:xfrm>
            <a:off x="5401597" y="4495185"/>
            <a:ext cx="1167580" cy="909483"/>
          </a:xfrm>
          <a:prstGeom prst="upArrow">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9913106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A graph of different colored lines&#10;&#10;Description automatically generated">
            <a:extLst>
              <a:ext uri="{FF2B5EF4-FFF2-40B4-BE49-F238E27FC236}">
                <a16:creationId xmlns:a16="http://schemas.microsoft.com/office/drawing/2014/main" id="{391ABAAF-7A1B-2733-B406-F8061F5432A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81000" y="1470323"/>
            <a:ext cx="8534400" cy="4933355"/>
          </a:xfrm>
          <a:prstGeom prst="rect">
            <a:avLst/>
          </a:prstGeom>
        </p:spPr>
      </p:pic>
      <p:sp>
        <p:nvSpPr>
          <p:cNvPr id="2" name="Title 1">
            <a:extLst>
              <a:ext uri="{FF2B5EF4-FFF2-40B4-BE49-F238E27FC236}">
                <a16:creationId xmlns:a16="http://schemas.microsoft.com/office/drawing/2014/main" id="{3864CB03-DEF9-DE11-0E97-3E4AE6FC2C58}"/>
              </a:ext>
            </a:extLst>
          </p:cNvPr>
          <p:cNvSpPr>
            <a:spLocks noGrp="1"/>
          </p:cNvSpPr>
          <p:nvPr>
            <p:ph type="title"/>
          </p:nvPr>
        </p:nvSpPr>
        <p:spPr>
          <a:noFill/>
        </p:spPr>
        <p:txBody>
          <a:bodyPr/>
          <a:lstStyle/>
          <a:p>
            <a:r>
              <a:rPr lang="en-US" sz="4800">
                <a:ea typeface="Lato Medium"/>
                <a:cs typeface="Lato Medium"/>
              </a:rPr>
              <a:t>36-Hour Rule Out</a:t>
            </a:r>
            <a:endParaRPr lang="en-US" sz="4800"/>
          </a:p>
        </p:txBody>
      </p:sp>
      <p:sp>
        <p:nvSpPr>
          <p:cNvPr id="4" name="Slide Number Placeholder 3">
            <a:extLst>
              <a:ext uri="{FF2B5EF4-FFF2-40B4-BE49-F238E27FC236}">
                <a16:creationId xmlns:a16="http://schemas.microsoft.com/office/drawing/2014/main" id="{5068F39A-8653-6680-C605-A593857DA966}"/>
              </a:ext>
            </a:extLst>
          </p:cNvPr>
          <p:cNvSpPr>
            <a:spLocks noGrp="1"/>
          </p:cNvSpPr>
          <p:nvPr>
            <p:ph type="sldNum" sz="quarter" idx="10"/>
          </p:nvPr>
        </p:nvSpPr>
        <p:spPr/>
        <p:txBody>
          <a:bodyPr/>
          <a:lstStyle/>
          <a:p>
            <a:fld id="{97033E4B-E3EB-3D46-B2D8-3159663620FA}" type="slidenum">
              <a:rPr lang="en-US" smtClean="0"/>
              <a:pPr/>
              <a:t>57</a:t>
            </a:fld>
            <a:endParaRPr lang="en-US"/>
          </a:p>
        </p:txBody>
      </p:sp>
      <p:sp>
        <p:nvSpPr>
          <p:cNvPr id="5" name="Footer Placeholder 4">
            <a:extLst>
              <a:ext uri="{FF2B5EF4-FFF2-40B4-BE49-F238E27FC236}">
                <a16:creationId xmlns:a16="http://schemas.microsoft.com/office/drawing/2014/main" id="{63F4DC8E-E8D6-EEBC-714D-B083C9C32043}"/>
              </a:ext>
            </a:extLst>
          </p:cNvPr>
          <p:cNvSpPr>
            <a:spLocks noGrp="1"/>
          </p:cNvSpPr>
          <p:nvPr>
            <p:ph type="ftr" sz="quarter" idx="11"/>
          </p:nvPr>
        </p:nvSpPr>
        <p:spPr/>
        <p:txBody>
          <a:bodyPr/>
          <a:lstStyle/>
          <a:p>
            <a:pPr algn="l"/>
            <a:r>
              <a:rPr lang="en-US"/>
              <a:t>Illinois Perinatal Quality Collaborative</a:t>
            </a:r>
          </a:p>
        </p:txBody>
      </p:sp>
      <p:cxnSp>
        <p:nvCxnSpPr>
          <p:cNvPr id="7" name="Straight Arrow Connector 6">
            <a:extLst>
              <a:ext uri="{FF2B5EF4-FFF2-40B4-BE49-F238E27FC236}">
                <a16:creationId xmlns:a16="http://schemas.microsoft.com/office/drawing/2014/main" id="{C12F3E57-11BF-4FF1-2EA7-4512A3C55ED5}"/>
              </a:ext>
            </a:extLst>
          </p:cNvPr>
          <p:cNvCxnSpPr/>
          <p:nvPr/>
        </p:nvCxnSpPr>
        <p:spPr>
          <a:xfrm flipV="1">
            <a:off x="931607" y="2743199"/>
            <a:ext cx="7760108" cy="31955"/>
          </a:xfrm>
          <a:prstGeom prst="straightConnector1">
            <a:avLst/>
          </a:prstGeom>
          <a:ln>
            <a:prstDash val="dash"/>
          </a:ln>
        </p:spPr>
        <p:style>
          <a:lnRef idx="3">
            <a:schemeClr val="dk1"/>
          </a:lnRef>
          <a:fillRef idx="0">
            <a:schemeClr val="dk1"/>
          </a:fillRef>
          <a:effectRef idx="2">
            <a:schemeClr val="dk1"/>
          </a:effectRef>
          <a:fontRef idx="minor">
            <a:schemeClr val="tx1"/>
          </a:fontRef>
        </p:style>
      </p:cxnSp>
      <p:sp>
        <p:nvSpPr>
          <p:cNvPr id="8" name="Rectangle 7">
            <a:extLst>
              <a:ext uri="{FF2B5EF4-FFF2-40B4-BE49-F238E27FC236}">
                <a16:creationId xmlns:a16="http://schemas.microsoft.com/office/drawing/2014/main" id="{B9D3AE0F-2EB1-35C6-A183-961FFFD885AF}"/>
              </a:ext>
            </a:extLst>
          </p:cNvPr>
          <p:cNvSpPr/>
          <p:nvPr/>
        </p:nvSpPr>
        <p:spPr>
          <a:xfrm>
            <a:off x="1450257" y="2922024"/>
            <a:ext cx="1216742" cy="381000"/>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cs typeface="Calibri"/>
              </a:rPr>
              <a:t>Goal: 80%</a:t>
            </a:r>
            <a:endParaRPr lang="en-US"/>
          </a:p>
        </p:txBody>
      </p:sp>
      <p:sp>
        <p:nvSpPr>
          <p:cNvPr id="3" name="Octagon 2">
            <a:extLst>
              <a:ext uri="{FF2B5EF4-FFF2-40B4-BE49-F238E27FC236}">
                <a16:creationId xmlns:a16="http://schemas.microsoft.com/office/drawing/2014/main" id="{90DC988E-4FF1-8940-757F-244F05CAA746}"/>
              </a:ext>
            </a:extLst>
          </p:cNvPr>
          <p:cNvSpPr/>
          <p:nvPr/>
        </p:nvSpPr>
        <p:spPr>
          <a:xfrm>
            <a:off x="8919701" y="2430410"/>
            <a:ext cx="3109451" cy="2888225"/>
          </a:xfrm>
          <a:prstGeom prst="octagon">
            <a:avLst/>
          </a:prstGeom>
          <a:solidFill>
            <a:schemeClr val="accent2"/>
          </a:solidFill>
          <a:ln w="57150">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TextBox 8">
            <a:extLst>
              <a:ext uri="{FF2B5EF4-FFF2-40B4-BE49-F238E27FC236}">
                <a16:creationId xmlns:a16="http://schemas.microsoft.com/office/drawing/2014/main" id="{D15D27A0-B424-BB62-E899-E2C3F60BE357}"/>
              </a:ext>
            </a:extLst>
          </p:cNvPr>
          <p:cNvSpPr txBox="1"/>
          <p:nvPr/>
        </p:nvSpPr>
        <p:spPr>
          <a:xfrm>
            <a:off x="8956573" y="2918952"/>
            <a:ext cx="3069508" cy="224676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800">
                <a:solidFill>
                  <a:srgbClr val="FFFFFF"/>
                </a:solidFill>
                <a:cs typeface="Calibri"/>
              </a:rPr>
              <a:t>As of June 2023, </a:t>
            </a:r>
            <a:endParaRPr lang="en-US" sz="2000">
              <a:solidFill>
                <a:srgbClr val="444C55"/>
              </a:solidFill>
              <a:cs typeface="Calibri"/>
            </a:endParaRPr>
          </a:p>
          <a:p>
            <a:pPr algn="ctr"/>
            <a:r>
              <a:rPr lang="en-US" sz="2800">
                <a:solidFill>
                  <a:srgbClr val="FFFFFF"/>
                </a:solidFill>
                <a:cs typeface="Calibri"/>
              </a:rPr>
              <a:t>&gt;80% of </a:t>
            </a:r>
            <a:r>
              <a:rPr lang="en-US" sz="2800">
                <a:solidFill>
                  <a:schemeClr val="bg1"/>
                </a:solidFill>
                <a:ea typeface="+mn-lt"/>
                <a:cs typeface="+mn-lt"/>
              </a:rPr>
              <a:t>newborns received antibiotics for less than 36 hours </a:t>
            </a:r>
          </a:p>
        </p:txBody>
      </p:sp>
      <p:sp>
        <p:nvSpPr>
          <p:cNvPr id="11" name="Arrow: Up 10">
            <a:extLst>
              <a:ext uri="{FF2B5EF4-FFF2-40B4-BE49-F238E27FC236}">
                <a16:creationId xmlns:a16="http://schemas.microsoft.com/office/drawing/2014/main" id="{2E82E43E-31A5-3F71-CC28-76ECCA8A5D35}"/>
              </a:ext>
            </a:extLst>
          </p:cNvPr>
          <p:cNvSpPr/>
          <p:nvPr/>
        </p:nvSpPr>
        <p:spPr>
          <a:xfrm>
            <a:off x="7375423" y="3032637"/>
            <a:ext cx="1167580" cy="909483"/>
          </a:xfrm>
          <a:prstGeom prst="upArrow">
            <a:avLst/>
          </a:prstGeom>
          <a:solidFill>
            <a:schemeClr val="accent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0610825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93299" y="365125"/>
            <a:ext cx="11289101" cy="1339940"/>
          </a:xfrm>
          <a:noFill/>
          <a:ln>
            <a:noFill/>
          </a:ln>
        </p:spPr>
        <p:txBody>
          <a:bodyPr/>
          <a:lstStyle/>
          <a:p>
            <a:r>
              <a:rPr lang="en-US" sz="4800">
                <a:ea typeface="Lato Medium"/>
                <a:cs typeface="Lato Medium"/>
              </a:rPr>
              <a:t>BASIC Sustainability</a:t>
            </a:r>
            <a:endParaRPr lang="en-US" sz="4800"/>
          </a:p>
        </p:txBody>
      </p:sp>
      <p:sp>
        <p:nvSpPr>
          <p:cNvPr id="10" name="Content Placeholder 2"/>
          <p:cNvSpPr txBox="1">
            <a:spLocks/>
          </p:cNvSpPr>
          <p:nvPr/>
        </p:nvSpPr>
        <p:spPr>
          <a:xfrm>
            <a:off x="7400532" y="1606351"/>
            <a:ext cx="4258733" cy="4351338"/>
          </a:xfrm>
          <a:prstGeom prst="rect">
            <a:avLst/>
          </a:prstGeom>
        </p:spPr>
        <p:txBody>
          <a:bodyPr vert="horz" lIns="91440" tIns="45720" rIns="91440" bIns="45720" rtlCol="0" anchor="t">
            <a:noAutofit/>
          </a:bodyPr>
          <a:lst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800" b="1">
                <a:ea typeface="Lato"/>
                <a:cs typeface="Lato"/>
              </a:rPr>
              <a:t>Why is sustainability planning important?</a:t>
            </a:r>
          </a:p>
          <a:p>
            <a:pPr lvl="1"/>
            <a:r>
              <a:rPr lang="en-US">
                <a:ea typeface="Lato"/>
                <a:cs typeface="Lato"/>
              </a:rPr>
              <a:t>To ensure processes are in place to continue antibiotic stewardship best practices for all newborns</a:t>
            </a:r>
          </a:p>
          <a:p>
            <a:pPr lvl="1"/>
            <a:r>
              <a:rPr lang="en-US">
                <a:ea typeface="Lato"/>
                <a:cs typeface="Lato"/>
              </a:rPr>
              <a:t>To ensure all new hires are educated on the protocols for antibiotic prescribing</a:t>
            </a:r>
          </a:p>
          <a:p>
            <a:pPr lvl="1"/>
            <a:r>
              <a:rPr lang="en-US">
                <a:ea typeface="+mn-lt"/>
                <a:cs typeface="+mn-lt"/>
              </a:rPr>
              <a:t>To sustain the hard work and achievements of the last 3 years of BASIC</a:t>
            </a:r>
            <a:endParaRPr lang="en-US">
              <a:ea typeface="Lato"/>
              <a:cs typeface="Lato"/>
            </a:endParaRPr>
          </a:p>
          <a:p>
            <a:pPr lvl="1"/>
            <a:endParaRPr lang="en-US">
              <a:ea typeface="Lato"/>
              <a:cs typeface="Lato"/>
            </a:endParaRPr>
          </a:p>
        </p:txBody>
      </p:sp>
      <p:graphicFrame>
        <p:nvGraphicFramePr>
          <p:cNvPr id="3" name="Diagram 2">
            <a:extLst>
              <a:ext uri="{FF2B5EF4-FFF2-40B4-BE49-F238E27FC236}">
                <a16:creationId xmlns:a16="http://schemas.microsoft.com/office/drawing/2014/main" id="{9427438A-5A84-A651-BD2C-10E3DD308077}"/>
              </a:ext>
            </a:extLst>
          </p:cNvPr>
          <p:cNvGraphicFramePr/>
          <p:nvPr>
            <p:extLst>
              <p:ext uri="{D42A27DB-BD31-4B8C-83A1-F6EECF244321}">
                <p14:modId xmlns:p14="http://schemas.microsoft.com/office/powerpoint/2010/main" val="1715901382"/>
              </p:ext>
            </p:extLst>
          </p:nvPr>
        </p:nvGraphicFramePr>
        <p:xfrm>
          <a:off x="292100" y="1841500"/>
          <a:ext cx="6647180" cy="386842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02541886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DEED3604-3C71-C2C8-4D9D-990097002917}"/>
              </a:ext>
            </a:extLst>
          </p:cNvPr>
          <p:cNvSpPr txBox="1"/>
          <p:nvPr/>
        </p:nvSpPr>
        <p:spPr>
          <a:xfrm>
            <a:off x="1826477" y="2468706"/>
            <a:ext cx="8251217" cy="830997"/>
          </a:xfrm>
          <a:prstGeom prst="rect">
            <a:avLst/>
          </a:prstGeom>
          <a:noFill/>
        </p:spPr>
        <p:txBody>
          <a:bodyPr wrap="square" lIns="91440" tIns="45720" rIns="91440" bIns="45720" rtlCol="0" anchor="t">
            <a:spAutoFit/>
          </a:bodyPr>
          <a:lstStyle/>
          <a:p>
            <a:r>
              <a:rPr lang="en-US" sz="4800">
                <a:cs typeface="Calibri"/>
              </a:rPr>
              <a:t>BASIC sustainability means...</a:t>
            </a:r>
          </a:p>
        </p:txBody>
      </p:sp>
      <p:sp>
        <p:nvSpPr>
          <p:cNvPr id="7" name="TextBox 6">
            <a:extLst>
              <a:ext uri="{FF2B5EF4-FFF2-40B4-BE49-F238E27FC236}">
                <a16:creationId xmlns:a16="http://schemas.microsoft.com/office/drawing/2014/main" id="{5AC7E1DF-5A1A-4283-C440-6FA356CF711C}"/>
              </a:ext>
            </a:extLst>
          </p:cNvPr>
          <p:cNvSpPr txBox="1"/>
          <p:nvPr/>
        </p:nvSpPr>
        <p:spPr>
          <a:xfrm>
            <a:off x="1647645" y="2611306"/>
            <a:ext cx="10121030" cy="830997"/>
          </a:xfrm>
          <a:prstGeom prst="rect">
            <a:avLst/>
          </a:prstGeom>
          <a:noFill/>
        </p:spPr>
        <p:txBody>
          <a:bodyPr wrap="square" lIns="91440" tIns="45720" rIns="91440" bIns="45720" rtlCol="0" anchor="t">
            <a:spAutoFit/>
          </a:bodyPr>
          <a:lstStyle/>
          <a:p>
            <a:endParaRPr lang="en-US" sz="4800"/>
          </a:p>
        </p:txBody>
      </p:sp>
    </p:spTree>
    <p:extLst>
      <p:ext uri="{BB962C8B-B14F-4D97-AF65-F5344CB8AC3E}">
        <p14:creationId xmlns:p14="http://schemas.microsoft.com/office/powerpoint/2010/main" val="3133463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nodePh="1">
                                  <p:stCondLst>
                                    <p:cond delay="0"/>
                                  </p:stCondLst>
                                  <p:endCondLst>
                                    <p:cond evt="begin" delay="0">
                                      <p:tn val="5"/>
                                    </p:cond>
                                  </p:end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EFEADE"/>
        </a:solidFill>
        <a:effectLst/>
      </p:bgPr>
    </p:bg>
    <p:spTree>
      <p:nvGrpSpPr>
        <p:cNvPr id="1" name=""/>
        <p:cNvGrpSpPr/>
        <p:nvPr/>
      </p:nvGrpSpPr>
      <p:grpSpPr>
        <a:xfrm>
          <a:off x="0" y="0"/>
          <a:ext cx="0" cy="0"/>
          <a:chOff x="0" y="0"/>
          <a:chExt cx="0" cy="0"/>
        </a:xfrm>
      </p:grpSpPr>
      <p:sp>
        <p:nvSpPr>
          <p:cNvPr id="2" name="Freeform 2"/>
          <p:cNvSpPr/>
          <p:nvPr/>
        </p:nvSpPr>
        <p:spPr>
          <a:xfrm>
            <a:off x="5467431" y="2403212"/>
            <a:ext cx="4337241" cy="4761837"/>
          </a:xfrm>
          <a:custGeom>
            <a:avLst/>
            <a:gdLst/>
            <a:ahLst/>
            <a:cxnLst/>
            <a:rect l="l" t="t" r="r" b="b"/>
            <a:pathLst>
              <a:path w="6505861" h="7142756">
                <a:moveTo>
                  <a:pt x="0" y="0"/>
                </a:moveTo>
                <a:lnTo>
                  <a:pt x="6505860" y="0"/>
                </a:lnTo>
                <a:lnTo>
                  <a:pt x="6505860" y="7142756"/>
                </a:lnTo>
                <a:lnTo>
                  <a:pt x="0" y="7142756"/>
                </a:lnTo>
                <a:lnTo>
                  <a:pt x="0" y="0"/>
                </a:lnTo>
                <a:close/>
              </a:path>
            </a:pathLst>
          </a:custGeom>
          <a: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a:blipFill>
        </p:spPr>
      </p:sp>
      <p:sp>
        <p:nvSpPr>
          <p:cNvPr id="3" name="Freeform 3"/>
          <p:cNvSpPr/>
          <p:nvPr/>
        </p:nvSpPr>
        <p:spPr>
          <a:xfrm>
            <a:off x="3352800" y="536173"/>
            <a:ext cx="5335621" cy="5414765"/>
          </a:xfrm>
          <a:custGeom>
            <a:avLst/>
            <a:gdLst/>
            <a:ahLst/>
            <a:cxnLst/>
            <a:rect l="l" t="t" r="r" b="b"/>
            <a:pathLst>
              <a:path w="8003431" h="8122147">
                <a:moveTo>
                  <a:pt x="0" y="0"/>
                </a:moveTo>
                <a:lnTo>
                  <a:pt x="8003431" y="0"/>
                </a:lnTo>
                <a:lnTo>
                  <a:pt x="8003431" y="8122147"/>
                </a:lnTo>
                <a:lnTo>
                  <a:pt x="0" y="8122147"/>
                </a:lnTo>
                <a:lnTo>
                  <a:pt x="0" y="0"/>
                </a:lnTo>
                <a:close/>
              </a:path>
            </a:pathLst>
          </a:custGeom>
          <a: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sp>
      <p:sp>
        <p:nvSpPr>
          <p:cNvPr id="4" name="Freeform 4"/>
          <p:cNvSpPr/>
          <p:nvPr/>
        </p:nvSpPr>
        <p:spPr>
          <a:xfrm rot="20386086">
            <a:off x="2837303" y="4764692"/>
            <a:ext cx="964506" cy="2119793"/>
          </a:xfrm>
          <a:custGeom>
            <a:avLst/>
            <a:gdLst/>
            <a:ahLst/>
            <a:cxnLst/>
            <a:rect l="l" t="t" r="r" b="b"/>
            <a:pathLst>
              <a:path w="1446759" h="3179690">
                <a:moveTo>
                  <a:pt x="0" y="0"/>
                </a:moveTo>
                <a:lnTo>
                  <a:pt x="1446759" y="0"/>
                </a:lnTo>
                <a:lnTo>
                  <a:pt x="1446759" y="3179690"/>
                </a:lnTo>
                <a:lnTo>
                  <a:pt x="0" y="3179690"/>
                </a:lnTo>
                <a:lnTo>
                  <a:pt x="0" y="0"/>
                </a:lnTo>
                <a:close/>
              </a:path>
            </a:pathLst>
          </a:custGeom>
          <a: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a:blipFill>
        </p:spPr>
      </p:sp>
      <p:sp>
        <p:nvSpPr>
          <p:cNvPr id="5" name="Freeform 5"/>
          <p:cNvSpPr/>
          <p:nvPr/>
        </p:nvSpPr>
        <p:spPr>
          <a:xfrm>
            <a:off x="3659784" y="2524873"/>
            <a:ext cx="478804" cy="374199"/>
          </a:xfrm>
          <a:custGeom>
            <a:avLst/>
            <a:gdLst/>
            <a:ahLst/>
            <a:cxnLst/>
            <a:rect l="l" t="t" r="r" b="b"/>
            <a:pathLst>
              <a:path w="718206" h="561299">
                <a:moveTo>
                  <a:pt x="0" y="0"/>
                </a:moveTo>
                <a:lnTo>
                  <a:pt x="718206" y="0"/>
                </a:lnTo>
                <a:lnTo>
                  <a:pt x="718206" y="561299"/>
                </a:lnTo>
                <a:lnTo>
                  <a:pt x="0" y="561299"/>
                </a:lnTo>
                <a:lnTo>
                  <a:pt x="0" y="0"/>
                </a:lnTo>
                <a:close/>
              </a:path>
            </a:pathLst>
          </a:custGeom>
          <a:blipFill>
            <a:blip r:embed="rId8" cstate="email">
              <a:alphaModFix amt="50000"/>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a:blipFill>
        </p:spPr>
      </p:sp>
      <p:sp>
        <p:nvSpPr>
          <p:cNvPr id="6" name="Freeform 6"/>
          <p:cNvSpPr/>
          <p:nvPr/>
        </p:nvSpPr>
        <p:spPr>
          <a:xfrm>
            <a:off x="3693029" y="2403212"/>
            <a:ext cx="478804" cy="415961"/>
          </a:xfrm>
          <a:custGeom>
            <a:avLst/>
            <a:gdLst/>
            <a:ahLst/>
            <a:cxnLst/>
            <a:rect l="l" t="t" r="r" b="b"/>
            <a:pathLst>
              <a:path w="718206" h="623942">
                <a:moveTo>
                  <a:pt x="0" y="0"/>
                </a:moveTo>
                <a:lnTo>
                  <a:pt x="718206" y="0"/>
                </a:lnTo>
                <a:lnTo>
                  <a:pt x="718206" y="623942"/>
                </a:lnTo>
                <a:lnTo>
                  <a:pt x="0" y="623942"/>
                </a:lnTo>
                <a:lnTo>
                  <a:pt x="0" y="0"/>
                </a:lnTo>
                <a:close/>
              </a:path>
            </a:pathLst>
          </a:custGeom>
          <a: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a:blipFill>
        </p:spPr>
      </p:sp>
      <p:sp>
        <p:nvSpPr>
          <p:cNvPr id="7" name="Freeform 7"/>
          <p:cNvSpPr/>
          <p:nvPr/>
        </p:nvSpPr>
        <p:spPr>
          <a:xfrm>
            <a:off x="3693029" y="3039065"/>
            <a:ext cx="478804" cy="374199"/>
          </a:xfrm>
          <a:custGeom>
            <a:avLst/>
            <a:gdLst/>
            <a:ahLst/>
            <a:cxnLst/>
            <a:rect l="l" t="t" r="r" b="b"/>
            <a:pathLst>
              <a:path w="718206" h="561299">
                <a:moveTo>
                  <a:pt x="0" y="0"/>
                </a:moveTo>
                <a:lnTo>
                  <a:pt x="718206" y="0"/>
                </a:lnTo>
                <a:lnTo>
                  <a:pt x="718206" y="561299"/>
                </a:lnTo>
                <a:lnTo>
                  <a:pt x="0" y="561299"/>
                </a:lnTo>
                <a:lnTo>
                  <a:pt x="0" y="0"/>
                </a:lnTo>
                <a:close/>
              </a:path>
            </a:pathLst>
          </a:custGeom>
          <a:blipFill>
            <a:blip r:embed="rId8" cstate="email">
              <a:alphaModFix amt="50000"/>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a:blipFill>
        </p:spPr>
      </p:sp>
      <p:sp>
        <p:nvSpPr>
          <p:cNvPr id="8" name="Freeform 8"/>
          <p:cNvSpPr/>
          <p:nvPr/>
        </p:nvSpPr>
        <p:spPr>
          <a:xfrm>
            <a:off x="3693029" y="3532084"/>
            <a:ext cx="478804" cy="415961"/>
          </a:xfrm>
          <a:custGeom>
            <a:avLst/>
            <a:gdLst/>
            <a:ahLst/>
            <a:cxnLst/>
            <a:rect l="l" t="t" r="r" b="b"/>
            <a:pathLst>
              <a:path w="718206" h="623942">
                <a:moveTo>
                  <a:pt x="0" y="0"/>
                </a:moveTo>
                <a:lnTo>
                  <a:pt x="718206" y="0"/>
                </a:lnTo>
                <a:lnTo>
                  <a:pt x="718206" y="623942"/>
                </a:lnTo>
                <a:lnTo>
                  <a:pt x="0" y="623942"/>
                </a:lnTo>
                <a:lnTo>
                  <a:pt x="0" y="0"/>
                </a:lnTo>
                <a:close/>
              </a:path>
            </a:pathLst>
          </a:custGeom>
          <a: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a:blipFill>
        </p:spPr>
      </p:sp>
      <p:sp>
        <p:nvSpPr>
          <p:cNvPr id="9" name="Freeform 9"/>
          <p:cNvSpPr/>
          <p:nvPr/>
        </p:nvSpPr>
        <p:spPr>
          <a:xfrm>
            <a:off x="3693029" y="3552965"/>
            <a:ext cx="478804" cy="374199"/>
          </a:xfrm>
          <a:custGeom>
            <a:avLst/>
            <a:gdLst/>
            <a:ahLst/>
            <a:cxnLst/>
            <a:rect l="l" t="t" r="r" b="b"/>
            <a:pathLst>
              <a:path w="718206" h="561299">
                <a:moveTo>
                  <a:pt x="0" y="0"/>
                </a:moveTo>
                <a:lnTo>
                  <a:pt x="718206" y="0"/>
                </a:lnTo>
                <a:lnTo>
                  <a:pt x="718206" y="561300"/>
                </a:lnTo>
                <a:lnTo>
                  <a:pt x="0" y="561300"/>
                </a:lnTo>
                <a:lnTo>
                  <a:pt x="0" y="0"/>
                </a:lnTo>
                <a:close/>
              </a:path>
            </a:pathLst>
          </a:custGeom>
          <a:blipFill>
            <a:blip r:embed="rId8" cstate="email">
              <a:alphaModFix amt="50000"/>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a:blipFill>
        </p:spPr>
      </p:sp>
      <p:sp>
        <p:nvSpPr>
          <p:cNvPr id="10" name="Freeform 10"/>
          <p:cNvSpPr/>
          <p:nvPr/>
        </p:nvSpPr>
        <p:spPr>
          <a:xfrm>
            <a:off x="3693029" y="2997304"/>
            <a:ext cx="478804" cy="415961"/>
          </a:xfrm>
          <a:custGeom>
            <a:avLst/>
            <a:gdLst/>
            <a:ahLst/>
            <a:cxnLst/>
            <a:rect l="l" t="t" r="r" b="b"/>
            <a:pathLst>
              <a:path w="718206" h="623942">
                <a:moveTo>
                  <a:pt x="0" y="0"/>
                </a:moveTo>
                <a:lnTo>
                  <a:pt x="718206" y="0"/>
                </a:lnTo>
                <a:lnTo>
                  <a:pt x="718206" y="623941"/>
                </a:lnTo>
                <a:lnTo>
                  <a:pt x="0" y="623941"/>
                </a:lnTo>
                <a:lnTo>
                  <a:pt x="0" y="0"/>
                </a:lnTo>
                <a:close/>
              </a:path>
            </a:pathLst>
          </a:custGeom>
          <a: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a:blipFill>
        </p:spPr>
      </p:sp>
      <p:sp>
        <p:nvSpPr>
          <p:cNvPr id="11" name="Freeform 11"/>
          <p:cNvSpPr/>
          <p:nvPr/>
        </p:nvSpPr>
        <p:spPr>
          <a:xfrm>
            <a:off x="3693029" y="4066865"/>
            <a:ext cx="478804" cy="374199"/>
          </a:xfrm>
          <a:custGeom>
            <a:avLst/>
            <a:gdLst/>
            <a:ahLst/>
            <a:cxnLst/>
            <a:rect l="l" t="t" r="r" b="b"/>
            <a:pathLst>
              <a:path w="718206" h="561299">
                <a:moveTo>
                  <a:pt x="0" y="0"/>
                </a:moveTo>
                <a:lnTo>
                  <a:pt x="718206" y="0"/>
                </a:lnTo>
                <a:lnTo>
                  <a:pt x="718206" y="561299"/>
                </a:lnTo>
                <a:lnTo>
                  <a:pt x="0" y="561299"/>
                </a:lnTo>
                <a:lnTo>
                  <a:pt x="0" y="0"/>
                </a:lnTo>
                <a:close/>
              </a:path>
            </a:pathLst>
          </a:custGeom>
          <a:blipFill>
            <a:blip r:embed="rId8" cstate="email">
              <a:alphaModFix amt="50000"/>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a:blipFill>
        </p:spPr>
      </p:sp>
      <p:sp>
        <p:nvSpPr>
          <p:cNvPr id="12" name="Freeform 12"/>
          <p:cNvSpPr/>
          <p:nvPr/>
        </p:nvSpPr>
        <p:spPr>
          <a:xfrm>
            <a:off x="3693029" y="3994898"/>
            <a:ext cx="478804" cy="415961"/>
          </a:xfrm>
          <a:custGeom>
            <a:avLst/>
            <a:gdLst/>
            <a:ahLst/>
            <a:cxnLst/>
            <a:rect l="l" t="t" r="r" b="b"/>
            <a:pathLst>
              <a:path w="718206" h="623942">
                <a:moveTo>
                  <a:pt x="0" y="0"/>
                </a:moveTo>
                <a:lnTo>
                  <a:pt x="718206" y="0"/>
                </a:lnTo>
                <a:lnTo>
                  <a:pt x="718206" y="623942"/>
                </a:lnTo>
                <a:lnTo>
                  <a:pt x="0" y="623942"/>
                </a:lnTo>
                <a:lnTo>
                  <a:pt x="0" y="0"/>
                </a:lnTo>
                <a:close/>
              </a:path>
            </a:pathLst>
          </a:custGeom>
          <a: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a:blipFill>
        </p:spPr>
      </p:sp>
      <p:sp>
        <p:nvSpPr>
          <p:cNvPr id="13" name="Freeform 13"/>
          <p:cNvSpPr/>
          <p:nvPr/>
        </p:nvSpPr>
        <p:spPr>
          <a:xfrm>
            <a:off x="7927964" y="6089681"/>
            <a:ext cx="1520914" cy="655191"/>
          </a:xfrm>
          <a:custGeom>
            <a:avLst/>
            <a:gdLst/>
            <a:ahLst/>
            <a:cxnLst/>
            <a:rect l="l" t="t" r="r" b="b"/>
            <a:pathLst>
              <a:path w="2281371" h="982786">
                <a:moveTo>
                  <a:pt x="0" y="0"/>
                </a:moveTo>
                <a:lnTo>
                  <a:pt x="2281372" y="0"/>
                </a:lnTo>
                <a:lnTo>
                  <a:pt x="2281372" y="982786"/>
                </a:lnTo>
                <a:lnTo>
                  <a:pt x="0" y="982786"/>
                </a:lnTo>
                <a:lnTo>
                  <a:pt x="0" y="0"/>
                </a:lnTo>
                <a:close/>
              </a:path>
            </a:pathLst>
          </a:custGeom>
          <a:blipFill>
            <a:blip r:embed="rId12" cstate="email">
              <a:extLst>
                <a:ext uri="{28A0092B-C50C-407E-A947-70E740481C1C}">
                  <a14:useLocalDpi xmlns:a14="http://schemas.microsoft.com/office/drawing/2010/main"/>
                </a:ext>
              </a:extLst>
            </a:blip>
            <a:stretch>
              <a:fillRect/>
            </a:stretch>
          </a:blipFill>
        </p:spPr>
      </p:sp>
      <p:sp>
        <p:nvSpPr>
          <p:cNvPr id="14" name="TextBox 14"/>
          <p:cNvSpPr txBox="1"/>
          <p:nvPr/>
        </p:nvSpPr>
        <p:spPr>
          <a:xfrm>
            <a:off x="4337080" y="2482593"/>
            <a:ext cx="4463728" cy="397032"/>
          </a:xfrm>
          <a:prstGeom prst="rect">
            <a:avLst/>
          </a:prstGeom>
        </p:spPr>
        <p:txBody>
          <a:bodyPr lIns="0" tIns="0" rIns="0" bIns="0" rtlCol="0" anchor="t">
            <a:spAutoFit/>
          </a:bodyPr>
          <a:lstStyle/>
          <a:p>
            <a:pPr>
              <a:lnSpc>
                <a:spcPts val="3294"/>
              </a:lnSpc>
            </a:pPr>
            <a:r>
              <a:rPr lang="en-US" sz="2350" b="1">
                <a:solidFill>
                  <a:srgbClr val="C6874E"/>
                </a:solidFill>
                <a:latin typeface="More Sugar Thin"/>
              </a:rPr>
              <a:t>Exchange</a:t>
            </a:r>
            <a:r>
              <a:rPr lang="en-US" sz="2350">
                <a:solidFill>
                  <a:srgbClr val="C6874E"/>
                </a:solidFill>
                <a:latin typeface="More Sugar Thin"/>
              </a:rPr>
              <a:t> actionable strategies.</a:t>
            </a:r>
          </a:p>
        </p:txBody>
      </p:sp>
      <p:sp>
        <p:nvSpPr>
          <p:cNvPr id="15" name="TextBox 15"/>
          <p:cNvSpPr txBox="1"/>
          <p:nvPr/>
        </p:nvSpPr>
        <p:spPr>
          <a:xfrm>
            <a:off x="4337080" y="2946503"/>
            <a:ext cx="3716332" cy="397032"/>
          </a:xfrm>
          <a:prstGeom prst="rect">
            <a:avLst/>
          </a:prstGeom>
        </p:spPr>
        <p:txBody>
          <a:bodyPr lIns="0" tIns="0" rIns="0" bIns="0" rtlCol="0" anchor="t">
            <a:spAutoFit/>
          </a:bodyPr>
          <a:lstStyle/>
          <a:p>
            <a:pPr>
              <a:lnSpc>
                <a:spcPts val="3294"/>
              </a:lnSpc>
            </a:pPr>
            <a:r>
              <a:rPr lang="en-US" sz="2350" b="1">
                <a:solidFill>
                  <a:srgbClr val="C6874E"/>
                </a:solidFill>
                <a:latin typeface="More Sugar Thin"/>
              </a:rPr>
              <a:t>Network </a:t>
            </a:r>
            <a:r>
              <a:rPr lang="en-US" sz="2350">
                <a:solidFill>
                  <a:srgbClr val="C6874E"/>
                </a:solidFill>
                <a:latin typeface="More Sugar Thin"/>
              </a:rPr>
              <a:t>opportunities.</a:t>
            </a:r>
          </a:p>
        </p:txBody>
      </p:sp>
      <p:sp>
        <p:nvSpPr>
          <p:cNvPr id="16" name="TextBox 16"/>
          <p:cNvSpPr txBox="1"/>
          <p:nvPr/>
        </p:nvSpPr>
        <p:spPr>
          <a:xfrm>
            <a:off x="4337080" y="3481283"/>
            <a:ext cx="3110373" cy="397032"/>
          </a:xfrm>
          <a:prstGeom prst="rect">
            <a:avLst/>
          </a:prstGeom>
        </p:spPr>
        <p:txBody>
          <a:bodyPr lIns="0" tIns="0" rIns="0" bIns="0" rtlCol="0" anchor="t">
            <a:spAutoFit/>
          </a:bodyPr>
          <a:lstStyle/>
          <a:p>
            <a:pPr>
              <a:lnSpc>
                <a:spcPts val="3294"/>
              </a:lnSpc>
            </a:pPr>
            <a:r>
              <a:rPr lang="en-US" sz="2350" b="1">
                <a:solidFill>
                  <a:srgbClr val="C6874E"/>
                </a:solidFill>
                <a:latin typeface="More Sugar Thin"/>
              </a:rPr>
              <a:t>Gain</a:t>
            </a:r>
            <a:r>
              <a:rPr lang="en-US" sz="2350">
                <a:solidFill>
                  <a:srgbClr val="C6874E"/>
                </a:solidFill>
                <a:latin typeface="More Sugar Thin"/>
              </a:rPr>
              <a:t> new knowledge.</a:t>
            </a:r>
          </a:p>
        </p:txBody>
      </p:sp>
      <p:sp>
        <p:nvSpPr>
          <p:cNvPr id="17" name="TextBox 17"/>
          <p:cNvSpPr txBox="1"/>
          <p:nvPr/>
        </p:nvSpPr>
        <p:spPr>
          <a:xfrm>
            <a:off x="4337080" y="4008947"/>
            <a:ext cx="2787015" cy="397032"/>
          </a:xfrm>
          <a:prstGeom prst="rect">
            <a:avLst/>
          </a:prstGeom>
        </p:spPr>
        <p:txBody>
          <a:bodyPr lIns="0" tIns="0" rIns="0" bIns="0" rtlCol="0" anchor="t">
            <a:spAutoFit/>
          </a:bodyPr>
          <a:lstStyle/>
          <a:p>
            <a:pPr>
              <a:lnSpc>
                <a:spcPts val="3294"/>
              </a:lnSpc>
            </a:pPr>
            <a:r>
              <a:rPr lang="en-US" sz="2350" b="1">
                <a:solidFill>
                  <a:srgbClr val="C6874E"/>
                </a:solidFill>
                <a:latin typeface="More Sugar Thin"/>
              </a:rPr>
              <a:t>Apply </a:t>
            </a:r>
            <a:r>
              <a:rPr lang="en-US" sz="2350">
                <a:solidFill>
                  <a:srgbClr val="C6874E"/>
                </a:solidFill>
                <a:latin typeface="More Sugar Thin"/>
              </a:rPr>
              <a:t>QI strategies.</a:t>
            </a:r>
          </a:p>
        </p:txBody>
      </p:sp>
      <p:sp>
        <p:nvSpPr>
          <p:cNvPr id="18" name="TextBox 18"/>
          <p:cNvSpPr txBox="1"/>
          <p:nvPr/>
        </p:nvSpPr>
        <p:spPr>
          <a:xfrm>
            <a:off x="4171833" y="1764251"/>
            <a:ext cx="3914824" cy="612412"/>
          </a:xfrm>
          <a:prstGeom prst="rect">
            <a:avLst/>
          </a:prstGeom>
        </p:spPr>
        <p:txBody>
          <a:bodyPr lIns="0" tIns="0" rIns="0" bIns="0" rtlCol="0" anchor="t">
            <a:spAutoFit/>
          </a:bodyPr>
          <a:lstStyle/>
          <a:p>
            <a:pPr algn="ctr">
              <a:lnSpc>
                <a:spcPts val="5054"/>
              </a:lnSpc>
            </a:pPr>
            <a:r>
              <a:rPr lang="en-US" sz="3600" b="1">
                <a:solidFill>
                  <a:srgbClr val="8A609B"/>
                </a:solidFill>
                <a:latin typeface="More Sugar"/>
                <a:cs typeface="Segoe UI"/>
              </a:rPr>
              <a:t>E.N.G.A.G.E.</a:t>
            </a:r>
            <a:endParaRPr lang="en-US" sz="3600" b="1">
              <a:solidFill>
                <a:srgbClr val="8A609B"/>
              </a:solidFill>
              <a:latin typeface="More Sugar"/>
            </a:endParaRPr>
          </a:p>
        </p:txBody>
      </p:sp>
      <p:sp>
        <p:nvSpPr>
          <p:cNvPr id="19" name="TextBox 19"/>
          <p:cNvSpPr txBox="1"/>
          <p:nvPr/>
        </p:nvSpPr>
        <p:spPr>
          <a:xfrm>
            <a:off x="2463267" y="1197778"/>
            <a:ext cx="6858000" cy="461665"/>
          </a:xfrm>
          <a:prstGeom prst="rect">
            <a:avLst/>
          </a:prstGeom>
        </p:spPr>
        <p:txBody>
          <a:bodyPr lIns="0" tIns="0" rIns="0" bIns="0" rtlCol="0" anchor="t">
            <a:spAutoFit/>
          </a:bodyPr>
          <a:lstStyle/>
          <a:p>
            <a:pPr algn="ctr">
              <a:lnSpc>
                <a:spcPts val="3572"/>
              </a:lnSpc>
            </a:pPr>
            <a:r>
              <a:rPr lang="en-US" sz="3276">
                <a:solidFill>
                  <a:srgbClr val="C6874E"/>
                </a:solidFill>
                <a:latin typeface="More Sugar"/>
              </a:rPr>
              <a:t>11th Annual Conference</a:t>
            </a:r>
          </a:p>
        </p:txBody>
      </p:sp>
      <p:sp>
        <p:nvSpPr>
          <p:cNvPr id="20" name="Freeform 20"/>
          <p:cNvSpPr/>
          <p:nvPr/>
        </p:nvSpPr>
        <p:spPr>
          <a:xfrm>
            <a:off x="3693029" y="4580764"/>
            <a:ext cx="478804" cy="374199"/>
          </a:xfrm>
          <a:custGeom>
            <a:avLst/>
            <a:gdLst/>
            <a:ahLst/>
            <a:cxnLst/>
            <a:rect l="l" t="t" r="r" b="b"/>
            <a:pathLst>
              <a:path w="718206" h="561299">
                <a:moveTo>
                  <a:pt x="0" y="0"/>
                </a:moveTo>
                <a:lnTo>
                  <a:pt x="718206" y="0"/>
                </a:lnTo>
                <a:lnTo>
                  <a:pt x="718206" y="561299"/>
                </a:lnTo>
                <a:lnTo>
                  <a:pt x="0" y="561299"/>
                </a:lnTo>
                <a:lnTo>
                  <a:pt x="0" y="0"/>
                </a:lnTo>
                <a:close/>
              </a:path>
            </a:pathLst>
          </a:custGeom>
          <a:blipFill>
            <a:blip r:embed="rId8" cstate="email">
              <a:alphaModFix amt="50000"/>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a:blipFill>
        </p:spPr>
      </p:sp>
      <p:sp>
        <p:nvSpPr>
          <p:cNvPr id="21" name="Freeform 21"/>
          <p:cNvSpPr/>
          <p:nvPr/>
        </p:nvSpPr>
        <p:spPr>
          <a:xfrm>
            <a:off x="3693029" y="5094663"/>
            <a:ext cx="478804" cy="374199"/>
          </a:xfrm>
          <a:custGeom>
            <a:avLst/>
            <a:gdLst/>
            <a:ahLst/>
            <a:cxnLst/>
            <a:rect l="l" t="t" r="r" b="b"/>
            <a:pathLst>
              <a:path w="718206" h="561299">
                <a:moveTo>
                  <a:pt x="0" y="0"/>
                </a:moveTo>
                <a:lnTo>
                  <a:pt x="718206" y="0"/>
                </a:lnTo>
                <a:lnTo>
                  <a:pt x="718206" y="561300"/>
                </a:lnTo>
                <a:lnTo>
                  <a:pt x="0" y="561300"/>
                </a:lnTo>
                <a:lnTo>
                  <a:pt x="0" y="0"/>
                </a:lnTo>
                <a:close/>
              </a:path>
            </a:pathLst>
          </a:custGeom>
          <a:blipFill>
            <a:blip r:embed="rId8" cstate="email">
              <a:alphaModFix amt="50000"/>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a:blipFill>
        </p:spPr>
      </p:sp>
      <p:sp>
        <p:nvSpPr>
          <p:cNvPr id="22" name="Freeform 22"/>
          <p:cNvSpPr/>
          <p:nvPr/>
        </p:nvSpPr>
        <p:spPr>
          <a:xfrm>
            <a:off x="3693029" y="4460114"/>
            <a:ext cx="478804" cy="415961"/>
          </a:xfrm>
          <a:custGeom>
            <a:avLst/>
            <a:gdLst/>
            <a:ahLst/>
            <a:cxnLst/>
            <a:rect l="l" t="t" r="r" b="b"/>
            <a:pathLst>
              <a:path w="718206" h="623942">
                <a:moveTo>
                  <a:pt x="0" y="0"/>
                </a:moveTo>
                <a:lnTo>
                  <a:pt x="718206" y="0"/>
                </a:lnTo>
                <a:lnTo>
                  <a:pt x="718206" y="623942"/>
                </a:lnTo>
                <a:lnTo>
                  <a:pt x="0" y="623942"/>
                </a:lnTo>
                <a:lnTo>
                  <a:pt x="0" y="0"/>
                </a:lnTo>
                <a:close/>
              </a:path>
            </a:pathLst>
          </a:custGeom>
          <a: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a:blipFill>
        </p:spPr>
      </p:sp>
      <p:sp>
        <p:nvSpPr>
          <p:cNvPr id="23" name="Freeform 23"/>
          <p:cNvSpPr/>
          <p:nvPr/>
        </p:nvSpPr>
        <p:spPr>
          <a:xfrm>
            <a:off x="3693029" y="4996920"/>
            <a:ext cx="478804" cy="415961"/>
          </a:xfrm>
          <a:custGeom>
            <a:avLst/>
            <a:gdLst/>
            <a:ahLst/>
            <a:cxnLst/>
            <a:rect l="l" t="t" r="r" b="b"/>
            <a:pathLst>
              <a:path w="718206" h="623942">
                <a:moveTo>
                  <a:pt x="0" y="0"/>
                </a:moveTo>
                <a:lnTo>
                  <a:pt x="718206" y="0"/>
                </a:lnTo>
                <a:lnTo>
                  <a:pt x="718206" y="623941"/>
                </a:lnTo>
                <a:lnTo>
                  <a:pt x="0" y="623941"/>
                </a:lnTo>
                <a:lnTo>
                  <a:pt x="0" y="0"/>
                </a:lnTo>
                <a:close/>
              </a:path>
            </a:pathLst>
          </a:custGeom>
          <a: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a:blipFill>
        </p:spPr>
      </p:sp>
      <p:sp>
        <p:nvSpPr>
          <p:cNvPr id="24" name="TextBox 24"/>
          <p:cNvSpPr txBox="1"/>
          <p:nvPr/>
        </p:nvSpPr>
        <p:spPr>
          <a:xfrm>
            <a:off x="4337080" y="4529963"/>
            <a:ext cx="2787015" cy="397032"/>
          </a:xfrm>
          <a:prstGeom prst="rect">
            <a:avLst/>
          </a:prstGeom>
        </p:spPr>
        <p:txBody>
          <a:bodyPr lIns="0" tIns="0" rIns="0" bIns="0" rtlCol="0" anchor="t">
            <a:spAutoFit/>
          </a:bodyPr>
          <a:lstStyle/>
          <a:p>
            <a:pPr>
              <a:lnSpc>
                <a:spcPts val="3294"/>
              </a:lnSpc>
            </a:pPr>
            <a:r>
              <a:rPr lang="en-US" sz="2350" b="1">
                <a:solidFill>
                  <a:srgbClr val="C6874E"/>
                </a:solidFill>
                <a:latin typeface="More Sugar Thin"/>
              </a:rPr>
              <a:t>Gather </a:t>
            </a:r>
            <a:r>
              <a:rPr lang="en-US" sz="2350">
                <a:solidFill>
                  <a:srgbClr val="C6874E"/>
                </a:solidFill>
                <a:latin typeface="More Sugar Thin"/>
              </a:rPr>
              <a:t>and connect.</a:t>
            </a:r>
            <a:endParaRPr lang="en-US" sz="2353">
              <a:solidFill>
                <a:srgbClr val="C6874E"/>
              </a:solidFill>
              <a:latin typeface="More Sugar Thin"/>
            </a:endParaRPr>
          </a:p>
        </p:txBody>
      </p:sp>
      <p:sp>
        <p:nvSpPr>
          <p:cNvPr id="25" name="TextBox 25"/>
          <p:cNvSpPr txBox="1"/>
          <p:nvPr/>
        </p:nvSpPr>
        <p:spPr>
          <a:xfrm>
            <a:off x="4333460" y="5001624"/>
            <a:ext cx="4542475" cy="397032"/>
          </a:xfrm>
          <a:prstGeom prst="rect">
            <a:avLst/>
          </a:prstGeom>
        </p:spPr>
        <p:txBody>
          <a:bodyPr lIns="0" tIns="0" rIns="0" bIns="0" rtlCol="0" anchor="t">
            <a:spAutoFit/>
          </a:bodyPr>
          <a:lstStyle/>
          <a:p>
            <a:pPr>
              <a:lnSpc>
                <a:spcPts val="3294"/>
              </a:lnSpc>
            </a:pPr>
            <a:r>
              <a:rPr lang="en-US" sz="2350" b="1">
                <a:solidFill>
                  <a:srgbClr val="C6874E"/>
                </a:solidFill>
                <a:latin typeface="More Sugar Thin"/>
              </a:rPr>
              <a:t>Energize </a:t>
            </a:r>
            <a:r>
              <a:rPr lang="en-US" sz="2350">
                <a:solidFill>
                  <a:srgbClr val="C6874E"/>
                </a:solidFill>
                <a:latin typeface="More Sugar Thin"/>
              </a:rPr>
              <a:t>and celebrate today! </a:t>
            </a:r>
            <a:endParaRPr lang="en-US" sz="2353">
              <a:solidFill>
                <a:srgbClr val="C6874E"/>
              </a:solidFill>
              <a:latin typeface="More Sugar Thin"/>
            </a:endParaRPr>
          </a:p>
        </p:txBody>
      </p:sp>
    </p:spTree>
    <p:extLst>
      <p:ext uri="{BB962C8B-B14F-4D97-AF65-F5344CB8AC3E}">
        <p14:creationId xmlns:p14="http://schemas.microsoft.com/office/powerpoint/2010/main" val="205239217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8D6E6ED-C1F2-6BCB-C2F9-8C6056448771}"/>
              </a:ext>
            </a:extLst>
          </p:cNvPr>
          <p:cNvSpPr>
            <a:spLocks noGrp="1"/>
          </p:cNvSpPr>
          <p:nvPr>
            <p:ph type="sldNum" sz="quarter" idx="10"/>
          </p:nvPr>
        </p:nvSpPr>
        <p:spPr/>
        <p:txBody>
          <a:bodyPr/>
          <a:lstStyle/>
          <a:p>
            <a:fld id="{97033E4B-E3EB-3D46-B2D8-3159663620FA}" type="slidenum">
              <a:rPr lang="en-US" smtClean="0"/>
              <a:t>60</a:t>
            </a:fld>
            <a:endParaRPr lang="en-US"/>
          </a:p>
        </p:txBody>
      </p:sp>
      <p:sp>
        <p:nvSpPr>
          <p:cNvPr id="3" name="Footer Placeholder 2">
            <a:extLst>
              <a:ext uri="{FF2B5EF4-FFF2-40B4-BE49-F238E27FC236}">
                <a16:creationId xmlns:a16="http://schemas.microsoft.com/office/drawing/2014/main" id="{1BB92B82-ACB7-40AB-9F6F-7E8EB611C75A}"/>
              </a:ext>
            </a:extLst>
          </p:cNvPr>
          <p:cNvSpPr>
            <a:spLocks noGrp="1"/>
          </p:cNvSpPr>
          <p:nvPr>
            <p:ph type="ftr" sz="quarter" idx="11"/>
          </p:nvPr>
        </p:nvSpPr>
        <p:spPr/>
        <p:txBody>
          <a:bodyPr/>
          <a:lstStyle/>
          <a:p>
            <a:pPr algn="l"/>
            <a:r>
              <a:rPr lang="en-US"/>
              <a:t>Illinois Perinatal Quality Collaborative</a:t>
            </a:r>
          </a:p>
        </p:txBody>
      </p:sp>
      <p:sp>
        <p:nvSpPr>
          <p:cNvPr id="4" name="TextBox 3">
            <a:extLst>
              <a:ext uri="{FF2B5EF4-FFF2-40B4-BE49-F238E27FC236}">
                <a16:creationId xmlns:a16="http://schemas.microsoft.com/office/drawing/2014/main" id="{BA084556-8A44-37AC-E304-AF0E330327E7}"/>
              </a:ext>
            </a:extLst>
          </p:cNvPr>
          <p:cNvSpPr txBox="1"/>
          <p:nvPr/>
        </p:nvSpPr>
        <p:spPr>
          <a:xfrm>
            <a:off x="1624578" y="2986770"/>
            <a:ext cx="8180843" cy="830997"/>
          </a:xfrm>
          <a:prstGeom prst="rect">
            <a:avLst/>
          </a:prstGeom>
          <a:noFill/>
        </p:spPr>
        <p:txBody>
          <a:bodyPr wrap="square" lIns="91440" tIns="45720" rIns="91440" bIns="45720" rtlCol="0" anchor="t">
            <a:spAutoFit/>
          </a:bodyPr>
          <a:lstStyle/>
          <a:p>
            <a:r>
              <a:rPr lang="en-US" sz="4800"/>
              <a:t>&gt;2,000 fewer antibiotic doses</a:t>
            </a:r>
          </a:p>
        </p:txBody>
      </p:sp>
    </p:spTree>
    <p:extLst>
      <p:ext uri="{BB962C8B-B14F-4D97-AF65-F5344CB8AC3E}">
        <p14:creationId xmlns:p14="http://schemas.microsoft.com/office/powerpoint/2010/main" val="1440779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8D6E6ED-C1F2-6BCB-C2F9-8C6056448771}"/>
              </a:ext>
            </a:extLst>
          </p:cNvPr>
          <p:cNvSpPr>
            <a:spLocks noGrp="1"/>
          </p:cNvSpPr>
          <p:nvPr>
            <p:ph type="sldNum" sz="quarter" idx="10"/>
          </p:nvPr>
        </p:nvSpPr>
        <p:spPr/>
        <p:txBody>
          <a:bodyPr/>
          <a:lstStyle/>
          <a:p>
            <a:fld id="{97033E4B-E3EB-3D46-B2D8-3159663620FA}" type="slidenum">
              <a:rPr lang="en-US" smtClean="0"/>
              <a:t>61</a:t>
            </a:fld>
            <a:endParaRPr lang="en-US"/>
          </a:p>
        </p:txBody>
      </p:sp>
      <p:sp>
        <p:nvSpPr>
          <p:cNvPr id="3" name="Footer Placeholder 2">
            <a:extLst>
              <a:ext uri="{FF2B5EF4-FFF2-40B4-BE49-F238E27FC236}">
                <a16:creationId xmlns:a16="http://schemas.microsoft.com/office/drawing/2014/main" id="{1BB92B82-ACB7-40AB-9F6F-7E8EB611C75A}"/>
              </a:ext>
            </a:extLst>
          </p:cNvPr>
          <p:cNvSpPr>
            <a:spLocks noGrp="1"/>
          </p:cNvSpPr>
          <p:nvPr>
            <p:ph type="ftr" sz="quarter" idx="11"/>
          </p:nvPr>
        </p:nvSpPr>
        <p:spPr/>
        <p:txBody>
          <a:bodyPr/>
          <a:lstStyle/>
          <a:p>
            <a:pPr algn="l"/>
            <a:r>
              <a:rPr lang="en-US"/>
              <a:t>Illinois Perinatal Quality Collaborative</a:t>
            </a:r>
          </a:p>
        </p:txBody>
      </p:sp>
      <p:sp>
        <p:nvSpPr>
          <p:cNvPr id="4" name="TextBox 3">
            <a:extLst>
              <a:ext uri="{FF2B5EF4-FFF2-40B4-BE49-F238E27FC236}">
                <a16:creationId xmlns:a16="http://schemas.microsoft.com/office/drawing/2014/main" id="{BA084556-8A44-37AC-E304-AF0E330327E7}"/>
              </a:ext>
            </a:extLst>
          </p:cNvPr>
          <p:cNvSpPr txBox="1"/>
          <p:nvPr/>
        </p:nvSpPr>
        <p:spPr>
          <a:xfrm>
            <a:off x="618935" y="2638271"/>
            <a:ext cx="11572356" cy="1569660"/>
          </a:xfrm>
          <a:prstGeom prst="rect">
            <a:avLst/>
          </a:prstGeom>
          <a:noFill/>
        </p:spPr>
        <p:txBody>
          <a:bodyPr wrap="square" lIns="91440" tIns="45720" rIns="91440" bIns="45720" rtlCol="0" anchor="t">
            <a:spAutoFit/>
          </a:bodyPr>
          <a:lstStyle/>
          <a:p>
            <a:r>
              <a:rPr lang="en-US" sz="4800"/>
              <a:t>&gt;1,200 fewer babies separated from their parents or caregivers</a:t>
            </a:r>
          </a:p>
        </p:txBody>
      </p:sp>
    </p:spTree>
    <p:extLst>
      <p:ext uri="{BB962C8B-B14F-4D97-AF65-F5344CB8AC3E}">
        <p14:creationId xmlns:p14="http://schemas.microsoft.com/office/powerpoint/2010/main" val="3625529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8D6E6ED-C1F2-6BCB-C2F9-8C6056448771}"/>
              </a:ext>
            </a:extLst>
          </p:cNvPr>
          <p:cNvSpPr>
            <a:spLocks noGrp="1"/>
          </p:cNvSpPr>
          <p:nvPr>
            <p:ph type="sldNum" sz="quarter" idx="10"/>
          </p:nvPr>
        </p:nvSpPr>
        <p:spPr/>
        <p:txBody>
          <a:bodyPr/>
          <a:lstStyle/>
          <a:p>
            <a:fld id="{97033E4B-E3EB-3D46-B2D8-3159663620FA}" type="slidenum">
              <a:rPr lang="en-US" smtClean="0"/>
              <a:t>62</a:t>
            </a:fld>
            <a:endParaRPr lang="en-US"/>
          </a:p>
        </p:txBody>
      </p:sp>
      <p:sp>
        <p:nvSpPr>
          <p:cNvPr id="3" name="Footer Placeholder 2">
            <a:extLst>
              <a:ext uri="{FF2B5EF4-FFF2-40B4-BE49-F238E27FC236}">
                <a16:creationId xmlns:a16="http://schemas.microsoft.com/office/drawing/2014/main" id="{1BB92B82-ACB7-40AB-9F6F-7E8EB611C75A}"/>
              </a:ext>
            </a:extLst>
          </p:cNvPr>
          <p:cNvSpPr>
            <a:spLocks noGrp="1"/>
          </p:cNvSpPr>
          <p:nvPr>
            <p:ph type="ftr" sz="quarter" idx="11"/>
          </p:nvPr>
        </p:nvSpPr>
        <p:spPr/>
        <p:txBody>
          <a:bodyPr/>
          <a:lstStyle/>
          <a:p>
            <a:pPr algn="l"/>
            <a:r>
              <a:rPr lang="en-US"/>
              <a:t>Illinois Perinatal Quality Collaborative</a:t>
            </a:r>
          </a:p>
        </p:txBody>
      </p:sp>
      <p:sp>
        <p:nvSpPr>
          <p:cNvPr id="5" name="TextBox 4">
            <a:extLst>
              <a:ext uri="{FF2B5EF4-FFF2-40B4-BE49-F238E27FC236}">
                <a16:creationId xmlns:a16="http://schemas.microsoft.com/office/drawing/2014/main" id="{55BE54A2-61B3-AE01-C269-1244013F7EBF}"/>
              </a:ext>
            </a:extLst>
          </p:cNvPr>
          <p:cNvSpPr txBox="1"/>
          <p:nvPr/>
        </p:nvSpPr>
        <p:spPr>
          <a:xfrm>
            <a:off x="2816348" y="2610935"/>
            <a:ext cx="7565720" cy="830997"/>
          </a:xfrm>
          <a:prstGeom prst="rect">
            <a:avLst/>
          </a:prstGeom>
          <a:noFill/>
        </p:spPr>
        <p:txBody>
          <a:bodyPr wrap="square" rtlCol="0">
            <a:spAutoFit/>
          </a:bodyPr>
          <a:lstStyle/>
          <a:p>
            <a:r>
              <a:rPr lang="en-US" sz="4800"/>
              <a:t>&gt;2,400 fewer IV sticks</a:t>
            </a:r>
          </a:p>
        </p:txBody>
      </p:sp>
    </p:spTree>
    <p:extLst>
      <p:ext uri="{BB962C8B-B14F-4D97-AF65-F5344CB8AC3E}">
        <p14:creationId xmlns:p14="http://schemas.microsoft.com/office/powerpoint/2010/main" val="762020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8D6E6ED-C1F2-6BCB-C2F9-8C6056448771}"/>
              </a:ext>
            </a:extLst>
          </p:cNvPr>
          <p:cNvSpPr>
            <a:spLocks noGrp="1"/>
          </p:cNvSpPr>
          <p:nvPr>
            <p:ph type="sldNum" sz="quarter" idx="10"/>
          </p:nvPr>
        </p:nvSpPr>
        <p:spPr/>
        <p:txBody>
          <a:bodyPr/>
          <a:lstStyle/>
          <a:p>
            <a:fld id="{97033E4B-E3EB-3D46-B2D8-3159663620FA}" type="slidenum">
              <a:rPr lang="en-US" smtClean="0"/>
              <a:t>63</a:t>
            </a:fld>
            <a:endParaRPr lang="en-US"/>
          </a:p>
        </p:txBody>
      </p:sp>
      <p:sp>
        <p:nvSpPr>
          <p:cNvPr id="3" name="Footer Placeholder 2">
            <a:extLst>
              <a:ext uri="{FF2B5EF4-FFF2-40B4-BE49-F238E27FC236}">
                <a16:creationId xmlns:a16="http://schemas.microsoft.com/office/drawing/2014/main" id="{1BB92B82-ACB7-40AB-9F6F-7E8EB611C75A}"/>
              </a:ext>
            </a:extLst>
          </p:cNvPr>
          <p:cNvSpPr>
            <a:spLocks noGrp="1"/>
          </p:cNvSpPr>
          <p:nvPr>
            <p:ph type="ftr" sz="quarter" idx="11"/>
          </p:nvPr>
        </p:nvSpPr>
        <p:spPr/>
        <p:txBody>
          <a:bodyPr/>
          <a:lstStyle/>
          <a:p>
            <a:pPr algn="l"/>
            <a:r>
              <a:rPr lang="en-US"/>
              <a:t>Illinois Perinatal Quality Collaborative</a:t>
            </a:r>
          </a:p>
        </p:txBody>
      </p:sp>
      <p:sp>
        <p:nvSpPr>
          <p:cNvPr id="5" name="TextBox 4">
            <a:extLst>
              <a:ext uri="{FF2B5EF4-FFF2-40B4-BE49-F238E27FC236}">
                <a16:creationId xmlns:a16="http://schemas.microsoft.com/office/drawing/2014/main" id="{55BE54A2-61B3-AE01-C269-1244013F7EBF}"/>
              </a:ext>
            </a:extLst>
          </p:cNvPr>
          <p:cNvSpPr txBox="1"/>
          <p:nvPr/>
        </p:nvSpPr>
        <p:spPr>
          <a:xfrm>
            <a:off x="2514423" y="2725954"/>
            <a:ext cx="7565720" cy="830997"/>
          </a:xfrm>
          <a:prstGeom prst="rect">
            <a:avLst/>
          </a:prstGeom>
          <a:noFill/>
        </p:spPr>
        <p:txBody>
          <a:bodyPr wrap="square" lIns="91440" tIns="45720" rIns="91440" bIns="45720" rtlCol="0" anchor="t">
            <a:spAutoFit/>
          </a:bodyPr>
          <a:lstStyle/>
          <a:p>
            <a:r>
              <a:rPr lang="en-US" sz="4800"/>
              <a:t>&gt;2,400 fewer baby tears</a:t>
            </a:r>
          </a:p>
        </p:txBody>
      </p:sp>
    </p:spTree>
    <p:extLst>
      <p:ext uri="{BB962C8B-B14F-4D97-AF65-F5344CB8AC3E}">
        <p14:creationId xmlns:p14="http://schemas.microsoft.com/office/powerpoint/2010/main" val="3281715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322AC0F3-C5EE-A689-6CC2-352003AFF10B}"/>
              </a:ext>
            </a:extLst>
          </p:cNvPr>
          <p:cNvSpPr>
            <a:spLocks noGrp="1"/>
          </p:cNvSpPr>
          <p:nvPr>
            <p:ph idx="1"/>
          </p:nvPr>
        </p:nvSpPr>
        <p:spPr>
          <a:xfrm>
            <a:off x="1391729" y="2968926"/>
            <a:ext cx="5582652" cy="2719759"/>
          </a:xfrm>
        </p:spPr>
        <p:txBody>
          <a:bodyPr vert="horz" lIns="91440" tIns="45720" rIns="91440" bIns="45720" numCol="2" rtlCol="0" anchor="t">
            <a:noAutofit/>
          </a:bodyPr>
          <a:lstStyle/>
          <a:p>
            <a:r>
              <a:rPr lang="en-US" sz="2800" b="1" dirty="0">
                <a:ea typeface="Lato"/>
                <a:cs typeface="Lato"/>
              </a:rPr>
              <a:t>YOUR hard work for BASIC over the last 3 years has made a tremendous impact!</a:t>
            </a:r>
            <a:endParaRPr lang="en-US" dirty="0"/>
          </a:p>
        </p:txBody>
      </p:sp>
      <p:sp>
        <p:nvSpPr>
          <p:cNvPr id="3" name="Title 2">
            <a:extLst>
              <a:ext uri="{FF2B5EF4-FFF2-40B4-BE49-F238E27FC236}">
                <a16:creationId xmlns:a16="http://schemas.microsoft.com/office/drawing/2014/main" id="{D0AFCD4F-EB1D-04B6-7763-8A8E0B43C03A}"/>
              </a:ext>
            </a:extLst>
          </p:cNvPr>
          <p:cNvSpPr>
            <a:spLocks noGrp="1"/>
          </p:cNvSpPr>
          <p:nvPr>
            <p:ph type="ctrTitle"/>
          </p:nvPr>
        </p:nvSpPr>
        <p:spPr/>
        <p:txBody>
          <a:bodyPr/>
          <a:lstStyle/>
          <a:p>
            <a:r>
              <a:rPr lang="en-US"/>
              <a:t>Thank You</a:t>
            </a:r>
          </a:p>
        </p:txBody>
      </p:sp>
      <p:sp>
        <p:nvSpPr>
          <p:cNvPr id="5" name="Picture Placeholder 4">
            <a:extLst>
              <a:ext uri="{FF2B5EF4-FFF2-40B4-BE49-F238E27FC236}">
                <a16:creationId xmlns:a16="http://schemas.microsoft.com/office/drawing/2014/main" id="{2FEF31C0-ADED-D7C0-ABD6-F6432FD90AA1}"/>
              </a:ext>
            </a:extLst>
          </p:cNvPr>
          <p:cNvSpPr>
            <a:spLocks noGrp="1"/>
          </p:cNvSpPr>
          <p:nvPr>
            <p:ph type="pic" sz="quarter" idx="11"/>
          </p:nvPr>
        </p:nvSpPr>
        <p:spPr/>
      </p:sp>
    </p:spTree>
    <p:extLst>
      <p:ext uri="{BB962C8B-B14F-4D97-AF65-F5344CB8AC3E}">
        <p14:creationId xmlns:p14="http://schemas.microsoft.com/office/powerpoint/2010/main" val="271146984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9FCEC9-0EC9-374D-959D-7AB59467C1BA}"/>
              </a:ext>
            </a:extLst>
          </p:cNvPr>
          <p:cNvSpPr>
            <a:spLocks noGrp="1"/>
          </p:cNvSpPr>
          <p:nvPr>
            <p:ph type="title"/>
          </p:nvPr>
        </p:nvSpPr>
        <p:spPr>
          <a:xfrm>
            <a:off x="536292" y="1161823"/>
            <a:ext cx="10242398" cy="2014679"/>
          </a:xfrm>
        </p:spPr>
        <p:txBody>
          <a:bodyPr/>
          <a:lstStyle/>
          <a:p>
            <a:r>
              <a:rPr lang="en-US" sz="4800">
                <a:ea typeface="Lato Medium"/>
                <a:cs typeface="Lato Medium"/>
              </a:rPr>
              <a:t>Equity and Safe Sleep for Infants (ESSI) Initiative</a:t>
            </a:r>
            <a:endParaRPr lang="en-US" sz="4800"/>
          </a:p>
        </p:txBody>
      </p:sp>
      <p:sp>
        <p:nvSpPr>
          <p:cNvPr id="3" name="Content Placeholder 2">
            <a:extLst>
              <a:ext uri="{FF2B5EF4-FFF2-40B4-BE49-F238E27FC236}">
                <a16:creationId xmlns:a16="http://schemas.microsoft.com/office/drawing/2014/main" id="{B3A6EC5C-75A9-6841-A232-CD6FE289C3AE}"/>
              </a:ext>
            </a:extLst>
          </p:cNvPr>
          <p:cNvSpPr>
            <a:spLocks noGrp="1"/>
          </p:cNvSpPr>
          <p:nvPr>
            <p:ph type="subTitle" idx="1"/>
          </p:nvPr>
        </p:nvSpPr>
        <p:spPr>
          <a:xfrm>
            <a:off x="1528329" y="3311677"/>
            <a:ext cx="9365380" cy="986569"/>
          </a:xfrm>
        </p:spPr>
        <p:txBody>
          <a:bodyPr vert="horz" lIns="91440" tIns="45720" rIns="91440" bIns="45720" rtlCol="0" anchor="t">
            <a:noAutofit/>
          </a:bodyPr>
          <a:lstStyle/>
          <a:p>
            <a:r>
              <a:rPr lang="en-US" sz="4000">
                <a:ea typeface="Lato"/>
                <a:cs typeface="Lato"/>
              </a:rPr>
              <a:t>Ready for a Successful Launch</a:t>
            </a:r>
            <a:endParaRPr lang="en-US" sz="4000"/>
          </a:p>
        </p:txBody>
      </p:sp>
    </p:spTree>
    <p:extLst>
      <p:ext uri="{BB962C8B-B14F-4D97-AF65-F5344CB8AC3E}">
        <p14:creationId xmlns:p14="http://schemas.microsoft.com/office/powerpoint/2010/main" val="84456029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F13C74B1-5B17-4795-BED0-7140497B44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54DF95E-4E67-BAF0-2898-584D247DD41D}"/>
              </a:ext>
            </a:extLst>
          </p:cNvPr>
          <p:cNvSpPr>
            <a:spLocks noGrp="1"/>
          </p:cNvSpPr>
          <p:nvPr>
            <p:ph type="title"/>
          </p:nvPr>
        </p:nvSpPr>
        <p:spPr>
          <a:xfrm>
            <a:off x="366911" y="325369"/>
            <a:ext cx="5978865" cy="1956841"/>
          </a:xfrm>
        </p:spPr>
        <p:txBody>
          <a:bodyPr anchor="b">
            <a:normAutofit/>
          </a:bodyPr>
          <a:lstStyle/>
          <a:p>
            <a:r>
              <a:rPr lang="en-US" sz="5400">
                <a:ea typeface="+mj-lt"/>
                <a:cs typeface="+mj-lt"/>
              </a:rPr>
              <a:t>Defining the Problem</a:t>
            </a:r>
            <a:endParaRPr lang="en-US" sz="5400" b="0">
              <a:cs typeface="Calibri"/>
            </a:endParaRPr>
          </a:p>
        </p:txBody>
      </p:sp>
      <p:sp>
        <p:nvSpPr>
          <p:cNvPr id="15" name="sketchy line">
            <a:extLst>
              <a:ext uri="{FF2B5EF4-FFF2-40B4-BE49-F238E27FC236}">
                <a16:creationId xmlns:a16="http://schemas.microsoft.com/office/drawing/2014/main" id="{D4974D33-8DC5-464E-8C6D-BE58F0669C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80" y="2586994"/>
            <a:ext cx="3474720" cy="18288"/>
          </a:xfrm>
          <a:custGeom>
            <a:avLst/>
            <a:gdLst>
              <a:gd name="connsiteX0" fmla="*/ 0 w 3474720"/>
              <a:gd name="connsiteY0" fmla="*/ 0 h 18288"/>
              <a:gd name="connsiteX1" fmla="*/ 694944 w 3474720"/>
              <a:gd name="connsiteY1" fmla="*/ 0 h 18288"/>
              <a:gd name="connsiteX2" fmla="*/ 1355141 w 3474720"/>
              <a:gd name="connsiteY2" fmla="*/ 0 h 18288"/>
              <a:gd name="connsiteX3" fmla="*/ 2015338 w 3474720"/>
              <a:gd name="connsiteY3" fmla="*/ 0 h 18288"/>
              <a:gd name="connsiteX4" fmla="*/ 2779776 w 3474720"/>
              <a:gd name="connsiteY4" fmla="*/ 0 h 18288"/>
              <a:gd name="connsiteX5" fmla="*/ 3474720 w 3474720"/>
              <a:gd name="connsiteY5" fmla="*/ 0 h 18288"/>
              <a:gd name="connsiteX6" fmla="*/ 3474720 w 3474720"/>
              <a:gd name="connsiteY6" fmla="*/ 18288 h 18288"/>
              <a:gd name="connsiteX7" fmla="*/ 2779776 w 3474720"/>
              <a:gd name="connsiteY7" fmla="*/ 18288 h 18288"/>
              <a:gd name="connsiteX8" fmla="*/ 2189074 w 3474720"/>
              <a:gd name="connsiteY8" fmla="*/ 18288 h 18288"/>
              <a:gd name="connsiteX9" fmla="*/ 1528877 w 3474720"/>
              <a:gd name="connsiteY9" fmla="*/ 18288 h 18288"/>
              <a:gd name="connsiteX10" fmla="*/ 868680 w 3474720"/>
              <a:gd name="connsiteY10" fmla="*/ 18288 h 18288"/>
              <a:gd name="connsiteX11" fmla="*/ 0 w 3474720"/>
              <a:gd name="connsiteY11" fmla="*/ 18288 h 18288"/>
              <a:gd name="connsiteX12" fmla="*/ 0 w 3474720"/>
              <a:gd name="connsiteY12"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stroke="0"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286374121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ntent Placeholder 9">
            <a:extLst>
              <a:ext uri="{FF2B5EF4-FFF2-40B4-BE49-F238E27FC236}">
                <a16:creationId xmlns:a16="http://schemas.microsoft.com/office/drawing/2014/main" id="{82689E54-BD73-FA60-6CE4-3B6868253FDB}"/>
              </a:ext>
            </a:extLst>
          </p:cNvPr>
          <p:cNvSpPr>
            <a:spLocks noGrp="1"/>
          </p:cNvSpPr>
          <p:nvPr>
            <p:ph idx="1"/>
          </p:nvPr>
        </p:nvSpPr>
        <p:spPr>
          <a:xfrm>
            <a:off x="640080" y="2872899"/>
            <a:ext cx="4243589" cy="3320668"/>
          </a:xfrm>
        </p:spPr>
        <p:txBody>
          <a:bodyPr vert="horz" lIns="91440" tIns="45720" rIns="91440" bIns="45720" rtlCol="0" anchor="t">
            <a:normAutofit lnSpcReduction="10000"/>
          </a:bodyPr>
          <a:lstStyle/>
          <a:p>
            <a:r>
              <a:rPr lang="en-US" sz="2200">
                <a:ea typeface="+mn-lt"/>
                <a:cs typeface="+mn-lt"/>
              </a:rPr>
              <a:t>Each year in the U.S., approximately 3,500 infants die of sleep-related causes</a:t>
            </a:r>
          </a:p>
          <a:p>
            <a:r>
              <a:rPr lang="en-US" sz="2200">
                <a:ea typeface="+mn-lt"/>
                <a:cs typeface="+mn-lt"/>
              </a:rPr>
              <a:t>Every 3 days, a baby in Illinois dies in their sleep</a:t>
            </a:r>
          </a:p>
          <a:p>
            <a:r>
              <a:rPr lang="en-US" sz="2200">
                <a:ea typeface="+mn-lt"/>
                <a:cs typeface="+mn-lt"/>
              </a:rPr>
              <a:t>Infants born to Black birthing persons die at 2 times the rate of infants born to White, Hispanic, and Asian persons</a:t>
            </a:r>
            <a:endParaRPr lang="en-US" sz="2200">
              <a:cs typeface="Calibri"/>
            </a:endParaRPr>
          </a:p>
        </p:txBody>
      </p:sp>
      <p:pic>
        <p:nvPicPr>
          <p:cNvPr id="6" name="Content Placeholder 5" descr="A map of the united states with a red and blue outline&#10;&#10;Description automatically generated">
            <a:extLst>
              <a:ext uri="{FF2B5EF4-FFF2-40B4-BE49-F238E27FC236}">
                <a16:creationId xmlns:a16="http://schemas.microsoft.com/office/drawing/2014/main" id="{B6128E00-8074-B03E-C8F6-B2F861BDB84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t="-247"/>
          <a:stretch/>
        </p:blipFill>
        <p:spPr>
          <a:xfrm>
            <a:off x="6049121" y="589945"/>
            <a:ext cx="5844326" cy="5837842"/>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
        <p:nvSpPr>
          <p:cNvPr id="5" name="Footer Placeholder 4">
            <a:extLst>
              <a:ext uri="{FF2B5EF4-FFF2-40B4-BE49-F238E27FC236}">
                <a16:creationId xmlns:a16="http://schemas.microsoft.com/office/drawing/2014/main" id="{46998BF8-9865-F057-0553-B54C685BD77C}"/>
              </a:ext>
            </a:extLst>
          </p:cNvPr>
          <p:cNvSpPr>
            <a:spLocks noGrp="1"/>
          </p:cNvSpPr>
          <p:nvPr>
            <p:ph type="ftr" sz="quarter" idx="11"/>
          </p:nvPr>
        </p:nvSpPr>
        <p:spPr>
          <a:xfrm>
            <a:off x="6248400" y="6356350"/>
            <a:ext cx="4114800" cy="365125"/>
          </a:xfrm>
        </p:spPr>
        <p:txBody>
          <a:bodyPr>
            <a:normAutofit/>
          </a:bodyPr>
          <a:lstStyle/>
          <a:p>
            <a:pPr algn="l">
              <a:spcAft>
                <a:spcPts val="600"/>
              </a:spcAft>
            </a:pPr>
            <a:r>
              <a:rPr lang="en-US">
                <a:solidFill>
                  <a:srgbClr val="FFFFFF"/>
                </a:solidFill>
              </a:rPr>
              <a:t>Illinois Perinatal Quality Collaborative</a:t>
            </a:r>
          </a:p>
        </p:txBody>
      </p:sp>
      <p:sp>
        <p:nvSpPr>
          <p:cNvPr id="4" name="Slide Number Placeholder 3">
            <a:extLst>
              <a:ext uri="{FF2B5EF4-FFF2-40B4-BE49-F238E27FC236}">
                <a16:creationId xmlns:a16="http://schemas.microsoft.com/office/drawing/2014/main" id="{6844FCDD-F72E-0719-A9A2-4E15D0FA8683}"/>
              </a:ext>
            </a:extLst>
          </p:cNvPr>
          <p:cNvSpPr>
            <a:spLocks noGrp="1"/>
          </p:cNvSpPr>
          <p:nvPr>
            <p:ph type="sldNum" sz="quarter" idx="10"/>
          </p:nvPr>
        </p:nvSpPr>
        <p:spPr>
          <a:xfrm>
            <a:off x="10439400" y="6356350"/>
            <a:ext cx="914400" cy="365125"/>
          </a:xfrm>
        </p:spPr>
        <p:txBody>
          <a:bodyPr>
            <a:normAutofit/>
          </a:bodyPr>
          <a:lstStyle/>
          <a:p>
            <a:pPr>
              <a:spcAft>
                <a:spcPts val="600"/>
              </a:spcAft>
            </a:pPr>
            <a:fld id="{97033E4B-E3EB-3D46-B2D8-3159663620FA}" type="slidenum">
              <a:rPr lang="en-US">
                <a:solidFill>
                  <a:srgbClr val="FFFFFF"/>
                </a:solidFill>
              </a:rPr>
              <a:pPr>
                <a:spcAft>
                  <a:spcPts val="600"/>
                </a:spcAft>
              </a:pPr>
              <a:t>66</a:t>
            </a:fld>
            <a:endParaRPr lang="en-US">
              <a:solidFill>
                <a:srgbClr val="FFFFFF"/>
              </a:solidFill>
            </a:endParaRPr>
          </a:p>
        </p:txBody>
      </p:sp>
    </p:spTree>
    <p:extLst>
      <p:ext uri="{BB962C8B-B14F-4D97-AF65-F5344CB8AC3E}">
        <p14:creationId xmlns:p14="http://schemas.microsoft.com/office/powerpoint/2010/main" val="1388232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F13C74B1-5B17-4795-BED0-7140497B44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ooter Placeholder 4">
            <a:extLst>
              <a:ext uri="{FF2B5EF4-FFF2-40B4-BE49-F238E27FC236}">
                <a16:creationId xmlns:a16="http://schemas.microsoft.com/office/drawing/2014/main" id="{46998BF8-9865-F057-0553-B54C685BD77C}"/>
              </a:ext>
            </a:extLst>
          </p:cNvPr>
          <p:cNvSpPr>
            <a:spLocks noGrp="1"/>
          </p:cNvSpPr>
          <p:nvPr>
            <p:ph type="ftr" sz="quarter" idx="11"/>
          </p:nvPr>
        </p:nvSpPr>
        <p:spPr>
          <a:xfrm>
            <a:off x="6248400" y="6356350"/>
            <a:ext cx="4114800" cy="365125"/>
          </a:xfrm>
        </p:spPr>
        <p:txBody>
          <a:bodyPr>
            <a:normAutofit/>
          </a:bodyPr>
          <a:lstStyle/>
          <a:p>
            <a:pPr algn="l">
              <a:spcAft>
                <a:spcPts val="600"/>
              </a:spcAft>
            </a:pPr>
            <a:r>
              <a:rPr lang="en-US">
                <a:solidFill>
                  <a:srgbClr val="FFFFFF"/>
                </a:solidFill>
              </a:rPr>
              <a:t>Illinois Perinatal Quality Collaborative</a:t>
            </a:r>
          </a:p>
        </p:txBody>
      </p:sp>
      <p:sp>
        <p:nvSpPr>
          <p:cNvPr id="2" name="Title 1">
            <a:extLst>
              <a:ext uri="{FF2B5EF4-FFF2-40B4-BE49-F238E27FC236}">
                <a16:creationId xmlns:a16="http://schemas.microsoft.com/office/drawing/2014/main" id="{254DF95E-4E67-BAF0-2898-584D247DD41D}"/>
              </a:ext>
            </a:extLst>
          </p:cNvPr>
          <p:cNvSpPr>
            <a:spLocks noGrp="1"/>
          </p:cNvSpPr>
          <p:nvPr>
            <p:ph type="title"/>
          </p:nvPr>
        </p:nvSpPr>
        <p:spPr>
          <a:xfrm>
            <a:off x="366911" y="325369"/>
            <a:ext cx="5978865" cy="1956841"/>
          </a:xfrm>
        </p:spPr>
        <p:txBody>
          <a:bodyPr anchor="b">
            <a:normAutofit/>
          </a:bodyPr>
          <a:lstStyle/>
          <a:p>
            <a:r>
              <a:rPr lang="en-US" sz="5400">
                <a:ea typeface="+mj-lt"/>
                <a:cs typeface="+mj-lt"/>
              </a:rPr>
              <a:t>Defining the Problem</a:t>
            </a:r>
            <a:endParaRPr lang="en-US" sz="5400" b="0">
              <a:cs typeface="Calibri"/>
            </a:endParaRPr>
          </a:p>
        </p:txBody>
      </p:sp>
      <p:sp>
        <p:nvSpPr>
          <p:cNvPr id="15" name="sketchy line">
            <a:extLst>
              <a:ext uri="{FF2B5EF4-FFF2-40B4-BE49-F238E27FC236}">
                <a16:creationId xmlns:a16="http://schemas.microsoft.com/office/drawing/2014/main" id="{D4974D33-8DC5-464E-8C6D-BE58F0669C1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80" y="2586994"/>
            <a:ext cx="3474720" cy="18288"/>
          </a:xfrm>
          <a:custGeom>
            <a:avLst/>
            <a:gdLst>
              <a:gd name="connsiteX0" fmla="*/ 0 w 3474720"/>
              <a:gd name="connsiteY0" fmla="*/ 0 h 18288"/>
              <a:gd name="connsiteX1" fmla="*/ 694944 w 3474720"/>
              <a:gd name="connsiteY1" fmla="*/ 0 h 18288"/>
              <a:gd name="connsiteX2" fmla="*/ 1355141 w 3474720"/>
              <a:gd name="connsiteY2" fmla="*/ 0 h 18288"/>
              <a:gd name="connsiteX3" fmla="*/ 2015338 w 3474720"/>
              <a:gd name="connsiteY3" fmla="*/ 0 h 18288"/>
              <a:gd name="connsiteX4" fmla="*/ 2779776 w 3474720"/>
              <a:gd name="connsiteY4" fmla="*/ 0 h 18288"/>
              <a:gd name="connsiteX5" fmla="*/ 3474720 w 3474720"/>
              <a:gd name="connsiteY5" fmla="*/ 0 h 18288"/>
              <a:gd name="connsiteX6" fmla="*/ 3474720 w 3474720"/>
              <a:gd name="connsiteY6" fmla="*/ 18288 h 18288"/>
              <a:gd name="connsiteX7" fmla="*/ 2779776 w 3474720"/>
              <a:gd name="connsiteY7" fmla="*/ 18288 h 18288"/>
              <a:gd name="connsiteX8" fmla="*/ 2189074 w 3474720"/>
              <a:gd name="connsiteY8" fmla="*/ 18288 h 18288"/>
              <a:gd name="connsiteX9" fmla="*/ 1528877 w 3474720"/>
              <a:gd name="connsiteY9" fmla="*/ 18288 h 18288"/>
              <a:gd name="connsiteX10" fmla="*/ 868680 w 3474720"/>
              <a:gd name="connsiteY10" fmla="*/ 18288 h 18288"/>
              <a:gd name="connsiteX11" fmla="*/ 0 w 3474720"/>
              <a:gd name="connsiteY11" fmla="*/ 18288 h 18288"/>
              <a:gd name="connsiteX12" fmla="*/ 0 w 3474720"/>
              <a:gd name="connsiteY12"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4720" h="18288" fill="none" extrusionOk="0">
                <a:moveTo>
                  <a:pt x="0" y="0"/>
                </a:moveTo>
                <a:cubicBezTo>
                  <a:pt x="224454" y="-14544"/>
                  <a:pt x="495407" y="26540"/>
                  <a:pt x="694944" y="0"/>
                </a:cubicBezTo>
                <a:cubicBezTo>
                  <a:pt x="894481" y="-26540"/>
                  <a:pt x="1130063" y="24713"/>
                  <a:pt x="1355141" y="0"/>
                </a:cubicBezTo>
                <a:cubicBezTo>
                  <a:pt x="1580219" y="-24713"/>
                  <a:pt x="1820099" y="26695"/>
                  <a:pt x="2015338" y="0"/>
                </a:cubicBezTo>
                <a:cubicBezTo>
                  <a:pt x="2210577" y="-26695"/>
                  <a:pt x="2402045" y="165"/>
                  <a:pt x="2779776" y="0"/>
                </a:cubicBezTo>
                <a:cubicBezTo>
                  <a:pt x="3157507" y="-165"/>
                  <a:pt x="3286859" y="-15571"/>
                  <a:pt x="3474720" y="0"/>
                </a:cubicBezTo>
                <a:cubicBezTo>
                  <a:pt x="3474286" y="7551"/>
                  <a:pt x="3474253" y="9822"/>
                  <a:pt x="3474720" y="18288"/>
                </a:cubicBezTo>
                <a:cubicBezTo>
                  <a:pt x="3233904" y="29845"/>
                  <a:pt x="2945134" y="-5256"/>
                  <a:pt x="2779776" y="18288"/>
                </a:cubicBezTo>
                <a:cubicBezTo>
                  <a:pt x="2614418" y="41832"/>
                  <a:pt x="2339768" y="22709"/>
                  <a:pt x="2189074" y="18288"/>
                </a:cubicBezTo>
                <a:cubicBezTo>
                  <a:pt x="2038380" y="13867"/>
                  <a:pt x="1817434" y="-4947"/>
                  <a:pt x="1528877" y="18288"/>
                </a:cubicBezTo>
                <a:cubicBezTo>
                  <a:pt x="1240320" y="41523"/>
                  <a:pt x="1042447" y="37198"/>
                  <a:pt x="868680" y="18288"/>
                </a:cubicBezTo>
                <a:cubicBezTo>
                  <a:pt x="694913" y="-622"/>
                  <a:pt x="233232" y="44909"/>
                  <a:pt x="0" y="18288"/>
                </a:cubicBezTo>
                <a:cubicBezTo>
                  <a:pt x="60" y="11696"/>
                  <a:pt x="66" y="3758"/>
                  <a:pt x="0" y="0"/>
                </a:cubicBezTo>
                <a:close/>
              </a:path>
              <a:path w="3474720" h="18288" stroke="0" extrusionOk="0">
                <a:moveTo>
                  <a:pt x="0" y="0"/>
                </a:moveTo>
                <a:cubicBezTo>
                  <a:pt x="202328" y="-14716"/>
                  <a:pt x="332722" y="-11499"/>
                  <a:pt x="625450" y="0"/>
                </a:cubicBezTo>
                <a:cubicBezTo>
                  <a:pt x="918178" y="11499"/>
                  <a:pt x="1096688" y="5123"/>
                  <a:pt x="1389888" y="0"/>
                </a:cubicBezTo>
                <a:cubicBezTo>
                  <a:pt x="1683088" y="-5123"/>
                  <a:pt x="1835981" y="-14038"/>
                  <a:pt x="1980590" y="0"/>
                </a:cubicBezTo>
                <a:cubicBezTo>
                  <a:pt x="2125199" y="14038"/>
                  <a:pt x="2396099" y="-7203"/>
                  <a:pt x="2571293" y="0"/>
                </a:cubicBezTo>
                <a:cubicBezTo>
                  <a:pt x="2746487" y="7203"/>
                  <a:pt x="3041609" y="-12036"/>
                  <a:pt x="3474720" y="0"/>
                </a:cubicBezTo>
                <a:cubicBezTo>
                  <a:pt x="3474638" y="4406"/>
                  <a:pt x="3474631" y="9982"/>
                  <a:pt x="3474720" y="18288"/>
                </a:cubicBezTo>
                <a:cubicBezTo>
                  <a:pt x="3324873" y="21876"/>
                  <a:pt x="3136771" y="12587"/>
                  <a:pt x="2814523" y="18288"/>
                </a:cubicBezTo>
                <a:cubicBezTo>
                  <a:pt x="2492275" y="23989"/>
                  <a:pt x="2294402" y="47111"/>
                  <a:pt x="2154326" y="18288"/>
                </a:cubicBezTo>
                <a:cubicBezTo>
                  <a:pt x="2014250" y="-10535"/>
                  <a:pt x="1820317" y="33903"/>
                  <a:pt x="1494130" y="18288"/>
                </a:cubicBezTo>
                <a:cubicBezTo>
                  <a:pt x="1167943" y="2673"/>
                  <a:pt x="948432" y="14868"/>
                  <a:pt x="729691" y="18288"/>
                </a:cubicBezTo>
                <a:cubicBezTo>
                  <a:pt x="510950" y="21708"/>
                  <a:pt x="264032" y="24354"/>
                  <a:pt x="0" y="18288"/>
                </a:cubicBezTo>
                <a:cubicBezTo>
                  <a:pt x="189" y="14288"/>
                  <a:pt x="-703" y="3747"/>
                  <a:pt x="0" y="0"/>
                </a:cubicBezTo>
                <a:close/>
              </a:path>
            </a:pathLst>
          </a:custGeom>
          <a:solidFill>
            <a:schemeClr val="accent2"/>
          </a:solidFill>
          <a:ln w="44450" cap="rnd">
            <a:solidFill>
              <a:schemeClr val="accent2"/>
            </a:solidFill>
            <a:round/>
            <a:extLst>
              <a:ext uri="{C807C97D-BFC1-408E-A445-0C87EB9F89A2}">
                <ask:lineSketchStyleProps xmlns:ask="http://schemas.microsoft.com/office/drawing/2018/sketchyshapes" sd="2863741219">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ntent Placeholder 9">
            <a:extLst>
              <a:ext uri="{FF2B5EF4-FFF2-40B4-BE49-F238E27FC236}">
                <a16:creationId xmlns:a16="http://schemas.microsoft.com/office/drawing/2014/main" id="{82689E54-BD73-FA60-6CE4-3B6868253FDB}"/>
              </a:ext>
            </a:extLst>
          </p:cNvPr>
          <p:cNvSpPr>
            <a:spLocks noGrp="1"/>
          </p:cNvSpPr>
          <p:nvPr>
            <p:ph idx="1"/>
          </p:nvPr>
        </p:nvSpPr>
        <p:spPr>
          <a:xfrm>
            <a:off x="640080" y="2872899"/>
            <a:ext cx="4243589" cy="3320668"/>
          </a:xfrm>
        </p:spPr>
        <p:txBody>
          <a:bodyPr vert="horz" lIns="91440" tIns="45720" rIns="91440" bIns="45720" rtlCol="0" anchor="t">
            <a:normAutofit/>
          </a:bodyPr>
          <a:lstStyle/>
          <a:p>
            <a:endParaRPr lang="en-US" sz="2200">
              <a:ea typeface="Calibri"/>
              <a:cs typeface="Calibri"/>
            </a:endParaRPr>
          </a:p>
        </p:txBody>
      </p:sp>
      <p:sp>
        <p:nvSpPr>
          <p:cNvPr id="4" name="Slide Number Placeholder 3">
            <a:extLst>
              <a:ext uri="{FF2B5EF4-FFF2-40B4-BE49-F238E27FC236}">
                <a16:creationId xmlns:a16="http://schemas.microsoft.com/office/drawing/2014/main" id="{6844FCDD-F72E-0719-A9A2-4E15D0FA8683}"/>
              </a:ext>
            </a:extLst>
          </p:cNvPr>
          <p:cNvSpPr>
            <a:spLocks noGrp="1"/>
          </p:cNvSpPr>
          <p:nvPr>
            <p:ph type="sldNum" sz="quarter" idx="10"/>
          </p:nvPr>
        </p:nvSpPr>
        <p:spPr>
          <a:xfrm>
            <a:off x="10439400" y="6356350"/>
            <a:ext cx="914400" cy="365125"/>
          </a:xfrm>
        </p:spPr>
        <p:txBody>
          <a:bodyPr>
            <a:normAutofit/>
          </a:bodyPr>
          <a:lstStyle/>
          <a:p>
            <a:pPr>
              <a:spcAft>
                <a:spcPts val="600"/>
              </a:spcAft>
            </a:pPr>
            <a:fld id="{97033E4B-E3EB-3D46-B2D8-3159663620FA}" type="slidenum">
              <a:rPr lang="en-US">
                <a:solidFill>
                  <a:srgbClr val="FFFFFF"/>
                </a:solidFill>
              </a:rPr>
              <a:pPr>
                <a:spcAft>
                  <a:spcPts val="600"/>
                </a:spcAft>
              </a:pPr>
              <a:t>67</a:t>
            </a:fld>
            <a:endParaRPr lang="en-US">
              <a:solidFill>
                <a:srgbClr val="FFFFFF"/>
              </a:solidFill>
            </a:endParaRPr>
          </a:p>
        </p:txBody>
      </p:sp>
      <p:pic>
        <p:nvPicPr>
          <p:cNvPr id="3" name="Picture 2" descr="A close-up of a white text&#10;&#10;Description automatically generated">
            <a:extLst>
              <a:ext uri="{FF2B5EF4-FFF2-40B4-BE49-F238E27FC236}">
                <a16:creationId xmlns:a16="http://schemas.microsoft.com/office/drawing/2014/main" id="{F48BC413-AD8E-1382-4025-8950E6DAFBED}"/>
              </a:ext>
            </a:extLst>
          </p:cNvPr>
          <p:cNvPicPr>
            <a:picLocks noChangeAspect="1"/>
          </p:cNvPicPr>
          <p:nvPr/>
        </p:nvPicPr>
        <p:blipFill>
          <a:blip r:embed="rId3"/>
          <a:stretch>
            <a:fillRect/>
          </a:stretch>
        </p:blipFill>
        <p:spPr>
          <a:xfrm>
            <a:off x="5167570" y="3814895"/>
            <a:ext cx="5524500" cy="2590800"/>
          </a:xfrm>
          <a:prstGeom prst="rect">
            <a:avLst/>
          </a:prstGeom>
        </p:spPr>
      </p:pic>
      <p:pic>
        <p:nvPicPr>
          <p:cNvPr id="7" name="Picture 6" descr="A black and white logo&#10;&#10;Description automatically generated">
            <a:extLst>
              <a:ext uri="{FF2B5EF4-FFF2-40B4-BE49-F238E27FC236}">
                <a16:creationId xmlns:a16="http://schemas.microsoft.com/office/drawing/2014/main" id="{361808B1-CF37-2774-DB4D-E35254B92484}"/>
              </a:ext>
            </a:extLst>
          </p:cNvPr>
          <p:cNvPicPr>
            <a:picLocks noChangeAspect="1"/>
          </p:cNvPicPr>
          <p:nvPr/>
        </p:nvPicPr>
        <p:blipFill>
          <a:blip r:embed="rId4"/>
          <a:stretch>
            <a:fillRect/>
          </a:stretch>
        </p:blipFill>
        <p:spPr>
          <a:xfrm>
            <a:off x="410627" y="2653551"/>
            <a:ext cx="10031767" cy="1117036"/>
          </a:xfrm>
          <a:prstGeom prst="rect">
            <a:avLst/>
          </a:prstGeom>
        </p:spPr>
      </p:pic>
      <p:sp>
        <p:nvSpPr>
          <p:cNvPr id="9" name="Oval 8">
            <a:extLst>
              <a:ext uri="{FF2B5EF4-FFF2-40B4-BE49-F238E27FC236}">
                <a16:creationId xmlns:a16="http://schemas.microsoft.com/office/drawing/2014/main" id="{8D1034FD-4DD7-236F-09B1-69FE135A9319}"/>
              </a:ext>
            </a:extLst>
          </p:cNvPr>
          <p:cNvSpPr/>
          <p:nvPr/>
        </p:nvSpPr>
        <p:spPr>
          <a:xfrm>
            <a:off x="252432" y="3066875"/>
            <a:ext cx="2500543" cy="459302"/>
          </a:xfrm>
          <a:prstGeom prst="ellipse">
            <a:avLst/>
          </a:prstGeom>
          <a:no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171616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9" name="Rectangle 18">
            <a:extLst>
              <a:ext uri="{FF2B5EF4-FFF2-40B4-BE49-F238E27FC236}">
                <a16:creationId xmlns:a16="http://schemas.microsoft.com/office/drawing/2014/main" id="{743AA782-23D1-4521-8CAD-47662984AA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D358DD0-2AA0-AB8F-45B1-8C96C2105FD9}"/>
              </a:ext>
            </a:extLst>
          </p:cNvPr>
          <p:cNvSpPr>
            <a:spLocks noGrp="1"/>
          </p:cNvSpPr>
          <p:nvPr>
            <p:ph type="title"/>
          </p:nvPr>
        </p:nvSpPr>
        <p:spPr>
          <a:xfrm>
            <a:off x="630936" y="640080"/>
            <a:ext cx="4818888" cy="1481328"/>
          </a:xfrm>
        </p:spPr>
        <p:txBody>
          <a:bodyPr anchor="b">
            <a:noAutofit/>
          </a:bodyPr>
          <a:lstStyle/>
          <a:p>
            <a:pPr>
              <a:lnSpc>
                <a:spcPct val="90000"/>
              </a:lnSpc>
            </a:pPr>
            <a:r>
              <a:rPr lang="en-US" sz="5400">
                <a:ea typeface="Lato Medium"/>
                <a:cs typeface="Calibri"/>
              </a:rPr>
              <a:t>Defining the Problem</a:t>
            </a:r>
            <a:endParaRPr lang="en-US" sz="5400">
              <a:ea typeface="Lato Medium"/>
            </a:endParaRPr>
          </a:p>
        </p:txBody>
      </p:sp>
      <p:sp>
        <p:nvSpPr>
          <p:cNvPr id="21" name="sketch line">
            <a:extLst>
              <a:ext uri="{FF2B5EF4-FFF2-40B4-BE49-F238E27FC236}">
                <a16:creationId xmlns:a16="http://schemas.microsoft.com/office/drawing/2014/main" id="{650D18FE-0824-4A46-B22C-A86B52E5780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278" y="2372868"/>
            <a:ext cx="3255095" cy="18288"/>
          </a:xfrm>
          <a:custGeom>
            <a:avLst/>
            <a:gdLst>
              <a:gd name="connsiteX0" fmla="*/ 0 w 3255095"/>
              <a:gd name="connsiteY0" fmla="*/ 0 h 18288"/>
              <a:gd name="connsiteX1" fmla="*/ 618468 w 3255095"/>
              <a:gd name="connsiteY1" fmla="*/ 0 h 18288"/>
              <a:gd name="connsiteX2" fmla="*/ 1269487 w 3255095"/>
              <a:gd name="connsiteY2" fmla="*/ 0 h 18288"/>
              <a:gd name="connsiteX3" fmla="*/ 1953057 w 3255095"/>
              <a:gd name="connsiteY3" fmla="*/ 0 h 18288"/>
              <a:gd name="connsiteX4" fmla="*/ 2636627 w 3255095"/>
              <a:gd name="connsiteY4" fmla="*/ 0 h 18288"/>
              <a:gd name="connsiteX5" fmla="*/ 3255095 w 3255095"/>
              <a:gd name="connsiteY5" fmla="*/ 0 h 18288"/>
              <a:gd name="connsiteX6" fmla="*/ 3255095 w 3255095"/>
              <a:gd name="connsiteY6" fmla="*/ 18288 h 18288"/>
              <a:gd name="connsiteX7" fmla="*/ 2538974 w 3255095"/>
              <a:gd name="connsiteY7" fmla="*/ 18288 h 18288"/>
              <a:gd name="connsiteX8" fmla="*/ 1822853 w 3255095"/>
              <a:gd name="connsiteY8" fmla="*/ 18288 h 18288"/>
              <a:gd name="connsiteX9" fmla="*/ 1171834 w 3255095"/>
              <a:gd name="connsiteY9" fmla="*/ 18288 h 18288"/>
              <a:gd name="connsiteX10" fmla="*/ 0 w 3255095"/>
              <a:gd name="connsiteY10" fmla="*/ 18288 h 18288"/>
              <a:gd name="connsiteX11" fmla="*/ 0 w 3255095"/>
              <a:gd name="connsiteY11"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095" h="18288" fill="none" extrusionOk="0">
                <a:moveTo>
                  <a:pt x="0" y="0"/>
                </a:moveTo>
                <a:cubicBezTo>
                  <a:pt x="240201" y="-22123"/>
                  <a:pt x="462021" y="-19623"/>
                  <a:pt x="618468" y="0"/>
                </a:cubicBezTo>
                <a:cubicBezTo>
                  <a:pt x="774915" y="19623"/>
                  <a:pt x="974734" y="2035"/>
                  <a:pt x="1269487" y="0"/>
                </a:cubicBezTo>
                <a:cubicBezTo>
                  <a:pt x="1564240" y="-2035"/>
                  <a:pt x="1733579" y="10639"/>
                  <a:pt x="1953057" y="0"/>
                </a:cubicBezTo>
                <a:cubicBezTo>
                  <a:pt x="2172535" y="-10639"/>
                  <a:pt x="2453962" y="14018"/>
                  <a:pt x="2636627" y="0"/>
                </a:cubicBezTo>
                <a:cubicBezTo>
                  <a:pt x="2819292" y="-14018"/>
                  <a:pt x="3121375" y="5399"/>
                  <a:pt x="3255095" y="0"/>
                </a:cubicBezTo>
                <a:cubicBezTo>
                  <a:pt x="3254386" y="8157"/>
                  <a:pt x="3254682" y="12125"/>
                  <a:pt x="3255095" y="18288"/>
                </a:cubicBezTo>
                <a:cubicBezTo>
                  <a:pt x="3088545" y="23203"/>
                  <a:pt x="2687475" y="7419"/>
                  <a:pt x="2538974" y="18288"/>
                </a:cubicBezTo>
                <a:cubicBezTo>
                  <a:pt x="2390473" y="29157"/>
                  <a:pt x="2137381" y="-8959"/>
                  <a:pt x="1822853" y="18288"/>
                </a:cubicBezTo>
                <a:cubicBezTo>
                  <a:pt x="1508325" y="45535"/>
                  <a:pt x="1466437" y="20385"/>
                  <a:pt x="1171834" y="18288"/>
                </a:cubicBezTo>
                <a:cubicBezTo>
                  <a:pt x="877231" y="16191"/>
                  <a:pt x="561097" y="37643"/>
                  <a:pt x="0" y="18288"/>
                </a:cubicBezTo>
                <a:cubicBezTo>
                  <a:pt x="-46" y="12483"/>
                  <a:pt x="-203" y="6491"/>
                  <a:pt x="0" y="0"/>
                </a:cubicBezTo>
                <a:close/>
              </a:path>
              <a:path w="3255095" h="18288" stroke="0" extrusionOk="0">
                <a:moveTo>
                  <a:pt x="0" y="0"/>
                </a:moveTo>
                <a:cubicBezTo>
                  <a:pt x="291965" y="19429"/>
                  <a:pt x="363155" y="8568"/>
                  <a:pt x="618468" y="0"/>
                </a:cubicBezTo>
                <a:cubicBezTo>
                  <a:pt x="873781" y="-8568"/>
                  <a:pt x="904459" y="-19505"/>
                  <a:pt x="1171834" y="0"/>
                </a:cubicBezTo>
                <a:cubicBezTo>
                  <a:pt x="1439209" y="19505"/>
                  <a:pt x="1744369" y="9790"/>
                  <a:pt x="1887955" y="0"/>
                </a:cubicBezTo>
                <a:cubicBezTo>
                  <a:pt x="2031541" y="-9790"/>
                  <a:pt x="2346378" y="21240"/>
                  <a:pt x="2506423" y="0"/>
                </a:cubicBezTo>
                <a:cubicBezTo>
                  <a:pt x="2666468" y="-21240"/>
                  <a:pt x="2990257" y="30414"/>
                  <a:pt x="3255095" y="0"/>
                </a:cubicBezTo>
                <a:cubicBezTo>
                  <a:pt x="3254831" y="4493"/>
                  <a:pt x="3255479" y="9472"/>
                  <a:pt x="3255095" y="18288"/>
                </a:cubicBezTo>
                <a:cubicBezTo>
                  <a:pt x="3120743" y="16690"/>
                  <a:pt x="2759628" y="42462"/>
                  <a:pt x="2604076" y="18288"/>
                </a:cubicBezTo>
                <a:cubicBezTo>
                  <a:pt x="2448524" y="-5886"/>
                  <a:pt x="2184336" y="19599"/>
                  <a:pt x="1887955" y="18288"/>
                </a:cubicBezTo>
                <a:cubicBezTo>
                  <a:pt x="1591574" y="16977"/>
                  <a:pt x="1548845" y="6870"/>
                  <a:pt x="1334589" y="18288"/>
                </a:cubicBezTo>
                <a:cubicBezTo>
                  <a:pt x="1120333" y="29706"/>
                  <a:pt x="996014" y="9662"/>
                  <a:pt x="683570" y="18288"/>
                </a:cubicBezTo>
                <a:cubicBezTo>
                  <a:pt x="371126" y="26914"/>
                  <a:pt x="198687" y="16167"/>
                  <a:pt x="0" y="18288"/>
                </a:cubicBezTo>
                <a:cubicBezTo>
                  <a:pt x="843" y="9577"/>
                  <a:pt x="371" y="6900"/>
                  <a:pt x="0" y="0"/>
                </a:cubicBezTo>
                <a:close/>
              </a:path>
            </a:pathLst>
          </a:custGeom>
          <a:solidFill>
            <a:schemeClr val="accent2"/>
          </a:solidFill>
          <a:ln w="38100"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13">
            <a:extLst>
              <a:ext uri="{FF2B5EF4-FFF2-40B4-BE49-F238E27FC236}">
                <a16:creationId xmlns:a16="http://schemas.microsoft.com/office/drawing/2014/main" id="{700DFE8C-04E0-11F7-1D35-A335A4579AA0}"/>
              </a:ext>
            </a:extLst>
          </p:cNvPr>
          <p:cNvSpPr>
            <a:spLocks noGrp="1"/>
          </p:cNvSpPr>
          <p:nvPr>
            <p:ph idx="1"/>
          </p:nvPr>
        </p:nvSpPr>
        <p:spPr>
          <a:xfrm>
            <a:off x="645313" y="2833432"/>
            <a:ext cx="4804511" cy="3360967"/>
          </a:xfrm>
        </p:spPr>
        <p:txBody>
          <a:bodyPr vert="horz" lIns="91440" tIns="45720" rIns="91440" bIns="45720" rtlCol="0" anchor="t">
            <a:normAutofit/>
          </a:bodyPr>
          <a:lstStyle/>
          <a:p>
            <a:r>
              <a:rPr lang="en-US" sz="2200">
                <a:ea typeface="+mn-lt"/>
                <a:cs typeface="+mn-lt"/>
              </a:rPr>
              <a:t>55% of injury deaths among infants less than one year in Illinois are due to suffocation in bed </a:t>
            </a:r>
          </a:p>
          <a:p>
            <a:r>
              <a:rPr lang="en-US" sz="2200">
                <a:ea typeface="+mn-lt"/>
                <a:cs typeface="+mn-lt"/>
              </a:rPr>
              <a:t>In Illinois, Black infants are </a:t>
            </a:r>
            <a:r>
              <a:rPr lang="en-US" sz="2200" b="1">
                <a:ea typeface="+mn-lt"/>
                <a:cs typeface="+mn-lt"/>
              </a:rPr>
              <a:t>6 times</a:t>
            </a:r>
            <a:r>
              <a:rPr lang="en-US" sz="2200">
                <a:ea typeface="+mn-lt"/>
                <a:cs typeface="+mn-lt"/>
              </a:rPr>
              <a:t> more likely to die than White infants from Sudden Unexpected Infant Death (SUID)</a:t>
            </a:r>
            <a:endParaRPr lang="en-US" sz="2200"/>
          </a:p>
        </p:txBody>
      </p:sp>
      <p:pic>
        <p:nvPicPr>
          <p:cNvPr id="8" name="Picture 7" descr="A white arrow with blue text and a blue arrow&#10;&#10;Description automatically generated">
            <a:extLst>
              <a:ext uri="{FF2B5EF4-FFF2-40B4-BE49-F238E27FC236}">
                <a16:creationId xmlns:a16="http://schemas.microsoft.com/office/drawing/2014/main" id="{5B6067A6-4261-E8D7-8714-D2A90EF2CC5E}"/>
              </a:ext>
            </a:extLst>
          </p:cNvPr>
          <p:cNvPicPr>
            <a:picLocks noChangeAspect="1"/>
          </p:cNvPicPr>
          <p:nvPr/>
        </p:nvPicPr>
        <p:blipFill>
          <a:blip r:embed="rId2"/>
          <a:stretch>
            <a:fillRect/>
          </a:stretch>
        </p:blipFill>
        <p:spPr>
          <a:xfrm>
            <a:off x="6884333" y="640080"/>
            <a:ext cx="3888398" cy="5577840"/>
          </a:xfrm>
          <a:prstGeom prst="rect">
            <a:avLst/>
          </a:prstGeom>
        </p:spPr>
      </p:pic>
      <p:sp>
        <p:nvSpPr>
          <p:cNvPr id="5" name="Footer Placeholder 4">
            <a:extLst>
              <a:ext uri="{FF2B5EF4-FFF2-40B4-BE49-F238E27FC236}">
                <a16:creationId xmlns:a16="http://schemas.microsoft.com/office/drawing/2014/main" id="{38D3D7B5-2209-DCD1-7D65-DCCCB8747795}"/>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Illinois Perinatal Quality Collaborative</a:t>
            </a:r>
          </a:p>
        </p:txBody>
      </p:sp>
      <p:sp>
        <p:nvSpPr>
          <p:cNvPr id="4" name="Slide Number Placeholder 3">
            <a:extLst>
              <a:ext uri="{FF2B5EF4-FFF2-40B4-BE49-F238E27FC236}">
                <a16:creationId xmlns:a16="http://schemas.microsoft.com/office/drawing/2014/main" id="{1B3C747C-E353-0DDD-F6BF-01BAF8C69224}"/>
              </a:ext>
            </a:extLst>
          </p:cNvPr>
          <p:cNvSpPr>
            <a:spLocks noGrp="1"/>
          </p:cNvSpPr>
          <p:nvPr>
            <p:ph type="sldNum" sz="quarter" idx="10"/>
          </p:nvPr>
        </p:nvSpPr>
        <p:spPr>
          <a:xfrm>
            <a:off x="8610600" y="6356350"/>
            <a:ext cx="2743200" cy="365125"/>
          </a:xfrm>
        </p:spPr>
        <p:txBody>
          <a:bodyPr>
            <a:normAutofit/>
          </a:bodyPr>
          <a:lstStyle/>
          <a:p>
            <a:pPr>
              <a:spcAft>
                <a:spcPts val="600"/>
              </a:spcAft>
            </a:pPr>
            <a:fld id="{97033E4B-E3EB-3D46-B2D8-3159663620FA}" type="slidenum">
              <a:rPr lang="en-US" smtClean="0"/>
              <a:pPr>
                <a:spcAft>
                  <a:spcPts val="600"/>
                </a:spcAft>
              </a:pPr>
              <a:t>68</a:t>
            </a:fld>
            <a:endParaRPr lang="en-US"/>
          </a:p>
        </p:txBody>
      </p:sp>
    </p:spTree>
    <p:extLst>
      <p:ext uri="{BB962C8B-B14F-4D97-AF65-F5344CB8AC3E}">
        <p14:creationId xmlns:p14="http://schemas.microsoft.com/office/powerpoint/2010/main" val="39150366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E71487-37C0-4C0E-623A-93B83F76D043}"/>
              </a:ext>
            </a:extLst>
          </p:cNvPr>
          <p:cNvSpPr>
            <a:spLocks noGrp="1"/>
          </p:cNvSpPr>
          <p:nvPr>
            <p:ph type="title"/>
          </p:nvPr>
        </p:nvSpPr>
        <p:spPr>
          <a:xfrm>
            <a:off x="609600" y="365125"/>
            <a:ext cx="6327059" cy="1337853"/>
          </a:xfrm>
        </p:spPr>
        <p:txBody>
          <a:bodyPr/>
          <a:lstStyle/>
          <a:p>
            <a:r>
              <a:rPr lang="en-US" sz="4800">
                <a:ea typeface="Lato Medium"/>
                <a:cs typeface="Lato Medium"/>
              </a:rPr>
              <a:t>Putting it Together</a:t>
            </a:r>
            <a:endParaRPr lang="en-US" sz="4800"/>
          </a:p>
        </p:txBody>
      </p:sp>
      <p:sp>
        <p:nvSpPr>
          <p:cNvPr id="4" name="Slide Number Placeholder 3">
            <a:extLst>
              <a:ext uri="{FF2B5EF4-FFF2-40B4-BE49-F238E27FC236}">
                <a16:creationId xmlns:a16="http://schemas.microsoft.com/office/drawing/2014/main" id="{CBDFE288-4664-66CE-222B-30B7E9F7C777}"/>
              </a:ext>
            </a:extLst>
          </p:cNvPr>
          <p:cNvSpPr>
            <a:spLocks noGrp="1"/>
          </p:cNvSpPr>
          <p:nvPr>
            <p:ph type="sldNum" sz="quarter" idx="10"/>
          </p:nvPr>
        </p:nvSpPr>
        <p:spPr/>
        <p:txBody>
          <a:bodyPr/>
          <a:lstStyle/>
          <a:p>
            <a:fld id="{97033E4B-E3EB-3D46-B2D8-3159663620FA}" type="slidenum">
              <a:rPr lang="en-US" smtClean="0"/>
              <a:pPr/>
              <a:t>69</a:t>
            </a:fld>
            <a:endParaRPr lang="en-US"/>
          </a:p>
        </p:txBody>
      </p:sp>
      <p:sp>
        <p:nvSpPr>
          <p:cNvPr id="5" name="Footer Placeholder 4">
            <a:extLst>
              <a:ext uri="{FF2B5EF4-FFF2-40B4-BE49-F238E27FC236}">
                <a16:creationId xmlns:a16="http://schemas.microsoft.com/office/drawing/2014/main" id="{9447496C-4A07-ABDD-3E52-7818D114D165}"/>
              </a:ext>
            </a:extLst>
          </p:cNvPr>
          <p:cNvSpPr>
            <a:spLocks noGrp="1"/>
          </p:cNvSpPr>
          <p:nvPr>
            <p:ph type="ftr" sz="quarter" idx="11"/>
          </p:nvPr>
        </p:nvSpPr>
        <p:spPr/>
        <p:txBody>
          <a:bodyPr/>
          <a:lstStyle/>
          <a:p>
            <a:pPr algn="l"/>
            <a:r>
              <a:rPr lang="en-US"/>
              <a:t>Illinois Perinatal Quality Collaborative</a:t>
            </a:r>
          </a:p>
        </p:txBody>
      </p:sp>
      <p:sp>
        <p:nvSpPr>
          <p:cNvPr id="7" name="Freeform 2">
            <a:extLst>
              <a:ext uri="{FF2B5EF4-FFF2-40B4-BE49-F238E27FC236}">
                <a16:creationId xmlns:a16="http://schemas.microsoft.com/office/drawing/2014/main" id="{0F2915B1-343A-A7D1-A8F0-0C5B7AB01CE3}"/>
              </a:ext>
            </a:extLst>
          </p:cNvPr>
          <p:cNvSpPr/>
          <p:nvPr/>
        </p:nvSpPr>
        <p:spPr>
          <a:xfrm>
            <a:off x="3306701" y="2971393"/>
            <a:ext cx="1334186" cy="1280818"/>
          </a:xfrm>
          <a:custGeom>
            <a:avLst/>
            <a:gdLst/>
            <a:ahLst/>
            <a:cxnLst/>
            <a:rect l="l" t="t" r="r" b="b"/>
            <a:pathLst>
              <a:path w="2001279" h="1921227">
                <a:moveTo>
                  <a:pt x="0" y="0"/>
                </a:moveTo>
                <a:lnTo>
                  <a:pt x="2001278" y="0"/>
                </a:lnTo>
                <a:lnTo>
                  <a:pt x="2001278" y="1921227"/>
                </a:lnTo>
                <a:lnTo>
                  <a:pt x="0" y="1921227"/>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9" name="Freeform 3">
            <a:extLst>
              <a:ext uri="{FF2B5EF4-FFF2-40B4-BE49-F238E27FC236}">
                <a16:creationId xmlns:a16="http://schemas.microsoft.com/office/drawing/2014/main" id="{5B6B85F4-3C0B-C459-93D1-08C96EE11C3C}"/>
              </a:ext>
            </a:extLst>
          </p:cNvPr>
          <p:cNvSpPr/>
          <p:nvPr/>
        </p:nvSpPr>
        <p:spPr>
          <a:xfrm>
            <a:off x="235002" y="2315759"/>
            <a:ext cx="2709749" cy="2709749"/>
          </a:xfrm>
          <a:custGeom>
            <a:avLst/>
            <a:gdLst/>
            <a:ahLst/>
            <a:cxnLst/>
            <a:rect l="l" t="t" r="r" b="b"/>
            <a:pathLst>
              <a:path w="4064623" h="4064623">
                <a:moveTo>
                  <a:pt x="0" y="0"/>
                </a:moveTo>
                <a:lnTo>
                  <a:pt x="4064623" y="0"/>
                </a:lnTo>
                <a:lnTo>
                  <a:pt x="4064623" y="4064624"/>
                </a:lnTo>
                <a:lnTo>
                  <a:pt x="0" y="4064624"/>
                </a:lnTo>
                <a:lnTo>
                  <a:pt x="0" y="0"/>
                </a:lnTo>
                <a:close/>
              </a:path>
            </a:pathLst>
          </a:custGeom>
          <a: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sp>
      <p:sp>
        <p:nvSpPr>
          <p:cNvPr id="11" name="Freeform 4">
            <a:extLst>
              <a:ext uri="{FF2B5EF4-FFF2-40B4-BE49-F238E27FC236}">
                <a16:creationId xmlns:a16="http://schemas.microsoft.com/office/drawing/2014/main" id="{4354EF3D-18AD-5FC4-80E6-E6E182BD4CB4}"/>
              </a:ext>
            </a:extLst>
          </p:cNvPr>
          <p:cNvSpPr/>
          <p:nvPr/>
        </p:nvSpPr>
        <p:spPr>
          <a:xfrm>
            <a:off x="4886504" y="2307395"/>
            <a:ext cx="2718112" cy="2718112"/>
          </a:xfrm>
          <a:custGeom>
            <a:avLst/>
            <a:gdLst/>
            <a:ahLst/>
            <a:cxnLst/>
            <a:rect l="l" t="t" r="r" b="b"/>
            <a:pathLst>
              <a:path w="4077168" h="4077168">
                <a:moveTo>
                  <a:pt x="0" y="0"/>
                </a:moveTo>
                <a:lnTo>
                  <a:pt x="4077169" y="0"/>
                </a:lnTo>
                <a:lnTo>
                  <a:pt x="4077169" y="4077169"/>
                </a:lnTo>
                <a:lnTo>
                  <a:pt x="0" y="4077169"/>
                </a:lnTo>
                <a:lnTo>
                  <a:pt x="0" y="0"/>
                </a:lnTo>
                <a:close/>
              </a:path>
            </a:pathLst>
          </a:custGeom>
          <a: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a:blipFill>
        </p:spPr>
      </p:sp>
      <p:sp>
        <p:nvSpPr>
          <p:cNvPr id="13" name="Freeform 5">
            <a:extLst>
              <a:ext uri="{FF2B5EF4-FFF2-40B4-BE49-F238E27FC236}">
                <a16:creationId xmlns:a16="http://schemas.microsoft.com/office/drawing/2014/main" id="{619438E2-EF62-8DE5-917B-63D2EB66C782}"/>
              </a:ext>
            </a:extLst>
          </p:cNvPr>
          <p:cNvSpPr/>
          <p:nvPr/>
        </p:nvSpPr>
        <p:spPr>
          <a:xfrm>
            <a:off x="7835935" y="3276340"/>
            <a:ext cx="1078199" cy="780225"/>
          </a:xfrm>
          <a:custGeom>
            <a:avLst/>
            <a:gdLst/>
            <a:ahLst/>
            <a:cxnLst/>
            <a:rect l="l" t="t" r="r" b="b"/>
            <a:pathLst>
              <a:path w="1617299" h="1170337">
                <a:moveTo>
                  <a:pt x="0" y="0"/>
                </a:moveTo>
                <a:lnTo>
                  <a:pt x="1617300" y="0"/>
                </a:lnTo>
                <a:lnTo>
                  <a:pt x="1617300" y="1170337"/>
                </a:lnTo>
                <a:lnTo>
                  <a:pt x="0" y="1170337"/>
                </a:lnTo>
                <a:lnTo>
                  <a:pt x="0" y="0"/>
                </a:lnTo>
                <a:close/>
              </a:path>
            </a:pathLst>
          </a:custGeom>
          <a: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a:blipFill>
        </p:spPr>
      </p:sp>
      <p:sp>
        <p:nvSpPr>
          <p:cNvPr id="15" name="Freeform 6">
            <a:extLst>
              <a:ext uri="{FF2B5EF4-FFF2-40B4-BE49-F238E27FC236}">
                <a16:creationId xmlns:a16="http://schemas.microsoft.com/office/drawing/2014/main" id="{DEDB5EE0-2BE1-D237-F635-065D8EDF0FD1}"/>
              </a:ext>
            </a:extLst>
          </p:cNvPr>
          <p:cNvSpPr/>
          <p:nvPr/>
        </p:nvSpPr>
        <p:spPr>
          <a:xfrm>
            <a:off x="9257034" y="2269474"/>
            <a:ext cx="2743200" cy="274320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11" cstate="email">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a:blipFill>
        </p:spPr>
      </p:sp>
      <p:sp>
        <p:nvSpPr>
          <p:cNvPr id="17" name="TextBox 7">
            <a:extLst>
              <a:ext uri="{FF2B5EF4-FFF2-40B4-BE49-F238E27FC236}">
                <a16:creationId xmlns:a16="http://schemas.microsoft.com/office/drawing/2014/main" id="{E44795EA-358A-F7D2-CE8C-50736D9317D9}"/>
              </a:ext>
            </a:extLst>
          </p:cNvPr>
          <p:cNvSpPr txBox="1"/>
          <p:nvPr/>
        </p:nvSpPr>
        <p:spPr>
          <a:xfrm>
            <a:off x="375376" y="2825579"/>
            <a:ext cx="2256848" cy="1577355"/>
          </a:xfrm>
          <a:prstGeom prst="rect">
            <a:avLst/>
          </a:prstGeom>
        </p:spPr>
        <p:txBody>
          <a:bodyPr lIns="0" tIns="0" rIns="0" bIns="0" rtlCol="0" anchor="t">
            <a:spAutoFit/>
          </a:bodyPr>
          <a:lstStyle/>
          <a:p>
            <a:pPr algn="ctr">
              <a:lnSpc>
                <a:spcPts val="4057"/>
              </a:lnSpc>
            </a:pPr>
            <a:r>
              <a:rPr lang="en-US" sz="3600">
                <a:solidFill>
                  <a:srgbClr val="FFFFFF"/>
                </a:solidFill>
                <a:latin typeface="Canva Sans Bold"/>
              </a:rPr>
              <a:t>Equitable Care Delivery</a:t>
            </a:r>
          </a:p>
        </p:txBody>
      </p:sp>
      <p:sp>
        <p:nvSpPr>
          <p:cNvPr id="19" name="TextBox 8">
            <a:extLst>
              <a:ext uri="{FF2B5EF4-FFF2-40B4-BE49-F238E27FC236}">
                <a16:creationId xmlns:a16="http://schemas.microsoft.com/office/drawing/2014/main" id="{8EE4F3A6-19F8-9372-0E8F-556564648CEC}"/>
              </a:ext>
            </a:extLst>
          </p:cNvPr>
          <p:cNvSpPr txBox="1"/>
          <p:nvPr/>
        </p:nvSpPr>
        <p:spPr>
          <a:xfrm>
            <a:off x="4840834" y="3087245"/>
            <a:ext cx="2734325" cy="1051570"/>
          </a:xfrm>
          <a:prstGeom prst="rect">
            <a:avLst/>
          </a:prstGeom>
        </p:spPr>
        <p:txBody>
          <a:bodyPr wrap="square" lIns="0" tIns="0" rIns="0" bIns="0" rtlCol="0" anchor="t">
            <a:spAutoFit/>
          </a:bodyPr>
          <a:lstStyle/>
          <a:p>
            <a:pPr algn="ctr">
              <a:lnSpc>
                <a:spcPts val="4057"/>
              </a:lnSpc>
            </a:pPr>
            <a:r>
              <a:rPr lang="en-US" sz="3400">
                <a:solidFill>
                  <a:srgbClr val="FFFFFF"/>
                </a:solidFill>
                <a:latin typeface="Canva Sans Bold"/>
              </a:rPr>
              <a:t>Safe Sleep Environment</a:t>
            </a:r>
          </a:p>
        </p:txBody>
      </p:sp>
      <p:sp>
        <p:nvSpPr>
          <p:cNvPr id="21" name="TextBox 9">
            <a:extLst>
              <a:ext uri="{FF2B5EF4-FFF2-40B4-BE49-F238E27FC236}">
                <a16:creationId xmlns:a16="http://schemas.microsoft.com/office/drawing/2014/main" id="{3141B83C-6D91-76C8-D51C-2A418EBA8137}"/>
              </a:ext>
            </a:extLst>
          </p:cNvPr>
          <p:cNvSpPr txBox="1"/>
          <p:nvPr/>
        </p:nvSpPr>
        <p:spPr>
          <a:xfrm>
            <a:off x="9257034" y="2857093"/>
            <a:ext cx="2256848" cy="997966"/>
          </a:xfrm>
          <a:prstGeom prst="rect">
            <a:avLst/>
          </a:prstGeom>
        </p:spPr>
        <p:txBody>
          <a:bodyPr lIns="0" tIns="0" rIns="0" bIns="0" rtlCol="0" anchor="t">
            <a:spAutoFit/>
          </a:bodyPr>
          <a:lstStyle/>
          <a:p>
            <a:pPr algn="ctr">
              <a:lnSpc>
                <a:spcPts val="8256"/>
              </a:lnSpc>
            </a:pPr>
            <a:r>
              <a:rPr lang="en-US" sz="5898">
                <a:solidFill>
                  <a:srgbClr val="FFFFFF"/>
                </a:solidFill>
                <a:latin typeface="Canva Sans Bold"/>
              </a:rPr>
              <a:t>ESSI</a:t>
            </a:r>
          </a:p>
        </p:txBody>
      </p:sp>
    </p:spTree>
    <p:extLst>
      <p:ext uri="{BB962C8B-B14F-4D97-AF65-F5344CB8AC3E}">
        <p14:creationId xmlns:p14="http://schemas.microsoft.com/office/powerpoint/2010/main" val="413445419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EFEADE"/>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69629" y="168250"/>
            <a:ext cx="10972800" cy="1043341"/>
          </a:xfrm>
          <a:noFill/>
        </p:spPr>
        <p:txBody>
          <a:bodyPr/>
          <a:lstStyle/>
          <a:p>
            <a:r>
              <a:rPr lang="en-US">
                <a:ea typeface="Lato Medium"/>
                <a:cs typeface="Lato Medium"/>
              </a:rPr>
              <a:t>I</a:t>
            </a:r>
            <a:r>
              <a:rPr lang="en-US">
                <a:solidFill>
                  <a:srgbClr val="1C498B"/>
                </a:solidFill>
                <a:ea typeface="Lato Medium"/>
                <a:cs typeface="Lato Medium"/>
              </a:rPr>
              <a:t>LPQC 11th Annual Conference Agenda </a:t>
            </a:r>
            <a:endParaRPr lang="en-US">
              <a:solidFill>
                <a:srgbClr val="1C498B"/>
              </a:solidFill>
            </a:endParaRP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2617069201"/>
              </p:ext>
            </p:extLst>
          </p:nvPr>
        </p:nvGraphicFramePr>
        <p:xfrm>
          <a:off x="-20876" y="1388301"/>
          <a:ext cx="5692742" cy="5456571"/>
        </p:xfrm>
        <a:graphic>
          <a:graphicData uri="http://schemas.openxmlformats.org/drawingml/2006/table">
            <a:tbl>
              <a:tblPr firstCol="1" bandRow="1">
                <a:tableStyleId>{5C22544A-7EE6-4342-B048-85BDC9FD1C3A}</a:tableStyleId>
              </a:tblPr>
              <a:tblGrid>
                <a:gridCol w="1277359">
                  <a:extLst>
                    <a:ext uri="{9D8B030D-6E8A-4147-A177-3AD203B41FA5}">
                      <a16:colId xmlns:a16="http://schemas.microsoft.com/office/drawing/2014/main" val="2045499979"/>
                    </a:ext>
                  </a:extLst>
                </a:gridCol>
                <a:gridCol w="4415383">
                  <a:extLst>
                    <a:ext uri="{9D8B030D-6E8A-4147-A177-3AD203B41FA5}">
                      <a16:colId xmlns:a16="http://schemas.microsoft.com/office/drawing/2014/main" val="2102383569"/>
                    </a:ext>
                  </a:extLst>
                </a:gridCol>
              </a:tblGrid>
              <a:tr h="701085">
                <a:tc>
                  <a:txBody>
                    <a:bodyPr/>
                    <a:lstStyle/>
                    <a:p>
                      <a:pPr marL="0" lvl="0">
                        <a:lnSpc>
                          <a:spcPct val="114999"/>
                        </a:lnSpc>
                        <a:spcBef>
                          <a:spcPts val="0"/>
                        </a:spcBef>
                        <a:spcAft>
                          <a:spcPts val="0"/>
                        </a:spcAft>
                        <a:buNone/>
                      </a:pPr>
                      <a:r>
                        <a:rPr lang="en-US" sz="1400">
                          <a:solidFill>
                            <a:schemeClr val="bg1"/>
                          </a:solidFill>
                          <a:effectLst/>
                          <a:latin typeface="Calibri"/>
                          <a:ea typeface="MS Mincho"/>
                          <a:cs typeface="Times New Roman"/>
                        </a:rPr>
                        <a:t>8:00-8:15am</a:t>
                      </a:r>
                    </a:p>
                  </a:txBody>
                  <a:tcPr marL="40445" marR="40445" marT="0" marB="0"/>
                </a:tc>
                <a:tc>
                  <a:txBody>
                    <a:bodyPr/>
                    <a:lstStyle/>
                    <a:p>
                      <a:pPr marL="0" lvl="0">
                        <a:lnSpc>
                          <a:spcPct val="114999"/>
                        </a:lnSpc>
                        <a:spcBef>
                          <a:spcPts val="0"/>
                        </a:spcBef>
                        <a:spcAft>
                          <a:spcPts val="0"/>
                        </a:spcAft>
                        <a:buNone/>
                      </a:pPr>
                      <a:r>
                        <a:rPr lang="en-US" sz="1400" b="1" i="1" u="none" strike="noStrike" kern="1200">
                          <a:solidFill>
                            <a:srgbClr val="444C55"/>
                          </a:solidFill>
                          <a:effectLst/>
                          <a:latin typeface="Calibri"/>
                        </a:rPr>
                        <a:t>Welcome</a:t>
                      </a:r>
                    </a:p>
                    <a:p>
                      <a:pPr marL="0" marR="0" lvl="0" algn="l" defTabSz="914400" rtl="0" eaLnBrk="1" latinLnBrk="0" hangingPunct="1">
                        <a:lnSpc>
                          <a:spcPct val="114999"/>
                        </a:lnSpc>
                        <a:spcBef>
                          <a:spcPts val="0"/>
                        </a:spcBef>
                        <a:spcAft>
                          <a:spcPts val="0"/>
                        </a:spcAft>
                        <a:buNone/>
                      </a:pPr>
                      <a:r>
                        <a:rPr lang="en-US" sz="1400" b="1" kern="1200" noProof="0">
                          <a:solidFill>
                            <a:srgbClr val="E67356"/>
                          </a:solidFill>
                          <a:effectLst/>
                          <a:latin typeface="+mn-lt"/>
                          <a:ea typeface="+mn-ea"/>
                          <a:cs typeface="+mn-cs"/>
                        </a:rPr>
                        <a:t>Charity S. Bean, CMA, CFSD, CLC, CBA, CHW, SRN</a:t>
                      </a:r>
                    </a:p>
                    <a:p>
                      <a:pPr marL="0" marR="0" lvl="0" algn="l" defTabSz="914400" rtl="0" eaLnBrk="1" latinLnBrk="0" hangingPunct="1">
                        <a:lnSpc>
                          <a:spcPct val="114999"/>
                        </a:lnSpc>
                        <a:spcBef>
                          <a:spcPts val="0"/>
                        </a:spcBef>
                        <a:spcAft>
                          <a:spcPts val="0"/>
                        </a:spcAft>
                        <a:buNone/>
                      </a:pPr>
                      <a:r>
                        <a:rPr lang="en-US" sz="1400" b="1" kern="1200" noProof="0">
                          <a:solidFill>
                            <a:srgbClr val="E67356"/>
                          </a:solidFill>
                          <a:effectLst/>
                          <a:latin typeface="+mn-lt"/>
                          <a:ea typeface="+mn-ea"/>
                          <a:cs typeface="+mn-cs"/>
                        </a:rPr>
                        <a:t>Ann Borders, MD, MSc, MPH </a:t>
                      </a:r>
                      <a:endParaRPr lang="en-US" sz="1400" b="1" kern="1200">
                        <a:solidFill>
                          <a:srgbClr val="E67356"/>
                        </a:solidFill>
                        <a:effectLst/>
                        <a:latin typeface="+mn-lt"/>
                        <a:ea typeface="+mn-ea"/>
                        <a:cs typeface="+mn-cs"/>
                      </a:endParaRPr>
                    </a:p>
                  </a:txBody>
                  <a:tcPr marL="40445" marR="40445" marT="0" marB="0"/>
                </a:tc>
                <a:extLst>
                  <a:ext uri="{0D108BD9-81ED-4DB2-BD59-A6C34878D82A}">
                    <a16:rowId xmlns:a16="http://schemas.microsoft.com/office/drawing/2014/main" val="771486570"/>
                  </a:ext>
                </a:extLst>
              </a:tr>
              <a:tr h="1094676">
                <a:tc>
                  <a:txBody>
                    <a:bodyPr/>
                    <a:lstStyle/>
                    <a:p>
                      <a:pPr marL="0" marR="0">
                        <a:lnSpc>
                          <a:spcPct val="115000"/>
                        </a:lnSpc>
                        <a:spcBef>
                          <a:spcPts val="0"/>
                        </a:spcBef>
                        <a:spcAft>
                          <a:spcPts val="0"/>
                        </a:spcAft>
                      </a:pPr>
                      <a:r>
                        <a:rPr lang="en-US" sz="1400">
                          <a:effectLst/>
                        </a:rPr>
                        <a:t>8:15-9:00am</a:t>
                      </a:r>
                    </a:p>
                    <a:p>
                      <a:pPr marL="0" marR="0">
                        <a:lnSpc>
                          <a:spcPct val="115000"/>
                        </a:lnSpc>
                        <a:spcBef>
                          <a:spcPts val="0"/>
                        </a:spcBef>
                        <a:spcAft>
                          <a:spcPts val="0"/>
                        </a:spcAft>
                      </a:pPr>
                      <a:endParaRPr lang="en-US" sz="1400">
                        <a:solidFill>
                          <a:srgbClr val="365F91"/>
                        </a:solidFill>
                        <a:effectLst/>
                        <a:latin typeface="Calibri" panose="020F0502020204030204" pitchFamily="34" charset="0"/>
                        <a:ea typeface="MS Mincho"/>
                        <a:cs typeface="Times New Roman" panose="02020603050405020304" pitchFamily="18" charset="0"/>
                      </a:endParaRPr>
                    </a:p>
                  </a:txBody>
                  <a:tcPr marL="40445" marR="40445" marT="0" marB="0"/>
                </a:tc>
                <a:tc>
                  <a:txBody>
                    <a:bodyPr/>
                    <a:lstStyle/>
                    <a:p>
                      <a:pPr lvl="0">
                        <a:buNone/>
                      </a:pPr>
                      <a:r>
                        <a:rPr lang="en-US" sz="1400" b="1" i="1" u="none" strike="noStrike" kern="1200" noProof="0">
                          <a:effectLst/>
                          <a:latin typeface="Calibri"/>
                        </a:rPr>
                        <a:t>ILPQC Year in Review:</a:t>
                      </a:r>
                      <a:endParaRPr lang="en-US"/>
                    </a:p>
                    <a:p>
                      <a:pPr lvl="0">
                        <a:buNone/>
                      </a:pPr>
                      <a:r>
                        <a:rPr lang="en-US" sz="1400" b="1" i="1" u="none" strike="noStrike" kern="1200" noProof="0">
                          <a:effectLst/>
                          <a:latin typeface="Calibri"/>
                        </a:rPr>
                        <a:t>Making a Difference with Patients and Communities</a:t>
                      </a:r>
                      <a:endParaRPr lang="en-US"/>
                    </a:p>
                    <a:p>
                      <a:pPr marL="0" marR="0">
                        <a:lnSpc>
                          <a:spcPct val="114999"/>
                        </a:lnSpc>
                        <a:spcBef>
                          <a:spcPts val="0"/>
                        </a:spcBef>
                        <a:spcAft>
                          <a:spcPts val="0"/>
                        </a:spcAft>
                      </a:pPr>
                      <a:r>
                        <a:rPr lang="en-US" sz="1400" b="1" kern="1200">
                          <a:solidFill>
                            <a:srgbClr val="E67356"/>
                          </a:solidFill>
                          <a:effectLst/>
                          <a:latin typeface="+mn-lt"/>
                          <a:ea typeface="+mn-ea"/>
                          <a:cs typeface="+mn-cs"/>
                        </a:rPr>
                        <a:t>Ann Borders, MD, MSc, MPH </a:t>
                      </a:r>
                    </a:p>
                    <a:p>
                      <a:pPr marL="0" marR="0" lvl="0" indent="0" algn="l" defTabSz="914400" rtl="0" eaLnBrk="1" fontAlgn="auto" latinLnBrk="0" hangingPunct="1">
                        <a:lnSpc>
                          <a:spcPct val="115000"/>
                        </a:lnSpc>
                        <a:spcBef>
                          <a:spcPts val="0"/>
                        </a:spcBef>
                        <a:spcAft>
                          <a:spcPts val="0"/>
                        </a:spcAft>
                        <a:buClrTx/>
                        <a:buSzTx/>
                        <a:buFontTx/>
                        <a:buNone/>
                        <a:tabLst/>
                        <a:defRPr/>
                      </a:pPr>
                      <a:r>
                        <a:rPr lang="en-US" sz="1400" b="1" kern="1200">
                          <a:solidFill>
                            <a:srgbClr val="E67356"/>
                          </a:solidFill>
                          <a:effectLst/>
                          <a:latin typeface="+mn-lt"/>
                          <a:ea typeface="+mn-ea"/>
                          <a:cs typeface="+mn-cs"/>
                        </a:rPr>
                        <a:t>Leslie Caldarelli,</a:t>
                      </a:r>
                      <a:r>
                        <a:rPr lang="en-US" sz="1400" b="1" kern="1200" baseline="0">
                          <a:solidFill>
                            <a:srgbClr val="E67356"/>
                          </a:solidFill>
                          <a:effectLst/>
                          <a:latin typeface="+mn-lt"/>
                          <a:ea typeface="+mn-ea"/>
                          <a:cs typeface="+mn-cs"/>
                        </a:rPr>
                        <a:t> MD</a:t>
                      </a:r>
                      <a:endParaRPr lang="en-US" sz="1400" b="1" kern="1200">
                        <a:solidFill>
                          <a:srgbClr val="E67356"/>
                        </a:solidFill>
                        <a:effectLst/>
                        <a:latin typeface="+mn-lt"/>
                        <a:ea typeface="+mn-ea"/>
                        <a:cs typeface="+mn-cs"/>
                      </a:endParaRPr>
                    </a:p>
                    <a:p>
                      <a:pPr marL="0" marR="0">
                        <a:lnSpc>
                          <a:spcPct val="115000"/>
                        </a:lnSpc>
                        <a:spcBef>
                          <a:spcPts val="0"/>
                        </a:spcBef>
                        <a:spcAft>
                          <a:spcPts val="0"/>
                        </a:spcAft>
                      </a:pPr>
                      <a:r>
                        <a:rPr lang="en-US" sz="1400" b="1" kern="1200">
                          <a:solidFill>
                            <a:srgbClr val="E67356"/>
                          </a:solidFill>
                          <a:effectLst/>
                          <a:latin typeface="+mn-lt"/>
                          <a:ea typeface="+mn-ea"/>
                          <a:cs typeface="+mn-cs"/>
                        </a:rPr>
                        <a:t>Justin Josephsen, MD</a:t>
                      </a:r>
                    </a:p>
                  </a:txBody>
                  <a:tcPr marL="40445" marR="40445" marT="0" marB="0"/>
                </a:tc>
                <a:extLst>
                  <a:ext uri="{0D108BD9-81ED-4DB2-BD59-A6C34878D82A}">
                    <a16:rowId xmlns:a16="http://schemas.microsoft.com/office/drawing/2014/main" val="2864136644"/>
                  </a:ext>
                </a:extLst>
              </a:tr>
              <a:tr h="676486">
                <a:tc>
                  <a:txBody>
                    <a:bodyPr/>
                    <a:lstStyle/>
                    <a:p>
                      <a:pPr marL="0" marR="0">
                        <a:lnSpc>
                          <a:spcPct val="115000"/>
                        </a:lnSpc>
                        <a:spcBef>
                          <a:spcPts val="0"/>
                        </a:spcBef>
                        <a:spcAft>
                          <a:spcPts val="0"/>
                        </a:spcAft>
                      </a:pPr>
                      <a:r>
                        <a:rPr lang="en-US" sz="1400">
                          <a:effectLst/>
                        </a:rPr>
                        <a:t>9:00-9:45am</a:t>
                      </a:r>
                      <a:endParaRPr lang="en-US" sz="1400">
                        <a:solidFill>
                          <a:srgbClr val="365F91"/>
                        </a:solidFill>
                        <a:effectLst/>
                        <a:latin typeface="Calibri" panose="020F0502020204030204" pitchFamily="34" charset="0"/>
                        <a:ea typeface="MS Mincho"/>
                        <a:cs typeface="Times New Roman" panose="02020603050405020304" pitchFamily="18" charset="0"/>
                      </a:endParaRPr>
                    </a:p>
                  </a:txBody>
                  <a:tcPr marL="40445" marR="40445" marT="0" marB="0"/>
                </a:tc>
                <a:tc>
                  <a:txBody>
                    <a:bodyPr/>
                    <a:lstStyle/>
                    <a:p>
                      <a:pPr marL="0" marR="0" lvl="0">
                        <a:lnSpc>
                          <a:spcPct val="100000"/>
                        </a:lnSpc>
                        <a:spcBef>
                          <a:spcPts val="0"/>
                        </a:spcBef>
                        <a:spcAft>
                          <a:spcPts val="700"/>
                        </a:spcAft>
                        <a:buNone/>
                      </a:pPr>
                      <a:r>
                        <a:rPr lang="en-US" sz="1400" b="1" i="1" u="none" strike="noStrike" kern="1200" baseline="0" noProof="0">
                          <a:solidFill>
                            <a:srgbClr val="444C55"/>
                          </a:solidFill>
                          <a:effectLst/>
                          <a:latin typeface="Calibri"/>
                        </a:rPr>
                        <a:t>Incorporating Health Equity into Quality Improvement Initiatives in Perinatal Healthcare</a:t>
                      </a:r>
                    </a:p>
                    <a:p>
                      <a:pPr marL="0" marR="0" lvl="0">
                        <a:lnSpc>
                          <a:spcPct val="100000"/>
                        </a:lnSpc>
                        <a:spcBef>
                          <a:spcPts val="0"/>
                        </a:spcBef>
                        <a:spcAft>
                          <a:spcPts val="700"/>
                        </a:spcAft>
                        <a:buNone/>
                      </a:pPr>
                      <a:r>
                        <a:rPr lang="en-US" sz="1400" b="1" i="0" u="none" strike="noStrike" kern="1200" baseline="0" noProof="0">
                          <a:solidFill>
                            <a:srgbClr val="E67356"/>
                          </a:solidFill>
                          <a:effectLst/>
                          <a:latin typeface="Calibri"/>
                        </a:rPr>
                        <a:t>Christina Davidson, MD</a:t>
                      </a:r>
                    </a:p>
                  </a:txBody>
                  <a:tcPr marL="40445" marR="40445" marT="0" marB="0"/>
                </a:tc>
                <a:extLst>
                  <a:ext uri="{0D108BD9-81ED-4DB2-BD59-A6C34878D82A}">
                    <a16:rowId xmlns:a16="http://schemas.microsoft.com/office/drawing/2014/main" val="3626619322"/>
                  </a:ext>
                </a:extLst>
              </a:tr>
              <a:tr h="233695">
                <a:tc>
                  <a:txBody>
                    <a:bodyPr/>
                    <a:lstStyle/>
                    <a:p>
                      <a:pPr marL="0" marR="0">
                        <a:lnSpc>
                          <a:spcPct val="115000"/>
                        </a:lnSpc>
                        <a:spcBef>
                          <a:spcPts val="0"/>
                        </a:spcBef>
                        <a:spcAft>
                          <a:spcPts val="0"/>
                        </a:spcAft>
                      </a:pPr>
                      <a:r>
                        <a:rPr lang="en-US" sz="1400">
                          <a:effectLst/>
                        </a:rPr>
                        <a:t>9:45-10:00am</a:t>
                      </a:r>
                      <a:endParaRPr lang="en-US" sz="1400">
                        <a:solidFill>
                          <a:srgbClr val="365F91"/>
                        </a:solidFill>
                        <a:effectLst/>
                        <a:latin typeface="Calibri" panose="020F0502020204030204" pitchFamily="34" charset="0"/>
                        <a:ea typeface="MS Mincho"/>
                        <a:cs typeface="Times New Roman" panose="02020603050405020304" pitchFamily="18" charset="0"/>
                      </a:endParaRPr>
                    </a:p>
                  </a:txBody>
                  <a:tcPr marL="40445" marR="40445" marT="0" marB="0"/>
                </a:tc>
                <a:tc>
                  <a:txBody>
                    <a:bodyPr/>
                    <a:lstStyle/>
                    <a:p>
                      <a:pPr marL="0" marR="0">
                        <a:lnSpc>
                          <a:spcPct val="115000"/>
                        </a:lnSpc>
                        <a:spcBef>
                          <a:spcPts val="0"/>
                        </a:spcBef>
                        <a:spcAft>
                          <a:spcPts val="0"/>
                        </a:spcAft>
                      </a:pPr>
                      <a:r>
                        <a:rPr lang="en-US" sz="1400" b="1" i="1">
                          <a:effectLst/>
                        </a:rPr>
                        <a:t>Break</a:t>
                      </a:r>
                      <a:endParaRPr lang="en-US" sz="1400" b="1" i="1" kern="1200">
                        <a:solidFill>
                          <a:srgbClr val="E67356"/>
                        </a:solidFill>
                        <a:effectLst/>
                        <a:latin typeface="+mn-lt"/>
                        <a:ea typeface="+mn-ea"/>
                        <a:cs typeface="+mn-cs"/>
                      </a:endParaRPr>
                    </a:p>
                  </a:txBody>
                  <a:tcPr marL="40445" marR="40445" marT="0" marB="0"/>
                </a:tc>
                <a:extLst>
                  <a:ext uri="{0D108BD9-81ED-4DB2-BD59-A6C34878D82A}">
                    <a16:rowId xmlns:a16="http://schemas.microsoft.com/office/drawing/2014/main" val="3124092787"/>
                  </a:ext>
                </a:extLst>
              </a:tr>
              <a:tr h="676486">
                <a:tc>
                  <a:txBody>
                    <a:bodyPr/>
                    <a:lstStyle/>
                    <a:p>
                      <a:pPr marL="0" marR="0">
                        <a:lnSpc>
                          <a:spcPct val="115000"/>
                        </a:lnSpc>
                        <a:spcBef>
                          <a:spcPts val="0"/>
                        </a:spcBef>
                        <a:spcAft>
                          <a:spcPts val="0"/>
                        </a:spcAft>
                      </a:pPr>
                      <a:r>
                        <a:rPr lang="en-US" sz="1400" b="1" kern="1200">
                          <a:solidFill>
                            <a:schemeClr val="lt1"/>
                          </a:solidFill>
                          <a:effectLst/>
                          <a:latin typeface="+mn-lt"/>
                          <a:ea typeface="+mn-ea"/>
                          <a:cs typeface="+mn-cs"/>
                        </a:rPr>
                        <a:t>10:00-10:45am</a:t>
                      </a:r>
                    </a:p>
                  </a:txBody>
                  <a:tcPr marL="40445" marR="40445" marT="0" marB="0"/>
                </a:tc>
                <a:tc>
                  <a:txBody>
                    <a:bodyPr/>
                    <a:lstStyle/>
                    <a:p>
                      <a:pPr marL="0" lvl="0" indent="0" algn="l">
                        <a:lnSpc>
                          <a:spcPct val="100000"/>
                        </a:lnSpc>
                        <a:spcAft>
                          <a:spcPts val="700"/>
                        </a:spcAft>
                        <a:buNone/>
                      </a:pPr>
                      <a:r>
                        <a:rPr lang="en-US" sz="1400" b="1" i="1" u="none" strike="noStrike" kern="1200" baseline="0" noProof="0">
                          <a:solidFill>
                            <a:srgbClr val="444C55"/>
                          </a:solidFill>
                          <a:effectLst/>
                          <a:latin typeface="Calibri"/>
                        </a:rPr>
                        <a:t>Equity-focused Approaches to Improving Safe Infant Sleep during Birth Hospitalization</a:t>
                      </a:r>
                      <a:endParaRPr lang="en-US"/>
                    </a:p>
                    <a:p>
                      <a:pPr marL="0" marR="0" lvl="0" indent="0" algn="l">
                        <a:lnSpc>
                          <a:spcPct val="100000"/>
                        </a:lnSpc>
                        <a:spcBef>
                          <a:spcPts val="0"/>
                        </a:spcBef>
                        <a:spcAft>
                          <a:spcPts val="700"/>
                        </a:spcAft>
                        <a:buNone/>
                      </a:pPr>
                      <a:r>
                        <a:rPr lang="en-US" sz="1400" b="1" i="0" u="none" strike="noStrike" kern="1200" noProof="0">
                          <a:solidFill>
                            <a:srgbClr val="E67356"/>
                          </a:solidFill>
                          <a:effectLst/>
                          <a:latin typeface="Calibri"/>
                        </a:rPr>
                        <a:t>Sunah Susan Hwang, MD, MPH, PhD</a:t>
                      </a:r>
                      <a:endParaRPr lang="en-US" sz="1400" b="1" i="0" u="none" strike="noStrike" kern="1200" noProof="0">
                        <a:effectLst/>
                      </a:endParaRPr>
                    </a:p>
                  </a:txBody>
                  <a:tcPr marL="40445" marR="40445" marT="0" marB="0"/>
                </a:tc>
                <a:extLst>
                  <a:ext uri="{0D108BD9-81ED-4DB2-BD59-A6C34878D82A}">
                    <a16:rowId xmlns:a16="http://schemas.microsoft.com/office/drawing/2014/main" val="337503356"/>
                  </a:ext>
                </a:extLst>
              </a:tr>
              <a:tr h="1771167">
                <a:tc>
                  <a:txBody>
                    <a:bodyPr/>
                    <a:lstStyle/>
                    <a:p>
                      <a:pPr marL="0" marR="0">
                        <a:lnSpc>
                          <a:spcPct val="115000"/>
                        </a:lnSpc>
                        <a:spcBef>
                          <a:spcPts val="0"/>
                        </a:spcBef>
                        <a:spcAft>
                          <a:spcPts val="0"/>
                        </a:spcAft>
                      </a:pPr>
                      <a:r>
                        <a:rPr lang="en-US" sz="1400">
                          <a:effectLst/>
                        </a:rPr>
                        <a:t>10:45 -11:45am</a:t>
                      </a:r>
                    </a:p>
                    <a:p>
                      <a:pPr marL="0" marR="0">
                        <a:lnSpc>
                          <a:spcPct val="115000"/>
                        </a:lnSpc>
                        <a:spcBef>
                          <a:spcPts val="0"/>
                        </a:spcBef>
                        <a:spcAft>
                          <a:spcPts val="0"/>
                        </a:spcAft>
                      </a:pPr>
                      <a:endParaRPr lang="en-US" sz="1400">
                        <a:solidFill>
                          <a:srgbClr val="365F91"/>
                        </a:solidFill>
                        <a:effectLst/>
                        <a:latin typeface="Calibri"/>
                        <a:ea typeface="MS Mincho"/>
                        <a:cs typeface="Times New Roman"/>
                      </a:endParaRPr>
                    </a:p>
                  </a:txBody>
                  <a:tcPr marL="40445" marR="40445" marT="0" marB="0"/>
                </a:tc>
                <a:tc>
                  <a:txBody>
                    <a:bodyPr/>
                    <a:lstStyle/>
                    <a:p>
                      <a:pPr marL="0" marR="0" lvl="0">
                        <a:lnSpc>
                          <a:spcPct val="100000"/>
                        </a:lnSpc>
                        <a:spcBef>
                          <a:spcPts val="0"/>
                        </a:spcBef>
                        <a:spcAft>
                          <a:spcPts val="700"/>
                        </a:spcAft>
                        <a:buNone/>
                      </a:pPr>
                      <a:r>
                        <a:rPr lang="en-US" sz="1400" b="1" i="1" u="none" strike="noStrike" noProof="0">
                          <a:effectLst/>
                          <a:latin typeface="Calibri"/>
                        </a:rPr>
                        <a:t>State Perinatal Quality Collaborative Leaders Panel: National Perspectives on Improving Perinatal Care</a:t>
                      </a:r>
                      <a:endParaRPr lang="en-US"/>
                    </a:p>
                    <a:p>
                      <a:pPr lvl="0" algn="l">
                        <a:lnSpc>
                          <a:spcPct val="100000"/>
                        </a:lnSpc>
                        <a:spcBef>
                          <a:spcPts val="0"/>
                        </a:spcBef>
                        <a:spcAft>
                          <a:spcPts val="300"/>
                        </a:spcAft>
                        <a:buNone/>
                      </a:pPr>
                      <a:r>
                        <a:rPr lang="en-US" sz="1400" b="1" i="0" u="none" strike="noStrike" baseline="0" noProof="0">
                          <a:solidFill>
                            <a:srgbClr val="E67356"/>
                          </a:solidFill>
                          <a:effectLst/>
                          <a:latin typeface="Calibri"/>
                        </a:rPr>
                        <a:t>Brenda Barker, M Ed, MBA</a:t>
                      </a:r>
                      <a:r>
                        <a:rPr lang="en-US" sz="1400" b="1" i="0" u="none" strike="noStrike" noProof="0">
                          <a:solidFill>
                            <a:srgbClr val="E67356"/>
                          </a:solidFill>
                          <a:effectLst/>
                        </a:rPr>
                        <a:t>N</a:t>
                      </a:r>
                      <a:r>
                        <a:rPr lang="en-US" sz="1400" b="1" i="0" u="none" strike="noStrike" noProof="0">
                          <a:effectLst/>
                        </a:rPr>
                        <a:t> </a:t>
                      </a:r>
                      <a:endParaRPr lang="en-US" b="1"/>
                    </a:p>
                    <a:p>
                      <a:pPr lvl="0" algn="l">
                        <a:lnSpc>
                          <a:spcPct val="100000"/>
                        </a:lnSpc>
                        <a:spcBef>
                          <a:spcPts val="0"/>
                        </a:spcBef>
                        <a:spcAft>
                          <a:spcPts val="300"/>
                        </a:spcAft>
                        <a:buNone/>
                      </a:pPr>
                      <a:r>
                        <a:rPr lang="en-US" sz="1200" b="1" i="0" u="none" strike="noStrike" noProof="0">
                          <a:effectLst/>
                        </a:rPr>
                        <a:t>Tennessee Initiative for Perinatal Quality Care (TIPQC)</a:t>
                      </a:r>
                    </a:p>
                    <a:p>
                      <a:pPr lvl="0" algn="l">
                        <a:lnSpc>
                          <a:spcPct val="100000"/>
                        </a:lnSpc>
                        <a:spcBef>
                          <a:spcPts val="0"/>
                        </a:spcBef>
                        <a:spcAft>
                          <a:spcPts val="300"/>
                        </a:spcAft>
                        <a:buNone/>
                      </a:pPr>
                      <a:r>
                        <a:rPr lang="en-US" sz="1400" b="1" i="0" u="none" strike="noStrike" kern="1200" baseline="0" noProof="0">
                          <a:solidFill>
                            <a:srgbClr val="E67356"/>
                          </a:solidFill>
                          <a:effectLst/>
                          <a:latin typeface="Calibri"/>
                          <a:ea typeface="+mn-ea"/>
                          <a:cs typeface="+mn-cs"/>
                        </a:rPr>
                        <a:t>Kylie</a:t>
                      </a:r>
                      <a:r>
                        <a:rPr lang="en-US" sz="1400" b="1" i="0" u="none" strike="noStrike" baseline="0" noProof="0">
                          <a:solidFill>
                            <a:srgbClr val="444C55"/>
                          </a:solidFill>
                          <a:effectLst/>
                          <a:latin typeface="Calibri"/>
                        </a:rPr>
                        <a:t> </a:t>
                      </a:r>
                      <a:r>
                        <a:rPr lang="en-US" sz="1400" b="1" i="0" u="none" strike="noStrike" kern="1200" baseline="0" noProof="0">
                          <a:solidFill>
                            <a:srgbClr val="E67356"/>
                          </a:solidFill>
                          <a:effectLst/>
                          <a:latin typeface="Calibri"/>
                          <a:ea typeface="+mn-ea"/>
                          <a:cs typeface="+mn-cs"/>
                        </a:rPr>
                        <a:t>Hibshma</a:t>
                      </a:r>
                      <a:r>
                        <a:rPr lang="en-US" sz="1400" b="1" i="0" u="none" strike="noStrike" kern="1200" noProof="0">
                          <a:solidFill>
                            <a:srgbClr val="E67356"/>
                          </a:solidFill>
                          <a:effectLst/>
                          <a:latin typeface="+mn-lt"/>
                          <a:ea typeface="+mn-ea"/>
                          <a:cs typeface="+mn-cs"/>
                        </a:rPr>
                        <a:t>n, LCSW, PMH-C</a:t>
                      </a:r>
                      <a:r>
                        <a:rPr lang="en-US" sz="1400" b="1" i="0" u="none" strike="noStrike" baseline="0" noProof="0">
                          <a:solidFill>
                            <a:srgbClr val="444C55"/>
                          </a:solidFill>
                          <a:effectLst/>
                          <a:latin typeface="Calibri"/>
                        </a:rPr>
                        <a:t> </a:t>
                      </a:r>
                      <a:r>
                        <a:rPr lang="en-US" sz="1400" b="1" i="0" u="none" strike="noStrike" noProof="0">
                          <a:effectLst/>
                          <a:latin typeface="Calibri"/>
                        </a:rPr>
                        <a:t> </a:t>
                      </a:r>
                      <a:endParaRPr lang="en-US"/>
                    </a:p>
                    <a:p>
                      <a:pPr lvl="0" algn="l">
                        <a:lnSpc>
                          <a:spcPct val="100000"/>
                        </a:lnSpc>
                        <a:spcBef>
                          <a:spcPts val="0"/>
                        </a:spcBef>
                        <a:spcAft>
                          <a:spcPts val="300"/>
                        </a:spcAft>
                        <a:buNone/>
                      </a:pPr>
                      <a:r>
                        <a:rPr lang="en-US" sz="1200" b="1" i="0" u="none" strike="noStrike" baseline="0" noProof="0">
                          <a:solidFill>
                            <a:srgbClr val="444C55"/>
                          </a:solidFill>
                          <a:effectLst/>
                          <a:latin typeface="Calibri"/>
                        </a:rPr>
                        <a:t>Colorado Perinatal Care Quality Collaborative (CPCQC)</a:t>
                      </a:r>
                    </a:p>
                    <a:p>
                      <a:pPr lvl="0" algn="l">
                        <a:lnSpc>
                          <a:spcPct val="100000"/>
                        </a:lnSpc>
                        <a:spcBef>
                          <a:spcPts val="0"/>
                        </a:spcBef>
                        <a:spcAft>
                          <a:spcPts val="300"/>
                        </a:spcAft>
                        <a:buNone/>
                      </a:pPr>
                      <a:r>
                        <a:rPr lang="en-US" sz="1400" b="1" i="0" u="none" strike="noStrike" baseline="0" noProof="0">
                          <a:solidFill>
                            <a:srgbClr val="E67356"/>
                          </a:solidFill>
                          <a:effectLst/>
                          <a:latin typeface="Calibri"/>
                        </a:rPr>
                        <a:t>Sydnie Carraher DNP, APRN-NP, NNP-BC</a:t>
                      </a:r>
                    </a:p>
                    <a:p>
                      <a:pPr lvl="0" algn="l">
                        <a:lnSpc>
                          <a:spcPct val="100000"/>
                        </a:lnSpc>
                        <a:spcBef>
                          <a:spcPts val="0"/>
                        </a:spcBef>
                        <a:spcAft>
                          <a:spcPts val="300"/>
                        </a:spcAft>
                        <a:buNone/>
                      </a:pPr>
                      <a:r>
                        <a:rPr lang="en-US" sz="1200" b="1" i="0" u="none" strike="noStrike" baseline="0" noProof="0">
                          <a:solidFill>
                            <a:srgbClr val="444C55"/>
                          </a:solidFill>
                          <a:effectLst/>
                          <a:latin typeface="Calibri"/>
                        </a:rPr>
                        <a:t>Nebraska Perinatal Quality Improvement Collaborative (NPQIC)</a:t>
                      </a:r>
                    </a:p>
                  </a:txBody>
                  <a:tcPr marL="40445" marR="40445" marT="0" marB="0"/>
                </a:tc>
                <a:extLst>
                  <a:ext uri="{0D108BD9-81ED-4DB2-BD59-A6C34878D82A}">
                    <a16:rowId xmlns:a16="http://schemas.microsoft.com/office/drawing/2014/main" val="2859126696"/>
                  </a:ext>
                </a:extLst>
              </a:tr>
            </a:tbl>
          </a:graphicData>
        </a:graphic>
      </p:graphicFrame>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srgbClr val="79818A">
                  <a:lumMod val="60000"/>
                  <a:lumOff val="40000"/>
                </a:srgbClr>
              </a:solidFill>
              <a:effectLst/>
              <a:uLnTx/>
              <a:uFillTx/>
              <a:latin typeface="Arial" panose="020B0604020202020204"/>
              <a:ea typeface="+mn-ea"/>
              <a:cs typeface="+mn-cs"/>
            </a:endParaRPr>
          </a:p>
        </p:txBody>
      </p:sp>
      <p:graphicFrame>
        <p:nvGraphicFramePr>
          <p:cNvPr id="7" name="Table 6"/>
          <p:cNvGraphicFramePr>
            <a:graphicFrameLocks noGrp="1"/>
          </p:cNvGraphicFramePr>
          <p:nvPr>
            <p:extLst>
              <p:ext uri="{D42A27DB-BD31-4B8C-83A1-F6EECF244321}">
                <p14:modId xmlns:p14="http://schemas.microsoft.com/office/powerpoint/2010/main" val="2192601422"/>
              </p:ext>
            </p:extLst>
          </p:nvPr>
        </p:nvGraphicFramePr>
        <p:xfrm>
          <a:off x="5668027" y="1377863"/>
          <a:ext cx="6527134" cy="5480243"/>
        </p:xfrm>
        <a:graphic>
          <a:graphicData uri="http://schemas.openxmlformats.org/drawingml/2006/table">
            <a:tbl>
              <a:tblPr firstCol="1" bandRow="1">
                <a:tableStyleId>{5C22544A-7EE6-4342-B048-85BDC9FD1C3A}</a:tableStyleId>
              </a:tblPr>
              <a:tblGrid>
                <a:gridCol w="1308040">
                  <a:extLst>
                    <a:ext uri="{9D8B030D-6E8A-4147-A177-3AD203B41FA5}">
                      <a16:colId xmlns:a16="http://schemas.microsoft.com/office/drawing/2014/main" val="811831014"/>
                    </a:ext>
                  </a:extLst>
                </a:gridCol>
                <a:gridCol w="5219094">
                  <a:extLst>
                    <a:ext uri="{9D8B030D-6E8A-4147-A177-3AD203B41FA5}">
                      <a16:colId xmlns:a16="http://schemas.microsoft.com/office/drawing/2014/main" val="4237072117"/>
                    </a:ext>
                  </a:extLst>
                </a:gridCol>
              </a:tblGrid>
              <a:tr h="395209">
                <a:tc>
                  <a:txBody>
                    <a:bodyPr/>
                    <a:lstStyle/>
                    <a:p>
                      <a:pPr marL="0" marR="0" lvl="0">
                        <a:lnSpc>
                          <a:spcPct val="114999"/>
                        </a:lnSpc>
                        <a:spcBef>
                          <a:spcPts val="0"/>
                        </a:spcBef>
                        <a:spcAft>
                          <a:spcPts val="0"/>
                        </a:spcAft>
                        <a:buNone/>
                      </a:pPr>
                      <a:r>
                        <a:rPr lang="en-US" sz="1400" b="1" kern="1200">
                          <a:solidFill>
                            <a:schemeClr val="lt1"/>
                          </a:solidFill>
                          <a:effectLst/>
                          <a:latin typeface="+mn-lt"/>
                          <a:ea typeface="+mn-ea"/>
                          <a:cs typeface="+mn-cs"/>
                        </a:rPr>
                        <a:t>11:45-12:00pm </a:t>
                      </a:r>
                      <a:endParaRPr lang="en-US"/>
                    </a:p>
                  </a:txBody>
                  <a:tcPr marL="40445" marR="40445" marT="0" marB="0"/>
                </a:tc>
                <a:tc>
                  <a:txBody>
                    <a:bodyPr/>
                    <a:lstStyle/>
                    <a:p>
                      <a:pPr marL="0" marR="0" lvl="0">
                        <a:lnSpc>
                          <a:spcPct val="114999"/>
                        </a:lnSpc>
                        <a:spcBef>
                          <a:spcPts val="0"/>
                        </a:spcBef>
                        <a:spcAft>
                          <a:spcPts val="0"/>
                        </a:spcAft>
                        <a:buNone/>
                      </a:pPr>
                      <a:r>
                        <a:rPr lang="en-US" sz="1400" b="1" i="1" u="none" strike="noStrike" baseline="0" noProof="0">
                          <a:effectLst/>
                        </a:rPr>
                        <a:t>ILPQC Award Ceremony</a:t>
                      </a:r>
                      <a:endParaRPr lang="en-US"/>
                    </a:p>
                  </a:txBody>
                  <a:tcPr marL="40445" marR="40445" marT="0" marB="0"/>
                </a:tc>
                <a:extLst>
                  <a:ext uri="{0D108BD9-81ED-4DB2-BD59-A6C34878D82A}">
                    <a16:rowId xmlns:a16="http://schemas.microsoft.com/office/drawing/2014/main" val="2631044895"/>
                  </a:ext>
                </a:extLst>
              </a:tr>
              <a:tr h="395209">
                <a:tc>
                  <a:txBody>
                    <a:bodyPr/>
                    <a:lstStyle/>
                    <a:p>
                      <a:pPr marL="0" marR="0" lvl="0">
                        <a:lnSpc>
                          <a:spcPct val="114999"/>
                        </a:lnSpc>
                        <a:spcBef>
                          <a:spcPts val="0"/>
                        </a:spcBef>
                        <a:spcAft>
                          <a:spcPts val="0"/>
                        </a:spcAft>
                        <a:buNone/>
                      </a:pPr>
                      <a:r>
                        <a:rPr lang="en-US" sz="1400" b="1" kern="1200">
                          <a:solidFill>
                            <a:schemeClr val="lt1"/>
                          </a:solidFill>
                          <a:effectLst/>
                          <a:latin typeface="+mn-lt"/>
                          <a:ea typeface="+mn-ea"/>
                          <a:cs typeface="+mn-cs"/>
                        </a:rPr>
                        <a:t>12:00-1:15pm</a:t>
                      </a:r>
                      <a:endParaRPr lang="en-US"/>
                    </a:p>
                  </a:txBody>
                  <a:tcPr marL="40445" marR="40445" marT="0" marB="0"/>
                </a:tc>
                <a:tc>
                  <a:txBody>
                    <a:bodyPr/>
                    <a:lstStyle/>
                    <a:p>
                      <a:pPr lvl="0">
                        <a:buNone/>
                      </a:pPr>
                      <a:r>
                        <a:rPr lang="en-US" sz="1400" b="1" i="1" u="none" strike="noStrike" kern="1200" baseline="0" noProof="0">
                          <a:effectLst/>
                        </a:rPr>
                        <a:t>Networking Lunch and Poster Session</a:t>
                      </a:r>
                      <a:endParaRPr lang="en-US"/>
                    </a:p>
                  </a:txBody>
                  <a:tcPr marL="40445" marR="40445" marT="0" marB="0"/>
                </a:tc>
                <a:extLst>
                  <a:ext uri="{0D108BD9-81ED-4DB2-BD59-A6C34878D82A}">
                    <a16:rowId xmlns:a16="http://schemas.microsoft.com/office/drawing/2014/main" val="2998743499"/>
                  </a:ext>
                </a:extLst>
              </a:tr>
              <a:tr h="974851">
                <a:tc>
                  <a:txBody>
                    <a:bodyPr/>
                    <a:lstStyle/>
                    <a:p>
                      <a:pPr marL="0" marR="0">
                        <a:lnSpc>
                          <a:spcPct val="115000"/>
                        </a:lnSpc>
                        <a:spcBef>
                          <a:spcPts val="0"/>
                        </a:spcBef>
                        <a:spcAft>
                          <a:spcPts val="0"/>
                        </a:spcAft>
                      </a:pPr>
                      <a:r>
                        <a:rPr lang="en-US" sz="1400" b="1" kern="1200">
                          <a:solidFill>
                            <a:schemeClr val="lt1"/>
                          </a:solidFill>
                          <a:effectLst/>
                          <a:latin typeface="+mn-lt"/>
                          <a:ea typeface="+mn-ea"/>
                          <a:cs typeface="+mn-cs"/>
                        </a:rPr>
                        <a:t>1:15-1:45pm</a:t>
                      </a:r>
                    </a:p>
                  </a:txBody>
                  <a:tcPr marL="40445" marR="40445" marT="0" marB="0"/>
                </a:tc>
                <a:tc>
                  <a:txBody>
                    <a:bodyPr/>
                    <a:lstStyle/>
                    <a:p>
                      <a:pPr marL="0" lvl="0" indent="0" algn="l">
                        <a:lnSpc>
                          <a:spcPct val="100000"/>
                        </a:lnSpc>
                        <a:spcAft>
                          <a:spcPts val="700"/>
                        </a:spcAft>
                        <a:buNone/>
                      </a:pPr>
                      <a:r>
                        <a:rPr lang="en-US" sz="1400" b="1" i="1" u="none" strike="noStrike" baseline="0" noProof="0">
                          <a:solidFill>
                            <a:srgbClr val="444C55"/>
                          </a:solidFill>
                          <a:effectLst/>
                          <a:latin typeface="Calibri"/>
                        </a:rPr>
                        <a:t>The Power of the Community in Promoting a Safe Sleep Environment</a:t>
                      </a:r>
                    </a:p>
                    <a:p>
                      <a:pPr marL="0" marR="0" lvl="0">
                        <a:lnSpc>
                          <a:spcPct val="100000"/>
                        </a:lnSpc>
                        <a:spcBef>
                          <a:spcPts val="0"/>
                        </a:spcBef>
                        <a:spcAft>
                          <a:spcPts val="700"/>
                        </a:spcAft>
                        <a:buNone/>
                      </a:pPr>
                      <a:r>
                        <a:rPr lang="en-US" sz="1400" b="1" i="0" u="none" strike="noStrike" baseline="0" noProof="0">
                          <a:solidFill>
                            <a:srgbClr val="E67356"/>
                          </a:solidFill>
                          <a:effectLst/>
                          <a:latin typeface="Calibri"/>
                        </a:rPr>
                        <a:t>Nancy Maruyama RN, BSN, NCBF</a:t>
                      </a:r>
                    </a:p>
                    <a:p>
                      <a:pPr marL="0" marR="0" lvl="0">
                        <a:lnSpc>
                          <a:spcPct val="100000"/>
                        </a:lnSpc>
                        <a:spcBef>
                          <a:spcPts val="0"/>
                        </a:spcBef>
                        <a:spcAft>
                          <a:spcPts val="700"/>
                        </a:spcAft>
                        <a:buNone/>
                      </a:pPr>
                      <a:r>
                        <a:rPr lang="en-US" sz="1400" b="1" i="0" u="none" strike="noStrike" baseline="0" noProof="0">
                          <a:solidFill>
                            <a:srgbClr val="E67356"/>
                          </a:solidFill>
                          <a:effectLst/>
                          <a:latin typeface="Calibri"/>
                        </a:rPr>
                        <a:t>Kakuna Smith</a:t>
                      </a:r>
                    </a:p>
                  </a:txBody>
                  <a:tcPr marL="40445" marR="40445" marT="0" marB="0"/>
                </a:tc>
                <a:extLst>
                  <a:ext uri="{0D108BD9-81ED-4DB2-BD59-A6C34878D82A}">
                    <a16:rowId xmlns:a16="http://schemas.microsoft.com/office/drawing/2014/main" val="598922245"/>
                  </a:ext>
                </a:extLst>
              </a:tr>
              <a:tr h="988024">
                <a:tc>
                  <a:txBody>
                    <a:bodyPr/>
                    <a:lstStyle/>
                    <a:p>
                      <a:pPr marL="0" marR="0">
                        <a:lnSpc>
                          <a:spcPct val="115000"/>
                        </a:lnSpc>
                        <a:spcBef>
                          <a:spcPts val="0"/>
                        </a:spcBef>
                        <a:spcAft>
                          <a:spcPts val="0"/>
                        </a:spcAft>
                      </a:pPr>
                      <a:r>
                        <a:rPr lang="en-US" sz="1400" b="1" kern="1200">
                          <a:solidFill>
                            <a:schemeClr val="lt1"/>
                          </a:solidFill>
                          <a:effectLst/>
                          <a:latin typeface="+mn-lt"/>
                          <a:ea typeface="+mn-ea"/>
                          <a:cs typeface="+mn-cs"/>
                        </a:rPr>
                        <a:t>1:45-2:30pm </a:t>
                      </a:r>
                    </a:p>
                  </a:txBody>
                  <a:tcPr marL="40445" marR="40445" marT="0" marB="0"/>
                </a:tc>
                <a:tc>
                  <a:txBody>
                    <a:bodyPr/>
                    <a:lstStyle/>
                    <a:p>
                      <a:pPr marL="0" marR="0" lvl="0">
                        <a:lnSpc>
                          <a:spcPct val="100000"/>
                        </a:lnSpc>
                        <a:spcBef>
                          <a:spcPts val="0"/>
                        </a:spcBef>
                        <a:spcAft>
                          <a:spcPts val="700"/>
                        </a:spcAft>
                        <a:buNone/>
                      </a:pPr>
                      <a:r>
                        <a:rPr lang="en-US" sz="1400" b="1" i="1" u="none" strike="noStrike" baseline="0" noProof="0">
                          <a:solidFill>
                            <a:srgbClr val="444C55"/>
                          </a:solidFill>
                          <a:effectLst/>
                          <a:latin typeface="Calibri"/>
                        </a:rPr>
                        <a:t>Momma’s Voices: Taking Steps to Engage Patient Partners in QI</a:t>
                      </a:r>
                    </a:p>
                    <a:p>
                      <a:pPr marL="0" marR="0" lvl="0">
                        <a:lnSpc>
                          <a:spcPct val="100000"/>
                        </a:lnSpc>
                        <a:spcBef>
                          <a:spcPts val="0"/>
                        </a:spcBef>
                        <a:spcAft>
                          <a:spcPts val="700"/>
                        </a:spcAft>
                        <a:buNone/>
                      </a:pPr>
                      <a:r>
                        <a:rPr lang="en-US" sz="1400" b="1" i="0" u="none" strike="noStrike" noProof="0">
                          <a:solidFill>
                            <a:srgbClr val="E67356"/>
                          </a:solidFill>
                          <a:effectLst/>
                          <a:latin typeface="Calibri"/>
                        </a:rPr>
                        <a:t>Bekah Bischoff </a:t>
                      </a:r>
                      <a:r>
                        <a:rPr lang="en-US" sz="1200" b="1" i="0" u="none" strike="noStrike" noProof="0">
                          <a:solidFill>
                            <a:srgbClr val="E67356"/>
                          </a:solidFill>
                          <a:effectLst/>
                          <a:latin typeface="Calibri"/>
                        </a:rPr>
                        <a:t> </a:t>
                      </a:r>
                      <a:r>
                        <a:rPr lang="en-US" sz="1400" b="1" i="0" u="none" strike="noStrike" noProof="0">
                          <a:solidFill>
                            <a:srgbClr val="E67356"/>
                          </a:solidFill>
                          <a:effectLst/>
                          <a:latin typeface="Calibri"/>
                        </a:rPr>
                        <a:t> </a:t>
                      </a:r>
                    </a:p>
                    <a:p>
                      <a:pPr marL="0" marR="0" lvl="0">
                        <a:lnSpc>
                          <a:spcPct val="100000"/>
                        </a:lnSpc>
                        <a:spcBef>
                          <a:spcPts val="0"/>
                        </a:spcBef>
                        <a:spcAft>
                          <a:spcPts val="700"/>
                        </a:spcAft>
                        <a:buNone/>
                      </a:pPr>
                      <a:r>
                        <a:rPr lang="en-US" sz="1400" b="1" i="0" u="none" strike="noStrike" noProof="0">
                          <a:solidFill>
                            <a:srgbClr val="E67356"/>
                          </a:solidFill>
                          <a:effectLst/>
                          <a:latin typeface="Calibri"/>
                        </a:rPr>
                        <a:t>Tamela Milan-Alexander, MPPA</a:t>
                      </a:r>
                    </a:p>
                  </a:txBody>
                  <a:tcPr marL="40445" marR="40445" marT="0" marB="0"/>
                </a:tc>
                <a:extLst>
                  <a:ext uri="{0D108BD9-81ED-4DB2-BD59-A6C34878D82A}">
                    <a16:rowId xmlns:a16="http://schemas.microsoft.com/office/drawing/2014/main" val="3080010313"/>
                  </a:ext>
                </a:extLst>
              </a:tr>
              <a:tr h="289820">
                <a:tc>
                  <a:txBody>
                    <a:bodyPr/>
                    <a:lstStyle/>
                    <a:p>
                      <a:pPr marL="0" lvl="0">
                        <a:lnSpc>
                          <a:spcPct val="114999"/>
                        </a:lnSpc>
                        <a:spcBef>
                          <a:spcPts val="0"/>
                        </a:spcBef>
                        <a:spcAft>
                          <a:spcPts val="0"/>
                        </a:spcAft>
                        <a:buNone/>
                      </a:pPr>
                      <a:r>
                        <a:rPr lang="en-US" sz="1400" b="1" kern="1200">
                          <a:solidFill>
                            <a:schemeClr val="lt1"/>
                          </a:solidFill>
                          <a:effectLst/>
                          <a:latin typeface="+mn-lt"/>
                          <a:ea typeface="+mn-ea"/>
                          <a:cs typeface="+mn-cs"/>
                        </a:rPr>
                        <a:t>2:30-2:45pm</a:t>
                      </a:r>
                    </a:p>
                  </a:txBody>
                  <a:tcPr marL="40445" marR="40445" marT="0" marB="0"/>
                </a:tc>
                <a:tc>
                  <a:txBody>
                    <a:bodyPr/>
                    <a:lstStyle/>
                    <a:p>
                      <a:pPr marL="0" lvl="0">
                        <a:lnSpc>
                          <a:spcPct val="114999"/>
                        </a:lnSpc>
                        <a:spcBef>
                          <a:spcPts val="0"/>
                        </a:spcBef>
                        <a:spcAft>
                          <a:spcPts val="0"/>
                        </a:spcAft>
                        <a:buNone/>
                      </a:pPr>
                      <a:r>
                        <a:rPr lang="en-US" sz="1400" b="1" i="1" u="none" strike="noStrike" noProof="0">
                          <a:effectLst/>
                          <a:latin typeface="Calibri"/>
                        </a:rPr>
                        <a:t>Break</a:t>
                      </a:r>
                      <a:endParaRPr lang="en-US"/>
                    </a:p>
                  </a:txBody>
                  <a:tcPr marL="40445" marR="40445" marT="0" marB="0"/>
                </a:tc>
                <a:extLst>
                  <a:ext uri="{0D108BD9-81ED-4DB2-BD59-A6C34878D82A}">
                    <a16:rowId xmlns:a16="http://schemas.microsoft.com/office/drawing/2014/main" val="3692518413"/>
                  </a:ext>
                </a:extLst>
              </a:tr>
              <a:tr h="1383238">
                <a:tc>
                  <a:txBody>
                    <a:bodyPr/>
                    <a:lstStyle/>
                    <a:p>
                      <a:pPr marL="0" marR="0">
                        <a:lnSpc>
                          <a:spcPct val="115000"/>
                        </a:lnSpc>
                        <a:spcBef>
                          <a:spcPts val="0"/>
                        </a:spcBef>
                        <a:spcAft>
                          <a:spcPts val="0"/>
                        </a:spcAft>
                      </a:pPr>
                      <a:r>
                        <a:rPr lang="en-US" sz="1400">
                          <a:effectLst/>
                        </a:rPr>
                        <a:t>2:45-4:15pm </a:t>
                      </a:r>
                    </a:p>
                  </a:txBody>
                  <a:tcPr marL="40445" marR="40445" marT="0" marB="0"/>
                </a:tc>
                <a:tc>
                  <a:txBody>
                    <a:bodyPr/>
                    <a:lstStyle/>
                    <a:p>
                      <a:pPr lvl="0" algn="l">
                        <a:lnSpc>
                          <a:spcPct val="100000"/>
                        </a:lnSpc>
                        <a:spcBef>
                          <a:spcPts val="0"/>
                        </a:spcBef>
                        <a:spcAft>
                          <a:spcPts val="0"/>
                        </a:spcAft>
                        <a:buNone/>
                      </a:pPr>
                      <a:r>
                        <a:rPr lang="en-US" sz="1400" b="1" i="1" u="none" strike="noStrike" baseline="0" noProof="0">
                          <a:solidFill>
                            <a:srgbClr val="444C55"/>
                          </a:solidFill>
                          <a:effectLst/>
                          <a:latin typeface="Calibri"/>
                        </a:rPr>
                        <a:t>Breakout Sessions: Getting Ready for 2024</a:t>
                      </a:r>
                    </a:p>
                    <a:p>
                      <a:pPr lvl="0" algn="l">
                        <a:lnSpc>
                          <a:spcPct val="150000"/>
                        </a:lnSpc>
                        <a:spcBef>
                          <a:spcPts val="0"/>
                        </a:spcBef>
                        <a:spcAft>
                          <a:spcPts val="0"/>
                        </a:spcAft>
                        <a:buNone/>
                      </a:pPr>
                      <a:r>
                        <a:rPr lang="en-US" sz="1400" b="1" i="0" u="none" strike="noStrike" noProof="0">
                          <a:solidFill>
                            <a:srgbClr val="E67356"/>
                          </a:solidFill>
                          <a:effectLst/>
                          <a:latin typeface="Calibri"/>
                        </a:rPr>
                        <a:t>A. </a:t>
                      </a:r>
                      <a:r>
                        <a:rPr lang="en-US" sz="1400" b="1" i="1" u="none" strike="noStrike" noProof="0">
                          <a:solidFill>
                            <a:srgbClr val="E67356"/>
                          </a:solidFill>
                          <a:effectLst/>
                          <a:latin typeface="Calibri"/>
                        </a:rPr>
                        <a:t>OB Teams Breakout Session </a:t>
                      </a:r>
                    </a:p>
                    <a:p>
                      <a:pPr lvl="0" algn="l">
                        <a:lnSpc>
                          <a:spcPct val="150000"/>
                        </a:lnSpc>
                        <a:spcBef>
                          <a:spcPts val="0"/>
                        </a:spcBef>
                        <a:spcAft>
                          <a:spcPts val="0"/>
                        </a:spcAft>
                        <a:buNone/>
                      </a:pPr>
                      <a:r>
                        <a:rPr lang="en-US" sz="1400" b="1" i="0" u="none" strike="noStrike" noProof="0">
                          <a:solidFill>
                            <a:srgbClr val="E67356"/>
                          </a:solidFill>
                          <a:effectLst/>
                          <a:latin typeface="Calibri"/>
                        </a:rPr>
                        <a:t>B. </a:t>
                      </a:r>
                      <a:r>
                        <a:rPr lang="en-US" sz="1400" b="1" i="1" u="none" strike="noStrike" noProof="0">
                          <a:solidFill>
                            <a:srgbClr val="E67356"/>
                          </a:solidFill>
                          <a:effectLst/>
                          <a:latin typeface="Calibri"/>
                        </a:rPr>
                        <a:t>Neonatal Teams Breakout Session</a:t>
                      </a:r>
                      <a:r>
                        <a:rPr lang="en-US" sz="1400" b="1" i="0" u="none" strike="noStrike" noProof="0">
                          <a:solidFill>
                            <a:srgbClr val="E67356"/>
                          </a:solidFill>
                          <a:effectLst/>
                          <a:latin typeface="Calibri"/>
                        </a:rPr>
                        <a:t> </a:t>
                      </a:r>
                      <a:endParaRPr lang="en-US" sz="1400" b="1">
                        <a:solidFill>
                          <a:srgbClr val="E67356"/>
                        </a:solidFill>
                      </a:endParaRPr>
                    </a:p>
                    <a:p>
                      <a:pPr lvl="0" algn="l">
                        <a:lnSpc>
                          <a:spcPct val="150000"/>
                        </a:lnSpc>
                        <a:spcBef>
                          <a:spcPts val="0"/>
                        </a:spcBef>
                        <a:spcAft>
                          <a:spcPts val="0"/>
                        </a:spcAft>
                        <a:buNone/>
                      </a:pPr>
                      <a:r>
                        <a:rPr lang="en-US" sz="1400" b="1" i="0" u="none" strike="noStrike" noProof="0">
                          <a:solidFill>
                            <a:srgbClr val="E67356"/>
                          </a:solidFill>
                          <a:effectLst/>
                          <a:latin typeface="Calibri"/>
                        </a:rPr>
                        <a:t>C. </a:t>
                      </a:r>
                      <a:r>
                        <a:rPr lang="en-US" sz="1400" b="1" i="1" u="none" strike="noStrike" noProof="0">
                          <a:solidFill>
                            <a:srgbClr val="E67356"/>
                          </a:solidFill>
                          <a:effectLst/>
                          <a:latin typeface="Calibri"/>
                        </a:rPr>
                        <a:t>Patient, Family, Community Engagement Breakout Session </a:t>
                      </a:r>
                      <a:endParaRPr lang="en-US" sz="1400" b="1" i="0" u="none" strike="noStrike" noProof="0">
                        <a:solidFill>
                          <a:srgbClr val="E67356"/>
                        </a:solidFill>
                        <a:effectLst/>
                        <a:latin typeface="Calibri"/>
                      </a:endParaRPr>
                    </a:p>
                  </a:txBody>
                  <a:tcPr marL="40445" marR="40445" marT="0" marB="0"/>
                </a:tc>
                <a:extLst>
                  <a:ext uri="{0D108BD9-81ED-4DB2-BD59-A6C34878D82A}">
                    <a16:rowId xmlns:a16="http://schemas.microsoft.com/office/drawing/2014/main" val="2884049616"/>
                  </a:ext>
                </a:extLst>
              </a:tr>
              <a:tr h="1053892">
                <a:tc>
                  <a:txBody>
                    <a:bodyPr/>
                    <a:lstStyle/>
                    <a:p>
                      <a:pPr marL="0" lvl="0">
                        <a:lnSpc>
                          <a:spcPct val="114999"/>
                        </a:lnSpc>
                        <a:spcBef>
                          <a:spcPts val="0"/>
                        </a:spcBef>
                        <a:spcAft>
                          <a:spcPts val="0"/>
                        </a:spcAft>
                        <a:buNone/>
                      </a:pPr>
                      <a:r>
                        <a:rPr lang="en-US" sz="1400">
                          <a:effectLst/>
                        </a:rPr>
                        <a:t>4:15-4:30pm</a:t>
                      </a:r>
                    </a:p>
                  </a:txBody>
                  <a:tcPr marL="40445" marR="40445" marT="0" marB="0"/>
                </a:tc>
                <a:tc>
                  <a:txBody>
                    <a:bodyPr/>
                    <a:lstStyle/>
                    <a:p>
                      <a:pPr marL="0" lvl="0">
                        <a:lnSpc>
                          <a:spcPct val="100000"/>
                        </a:lnSpc>
                        <a:spcBef>
                          <a:spcPts val="0"/>
                        </a:spcBef>
                        <a:spcAft>
                          <a:spcPts val="700"/>
                        </a:spcAft>
                        <a:buNone/>
                      </a:pPr>
                      <a:r>
                        <a:rPr lang="en-US" sz="1400" b="1" i="1" u="none" strike="noStrike" noProof="0">
                          <a:effectLst/>
                          <a:latin typeface="Calibri"/>
                        </a:rPr>
                        <a:t>Wrap-up, Evaluation, &amp; Raffle</a:t>
                      </a:r>
                    </a:p>
                    <a:p>
                      <a:pPr marL="0" lvl="0" indent="0" algn="l">
                        <a:lnSpc>
                          <a:spcPct val="100000"/>
                        </a:lnSpc>
                        <a:spcAft>
                          <a:spcPts val="0"/>
                        </a:spcAft>
                        <a:buNone/>
                      </a:pPr>
                      <a:r>
                        <a:rPr lang="en-US" sz="1400" b="1" i="0" u="none" strike="noStrike" baseline="0" noProof="0">
                          <a:solidFill>
                            <a:srgbClr val="E67356"/>
                          </a:solidFill>
                          <a:effectLst/>
                          <a:latin typeface="Calibri"/>
                        </a:rPr>
                        <a:t>Ann Borders, MD, MSc, MPH </a:t>
                      </a:r>
                    </a:p>
                    <a:p>
                      <a:pPr marL="0" lvl="0" indent="0" algn="l">
                        <a:lnSpc>
                          <a:spcPct val="100000"/>
                        </a:lnSpc>
                        <a:spcAft>
                          <a:spcPts val="0"/>
                        </a:spcAft>
                        <a:buNone/>
                      </a:pPr>
                      <a:r>
                        <a:rPr lang="en-US" sz="1400" b="1" i="0" u="none" strike="noStrike" baseline="0" noProof="0">
                          <a:solidFill>
                            <a:srgbClr val="E67356"/>
                          </a:solidFill>
                          <a:effectLst/>
                          <a:latin typeface="Calibri"/>
                        </a:rPr>
                        <a:t>Patricia Lee Kin</a:t>
                      </a:r>
                      <a:r>
                        <a:rPr lang="en-US" sz="1400" b="1" i="0" u="none" strike="noStrike" kern="1200" baseline="0" noProof="0">
                          <a:solidFill>
                            <a:srgbClr val="E67356"/>
                          </a:solidFill>
                          <a:effectLst/>
                          <a:latin typeface="Calibri"/>
                          <a:ea typeface="+mn-ea"/>
                          <a:cs typeface="+mn-cs"/>
                        </a:rPr>
                        <a:t>g, </a:t>
                      </a:r>
                      <a:r>
                        <a:rPr lang="en-US" sz="1400" b="1" i="0" u="none" strike="noStrike" kern="1200" baseline="0">
                          <a:solidFill>
                            <a:srgbClr val="E67356"/>
                          </a:solidFill>
                          <a:effectLst/>
                          <a:latin typeface="Calibri"/>
                          <a:ea typeface="+mn-ea"/>
                          <a:cs typeface="+mn-cs"/>
                        </a:rPr>
                        <a:t>PhD, MSW</a:t>
                      </a:r>
                      <a:endParaRPr lang="en-US" sz="1400" b="1" i="0" u="none" strike="noStrike" kern="1200" baseline="0" noProof="0">
                        <a:solidFill>
                          <a:srgbClr val="E67356"/>
                        </a:solidFill>
                        <a:effectLst/>
                        <a:latin typeface="Calibri"/>
                        <a:ea typeface="+mn-ea"/>
                        <a:cs typeface="+mn-cs"/>
                      </a:endParaRPr>
                    </a:p>
                  </a:txBody>
                  <a:tcPr marL="40445" marR="40445" marT="0" marB="0"/>
                </a:tc>
                <a:extLst>
                  <a:ext uri="{0D108BD9-81ED-4DB2-BD59-A6C34878D82A}">
                    <a16:rowId xmlns:a16="http://schemas.microsoft.com/office/drawing/2014/main" val="764841326"/>
                  </a:ext>
                </a:extLst>
              </a:tr>
            </a:tbl>
          </a:graphicData>
        </a:graphic>
      </p:graphicFrame>
    </p:spTree>
    <p:extLst>
      <p:ext uri="{BB962C8B-B14F-4D97-AF65-F5344CB8AC3E}">
        <p14:creationId xmlns:p14="http://schemas.microsoft.com/office/powerpoint/2010/main" val="72985360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5861D58-2345-8140-2120-DC1F272BBFF2}"/>
              </a:ext>
            </a:extLst>
          </p:cNvPr>
          <p:cNvSpPr/>
          <p:nvPr/>
        </p:nvSpPr>
        <p:spPr>
          <a:xfrm>
            <a:off x="7048499" y="0"/>
            <a:ext cx="5143500" cy="18415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BD668FC7-57F5-1E3A-49A6-53E69C2CA85B}"/>
              </a:ext>
            </a:extLst>
          </p:cNvPr>
          <p:cNvSpPr>
            <a:spLocks noGrp="1"/>
          </p:cNvSpPr>
          <p:nvPr>
            <p:ph type="sldNum" sz="quarter" idx="10"/>
          </p:nvPr>
        </p:nvSpPr>
        <p:spPr>
          <a:xfrm>
            <a:off x="9025387" y="6377437"/>
            <a:ext cx="2743200" cy="365125"/>
          </a:xfrm>
        </p:spPr>
        <p:txBody>
          <a:bodyPr/>
          <a:lstStyle/>
          <a:p>
            <a:fld id="{97033E4B-E3EB-3D46-B2D8-3159663620FA}" type="slidenum">
              <a:rPr lang="en-US" smtClean="0"/>
              <a:pPr/>
              <a:t>70</a:t>
            </a:fld>
            <a:endParaRPr lang="en-US"/>
          </a:p>
        </p:txBody>
      </p:sp>
      <p:sp>
        <p:nvSpPr>
          <p:cNvPr id="5" name="Footer Placeholder 4">
            <a:extLst>
              <a:ext uri="{FF2B5EF4-FFF2-40B4-BE49-F238E27FC236}">
                <a16:creationId xmlns:a16="http://schemas.microsoft.com/office/drawing/2014/main" id="{C0D55EC6-512E-CD50-1A08-34BC71A40E9B}"/>
              </a:ext>
            </a:extLst>
          </p:cNvPr>
          <p:cNvSpPr>
            <a:spLocks noGrp="1"/>
          </p:cNvSpPr>
          <p:nvPr>
            <p:ph type="ftr" sz="quarter" idx="11"/>
          </p:nvPr>
        </p:nvSpPr>
        <p:spPr/>
        <p:txBody>
          <a:bodyPr/>
          <a:lstStyle/>
          <a:p>
            <a:pPr algn="l"/>
            <a:r>
              <a:rPr lang="en-US"/>
              <a:t>Illinois Perinatal Quality Collaborative</a:t>
            </a:r>
          </a:p>
        </p:txBody>
      </p:sp>
      <p:sp>
        <p:nvSpPr>
          <p:cNvPr id="2" name="Title 1">
            <a:extLst>
              <a:ext uri="{FF2B5EF4-FFF2-40B4-BE49-F238E27FC236}">
                <a16:creationId xmlns:a16="http://schemas.microsoft.com/office/drawing/2014/main" id="{8C7182B8-D745-6D49-E823-6B4C357520BB}"/>
              </a:ext>
            </a:extLst>
          </p:cNvPr>
          <p:cNvSpPr>
            <a:spLocks noGrp="1"/>
          </p:cNvSpPr>
          <p:nvPr>
            <p:ph type="title" idx="4294967295"/>
          </p:nvPr>
        </p:nvSpPr>
        <p:spPr>
          <a:xfrm>
            <a:off x="-1628790" y="-189057"/>
            <a:ext cx="9531829" cy="1334873"/>
          </a:xfrm>
        </p:spPr>
        <p:txBody>
          <a:bodyPr/>
          <a:lstStyle/>
          <a:p>
            <a:pPr algn="ctr"/>
            <a:r>
              <a:rPr lang="en-US" sz="4800">
                <a:ea typeface="Lato Medium"/>
                <a:cs typeface="Lato Medium"/>
              </a:rPr>
              <a:t>ESSI Initiative Aims</a:t>
            </a:r>
            <a:endParaRPr lang="en-US" sz="4800"/>
          </a:p>
        </p:txBody>
      </p:sp>
      <p:grpSp>
        <p:nvGrpSpPr>
          <p:cNvPr id="12" name="Group 3">
            <a:extLst>
              <a:ext uri="{FF2B5EF4-FFF2-40B4-BE49-F238E27FC236}">
                <a16:creationId xmlns:a16="http://schemas.microsoft.com/office/drawing/2014/main" id="{A28016B6-6D80-89E3-91AF-D930E421AD61}"/>
              </a:ext>
            </a:extLst>
          </p:cNvPr>
          <p:cNvGrpSpPr/>
          <p:nvPr/>
        </p:nvGrpSpPr>
        <p:grpSpPr>
          <a:xfrm>
            <a:off x="608847" y="787285"/>
            <a:ext cx="11250165" cy="1346928"/>
            <a:chOff x="0" y="-57150"/>
            <a:chExt cx="2879117" cy="697690"/>
          </a:xfrm>
        </p:grpSpPr>
        <p:sp>
          <p:nvSpPr>
            <p:cNvPr id="10" name="Freeform 4">
              <a:extLst>
                <a:ext uri="{FF2B5EF4-FFF2-40B4-BE49-F238E27FC236}">
                  <a16:creationId xmlns:a16="http://schemas.microsoft.com/office/drawing/2014/main" id="{966BE466-0331-E647-C2F5-1581C924B039}"/>
                </a:ext>
              </a:extLst>
            </p:cNvPr>
            <p:cNvSpPr/>
            <p:nvPr/>
          </p:nvSpPr>
          <p:spPr>
            <a:xfrm>
              <a:off x="0" y="0"/>
              <a:ext cx="2879117" cy="640540"/>
            </a:xfrm>
            <a:custGeom>
              <a:avLst/>
              <a:gdLst/>
              <a:ahLst/>
              <a:cxnLst/>
              <a:rect l="l" t="t" r="r" b="b"/>
              <a:pathLst>
                <a:path w="2879117" h="640540">
                  <a:moveTo>
                    <a:pt x="36119" y="0"/>
                  </a:moveTo>
                  <a:lnTo>
                    <a:pt x="2842998" y="0"/>
                  </a:lnTo>
                  <a:cubicBezTo>
                    <a:pt x="2852578" y="0"/>
                    <a:pt x="2861764" y="3805"/>
                    <a:pt x="2868538" y="10579"/>
                  </a:cubicBezTo>
                  <a:cubicBezTo>
                    <a:pt x="2875312" y="17353"/>
                    <a:pt x="2879117" y="26539"/>
                    <a:pt x="2879117" y="36119"/>
                  </a:cubicBezTo>
                  <a:lnTo>
                    <a:pt x="2879117" y="604421"/>
                  </a:lnTo>
                  <a:cubicBezTo>
                    <a:pt x="2879117" y="614001"/>
                    <a:pt x="2875312" y="623188"/>
                    <a:pt x="2868538" y="629961"/>
                  </a:cubicBezTo>
                  <a:cubicBezTo>
                    <a:pt x="2861764" y="636735"/>
                    <a:pt x="2852578" y="640540"/>
                    <a:pt x="2842998" y="640540"/>
                  </a:cubicBezTo>
                  <a:lnTo>
                    <a:pt x="36119" y="640540"/>
                  </a:lnTo>
                  <a:cubicBezTo>
                    <a:pt x="26539" y="640540"/>
                    <a:pt x="17353" y="636735"/>
                    <a:pt x="10579" y="629961"/>
                  </a:cubicBezTo>
                  <a:cubicBezTo>
                    <a:pt x="3805" y="623188"/>
                    <a:pt x="0" y="614001"/>
                    <a:pt x="0" y="604421"/>
                  </a:cubicBezTo>
                  <a:lnTo>
                    <a:pt x="0" y="36119"/>
                  </a:lnTo>
                  <a:cubicBezTo>
                    <a:pt x="0" y="26539"/>
                    <a:pt x="3805" y="17353"/>
                    <a:pt x="10579" y="10579"/>
                  </a:cubicBezTo>
                  <a:cubicBezTo>
                    <a:pt x="17353" y="3805"/>
                    <a:pt x="26539" y="0"/>
                    <a:pt x="36119" y="0"/>
                  </a:cubicBezTo>
                  <a:close/>
                </a:path>
              </a:pathLst>
            </a:custGeom>
            <a:solidFill>
              <a:srgbClr val="6B95FD"/>
            </a:solidFill>
          </p:spPr>
        </p:sp>
        <p:sp>
          <p:nvSpPr>
            <p:cNvPr id="11" name="TextBox 5">
              <a:extLst>
                <a:ext uri="{FF2B5EF4-FFF2-40B4-BE49-F238E27FC236}">
                  <a16:creationId xmlns:a16="http://schemas.microsoft.com/office/drawing/2014/main" id="{B604E516-649C-1FD9-2519-CEA85AA2096B}"/>
                </a:ext>
              </a:extLst>
            </p:cNvPr>
            <p:cNvSpPr txBox="1"/>
            <p:nvPr/>
          </p:nvSpPr>
          <p:spPr>
            <a:xfrm>
              <a:off x="0" y="-57150"/>
              <a:ext cx="2879117" cy="697690"/>
            </a:xfrm>
            <a:prstGeom prst="rect">
              <a:avLst/>
            </a:prstGeom>
          </p:spPr>
          <p:txBody>
            <a:bodyPr lIns="33867" tIns="33867" rIns="33867" bIns="33867" rtlCol="0" anchor="ctr"/>
            <a:lstStyle/>
            <a:p>
              <a:pPr algn="ctr">
                <a:lnSpc>
                  <a:spcPts val="1773"/>
                </a:lnSpc>
                <a:spcBef>
                  <a:spcPct val="0"/>
                </a:spcBef>
              </a:pPr>
              <a:endParaRPr sz="800"/>
            </a:p>
          </p:txBody>
        </p:sp>
      </p:grpSp>
      <p:grpSp>
        <p:nvGrpSpPr>
          <p:cNvPr id="16" name="Group 6">
            <a:extLst>
              <a:ext uri="{FF2B5EF4-FFF2-40B4-BE49-F238E27FC236}">
                <a16:creationId xmlns:a16="http://schemas.microsoft.com/office/drawing/2014/main" id="{80963B6F-3E16-814E-7593-2BE3F5176BAA}"/>
              </a:ext>
            </a:extLst>
          </p:cNvPr>
          <p:cNvGrpSpPr/>
          <p:nvPr/>
        </p:nvGrpSpPr>
        <p:grpSpPr>
          <a:xfrm>
            <a:off x="608847" y="2215964"/>
            <a:ext cx="11288265" cy="1272328"/>
            <a:chOff x="0" y="-57150"/>
            <a:chExt cx="2879117" cy="547803"/>
          </a:xfrm>
        </p:grpSpPr>
        <p:sp>
          <p:nvSpPr>
            <p:cNvPr id="14" name="Freeform 7">
              <a:extLst>
                <a:ext uri="{FF2B5EF4-FFF2-40B4-BE49-F238E27FC236}">
                  <a16:creationId xmlns:a16="http://schemas.microsoft.com/office/drawing/2014/main" id="{A080C1E4-8D81-DC7D-733F-543A19CACC97}"/>
                </a:ext>
              </a:extLst>
            </p:cNvPr>
            <p:cNvSpPr/>
            <p:nvPr/>
          </p:nvSpPr>
          <p:spPr>
            <a:xfrm>
              <a:off x="0" y="0"/>
              <a:ext cx="2879117" cy="490653"/>
            </a:xfrm>
            <a:custGeom>
              <a:avLst/>
              <a:gdLst/>
              <a:ahLst/>
              <a:cxnLst/>
              <a:rect l="l" t="t" r="r" b="b"/>
              <a:pathLst>
                <a:path w="2879117" h="490653">
                  <a:moveTo>
                    <a:pt x="36119" y="0"/>
                  </a:moveTo>
                  <a:lnTo>
                    <a:pt x="2842998" y="0"/>
                  </a:lnTo>
                  <a:cubicBezTo>
                    <a:pt x="2852578" y="0"/>
                    <a:pt x="2861764" y="3805"/>
                    <a:pt x="2868538" y="10579"/>
                  </a:cubicBezTo>
                  <a:cubicBezTo>
                    <a:pt x="2875312" y="17353"/>
                    <a:pt x="2879117" y="26539"/>
                    <a:pt x="2879117" y="36119"/>
                  </a:cubicBezTo>
                  <a:lnTo>
                    <a:pt x="2879117" y="454535"/>
                  </a:lnTo>
                  <a:cubicBezTo>
                    <a:pt x="2879117" y="464114"/>
                    <a:pt x="2875312" y="473301"/>
                    <a:pt x="2868538" y="480074"/>
                  </a:cubicBezTo>
                  <a:cubicBezTo>
                    <a:pt x="2861764" y="486848"/>
                    <a:pt x="2852578" y="490653"/>
                    <a:pt x="2842998" y="490653"/>
                  </a:cubicBezTo>
                  <a:lnTo>
                    <a:pt x="36119" y="490653"/>
                  </a:lnTo>
                  <a:cubicBezTo>
                    <a:pt x="26539" y="490653"/>
                    <a:pt x="17353" y="486848"/>
                    <a:pt x="10579" y="480074"/>
                  </a:cubicBezTo>
                  <a:cubicBezTo>
                    <a:pt x="3805" y="473301"/>
                    <a:pt x="0" y="464114"/>
                    <a:pt x="0" y="454535"/>
                  </a:cubicBezTo>
                  <a:lnTo>
                    <a:pt x="0" y="36119"/>
                  </a:lnTo>
                  <a:cubicBezTo>
                    <a:pt x="0" y="26539"/>
                    <a:pt x="3805" y="17353"/>
                    <a:pt x="10579" y="10579"/>
                  </a:cubicBezTo>
                  <a:cubicBezTo>
                    <a:pt x="17353" y="3805"/>
                    <a:pt x="26539" y="0"/>
                    <a:pt x="36119" y="0"/>
                  </a:cubicBezTo>
                  <a:close/>
                </a:path>
              </a:pathLst>
            </a:custGeom>
            <a:solidFill>
              <a:srgbClr val="1C498B"/>
            </a:solidFill>
          </p:spPr>
        </p:sp>
        <p:sp>
          <p:nvSpPr>
            <p:cNvPr id="15" name="TextBox 8">
              <a:extLst>
                <a:ext uri="{FF2B5EF4-FFF2-40B4-BE49-F238E27FC236}">
                  <a16:creationId xmlns:a16="http://schemas.microsoft.com/office/drawing/2014/main" id="{41866C53-10BB-5C7A-FBB8-8B559FBF4543}"/>
                </a:ext>
              </a:extLst>
            </p:cNvPr>
            <p:cNvSpPr txBox="1"/>
            <p:nvPr/>
          </p:nvSpPr>
          <p:spPr>
            <a:xfrm>
              <a:off x="0" y="-57150"/>
              <a:ext cx="2879117" cy="547803"/>
            </a:xfrm>
            <a:prstGeom prst="rect">
              <a:avLst/>
            </a:prstGeom>
          </p:spPr>
          <p:txBody>
            <a:bodyPr lIns="33867" tIns="33867" rIns="33867" bIns="33867" rtlCol="0" anchor="ctr"/>
            <a:lstStyle/>
            <a:p>
              <a:pPr algn="ctr">
                <a:lnSpc>
                  <a:spcPts val="1773"/>
                </a:lnSpc>
                <a:spcBef>
                  <a:spcPct val="0"/>
                </a:spcBef>
              </a:pPr>
              <a:endParaRPr sz="800"/>
            </a:p>
          </p:txBody>
        </p:sp>
      </p:grpSp>
      <p:grpSp>
        <p:nvGrpSpPr>
          <p:cNvPr id="20" name="Group 9">
            <a:extLst>
              <a:ext uri="{FF2B5EF4-FFF2-40B4-BE49-F238E27FC236}">
                <a16:creationId xmlns:a16="http://schemas.microsoft.com/office/drawing/2014/main" id="{57B897C2-5645-67EB-E870-DDA8EEAA309C}"/>
              </a:ext>
            </a:extLst>
          </p:cNvPr>
          <p:cNvGrpSpPr/>
          <p:nvPr/>
        </p:nvGrpSpPr>
        <p:grpSpPr>
          <a:xfrm>
            <a:off x="91329" y="1152079"/>
            <a:ext cx="812800" cy="825500"/>
            <a:chOff x="0" y="0"/>
            <a:chExt cx="812800" cy="812800"/>
          </a:xfrm>
        </p:grpSpPr>
        <p:sp>
          <p:nvSpPr>
            <p:cNvPr id="18" name="Freeform 10">
              <a:extLst>
                <a:ext uri="{FF2B5EF4-FFF2-40B4-BE49-F238E27FC236}">
                  <a16:creationId xmlns:a16="http://schemas.microsoft.com/office/drawing/2014/main" id="{C87BADC8-1879-2359-C52E-E819876B32FA}"/>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C45ED1"/>
            </a:solidFill>
          </p:spPr>
        </p:sp>
        <p:sp>
          <p:nvSpPr>
            <p:cNvPr id="19" name="TextBox 11">
              <a:extLst>
                <a:ext uri="{FF2B5EF4-FFF2-40B4-BE49-F238E27FC236}">
                  <a16:creationId xmlns:a16="http://schemas.microsoft.com/office/drawing/2014/main" id="{AF32047E-EB6B-BD4B-76DD-7D47B980544C}"/>
                </a:ext>
              </a:extLst>
            </p:cNvPr>
            <p:cNvSpPr txBox="1"/>
            <p:nvPr/>
          </p:nvSpPr>
          <p:spPr>
            <a:xfrm>
              <a:off x="76200" y="19050"/>
              <a:ext cx="660400" cy="717550"/>
            </a:xfrm>
            <a:prstGeom prst="rect">
              <a:avLst/>
            </a:prstGeom>
          </p:spPr>
          <p:txBody>
            <a:bodyPr lIns="33867" tIns="33867" rIns="33867" bIns="33867" rtlCol="0" anchor="ctr"/>
            <a:lstStyle/>
            <a:p>
              <a:pPr algn="ctr">
                <a:lnSpc>
                  <a:spcPts val="1773"/>
                </a:lnSpc>
              </a:pPr>
              <a:endParaRPr sz="800"/>
            </a:p>
          </p:txBody>
        </p:sp>
      </p:grpSp>
      <p:sp>
        <p:nvSpPr>
          <p:cNvPr id="26" name="TextBox 15">
            <a:extLst>
              <a:ext uri="{FF2B5EF4-FFF2-40B4-BE49-F238E27FC236}">
                <a16:creationId xmlns:a16="http://schemas.microsoft.com/office/drawing/2014/main" id="{E9780070-BCB0-A4DC-93F5-6A72106D04EE}"/>
              </a:ext>
            </a:extLst>
          </p:cNvPr>
          <p:cNvSpPr txBox="1"/>
          <p:nvPr/>
        </p:nvSpPr>
        <p:spPr>
          <a:xfrm>
            <a:off x="992051" y="1158360"/>
            <a:ext cx="10796527" cy="951735"/>
          </a:xfrm>
          <a:prstGeom prst="rect">
            <a:avLst/>
          </a:prstGeom>
        </p:spPr>
        <p:txBody>
          <a:bodyPr wrap="square" lIns="0" tIns="0" rIns="0" bIns="0" rtlCol="0" anchor="t">
            <a:spAutoFit/>
          </a:bodyPr>
          <a:lstStyle/>
          <a:p>
            <a:pPr>
              <a:lnSpc>
                <a:spcPts val="2600"/>
              </a:lnSpc>
            </a:pPr>
            <a:r>
              <a:rPr lang="en-US" sz="2000">
                <a:solidFill>
                  <a:srgbClr val="FFFFFF"/>
                </a:solidFill>
                <a:latin typeface="DM Sans"/>
              </a:rPr>
              <a:t>By December 2025, greater than 70% of Illinois birthing and children’s hospitals will address disparities and promote neonatal equity by actively participating in the ESSI initiative.​</a:t>
            </a:r>
          </a:p>
          <a:p>
            <a:pPr>
              <a:lnSpc>
                <a:spcPts val="2167"/>
              </a:lnSpc>
            </a:pPr>
            <a:endParaRPr lang="en-US" sz="2000">
              <a:solidFill>
                <a:srgbClr val="FFFFFF"/>
              </a:solidFill>
              <a:latin typeface="DM Sans"/>
            </a:endParaRPr>
          </a:p>
        </p:txBody>
      </p:sp>
      <p:sp>
        <p:nvSpPr>
          <p:cNvPr id="28" name="TextBox 16">
            <a:extLst>
              <a:ext uri="{FF2B5EF4-FFF2-40B4-BE49-F238E27FC236}">
                <a16:creationId xmlns:a16="http://schemas.microsoft.com/office/drawing/2014/main" id="{8C1D734D-3C73-E6F6-D1A8-CF64A5F8112D}"/>
              </a:ext>
            </a:extLst>
          </p:cNvPr>
          <p:cNvSpPr txBox="1"/>
          <p:nvPr/>
        </p:nvSpPr>
        <p:spPr>
          <a:xfrm>
            <a:off x="1111307" y="2549809"/>
            <a:ext cx="10558015" cy="656783"/>
          </a:xfrm>
          <a:prstGeom prst="rect">
            <a:avLst/>
          </a:prstGeom>
        </p:spPr>
        <p:txBody>
          <a:bodyPr wrap="square" lIns="0" tIns="0" rIns="0" bIns="0" rtlCol="0" anchor="t">
            <a:spAutoFit/>
          </a:bodyPr>
          <a:lstStyle/>
          <a:p>
            <a:pPr>
              <a:lnSpc>
                <a:spcPts val="2600"/>
              </a:lnSpc>
            </a:pPr>
            <a:r>
              <a:rPr lang="en-US" sz="2000">
                <a:solidFill>
                  <a:srgbClr val="FFFFFF"/>
                </a:solidFill>
                <a:latin typeface="DM Sans"/>
              </a:rPr>
              <a:t>By December 2025, greater than 80% of infants will be discharged from ILPQC hospitals with a completed ESSI Bundle.</a:t>
            </a:r>
          </a:p>
        </p:txBody>
      </p:sp>
      <p:sp>
        <p:nvSpPr>
          <p:cNvPr id="30" name="Freeform 17">
            <a:extLst>
              <a:ext uri="{FF2B5EF4-FFF2-40B4-BE49-F238E27FC236}">
                <a16:creationId xmlns:a16="http://schemas.microsoft.com/office/drawing/2014/main" id="{807B8E33-7EFF-7586-9B2A-EEB15CC8C381}"/>
              </a:ext>
            </a:extLst>
          </p:cNvPr>
          <p:cNvSpPr/>
          <p:nvPr/>
        </p:nvSpPr>
        <p:spPr>
          <a:xfrm>
            <a:off x="886026" y="4618936"/>
            <a:ext cx="3150228" cy="608867"/>
          </a:xfrm>
          <a:custGeom>
            <a:avLst/>
            <a:gdLst/>
            <a:ahLst/>
            <a:cxnLst/>
            <a:rect l="l" t="t" r="r" b="b"/>
            <a:pathLst>
              <a:path w="4592821" h="780779">
                <a:moveTo>
                  <a:pt x="0" y="0"/>
                </a:moveTo>
                <a:lnTo>
                  <a:pt x="4592820" y="0"/>
                </a:lnTo>
                <a:lnTo>
                  <a:pt x="4592820" y="780780"/>
                </a:lnTo>
                <a:lnTo>
                  <a:pt x="0" y="780780"/>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32" name="TextBox 18">
            <a:extLst>
              <a:ext uri="{FF2B5EF4-FFF2-40B4-BE49-F238E27FC236}">
                <a16:creationId xmlns:a16="http://schemas.microsoft.com/office/drawing/2014/main" id="{A29085F2-BEE6-99AF-40AD-620EFEAA68F9}"/>
              </a:ext>
            </a:extLst>
          </p:cNvPr>
          <p:cNvSpPr txBox="1"/>
          <p:nvPr/>
        </p:nvSpPr>
        <p:spPr>
          <a:xfrm>
            <a:off x="1387344" y="4822963"/>
            <a:ext cx="2028316" cy="300210"/>
          </a:xfrm>
          <a:prstGeom prst="rect">
            <a:avLst/>
          </a:prstGeom>
        </p:spPr>
        <p:txBody>
          <a:bodyPr wrap="square" lIns="0" tIns="0" rIns="0" bIns="0" rtlCol="0" anchor="t">
            <a:spAutoFit/>
          </a:bodyPr>
          <a:lstStyle/>
          <a:p>
            <a:pPr algn="ctr">
              <a:lnSpc>
                <a:spcPts val="2333"/>
              </a:lnSpc>
            </a:pPr>
            <a:r>
              <a:rPr lang="en-US" sz="2333">
                <a:solidFill>
                  <a:srgbClr val="FFFFFF"/>
                </a:solidFill>
                <a:latin typeface="Kollektif Bold"/>
              </a:rPr>
              <a:t>READINESS</a:t>
            </a:r>
          </a:p>
        </p:txBody>
      </p:sp>
      <p:sp>
        <p:nvSpPr>
          <p:cNvPr id="34" name="Freeform 19">
            <a:extLst>
              <a:ext uri="{FF2B5EF4-FFF2-40B4-BE49-F238E27FC236}">
                <a16:creationId xmlns:a16="http://schemas.microsoft.com/office/drawing/2014/main" id="{27AAACD0-2AD9-0861-FD85-F167BEEF8D8C}"/>
              </a:ext>
            </a:extLst>
          </p:cNvPr>
          <p:cNvSpPr/>
          <p:nvPr/>
        </p:nvSpPr>
        <p:spPr>
          <a:xfrm>
            <a:off x="886027" y="5385726"/>
            <a:ext cx="3150228" cy="553649"/>
          </a:xfrm>
          <a:custGeom>
            <a:avLst/>
            <a:gdLst/>
            <a:ahLst/>
            <a:cxnLst/>
            <a:rect l="l" t="t" r="r" b="b"/>
            <a:pathLst>
              <a:path w="4592821" h="780779">
                <a:moveTo>
                  <a:pt x="0" y="0"/>
                </a:moveTo>
                <a:lnTo>
                  <a:pt x="4592820" y="0"/>
                </a:lnTo>
                <a:lnTo>
                  <a:pt x="4592820" y="780779"/>
                </a:lnTo>
                <a:lnTo>
                  <a:pt x="0" y="780779"/>
                </a:lnTo>
                <a:lnTo>
                  <a:pt x="0" y="0"/>
                </a:lnTo>
                <a:close/>
              </a:path>
            </a:pathLst>
          </a:custGeom>
          <a: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sp>
      <p:sp>
        <p:nvSpPr>
          <p:cNvPr id="36" name="TextBox 20">
            <a:extLst>
              <a:ext uri="{FF2B5EF4-FFF2-40B4-BE49-F238E27FC236}">
                <a16:creationId xmlns:a16="http://schemas.microsoft.com/office/drawing/2014/main" id="{73602F57-63E5-AD2C-8F35-EEE5A55C03B9}"/>
              </a:ext>
            </a:extLst>
          </p:cNvPr>
          <p:cNvSpPr txBox="1"/>
          <p:nvPr/>
        </p:nvSpPr>
        <p:spPr>
          <a:xfrm>
            <a:off x="836786" y="5562784"/>
            <a:ext cx="3206735" cy="300210"/>
          </a:xfrm>
          <a:prstGeom prst="rect">
            <a:avLst/>
          </a:prstGeom>
        </p:spPr>
        <p:txBody>
          <a:bodyPr wrap="square" lIns="0" tIns="0" rIns="0" bIns="0" rtlCol="0" anchor="t">
            <a:spAutoFit/>
          </a:bodyPr>
          <a:lstStyle/>
          <a:p>
            <a:pPr algn="ctr">
              <a:lnSpc>
                <a:spcPts val="2333"/>
              </a:lnSpc>
            </a:pPr>
            <a:r>
              <a:rPr lang="en-US" sz="2333">
                <a:solidFill>
                  <a:srgbClr val="FFFFFF"/>
                </a:solidFill>
                <a:latin typeface="Kollektif Bold"/>
              </a:rPr>
              <a:t>TRANSFER OF CARE</a:t>
            </a:r>
          </a:p>
        </p:txBody>
      </p:sp>
      <p:sp>
        <p:nvSpPr>
          <p:cNvPr id="38" name="Freeform 21">
            <a:extLst>
              <a:ext uri="{FF2B5EF4-FFF2-40B4-BE49-F238E27FC236}">
                <a16:creationId xmlns:a16="http://schemas.microsoft.com/office/drawing/2014/main" id="{B9969608-898E-6FC6-1F08-56733F2AA44B}"/>
              </a:ext>
            </a:extLst>
          </p:cNvPr>
          <p:cNvSpPr/>
          <p:nvPr/>
        </p:nvSpPr>
        <p:spPr>
          <a:xfrm>
            <a:off x="888227" y="3819390"/>
            <a:ext cx="3148028" cy="608493"/>
          </a:xfrm>
          <a:custGeom>
            <a:avLst/>
            <a:gdLst/>
            <a:ahLst/>
            <a:cxnLst/>
            <a:rect l="l" t="t" r="r" b="b"/>
            <a:pathLst>
              <a:path w="4589522" h="780219">
                <a:moveTo>
                  <a:pt x="0" y="0"/>
                </a:moveTo>
                <a:lnTo>
                  <a:pt x="4589521" y="0"/>
                </a:lnTo>
                <a:lnTo>
                  <a:pt x="4589521" y="780218"/>
                </a:lnTo>
                <a:lnTo>
                  <a:pt x="0" y="780218"/>
                </a:lnTo>
                <a:lnTo>
                  <a:pt x="0" y="0"/>
                </a:lnTo>
                <a:close/>
              </a:path>
            </a:pathLst>
          </a:custGeom>
          <a: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a:blipFill>
        </p:spPr>
      </p:sp>
      <p:sp>
        <p:nvSpPr>
          <p:cNvPr id="40" name="TextBox 22">
            <a:extLst>
              <a:ext uri="{FF2B5EF4-FFF2-40B4-BE49-F238E27FC236}">
                <a16:creationId xmlns:a16="http://schemas.microsoft.com/office/drawing/2014/main" id="{9869AD74-D8A3-0B44-10F4-685B412FCB24}"/>
              </a:ext>
            </a:extLst>
          </p:cNvPr>
          <p:cNvSpPr txBox="1"/>
          <p:nvPr/>
        </p:nvSpPr>
        <p:spPr>
          <a:xfrm>
            <a:off x="298855" y="947398"/>
            <a:ext cx="410448" cy="1034835"/>
          </a:xfrm>
          <a:prstGeom prst="rect">
            <a:avLst/>
          </a:prstGeom>
        </p:spPr>
        <p:txBody>
          <a:bodyPr wrap="square" lIns="0" tIns="0" rIns="0" bIns="0" rtlCol="0" anchor="t">
            <a:spAutoFit/>
          </a:bodyPr>
          <a:lstStyle/>
          <a:p>
            <a:pPr algn="ctr">
              <a:lnSpc>
                <a:spcPts val="8587"/>
              </a:lnSpc>
            </a:pPr>
            <a:r>
              <a:rPr lang="en-US" sz="6134">
                <a:solidFill>
                  <a:srgbClr val="FFFFFF"/>
                </a:solidFill>
                <a:latin typeface="Canva Sans 2 Bold"/>
              </a:rPr>
              <a:t>1</a:t>
            </a:r>
          </a:p>
        </p:txBody>
      </p:sp>
      <p:sp>
        <p:nvSpPr>
          <p:cNvPr id="44" name="TextBox 24">
            <a:extLst>
              <a:ext uri="{FF2B5EF4-FFF2-40B4-BE49-F238E27FC236}">
                <a16:creationId xmlns:a16="http://schemas.microsoft.com/office/drawing/2014/main" id="{E3D868BB-9056-5F85-37FB-DC17C2377580}"/>
              </a:ext>
            </a:extLst>
          </p:cNvPr>
          <p:cNvSpPr txBox="1"/>
          <p:nvPr/>
        </p:nvSpPr>
        <p:spPr>
          <a:xfrm>
            <a:off x="1488052" y="4008485"/>
            <a:ext cx="1951014" cy="311253"/>
          </a:xfrm>
          <a:prstGeom prst="rect">
            <a:avLst/>
          </a:prstGeom>
        </p:spPr>
        <p:txBody>
          <a:bodyPr wrap="square" lIns="0" tIns="0" rIns="0" bIns="0" rtlCol="0" anchor="t">
            <a:spAutoFit/>
          </a:bodyPr>
          <a:lstStyle/>
          <a:p>
            <a:pPr algn="ctr">
              <a:lnSpc>
                <a:spcPts val="2333"/>
              </a:lnSpc>
            </a:pPr>
            <a:r>
              <a:rPr lang="en-US" sz="2333">
                <a:solidFill>
                  <a:srgbClr val="FFFFFF"/>
                </a:solidFill>
                <a:latin typeface="Kollektif Bold"/>
              </a:rPr>
              <a:t>AWARENESS</a:t>
            </a:r>
          </a:p>
        </p:txBody>
      </p:sp>
      <p:sp>
        <p:nvSpPr>
          <p:cNvPr id="46" name="TextBox 25">
            <a:extLst>
              <a:ext uri="{FF2B5EF4-FFF2-40B4-BE49-F238E27FC236}">
                <a16:creationId xmlns:a16="http://schemas.microsoft.com/office/drawing/2014/main" id="{1072F846-48B0-2F56-6528-205809296213}"/>
              </a:ext>
            </a:extLst>
          </p:cNvPr>
          <p:cNvSpPr txBox="1"/>
          <p:nvPr/>
        </p:nvSpPr>
        <p:spPr>
          <a:xfrm>
            <a:off x="4312052" y="3863840"/>
            <a:ext cx="7763339" cy="574966"/>
          </a:xfrm>
          <a:prstGeom prst="rect">
            <a:avLst/>
          </a:prstGeom>
        </p:spPr>
        <p:txBody>
          <a:bodyPr wrap="square" lIns="0" tIns="0" rIns="0" bIns="0" rtlCol="0" anchor="t">
            <a:spAutoFit/>
          </a:bodyPr>
          <a:lstStyle/>
          <a:p>
            <a:pPr>
              <a:lnSpc>
                <a:spcPts val="2239"/>
              </a:lnSpc>
              <a:spcBef>
                <a:spcPct val="0"/>
              </a:spcBef>
            </a:pPr>
            <a:r>
              <a:rPr lang="en-US" sz="2200">
                <a:solidFill>
                  <a:srgbClr val="000000"/>
                </a:solidFill>
                <a:latin typeface="Calibri"/>
                <a:ea typeface="Calibri"/>
                <a:cs typeface="Calibri"/>
              </a:rPr>
              <a:t>Parents or caregivers report an understanding of a safe sleep environment.</a:t>
            </a:r>
          </a:p>
        </p:txBody>
      </p:sp>
      <p:sp>
        <p:nvSpPr>
          <p:cNvPr id="48" name="TextBox 26">
            <a:extLst>
              <a:ext uri="{FF2B5EF4-FFF2-40B4-BE49-F238E27FC236}">
                <a16:creationId xmlns:a16="http://schemas.microsoft.com/office/drawing/2014/main" id="{9DA002CE-213B-0EFE-03DC-C3DB65BCF003}"/>
              </a:ext>
            </a:extLst>
          </p:cNvPr>
          <p:cNvSpPr txBox="1"/>
          <p:nvPr/>
        </p:nvSpPr>
        <p:spPr>
          <a:xfrm>
            <a:off x="4311686" y="4691360"/>
            <a:ext cx="7409744" cy="574966"/>
          </a:xfrm>
          <a:prstGeom prst="rect">
            <a:avLst/>
          </a:prstGeom>
        </p:spPr>
        <p:txBody>
          <a:bodyPr wrap="square" lIns="0" tIns="0" rIns="0" bIns="0" rtlCol="0" anchor="t">
            <a:spAutoFit/>
          </a:bodyPr>
          <a:lstStyle/>
          <a:p>
            <a:pPr>
              <a:lnSpc>
                <a:spcPts val="2239"/>
              </a:lnSpc>
              <a:spcBef>
                <a:spcPct val="0"/>
              </a:spcBef>
            </a:pPr>
            <a:r>
              <a:rPr lang="en-US" sz="2200">
                <a:solidFill>
                  <a:srgbClr val="000000"/>
                </a:solidFill>
                <a:ea typeface="+mn-lt"/>
                <a:cs typeface="+mn-lt"/>
              </a:rPr>
              <a:t>Family is prepared for a transition to home, including </a:t>
            </a:r>
            <a:r>
              <a:rPr lang="en-US" sz="2200" err="1">
                <a:solidFill>
                  <a:srgbClr val="000000"/>
                </a:solidFill>
                <a:ea typeface="+mn-lt"/>
                <a:cs typeface="+mn-lt"/>
              </a:rPr>
              <a:t>SDoH</a:t>
            </a:r>
            <a:r>
              <a:rPr lang="en-US" sz="2200">
                <a:solidFill>
                  <a:srgbClr val="000000"/>
                </a:solidFill>
                <a:ea typeface="+mn-lt"/>
                <a:cs typeface="+mn-lt"/>
              </a:rPr>
              <a:t> screening and resource linkage.</a:t>
            </a:r>
            <a:endParaRPr lang="en-US" sz="2200">
              <a:solidFill>
                <a:srgbClr val="000000"/>
              </a:solidFill>
            </a:endParaRPr>
          </a:p>
        </p:txBody>
      </p:sp>
      <p:sp>
        <p:nvSpPr>
          <p:cNvPr id="50" name="TextBox 27">
            <a:extLst>
              <a:ext uri="{FF2B5EF4-FFF2-40B4-BE49-F238E27FC236}">
                <a16:creationId xmlns:a16="http://schemas.microsoft.com/office/drawing/2014/main" id="{484FA518-5005-04AD-A148-23B555389D18}"/>
              </a:ext>
            </a:extLst>
          </p:cNvPr>
          <p:cNvSpPr txBox="1"/>
          <p:nvPr/>
        </p:nvSpPr>
        <p:spPr>
          <a:xfrm>
            <a:off x="4314936" y="5474241"/>
            <a:ext cx="7457964" cy="568232"/>
          </a:xfrm>
          <a:prstGeom prst="rect">
            <a:avLst/>
          </a:prstGeom>
        </p:spPr>
        <p:txBody>
          <a:bodyPr wrap="square" lIns="0" tIns="0" rIns="0" bIns="0" rtlCol="0" anchor="t">
            <a:spAutoFit/>
          </a:bodyPr>
          <a:lstStyle/>
          <a:p>
            <a:pPr>
              <a:lnSpc>
                <a:spcPts val="2239"/>
              </a:lnSpc>
              <a:spcBef>
                <a:spcPct val="0"/>
              </a:spcBef>
            </a:pPr>
            <a:r>
              <a:rPr lang="en-US" sz="2200">
                <a:solidFill>
                  <a:srgbClr val="000000"/>
                </a:solidFill>
                <a:latin typeface="Calibri"/>
                <a:ea typeface="Calibri"/>
                <a:cs typeface="Calibri"/>
              </a:rPr>
              <a:t>ESSI Newborn Care Plan is documented in the discharge summary.</a:t>
            </a:r>
          </a:p>
        </p:txBody>
      </p:sp>
      <p:grpSp>
        <p:nvGrpSpPr>
          <p:cNvPr id="7" name="Group 9">
            <a:extLst>
              <a:ext uri="{FF2B5EF4-FFF2-40B4-BE49-F238E27FC236}">
                <a16:creationId xmlns:a16="http://schemas.microsoft.com/office/drawing/2014/main" id="{59DCCF77-1BDF-BB49-8752-58A43F365FAC}"/>
              </a:ext>
            </a:extLst>
          </p:cNvPr>
          <p:cNvGrpSpPr/>
          <p:nvPr/>
        </p:nvGrpSpPr>
        <p:grpSpPr>
          <a:xfrm>
            <a:off x="91329" y="2498278"/>
            <a:ext cx="812800" cy="825500"/>
            <a:chOff x="0" y="0"/>
            <a:chExt cx="812800" cy="812800"/>
          </a:xfrm>
        </p:grpSpPr>
        <p:sp>
          <p:nvSpPr>
            <p:cNvPr id="8" name="Freeform 10">
              <a:extLst>
                <a:ext uri="{FF2B5EF4-FFF2-40B4-BE49-F238E27FC236}">
                  <a16:creationId xmlns:a16="http://schemas.microsoft.com/office/drawing/2014/main" id="{E15AE669-9885-B6BE-D637-60B38E0F95F5}"/>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C45ED1"/>
            </a:solidFill>
          </p:spPr>
        </p:sp>
        <p:sp>
          <p:nvSpPr>
            <p:cNvPr id="9" name="TextBox 11">
              <a:extLst>
                <a:ext uri="{FF2B5EF4-FFF2-40B4-BE49-F238E27FC236}">
                  <a16:creationId xmlns:a16="http://schemas.microsoft.com/office/drawing/2014/main" id="{2EC913AF-9BAA-D267-4DAB-C2EAAC071B91}"/>
                </a:ext>
              </a:extLst>
            </p:cNvPr>
            <p:cNvSpPr txBox="1"/>
            <p:nvPr/>
          </p:nvSpPr>
          <p:spPr>
            <a:xfrm>
              <a:off x="76200" y="19050"/>
              <a:ext cx="660400" cy="717550"/>
            </a:xfrm>
            <a:prstGeom prst="rect">
              <a:avLst/>
            </a:prstGeom>
          </p:spPr>
          <p:txBody>
            <a:bodyPr lIns="33867" tIns="33867" rIns="33867" bIns="33867" rtlCol="0" anchor="ctr"/>
            <a:lstStyle/>
            <a:p>
              <a:pPr algn="ctr">
                <a:lnSpc>
                  <a:spcPts val="1773"/>
                </a:lnSpc>
              </a:pPr>
              <a:endParaRPr sz="800"/>
            </a:p>
          </p:txBody>
        </p:sp>
      </p:grpSp>
      <p:sp>
        <p:nvSpPr>
          <p:cNvPr id="42" name="TextBox 23">
            <a:extLst>
              <a:ext uri="{FF2B5EF4-FFF2-40B4-BE49-F238E27FC236}">
                <a16:creationId xmlns:a16="http://schemas.microsoft.com/office/drawing/2014/main" id="{FB430A34-582F-067B-AEF5-DB4764FC6C5A}"/>
              </a:ext>
            </a:extLst>
          </p:cNvPr>
          <p:cNvSpPr txBox="1"/>
          <p:nvPr/>
        </p:nvSpPr>
        <p:spPr>
          <a:xfrm>
            <a:off x="290166" y="2295809"/>
            <a:ext cx="434023" cy="1034835"/>
          </a:xfrm>
          <a:prstGeom prst="rect">
            <a:avLst/>
          </a:prstGeom>
        </p:spPr>
        <p:txBody>
          <a:bodyPr wrap="square" lIns="0" tIns="0" rIns="0" bIns="0" rtlCol="0" anchor="t">
            <a:spAutoFit/>
          </a:bodyPr>
          <a:lstStyle/>
          <a:p>
            <a:pPr algn="ctr">
              <a:lnSpc>
                <a:spcPts val="8587"/>
              </a:lnSpc>
            </a:pPr>
            <a:r>
              <a:rPr lang="en-US" sz="6134">
                <a:solidFill>
                  <a:srgbClr val="FFFFFF"/>
                </a:solidFill>
                <a:latin typeface="Canva Sans 2 Bold"/>
              </a:rPr>
              <a:t>2</a:t>
            </a:r>
          </a:p>
        </p:txBody>
      </p:sp>
      <p:sp>
        <p:nvSpPr>
          <p:cNvPr id="13" name="Freeform 13">
            <a:extLst>
              <a:ext uri="{FF2B5EF4-FFF2-40B4-BE49-F238E27FC236}">
                <a16:creationId xmlns:a16="http://schemas.microsoft.com/office/drawing/2014/main" id="{3BDDD164-0124-FE54-AD8E-88B343F5817D}"/>
              </a:ext>
            </a:extLst>
          </p:cNvPr>
          <p:cNvSpPr/>
          <p:nvPr/>
        </p:nvSpPr>
        <p:spPr>
          <a:xfrm>
            <a:off x="9566983" y="166209"/>
            <a:ext cx="1520914" cy="655191"/>
          </a:xfrm>
          <a:custGeom>
            <a:avLst/>
            <a:gdLst/>
            <a:ahLst/>
            <a:cxnLst/>
            <a:rect l="l" t="t" r="r" b="b"/>
            <a:pathLst>
              <a:path w="2281371" h="982786">
                <a:moveTo>
                  <a:pt x="0" y="0"/>
                </a:moveTo>
                <a:lnTo>
                  <a:pt x="2281372" y="0"/>
                </a:lnTo>
                <a:lnTo>
                  <a:pt x="2281372" y="982786"/>
                </a:lnTo>
                <a:lnTo>
                  <a:pt x="0" y="982786"/>
                </a:lnTo>
                <a:lnTo>
                  <a:pt x="0" y="0"/>
                </a:lnTo>
                <a:close/>
              </a:path>
            </a:pathLst>
          </a:custGeom>
          <a:blipFill>
            <a:blip r:embed="rId9" cstate="email">
              <a:extLst>
                <a:ext uri="{28A0092B-C50C-407E-A947-70E740481C1C}">
                  <a14:useLocalDpi xmlns:a14="http://schemas.microsoft.com/office/drawing/2010/main"/>
                </a:ext>
              </a:extLst>
            </a:blip>
            <a:stretch>
              <a:fillRect/>
            </a:stretch>
          </a:blipFill>
        </p:spPr>
      </p:sp>
    </p:spTree>
    <p:extLst>
      <p:ext uri="{BB962C8B-B14F-4D97-AF65-F5344CB8AC3E}">
        <p14:creationId xmlns:p14="http://schemas.microsoft.com/office/powerpoint/2010/main" val="416838781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9" name="Rectangle 18">
            <a:extLst>
              <a:ext uri="{FF2B5EF4-FFF2-40B4-BE49-F238E27FC236}">
                <a16:creationId xmlns:a16="http://schemas.microsoft.com/office/drawing/2014/main" id="{7301F447-EEF7-48F5-AF73-7566EE7F64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40AE700-1499-46B3-C70A-C723802CD680}"/>
              </a:ext>
            </a:extLst>
          </p:cNvPr>
          <p:cNvSpPr>
            <a:spLocks noGrp="1"/>
          </p:cNvSpPr>
          <p:nvPr>
            <p:ph type="title"/>
          </p:nvPr>
        </p:nvSpPr>
        <p:spPr>
          <a:xfrm>
            <a:off x="841248" y="334644"/>
            <a:ext cx="10509504" cy="1076914"/>
          </a:xfrm>
        </p:spPr>
        <p:txBody>
          <a:bodyPr anchor="ctr">
            <a:normAutofit/>
          </a:bodyPr>
          <a:lstStyle/>
          <a:p>
            <a:r>
              <a:rPr lang="en-US" sz="4800">
                <a:ea typeface="+mj-lt"/>
                <a:cs typeface="+mj-lt"/>
              </a:rPr>
              <a:t>A Collaborative Effort to Build ESSI</a:t>
            </a:r>
            <a:endParaRPr lang="en-US"/>
          </a:p>
        </p:txBody>
      </p:sp>
      <p:sp>
        <p:nvSpPr>
          <p:cNvPr id="20" name="Rectangle 19">
            <a:extLst>
              <a:ext uri="{FF2B5EF4-FFF2-40B4-BE49-F238E27FC236}">
                <a16:creationId xmlns:a16="http://schemas.microsoft.com/office/drawing/2014/main" id="{F7117410-A2A4-4085-9ADC-46744551DB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2772" y="0"/>
            <a:ext cx="10506456" cy="1913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6" name="Rectangle 25">
            <a:extLst>
              <a:ext uri="{FF2B5EF4-FFF2-40B4-BE49-F238E27FC236}">
                <a16:creationId xmlns:a16="http://schemas.microsoft.com/office/drawing/2014/main" id="{99F74EB5-E547-4FB4-95F5-BCC788F3C4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41248" y="1512994"/>
            <a:ext cx="10506456" cy="18288"/>
          </a:xfrm>
          <a:prstGeom prst="rect">
            <a:avLst/>
          </a:prstGeom>
          <a:solidFill>
            <a:srgbClr val="D5D5D5"/>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Freeform 2">
            <a:extLst>
              <a:ext uri="{FF2B5EF4-FFF2-40B4-BE49-F238E27FC236}">
                <a16:creationId xmlns:a16="http://schemas.microsoft.com/office/drawing/2014/main" id="{98AEAD99-3E06-8D3F-3F0C-CDC9176523B6}"/>
              </a:ext>
            </a:extLst>
          </p:cNvPr>
          <p:cNvSpPr/>
          <p:nvPr/>
        </p:nvSpPr>
        <p:spPr>
          <a:xfrm>
            <a:off x="3524668" y="1610360"/>
            <a:ext cx="5244016" cy="5056124"/>
          </a:xfrm>
          <a:custGeom>
            <a:avLst/>
            <a:gdLst/>
            <a:ahLst/>
            <a:cxnLst/>
            <a:rect l="l" t="t" r="r" b="b"/>
            <a:pathLst>
              <a:path w="8679397" h="8636000">
                <a:moveTo>
                  <a:pt x="0" y="0"/>
                </a:moveTo>
                <a:lnTo>
                  <a:pt x="8679397" y="0"/>
                </a:lnTo>
                <a:lnTo>
                  <a:pt x="8679397" y="8636000"/>
                </a:lnTo>
                <a:lnTo>
                  <a:pt x="0" y="8636000"/>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9" name="TextBox 3">
            <a:extLst>
              <a:ext uri="{FF2B5EF4-FFF2-40B4-BE49-F238E27FC236}">
                <a16:creationId xmlns:a16="http://schemas.microsoft.com/office/drawing/2014/main" id="{6DCB2364-A5B2-FB37-162C-58D7616BFAA3}"/>
              </a:ext>
            </a:extLst>
          </p:cNvPr>
          <p:cNvSpPr txBox="1"/>
          <p:nvPr/>
        </p:nvSpPr>
        <p:spPr>
          <a:xfrm>
            <a:off x="5226150" y="5621854"/>
            <a:ext cx="1435992" cy="554639"/>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Neonatal Advisory</a:t>
            </a:r>
            <a:r>
              <a:rPr lang="en-US" sz="1550" spc="60">
                <a:solidFill>
                  <a:srgbClr val="FFFFFF"/>
                </a:solidFill>
                <a:latin typeface="Aileron Bold"/>
              </a:rPr>
              <a:t> </a:t>
            </a:r>
            <a:endParaRPr lang="en-US" sz="1999" spc="77">
              <a:solidFill>
                <a:srgbClr val="FFFFFF"/>
              </a:solidFill>
              <a:latin typeface="Aileron Bold"/>
            </a:endParaRPr>
          </a:p>
        </p:txBody>
      </p:sp>
      <p:sp>
        <p:nvSpPr>
          <p:cNvPr id="11" name="TextBox 4">
            <a:extLst>
              <a:ext uri="{FF2B5EF4-FFF2-40B4-BE49-F238E27FC236}">
                <a16:creationId xmlns:a16="http://schemas.microsoft.com/office/drawing/2014/main" id="{33B71E7D-B0CF-32BF-4481-78C694C53404}"/>
              </a:ext>
            </a:extLst>
          </p:cNvPr>
          <p:cNvSpPr txBox="1"/>
          <p:nvPr/>
        </p:nvSpPr>
        <p:spPr>
          <a:xfrm>
            <a:off x="6659609" y="2441322"/>
            <a:ext cx="1560397" cy="836768"/>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Neonatal Community Advisory Board</a:t>
            </a:r>
            <a:endParaRPr lang="en-US" b="1" spc="77">
              <a:solidFill>
                <a:srgbClr val="FFFFFF"/>
              </a:solidFill>
              <a:latin typeface="Aileron Bold"/>
            </a:endParaRPr>
          </a:p>
        </p:txBody>
      </p:sp>
      <p:sp>
        <p:nvSpPr>
          <p:cNvPr id="13" name="TextBox 5">
            <a:extLst>
              <a:ext uri="{FF2B5EF4-FFF2-40B4-BE49-F238E27FC236}">
                <a16:creationId xmlns:a16="http://schemas.microsoft.com/office/drawing/2014/main" id="{50A7250D-02AB-B054-06E1-32E9F8FC55C0}"/>
              </a:ext>
            </a:extLst>
          </p:cNvPr>
          <p:cNvSpPr txBox="1"/>
          <p:nvPr/>
        </p:nvSpPr>
        <p:spPr>
          <a:xfrm>
            <a:off x="7114389" y="4625328"/>
            <a:ext cx="1153831" cy="836768"/>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ESSI planning Group</a:t>
            </a:r>
            <a:endParaRPr lang="en-US" b="1" spc="77">
              <a:solidFill>
                <a:srgbClr val="FFFFFF"/>
              </a:solidFill>
              <a:latin typeface="Aileron Bold"/>
            </a:endParaRPr>
          </a:p>
        </p:txBody>
      </p:sp>
      <p:sp>
        <p:nvSpPr>
          <p:cNvPr id="15" name="TextBox 6">
            <a:extLst>
              <a:ext uri="{FF2B5EF4-FFF2-40B4-BE49-F238E27FC236}">
                <a16:creationId xmlns:a16="http://schemas.microsoft.com/office/drawing/2014/main" id="{63237A5A-8FBE-2248-7DAF-97A8D25F57D1}"/>
              </a:ext>
            </a:extLst>
          </p:cNvPr>
          <p:cNvSpPr txBox="1"/>
          <p:nvPr/>
        </p:nvSpPr>
        <p:spPr>
          <a:xfrm>
            <a:off x="3879356" y="4132576"/>
            <a:ext cx="930770" cy="554639"/>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Wave 1 Teams</a:t>
            </a:r>
            <a:endParaRPr lang="en-US" b="1" spc="77">
              <a:solidFill>
                <a:srgbClr val="FFFFFF"/>
              </a:solidFill>
              <a:latin typeface="Aileron Bold"/>
            </a:endParaRPr>
          </a:p>
        </p:txBody>
      </p:sp>
      <p:sp>
        <p:nvSpPr>
          <p:cNvPr id="17" name="TextBox 7">
            <a:extLst>
              <a:ext uri="{FF2B5EF4-FFF2-40B4-BE49-F238E27FC236}">
                <a16:creationId xmlns:a16="http://schemas.microsoft.com/office/drawing/2014/main" id="{9694707D-377A-FF99-AFDB-26A575A618C3}"/>
              </a:ext>
            </a:extLst>
          </p:cNvPr>
          <p:cNvSpPr txBox="1"/>
          <p:nvPr/>
        </p:nvSpPr>
        <p:spPr>
          <a:xfrm>
            <a:off x="4914552" y="2394014"/>
            <a:ext cx="918070" cy="554639"/>
          </a:xfrm>
          <a:prstGeom prst="rect">
            <a:avLst/>
          </a:prstGeom>
        </p:spPr>
        <p:txBody>
          <a:bodyPr wrap="square" lIns="0" tIns="0" rIns="0" bIns="0" rtlCol="0" anchor="t">
            <a:spAutoFit/>
          </a:bodyPr>
          <a:lstStyle/>
          <a:p>
            <a:pPr algn="ctr" defTabSz="713232">
              <a:lnSpc>
                <a:spcPts val="2183"/>
              </a:lnSpc>
              <a:spcAft>
                <a:spcPts val="600"/>
              </a:spcAft>
            </a:pPr>
            <a:r>
              <a:rPr lang="en-US" b="1" kern="1200" spc="60">
                <a:solidFill>
                  <a:srgbClr val="FFFFFF"/>
                </a:solidFill>
                <a:latin typeface="Aileron Bold"/>
                <a:ea typeface="+mn-ea"/>
                <a:cs typeface="+mn-cs"/>
              </a:rPr>
              <a:t>ILPQC Central</a:t>
            </a:r>
            <a:endParaRPr lang="en-US" b="1" spc="77">
              <a:solidFill>
                <a:srgbClr val="FFFFFF"/>
              </a:solidFill>
              <a:latin typeface="Aileron Bold"/>
            </a:endParaRPr>
          </a:p>
        </p:txBody>
      </p:sp>
      <p:sp>
        <p:nvSpPr>
          <p:cNvPr id="6" name="Freeform 13">
            <a:extLst>
              <a:ext uri="{FF2B5EF4-FFF2-40B4-BE49-F238E27FC236}">
                <a16:creationId xmlns:a16="http://schemas.microsoft.com/office/drawing/2014/main" id="{055E55DF-27B4-B9A8-84BB-DC4C1522901C}"/>
              </a:ext>
            </a:extLst>
          </p:cNvPr>
          <p:cNvSpPr/>
          <p:nvPr/>
        </p:nvSpPr>
        <p:spPr>
          <a:xfrm>
            <a:off x="5325662" y="3760549"/>
            <a:ext cx="1520914" cy="655191"/>
          </a:xfrm>
          <a:custGeom>
            <a:avLst/>
            <a:gdLst/>
            <a:ahLst/>
            <a:cxnLst/>
            <a:rect l="l" t="t" r="r" b="b"/>
            <a:pathLst>
              <a:path w="2281371" h="982786">
                <a:moveTo>
                  <a:pt x="0" y="0"/>
                </a:moveTo>
                <a:lnTo>
                  <a:pt x="2281372" y="0"/>
                </a:lnTo>
                <a:lnTo>
                  <a:pt x="2281372" y="982786"/>
                </a:lnTo>
                <a:lnTo>
                  <a:pt x="0" y="982786"/>
                </a:lnTo>
                <a:lnTo>
                  <a:pt x="0" y="0"/>
                </a:lnTo>
                <a:close/>
              </a:path>
            </a:pathLst>
          </a:custGeom>
          <a:blipFill>
            <a:blip r:embed="rId5" cstate="email">
              <a:extLst>
                <a:ext uri="{28A0092B-C50C-407E-A947-70E740481C1C}">
                  <a14:useLocalDpi xmlns:a14="http://schemas.microsoft.com/office/drawing/2010/main"/>
                </a:ext>
              </a:extLst>
            </a:blip>
            <a:stretch>
              <a:fillRect/>
            </a:stretch>
          </a:blipFill>
        </p:spPr>
      </p:sp>
    </p:spTree>
    <p:extLst>
      <p:ext uri="{BB962C8B-B14F-4D97-AF65-F5344CB8AC3E}">
        <p14:creationId xmlns:p14="http://schemas.microsoft.com/office/powerpoint/2010/main" val="291078200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 name="Rectangle 14">
            <a:extLst>
              <a:ext uri="{FF2B5EF4-FFF2-40B4-BE49-F238E27FC236}">
                <a16:creationId xmlns:a16="http://schemas.microsoft.com/office/drawing/2014/main" id="{955A2079-FA98-4876-80F0-72364A7D2EA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ea typeface="Calibri" panose="020F0502020204030204"/>
              <a:cs typeface="Calibri" panose="020F0502020204030204"/>
            </a:endParaRPr>
          </a:p>
        </p:txBody>
      </p:sp>
      <p:sp>
        <p:nvSpPr>
          <p:cNvPr id="2" name="Title 1">
            <a:extLst>
              <a:ext uri="{FF2B5EF4-FFF2-40B4-BE49-F238E27FC236}">
                <a16:creationId xmlns:a16="http://schemas.microsoft.com/office/drawing/2014/main" id="{61FD53C4-A666-522F-F9AB-081D90D541D1}"/>
              </a:ext>
            </a:extLst>
          </p:cNvPr>
          <p:cNvSpPr>
            <a:spLocks noGrp="1"/>
          </p:cNvSpPr>
          <p:nvPr>
            <p:ph type="title"/>
          </p:nvPr>
        </p:nvSpPr>
        <p:spPr>
          <a:xfrm>
            <a:off x="838200" y="68359"/>
            <a:ext cx="10644996" cy="1320404"/>
          </a:xfrm>
        </p:spPr>
        <p:txBody>
          <a:bodyPr>
            <a:normAutofit/>
          </a:bodyPr>
          <a:lstStyle/>
          <a:p>
            <a:pPr algn="ctr">
              <a:lnSpc>
                <a:spcPct val="90000"/>
              </a:lnSpc>
            </a:pPr>
            <a:r>
              <a:rPr lang="en-US">
                <a:ea typeface="Lato Medium"/>
                <a:cs typeface="Lato Medium"/>
              </a:rPr>
              <a:t>ESSI Planning Group and Community Advisory Board</a:t>
            </a:r>
            <a:br>
              <a:rPr lang="en-US">
                <a:ea typeface="Lato Medium"/>
                <a:cs typeface="Lato Medium"/>
              </a:rPr>
            </a:br>
            <a:r>
              <a:rPr lang="en-US">
                <a:ea typeface="Lato Medium"/>
                <a:cs typeface="Lato Medium"/>
              </a:rPr>
              <a:t>THANK YOU!</a:t>
            </a:r>
            <a:endParaRPr lang="en-US"/>
          </a:p>
        </p:txBody>
      </p:sp>
      <p:sp>
        <p:nvSpPr>
          <p:cNvPr id="3" name="Content Placeholder 2">
            <a:extLst>
              <a:ext uri="{FF2B5EF4-FFF2-40B4-BE49-F238E27FC236}">
                <a16:creationId xmlns:a16="http://schemas.microsoft.com/office/drawing/2014/main" id="{9C054D65-4BA2-1961-496E-FB2C9FA2C720}"/>
              </a:ext>
            </a:extLst>
          </p:cNvPr>
          <p:cNvSpPr>
            <a:spLocks noGrp="1"/>
          </p:cNvSpPr>
          <p:nvPr>
            <p:ph idx="1"/>
          </p:nvPr>
        </p:nvSpPr>
        <p:spPr>
          <a:xfrm>
            <a:off x="340247" y="1981767"/>
            <a:ext cx="6278955" cy="4730444"/>
          </a:xfrm>
        </p:spPr>
        <p:txBody>
          <a:bodyPr vert="horz" lIns="91440" tIns="45720" rIns="91440" bIns="45720" rtlCol="0" anchor="t">
            <a:noAutofit/>
          </a:bodyPr>
          <a:lstStyle/>
          <a:p>
            <a:pPr marL="0" indent="0" defTabSz="768096">
              <a:spcBef>
                <a:spcPts val="0"/>
              </a:spcBef>
              <a:spcAft>
                <a:spcPts val="840"/>
              </a:spcAft>
              <a:buNone/>
            </a:pPr>
            <a:r>
              <a:rPr lang="en-US" sz="1400" b="1" i="0" kern="1200">
                <a:latin typeface="+mn-lt"/>
                <a:ea typeface="+mn-lt"/>
                <a:cs typeface="+mn-lt"/>
              </a:rPr>
              <a:t>Stephanie Atella</a:t>
            </a:r>
            <a:r>
              <a:rPr lang="en-US" sz="1400" b="0" i="0" kern="1200">
                <a:latin typeface="+mn-lt"/>
                <a:ea typeface="+mn-lt"/>
                <a:cs typeface="+mn-lt"/>
              </a:rPr>
              <a:t>, MPH, CHES, Illinois Chapter of American Academy of Pediatrics</a:t>
            </a:r>
            <a:r>
              <a:rPr lang="en-US" sz="1400">
                <a:ea typeface="+mn-lt"/>
                <a:cs typeface="+mn-lt"/>
              </a:rPr>
              <a:t> </a:t>
            </a:r>
            <a:endParaRPr lang="en-US" sz="1400" b="0" i="0" kern="1200">
              <a:latin typeface="+mn-lt"/>
              <a:cs typeface="Calibri"/>
            </a:endParaRPr>
          </a:p>
          <a:p>
            <a:pPr marL="0" indent="0" defTabSz="768096">
              <a:spcBef>
                <a:spcPts val="0"/>
              </a:spcBef>
              <a:spcAft>
                <a:spcPts val="840"/>
              </a:spcAft>
              <a:buNone/>
            </a:pPr>
            <a:r>
              <a:rPr lang="en-US" sz="1400" b="1" i="0" kern="1200">
                <a:latin typeface="+mn-lt"/>
                <a:ea typeface="+mn-lt"/>
                <a:cs typeface="+mn-lt"/>
              </a:rPr>
              <a:t>Kyra Betts</a:t>
            </a:r>
            <a:r>
              <a:rPr lang="en-US" sz="1400" b="0" i="0" kern="1200">
                <a:latin typeface="+mn-lt"/>
                <a:ea typeface="+mn-lt"/>
                <a:cs typeface="+mn-lt"/>
              </a:rPr>
              <a:t>, The Divine Flower Child Doula</a:t>
            </a:r>
            <a:r>
              <a:rPr lang="en-US" sz="1400">
                <a:ea typeface="+mn-lt"/>
                <a:cs typeface="+mn-lt"/>
              </a:rPr>
              <a:t> </a:t>
            </a:r>
            <a:endParaRPr lang="en-US" sz="1400" b="0" i="0" kern="1200">
              <a:latin typeface="+mn-lt"/>
            </a:endParaRPr>
          </a:p>
          <a:p>
            <a:pPr marL="0" indent="0" defTabSz="768096">
              <a:spcBef>
                <a:spcPts val="0"/>
              </a:spcBef>
              <a:spcAft>
                <a:spcPts val="840"/>
              </a:spcAft>
              <a:buNone/>
            </a:pPr>
            <a:r>
              <a:rPr lang="en-US" sz="1400" b="1" i="0" kern="1200">
                <a:latin typeface="+mn-lt"/>
                <a:ea typeface="+mn-lt"/>
                <a:cs typeface="+mn-lt"/>
              </a:rPr>
              <a:t>Tonia Branche</a:t>
            </a:r>
            <a:r>
              <a:rPr lang="en-US" sz="1400" b="0" i="0" kern="1200">
                <a:latin typeface="+mn-lt"/>
                <a:ea typeface="+mn-lt"/>
                <a:cs typeface="+mn-lt"/>
              </a:rPr>
              <a:t>, MD, MPH, Lurie Children's Hospital of Chicago</a:t>
            </a:r>
            <a:r>
              <a:rPr lang="en-US" sz="1400">
                <a:ea typeface="+mn-lt"/>
                <a:cs typeface="+mn-lt"/>
              </a:rPr>
              <a:t> </a:t>
            </a:r>
            <a:endParaRPr lang="en-US" sz="1400" b="0" i="0" kern="1200">
              <a:latin typeface="+mn-lt"/>
            </a:endParaRPr>
          </a:p>
          <a:p>
            <a:pPr marL="0" indent="0" defTabSz="768096">
              <a:spcBef>
                <a:spcPts val="0"/>
              </a:spcBef>
              <a:spcAft>
                <a:spcPts val="840"/>
              </a:spcAft>
              <a:buNone/>
            </a:pPr>
            <a:r>
              <a:rPr lang="en-US" sz="1400" b="1" i="0" kern="1200">
                <a:latin typeface="+mn-lt"/>
                <a:ea typeface="+mn-lt"/>
                <a:cs typeface="+mn-lt"/>
              </a:rPr>
              <a:t>Paula Brodie</a:t>
            </a:r>
            <a:r>
              <a:rPr lang="en-US" sz="1400" b="0" i="0" kern="1200">
                <a:latin typeface="+mn-lt"/>
                <a:ea typeface="+mn-lt"/>
                <a:cs typeface="+mn-lt"/>
              </a:rPr>
              <a:t>, Southern Illinois Healthcare Foundation</a:t>
            </a:r>
            <a:r>
              <a:rPr lang="en-US" sz="1400">
                <a:ea typeface="+mn-lt"/>
                <a:cs typeface="+mn-lt"/>
              </a:rPr>
              <a:t> </a:t>
            </a:r>
            <a:endParaRPr lang="en-US" sz="1400" b="0" i="0" kern="1200">
              <a:latin typeface="+mn-lt"/>
            </a:endParaRPr>
          </a:p>
          <a:p>
            <a:pPr marL="0" indent="0" defTabSz="768096">
              <a:spcBef>
                <a:spcPts val="0"/>
              </a:spcBef>
              <a:spcAft>
                <a:spcPts val="840"/>
              </a:spcAft>
              <a:buNone/>
            </a:pPr>
            <a:r>
              <a:rPr lang="en-US" sz="1400" b="1" i="0" kern="1200">
                <a:latin typeface="+mn-lt"/>
                <a:ea typeface="+mn-lt"/>
                <a:cs typeface="+mn-lt"/>
              </a:rPr>
              <a:t>Adelaide Caprio</a:t>
            </a:r>
            <a:r>
              <a:rPr lang="en-US" sz="1400" b="0" i="0" kern="1200">
                <a:latin typeface="+mn-lt"/>
                <a:ea typeface="+mn-lt"/>
                <a:cs typeface="+mn-lt"/>
              </a:rPr>
              <a:t>, MSN, APRN, ACCNS-N, RNC-NIC, Rush University Medical Center</a:t>
            </a:r>
            <a:r>
              <a:rPr lang="en-US" sz="1400">
                <a:ea typeface="+mn-lt"/>
                <a:cs typeface="+mn-lt"/>
              </a:rPr>
              <a:t> </a:t>
            </a:r>
            <a:endParaRPr lang="en-US" sz="1400" b="0" i="0" kern="1200">
              <a:latin typeface="+mn-lt"/>
            </a:endParaRPr>
          </a:p>
          <a:p>
            <a:pPr marL="0" indent="0" defTabSz="768096">
              <a:spcBef>
                <a:spcPts val="0"/>
              </a:spcBef>
              <a:spcAft>
                <a:spcPts val="840"/>
              </a:spcAft>
              <a:buNone/>
            </a:pPr>
            <a:r>
              <a:rPr lang="en-US" sz="1400" b="1" i="0" kern="1200">
                <a:latin typeface="+mn-lt"/>
                <a:ea typeface="+mn-lt"/>
                <a:cs typeface="+mn-lt"/>
              </a:rPr>
              <a:t>Andrea Cross</a:t>
            </a:r>
            <a:r>
              <a:rPr lang="en-US" sz="1400" b="0" i="0" kern="1200">
                <a:latin typeface="+mn-lt"/>
                <a:ea typeface="+mn-lt"/>
                <a:cs typeface="+mn-lt"/>
              </a:rPr>
              <a:t>, MSHA, BSN, RN, John H. Stroger, Jr. Hospital</a:t>
            </a:r>
            <a:r>
              <a:rPr lang="en-US" sz="1400">
                <a:ea typeface="+mn-lt"/>
                <a:cs typeface="+mn-lt"/>
              </a:rPr>
              <a:t> </a:t>
            </a:r>
            <a:endParaRPr lang="en-US" sz="1400" b="0" i="0" kern="1200">
              <a:latin typeface="+mn-lt"/>
            </a:endParaRPr>
          </a:p>
          <a:p>
            <a:pPr marL="0" indent="0" defTabSz="768096">
              <a:spcBef>
                <a:spcPts val="0"/>
              </a:spcBef>
              <a:spcAft>
                <a:spcPts val="840"/>
              </a:spcAft>
              <a:buNone/>
            </a:pPr>
            <a:r>
              <a:rPr lang="en-US" sz="1400" b="1" i="0" kern="1200">
                <a:latin typeface="+mn-lt"/>
                <a:ea typeface="+mn-lt"/>
                <a:cs typeface="+mn-lt"/>
              </a:rPr>
              <a:t>Madonna </a:t>
            </a:r>
            <a:r>
              <a:rPr lang="en-US" sz="1400" b="1" i="0" kern="1200" err="1">
                <a:latin typeface="+mn-lt"/>
                <a:ea typeface="+mn-lt"/>
                <a:cs typeface="+mn-lt"/>
              </a:rPr>
              <a:t>Enwe</a:t>
            </a:r>
            <a:r>
              <a:rPr lang="en-US" sz="1400" b="0" i="0" kern="1200">
                <a:latin typeface="+mn-lt"/>
                <a:ea typeface="+mn-lt"/>
                <a:cs typeface="+mn-lt"/>
              </a:rPr>
              <a:t>, MD, Lurie Children's Hospital of Chicago</a:t>
            </a:r>
            <a:r>
              <a:rPr lang="en-US" sz="1400">
                <a:ea typeface="+mn-lt"/>
                <a:cs typeface="+mn-lt"/>
              </a:rPr>
              <a:t> </a:t>
            </a:r>
            <a:endParaRPr lang="en-US" sz="1400" b="0" i="0" kern="1200">
              <a:latin typeface="+mn-lt"/>
            </a:endParaRPr>
          </a:p>
          <a:p>
            <a:pPr marL="0" indent="0" defTabSz="768096">
              <a:spcBef>
                <a:spcPts val="0"/>
              </a:spcBef>
              <a:spcAft>
                <a:spcPts val="840"/>
              </a:spcAft>
              <a:buNone/>
            </a:pPr>
            <a:r>
              <a:rPr lang="en-US" sz="1400" b="1" i="0" kern="1200">
                <a:latin typeface="+mn-lt"/>
                <a:ea typeface="+mn-lt"/>
                <a:cs typeface="+mn-lt"/>
              </a:rPr>
              <a:t>Donna </a:t>
            </a:r>
            <a:r>
              <a:rPr lang="en-US" sz="1400" b="1" i="0" kern="1200">
                <a:ea typeface="+mn-lt"/>
                <a:cs typeface="+mn-lt"/>
              </a:rPr>
              <a:t>Lemmenes</a:t>
            </a:r>
            <a:r>
              <a:rPr lang="en-US" sz="1400" b="0" i="0" kern="1200">
                <a:latin typeface="+mn-lt"/>
                <a:ea typeface="+mn-lt"/>
                <a:cs typeface="+mn-lt"/>
              </a:rPr>
              <a:t>, MSN, CPNP, RNC-NIC, University of Chicago Medicine Perinatal Center</a:t>
            </a:r>
            <a:r>
              <a:rPr lang="en-US" sz="1400">
                <a:ea typeface="+mn-lt"/>
                <a:cs typeface="+mn-lt"/>
              </a:rPr>
              <a:t> </a:t>
            </a:r>
            <a:endParaRPr lang="en-US" sz="1400"/>
          </a:p>
          <a:p>
            <a:pPr marL="0" indent="0" defTabSz="768096">
              <a:spcBef>
                <a:spcPts val="0"/>
              </a:spcBef>
              <a:spcAft>
                <a:spcPts val="840"/>
              </a:spcAft>
              <a:buNone/>
            </a:pPr>
            <a:r>
              <a:rPr lang="en-US" sz="1400" b="1" i="0" kern="1200">
                <a:latin typeface="+mn-lt"/>
                <a:ea typeface="+mn-lt"/>
                <a:cs typeface="+mn-lt"/>
              </a:rPr>
              <a:t>Cecilia Lopez,</a:t>
            </a:r>
            <a:r>
              <a:rPr lang="en-US" sz="1400" b="0" i="0" kern="1200">
                <a:latin typeface="+mn-lt"/>
                <a:ea typeface="+mn-lt"/>
                <a:cs typeface="+mn-lt"/>
              </a:rPr>
              <a:t> MSN, RN, Carle Foundation Hospital</a:t>
            </a:r>
            <a:r>
              <a:rPr lang="en-US" sz="1400">
                <a:ea typeface="+mn-lt"/>
                <a:cs typeface="+mn-lt"/>
              </a:rPr>
              <a:t> </a:t>
            </a:r>
            <a:endParaRPr lang="en-US" sz="1400" b="0" i="0" kern="1200">
              <a:latin typeface="+mn-lt"/>
            </a:endParaRPr>
          </a:p>
          <a:p>
            <a:pPr marL="0" indent="0" defTabSz="768096">
              <a:spcBef>
                <a:spcPts val="0"/>
              </a:spcBef>
              <a:spcAft>
                <a:spcPts val="840"/>
              </a:spcAft>
              <a:buNone/>
            </a:pPr>
            <a:r>
              <a:rPr lang="en-US" sz="1400" b="1" i="0" kern="1200">
                <a:latin typeface="+mn-lt"/>
                <a:ea typeface="+mn-lt"/>
                <a:cs typeface="+mn-lt"/>
              </a:rPr>
              <a:t>Jennie </a:t>
            </a:r>
            <a:r>
              <a:rPr lang="en-US" sz="1400" b="1" i="0" kern="1200" err="1">
                <a:latin typeface="+mn-lt"/>
                <a:ea typeface="+mn-lt"/>
                <a:cs typeface="+mn-lt"/>
              </a:rPr>
              <a:t>Pinkwater</a:t>
            </a:r>
            <a:r>
              <a:rPr lang="en-US" sz="1400" b="0" i="0" kern="1200">
                <a:latin typeface="+mn-lt"/>
                <a:ea typeface="+mn-lt"/>
                <a:cs typeface="+mn-lt"/>
              </a:rPr>
              <a:t>, MNM, Illinois Chapter of American Academy of Pediatrics</a:t>
            </a:r>
            <a:r>
              <a:rPr lang="en-US" sz="1400">
                <a:ea typeface="+mn-lt"/>
                <a:cs typeface="+mn-lt"/>
              </a:rPr>
              <a:t> </a:t>
            </a:r>
            <a:endParaRPr lang="en-US" sz="1400" b="0" i="0" kern="1200">
              <a:latin typeface="+mn-lt"/>
            </a:endParaRPr>
          </a:p>
          <a:p>
            <a:pPr marL="0" indent="0" defTabSz="768096">
              <a:spcBef>
                <a:spcPts val="0"/>
              </a:spcBef>
              <a:spcAft>
                <a:spcPts val="840"/>
              </a:spcAft>
              <a:buNone/>
            </a:pPr>
            <a:r>
              <a:rPr lang="en-US" sz="1400" b="1" i="0" kern="1200">
                <a:latin typeface="+mn-lt"/>
                <a:ea typeface="+mn-lt"/>
                <a:cs typeface="+mn-lt"/>
              </a:rPr>
              <a:t>Kyran Quinlan</a:t>
            </a:r>
            <a:r>
              <a:rPr lang="en-US" sz="1400" b="0" i="0" kern="1200">
                <a:latin typeface="+mn-lt"/>
                <a:ea typeface="+mn-lt"/>
                <a:cs typeface="+mn-lt"/>
              </a:rPr>
              <a:t>, MD, MPH, Illinois Department of Public Health</a:t>
            </a:r>
            <a:r>
              <a:rPr lang="en-US" sz="1400">
                <a:ea typeface="+mn-lt"/>
                <a:cs typeface="+mn-lt"/>
              </a:rPr>
              <a:t> </a:t>
            </a:r>
            <a:endParaRPr lang="en-US" sz="1400" b="0" i="0" kern="1200">
              <a:latin typeface="+mn-lt"/>
            </a:endParaRPr>
          </a:p>
          <a:p>
            <a:pPr marL="0" indent="0" defTabSz="768096">
              <a:spcBef>
                <a:spcPts val="0"/>
              </a:spcBef>
              <a:spcAft>
                <a:spcPts val="840"/>
              </a:spcAft>
              <a:buNone/>
            </a:pPr>
            <a:r>
              <a:rPr lang="en-US" sz="1400" b="1" i="0" kern="1200">
                <a:latin typeface="+mn-lt"/>
                <a:ea typeface="+mn-lt"/>
                <a:cs typeface="+mn-lt"/>
              </a:rPr>
              <a:t>Laura M. </a:t>
            </a:r>
            <a:r>
              <a:rPr lang="en-US" sz="1400" b="1" i="0" kern="1200" err="1">
                <a:latin typeface="+mn-lt"/>
                <a:ea typeface="+mn-lt"/>
                <a:cs typeface="+mn-lt"/>
              </a:rPr>
              <a:t>Seske</a:t>
            </a:r>
            <a:r>
              <a:rPr lang="en-US" sz="1400" b="0" i="0" kern="1200">
                <a:latin typeface="+mn-lt"/>
                <a:ea typeface="+mn-lt"/>
                <a:cs typeface="+mn-lt"/>
              </a:rPr>
              <a:t>, MD, MS, Rush University Medical Center</a:t>
            </a:r>
            <a:r>
              <a:rPr lang="en-US" sz="1400">
                <a:ea typeface="+mn-lt"/>
                <a:cs typeface="+mn-lt"/>
              </a:rPr>
              <a:t> </a:t>
            </a:r>
            <a:endParaRPr lang="en-US" sz="1400" b="0" i="0" kern="1200">
              <a:latin typeface="+mn-lt"/>
            </a:endParaRPr>
          </a:p>
          <a:p>
            <a:pPr marL="0" indent="0" defTabSz="768096">
              <a:spcBef>
                <a:spcPts val="0"/>
              </a:spcBef>
              <a:spcAft>
                <a:spcPts val="840"/>
              </a:spcAft>
              <a:buNone/>
            </a:pPr>
            <a:r>
              <a:rPr lang="en-US" sz="1400" b="1" i="0" kern="1200">
                <a:latin typeface="+mn-lt"/>
                <a:ea typeface="+mn-lt"/>
                <a:cs typeface="+mn-lt"/>
              </a:rPr>
              <a:t>Shelly </a:t>
            </a:r>
            <a:r>
              <a:rPr lang="en-US" sz="1400" b="1" i="0" kern="1200" err="1">
                <a:latin typeface="+mn-lt"/>
                <a:ea typeface="+mn-lt"/>
                <a:cs typeface="+mn-lt"/>
              </a:rPr>
              <a:t>Shalla</a:t>
            </a:r>
            <a:r>
              <a:rPr lang="en-US" sz="1400" b="0" i="0" kern="1200" err="1">
                <a:latin typeface="+mn-lt"/>
                <a:ea typeface="+mn-lt"/>
                <a:cs typeface="+mn-lt"/>
              </a:rPr>
              <a:t>t</a:t>
            </a:r>
            <a:r>
              <a:rPr lang="en-US" sz="1400" b="0" i="0" kern="1200">
                <a:latin typeface="+mn-lt"/>
                <a:ea typeface="+mn-lt"/>
                <a:cs typeface="+mn-lt"/>
              </a:rPr>
              <a:t>, MD FAAP CLS, OSF Healthcare Children's Hospital of Illinois</a:t>
            </a:r>
            <a:r>
              <a:rPr lang="en-US" sz="1400">
                <a:ea typeface="+mn-lt"/>
                <a:cs typeface="+mn-lt"/>
              </a:rPr>
              <a:t> </a:t>
            </a:r>
            <a:endParaRPr lang="en-US" sz="1400" b="0" i="0" kern="1200">
              <a:latin typeface="+mn-lt"/>
            </a:endParaRPr>
          </a:p>
          <a:p>
            <a:pPr marL="0" indent="0" defTabSz="768096">
              <a:spcBef>
                <a:spcPts val="0"/>
              </a:spcBef>
              <a:spcAft>
                <a:spcPts val="420"/>
              </a:spcAft>
              <a:buNone/>
            </a:pPr>
            <a:r>
              <a:rPr lang="en-US" sz="1400" b="1">
                <a:ea typeface="+mn-lt"/>
                <a:cs typeface="+mn-lt"/>
              </a:rPr>
              <a:t>Jan Southard</a:t>
            </a:r>
            <a:r>
              <a:rPr lang="en-US" sz="1400" b="0" i="0" kern="1200">
                <a:latin typeface="+mn-lt"/>
                <a:ea typeface="+mn-lt"/>
                <a:cs typeface="+mn-lt"/>
              </a:rPr>
              <a:t>, MHA, BSN, RNC, MNN, UW Health</a:t>
            </a:r>
            <a:endParaRPr lang="en-US" sz="1400"/>
          </a:p>
        </p:txBody>
      </p:sp>
      <p:sp>
        <p:nvSpPr>
          <p:cNvPr id="4" name="Slide Number Placeholder 3">
            <a:extLst>
              <a:ext uri="{FF2B5EF4-FFF2-40B4-BE49-F238E27FC236}">
                <a16:creationId xmlns:a16="http://schemas.microsoft.com/office/drawing/2014/main" id="{813F05E3-B746-9EC2-5991-BF1F2174A7BA}"/>
              </a:ext>
            </a:extLst>
          </p:cNvPr>
          <p:cNvSpPr>
            <a:spLocks noGrp="1"/>
          </p:cNvSpPr>
          <p:nvPr>
            <p:ph type="sldNum" sz="quarter" idx="10"/>
          </p:nvPr>
        </p:nvSpPr>
        <p:spPr>
          <a:xfrm>
            <a:off x="8167665" y="5871104"/>
            <a:ext cx="2330847" cy="310240"/>
          </a:xfrm>
        </p:spPr>
        <p:txBody>
          <a:bodyPr/>
          <a:lstStyle/>
          <a:p>
            <a:pPr defTabSz="768096">
              <a:spcAft>
                <a:spcPts val="600"/>
              </a:spcAft>
            </a:pPr>
            <a:fld id="{97033E4B-E3EB-3D46-B2D8-3159663620FA}" type="slidenum">
              <a:rPr lang="en-US" sz="1008" kern="1200" dirty="0">
                <a:solidFill>
                  <a:schemeClr val="tx2">
                    <a:lumMod val="60000"/>
                    <a:lumOff val="40000"/>
                  </a:schemeClr>
                </a:solidFill>
                <a:latin typeface="+mn-lt"/>
                <a:ea typeface="+mn-ea"/>
                <a:cs typeface="+mn-cs"/>
              </a:rPr>
              <a:pPr defTabSz="768096">
                <a:spcAft>
                  <a:spcPts val="600"/>
                </a:spcAft>
              </a:pPr>
              <a:t>72</a:t>
            </a:fld>
            <a:endParaRPr lang="en-US"/>
          </a:p>
        </p:txBody>
      </p:sp>
      <p:sp>
        <p:nvSpPr>
          <p:cNvPr id="8" name="Ribbon: Tilted Up 7">
            <a:extLst>
              <a:ext uri="{FF2B5EF4-FFF2-40B4-BE49-F238E27FC236}">
                <a16:creationId xmlns:a16="http://schemas.microsoft.com/office/drawing/2014/main" id="{0FF7D97F-E3C9-E04B-5802-2E3ED0EBDB38}"/>
              </a:ext>
            </a:extLst>
          </p:cNvPr>
          <p:cNvSpPr/>
          <p:nvPr/>
        </p:nvSpPr>
        <p:spPr>
          <a:xfrm>
            <a:off x="694920" y="1311215"/>
            <a:ext cx="4556634" cy="513080"/>
          </a:xfrm>
          <a:prstGeom prst="ribbon2">
            <a:avLst/>
          </a:prstGeom>
          <a:solidFill>
            <a:srgbClr val="46B094"/>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defTabSz="768096">
              <a:spcAft>
                <a:spcPts val="600"/>
              </a:spcAft>
            </a:pPr>
            <a:r>
              <a:rPr lang="en-US" sz="1500" b="1" kern="1200">
                <a:latin typeface="+mn-lt"/>
                <a:ea typeface="+mn-ea"/>
                <a:cs typeface="Calibri"/>
              </a:rPr>
              <a:t>ESSI Planning Group</a:t>
            </a:r>
            <a:endParaRPr lang="en-US" sz="1500" b="1"/>
          </a:p>
        </p:txBody>
      </p:sp>
      <p:sp>
        <p:nvSpPr>
          <p:cNvPr id="10" name="Ribbon: Tilted Up 9">
            <a:extLst>
              <a:ext uri="{FF2B5EF4-FFF2-40B4-BE49-F238E27FC236}">
                <a16:creationId xmlns:a16="http://schemas.microsoft.com/office/drawing/2014/main" id="{59D7F5BB-8EAA-583C-E867-0E7DD273A9FF}"/>
              </a:ext>
            </a:extLst>
          </p:cNvPr>
          <p:cNvSpPr/>
          <p:nvPr/>
        </p:nvSpPr>
        <p:spPr>
          <a:xfrm>
            <a:off x="6755443" y="1311215"/>
            <a:ext cx="4556634" cy="513080"/>
          </a:xfrm>
          <a:prstGeom prst="ribbon2">
            <a:avLst/>
          </a:prstGeom>
          <a:solidFill>
            <a:srgbClr val="46B094"/>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defTabSz="768096">
              <a:spcAft>
                <a:spcPts val="600"/>
              </a:spcAft>
            </a:pPr>
            <a:r>
              <a:rPr lang="en-US" sz="1500" b="1" kern="1200">
                <a:latin typeface="+mn-lt"/>
                <a:ea typeface="+mn-ea"/>
                <a:cs typeface="Calibri"/>
              </a:rPr>
              <a:t>Neonatal Community Advisory Board</a:t>
            </a:r>
            <a:endParaRPr lang="en-US" sz="1500" b="1"/>
          </a:p>
        </p:txBody>
      </p:sp>
      <p:sp>
        <p:nvSpPr>
          <p:cNvPr id="12" name="Content Placeholder 2">
            <a:extLst>
              <a:ext uri="{FF2B5EF4-FFF2-40B4-BE49-F238E27FC236}">
                <a16:creationId xmlns:a16="http://schemas.microsoft.com/office/drawing/2014/main" id="{EE48D162-BA47-00CB-E9DD-FDFF3F588DDA}"/>
              </a:ext>
            </a:extLst>
          </p:cNvPr>
          <p:cNvSpPr txBox="1">
            <a:spLocks/>
          </p:cNvSpPr>
          <p:nvPr/>
        </p:nvSpPr>
        <p:spPr>
          <a:xfrm>
            <a:off x="6565649" y="1980275"/>
            <a:ext cx="5527591" cy="4730444"/>
          </a:xfrm>
          <a:prstGeom prst="rect">
            <a:avLst/>
          </a:prstGeom>
        </p:spPr>
        <p:txBody>
          <a:bodyPr vert="horz" lIns="91440" tIns="45720" rIns="91440" bIns="45720" rtlCol="0" anchor="t">
            <a:noAutofit/>
          </a:bodyPr>
          <a:lst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0" defTabSz="768096">
              <a:spcBef>
                <a:spcPts val="300"/>
              </a:spcBef>
              <a:buNone/>
            </a:pPr>
            <a:r>
              <a:rPr lang="en-US" sz="1400" b="1">
                <a:ea typeface="+mn-lt"/>
                <a:cs typeface="+mn-lt"/>
              </a:rPr>
              <a:t>Tia Britton,</a:t>
            </a:r>
            <a:r>
              <a:rPr lang="en-US" sz="1400" b="1">
                <a:solidFill>
                  <a:srgbClr val="444C55"/>
                </a:solidFill>
                <a:ea typeface="+mn-lt"/>
                <a:cs typeface="+mn-lt"/>
              </a:rPr>
              <a:t> </a:t>
            </a:r>
            <a:r>
              <a:rPr lang="en-US" sz="1400">
                <a:ea typeface="+mn-lt"/>
                <a:cs typeface="+mn-lt"/>
              </a:rPr>
              <a:t>Outreach/Education Coordinator for ESL Healthy Start </a:t>
            </a:r>
            <a:endParaRPr lang="en-US"/>
          </a:p>
          <a:p>
            <a:pPr indent="0" defTabSz="768096">
              <a:spcBef>
                <a:spcPts val="300"/>
              </a:spcBef>
              <a:buNone/>
            </a:pPr>
            <a:r>
              <a:rPr lang="en-US" sz="1400" b="1">
                <a:ea typeface="+mn-lt"/>
                <a:cs typeface="+mn-lt"/>
              </a:rPr>
              <a:t>Ashley Horne</a:t>
            </a:r>
            <a:r>
              <a:rPr lang="en-US" sz="1400">
                <a:ea typeface="+mn-lt"/>
                <a:cs typeface="+mn-lt"/>
              </a:rPr>
              <a:t>, Illinois Department of Health (IDPH)</a:t>
            </a:r>
            <a:r>
              <a:rPr lang="en-US" sz="1400" b="1">
                <a:ea typeface="+mn-lt"/>
                <a:cs typeface="+mn-lt"/>
              </a:rPr>
              <a:t> </a:t>
            </a:r>
            <a:endParaRPr lang="en-US" sz="1400" b="1"/>
          </a:p>
          <a:p>
            <a:pPr indent="0" defTabSz="768096">
              <a:spcBef>
                <a:spcPts val="300"/>
              </a:spcBef>
              <a:buNone/>
            </a:pPr>
            <a:r>
              <a:rPr lang="en-US" sz="1400" b="1">
                <a:ea typeface="+mn-lt"/>
                <a:cs typeface="+mn-lt"/>
              </a:rPr>
              <a:t>Nancy Maruyama</a:t>
            </a:r>
            <a:r>
              <a:rPr lang="en-US" sz="1400">
                <a:ea typeface="+mn-lt"/>
                <a:cs typeface="+mn-lt"/>
              </a:rPr>
              <a:t>, SIDS Illinois</a:t>
            </a:r>
            <a:endParaRPr lang="en-US" sz="1400" b="1">
              <a:ea typeface="+mn-lt"/>
              <a:cs typeface="+mn-lt"/>
            </a:endParaRPr>
          </a:p>
          <a:p>
            <a:pPr indent="0" defTabSz="768096">
              <a:spcBef>
                <a:spcPts val="300"/>
              </a:spcBef>
              <a:buNone/>
            </a:pPr>
            <a:r>
              <a:rPr lang="en-US" sz="1400" b="1">
                <a:ea typeface="+mn-lt"/>
                <a:cs typeface="+mn-lt"/>
              </a:rPr>
              <a:t>Erin Miller</a:t>
            </a:r>
            <a:r>
              <a:rPr lang="en-US" sz="1400">
                <a:ea typeface="+mn-lt"/>
                <a:cs typeface="+mn-lt"/>
              </a:rPr>
              <a:t>, Family Connects Peoria </a:t>
            </a:r>
            <a:endParaRPr lang="en-US" sz="1400">
              <a:cs typeface="Calibri"/>
            </a:endParaRPr>
          </a:p>
          <a:p>
            <a:pPr indent="0" defTabSz="768096">
              <a:spcBef>
                <a:spcPts val="300"/>
              </a:spcBef>
              <a:buNone/>
            </a:pPr>
            <a:r>
              <a:rPr lang="en-US" sz="1400" b="1">
                <a:ea typeface="+mn-lt"/>
                <a:cs typeface="+mn-lt"/>
              </a:rPr>
              <a:t>Charisse Montgomery</a:t>
            </a:r>
            <a:r>
              <a:rPr lang="en-US" sz="1400">
                <a:ea typeface="+mn-lt"/>
                <a:cs typeface="+mn-lt"/>
              </a:rPr>
              <a:t>, Black Butterfly Doula and Family Partner</a:t>
            </a:r>
          </a:p>
          <a:p>
            <a:pPr indent="0" defTabSz="768096">
              <a:spcBef>
                <a:spcPts val="300"/>
              </a:spcBef>
              <a:buNone/>
            </a:pPr>
            <a:r>
              <a:rPr lang="en-US" sz="1400" b="1">
                <a:ea typeface="+mn-lt"/>
                <a:cs typeface="+mn-lt"/>
              </a:rPr>
              <a:t>Jose Ortiz</a:t>
            </a:r>
            <a:r>
              <a:rPr lang="en-US" sz="1400">
                <a:ea typeface="+mn-lt"/>
                <a:cs typeface="+mn-lt"/>
              </a:rPr>
              <a:t>,</a:t>
            </a:r>
            <a:r>
              <a:rPr lang="en-US" sz="1400" b="1">
                <a:ea typeface="+mn-lt"/>
                <a:cs typeface="+mn-lt"/>
              </a:rPr>
              <a:t> </a:t>
            </a:r>
            <a:r>
              <a:rPr lang="en-US" sz="1400">
                <a:ea typeface="+mn-lt"/>
                <a:cs typeface="+mn-lt"/>
              </a:rPr>
              <a:t>FIMR UChicago</a:t>
            </a:r>
            <a:r>
              <a:rPr lang="en-US" sz="1400">
                <a:solidFill>
                  <a:srgbClr val="444444"/>
                </a:solidFill>
                <a:ea typeface="+mn-lt"/>
                <a:cs typeface="+mn-lt"/>
              </a:rPr>
              <a:t> </a:t>
            </a:r>
            <a:endParaRPr lang="en-US" sz="1400" b="1"/>
          </a:p>
          <a:p>
            <a:pPr indent="0" defTabSz="768096">
              <a:spcBef>
                <a:spcPts val="300"/>
              </a:spcBef>
              <a:buNone/>
            </a:pPr>
            <a:r>
              <a:rPr lang="en-US" sz="1400" b="1">
                <a:ea typeface="+mn-lt"/>
                <a:cs typeface="+mn-lt"/>
              </a:rPr>
              <a:t>Karen Shiflett</a:t>
            </a:r>
            <a:r>
              <a:rPr lang="en-US" sz="1400">
                <a:ea typeface="+mn-lt"/>
                <a:cs typeface="+mn-lt"/>
              </a:rPr>
              <a:t>, </a:t>
            </a:r>
            <a:r>
              <a:rPr lang="en-US" sz="1400">
                <a:solidFill>
                  <a:srgbClr val="4D5156"/>
                </a:solidFill>
                <a:ea typeface="+mn-lt"/>
                <a:cs typeface="+mn-lt"/>
              </a:rPr>
              <a:t>Director of WIC/FCM Division</a:t>
            </a:r>
            <a:endParaRPr lang="en-US" sz="1400"/>
          </a:p>
          <a:p>
            <a:pPr indent="0" defTabSz="768096">
              <a:spcBef>
                <a:spcPts val="300"/>
              </a:spcBef>
              <a:buNone/>
            </a:pPr>
            <a:r>
              <a:rPr lang="en-US" sz="1400" b="1">
                <a:ea typeface="+mn-lt"/>
                <a:cs typeface="+mn-lt"/>
              </a:rPr>
              <a:t>Kakuna Smith</a:t>
            </a:r>
            <a:r>
              <a:rPr lang="en-US" sz="1400">
                <a:ea typeface="+mn-lt"/>
                <a:cs typeface="+mn-lt"/>
              </a:rPr>
              <a:t>, Parent Partner</a:t>
            </a:r>
          </a:p>
          <a:p>
            <a:pPr indent="0" defTabSz="768096">
              <a:spcBef>
                <a:spcPts val="300"/>
              </a:spcBef>
              <a:buNone/>
            </a:pPr>
            <a:r>
              <a:rPr lang="en-US" sz="1400" b="1">
                <a:ea typeface="+mn-lt"/>
                <a:cs typeface="+mn-lt"/>
              </a:rPr>
              <a:t>Keyonna Tompkins</a:t>
            </a:r>
            <a:r>
              <a:rPr lang="en-US" sz="1400">
                <a:ea typeface="+mn-lt"/>
                <a:cs typeface="+mn-lt"/>
              </a:rPr>
              <a:t>, Access Westside Healthy Start </a:t>
            </a:r>
          </a:p>
          <a:p>
            <a:pPr indent="0" defTabSz="768096">
              <a:spcBef>
                <a:spcPts val="300"/>
              </a:spcBef>
              <a:buNone/>
            </a:pPr>
            <a:r>
              <a:rPr lang="en-US" sz="1400" b="1">
                <a:ea typeface="+mn-lt"/>
                <a:cs typeface="+mn-lt"/>
              </a:rPr>
              <a:t>Odessa B. Williams</a:t>
            </a:r>
            <a:r>
              <a:rPr lang="en-US" sz="1400">
                <a:ea typeface="+mn-lt"/>
                <a:cs typeface="+mn-lt"/>
              </a:rPr>
              <a:t>, FIMR, Nurse Coordinator </a:t>
            </a:r>
            <a:endParaRPr lang="en-US" sz="1400"/>
          </a:p>
          <a:p>
            <a:pPr indent="0" defTabSz="768096">
              <a:spcBef>
                <a:spcPts val="300"/>
              </a:spcBef>
              <a:buNone/>
            </a:pPr>
            <a:r>
              <a:rPr lang="en-US" sz="1400" b="1">
                <a:ea typeface="+mn-lt"/>
                <a:cs typeface="+mn-lt"/>
              </a:rPr>
              <a:t>Shanice Williams</a:t>
            </a:r>
            <a:r>
              <a:rPr lang="en-US" sz="1400">
                <a:ea typeface="+mn-lt"/>
                <a:cs typeface="+mn-lt"/>
              </a:rPr>
              <a:t>, </a:t>
            </a:r>
            <a:r>
              <a:rPr lang="en-US" sz="1400">
                <a:solidFill>
                  <a:srgbClr val="444444"/>
                </a:solidFill>
                <a:ea typeface="+mn-lt"/>
                <a:cs typeface="+mn-lt"/>
              </a:rPr>
              <a:t>Community Coordinator, Ingalls Memorial </a:t>
            </a:r>
            <a:endParaRPr lang="en-US" sz="1400" b="1"/>
          </a:p>
          <a:p>
            <a:pPr marL="0" indent="0" algn="r" defTabSz="768096">
              <a:spcBef>
                <a:spcPts val="300"/>
              </a:spcBef>
              <a:spcAft>
                <a:spcPts val="840"/>
              </a:spcAft>
              <a:buFont typeface="Arial" panose="020B0604020202020204" pitchFamily="34" charset="0"/>
              <a:buNone/>
            </a:pPr>
            <a:endParaRPr lang="en-US" sz="1250">
              <a:ea typeface="Calibri"/>
              <a:cs typeface="Calibri"/>
            </a:endParaRPr>
          </a:p>
        </p:txBody>
      </p:sp>
      <p:pic>
        <p:nvPicPr>
          <p:cNvPr id="5" name="Graphic 4" descr="Group outline">
            <a:extLst>
              <a:ext uri="{FF2B5EF4-FFF2-40B4-BE49-F238E27FC236}">
                <a16:creationId xmlns:a16="http://schemas.microsoft.com/office/drawing/2014/main" id="{E17672A5-AEC3-89D1-7885-258C82AA84C2}"/>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24309" y="585158"/>
            <a:ext cx="914400" cy="914400"/>
          </a:xfrm>
          <a:prstGeom prst="rect">
            <a:avLst/>
          </a:prstGeom>
        </p:spPr>
      </p:pic>
      <p:pic>
        <p:nvPicPr>
          <p:cNvPr id="7" name="Graphic 6" descr="Group outline">
            <a:extLst>
              <a:ext uri="{FF2B5EF4-FFF2-40B4-BE49-F238E27FC236}">
                <a16:creationId xmlns:a16="http://schemas.microsoft.com/office/drawing/2014/main" id="{A5FA74A4-8B11-9A26-338F-598F0BB157C1}"/>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058837" y="585158"/>
            <a:ext cx="914400" cy="914400"/>
          </a:xfrm>
          <a:prstGeom prst="rect">
            <a:avLst/>
          </a:prstGeom>
        </p:spPr>
      </p:pic>
      <p:pic>
        <p:nvPicPr>
          <p:cNvPr id="11" name="Graphic 10" descr="Group outline">
            <a:extLst>
              <a:ext uri="{FF2B5EF4-FFF2-40B4-BE49-F238E27FC236}">
                <a16:creationId xmlns:a16="http://schemas.microsoft.com/office/drawing/2014/main" id="{BF20ED5B-473E-6594-3F93-EE9A06A6DBD2}"/>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38271" y="585158"/>
            <a:ext cx="914400" cy="914400"/>
          </a:xfrm>
          <a:prstGeom prst="rect">
            <a:avLst/>
          </a:prstGeom>
        </p:spPr>
      </p:pic>
      <p:pic>
        <p:nvPicPr>
          <p:cNvPr id="13" name="Graphic 12" descr="Group outline">
            <a:extLst>
              <a:ext uri="{FF2B5EF4-FFF2-40B4-BE49-F238E27FC236}">
                <a16:creationId xmlns:a16="http://schemas.microsoft.com/office/drawing/2014/main" id="{5AA8F043-0F3B-8D38-E135-322B5B3E5D07}"/>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9118120" y="585158"/>
            <a:ext cx="914400" cy="914400"/>
          </a:xfrm>
          <a:prstGeom prst="rect">
            <a:avLst/>
          </a:prstGeom>
        </p:spPr>
      </p:pic>
    </p:spTree>
    <p:extLst>
      <p:ext uri="{BB962C8B-B14F-4D97-AF65-F5344CB8AC3E}">
        <p14:creationId xmlns:p14="http://schemas.microsoft.com/office/powerpoint/2010/main" val="270219444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DF1C7F80-41A4-BEE0-AE4A-B924B459AE73}"/>
              </a:ext>
            </a:extLst>
          </p:cNvPr>
          <p:cNvSpPr>
            <a:spLocks noGrp="1"/>
          </p:cNvSpPr>
          <p:nvPr>
            <p:ph idx="1"/>
          </p:nvPr>
        </p:nvSpPr>
        <p:spPr>
          <a:xfrm>
            <a:off x="609600" y="1998153"/>
            <a:ext cx="5499278" cy="4351338"/>
          </a:xfrm>
        </p:spPr>
        <p:txBody>
          <a:bodyPr vert="horz" lIns="91440" tIns="45720" rIns="91440" bIns="45720" rtlCol="0" anchor="t">
            <a:noAutofit/>
          </a:bodyPr>
          <a:lstStyle/>
          <a:p>
            <a:pPr>
              <a:spcBef>
                <a:spcPts val="0"/>
              </a:spcBef>
              <a:spcAft>
                <a:spcPts val="0"/>
              </a:spcAft>
            </a:pPr>
            <a:r>
              <a:rPr lang="en-US" sz="2800" err="1">
                <a:solidFill>
                  <a:srgbClr val="424242"/>
                </a:solidFill>
                <a:ea typeface="+mn-lt"/>
                <a:cs typeface="+mn-lt"/>
              </a:rPr>
              <a:t>AdventHealth</a:t>
            </a:r>
            <a:r>
              <a:rPr lang="en-US" sz="2800">
                <a:solidFill>
                  <a:srgbClr val="424242"/>
                </a:solidFill>
                <a:ea typeface="+mn-lt"/>
                <a:cs typeface="+mn-lt"/>
              </a:rPr>
              <a:t> Hinsdale </a:t>
            </a:r>
          </a:p>
          <a:p>
            <a:pPr>
              <a:spcBef>
                <a:spcPts val="0"/>
              </a:spcBef>
              <a:spcAft>
                <a:spcPts val="0"/>
              </a:spcAft>
            </a:pPr>
            <a:r>
              <a:rPr lang="en-US" sz="2800">
                <a:solidFill>
                  <a:srgbClr val="424242"/>
                </a:solidFill>
                <a:ea typeface="+mn-lt"/>
                <a:cs typeface="+mn-lt"/>
              </a:rPr>
              <a:t>Advocate Condell Medical Center</a:t>
            </a:r>
          </a:p>
          <a:p>
            <a:pPr>
              <a:spcBef>
                <a:spcPts val="0"/>
              </a:spcBef>
              <a:spcAft>
                <a:spcPts val="0"/>
              </a:spcAft>
            </a:pPr>
            <a:r>
              <a:rPr lang="en-US" sz="2800">
                <a:solidFill>
                  <a:srgbClr val="424242"/>
                </a:solidFill>
                <a:ea typeface="+mn-lt"/>
                <a:cs typeface="+mn-lt"/>
              </a:rPr>
              <a:t>Advocate Trinity Hospital</a:t>
            </a:r>
          </a:p>
          <a:p>
            <a:pPr>
              <a:spcBef>
                <a:spcPts val="0"/>
              </a:spcBef>
              <a:spcAft>
                <a:spcPts val="0"/>
              </a:spcAft>
            </a:pPr>
            <a:r>
              <a:rPr lang="en-US" sz="2800">
                <a:solidFill>
                  <a:srgbClr val="424242"/>
                </a:solidFill>
                <a:ea typeface="+mn-lt"/>
                <a:cs typeface="+mn-lt"/>
              </a:rPr>
              <a:t>Anderson Hospital</a:t>
            </a:r>
          </a:p>
          <a:p>
            <a:pPr>
              <a:spcBef>
                <a:spcPts val="0"/>
              </a:spcBef>
              <a:spcAft>
                <a:spcPts val="0"/>
              </a:spcAft>
            </a:pPr>
            <a:r>
              <a:rPr lang="en-US" sz="2800">
                <a:solidFill>
                  <a:srgbClr val="424242"/>
                </a:solidFill>
                <a:ea typeface="+mn-lt"/>
                <a:cs typeface="+mn-lt"/>
              </a:rPr>
              <a:t>Carle Foundation Hospital </a:t>
            </a:r>
          </a:p>
          <a:p>
            <a:pPr>
              <a:spcBef>
                <a:spcPts val="0"/>
              </a:spcBef>
              <a:spcAft>
                <a:spcPts val="0"/>
              </a:spcAft>
            </a:pPr>
            <a:r>
              <a:rPr lang="en-US" sz="2800">
                <a:solidFill>
                  <a:srgbClr val="424242"/>
                </a:solidFill>
                <a:ea typeface="+mn-lt"/>
                <a:cs typeface="+mn-lt"/>
              </a:rPr>
              <a:t>FHN Hospital</a:t>
            </a:r>
          </a:p>
          <a:p>
            <a:pPr>
              <a:spcBef>
                <a:spcPts val="0"/>
              </a:spcBef>
              <a:spcAft>
                <a:spcPts val="0"/>
              </a:spcAft>
            </a:pPr>
            <a:r>
              <a:rPr lang="en-US" sz="2800">
                <a:solidFill>
                  <a:srgbClr val="424242"/>
                </a:solidFill>
                <a:ea typeface="+mn-lt"/>
                <a:cs typeface="+mn-lt"/>
              </a:rPr>
              <a:t>HSHS St. John’s Hospital </a:t>
            </a:r>
          </a:p>
          <a:p>
            <a:pPr>
              <a:spcBef>
                <a:spcPts val="0"/>
              </a:spcBef>
              <a:spcAft>
                <a:spcPts val="0"/>
              </a:spcAft>
            </a:pPr>
            <a:r>
              <a:rPr lang="en-US" sz="2800">
                <a:solidFill>
                  <a:srgbClr val="424242"/>
                </a:solidFill>
                <a:ea typeface="Lato"/>
                <a:cs typeface="Calibri"/>
              </a:rPr>
              <a:t>Loyola University Medical Center</a:t>
            </a:r>
            <a:endParaRPr lang="en-US" sz="2800">
              <a:solidFill>
                <a:srgbClr val="444C55"/>
              </a:solidFill>
              <a:ea typeface="Lato"/>
            </a:endParaRPr>
          </a:p>
          <a:p>
            <a:pPr>
              <a:spcBef>
                <a:spcPts val="0"/>
              </a:spcBef>
              <a:spcAft>
                <a:spcPts val="0"/>
              </a:spcAft>
            </a:pPr>
            <a:r>
              <a:rPr lang="en-US" sz="2800">
                <a:solidFill>
                  <a:srgbClr val="424242"/>
                </a:solidFill>
                <a:ea typeface="Lato"/>
                <a:cs typeface="Calibri"/>
              </a:rPr>
              <a:t>Northwest Community Healthcare</a:t>
            </a:r>
            <a:endParaRPr lang="en-US" sz="2800">
              <a:ea typeface="Lato"/>
            </a:endParaRPr>
          </a:p>
          <a:p>
            <a:pPr>
              <a:spcBef>
                <a:spcPts val="0"/>
              </a:spcBef>
              <a:spcAft>
                <a:spcPts val="0"/>
              </a:spcAft>
            </a:pPr>
            <a:endParaRPr lang="en-US" sz="2800">
              <a:solidFill>
                <a:srgbClr val="424242"/>
              </a:solidFill>
              <a:ea typeface="Lato"/>
              <a:cs typeface="Calibri"/>
            </a:endParaRPr>
          </a:p>
          <a:p>
            <a:pPr>
              <a:spcBef>
                <a:spcPts val="0"/>
              </a:spcBef>
              <a:spcAft>
                <a:spcPts val="0"/>
              </a:spcAft>
            </a:pPr>
            <a:endParaRPr lang="en-US" sz="2800">
              <a:solidFill>
                <a:srgbClr val="424242"/>
              </a:solidFill>
              <a:ea typeface="Lato"/>
              <a:cs typeface="Calibri"/>
            </a:endParaRPr>
          </a:p>
          <a:p>
            <a:pPr>
              <a:spcBef>
                <a:spcPts val="0"/>
              </a:spcBef>
              <a:spcAft>
                <a:spcPts val="0"/>
              </a:spcAft>
            </a:pPr>
            <a:endParaRPr lang="en-US" sz="2800">
              <a:solidFill>
                <a:srgbClr val="424242"/>
              </a:solidFill>
              <a:ea typeface="Lato"/>
              <a:cs typeface="Calibri"/>
            </a:endParaRPr>
          </a:p>
          <a:p>
            <a:pPr>
              <a:spcBef>
                <a:spcPts val="0"/>
              </a:spcBef>
              <a:spcAft>
                <a:spcPts val="0"/>
              </a:spcAft>
            </a:pPr>
            <a:endParaRPr lang="en-US" sz="2800">
              <a:solidFill>
                <a:srgbClr val="424242"/>
              </a:solidFill>
              <a:ea typeface="Lato"/>
              <a:cs typeface="Calibri"/>
            </a:endParaRPr>
          </a:p>
          <a:p>
            <a:pPr marL="0" indent="0">
              <a:spcBef>
                <a:spcPts val="0"/>
              </a:spcBef>
              <a:spcAft>
                <a:spcPts val="0"/>
              </a:spcAft>
              <a:buNone/>
            </a:pPr>
            <a:endParaRPr lang="en-US" sz="2800">
              <a:solidFill>
                <a:srgbClr val="424242"/>
              </a:solidFill>
              <a:cs typeface="Calibri"/>
            </a:endParaRPr>
          </a:p>
          <a:p>
            <a:endParaRPr lang="en-US">
              <a:solidFill>
                <a:srgbClr val="444C55"/>
              </a:solidFill>
              <a:ea typeface="Lato"/>
            </a:endParaRPr>
          </a:p>
        </p:txBody>
      </p:sp>
      <p:sp>
        <p:nvSpPr>
          <p:cNvPr id="4" name="Slide Number Placeholder 3">
            <a:extLst>
              <a:ext uri="{FF2B5EF4-FFF2-40B4-BE49-F238E27FC236}">
                <a16:creationId xmlns:a16="http://schemas.microsoft.com/office/drawing/2014/main" id="{ECC019A2-F1C0-78AE-C264-0FFA4D36BA18}"/>
              </a:ext>
            </a:extLst>
          </p:cNvPr>
          <p:cNvSpPr>
            <a:spLocks noGrp="1"/>
          </p:cNvSpPr>
          <p:nvPr>
            <p:ph type="sldNum" sz="quarter" idx="10"/>
          </p:nvPr>
        </p:nvSpPr>
        <p:spPr/>
        <p:txBody>
          <a:bodyPr/>
          <a:lstStyle/>
          <a:p>
            <a:fld id="{97033E4B-E3EB-3D46-B2D8-3159663620FA}" type="slidenum">
              <a:rPr lang="en-US" smtClean="0"/>
              <a:pPr/>
              <a:t>73</a:t>
            </a:fld>
            <a:endParaRPr lang="en-US"/>
          </a:p>
        </p:txBody>
      </p:sp>
      <p:sp>
        <p:nvSpPr>
          <p:cNvPr id="5" name="Footer Placeholder 4">
            <a:extLst>
              <a:ext uri="{FF2B5EF4-FFF2-40B4-BE49-F238E27FC236}">
                <a16:creationId xmlns:a16="http://schemas.microsoft.com/office/drawing/2014/main" id="{7EECD09F-1C45-4BE9-E1BE-52922CED5F71}"/>
              </a:ext>
            </a:extLst>
          </p:cNvPr>
          <p:cNvSpPr>
            <a:spLocks noGrp="1"/>
          </p:cNvSpPr>
          <p:nvPr>
            <p:ph type="ftr" sz="quarter" idx="11"/>
          </p:nvPr>
        </p:nvSpPr>
        <p:spPr/>
        <p:txBody>
          <a:bodyPr/>
          <a:lstStyle/>
          <a:p>
            <a:pPr algn="l"/>
            <a:r>
              <a:rPr lang="en-US"/>
              <a:t>Illinois Perinatal Quality Collaborative</a:t>
            </a:r>
          </a:p>
        </p:txBody>
      </p:sp>
      <p:sp>
        <p:nvSpPr>
          <p:cNvPr id="8" name="TextBox 9">
            <a:extLst>
              <a:ext uri="{FF2B5EF4-FFF2-40B4-BE49-F238E27FC236}">
                <a16:creationId xmlns:a16="http://schemas.microsoft.com/office/drawing/2014/main" id="{26958D46-14E5-B162-C58C-FA81CBE527D6}"/>
              </a:ext>
            </a:extLst>
          </p:cNvPr>
          <p:cNvSpPr txBox="1"/>
          <p:nvPr/>
        </p:nvSpPr>
        <p:spPr>
          <a:xfrm>
            <a:off x="9418670" y="2510729"/>
            <a:ext cx="2256848" cy="997966"/>
          </a:xfrm>
          <a:prstGeom prst="rect">
            <a:avLst/>
          </a:prstGeom>
        </p:spPr>
        <p:txBody>
          <a:bodyPr lIns="0" tIns="0" rIns="0" b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8256"/>
              </a:lnSpc>
            </a:pPr>
            <a:r>
              <a:rPr lang="en-US" sz="5898">
                <a:solidFill>
                  <a:srgbClr val="FFFFFF"/>
                </a:solidFill>
                <a:latin typeface="Canva Sans Bold"/>
              </a:rPr>
              <a:t>ESSI</a:t>
            </a:r>
          </a:p>
        </p:txBody>
      </p:sp>
      <p:sp>
        <p:nvSpPr>
          <p:cNvPr id="11" name="Content Placeholder 2">
            <a:extLst>
              <a:ext uri="{FF2B5EF4-FFF2-40B4-BE49-F238E27FC236}">
                <a16:creationId xmlns:a16="http://schemas.microsoft.com/office/drawing/2014/main" id="{50FB034E-6814-0511-ABE9-55AF46337AE4}"/>
              </a:ext>
            </a:extLst>
          </p:cNvPr>
          <p:cNvSpPr txBox="1">
            <a:spLocks/>
          </p:cNvSpPr>
          <p:nvPr/>
        </p:nvSpPr>
        <p:spPr>
          <a:xfrm>
            <a:off x="6514159" y="1942790"/>
            <a:ext cx="5295363" cy="4351338"/>
          </a:xfrm>
          <a:prstGeom prst="rect">
            <a:avLst/>
          </a:prstGeom>
        </p:spPr>
        <p:txBody>
          <a:bodyPr vert="horz" lIns="91440" tIns="45720" rIns="91440" bIns="45720" rtlCol="0" anchor="t">
            <a:noAutofit/>
          </a:bodyPr>
          <a:lst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spcAft>
                <a:spcPts val="0"/>
              </a:spcAft>
              <a:buFont typeface="Arial,Sans-Serif" panose="020B0604020202020204" pitchFamily="34" charset="0"/>
            </a:pPr>
            <a:r>
              <a:rPr lang="en-US" sz="2800">
                <a:solidFill>
                  <a:srgbClr val="424242"/>
                </a:solidFill>
                <a:ea typeface="+mn-lt"/>
                <a:cs typeface="+mn-lt"/>
              </a:rPr>
              <a:t>NM Kishwaukee</a:t>
            </a:r>
          </a:p>
          <a:p>
            <a:pPr>
              <a:spcBef>
                <a:spcPts val="0"/>
              </a:spcBef>
              <a:spcAft>
                <a:spcPts val="0"/>
              </a:spcAft>
              <a:buFont typeface="Arial,Sans-Serif" panose="020B0604020202020204" pitchFamily="34" charset="0"/>
            </a:pPr>
            <a:r>
              <a:rPr lang="en-US" sz="2800">
                <a:solidFill>
                  <a:srgbClr val="424242"/>
                </a:solidFill>
                <a:ea typeface="+mn-lt"/>
                <a:cs typeface="+mn-lt"/>
              </a:rPr>
              <a:t>Mount Sinai Hospital</a:t>
            </a:r>
          </a:p>
          <a:p>
            <a:pPr>
              <a:spcBef>
                <a:spcPts val="0"/>
              </a:spcBef>
              <a:spcAft>
                <a:spcPts val="0"/>
              </a:spcAft>
              <a:buFont typeface="Arial,Sans-Serif" panose="020B0604020202020204" pitchFamily="34" charset="0"/>
            </a:pPr>
            <a:r>
              <a:rPr lang="en-US" sz="2800">
                <a:solidFill>
                  <a:srgbClr val="424242"/>
                </a:solidFill>
                <a:ea typeface="+mn-lt"/>
                <a:cs typeface="+mn-lt"/>
              </a:rPr>
              <a:t>OSF St. Francis Medical Center </a:t>
            </a:r>
          </a:p>
          <a:p>
            <a:pPr>
              <a:spcBef>
                <a:spcPts val="0"/>
              </a:spcBef>
              <a:spcAft>
                <a:spcPts val="0"/>
              </a:spcAft>
              <a:buFont typeface="Arial,Sans-Serif" panose="020B0604020202020204" pitchFamily="34" charset="0"/>
            </a:pPr>
            <a:r>
              <a:rPr lang="en-US" sz="2800">
                <a:solidFill>
                  <a:srgbClr val="424242"/>
                </a:solidFill>
                <a:ea typeface="Lato"/>
                <a:cs typeface="Calibri"/>
              </a:rPr>
              <a:t>Roseland Hospital</a:t>
            </a:r>
            <a:endParaRPr lang="en-US"/>
          </a:p>
          <a:p>
            <a:pPr>
              <a:spcBef>
                <a:spcPts val="0"/>
              </a:spcBef>
              <a:spcAft>
                <a:spcPts val="0"/>
              </a:spcAft>
              <a:buFont typeface="Arial,Sans-Serif" panose="020B0604020202020204" pitchFamily="34" charset="0"/>
            </a:pPr>
            <a:r>
              <a:rPr lang="en-US" sz="2800">
                <a:solidFill>
                  <a:srgbClr val="424242"/>
                </a:solidFill>
                <a:ea typeface="+mn-lt"/>
                <a:cs typeface="+mn-lt"/>
              </a:rPr>
              <a:t>Rush University Children's Hospital</a:t>
            </a:r>
          </a:p>
          <a:p>
            <a:pPr>
              <a:spcBef>
                <a:spcPts val="0"/>
              </a:spcBef>
              <a:spcAft>
                <a:spcPts val="0"/>
              </a:spcAft>
              <a:buFont typeface="Arial,Sans-Serif" panose="020B0604020202020204" pitchFamily="34" charset="0"/>
            </a:pPr>
            <a:r>
              <a:rPr lang="en-US" sz="2800">
                <a:solidFill>
                  <a:srgbClr val="424242"/>
                </a:solidFill>
                <a:ea typeface="+mn-lt"/>
                <a:cs typeface="+mn-lt"/>
              </a:rPr>
              <a:t>SSM Health St. Mary's Hospital - St. Louis</a:t>
            </a:r>
          </a:p>
          <a:p>
            <a:pPr>
              <a:spcBef>
                <a:spcPts val="0"/>
              </a:spcBef>
              <a:spcAft>
                <a:spcPts val="0"/>
              </a:spcAft>
              <a:buFont typeface="Arial,Sans-Serif" panose="020B0604020202020204" pitchFamily="34" charset="0"/>
            </a:pPr>
            <a:r>
              <a:rPr lang="en-US" sz="2800">
                <a:solidFill>
                  <a:srgbClr val="424242"/>
                </a:solidFill>
                <a:ea typeface="Lato"/>
                <a:cs typeface="+mn-lt"/>
              </a:rPr>
              <a:t>SwedishAmerican Hospital</a:t>
            </a:r>
          </a:p>
          <a:p>
            <a:pPr>
              <a:spcBef>
                <a:spcPts val="0"/>
              </a:spcBef>
              <a:spcAft>
                <a:spcPts val="0"/>
              </a:spcAft>
              <a:buFont typeface="Arial,Sans-Serif" panose="020B0604020202020204" pitchFamily="34" charset="0"/>
            </a:pPr>
            <a:r>
              <a:rPr lang="en-US" sz="2800">
                <a:solidFill>
                  <a:srgbClr val="424242"/>
                </a:solidFill>
                <a:ea typeface="+mn-lt"/>
                <a:cs typeface="+mn-lt"/>
              </a:rPr>
              <a:t>University of Illinois at Chicago </a:t>
            </a:r>
            <a:endParaRPr lang="en-US" sz="2800">
              <a:solidFill>
                <a:srgbClr val="424242"/>
              </a:solidFill>
              <a:ea typeface="Lato"/>
              <a:cs typeface="+mn-lt"/>
            </a:endParaRPr>
          </a:p>
          <a:p>
            <a:pPr>
              <a:spcBef>
                <a:spcPts val="0"/>
              </a:spcBef>
              <a:spcAft>
                <a:spcPts val="0"/>
              </a:spcAft>
              <a:buFont typeface="Arial,Sans-Serif" panose="020B0604020202020204" pitchFamily="34" charset="0"/>
            </a:pPr>
            <a:endParaRPr lang="en-US" sz="2800">
              <a:solidFill>
                <a:srgbClr val="424242"/>
              </a:solidFill>
              <a:ea typeface="Lato"/>
              <a:cs typeface="+mn-lt"/>
            </a:endParaRPr>
          </a:p>
          <a:p>
            <a:pPr>
              <a:spcBef>
                <a:spcPts val="0"/>
              </a:spcBef>
              <a:spcAft>
                <a:spcPts val="0"/>
              </a:spcAft>
            </a:pPr>
            <a:endParaRPr lang="en-US" sz="2800">
              <a:solidFill>
                <a:srgbClr val="424242"/>
              </a:solidFill>
              <a:ea typeface="Lato"/>
              <a:cs typeface="+mn-lt"/>
            </a:endParaRPr>
          </a:p>
          <a:p>
            <a:pPr>
              <a:spcBef>
                <a:spcPts val="0"/>
              </a:spcBef>
              <a:spcAft>
                <a:spcPts val="0"/>
              </a:spcAft>
            </a:pPr>
            <a:endParaRPr lang="en-US" sz="2800">
              <a:solidFill>
                <a:srgbClr val="424242"/>
              </a:solidFill>
              <a:cs typeface="+mn-lt"/>
            </a:endParaRPr>
          </a:p>
          <a:p>
            <a:pPr>
              <a:spcBef>
                <a:spcPts val="0"/>
              </a:spcBef>
              <a:spcAft>
                <a:spcPts val="0"/>
              </a:spcAft>
            </a:pPr>
            <a:endParaRPr lang="en-US" sz="2800">
              <a:solidFill>
                <a:srgbClr val="424242"/>
              </a:solidFill>
              <a:ea typeface="+mn-lt"/>
              <a:cs typeface="+mn-lt"/>
            </a:endParaRPr>
          </a:p>
          <a:p>
            <a:pPr>
              <a:spcBef>
                <a:spcPts val="0"/>
              </a:spcBef>
              <a:spcAft>
                <a:spcPts val="0"/>
              </a:spcAft>
            </a:pPr>
            <a:endParaRPr lang="en-US" sz="2800">
              <a:solidFill>
                <a:srgbClr val="424242"/>
              </a:solidFill>
              <a:ea typeface="Lato"/>
              <a:cs typeface="Calibri"/>
            </a:endParaRPr>
          </a:p>
          <a:p>
            <a:endParaRPr lang="en-US">
              <a:ea typeface="Lato"/>
            </a:endParaRPr>
          </a:p>
        </p:txBody>
      </p:sp>
      <p:sp>
        <p:nvSpPr>
          <p:cNvPr id="7" name="Ribbon: Tilted Up 6">
            <a:extLst>
              <a:ext uri="{FF2B5EF4-FFF2-40B4-BE49-F238E27FC236}">
                <a16:creationId xmlns:a16="http://schemas.microsoft.com/office/drawing/2014/main" id="{B487337E-8DDB-13DB-DDDD-74CF392AC44D}"/>
              </a:ext>
            </a:extLst>
          </p:cNvPr>
          <p:cNvSpPr/>
          <p:nvPr/>
        </p:nvSpPr>
        <p:spPr>
          <a:xfrm>
            <a:off x="2068424" y="1023667"/>
            <a:ext cx="7173313" cy="628099"/>
          </a:xfrm>
          <a:prstGeom prst="ribbon2">
            <a:avLst/>
          </a:prstGeom>
          <a:solidFill>
            <a:srgbClr val="46B094"/>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defTabSz="768096">
              <a:spcAft>
                <a:spcPts val="600"/>
              </a:spcAft>
            </a:pPr>
            <a:r>
              <a:rPr lang="en-US" sz="2200" b="1">
                <a:ea typeface="Calibri"/>
                <a:cs typeface="Calibri"/>
              </a:rPr>
              <a:t>ESSI Wave 1 Teams</a:t>
            </a:r>
            <a:endParaRPr lang="en-US" sz="2200" b="1"/>
          </a:p>
        </p:txBody>
      </p:sp>
      <p:sp>
        <p:nvSpPr>
          <p:cNvPr id="10" name="Title 1">
            <a:extLst>
              <a:ext uri="{FF2B5EF4-FFF2-40B4-BE49-F238E27FC236}">
                <a16:creationId xmlns:a16="http://schemas.microsoft.com/office/drawing/2014/main" id="{7FA2B65B-6DF5-1F48-C692-646D2CEF0E2F}"/>
              </a:ext>
            </a:extLst>
          </p:cNvPr>
          <p:cNvSpPr>
            <a:spLocks noGrp="1"/>
          </p:cNvSpPr>
          <p:nvPr>
            <p:ph type="title"/>
          </p:nvPr>
        </p:nvSpPr>
        <p:spPr>
          <a:xfrm>
            <a:off x="-1361536" y="82736"/>
            <a:ext cx="10515600" cy="1133499"/>
          </a:xfrm>
        </p:spPr>
        <p:txBody>
          <a:bodyPr>
            <a:normAutofit/>
          </a:bodyPr>
          <a:lstStyle/>
          <a:p>
            <a:pPr algn="ctr">
              <a:lnSpc>
                <a:spcPct val="90000"/>
              </a:lnSpc>
            </a:pPr>
            <a:r>
              <a:rPr lang="en-US" sz="4800">
                <a:ea typeface="Lato Medium"/>
                <a:cs typeface="Lato Medium"/>
              </a:rPr>
              <a:t> Thank you for your feedback!</a:t>
            </a:r>
            <a:endParaRPr lang="en-US" sz="4800"/>
          </a:p>
        </p:txBody>
      </p:sp>
    </p:spTree>
    <p:extLst>
      <p:ext uri="{BB962C8B-B14F-4D97-AF65-F5344CB8AC3E}">
        <p14:creationId xmlns:p14="http://schemas.microsoft.com/office/powerpoint/2010/main" val="373660026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6FAC69-62AA-D40E-C4BD-DAD5BF599C69}"/>
              </a:ext>
            </a:extLst>
          </p:cNvPr>
          <p:cNvSpPr>
            <a:spLocks noGrp="1"/>
          </p:cNvSpPr>
          <p:nvPr>
            <p:ph type="title"/>
          </p:nvPr>
        </p:nvSpPr>
        <p:spPr>
          <a:xfrm>
            <a:off x="250167" y="135087"/>
            <a:ext cx="11519139" cy="1325563"/>
          </a:xfrm>
        </p:spPr>
        <p:txBody>
          <a:bodyPr/>
          <a:lstStyle/>
          <a:p>
            <a:r>
              <a:rPr lang="en-US" sz="4800">
                <a:ea typeface="Lato Medium"/>
                <a:cs typeface="Lato Medium"/>
              </a:rPr>
              <a:t>ESSI Initiative Timeline</a:t>
            </a:r>
            <a:endParaRPr lang="en-US" sz="4800"/>
          </a:p>
        </p:txBody>
      </p:sp>
      <p:sp>
        <p:nvSpPr>
          <p:cNvPr id="4" name="Slide Number Placeholder 3">
            <a:extLst>
              <a:ext uri="{FF2B5EF4-FFF2-40B4-BE49-F238E27FC236}">
                <a16:creationId xmlns:a16="http://schemas.microsoft.com/office/drawing/2014/main" id="{A6804321-19C3-4E7A-6787-14BA1FA8B8B7}"/>
              </a:ext>
            </a:extLst>
          </p:cNvPr>
          <p:cNvSpPr>
            <a:spLocks noGrp="1"/>
          </p:cNvSpPr>
          <p:nvPr>
            <p:ph type="sldNum" sz="quarter" idx="10"/>
          </p:nvPr>
        </p:nvSpPr>
        <p:spPr/>
        <p:txBody>
          <a:bodyPr/>
          <a:lstStyle/>
          <a:p>
            <a:fld id="{97033E4B-E3EB-3D46-B2D8-3159663620FA}" type="slidenum">
              <a:rPr lang="en-US" dirty="0" smtClean="0"/>
              <a:pPr/>
              <a:t>74</a:t>
            </a:fld>
            <a:endParaRPr lang="en-US"/>
          </a:p>
        </p:txBody>
      </p:sp>
      <p:sp>
        <p:nvSpPr>
          <p:cNvPr id="5" name="Footer Placeholder 4">
            <a:extLst>
              <a:ext uri="{FF2B5EF4-FFF2-40B4-BE49-F238E27FC236}">
                <a16:creationId xmlns:a16="http://schemas.microsoft.com/office/drawing/2014/main" id="{8DE7F429-2A58-C1E6-E11A-1744A5DACB80}"/>
              </a:ext>
            </a:extLst>
          </p:cNvPr>
          <p:cNvSpPr>
            <a:spLocks noGrp="1"/>
          </p:cNvSpPr>
          <p:nvPr>
            <p:ph type="ftr" sz="quarter" idx="11"/>
          </p:nvPr>
        </p:nvSpPr>
        <p:spPr/>
        <p:txBody>
          <a:bodyPr/>
          <a:lstStyle/>
          <a:p>
            <a:pPr algn="l"/>
            <a:r>
              <a:rPr lang="en-US"/>
              <a:t>Illinois Perinatal Quality Collaborative</a:t>
            </a:r>
          </a:p>
        </p:txBody>
      </p:sp>
      <p:sp>
        <p:nvSpPr>
          <p:cNvPr id="7" name="Freeform 2">
            <a:extLst>
              <a:ext uri="{FF2B5EF4-FFF2-40B4-BE49-F238E27FC236}">
                <a16:creationId xmlns:a16="http://schemas.microsoft.com/office/drawing/2014/main" id="{34AC275E-5089-514E-9C9A-2E2AEA5984DC}"/>
              </a:ext>
            </a:extLst>
          </p:cNvPr>
          <p:cNvSpPr/>
          <p:nvPr/>
        </p:nvSpPr>
        <p:spPr>
          <a:xfrm>
            <a:off x="1413242" y="3217237"/>
            <a:ext cx="1635941" cy="817970"/>
          </a:xfrm>
          <a:custGeom>
            <a:avLst/>
            <a:gdLst/>
            <a:ahLst/>
            <a:cxnLst/>
            <a:rect l="l" t="t" r="r" b="b"/>
            <a:pathLst>
              <a:path w="2453911" h="1226955">
                <a:moveTo>
                  <a:pt x="0" y="0"/>
                </a:moveTo>
                <a:lnTo>
                  <a:pt x="2453911" y="0"/>
                </a:lnTo>
                <a:lnTo>
                  <a:pt x="2453911" y="1226955"/>
                </a:lnTo>
                <a:lnTo>
                  <a:pt x="0" y="1226955"/>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9" name="Freeform 3">
            <a:extLst>
              <a:ext uri="{FF2B5EF4-FFF2-40B4-BE49-F238E27FC236}">
                <a16:creationId xmlns:a16="http://schemas.microsoft.com/office/drawing/2014/main" id="{1E94A74E-F48D-9964-7DBC-266D53D79BD7}"/>
              </a:ext>
            </a:extLst>
          </p:cNvPr>
          <p:cNvSpPr/>
          <p:nvPr/>
        </p:nvSpPr>
        <p:spPr>
          <a:xfrm rot="10800000">
            <a:off x="2956120" y="4028641"/>
            <a:ext cx="1635941" cy="817970"/>
          </a:xfrm>
          <a:custGeom>
            <a:avLst/>
            <a:gdLst/>
            <a:ahLst/>
            <a:cxnLst/>
            <a:rect l="l" t="t" r="r" b="b"/>
            <a:pathLst>
              <a:path w="2453911" h="1226955">
                <a:moveTo>
                  <a:pt x="0" y="0"/>
                </a:moveTo>
                <a:lnTo>
                  <a:pt x="2453910" y="0"/>
                </a:lnTo>
                <a:lnTo>
                  <a:pt x="2453910" y="1226955"/>
                </a:lnTo>
                <a:lnTo>
                  <a:pt x="0" y="1226955"/>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11" name="Freeform 4">
            <a:extLst>
              <a:ext uri="{FF2B5EF4-FFF2-40B4-BE49-F238E27FC236}">
                <a16:creationId xmlns:a16="http://schemas.microsoft.com/office/drawing/2014/main" id="{354E5D08-CD9E-1C3A-A822-3CBB50E73276}"/>
              </a:ext>
            </a:extLst>
          </p:cNvPr>
          <p:cNvSpPr/>
          <p:nvPr/>
        </p:nvSpPr>
        <p:spPr>
          <a:xfrm>
            <a:off x="4502557" y="3217237"/>
            <a:ext cx="1642507" cy="821253"/>
          </a:xfrm>
          <a:custGeom>
            <a:avLst/>
            <a:gdLst/>
            <a:ahLst/>
            <a:cxnLst/>
            <a:rect l="l" t="t" r="r" b="b"/>
            <a:pathLst>
              <a:path w="2463760" h="1231880">
                <a:moveTo>
                  <a:pt x="0" y="0"/>
                </a:moveTo>
                <a:lnTo>
                  <a:pt x="2463760" y="0"/>
                </a:lnTo>
                <a:lnTo>
                  <a:pt x="2463760" y="1231880"/>
                </a:lnTo>
                <a:lnTo>
                  <a:pt x="0" y="1231880"/>
                </a:lnTo>
                <a:lnTo>
                  <a:pt x="0" y="0"/>
                </a:lnTo>
                <a:close/>
              </a:path>
            </a:pathLst>
          </a:custGeom>
          <a: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sp>
      <p:sp>
        <p:nvSpPr>
          <p:cNvPr id="13" name="Freeform 5">
            <a:extLst>
              <a:ext uri="{FF2B5EF4-FFF2-40B4-BE49-F238E27FC236}">
                <a16:creationId xmlns:a16="http://schemas.microsoft.com/office/drawing/2014/main" id="{A9A9B183-D094-30AD-0D2B-7B5645C5E40B}"/>
              </a:ext>
            </a:extLst>
          </p:cNvPr>
          <p:cNvSpPr/>
          <p:nvPr/>
        </p:nvSpPr>
        <p:spPr>
          <a:xfrm rot="10800000">
            <a:off x="6061764" y="4031924"/>
            <a:ext cx="1635941" cy="817970"/>
          </a:xfrm>
          <a:custGeom>
            <a:avLst/>
            <a:gdLst/>
            <a:ahLst/>
            <a:cxnLst/>
            <a:rect l="l" t="t" r="r" b="b"/>
            <a:pathLst>
              <a:path w="2453911" h="1226955">
                <a:moveTo>
                  <a:pt x="0" y="0"/>
                </a:moveTo>
                <a:lnTo>
                  <a:pt x="2453911" y="0"/>
                </a:lnTo>
                <a:lnTo>
                  <a:pt x="2453911" y="1226955"/>
                </a:lnTo>
                <a:lnTo>
                  <a:pt x="0" y="1226955"/>
                </a:lnTo>
                <a:lnTo>
                  <a:pt x="0" y="0"/>
                </a:lnTo>
                <a:close/>
              </a:path>
            </a:pathLst>
          </a:custGeom>
          <a: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a:blipFill>
        </p:spPr>
      </p:sp>
      <p:sp>
        <p:nvSpPr>
          <p:cNvPr id="15" name="Freeform 6">
            <a:extLst>
              <a:ext uri="{FF2B5EF4-FFF2-40B4-BE49-F238E27FC236}">
                <a16:creationId xmlns:a16="http://schemas.microsoft.com/office/drawing/2014/main" id="{894DB040-2BC8-265B-339B-5C68F24AE12F}"/>
              </a:ext>
            </a:extLst>
          </p:cNvPr>
          <p:cNvSpPr/>
          <p:nvPr/>
        </p:nvSpPr>
        <p:spPr>
          <a:xfrm>
            <a:off x="7608823" y="3220520"/>
            <a:ext cx="1635941" cy="817970"/>
          </a:xfrm>
          <a:custGeom>
            <a:avLst/>
            <a:gdLst/>
            <a:ahLst/>
            <a:cxnLst/>
            <a:rect l="l" t="t" r="r" b="b"/>
            <a:pathLst>
              <a:path w="2453911" h="1226955">
                <a:moveTo>
                  <a:pt x="0" y="0"/>
                </a:moveTo>
                <a:lnTo>
                  <a:pt x="2453911" y="0"/>
                </a:lnTo>
                <a:lnTo>
                  <a:pt x="2453911" y="1226955"/>
                </a:lnTo>
                <a:lnTo>
                  <a:pt x="0" y="1226955"/>
                </a:lnTo>
                <a:lnTo>
                  <a:pt x="0" y="0"/>
                </a:lnTo>
                <a:close/>
              </a:path>
            </a:pathLst>
          </a:custGeom>
          <a: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a:blipFill>
        </p:spPr>
      </p:sp>
      <p:sp>
        <p:nvSpPr>
          <p:cNvPr id="17" name="Freeform 7">
            <a:extLst>
              <a:ext uri="{FF2B5EF4-FFF2-40B4-BE49-F238E27FC236}">
                <a16:creationId xmlns:a16="http://schemas.microsoft.com/office/drawing/2014/main" id="{2EACCEB5-D6C9-3D1D-8AEF-85B292D8DE79}"/>
              </a:ext>
            </a:extLst>
          </p:cNvPr>
          <p:cNvSpPr/>
          <p:nvPr/>
        </p:nvSpPr>
        <p:spPr>
          <a:xfrm rot="10800000">
            <a:off x="9164905" y="4031924"/>
            <a:ext cx="1635941" cy="817970"/>
          </a:xfrm>
          <a:custGeom>
            <a:avLst/>
            <a:gdLst/>
            <a:ahLst/>
            <a:cxnLst/>
            <a:rect l="l" t="t" r="r" b="b"/>
            <a:pathLst>
              <a:path w="2453911" h="1226955">
                <a:moveTo>
                  <a:pt x="0" y="0"/>
                </a:moveTo>
                <a:lnTo>
                  <a:pt x="2453911" y="0"/>
                </a:lnTo>
                <a:lnTo>
                  <a:pt x="2453911" y="1226955"/>
                </a:lnTo>
                <a:lnTo>
                  <a:pt x="0" y="1226955"/>
                </a:lnTo>
                <a:lnTo>
                  <a:pt x="0" y="0"/>
                </a:lnTo>
                <a:close/>
              </a:path>
            </a:pathLst>
          </a:custGeom>
          <a:blipFill>
            <a:blip r:embed="rId11" cstate="email">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a:blipFill>
        </p:spPr>
      </p:sp>
      <p:grpSp>
        <p:nvGrpSpPr>
          <p:cNvPr id="21" name="Group 8">
            <a:extLst>
              <a:ext uri="{FF2B5EF4-FFF2-40B4-BE49-F238E27FC236}">
                <a16:creationId xmlns:a16="http://schemas.microsoft.com/office/drawing/2014/main" id="{9963B85D-33FB-DD61-B9B5-C10C10D00B65}"/>
              </a:ext>
            </a:extLst>
          </p:cNvPr>
          <p:cNvGrpSpPr/>
          <p:nvPr/>
        </p:nvGrpSpPr>
        <p:grpSpPr>
          <a:xfrm>
            <a:off x="399397" y="1815881"/>
            <a:ext cx="3764272" cy="1315724"/>
            <a:chOff x="-1404790" y="176355"/>
            <a:chExt cx="7528544" cy="2631448"/>
          </a:xfrm>
        </p:grpSpPr>
        <p:sp>
          <p:nvSpPr>
            <p:cNvPr id="19" name="TextBox 9">
              <a:extLst>
                <a:ext uri="{FF2B5EF4-FFF2-40B4-BE49-F238E27FC236}">
                  <a16:creationId xmlns:a16="http://schemas.microsoft.com/office/drawing/2014/main" id="{8F56D947-B18E-6292-FB32-17E6BBE1C7B7}"/>
                </a:ext>
              </a:extLst>
            </p:cNvPr>
            <p:cNvSpPr txBox="1"/>
            <p:nvPr/>
          </p:nvSpPr>
          <p:spPr>
            <a:xfrm>
              <a:off x="-1404790" y="1083997"/>
              <a:ext cx="7528544" cy="1723806"/>
            </a:xfrm>
            <a:prstGeom prst="rect">
              <a:avLst/>
            </a:prstGeom>
          </p:spPr>
          <p:txBody>
            <a:bodyPr wrap="square" lIns="0" tIns="0" rIns="0" bIns="0" rtlCol="0" anchor="t">
              <a:spAutoFit/>
            </a:bodyPr>
            <a:lstStyle/>
            <a:p>
              <a:pPr algn="ctr">
                <a:lnSpc>
                  <a:spcPts val="2299"/>
                </a:lnSpc>
              </a:pPr>
              <a:r>
                <a:rPr lang="en-US" sz="1500" spc="45">
                  <a:solidFill>
                    <a:srgbClr val="191919"/>
                  </a:solidFill>
                  <a:latin typeface="Aileron"/>
                </a:rPr>
                <a:t>Why ESSI? - Understanding the importance of safe sleep and equity at ILPQC's Annual Conference </a:t>
              </a:r>
            </a:p>
          </p:txBody>
        </p:sp>
        <p:sp>
          <p:nvSpPr>
            <p:cNvPr id="20" name="TextBox 10">
              <a:extLst>
                <a:ext uri="{FF2B5EF4-FFF2-40B4-BE49-F238E27FC236}">
                  <a16:creationId xmlns:a16="http://schemas.microsoft.com/office/drawing/2014/main" id="{A9936A2B-2042-0897-3CCF-AC6DEB6DE9D0}"/>
                </a:ext>
              </a:extLst>
            </p:cNvPr>
            <p:cNvSpPr txBox="1"/>
            <p:nvPr/>
          </p:nvSpPr>
          <p:spPr>
            <a:xfrm>
              <a:off x="-757414" y="176355"/>
              <a:ext cx="5063558" cy="643382"/>
            </a:xfrm>
            <a:prstGeom prst="rect">
              <a:avLst/>
            </a:prstGeom>
          </p:spPr>
          <p:txBody>
            <a:bodyPr wrap="square" lIns="0" tIns="0" rIns="0" bIns="0" rtlCol="0" anchor="t">
              <a:spAutoFit/>
            </a:bodyPr>
            <a:lstStyle/>
            <a:p>
              <a:pPr algn="ctr">
                <a:lnSpc>
                  <a:spcPts val="2519"/>
                </a:lnSpc>
              </a:pPr>
              <a:r>
                <a:rPr lang="en-US" sz="2400" b="1" spc="70">
                  <a:solidFill>
                    <a:srgbClr val="191919"/>
                  </a:solidFill>
                  <a:latin typeface="Aileron Bold"/>
                </a:rPr>
                <a:t>Fall 2022</a:t>
              </a:r>
            </a:p>
          </p:txBody>
        </p:sp>
      </p:grpSp>
      <p:grpSp>
        <p:nvGrpSpPr>
          <p:cNvPr id="25" name="Group 11">
            <a:extLst>
              <a:ext uri="{FF2B5EF4-FFF2-40B4-BE49-F238E27FC236}">
                <a16:creationId xmlns:a16="http://schemas.microsoft.com/office/drawing/2014/main" id="{84391E0C-4D3A-09E7-2ABA-36598B801C9B}"/>
              </a:ext>
            </a:extLst>
          </p:cNvPr>
          <p:cNvGrpSpPr/>
          <p:nvPr/>
        </p:nvGrpSpPr>
        <p:grpSpPr>
          <a:xfrm>
            <a:off x="4341990" y="1809890"/>
            <a:ext cx="2103630" cy="1324475"/>
            <a:chOff x="0" y="188487"/>
            <a:chExt cx="4207261" cy="2648950"/>
          </a:xfrm>
        </p:grpSpPr>
        <p:sp>
          <p:nvSpPr>
            <p:cNvPr id="23" name="TextBox 12">
              <a:extLst>
                <a:ext uri="{FF2B5EF4-FFF2-40B4-BE49-F238E27FC236}">
                  <a16:creationId xmlns:a16="http://schemas.microsoft.com/office/drawing/2014/main" id="{01161B8F-C665-1E6B-2E22-400EFC600810}"/>
                </a:ext>
              </a:extLst>
            </p:cNvPr>
            <p:cNvSpPr txBox="1"/>
            <p:nvPr/>
          </p:nvSpPr>
          <p:spPr>
            <a:xfrm>
              <a:off x="71278" y="1113631"/>
              <a:ext cx="4135983" cy="1723806"/>
            </a:xfrm>
            <a:prstGeom prst="rect">
              <a:avLst/>
            </a:prstGeom>
          </p:spPr>
          <p:txBody>
            <a:bodyPr lIns="0" tIns="0" rIns="0" bIns="0" rtlCol="0" anchor="t">
              <a:spAutoFit/>
            </a:bodyPr>
            <a:lstStyle/>
            <a:p>
              <a:pPr algn="ctr">
                <a:lnSpc>
                  <a:spcPts val="2299"/>
                </a:lnSpc>
              </a:pPr>
              <a:r>
                <a:rPr lang="en-US" sz="1500" spc="45">
                  <a:solidFill>
                    <a:srgbClr val="191919"/>
                  </a:solidFill>
                  <a:latin typeface="Aileron"/>
                </a:rPr>
                <a:t>Aims, Measures, and Key Driver Diagram development</a:t>
              </a:r>
            </a:p>
          </p:txBody>
        </p:sp>
        <p:sp>
          <p:nvSpPr>
            <p:cNvPr id="24" name="TextBox 13">
              <a:extLst>
                <a:ext uri="{FF2B5EF4-FFF2-40B4-BE49-F238E27FC236}">
                  <a16:creationId xmlns:a16="http://schemas.microsoft.com/office/drawing/2014/main" id="{378FB9EC-AB26-B1B0-02BD-AE745AFFB293}"/>
                </a:ext>
              </a:extLst>
            </p:cNvPr>
            <p:cNvSpPr txBox="1"/>
            <p:nvPr/>
          </p:nvSpPr>
          <p:spPr>
            <a:xfrm>
              <a:off x="0" y="188487"/>
              <a:ext cx="4135983" cy="643382"/>
            </a:xfrm>
            <a:prstGeom prst="rect">
              <a:avLst/>
            </a:prstGeom>
          </p:spPr>
          <p:txBody>
            <a:bodyPr lIns="0" tIns="0" rIns="0" bIns="0" rtlCol="0" anchor="t">
              <a:spAutoFit/>
            </a:bodyPr>
            <a:lstStyle/>
            <a:p>
              <a:pPr algn="ctr">
                <a:lnSpc>
                  <a:spcPts val="2519"/>
                </a:lnSpc>
              </a:pPr>
              <a:r>
                <a:rPr lang="en-US" sz="2400" b="1" spc="70">
                  <a:solidFill>
                    <a:srgbClr val="191919"/>
                  </a:solidFill>
                  <a:latin typeface="Aileron Bold"/>
                </a:rPr>
                <a:t>Spring 2023</a:t>
              </a:r>
            </a:p>
          </p:txBody>
        </p:sp>
      </p:grpSp>
      <p:grpSp>
        <p:nvGrpSpPr>
          <p:cNvPr id="29" name="Group 14">
            <a:extLst>
              <a:ext uri="{FF2B5EF4-FFF2-40B4-BE49-F238E27FC236}">
                <a16:creationId xmlns:a16="http://schemas.microsoft.com/office/drawing/2014/main" id="{92440943-7A96-A0EC-DC0D-7F0D07EA8C64}"/>
              </a:ext>
            </a:extLst>
          </p:cNvPr>
          <p:cNvGrpSpPr/>
          <p:nvPr/>
        </p:nvGrpSpPr>
        <p:grpSpPr>
          <a:xfrm>
            <a:off x="7204287" y="1809890"/>
            <a:ext cx="2447522" cy="1325566"/>
            <a:chOff x="686874" y="188487"/>
            <a:chExt cx="6054141" cy="2627980"/>
          </a:xfrm>
        </p:grpSpPr>
        <p:sp>
          <p:nvSpPr>
            <p:cNvPr id="27" name="TextBox 15">
              <a:extLst>
                <a:ext uri="{FF2B5EF4-FFF2-40B4-BE49-F238E27FC236}">
                  <a16:creationId xmlns:a16="http://schemas.microsoft.com/office/drawing/2014/main" id="{5B87A825-28AC-19DC-186C-BA7D37E81650}"/>
                </a:ext>
              </a:extLst>
            </p:cNvPr>
            <p:cNvSpPr txBox="1"/>
            <p:nvPr/>
          </p:nvSpPr>
          <p:spPr>
            <a:xfrm>
              <a:off x="901521" y="1090483"/>
              <a:ext cx="5839494" cy="1725984"/>
            </a:xfrm>
            <a:prstGeom prst="rect">
              <a:avLst/>
            </a:prstGeom>
          </p:spPr>
          <p:txBody>
            <a:bodyPr lIns="0" tIns="0" rIns="0" bIns="0" rtlCol="0" anchor="t">
              <a:spAutoFit/>
            </a:bodyPr>
            <a:lstStyle/>
            <a:p>
              <a:pPr algn="ctr">
                <a:lnSpc>
                  <a:spcPts val="2299"/>
                </a:lnSpc>
              </a:pPr>
              <a:r>
                <a:rPr lang="en-US" sz="1500" spc="45">
                  <a:solidFill>
                    <a:srgbClr val="191919"/>
                  </a:solidFill>
                  <a:latin typeface="Aileron"/>
                </a:rPr>
                <a:t>Toolkit development with Neonatal CAB and ESSI Planning Group</a:t>
              </a:r>
            </a:p>
          </p:txBody>
        </p:sp>
        <p:sp>
          <p:nvSpPr>
            <p:cNvPr id="28" name="TextBox 16">
              <a:extLst>
                <a:ext uri="{FF2B5EF4-FFF2-40B4-BE49-F238E27FC236}">
                  <a16:creationId xmlns:a16="http://schemas.microsoft.com/office/drawing/2014/main" id="{0240693A-8F53-8305-D292-AD3FA691E14C}"/>
                </a:ext>
              </a:extLst>
            </p:cNvPr>
            <p:cNvSpPr txBox="1"/>
            <p:nvPr/>
          </p:nvSpPr>
          <p:spPr>
            <a:xfrm>
              <a:off x="686874" y="188487"/>
              <a:ext cx="5839493" cy="643382"/>
            </a:xfrm>
            <a:prstGeom prst="rect">
              <a:avLst/>
            </a:prstGeom>
          </p:spPr>
          <p:txBody>
            <a:bodyPr lIns="0" tIns="0" rIns="0" bIns="0" rtlCol="0" anchor="t">
              <a:spAutoFit/>
            </a:bodyPr>
            <a:lstStyle/>
            <a:p>
              <a:pPr algn="ctr">
                <a:lnSpc>
                  <a:spcPts val="2519"/>
                </a:lnSpc>
              </a:pPr>
              <a:r>
                <a:rPr lang="en-US" sz="2400" b="1" spc="70">
                  <a:solidFill>
                    <a:srgbClr val="191919"/>
                  </a:solidFill>
                  <a:latin typeface="Aileron Bold"/>
                </a:rPr>
                <a:t>Fall 2023</a:t>
              </a:r>
              <a:endParaRPr lang="en-US" sz="2000" b="1">
                <a:ea typeface="Calibri"/>
                <a:cs typeface="Calibri"/>
              </a:endParaRPr>
            </a:p>
          </p:txBody>
        </p:sp>
      </p:grpSp>
      <p:grpSp>
        <p:nvGrpSpPr>
          <p:cNvPr id="33" name="Group 17">
            <a:extLst>
              <a:ext uri="{FF2B5EF4-FFF2-40B4-BE49-F238E27FC236}">
                <a16:creationId xmlns:a16="http://schemas.microsoft.com/office/drawing/2014/main" id="{F52E758F-ED55-139F-868B-B928D126A7EC}"/>
              </a:ext>
            </a:extLst>
          </p:cNvPr>
          <p:cNvGrpSpPr/>
          <p:nvPr/>
        </p:nvGrpSpPr>
        <p:grpSpPr>
          <a:xfrm>
            <a:off x="2371501" y="5053156"/>
            <a:ext cx="2805179" cy="798964"/>
            <a:chOff x="-590282" y="-348131"/>
            <a:chExt cx="5610357" cy="1597928"/>
          </a:xfrm>
        </p:grpSpPr>
        <p:sp>
          <p:nvSpPr>
            <p:cNvPr id="31" name="TextBox 18">
              <a:extLst>
                <a:ext uri="{FF2B5EF4-FFF2-40B4-BE49-F238E27FC236}">
                  <a16:creationId xmlns:a16="http://schemas.microsoft.com/office/drawing/2014/main" id="{B00CCD8F-9409-7F56-6C3B-CBD3C4B762FE}"/>
                </a:ext>
              </a:extLst>
            </p:cNvPr>
            <p:cNvSpPr txBox="1"/>
            <p:nvPr/>
          </p:nvSpPr>
          <p:spPr>
            <a:xfrm>
              <a:off x="0" y="705801"/>
              <a:ext cx="4086357" cy="543996"/>
            </a:xfrm>
            <a:prstGeom prst="rect">
              <a:avLst/>
            </a:prstGeom>
          </p:spPr>
          <p:txBody>
            <a:bodyPr lIns="0" tIns="0" rIns="0" bIns="0" rtlCol="0" anchor="t">
              <a:spAutoFit/>
            </a:bodyPr>
            <a:lstStyle/>
            <a:p>
              <a:pPr algn="ctr">
                <a:lnSpc>
                  <a:spcPts val="2299"/>
                </a:lnSpc>
              </a:pPr>
              <a:endParaRPr lang="en-US" sz="1500" spc="45">
                <a:solidFill>
                  <a:srgbClr val="191919"/>
                </a:solidFill>
                <a:latin typeface="Aileron"/>
              </a:endParaRPr>
            </a:p>
          </p:txBody>
        </p:sp>
        <p:sp>
          <p:nvSpPr>
            <p:cNvPr id="32" name="TextBox 19">
              <a:extLst>
                <a:ext uri="{FF2B5EF4-FFF2-40B4-BE49-F238E27FC236}">
                  <a16:creationId xmlns:a16="http://schemas.microsoft.com/office/drawing/2014/main" id="{CECEA562-D78B-7FC3-7F3F-C08CB7AF5614}"/>
                </a:ext>
              </a:extLst>
            </p:cNvPr>
            <p:cNvSpPr txBox="1"/>
            <p:nvPr/>
          </p:nvSpPr>
          <p:spPr>
            <a:xfrm>
              <a:off x="-590282" y="-348131"/>
              <a:ext cx="5610357" cy="643382"/>
            </a:xfrm>
            <a:prstGeom prst="rect">
              <a:avLst/>
            </a:prstGeom>
          </p:spPr>
          <p:txBody>
            <a:bodyPr wrap="square" lIns="0" tIns="0" rIns="0" bIns="0" rtlCol="0" anchor="t">
              <a:spAutoFit/>
            </a:bodyPr>
            <a:lstStyle/>
            <a:p>
              <a:pPr algn="ctr">
                <a:lnSpc>
                  <a:spcPts val="2519"/>
                </a:lnSpc>
              </a:pPr>
              <a:r>
                <a:rPr lang="en-US" sz="2400" b="1" spc="70">
                  <a:solidFill>
                    <a:srgbClr val="191919"/>
                  </a:solidFill>
                  <a:latin typeface="Aileron Bold"/>
                </a:rPr>
                <a:t>Winter 2022/23</a:t>
              </a:r>
            </a:p>
          </p:txBody>
        </p:sp>
      </p:grpSp>
      <p:grpSp>
        <p:nvGrpSpPr>
          <p:cNvPr id="37" name="Group 20">
            <a:extLst>
              <a:ext uri="{FF2B5EF4-FFF2-40B4-BE49-F238E27FC236}">
                <a16:creationId xmlns:a16="http://schemas.microsoft.com/office/drawing/2014/main" id="{DE01A65F-5D1D-9A0E-9734-348694F860D1}"/>
              </a:ext>
            </a:extLst>
          </p:cNvPr>
          <p:cNvGrpSpPr/>
          <p:nvPr/>
        </p:nvGrpSpPr>
        <p:grpSpPr>
          <a:xfrm>
            <a:off x="5867695" y="5054389"/>
            <a:ext cx="2268000" cy="1104649"/>
            <a:chOff x="-62964" y="6069839"/>
            <a:chExt cx="4536000" cy="2209298"/>
          </a:xfrm>
        </p:grpSpPr>
        <p:sp>
          <p:nvSpPr>
            <p:cNvPr id="35" name="TextBox 21">
              <a:extLst>
                <a:ext uri="{FF2B5EF4-FFF2-40B4-BE49-F238E27FC236}">
                  <a16:creationId xmlns:a16="http://schemas.microsoft.com/office/drawing/2014/main" id="{53BCC135-7316-5956-0C96-6C92A1A248BB}"/>
                </a:ext>
              </a:extLst>
            </p:cNvPr>
            <p:cNvSpPr txBox="1"/>
            <p:nvPr/>
          </p:nvSpPr>
          <p:spPr>
            <a:xfrm>
              <a:off x="-62964" y="7123773"/>
              <a:ext cx="4536000" cy="1155364"/>
            </a:xfrm>
            <a:prstGeom prst="rect">
              <a:avLst/>
            </a:prstGeom>
          </p:spPr>
          <p:txBody>
            <a:bodyPr wrap="square" lIns="0" tIns="0" rIns="0" bIns="0" rtlCol="0" anchor="t">
              <a:spAutoFit/>
            </a:bodyPr>
            <a:lstStyle/>
            <a:p>
              <a:pPr algn="ctr">
                <a:lnSpc>
                  <a:spcPts val="2299"/>
                </a:lnSpc>
              </a:pPr>
              <a:r>
                <a:rPr lang="en-US" sz="1500" spc="45">
                  <a:solidFill>
                    <a:srgbClr val="191919"/>
                  </a:solidFill>
                  <a:latin typeface="Aileron"/>
                </a:rPr>
                <a:t>Data form development and Wave 1 review</a:t>
              </a:r>
            </a:p>
          </p:txBody>
        </p:sp>
        <p:sp>
          <p:nvSpPr>
            <p:cNvPr id="36" name="TextBox 22">
              <a:extLst>
                <a:ext uri="{FF2B5EF4-FFF2-40B4-BE49-F238E27FC236}">
                  <a16:creationId xmlns:a16="http://schemas.microsoft.com/office/drawing/2014/main" id="{2488CD51-A0FD-0F7E-D46C-6D0C2DED559A}"/>
                </a:ext>
              </a:extLst>
            </p:cNvPr>
            <p:cNvSpPr txBox="1"/>
            <p:nvPr/>
          </p:nvSpPr>
          <p:spPr>
            <a:xfrm>
              <a:off x="42930" y="6069839"/>
              <a:ext cx="4349612" cy="643382"/>
            </a:xfrm>
            <a:prstGeom prst="rect">
              <a:avLst/>
            </a:prstGeom>
          </p:spPr>
          <p:txBody>
            <a:bodyPr wrap="square" lIns="0" tIns="0" rIns="0" bIns="0" rtlCol="0" anchor="t">
              <a:spAutoFit/>
            </a:bodyPr>
            <a:lstStyle/>
            <a:p>
              <a:pPr algn="ctr">
                <a:lnSpc>
                  <a:spcPts val="2519"/>
                </a:lnSpc>
              </a:pPr>
              <a:r>
                <a:rPr lang="en-US" sz="2400" b="1" spc="70">
                  <a:solidFill>
                    <a:srgbClr val="191919"/>
                  </a:solidFill>
                  <a:latin typeface="Aileron Bold"/>
                </a:rPr>
                <a:t>Summer 2023</a:t>
              </a:r>
              <a:endParaRPr lang="en-US" b="1">
                <a:ea typeface="Calibri"/>
                <a:cs typeface="Calibri"/>
              </a:endParaRPr>
            </a:p>
          </p:txBody>
        </p:sp>
      </p:grpSp>
      <p:grpSp>
        <p:nvGrpSpPr>
          <p:cNvPr id="41" name="Group 23">
            <a:extLst>
              <a:ext uri="{FF2B5EF4-FFF2-40B4-BE49-F238E27FC236}">
                <a16:creationId xmlns:a16="http://schemas.microsoft.com/office/drawing/2014/main" id="{61ED38C4-194D-089B-AEF0-A50E211B69E8}"/>
              </a:ext>
            </a:extLst>
          </p:cNvPr>
          <p:cNvGrpSpPr/>
          <p:nvPr/>
        </p:nvGrpSpPr>
        <p:grpSpPr>
          <a:xfrm>
            <a:off x="8842933" y="5049801"/>
            <a:ext cx="2569570" cy="1093511"/>
            <a:chOff x="-643944" y="6155699"/>
            <a:chExt cx="5139139" cy="2187022"/>
          </a:xfrm>
        </p:grpSpPr>
        <p:sp>
          <p:nvSpPr>
            <p:cNvPr id="39" name="TextBox 24">
              <a:extLst>
                <a:ext uri="{FF2B5EF4-FFF2-40B4-BE49-F238E27FC236}">
                  <a16:creationId xmlns:a16="http://schemas.microsoft.com/office/drawing/2014/main" id="{E29ABAB9-1C54-B808-EDD4-5D83CC77687C}"/>
                </a:ext>
              </a:extLst>
            </p:cNvPr>
            <p:cNvSpPr txBox="1"/>
            <p:nvPr/>
          </p:nvSpPr>
          <p:spPr>
            <a:xfrm>
              <a:off x="-300506" y="7187357"/>
              <a:ext cx="4795701" cy="1155364"/>
            </a:xfrm>
            <a:prstGeom prst="rect">
              <a:avLst/>
            </a:prstGeom>
          </p:spPr>
          <p:txBody>
            <a:bodyPr wrap="square" lIns="0" tIns="0" rIns="0" bIns="0" rtlCol="0" anchor="t">
              <a:spAutoFit/>
            </a:bodyPr>
            <a:lstStyle/>
            <a:p>
              <a:pPr algn="ctr">
                <a:lnSpc>
                  <a:spcPts val="2299"/>
                </a:lnSpc>
              </a:pPr>
              <a:r>
                <a:rPr lang="en-US" sz="1500" spc="45">
                  <a:solidFill>
                    <a:srgbClr val="191919"/>
                  </a:solidFill>
                  <a:latin typeface="Aileron"/>
                </a:rPr>
                <a:t>ESSI Launch at the 2023 Annual Conference</a:t>
              </a:r>
            </a:p>
          </p:txBody>
        </p:sp>
        <p:sp>
          <p:nvSpPr>
            <p:cNvPr id="40" name="TextBox 25">
              <a:extLst>
                <a:ext uri="{FF2B5EF4-FFF2-40B4-BE49-F238E27FC236}">
                  <a16:creationId xmlns:a16="http://schemas.microsoft.com/office/drawing/2014/main" id="{3EDA261B-827E-A431-90A1-0DFB061FA02A}"/>
                </a:ext>
              </a:extLst>
            </p:cNvPr>
            <p:cNvSpPr txBox="1"/>
            <p:nvPr/>
          </p:nvSpPr>
          <p:spPr>
            <a:xfrm>
              <a:off x="-643944" y="6155699"/>
              <a:ext cx="5134489" cy="643382"/>
            </a:xfrm>
            <a:prstGeom prst="rect">
              <a:avLst/>
            </a:prstGeom>
          </p:spPr>
          <p:txBody>
            <a:bodyPr wrap="square" lIns="0" tIns="0" rIns="0" bIns="0" rtlCol="0" anchor="t">
              <a:spAutoFit/>
            </a:bodyPr>
            <a:lstStyle/>
            <a:p>
              <a:pPr algn="ctr">
                <a:lnSpc>
                  <a:spcPts val="2519"/>
                </a:lnSpc>
              </a:pPr>
              <a:r>
                <a:rPr lang="en-US" sz="2400" b="1" spc="70">
                  <a:solidFill>
                    <a:srgbClr val="191919"/>
                  </a:solidFill>
                  <a:latin typeface="Aileron Bold"/>
                </a:rPr>
                <a:t>Now</a:t>
              </a:r>
              <a:endParaRPr lang="en-US">
                <a:ea typeface="Calibri" panose="020F0502020204030204"/>
                <a:cs typeface="Calibri" panose="020F0502020204030204"/>
              </a:endParaRPr>
            </a:p>
          </p:txBody>
        </p:sp>
      </p:grpSp>
      <p:grpSp>
        <p:nvGrpSpPr>
          <p:cNvPr id="45" name="Group 26">
            <a:extLst>
              <a:ext uri="{FF2B5EF4-FFF2-40B4-BE49-F238E27FC236}">
                <a16:creationId xmlns:a16="http://schemas.microsoft.com/office/drawing/2014/main" id="{48ED7B4F-02F5-CA89-3C02-B80774196C81}"/>
              </a:ext>
            </a:extLst>
          </p:cNvPr>
          <p:cNvGrpSpPr/>
          <p:nvPr/>
        </p:nvGrpSpPr>
        <p:grpSpPr>
          <a:xfrm>
            <a:off x="1783907" y="3581696"/>
            <a:ext cx="884192" cy="883881"/>
            <a:chOff x="0" y="0"/>
            <a:chExt cx="812800" cy="812800"/>
          </a:xfrm>
        </p:grpSpPr>
        <p:sp>
          <p:nvSpPr>
            <p:cNvPr id="43" name="Freeform 27">
              <a:extLst>
                <a:ext uri="{FF2B5EF4-FFF2-40B4-BE49-F238E27FC236}">
                  <a16:creationId xmlns:a16="http://schemas.microsoft.com/office/drawing/2014/main" id="{CF35A0A4-0039-755F-1B80-EE9788671F55}"/>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FE6D73"/>
              </a:solidFill>
              <a:prstDash val="solid"/>
              <a:miter/>
            </a:ln>
          </p:spPr>
        </p:sp>
        <p:sp>
          <p:nvSpPr>
            <p:cNvPr id="44" name="TextBox 28">
              <a:extLst>
                <a:ext uri="{FF2B5EF4-FFF2-40B4-BE49-F238E27FC236}">
                  <a16:creationId xmlns:a16="http://schemas.microsoft.com/office/drawing/2014/main" id="{A606DE52-7AEA-D875-08E7-CAEF89B2A741}"/>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49" name="Group 29">
            <a:extLst>
              <a:ext uri="{FF2B5EF4-FFF2-40B4-BE49-F238E27FC236}">
                <a16:creationId xmlns:a16="http://schemas.microsoft.com/office/drawing/2014/main" id="{12991AF2-37AF-ABF0-A6E7-8BD0013616B5}"/>
              </a:ext>
            </a:extLst>
          </p:cNvPr>
          <p:cNvGrpSpPr/>
          <p:nvPr/>
        </p:nvGrpSpPr>
        <p:grpSpPr>
          <a:xfrm>
            <a:off x="3318636" y="3593718"/>
            <a:ext cx="916391" cy="883259"/>
            <a:chOff x="0" y="0"/>
            <a:chExt cx="812800" cy="812800"/>
          </a:xfrm>
        </p:grpSpPr>
        <p:sp>
          <p:nvSpPr>
            <p:cNvPr id="47" name="Freeform 30">
              <a:extLst>
                <a:ext uri="{FF2B5EF4-FFF2-40B4-BE49-F238E27FC236}">
                  <a16:creationId xmlns:a16="http://schemas.microsoft.com/office/drawing/2014/main" id="{5F9FCCFC-CDE1-158F-92D3-4784174BF079}"/>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F58366"/>
              </a:solidFill>
              <a:prstDash val="solid"/>
              <a:miter/>
            </a:ln>
          </p:spPr>
        </p:sp>
        <p:sp>
          <p:nvSpPr>
            <p:cNvPr id="48" name="TextBox 31">
              <a:extLst>
                <a:ext uri="{FF2B5EF4-FFF2-40B4-BE49-F238E27FC236}">
                  <a16:creationId xmlns:a16="http://schemas.microsoft.com/office/drawing/2014/main" id="{09B05717-4F37-8035-B30F-9EC46017B27F}"/>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53" name="Group 32">
            <a:extLst>
              <a:ext uri="{FF2B5EF4-FFF2-40B4-BE49-F238E27FC236}">
                <a16:creationId xmlns:a16="http://schemas.microsoft.com/office/drawing/2014/main" id="{5A56A83E-4867-2006-09C5-749B01529CF0}"/>
              </a:ext>
            </a:extLst>
          </p:cNvPr>
          <p:cNvGrpSpPr/>
          <p:nvPr/>
        </p:nvGrpSpPr>
        <p:grpSpPr>
          <a:xfrm>
            <a:off x="4875641" y="3623071"/>
            <a:ext cx="883569" cy="828664"/>
            <a:chOff x="0" y="0"/>
            <a:chExt cx="812800" cy="812800"/>
          </a:xfrm>
        </p:grpSpPr>
        <p:sp>
          <p:nvSpPr>
            <p:cNvPr id="51" name="Freeform 33">
              <a:extLst>
                <a:ext uri="{FF2B5EF4-FFF2-40B4-BE49-F238E27FC236}">
                  <a16:creationId xmlns:a16="http://schemas.microsoft.com/office/drawing/2014/main" id="{3C44E55E-2C90-2C0F-3437-5E2D4076A0F9}"/>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F9C041"/>
              </a:solidFill>
              <a:prstDash val="solid"/>
              <a:miter/>
            </a:ln>
          </p:spPr>
        </p:sp>
        <p:sp>
          <p:nvSpPr>
            <p:cNvPr id="52" name="TextBox 34">
              <a:extLst>
                <a:ext uri="{FF2B5EF4-FFF2-40B4-BE49-F238E27FC236}">
                  <a16:creationId xmlns:a16="http://schemas.microsoft.com/office/drawing/2014/main" id="{D79088AC-E56F-CE05-7DC1-6C9FD8F87610}"/>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57" name="Group 35">
            <a:extLst>
              <a:ext uri="{FF2B5EF4-FFF2-40B4-BE49-F238E27FC236}">
                <a16:creationId xmlns:a16="http://schemas.microsoft.com/office/drawing/2014/main" id="{4611F907-2B0F-5619-629C-5F523BCC6BED}"/>
              </a:ext>
            </a:extLst>
          </p:cNvPr>
          <p:cNvGrpSpPr/>
          <p:nvPr/>
        </p:nvGrpSpPr>
        <p:grpSpPr>
          <a:xfrm>
            <a:off x="6406553" y="3561522"/>
            <a:ext cx="937232" cy="882016"/>
            <a:chOff x="0" y="0"/>
            <a:chExt cx="812800" cy="812800"/>
          </a:xfrm>
        </p:grpSpPr>
        <p:sp>
          <p:nvSpPr>
            <p:cNvPr id="55" name="Freeform 36">
              <a:extLst>
                <a:ext uri="{FF2B5EF4-FFF2-40B4-BE49-F238E27FC236}">
                  <a16:creationId xmlns:a16="http://schemas.microsoft.com/office/drawing/2014/main" id="{DC840300-7E81-AA58-0D00-05597D83485D}"/>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48CFAE"/>
              </a:solidFill>
              <a:prstDash val="solid"/>
              <a:miter/>
            </a:ln>
          </p:spPr>
        </p:sp>
        <p:sp>
          <p:nvSpPr>
            <p:cNvPr id="56" name="TextBox 37">
              <a:extLst>
                <a:ext uri="{FF2B5EF4-FFF2-40B4-BE49-F238E27FC236}">
                  <a16:creationId xmlns:a16="http://schemas.microsoft.com/office/drawing/2014/main" id="{0A774E7B-8AA7-34A8-16EF-CD5FBD15F4AE}"/>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61" name="Group 38">
            <a:extLst>
              <a:ext uri="{FF2B5EF4-FFF2-40B4-BE49-F238E27FC236}">
                <a16:creationId xmlns:a16="http://schemas.microsoft.com/office/drawing/2014/main" id="{DC18AB80-E27F-8A26-56BA-D3B27C47BD0B}"/>
              </a:ext>
            </a:extLst>
          </p:cNvPr>
          <p:cNvGrpSpPr/>
          <p:nvPr/>
        </p:nvGrpSpPr>
        <p:grpSpPr>
          <a:xfrm>
            <a:off x="7958720" y="3602654"/>
            <a:ext cx="883570" cy="872527"/>
            <a:chOff x="0" y="0"/>
            <a:chExt cx="812800" cy="812800"/>
          </a:xfrm>
        </p:grpSpPr>
        <p:sp>
          <p:nvSpPr>
            <p:cNvPr id="59" name="Freeform 39">
              <a:extLst>
                <a:ext uri="{FF2B5EF4-FFF2-40B4-BE49-F238E27FC236}">
                  <a16:creationId xmlns:a16="http://schemas.microsoft.com/office/drawing/2014/main" id="{C8B65095-F5C1-98FE-0047-07147B5C5AC0}"/>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2C92D5"/>
              </a:solidFill>
              <a:prstDash val="solid"/>
              <a:miter/>
            </a:ln>
          </p:spPr>
        </p:sp>
        <p:sp>
          <p:nvSpPr>
            <p:cNvPr id="60" name="TextBox 40">
              <a:extLst>
                <a:ext uri="{FF2B5EF4-FFF2-40B4-BE49-F238E27FC236}">
                  <a16:creationId xmlns:a16="http://schemas.microsoft.com/office/drawing/2014/main" id="{C8564D58-A5C3-1A1D-C763-3908E4C1F8F5}"/>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grpSp>
        <p:nvGrpSpPr>
          <p:cNvPr id="65" name="Group 41">
            <a:extLst>
              <a:ext uri="{FF2B5EF4-FFF2-40B4-BE49-F238E27FC236}">
                <a16:creationId xmlns:a16="http://schemas.microsoft.com/office/drawing/2014/main" id="{48F2CD97-68B4-2B15-281D-9619EA7125C4}"/>
              </a:ext>
            </a:extLst>
          </p:cNvPr>
          <p:cNvGrpSpPr/>
          <p:nvPr/>
        </p:nvGrpSpPr>
        <p:grpSpPr>
          <a:xfrm>
            <a:off x="9494586" y="3550167"/>
            <a:ext cx="948898" cy="894613"/>
            <a:chOff x="0" y="0"/>
            <a:chExt cx="812800" cy="812800"/>
          </a:xfrm>
        </p:grpSpPr>
        <p:sp>
          <p:nvSpPr>
            <p:cNvPr id="63" name="Freeform 42">
              <a:extLst>
                <a:ext uri="{FF2B5EF4-FFF2-40B4-BE49-F238E27FC236}">
                  <a16:creationId xmlns:a16="http://schemas.microsoft.com/office/drawing/2014/main" id="{978EF1B7-7B22-45D7-9909-0DBC0538D228}"/>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a:ln w="352425" cap="sq">
              <a:solidFill>
                <a:srgbClr val="1C498B"/>
              </a:solidFill>
              <a:prstDash val="solid"/>
              <a:miter/>
            </a:ln>
          </p:spPr>
        </p:sp>
        <p:sp>
          <p:nvSpPr>
            <p:cNvPr id="64" name="TextBox 43">
              <a:extLst>
                <a:ext uri="{FF2B5EF4-FFF2-40B4-BE49-F238E27FC236}">
                  <a16:creationId xmlns:a16="http://schemas.microsoft.com/office/drawing/2014/main" id="{29A23C5B-47FF-08C2-2E52-B4514997C331}"/>
                </a:ext>
              </a:extLst>
            </p:cNvPr>
            <p:cNvSpPr txBox="1"/>
            <p:nvPr/>
          </p:nvSpPr>
          <p:spPr>
            <a:xfrm>
              <a:off x="76200" y="0"/>
              <a:ext cx="660400" cy="736600"/>
            </a:xfrm>
            <a:prstGeom prst="rect">
              <a:avLst/>
            </a:prstGeom>
          </p:spPr>
          <p:txBody>
            <a:bodyPr lIns="33867" tIns="33867" rIns="33867" bIns="33867" rtlCol="0" anchor="ctr"/>
            <a:lstStyle/>
            <a:p>
              <a:pPr algn="ctr">
                <a:lnSpc>
                  <a:spcPts val="2499"/>
                </a:lnSpc>
              </a:pPr>
              <a:endParaRPr sz="800"/>
            </a:p>
          </p:txBody>
        </p:sp>
      </p:grpSp>
      <p:sp>
        <p:nvSpPr>
          <p:cNvPr id="3" name="TextBox 2">
            <a:extLst>
              <a:ext uri="{FF2B5EF4-FFF2-40B4-BE49-F238E27FC236}">
                <a16:creationId xmlns:a16="http://schemas.microsoft.com/office/drawing/2014/main" id="{B5F4F3C7-3634-23BA-9CDD-53123F8398D7}"/>
              </a:ext>
            </a:extLst>
          </p:cNvPr>
          <p:cNvSpPr txBox="1"/>
          <p:nvPr/>
        </p:nvSpPr>
        <p:spPr>
          <a:xfrm>
            <a:off x="2535747" y="5601484"/>
            <a:ext cx="2397011" cy="55399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500">
                <a:solidFill>
                  <a:srgbClr val="191919"/>
                </a:solidFill>
                <a:latin typeface="Aileron"/>
              </a:rPr>
              <a:t>ESSI Planning Group and Neonatal CAB formed</a:t>
            </a:r>
            <a:endParaRPr lang="en-US"/>
          </a:p>
        </p:txBody>
      </p:sp>
      <p:sp>
        <p:nvSpPr>
          <p:cNvPr id="6" name="Rectangle 5">
            <a:extLst>
              <a:ext uri="{FF2B5EF4-FFF2-40B4-BE49-F238E27FC236}">
                <a16:creationId xmlns:a16="http://schemas.microsoft.com/office/drawing/2014/main" id="{D07E332C-4452-C8D5-59CC-C21023DE9083}"/>
              </a:ext>
            </a:extLst>
          </p:cNvPr>
          <p:cNvSpPr/>
          <p:nvPr/>
        </p:nvSpPr>
        <p:spPr>
          <a:xfrm>
            <a:off x="1186638" y="1724473"/>
            <a:ext cx="1674253" cy="440028"/>
          </a:xfrm>
          <a:prstGeom prst="rect">
            <a:avLst/>
          </a:prstGeom>
          <a:noFill/>
          <a:ln w="57150">
            <a:solidFill>
              <a:srgbClr val="FE6D7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BC3BBD3E-9448-3652-96A9-ECDE432034D9}"/>
              </a:ext>
            </a:extLst>
          </p:cNvPr>
          <p:cNvSpPr/>
          <p:nvPr/>
        </p:nvSpPr>
        <p:spPr>
          <a:xfrm>
            <a:off x="2479183" y="4990563"/>
            <a:ext cx="2511379" cy="450760"/>
          </a:xfrm>
          <a:prstGeom prst="rect">
            <a:avLst/>
          </a:prstGeom>
          <a:noFill/>
          <a:ln w="57150">
            <a:solidFill>
              <a:srgbClr val="F5836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6B70F3C-3B7D-DA91-5116-9255F65919E1}"/>
              </a:ext>
            </a:extLst>
          </p:cNvPr>
          <p:cNvSpPr/>
          <p:nvPr/>
        </p:nvSpPr>
        <p:spPr>
          <a:xfrm>
            <a:off x="4346619" y="1717182"/>
            <a:ext cx="2049886" cy="461492"/>
          </a:xfrm>
          <a:prstGeom prst="rect">
            <a:avLst/>
          </a:prstGeom>
          <a:noFill/>
          <a:ln w="57150">
            <a:solidFill>
              <a:srgbClr val="F9C04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7D89659A-AD9F-79C0-804E-B7B1FF4486E7}"/>
              </a:ext>
            </a:extLst>
          </p:cNvPr>
          <p:cNvSpPr/>
          <p:nvPr/>
        </p:nvSpPr>
        <p:spPr>
          <a:xfrm>
            <a:off x="5870619" y="4990563"/>
            <a:ext cx="2264534" cy="450760"/>
          </a:xfrm>
          <a:prstGeom prst="rect">
            <a:avLst/>
          </a:prstGeom>
          <a:noFill/>
          <a:ln w="57150">
            <a:solidFill>
              <a:srgbClr val="48CFA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4B160BE6-4E67-753A-4940-BD15897B2B40}"/>
              </a:ext>
            </a:extLst>
          </p:cNvPr>
          <p:cNvSpPr/>
          <p:nvPr/>
        </p:nvSpPr>
        <p:spPr>
          <a:xfrm>
            <a:off x="7544873" y="1717183"/>
            <a:ext cx="1760112" cy="440028"/>
          </a:xfrm>
          <a:prstGeom prst="rect">
            <a:avLst/>
          </a:prstGeom>
          <a:noFill/>
          <a:ln w="57150">
            <a:solidFill>
              <a:srgbClr val="2C92D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56757764-F111-5B0B-44D6-73C8E8CE8603}"/>
              </a:ext>
            </a:extLst>
          </p:cNvPr>
          <p:cNvSpPr/>
          <p:nvPr/>
        </p:nvSpPr>
        <p:spPr>
          <a:xfrm>
            <a:off x="9530365" y="5022760"/>
            <a:ext cx="1191296" cy="386366"/>
          </a:xfrm>
          <a:prstGeom prst="rect">
            <a:avLst/>
          </a:prstGeom>
          <a:noFill/>
          <a:ln w="57150">
            <a:solidFill>
              <a:srgbClr val="1C498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32521201"/>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FAA70D-3B97-AAF4-599A-5BEF539C23CA}"/>
              </a:ext>
            </a:extLst>
          </p:cNvPr>
          <p:cNvSpPr>
            <a:spLocks noGrp="1"/>
          </p:cNvSpPr>
          <p:nvPr>
            <p:ph type="title" idx="4294967295"/>
          </p:nvPr>
        </p:nvSpPr>
        <p:spPr>
          <a:xfrm>
            <a:off x="168088" y="1844301"/>
            <a:ext cx="2803712" cy="1347974"/>
          </a:xfrm>
        </p:spPr>
        <p:txBody>
          <a:bodyPr/>
          <a:lstStyle/>
          <a:p>
            <a:pPr algn="ctr"/>
            <a:r>
              <a:rPr lang="en-US" sz="4000">
                <a:ea typeface="Lato Medium"/>
                <a:cs typeface="Lato Medium"/>
              </a:rPr>
              <a:t>Key Driver Diagram</a:t>
            </a:r>
            <a:endParaRPr lang="en-US" sz="4000"/>
          </a:p>
        </p:txBody>
      </p:sp>
      <p:sp>
        <p:nvSpPr>
          <p:cNvPr id="4" name="Slide Number Placeholder 3">
            <a:extLst>
              <a:ext uri="{FF2B5EF4-FFF2-40B4-BE49-F238E27FC236}">
                <a16:creationId xmlns:a16="http://schemas.microsoft.com/office/drawing/2014/main" id="{DB148D1D-0EE2-FC94-7AFE-82D9E9F0BFFD}"/>
              </a:ext>
            </a:extLst>
          </p:cNvPr>
          <p:cNvSpPr>
            <a:spLocks noGrp="1"/>
          </p:cNvSpPr>
          <p:nvPr>
            <p:ph type="sldNum" sz="quarter" idx="4294967295"/>
          </p:nvPr>
        </p:nvSpPr>
        <p:spPr>
          <a:xfrm>
            <a:off x="9403976" y="6042585"/>
            <a:ext cx="2743200" cy="365125"/>
          </a:xfrm>
        </p:spPr>
        <p:txBody>
          <a:bodyPr/>
          <a:lstStyle/>
          <a:p>
            <a:fld id="{97033E4B-E3EB-3D46-B2D8-3159663620FA}" type="slidenum">
              <a:rPr lang="en-US" smtClean="0"/>
              <a:pPr/>
              <a:t>75</a:t>
            </a:fld>
            <a:endParaRPr lang="en-US"/>
          </a:p>
        </p:txBody>
      </p:sp>
      <p:sp>
        <p:nvSpPr>
          <p:cNvPr id="5" name="Footer Placeholder 4">
            <a:extLst>
              <a:ext uri="{FF2B5EF4-FFF2-40B4-BE49-F238E27FC236}">
                <a16:creationId xmlns:a16="http://schemas.microsoft.com/office/drawing/2014/main" id="{AE74FBFB-1843-9ED4-705E-449C6A1AC847}"/>
              </a:ext>
            </a:extLst>
          </p:cNvPr>
          <p:cNvSpPr>
            <a:spLocks noGrp="1"/>
          </p:cNvSpPr>
          <p:nvPr>
            <p:ph type="ftr" sz="quarter" idx="4294967295"/>
          </p:nvPr>
        </p:nvSpPr>
        <p:spPr>
          <a:xfrm>
            <a:off x="0" y="6356350"/>
            <a:ext cx="4114800" cy="365125"/>
          </a:xfrm>
        </p:spPr>
        <p:txBody>
          <a:bodyPr/>
          <a:lstStyle/>
          <a:p>
            <a:pPr algn="l"/>
            <a:r>
              <a:rPr lang="en-US"/>
              <a:t>Illinois Perinatal Quality Collaborative</a:t>
            </a:r>
          </a:p>
        </p:txBody>
      </p:sp>
      <p:sp>
        <p:nvSpPr>
          <p:cNvPr id="8" name="Rectangle 7">
            <a:extLst>
              <a:ext uri="{FF2B5EF4-FFF2-40B4-BE49-F238E27FC236}">
                <a16:creationId xmlns:a16="http://schemas.microsoft.com/office/drawing/2014/main" id="{4B08BEB2-2B67-CEC7-F7A5-CA6255803980}"/>
              </a:ext>
            </a:extLst>
          </p:cNvPr>
          <p:cNvSpPr/>
          <p:nvPr/>
        </p:nvSpPr>
        <p:spPr>
          <a:xfrm>
            <a:off x="2857500" y="5654009"/>
            <a:ext cx="9144000" cy="89022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ounded Rectangle 6">
            <a:extLst>
              <a:ext uri="{FF2B5EF4-FFF2-40B4-BE49-F238E27FC236}">
                <a16:creationId xmlns:a16="http://schemas.microsoft.com/office/drawing/2014/main" id="{EB9283BE-051A-06BD-CAA6-184C9D686C2F}"/>
              </a:ext>
            </a:extLst>
          </p:cNvPr>
          <p:cNvSpPr/>
          <p:nvPr/>
        </p:nvSpPr>
        <p:spPr>
          <a:xfrm>
            <a:off x="2804105" y="646630"/>
            <a:ext cx="1922145" cy="476250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r>
              <a:rPr lang="en-US" sz="1500"/>
              <a:t>By December 2025: </a:t>
            </a:r>
            <a:endParaRPr lang="en-US" sz="1500">
              <a:ea typeface="Calibri"/>
              <a:cs typeface="Calibri"/>
            </a:endParaRPr>
          </a:p>
          <a:p>
            <a:endParaRPr lang="en-US" sz="1500">
              <a:ea typeface="Calibri"/>
              <a:cs typeface="Calibri"/>
            </a:endParaRPr>
          </a:p>
          <a:p>
            <a:r>
              <a:rPr lang="en-US" sz="1500"/>
              <a:t>1. Greater than 70% of Illinois birthing and children’s hospitals will address disparities and promote neonatal equity by actively participating in the ESSI initiative.</a:t>
            </a:r>
            <a:endParaRPr lang="en-US" sz="1500">
              <a:ea typeface="Calibri"/>
              <a:cs typeface="Calibri"/>
            </a:endParaRPr>
          </a:p>
          <a:p>
            <a:pPr marL="342900" indent="-342900">
              <a:buAutoNum type="arabicParenR"/>
            </a:pPr>
            <a:endParaRPr lang="en-US" sz="1500">
              <a:ea typeface="Calibri"/>
              <a:cs typeface="Calibri"/>
            </a:endParaRPr>
          </a:p>
          <a:p>
            <a:r>
              <a:rPr lang="en-US" sz="1500"/>
              <a:t>2. Greater than 80% of infants will be discharged from ILPQC hospitals with a completed ESSI bundle.  </a:t>
            </a:r>
            <a:endParaRPr lang="en-US" sz="1500">
              <a:ea typeface="Calibri"/>
              <a:cs typeface="Calibri"/>
            </a:endParaRPr>
          </a:p>
        </p:txBody>
      </p:sp>
      <p:sp>
        <p:nvSpPr>
          <p:cNvPr id="14" name="TextBox 13">
            <a:extLst>
              <a:ext uri="{FF2B5EF4-FFF2-40B4-BE49-F238E27FC236}">
                <a16:creationId xmlns:a16="http://schemas.microsoft.com/office/drawing/2014/main" id="{D180EE81-4D08-B0DE-D216-FE8E15396519}"/>
              </a:ext>
            </a:extLst>
          </p:cNvPr>
          <p:cNvSpPr txBox="1"/>
          <p:nvPr/>
        </p:nvSpPr>
        <p:spPr>
          <a:xfrm>
            <a:off x="3247926" y="273053"/>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Aims</a:t>
            </a:r>
            <a:endParaRPr lang="en-US" b="1">
              <a:solidFill>
                <a:schemeClr val="accent1"/>
              </a:solidFill>
              <a:cs typeface="Calibri"/>
            </a:endParaRPr>
          </a:p>
        </p:txBody>
      </p:sp>
      <p:sp>
        <p:nvSpPr>
          <p:cNvPr id="16" name="TextBox 15">
            <a:extLst>
              <a:ext uri="{FF2B5EF4-FFF2-40B4-BE49-F238E27FC236}">
                <a16:creationId xmlns:a16="http://schemas.microsoft.com/office/drawing/2014/main" id="{058A4033-3B68-E3F4-A3B5-A12C5ED59569}"/>
              </a:ext>
            </a:extLst>
          </p:cNvPr>
          <p:cNvSpPr txBox="1"/>
          <p:nvPr/>
        </p:nvSpPr>
        <p:spPr>
          <a:xfrm>
            <a:off x="4717812" y="276098"/>
            <a:ext cx="2005361"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Primary Drivers</a:t>
            </a:r>
          </a:p>
        </p:txBody>
      </p:sp>
      <p:sp>
        <p:nvSpPr>
          <p:cNvPr id="18" name="Rounded Rectangle 22">
            <a:extLst>
              <a:ext uri="{FF2B5EF4-FFF2-40B4-BE49-F238E27FC236}">
                <a16:creationId xmlns:a16="http://schemas.microsoft.com/office/drawing/2014/main" id="{C3730C62-AFAC-21AA-3E7A-7AEAD34CE3BE}"/>
              </a:ext>
            </a:extLst>
          </p:cNvPr>
          <p:cNvSpPr/>
          <p:nvPr/>
        </p:nvSpPr>
        <p:spPr>
          <a:xfrm>
            <a:off x="4785239" y="800214"/>
            <a:ext cx="1661844" cy="699798"/>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600"/>
              <a:t>Healthcare Professional Commitment</a:t>
            </a:r>
          </a:p>
        </p:txBody>
      </p:sp>
      <p:sp>
        <p:nvSpPr>
          <p:cNvPr id="20" name="Rounded Rectangle 76">
            <a:extLst>
              <a:ext uri="{FF2B5EF4-FFF2-40B4-BE49-F238E27FC236}">
                <a16:creationId xmlns:a16="http://schemas.microsoft.com/office/drawing/2014/main" id="{B73A5A2B-E8B2-3A4D-6254-3A3DB1483B77}"/>
              </a:ext>
            </a:extLst>
          </p:cNvPr>
          <p:cNvSpPr/>
          <p:nvPr/>
        </p:nvSpPr>
        <p:spPr>
          <a:xfrm>
            <a:off x="4785172" y="1778930"/>
            <a:ext cx="1661844" cy="589777"/>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600"/>
              <a:t>Inclusive Clinical Environment</a:t>
            </a:r>
          </a:p>
        </p:txBody>
      </p:sp>
      <p:sp>
        <p:nvSpPr>
          <p:cNvPr id="22" name="Rounded Rectangle 83">
            <a:extLst>
              <a:ext uri="{FF2B5EF4-FFF2-40B4-BE49-F238E27FC236}">
                <a16:creationId xmlns:a16="http://schemas.microsoft.com/office/drawing/2014/main" id="{DCD883C2-E6A5-6751-C6D1-3BC19BAEBB65}"/>
              </a:ext>
            </a:extLst>
          </p:cNvPr>
          <p:cNvSpPr/>
          <p:nvPr/>
        </p:nvSpPr>
        <p:spPr>
          <a:xfrm>
            <a:off x="4789674" y="2711059"/>
            <a:ext cx="1674544" cy="7929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Parent and Caregiver Empowerment</a:t>
            </a:r>
            <a:endParaRPr lang="en-US" sz="1600">
              <a:ea typeface="Calibri"/>
              <a:cs typeface="Calibri"/>
            </a:endParaRPr>
          </a:p>
        </p:txBody>
      </p:sp>
      <p:sp>
        <p:nvSpPr>
          <p:cNvPr id="24" name="Rounded Rectangle 84">
            <a:extLst>
              <a:ext uri="{FF2B5EF4-FFF2-40B4-BE49-F238E27FC236}">
                <a16:creationId xmlns:a16="http://schemas.microsoft.com/office/drawing/2014/main" id="{C9EDA1B8-B2B5-4AB7-BE28-FD2E702400CA}"/>
              </a:ext>
            </a:extLst>
          </p:cNvPr>
          <p:cNvSpPr/>
          <p:nvPr/>
        </p:nvSpPr>
        <p:spPr>
          <a:xfrm>
            <a:off x="4789268" y="3771300"/>
            <a:ext cx="1674544" cy="681461"/>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Community </a:t>
            </a:r>
            <a:r>
              <a:rPr lang="en-US" sz="1600">
                <a:solidFill>
                  <a:srgbClr val="FF0000"/>
                </a:solidFill>
              </a:rPr>
              <a:t> </a:t>
            </a:r>
            <a:r>
              <a:rPr lang="en-US" sz="1600">
                <a:solidFill>
                  <a:schemeClr val="tx1"/>
                </a:solidFill>
              </a:rPr>
              <a:t>Partnerships</a:t>
            </a:r>
            <a:endParaRPr lang="en-US" sz="1600">
              <a:solidFill>
                <a:schemeClr val="tx1"/>
              </a:solidFill>
              <a:ea typeface="Calibri"/>
              <a:cs typeface="Calibri"/>
            </a:endParaRPr>
          </a:p>
        </p:txBody>
      </p:sp>
      <p:sp>
        <p:nvSpPr>
          <p:cNvPr id="26" name="Rounded Rectangle 85">
            <a:extLst>
              <a:ext uri="{FF2B5EF4-FFF2-40B4-BE49-F238E27FC236}">
                <a16:creationId xmlns:a16="http://schemas.microsoft.com/office/drawing/2014/main" id="{78A60644-0FDA-E9A5-A8A9-AB39830E7D17}"/>
              </a:ext>
            </a:extLst>
          </p:cNvPr>
          <p:cNvSpPr/>
          <p:nvPr/>
        </p:nvSpPr>
        <p:spPr>
          <a:xfrm>
            <a:off x="4795447" y="4698068"/>
            <a:ext cx="1687244" cy="58977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algn="ctr"/>
            <a:r>
              <a:rPr lang="en-US" sz="1600"/>
              <a:t>Healthcare Data Utilization</a:t>
            </a:r>
          </a:p>
        </p:txBody>
      </p:sp>
      <p:sp>
        <p:nvSpPr>
          <p:cNvPr id="28" name="Rounded Rectangle 87">
            <a:extLst>
              <a:ext uri="{FF2B5EF4-FFF2-40B4-BE49-F238E27FC236}">
                <a16:creationId xmlns:a16="http://schemas.microsoft.com/office/drawing/2014/main" id="{4DD97BA5-B3EA-9953-A828-AC4406353BE4}"/>
              </a:ext>
            </a:extLst>
          </p:cNvPr>
          <p:cNvSpPr/>
          <p:nvPr/>
        </p:nvSpPr>
        <p:spPr>
          <a:xfrm>
            <a:off x="6543427" y="858378"/>
            <a:ext cx="5529655" cy="589777"/>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marL="285750" indent="-285750">
              <a:buFont typeface="Arial" panose="020B0604020202020204" pitchFamily="34" charset="0"/>
              <a:buChar char="•"/>
            </a:pPr>
            <a:r>
              <a:rPr lang="en-US" sz="1400"/>
              <a:t>Equitable and Respectful Care Education and Implementation</a:t>
            </a:r>
          </a:p>
          <a:p>
            <a:pPr marL="285750" indent="-285750">
              <a:buFont typeface="Arial" panose="020B0604020202020204" pitchFamily="34" charset="0"/>
              <a:buChar char="•"/>
            </a:pPr>
            <a:r>
              <a:rPr lang="en-US" sz="1400"/>
              <a:t>Safe Sleep Environment Education and Implementation</a:t>
            </a:r>
          </a:p>
        </p:txBody>
      </p:sp>
      <p:sp>
        <p:nvSpPr>
          <p:cNvPr id="30" name="TextBox 29">
            <a:extLst>
              <a:ext uri="{FF2B5EF4-FFF2-40B4-BE49-F238E27FC236}">
                <a16:creationId xmlns:a16="http://schemas.microsoft.com/office/drawing/2014/main" id="{F6297887-83BD-82E8-1C79-F8E9E0836828}"/>
              </a:ext>
            </a:extLst>
          </p:cNvPr>
          <p:cNvSpPr txBox="1"/>
          <p:nvPr/>
        </p:nvSpPr>
        <p:spPr>
          <a:xfrm>
            <a:off x="7972721" y="274352"/>
            <a:ext cx="2667520" cy="369332"/>
          </a:xfrm>
          <a:prstGeom prst="rect">
            <a:avLst/>
          </a:prstGeom>
          <a:noFill/>
        </p:spPr>
        <p:txBody>
          <a:bodyPr wrap="square" lIns="91440" tIns="45720" rIns="91440" bIns="45720" rtlCol="0" anchor="t">
            <a:spAutoFit/>
          </a:bodyPr>
          <a:lstStyle/>
          <a:p>
            <a:r>
              <a:rPr lang="en-US" b="1">
                <a:solidFill>
                  <a:schemeClr val="accent1"/>
                </a:solidFill>
                <a:latin typeface="Arial"/>
                <a:ea typeface="MS PGothic"/>
                <a:cs typeface="Arial"/>
              </a:rPr>
              <a:t>Secondary Drivers</a:t>
            </a:r>
          </a:p>
        </p:txBody>
      </p:sp>
      <p:sp>
        <p:nvSpPr>
          <p:cNvPr id="32" name="Rounded Rectangle 89">
            <a:extLst>
              <a:ext uri="{FF2B5EF4-FFF2-40B4-BE49-F238E27FC236}">
                <a16:creationId xmlns:a16="http://schemas.microsoft.com/office/drawing/2014/main" id="{8449D5CB-7C16-EDDA-3100-9116410AABE0}"/>
              </a:ext>
            </a:extLst>
          </p:cNvPr>
          <p:cNvSpPr/>
          <p:nvPr/>
        </p:nvSpPr>
        <p:spPr>
          <a:xfrm>
            <a:off x="6602417" y="1710625"/>
            <a:ext cx="5480760" cy="739087"/>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Organizational Leadership Commitment</a:t>
            </a:r>
          </a:p>
          <a:p>
            <a:pPr marL="285750" indent="-285750">
              <a:buFont typeface="Arial" panose="020B0604020202020204" pitchFamily="34" charset="0"/>
              <a:buChar char="•"/>
            </a:pPr>
            <a:r>
              <a:rPr lang="en-US" sz="1400"/>
              <a:t>Equitable and Inclusive Unit Policies</a:t>
            </a:r>
          </a:p>
          <a:p>
            <a:pPr marL="285750" indent="-285750">
              <a:buFont typeface="Arial" panose="020B0604020202020204" pitchFamily="34" charset="0"/>
              <a:buChar char="•"/>
            </a:pPr>
            <a:r>
              <a:rPr lang="en-US" sz="1400"/>
              <a:t>Parent and Caregiver Experience Prioritization</a:t>
            </a:r>
            <a:endParaRPr lang="en-US" sz="1400" err="1">
              <a:ea typeface="Calibri"/>
              <a:cs typeface="Calibri"/>
            </a:endParaRPr>
          </a:p>
        </p:txBody>
      </p:sp>
      <p:sp>
        <p:nvSpPr>
          <p:cNvPr id="34" name="Rounded Rectangle 90">
            <a:extLst>
              <a:ext uri="{FF2B5EF4-FFF2-40B4-BE49-F238E27FC236}">
                <a16:creationId xmlns:a16="http://schemas.microsoft.com/office/drawing/2014/main" id="{CB726A25-CFF2-A633-BB75-01000B742058}"/>
              </a:ext>
            </a:extLst>
          </p:cNvPr>
          <p:cNvSpPr/>
          <p:nvPr/>
        </p:nvSpPr>
        <p:spPr>
          <a:xfrm>
            <a:off x="6611873" y="2704406"/>
            <a:ext cx="5476926" cy="788843"/>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Respectful Parent and Caregiver Partnerships</a:t>
            </a:r>
            <a:endParaRPr lang="en-US" sz="1400">
              <a:solidFill>
                <a:srgbClr val="FF0000"/>
              </a:solidFill>
              <a:ea typeface="Calibri"/>
              <a:cs typeface="Calibri"/>
            </a:endParaRPr>
          </a:p>
          <a:p>
            <a:pPr marL="285750" indent="-285750">
              <a:buFont typeface="Arial" panose="020B0604020202020204" pitchFamily="34" charset="0"/>
              <a:buChar char="•"/>
            </a:pPr>
            <a:r>
              <a:rPr lang="en-US" sz="1400"/>
              <a:t>Safe Sleep Awareness</a:t>
            </a:r>
            <a:endParaRPr lang="en-US" sz="1400">
              <a:cs typeface="Calibri"/>
            </a:endParaRPr>
          </a:p>
          <a:p>
            <a:pPr marL="285750" indent="-285750">
              <a:buFont typeface="Arial" panose="020B0604020202020204" pitchFamily="34" charset="0"/>
              <a:buChar char="•"/>
            </a:pPr>
            <a:r>
              <a:rPr lang="en-US" sz="1400">
                <a:solidFill>
                  <a:schemeClr val="tx1"/>
                </a:solidFill>
              </a:rPr>
              <a:t>Transition to Home, including </a:t>
            </a:r>
            <a:r>
              <a:rPr lang="en-US" sz="1400" err="1">
                <a:solidFill>
                  <a:schemeClr val="tx1"/>
                </a:solidFill>
              </a:rPr>
              <a:t>SDoH</a:t>
            </a:r>
            <a:r>
              <a:rPr lang="en-US" sz="1400">
                <a:solidFill>
                  <a:schemeClr val="tx1"/>
                </a:solidFill>
              </a:rPr>
              <a:t> </a:t>
            </a:r>
            <a:r>
              <a:rPr lang="en-US" sz="1400">
                <a:solidFill>
                  <a:schemeClr val="tx1"/>
                </a:solidFill>
                <a:ea typeface="+mn-lt"/>
                <a:cs typeface="+mn-lt"/>
              </a:rPr>
              <a:t>Screening and Resource Linkage</a:t>
            </a:r>
            <a:endParaRPr lang="en-US" sz="1400">
              <a:solidFill>
                <a:schemeClr val="tx1"/>
              </a:solidFill>
              <a:ea typeface="Calibri"/>
              <a:cs typeface="Calibri"/>
            </a:endParaRPr>
          </a:p>
        </p:txBody>
      </p:sp>
      <p:sp>
        <p:nvSpPr>
          <p:cNvPr id="36" name="Rounded Rectangle 91">
            <a:extLst>
              <a:ext uri="{FF2B5EF4-FFF2-40B4-BE49-F238E27FC236}">
                <a16:creationId xmlns:a16="http://schemas.microsoft.com/office/drawing/2014/main" id="{C5BA209B-6AD7-115B-8383-D8382814ACEE}"/>
              </a:ext>
            </a:extLst>
          </p:cNvPr>
          <p:cNvSpPr/>
          <p:nvPr/>
        </p:nvSpPr>
        <p:spPr>
          <a:xfrm>
            <a:off x="6606479" y="3667823"/>
            <a:ext cx="5474238" cy="785370"/>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Resource Mapping</a:t>
            </a:r>
          </a:p>
          <a:p>
            <a:pPr marL="285750" indent="-285750">
              <a:buFont typeface="Arial" panose="020B0604020202020204" pitchFamily="34" charset="0"/>
              <a:buChar char="•"/>
            </a:pPr>
            <a:r>
              <a:rPr lang="en-US" sz="1400"/>
              <a:t>Building Relationships with Community Organizations</a:t>
            </a:r>
          </a:p>
          <a:p>
            <a:pPr marL="285750" indent="-285750">
              <a:buFont typeface="Arial" panose="020B0604020202020204" pitchFamily="34" charset="0"/>
              <a:buChar char="•"/>
            </a:pPr>
            <a:r>
              <a:rPr lang="en-US" sz="1400">
                <a:solidFill>
                  <a:schemeClr val="tx1"/>
                </a:solidFill>
                <a:ea typeface="Calibri"/>
                <a:cs typeface="Calibri"/>
              </a:rPr>
              <a:t>Transfer of Care to Community Providers</a:t>
            </a:r>
          </a:p>
        </p:txBody>
      </p:sp>
      <p:sp>
        <p:nvSpPr>
          <p:cNvPr id="38" name="Rounded Rectangle 92">
            <a:extLst>
              <a:ext uri="{FF2B5EF4-FFF2-40B4-BE49-F238E27FC236}">
                <a16:creationId xmlns:a16="http://schemas.microsoft.com/office/drawing/2014/main" id="{DD496E2B-129D-7877-3471-A97FA7218225}"/>
              </a:ext>
            </a:extLst>
          </p:cNvPr>
          <p:cNvSpPr/>
          <p:nvPr/>
        </p:nvSpPr>
        <p:spPr>
          <a:xfrm>
            <a:off x="6606981" y="4625513"/>
            <a:ext cx="5474238" cy="736472"/>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a:t>Collection of Accurate Race and Ethnicity Data</a:t>
            </a:r>
          </a:p>
          <a:p>
            <a:pPr marL="285750" indent="-285750">
              <a:buFont typeface="Arial" panose="020B0604020202020204" pitchFamily="34" charset="0"/>
              <a:buChar char="•"/>
            </a:pPr>
            <a:r>
              <a:rPr lang="en-US" sz="1400"/>
              <a:t>Dissemination of Stratified Data</a:t>
            </a:r>
            <a:endParaRPr lang="en-US" sz="1400">
              <a:ea typeface="Calibri"/>
              <a:cs typeface="Calibri"/>
            </a:endParaRPr>
          </a:p>
          <a:p>
            <a:pPr marL="285750" indent="-285750">
              <a:buFont typeface="Arial" panose="020B0604020202020204" pitchFamily="34" charset="0"/>
              <a:buChar char="•"/>
            </a:pPr>
            <a:r>
              <a:rPr lang="en-US" sz="1400"/>
              <a:t>Application of Data to Address Inequities</a:t>
            </a:r>
            <a:endParaRPr lang="en-US" sz="1400">
              <a:ea typeface="Calibri"/>
              <a:cs typeface="Calibri"/>
            </a:endParaRPr>
          </a:p>
        </p:txBody>
      </p:sp>
      <p:sp>
        <p:nvSpPr>
          <p:cNvPr id="40" name="Rounded Rectangle 93">
            <a:extLst>
              <a:ext uri="{FF2B5EF4-FFF2-40B4-BE49-F238E27FC236}">
                <a16:creationId xmlns:a16="http://schemas.microsoft.com/office/drawing/2014/main" id="{BDCA2154-1309-1ECE-3338-3B699831342F}"/>
              </a:ext>
            </a:extLst>
          </p:cNvPr>
          <p:cNvSpPr/>
          <p:nvPr/>
        </p:nvSpPr>
        <p:spPr>
          <a:xfrm>
            <a:off x="2978110" y="5811228"/>
            <a:ext cx="1058563" cy="595955"/>
          </a:xfrm>
          <a:prstGeom prst="round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1400" b="1"/>
              <a:t>ESSI Bundle</a:t>
            </a:r>
            <a:r>
              <a:rPr lang="en-US" sz="1400"/>
              <a:t>:</a:t>
            </a:r>
          </a:p>
        </p:txBody>
      </p:sp>
      <p:sp>
        <p:nvSpPr>
          <p:cNvPr id="42" name="Rounded Rectangle 96">
            <a:extLst>
              <a:ext uri="{FF2B5EF4-FFF2-40B4-BE49-F238E27FC236}">
                <a16:creationId xmlns:a16="http://schemas.microsoft.com/office/drawing/2014/main" id="{E9E3C6CF-96AA-68D8-0977-EC06066DAB15}"/>
              </a:ext>
            </a:extLst>
          </p:cNvPr>
          <p:cNvSpPr/>
          <p:nvPr/>
        </p:nvSpPr>
        <p:spPr>
          <a:xfrm>
            <a:off x="4190069" y="5500950"/>
            <a:ext cx="7906627" cy="1217038"/>
          </a:xfrm>
          <a:prstGeom prst="roundRect">
            <a:avLst/>
          </a:prstGeom>
        </p:spPr>
        <p:style>
          <a:lnRef idx="2">
            <a:schemeClr val="accent1"/>
          </a:lnRef>
          <a:fillRef idx="1">
            <a:schemeClr val="lt1"/>
          </a:fillRef>
          <a:effectRef idx="0">
            <a:schemeClr val="accent1"/>
          </a:effectRef>
          <a:fontRef idx="minor">
            <a:schemeClr val="dk1"/>
          </a:fontRef>
        </p:style>
        <p:txBody>
          <a:bodyPr lIns="91440" tIns="45720" rIns="91440" bIns="45720" rtlCol="0" anchor="ctr"/>
          <a:lstStyle/>
          <a:p>
            <a:pPr marL="285750" indent="-285750">
              <a:buFont typeface="Arial" panose="020B0604020202020204" pitchFamily="34" charset="0"/>
              <a:buChar char="•"/>
            </a:pPr>
            <a:r>
              <a:rPr lang="en-US" sz="1400" b="1"/>
              <a:t>Awareness</a:t>
            </a:r>
            <a:r>
              <a:rPr lang="en-US" sz="1400"/>
              <a:t>: Parents or caregivers report an understanding of a safe sleep environment, including navigating challenges to safe sleep at home</a:t>
            </a:r>
          </a:p>
          <a:p>
            <a:pPr marL="285750" indent="-285750">
              <a:buFont typeface="Arial" panose="020B0604020202020204" pitchFamily="34" charset="0"/>
              <a:buChar char="•"/>
            </a:pPr>
            <a:r>
              <a:rPr lang="en-US" sz="1400" b="1"/>
              <a:t>Readiness</a:t>
            </a:r>
            <a:r>
              <a:rPr lang="en-US" sz="1400"/>
              <a:t>: </a:t>
            </a:r>
            <a:r>
              <a:rPr lang="en-US" sz="1400">
                <a:solidFill>
                  <a:schemeClr val="tx1"/>
                </a:solidFill>
                <a:ea typeface="+mn-lt"/>
                <a:cs typeface="+mn-lt"/>
              </a:rPr>
              <a:t>Family is prepared for a transition to home, including </a:t>
            </a:r>
            <a:r>
              <a:rPr lang="en-US" sz="1400" err="1">
                <a:solidFill>
                  <a:schemeClr val="tx1"/>
                </a:solidFill>
                <a:ea typeface="+mn-lt"/>
                <a:cs typeface="+mn-lt"/>
              </a:rPr>
              <a:t>SDoH</a:t>
            </a:r>
            <a:r>
              <a:rPr lang="en-US" sz="1400">
                <a:solidFill>
                  <a:schemeClr val="tx1"/>
                </a:solidFill>
                <a:ea typeface="+mn-lt"/>
                <a:cs typeface="+mn-lt"/>
              </a:rPr>
              <a:t> screening and resource linkage</a:t>
            </a:r>
            <a:endParaRPr lang="en-US" sz="1400">
              <a:solidFill>
                <a:schemeClr val="tx1"/>
              </a:solidFill>
              <a:cs typeface="Calibri"/>
            </a:endParaRPr>
          </a:p>
          <a:p>
            <a:pPr marL="285750" indent="-285750">
              <a:buFont typeface="Arial" panose="020B0604020202020204" pitchFamily="34" charset="0"/>
              <a:buChar char="•"/>
            </a:pPr>
            <a:r>
              <a:rPr lang="en-US" sz="1400" b="1"/>
              <a:t>Transfer of Care</a:t>
            </a:r>
            <a:r>
              <a:rPr lang="en-US" sz="1400"/>
              <a:t>: ESSI Newborn Care Plan (Awareness &amp; Readiness) documented in the discharge </a:t>
            </a:r>
            <a:endParaRPr lang="en-US" sz="1400">
              <a:cs typeface="Calibri"/>
            </a:endParaRPr>
          </a:p>
        </p:txBody>
      </p:sp>
    </p:spTree>
    <p:extLst>
      <p:ext uri="{BB962C8B-B14F-4D97-AF65-F5344CB8AC3E}">
        <p14:creationId xmlns:p14="http://schemas.microsoft.com/office/powerpoint/2010/main" val="1210882552"/>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2174"/>
        <p:cNvGrpSpPr/>
        <p:nvPr/>
      </p:nvGrpSpPr>
      <p:grpSpPr>
        <a:xfrm>
          <a:off x="0" y="0"/>
          <a:ext cx="0" cy="0"/>
          <a:chOff x="0" y="0"/>
          <a:chExt cx="0" cy="0"/>
        </a:xfrm>
      </p:grpSpPr>
      <p:sp>
        <p:nvSpPr>
          <p:cNvPr id="2175" name="Google Shape;2175;p5"/>
          <p:cNvSpPr txBox="1">
            <a:spLocks noGrp="1"/>
          </p:cNvSpPr>
          <p:nvPr>
            <p:ph type="body" idx="1"/>
          </p:nvPr>
        </p:nvSpPr>
        <p:spPr>
          <a:xfrm>
            <a:off x="7302725" y="1677648"/>
            <a:ext cx="4629600" cy="5042700"/>
          </a:xfrm>
          <a:prstGeom prst="rect">
            <a:avLst/>
          </a:prstGeom>
          <a:noFill/>
          <a:ln>
            <a:noFill/>
          </a:ln>
        </p:spPr>
        <p:txBody>
          <a:bodyPr spcFirstLastPara="1" wrap="square" lIns="91425" tIns="45700" rIns="91425" bIns="45700" anchor="t" anchorCtr="0">
            <a:noAutofit/>
          </a:bodyPr>
          <a:lstStyle/>
          <a:p>
            <a:pPr marL="0" indent="0" algn="ctr">
              <a:spcBef>
                <a:spcPts val="0"/>
              </a:spcBef>
              <a:buSzPts val="2400"/>
              <a:buNone/>
            </a:pPr>
            <a:r>
              <a:rPr lang="en-US" sz="2900"/>
              <a:t>The goal of the ESSI initiative is to better equip hospitals to address the issues that contribute to these disparities in infant mortality.</a:t>
            </a:r>
          </a:p>
          <a:p>
            <a:pPr marL="0" lvl="0" indent="0" algn="ctr">
              <a:lnSpc>
                <a:spcPct val="100000"/>
              </a:lnSpc>
              <a:spcBef>
                <a:spcPts val="0"/>
              </a:spcBef>
              <a:spcAft>
                <a:spcPts val="0"/>
              </a:spcAft>
              <a:buSzPts val="2400"/>
              <a:buNone/>
            </a:pPr>
            <a:endParaRPr lang="en-US" sz="2900"/>
          </a:p>
          <a:p>
            <a:pPr marL="0" indent="0" algn="ctr">
              <a:spcBef>
                <a:spcPts val="0"/>
              </a:spcBef>
              <a:buSzPts val="2400"/>
              <a:buNone/>
            </a:pPr>
            <a:r>
              <a:rPr lang="en-US" sz="2900" b="1"/>
              <a:t>We look forward to working together as a collaborative to achieve these goals! </a:t>
            </a:r>
            <a:endParaRPr lang="en-US" sz="2900"/>
          </a:p>
          <a:p>
            <a:pPr marL="228600" indent="-76200">
              <a:spcBef>
                <a:spcPts val="2000"/>
              </a:spcBef>
              <a:buSzPts val="2400"/>
              <a:buNone/>
            </a:pPr>
            <a:endParaRPr lang="en-US"/>
          </a:p>
          <a:p>
            <a:pPr marL="228600" indent="-50800">
              <a:spcBef>
                <a:spcPts val="2000"/>
              </a:spcBef>
              <a:buSzPts val="2800"/>
              <a:buNone/>
            </a:pPr>
            <a:endParaRPr lang="en-US" sz="2800"/>
          </a:p>
        </p:txBody>
      </p:sp>
      <p:sp>
        <p:nvSpPr>
          <p:cNvPr id="2176" name="Google Shape;2176;p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76</a:t>
            </a:fld>
            <a:endParaRPr/>
          </a:p>
        </p:txBody>
      </p:sp>
      <p:sp>
        <p:nvSpPr>
          <p:cNvPr id="2177" name="Google Shape;2177;p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sp>
        <p:nvSpPr>
          <p:cNvPr id="2178" name="Google Shape;2178;p5" descr="https://usc-powerpoint.officeapps.live.com/pods/GetClipboardImage.ashx?Id=5ceb49b5-a84b-43cc-a243-53b54dce9c7e&amp;DC=PUS6&amp;pkey=72ad52c9-342b-4945-8f9f-de143e77756c&amp;wdwaccluster=PUS6"/>
          <p:cNvSpPr/>
          <p:nvPr/>
        </p:nvSpPr>
        <p:spPr>
          <a:xfrm>
            <a:off x="212725" y="-144463"/>
            <a:ext cx="304800" cy="304801"/>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2179" name="Google Shape;2179;p5" descr="Shape&#10;&#10;Description automatically generated"/>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2498" y="-3747"/>
            <a:ext cx="6865495" cy="6853003"/>
          </a:xfrm>
          <a:prstGeom prst="rect">
            <a:avLst/>
          </a:prstGeom>
          <a:noFill/>
          <a:ln>
            <a:noFill/>
          </a:ln>
        </p:spPr>
      </p:pic>
      <p:sp>
        <p:nvSpPr>
          <p:cNvPr id="2180" name="Google Shape;2180;p5"/>
          <p:cNvSpPr txBox="1"/>
          <p:nvPr/>
        </p:nvSpPr>
        <p:spPr>
          <a:xfrm>
            <a:off x="1526498" y="1722003"/>
            <a:ext cx="3817495" cy="3416279"/>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US" sz="2400" b="0" i="0" u="none" strike="noStrike" cap="none">
                <a:solidFill>
                  <a:srgbClr val="444C55"/>
                </a:solidFill>
                <a:latin typeface="Calibri"/>
                <a:ea typeface="Calibri"/>
                <a:cs typeface="Calibri"/>
                <a:sym typeface="Calibri"/>
              </a:rPr>
              <a:t> ILPQC has an opportunity to prevent infant deaths and reduce racial disparities through a quality framework. </a:t>
            </a:r>
            <a:r>
              <a:rPr lang="en-US" sz="2400">
                <a:solidFill>
                  <a:srgbClr val="444C55"/>
                </a:solidFill>
                <a:latin typeface="Calibri"/>
                <a:ea typeface="Calibri"/>
                <a:cs typeface="Calibri"/>
                <a:sym typeface="Calibri"/>
              </a:rPr>
              <a:t>ESSI</a:t>
            </a:r>
            <a:r>
              <a:rPr lang="en-US" sz="2400" b="0" i="0" u="none" strike="noStrike" cap="none">
                <a:solidFill>
                  <a:srgbClr val="444C55"/>
                </a:solidFill>
                <a:latin typeface="Calibri"/>
                <a:ea typeface="Calibri"/>
                <a:cs typeface="Calibri"/>
                <a:sym typeface="Calibri"/>
              </a:rPr>
              <a:t> will address infant safe sleep environment, racial equity, social determinants of health, and other contributing factors. ​</a:t>
            </a:r>
            <a:endParaRPr sz="1600" b="0" i="0" u="none" strike="noStrike" cap="none">
              <a:solidFill>
                <a:srgbClr val="444C55"/>
              </a:solidFill>
              <a:latin typeface="Calibri"/>
              <a:ea typeface="Calibri"/>
              <a:cs typeface="Calibri"/>
              <a:sym typeface="Calibri"/>
            </a:endParaRPr>
          </a:p>
        </p:txBody>
      </p:sp>
      <p:sp>
        <p:nvSpPr>
          <p:cNvPr id="2181" name="Google Shape;2181;p5"/>
          <p:cNvSpPr txBox="1">
            <a:spLocks noGrp="1"/>
          </p:cNvSpPr>
          <p:nvPr>
            <p:ph type="title"/>
          </p:nvPr>
        </p:nvSpPr>
        <p:spPr>
          <a:xfrm>
            <a:off x="284813" y="2863"/>
            <a:ext cx="4342263" cy="1325563"/>
          </a:xfrm>
          <a:prstGeom prst="rect">
            <a:avLst/>
          </a:prstGeom>
          <a:noFill/>
          <a:ln>
            <a:noFill/>
          </a:ln>
        </p:spPr>
        <p:txBody>
          <a:bodyPr spcFirstLastPara="1" wrap="square" lIns="91425" tIns="45700" rIns="91425" bIns="45700" anchor="ctr" anchorCtr="0">
            <a:noAutofit/>
          </a:bodyPr>
          <a:lstStyle/>
          <a:p>
            <a:pPr marL="0" lvl="0" indent="0" algn="ctr" rtl="0">
              <a:lnSpc>
                <a:spcPct val="100000"/>
              </a:lnSpc>
              <a:spcBef>
                <a:spcPts val="0"/>
              </a:spcBef>
              <a:spcAft>
                <a:spcPts val="0"/>
              </a:spcAft>
              <a:buClr>
                <a:schemeClr val="lt1"/>
              </a:buClr>
              <a:buSzPts val="3600"/>
              <a:buFont typeface="Calibri"/>
              <a:buNone/>
            </a:pPr>
            <a:r>
              <a:rPr lang="en-US">
                <a:solidFill>
                  <a:schemeClr val="lt1"/>
                </a:solidFill>
              </a:rPr>
              <a:t>ESSI Initiative Vision</a:t>
            </a:r>
            <a:endParaRPr/>
          </a:p>
        </p:txBody>
      </p:sp>
    </p:spTree>
    <p:extLst>
      <p:ext uri="{BB962C8B-B14F-4D97-AF65-F5344CB8AC3E}">
        <p14:creationId xmlns:p14="http://schemas.microsoft.com/office/powerpoint/2010/main" val="260270171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2C4BFA1-2075-4901-9E24-E41D1FDD51F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55481" y="498348"/>
            <a:ext cx="9902663" cy="5861304"/>
            <a:chOff x="1155481" y="498348"/>
            <a:chExt cx="9902663" cy="5861304"/>
          </a:xfrm>
        </p:grpSpPr>
        <p:sp>
          <p:nvSpPr>
            <p:cNvPr id="11" name="Oval 5">
              <a:extLst>
                <a:ext uri="{FF2B5EF4-FFF2-40B4-BE49-F238E27FC236}">
                  <a16:creationId xmlns:a16="http://schemas.microsoft.com/office/drawing/2014/main" id="{985A7375-E3AF-4F5C-85AE-17E8832952CA}"/>
                </a:ext>
                <a:ext uri="{C183D7F6-B498-43B3-948B-1728B52AA6E4}">
                  <adec:decorative xmlns:adec="http://schemas.microsoft.com/office/drawing/2017/decorative" val="1"/>
                </a:ext>
              </a:extLst>
            </p:cNvPr>
            <p:cNvSpPr>
              <a:spLocks noChangeArrowheads="1"/>
            </p:cNvSpPr>
            <p:nvPr>
              <p:extLst>
                <p:ext uri="{386F3935-93C4-4BCD-93E2-E3B085C9AB24}">
                  <p16:designElem xmlns:p16="http://schemas.microsoft.com/office/powerpoint/2015/main" val="1"/>
                </p:ext>
              </p:extLst>
            </p:nvPr>
          </p:nvSpPr>
          <p:spPr bwMode="auto">
            <a:xfrm>
              <a:off x="1155481" y="498348"/>
              <a:ext cx="5861304" cy="5861304"/>
            </a:xfrm>
            <a:prstGeom prst="ellipse">
              <a:avLst/>
            </a:prstGeom>
            <a:solidFill>
              <a:schemeClr val="accent1">
                <a:alpha val="55000"/>
              </a:schemeClr>
            </a:solidFill>
            <a:ln>
              <a:noFill/>
            </a:ln>
          </p:spPr>
          <p:txBody>
            <a:bodyPr/>
            <a:lstStyle/>
            <a:p>
              <a:endParaRPr lang="en-US"/>
            </a:p>
          </p:txBody>
        </p:sp>
        <p:sp>
          <p:nvSpPr>
            <p:cNvPr id="12" name="Oval 11">
              <a:extLst>
                <a:ext uri="{FF2B5EF4-FFF2-40B4-BE49-F238E27FC236}">
                  <a16:creationId xmlns:a16="http://schemas.microsoft.com/office/drawing/2014/main" id="{F0307F65-8304-4FA8-A841-D4D7625411BE}"/>
                </a:ext>
                <a:ext uri="{C183D7F6-B498-43B3-948B-1728B52AA6E4}">
                  <adec:decorative xmlns:adec="http://schemas.microsoft.com/office/drawing/2017/decorative" val="1"/>
                </a:ext>
              </a:extLst>
            </p:cNvPr>
            <p:cNvSpPr>
              <a:spLocks noChangeArrowheads="1"/>
            </p:cNvSpPr>
            <p:nvPr>
              <p:extLst>
                <p:ext uri="{386F3935-93C4-4BCD-93E2-E3B085C9AB24}">
                  <p16:designElem xmlns:p16="http://schemas.microsoft.com/office/powerpoint/2015/main" val="1"/>
                </p:ext>
              </p:extLst>
            </p:nvPr>
          </p:nvSpPr>
          <p:spPr bwMode="auto">
            <a:xfrm>
              <a:off x="5196840" y="498348"/>
              <a:ext cx="5861304" cy="5861304"/>
            </a:xfrm>
            <a:prstGeom prst="ellipse">
              <a:avLst/>
            </a:prstGeom>
            <a:solidFill>
              <a:schemeClr val="accent1">
                <a:alpha val="55000"/>
              </a:schemeClr>
            </a:solidFill>
            <a:ln>
              <a:noFill/>
            </a:ln>
          </p:spPr>
          <p:txBody>
            <a:bodyPr/>
            <a:lstStyle/>
            <a:p>
              <a:endParaRPr lang="en-US"/>
            </a:p>
          </p:txBody>
        </p:sp>
        <p:sp>
          <p:nvSpPr>
            <p:cNvPr id="13" name="Oval 5">
              <a:extLst>
                <a:ext uri="{FF2B5EF4-FFF2-40B4-BE49-F238E27FC236}">
                  <a16:creationId xmlns:a16="http://schemas.microsoft.com/office/drawing/2014/main" id="{C8B8394C-136F-4E05-A002-D93A5E79CD50}"/>
                </a:ext>
                <a:ext uri="{C183D7F6-B498-43B3-948B-1728B52AA6E4}">
                  <adec:decorative xmlns:adec="http://schemas.microsoft.com/office/drawing/2017/decorative" val="1"/>
                </a:ext>
              </a:extLst>
            </p:cNvPr>
            <p:cNvSpPr>
              <a:spLocks noChangeArrowheads="1"/>
            </p:cNvSpPr>
            <p:nvPr>
              <p:extLst>
                <p:ext uri="{386F3935-93C4-4BCD-93E2-E3B085C9AB24}">
                  <p16:designElem xmlns:p16="http://schemas.microsoft.com/office/powerpoint/2015/main" val="1"/>
                </p:ext>
              </p:extLst>
            </p:nvPr>
          </p:nvSpPr>
          <p:spPr bwMode="auto">
            <a:xfrm>
              <a:off x="3165348" y="498348"/>
              <a:ext cx="5861304" cy="5861304"/>
            </a:xfrm>
            <a:prstGeom prst="ellipse">
              <a:avLst/>
            </a:prstGeom>
            <a:solidFill>
              <a:schemeClr val="accent1">
                <a:alpha val="70000"/>
              </a:schemeClr>
            </a:solidFill>
            <a:ln>
              <a:noFill/>
            </a:ln>
          </p:spPr>
          <p:txBody>
            <a:bodyPr/>
            <a:lstStyle/>
            <a:p>
              <a:endParaRPr lang="en-US"/>
            </a:p>
          </p:txBody>
        </p:sp>
      </p:grpSp>
      <p:sp>
        <p:nvSpPr>
          <p:cNvPr id="15" name="Rectangle 14">
            <a:extLst>
              <a:ext uri="{FF2B5EF4-FFF2-40B4-BE49-F238E27FC236}">
                <a16:creationId xmlns:a16="http://schemas.microsoft.com/office/drawing/2014/main" id="{053FB2EE-284F-4C87-AB3D-BBF87A9FAB9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514600"/>
            <a:ext cx="12192000"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a:p>
        </p:txBody>
      </p:sp>
      <p:sp>
        <p:nvSpPr>
          <p:cNvPr id="2" name="Title 1">
            <a:extLst>
              <a:ext uri="{FF2B5EF4-FFF2-40B4-BE49-F238E27FC236}">
                <a16:creationId xmlns:a16="http://schemas.microsoft.com/office/drawing/2014/main" id="{8061418F-92BB-66A0-D7B1-92894732AE8F}"/>
              </a:ext>
            </a:extLst>
          </p:cNvPr>
          <p:cNvSpPr>
            <a:spLocks noGrp="1"/>
          </p:cNvSpPr>
          <p:nvPr>
            <p:ph type="title"/>
          </p:nvPr>
        </p:nvSpPr>
        <p:spPr>
          <a:xfrm>
            <a:off x="1524000" y="2776538"/>
            <a:ext cx="9144000" cy="1381188"/>
          </a:xfrm>
        </p:spPr>
        <p:txBody>
          <a:bodyPr vert="horz" lIns="91440" tIns="45720" rIns="91440" bIns="45720" rtlCol="0" anchor="ctr">
            <a:normAutofit/>
          </a:bodyPr>
          <a:lstStyle/>
          <a:p>
            <a:pPr algn="ctr">
              <a:lnSpc>
                <a:spcPct val="90000"/>
              </a:lnSpc>
            </a:pPr>
            <a:r>
              <a:rPr lang="en-US" sz="4000" kern="1200">
                <a:solidFill>
                  <a:schemeClr val="bg2"/>
                </a:solidFill>
                <a:latin typeface="+mj-lt"/>
                <a:ea typeface="+mj-ea"/>
                <a:cs typeface="+mj-cs"/>
              </a:rPr>
              <a:t>Join us in the Neonatal Breakout Session this Afternoon </a:t>
            </a:r>
            <a:r>
              <a:rPr lang="en-US" sz="4000">
                <a:solidFill>
                  <a:schemeClr val="bg2"/>
                </a:solidFill>
                <a:ea typeface="+mj-ea"/>
                <a:cs typeface="+mj-cs"/>
              </a:rPr>
              <a:t>to Get Started with ESSI!</a:t>
            </a:r>
            <a:endParaRPr lang="en-US" sz="4000" kern="1200">
              <a:solidFill>
                <a:schemeClr val="bg2"/>
              </a:solidFill>
              <a:latin typeface="+mj-lt"/>
              <a:ea typeface="+mj-ea"/>
              <a:cs typeface="+mj-cs"/>
            </a:endParaRPr>
          </a:p>
        </p:txBody>
      </p:sp>
      <p:sp>
        <p:nvSpPr>
          <p:cNvPr id="5" name="Footer Placeholder 4">
            <a:extLst>
              <a:ext uri="{FF2B5EF4-FFF2-40B4-BE49-F238E27FC236}">
                <a16:creationId xmlns:a16="http://schemas.microsoft.com/office/drawing/2014/main" id="{D97A4D84-29F1-DF88-549E-C43CD82DA70A}"/>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pPr>
            <a:r>
              <a:rPr lang="en-US" kern="1200">
                <a:solidFill>
                  <a:schemeClr val="tx1"/>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7B3921B1-0D5A-2127-20C1-47964970A06C}"/>
              </a:ext>
            </a:extLst>
          </p:cNvPr>
          <p:cNvSpPr>
            <a:spLocks noGrp="1"/>
          </p:cNvSpPr>
          <p:nvPr>
            <p:ph type="sldNum" sz="quarter" idx="10"/>
          </p:nvPr>
        </p:nvSpPr>
        <p:spPr>
          <a:xfrm>
            <a:off x="8610600" y="6356350"/>
            <a:ext cx="2743200" cy="365125"/>
          </a:xfrm>
        </p:spPr>
        <p:txBody>
          <a:bodyPr vert="horz" lIns="91440" tIns="45720" rIns="91440" bIns="45720" rtlCol="0" anchor="ctr">
            <a:normAutofit/>
          </a:bodyPr>
          <a:lstStyle/>
          <a:p>
            <a:pPr>
              <a:spcAft>
                <a:spcPts val="600"/>
              </a:spcAft>
            </a:pPr>
            <a:fld id="{97033E4B-E3EB-3D46-B2D8-3159663620FA}" type="slidenum">
              <a:rPr lang="en-US">
                <a:solidFill>
                  <a:schemeClr val="tx1"/>
                </a:solidFill>
              </a:rPr>
              <a:pPr>
                <a:spcAft>
                  <a:spcPts val="600"/>
                </a:spcAft>
              </a:pPr>
              <a:t>77</a:t>
            </a:fld>
            <a:endParaRPr lang="en-US">
              <a:solidFill>
                <a:schemeClr val="tx1"/>
              </a:solidFill>
            </a:endParaRPr>
          </a:p>
        </p:txBody>
      </p:sp>
    </p:spTree>
    <p:extLst>
      <p:ext uri="{BB962C8B-B14F-4D97-AF65-F5344CB8AC3E}">
        <p14:creationId xmlns:p14="http://schemas.microsoft.com/office/powerpoint/2010/main" val="3982581076"/>
      </p:ext>
    </p:extLst>
  </p:cSld>
  <p:clrMapOvr>
    <a:overrideClrMapping bg1="dk1" tx1="lt1" bg2="dk2" tx2="lt2" accent1="accent1" accent2="accent2" accent3="accent3" accent4="accent4" accent5="accent5" accent6="accent6" hlink="hlink" folHlink="folHlink"/>
  </p:clrMapOvr>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Slide Background">
            <a:extLst>
              <a:ext uri="{FF2B5EF4-FFF2-40B4-BE49-F238E27FC236}">
                <a16:creationId xmlns:a16="http://schemas.microsoft.com/office/drawing/2014/main" id="{C0763A76-9F1C-4FC5-82B7-DD475DA461B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 y="0"/>
            <a:ext cx="1219199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useBgFill="1">
        <p:nvSpPr>
          <p:cNvPr id="15" name="Rectangle 14">
            <a:extLst>
              <a:ext uri="{FF2B5EF4-FFF2-40B4-BE49-F238E27FC236}">
                <a16:creationId xmlns:a16="http://schemas.microsoft.com/office/drawing/2014/main" id="{E81BF4F6-F2CF-4984-9D14-D6966D92F99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8522446" cy="2285999"/>
          </a:xfrm>
          <a:prstGeom prst="rect">
            <a:avLst/>
          </a:prstGeom>
          <a:ln>
            <a:noFill/>
          </a:ln>
          <a:effectLst>
            <a:outerShdw blurRad="596900" dist="304800" dir="7140000" sx="90000" sy="90000" algn="t" rotWithShape="0">
              <a:srgbClr val="000000">
                <a:alpha val="1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D96E4856-711D-C60A-7BD9-4879B7E82BC0}"/>
              </a:ext>
            </a:extLst>
          </p:cNvPr>
          <p:cNvSpPr>
            <a:spLocks noGrp="1"/>
          </p:cNvSpPr>
          <p:nvPr>
            <p:ph type="title"/>
          </p:nvPr>
        </p:nvSpPr>
        <p:spPr>
          <a:xfrm>
            <a:off x="618029" y="565856"/>
            <a:ext cx="4646904" cy="1624520"/>
          </a:xfrm>
        </p:spPr>
        <p:txBody>
          <a:bodyPr anchor="ctr">
            <a:normAutofit/>
          </a:bodyPr>
          <a:lstStyle/>
          <a:p>
            <a:r>
              <a:rPr lang="en-US" sz="4000">
                <a:ea typeface="Lato Medium"/>
                <a:cs typeface="Lato Medium"/>
              </a:rPr>
              <a:t>Goals for 2024</a:t>
            </a:r>
            <a:endParaRPr lang="en-US" sz="4000"/>
          </a:p>
        </p:txBody>
      </p:sp>
      <p:pic>
        <p:nvPicPr>
          <p:cNvPr id="6" name="Content Placeholder 5" descr="Calendar on table">
            <a:extLst>
              <a:ext uri="{FF2B5EF4-FFF2-40B4-BE49-F238E27FC236}">
                <a16:creationId xmlns:a16="http://schemas.microsoft.com/office/drawing/2014/main" id="{7742ADBD-94B2-ED60-36FE-8478EC25C6BA}"/>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b="-2"/>
          <a:stretch/>
        </p:blipFill>
        <p:spPr>
          <a:xfrm>
            <a:off x="4456982" y="1"/>
            <a:ext cx="7741843" cy="6858000"/>
          </a:xfrm>
          <a:prstGeom prst="rect">
            <a:avLst/>
          </a:prstGeom>
        </p:spPr>
      </p:pic>
      <p:sp>
        <p:nvSpPr>
          <p:cNvPr id="4" name="Slide Number Placeholder 3">
            <a:extLst>
              <a:ext uri="{FF2B5EF4-FFF2-40B4-BE49-F238E27FC236}">
                <a16:creationId xmlns:a16="http://schemas.microsoft.com/office/drawing/2014/main" id="{83474B94-3AE4-9DC3-AAFB-200FC45C4D2E}"/>
              </a:ext>
            </a:extLst>
          </p:cNvPr>
          <p:cNvSpPr>
            <a:spLocks noGrp="1"/>
          </p:cNvSpPr>
          <p:nvPr>
            <p:ph type="sldNum" sz="quarter" idx="10"/>
          </p:nvPr>
        </p:nvSpPr>
        <p:spPr>
          <a:xfrm>
            <a:off x="8732520" y="6356350"/>
            <a:ext cx="3200400" cy="365125"/>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200" b="0" i="0" u="none" strike="noStrike" kern="1200" cap="none" spc="0" normalizeH="0" baseline="0" noProof="0">
                <a:ln>
                  <a:noFill/>
                </a:ln>
                <a:solidFill>
                  <a:srgbClr val="FFFFFF"/>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78</a:t>
            </a:fld>
            <a:endParaRPr kumimoji="0" lang="en-US" sz="12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8" name="Picture 7" descr="A close-up of a logo&#10;&#10;Description automatically generated">
            <a:extLst>
              <a:ext uri="{FF2B5EF4-FFF2-40B4-BE49-F238E27FC236}">
                <a16:creationId xmlns:a16="http://schemas.microsoft.com/office/drawing/2014/main" id="{18ED0678-C45D-DB01-89EE-4AA459C452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rot="21240000">
            <a:off x="7953506" y="5483571"/>
            <a:ext cx="1938069" cy="898462"/>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9" name="TextBox 8">
            <a:extLst>
              <a:ext uri="{FF2B5EF4-FFF2-40B4-BE49-F238E27FC236}">
                <a16:creationId xmlns:a16="http://schemas.microsoft.com/office/drawing/2014/main" id="{5BD812C1-62E9-CEF3-F14F-C7DCA863E941}"/>
              </a:ext>
            </a:extLst>
          </p:cNvPr>
          <p:cNvSpPr txBox="1"/>
          <p:nvPr/>
        </p:nvSpPr>
        <p:spPr>
          <a:xfrm>
            <a:off x="756249" y="2682815"/>
            <a:ext cx="2743200" cy="353943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srgbClr val="1C498B"/>
                </a:solidFill>
                <a:effectLst/>
                <a:uLnTx/>
                <a:uFillTx/>
                <a:latin typeface="Calibri" panose="020F0502020204030204"/>
                <a:ea typeface="+mn-ea"/>
                <a:cs typeface="+mn-cs"/>
              </a:rPr>
              <a:t>“Alone we can do so little, together we can do so much”</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3200">
              <a:solidFill>
                <a:srgbClr val="1C498B"/>
              </a:solidFill>
              <a:latin typeface="Calibri" panose="020F0502020204030204"/>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a:ln>
                  <a:noFill/>
                </a:ln>
                <a:solidFill>
                  <a:srgbClr val="1C498B"/>
                </a:solidFill>
                <a:effectLst/>
                <a:uLnTx/>
                <a:uFillTx/>
                <a:latin typeface="Calibri" panose="020F0502020204030204"/>
                <a:ea typeface="+mn-ea"/>
                <a:cs typeface="Calibri"/>
              </a:rPr>
              <a:t>Helen Keller</a:t>
            </a:r>
            <a:endParaRPr kumimoji="0" lang="en-US" sz="2800" b="0" i="0" u="none" strike="noStrike" kern="1200" cap="none" spc="0" normalizeH="0" baseline="0" noProof="0">
              <a:ln>
                <a:noFill/>
              </a:ln>
              <a:solidFill>
                <a:srgbClr val="1C498B"/>
              </a:solidFill>
              <a:effectLst/>
              <a:uLnTx/>
              <a:uFillTx/>
              <a:latin typeface="Calibri" panose="020F0502020204030204"/>
              <a:ea typeface="+mn-ea"/>
              <a:cs typeface="Calibri"/>
            </a:endParaRPr>
          </a:p>
        </p:txBody>
      </p:sp>
    </p:spTree>
    <p:extLst>
      <p:ext uri="{BB962C8B-B14F-4D97-AF65-F5344CB8AC3E}">
        <p14:creationId xmlns:p14="http://schemas.microsoft.com/office/powerpoint/2010/main" val="8406599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3"/>
          <p:cNvGrpSpPr/>
          <p:nvPr/>
        </p:nvGrpSpPr>
        <p:grpSpPr>
          <a:xfrm>
            <a:off x="827318" y="2349789"/>
            <a:ext cx="1358175" cy="1358175"/>
            <a:chOff x="0" y="0"/>
            <a:chExt cx="812800" cy="812800"/>
          </a:xfrm>
        </p:grpSpPr>
        <p:sp>
          <p:nvSpPr>
            <p:cNvPr id="4" name="Freeform 4"/>
            <p:cNvSpPr/>
            <p:nvPr/>
          </p:nvSpPr>
          <p:spPr>
            <a:xfrm>
              <a:off x="0" y="0"/>
              <a:ext cx="812800" cy="812800"/>
            </a:xfrm>
            <a:custGeom>
              <a:avLst/>
              <a:gdLst/>
              <a:ahLst/>
              <a:cxnLst/>
              <a:rect l="l" t="t" r="r" b="b"/>
              <a:pathLst>
                <a:path w="812800" h="812800">
                  <a:moveTo>
                    <a:pt x="114005" y="0"/>
                  </a:moveTo>
                  <a:lnTo>
                    <a:pt x="698795" y="0"/>
                  </a:lnTo>
                  <a:cubicBezTo>
                    <a:pt x="761758" y="0"/>
                    <a:pt x="812800" y="51042"/>
                    <a:pt x="812800" y="114005"/>
                  </a:cubicBezTo>
                  <a:lnTo>
                    <a:pt x="812800" y="698795"/>
                  </a:lnTo>
                  <a:cubicBezTo>
                    <a:pt x="812800" y="761758"/>
                    <a:pt x="761758" y="812800"/>
                    <a:pt x="698795" y="812800"/>
                  </a:cubicBezTo>
                  <a:lnTo>
                    <a:pt x="114005" y="812800"/>
                  </a:lnTo>
                  <a:cubicBezTo>
                    <a:pt x="51042" y="812800"/>
                    <a:pt x="0" y="761758"/>
                    <a:pt x="0" y="698795"/>
                  </a:cubicBezTo>
                  <a:lnTo>
                    <a:pt x="0" y="114005"/>
                  </a:lnTo>
                  <a:cubicBezTo>
                    <a:pt x="0" y="51042"/>
                    <a:pt x="51042" y="0"/>
                    <a:pt x="114005" y="0"/>
                  </a:cubicBezTo>
                  <a:close/>
                </a:path>
              </a:pathLst>
            </a:custGeom>
            <a:solidFill>
              <a:srgbClr val="B8CDDB"/>
            </a:solidFill>
          </p:spPr>
        </p:sp>
        <p:sp>
          <p:nvSpPr>
            <p:cNvPr id="5" name="TextBox 5"/>
            <p:cNvSpPr txBox="1"/>
            <p:nvPr/>
          </p:nvSpPr>
          <p:spPr>
            <a:xfrm>
              <a:off x="0" y="114300"/>
              <a:ext cx="812800" cy="698500"/>
            </a:xfrm>
            <a:prstGeom prst="rect">
              <a:avLst/>
            </a:prstGeom>
          </p:spPr>
          <p:txBody>
            <a:bodyPr lIns="33867" tIns="33867" rIns="33867" bIns="33867" rtlCol="0" anchor="ctr"/>
            <a:lstStyle/>
            <a:p>
              <a:pPr algn="ctr">
                <a:lnSpc>
                  <a:spcPts val="5150"/>
                </a:lnSpc>
              </a:pPr>
              <a:endParaRPr sz="800"/>
            </a:p>
          </p:txBody>
        </p:sp>
      </p:grpSp>
      <p:grpSp>
        <p:nvGrpSpPr>
          <p:cNvPr id="6" name="Group 6"/>
          <p:cNvGrpSpPr/>
          <p:nvPr/>
        </p:nvGrpSpPr>
        <p:grpSpPr>
          <a:xfrm>
            <a:off x="3849890" y="2378543"/>
            <a:ext cx="1358175" cy="1358175"/>
            <a:chOff x="0" y="0"/>
            <a:chExt cx="812800" cy="812800"/>
          </a:xfrm>
        </p:grpSpPr>
        <p:sp>
          <p:nvSpPr>
            <p:cNvPr id="7" name="Freeform 7"/>
            <p:cNvSpPr/>
            <p:nvPr/>
          </p:nvSpPr>
          <p:spPr>
            <a:xfrm>
              <a:off x="0" y="0"/>
              <a:ext cx="812800" cy="812800"/>
            </a:xfrm>
            <a:custGeom>
              <a:avLst/>
              <a:gdLst/>
              <a:ahLst/>
              <a:cxnLst/>
              <a:rect l="l" t="t" r="r" b="b"/>
              <a:pathLst>
                <a:path w="812800" h="812800">
                  <a:moveTo>
                    <a:pt x="114005" y="0"/>
                  </a:moveTo>
                  <a:lnTo>
                    <a:pt x="698795" y="0"/>
                  </a:lnTo>
                  <a:cubicBezTo>
                    <a:pt x="761758" y="0"/>
                    <a:pt x="812800" y="51042"/>
                    <a:pt x="812800" y="114005"/>
                  </a:cubicBezTo>
                  <a:lnTo>
                    <a:pt x="812800" y="698795"/>
                  </a:lnTo>
                  <a:cubicBezTo>
                    <a:pt x="812800" y="761758"/>
                    <a:pt x="761758" y="812800"/>
                    <a:pt x="698795" y="812800"/>
                  </a:cubicBezTo>
                  <a:lnTo>
                    <a:pt x="114005" y="812800"/>
                  </a:lnTo>
                  <a:cubicBezTo>
                    <a:pt x="51042" y="812800"/>
                    <a:pt x="0" y="761758"/>
                    <a:pt x="0" y="698795"/>
                  </a:cubicBezTo>
                  <a:lnTo>
                    <a:pt x="0" y="114005"/>
                  </a:lnTo>
                  <a:cubicBezTo>
                    <a:pt x="0" y="51042"/>
                    <a:pt x="51042" y="0"/>
                    <a:pt x="114005" y="0"/>
                  </a:cubicBezTo>
                  <a:close/>
                </a:path>
              </a:pathLst>
            </a:custGeom>
            <a:solidFill>
              <a:srgbClr val="F7BB97"/>
            </a:solidFill>
          </p:spPr>
        </p:sp>
        <p:sp>
          <p:nvSpPr>
            <p:cNvPr id="8" name="TextBox 8"/>
            <p:cNvSpPr txBox="1"/>
            <p:nvPr/>
          </p:nvSpPr>
          <p:spPr>
            <a:xfrm>
              <a:off x="0" y="114300"/>
              <a:ext cx="812800" cy="698500"/>
            </a:xfrm>
            <a:prstGeom prst="rect">
              <a:avLst/>
            </a:prstGeom>
          </p:spPr>
          <p:txBody>
            <a:bodyPr lIns="33867" tIns="33867" rIns="33867" bIns="33867" rtlCol="0" anchor="ctr"/>
            <a:lstStyle/>
            <a:p>
              <a:pPr algn="ctr">
                <a:lnSpc>
                  <a:spcPts val="5150"/>
                </a:lnSpc>
              </a:pPr>
              <a:endParaRPr sz="800"/>
            </a:p>
          </p:txBody>
        </p:sp>
      </p:grpSp>
      <p:grpSp>
        <p:nvGrpSpPr>
          <p:cNvPr id="9" name="Group 9"/>
          <p:cNvGrpSpPr/>
          <p:nvPr/>
        </p:nvGrpSpPr>
        <p:grpSpPr>
          <a:xfrm>
            <a:off x="7059150" y="2378543"/>
            <a:ext cx="1358175" cy="1358175"/>
            <a:chOff x="0" y="0"/>
            <a:chExt cx="812800" cy="812800"/>
          </a:xfrm>
        </p:grpSpPr>
        <p:sp>
          <p:nvSpPr>
            <p:cNvPr id="10" name="Freeform 10"/>
            <p:cNvSpPr/>
            <p:nvPr/>
          </p:nvSpPr>
          <p:spPr>
            <a:xfrm>
              <a:off x="0" y="0"/>
              <a:ext cx="812800" cy="812800"/>
            </a:xfrm>
            <a:custGeom>
              <a:avLst/>
              <a:gdLst/>
              <a:ahLst/>
              <a:cxnLst/>
              <a:rect l="l" t="t" r="r" b="b"/>
              <a:pathLst>
                <a:path w="812800" h="812800">
                  <a:moveTo>
                    <a:pt x="114005" y="0"/>
                  </a:moveTo>
                  <a:lnTo>
                    <a:pt x="698795" y="0"/>
                  </a:lnTo>
                  <a:cubicBezTo>
                    <a:pt x="761758" y="0"/>
                    <a:pt x="812800" y="51042"/>
                    <a:pt x="812800" y="114005"/>
                  </a:cubicBezTo>
                  <a:lnTo>
                    <a:pt x="812800" y="698795"/>
                  </a:lnTo>
                  <a:cubicBezTo>
                    <a:pt x="812800" y="761758"/>
                    <a:pt x="761758" y="812800"/>
                    <a:pt x="698795" y="812800"/>
                  </a:cubicBezTo>
                  <a:lnTo>
                    <a:pt x="114005" y="812800"/>
                  </a:lnTo>
                  <a:cubicBezTo>
                    <a:pt x="51042" y="812800"/>
                    <a:pt x="0" y="761758"/>
                    <a:pt x="0" y="698795"/>
                  </a:cubicBezTo>
                  <a:lnTo>
                    <a:pt x="0" y="114005"/>
                  </a:lnTo>
                  <a:cubicBezTo>
                    <a:pt x="0" y="51042"/>
                    <a:pt x="51042" y="0"/>
                    <a:pt x="114005" y="0"/>
                  </a:cubicBezTo>
                  <a:close/>
                </a:path>
              </a:pathLst>
            </a:custGeom>
            <a:solidFill>
              <a:srgbClr val="FFD2CC"/>
            </a:solidFill>
          </p:spPr>
        </p:sp>
        <p:sp>
          <p:nvSpPr>
            <p:cNvPr id="11" name="TextBox 11"/>
            <p:cNvSpPr txBox="1"/>
            <p:nvPr/>
          </p:nvSpPr>
          <p:spPr>
            <a:xfrm>
              <a:off x="0" y="114300"/>
              <a:ext cx="812800" cy="698500"/>
            </a:xfrm>
            <a:prstGeom prst="rect">
              <a:avLst/>
            </a:prstGeom>
          </p:spPr>
          <p:txBody>
            <a:bodyPr lIns="33867" tIns="33867" rIns="33867" bIns="33867" rtlCol="0" anchor="ctr"/>
            <a:lstStyle/>
            <a:p>
              <a:pPr algn="ctr">
                <a:lnSpc>
                  <a:spcPts val="5150"/>
                </a:lnSpc>
              </a:pPr>
              <a:endParaRPr sz="800"/>
            </a:p>
          </p:txBody>
        </p:sp>
      </p:grpSp>
      <p:sp>
        <p:nvSpPr>
          <p:cNvPr id="12" name="Freeform 12"/>
          <p:cNvSpPr/>
          <p:nvPr/>
        </p:nvSpPr>
        <p:spPr>
          <a:xfrm>
            <a:off x="7062110" y="2395880"/>
            <a:ext cx="1294747" cy="1294747"/>
          </a:xfrm>
          <a:custGeom>
            <a:avLst/>
            <a:gdLst/>
            <a:ahLst/>
            <a:cxnLst/>
            <a:rect l="l" t="t" r="r" b="b"/>
            <a:pathLst>
              <a:path w="1942121" h="1942121">
                <a:moveTo>
                  <a:pt x="0" y="0"/>
                </a:moveTo>
                <a:lnTo>
                  <a:pt x="1942121" y="0"/>
                </a:lnTo>
                <a:lnTo>
                  <a:pt x="1942121" y="1942121"/>
                </a:lnTo>
                <a:lnTo>
                  <a:pt x="0" y="1942121"/>
                </a:lnTo>
                <a:lnTo>
                  <a:pt x="0" y="0"/>
                </a:lnTo>
                <a:close/>
              </a:path>
            </a:pathLst>
          </a:custGeom>
          <a: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a:blipFill>
        </p:spPr>
      </p:sp>
      <p:sp>
        <p:nvSpPr>
          <p:cNvPr id="13" name="Freeform 13"/>
          <p:cNvSpPr/>
          <p:nvPr/>
        </p:nvSpPr>
        <p:spPr>
          <a:xfrm>
            <a:off x="4172112" y="2398839"/>
            <a:ext cx="713729" cy="1294747"/>
          </a:xfrm>
          <a:custGeom>
            <a:avLst/>
            <a:gdLst/>
            <a:ahLst/>
            <a:cxnLst/>
            <a:rect l="l" t="t" r="r" b="b"/>
            <a:pathLst>
              <a:path w="1070594" h="1942121">
                <a:moveTo>
                  <a:pt x="0" y="0"/>
                </a:moveTo>
                <a:lnTo>
                  <a:pt x="1070594" y="0"/>
                </a:lnTo>
                <a:lnTo>
                  <a:pt x="1070594" y="1942121"/>
                </a:lnTo>
                <a:lnTo>
                  <a:pt x="0" y="1942121"/>
                </a:lnTo>
                <a:lnTo>
                  <a:pt x="0" y="0"/>
                </a:lnTo>
                <a:close/>
              </a:path>
            </a:pathLst>
          </a:custGeom>
          <a: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sp>
      <p:sp>
        <p:nvSpPr>
          <p:cNvPr id="14" name="Freeform 14"/>
          <p:cNvSpPr/>
          <p:nvPr/>
        </p:nvSpPr>
        <p:spPr>
          <a:xfrm>
            <a:off x="906833" y="2394449"/>
            <a:ext cx="1199145" cy="1169166"/>
          </a:xfrm>
          <a:custGeom>
            <a:avLst/>
            <a:gdLst/>
            <a:ahLst/>
            <a:cxnLst/>
            <a:rect l="l" t="t" r="r" b="b"/>
            <a:pathLst>
              <a:path w="1798717" h="1753749">
                <a:moveTo>
                  <a:pt x="0" y="0"/>
                </a:moveTo>
                <a:lnTo>
                  <a:pt x="1798717" y="0"/>
                </a:lnTo>
                <a:lnTo>
                  <a:pt x="1798717" y="1753749"/>
                </a:lnTo>
                <a:lnTo>
                  <a:pt x="0" y="1753749"/>
                </a:lnTo>
                <a:lnTo>
                  <a:pt x="0" y="0"/>
                </a:lnTo>
                <a:close/>
              </a:path>
            </a:pathLst>
          </a:custGeom>
          <a: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a:blipFill>
        </p:spPr>
      </p:sp>
      <p:sp>
        <p:nvSpPr>
          <p:cNvPr id="16" name="TextBox 16"/>
          <p:cNvSpPr txBox="1"/>
          <p:nvPr/>
        </p:nvSpPr>
        <p:spPr>
          <a:xfrm>
            <a:off x="302416" y="4065588"/>
            <a:ext cx="2551753" cy="2047997"/>
          </a:xfrm>
          <a:prstGeom prst="rect">
            <a:avLst/>
          </a:prstGeom>
        </p:spPr>
        <p:txBody>
          <a:bodyPr lIns="0" tIns="0" rIns="0" bIns="0" rtlCol="0" anchor="t">
            <a:spAutoFit/>
          </a:bodyPr>
          <a:lstStyle/>
          <a:p>
            <a:pPr algn="ctr">
              <a:lnSpc>
                <a:spcPts val="2736"/>
              </a:lnSpc>
              <a:spcBef>
                <a:spcPct val="0"/>
              </a:spcBef>
            </a:pPr>
            <a:r>
              <a:rPr lang="en-US" sz="2000" spc="57">
                <a:solidFill>
                  <a:srgbClr val="000000"/>
                </a:solidFill>
                <a:latin typeface="Montserrat Medium"/>
              </a:rPr>
              <a:t>Achieve initiative aims and move to active sustainability: Promoting Vaginal Birth &amp; Birth Equity</a:t>
            </a:r>
            <a:endParaRPr lang="en-US" sz="2000"/>
          </a:p>
          <a:p>
            <a:pPr algn="ctr">
              <a:lnSpc>
                <a:spcPts val="2736"/>
              </a:lnSpc>
              <a:spcBef>
                <a:spcPct val="0"/>
              </a:spcBef>
            </a:pPr>
            <a:endParaRPr lang="en-US" spc="57">
              <a:solidFill>
                <a:srgbClr val="000000"/>
              </a:solidFill>
              <a:latin typeface="Montserrat Medium"/>
            </a:endParaRPr>
          </a:p>
        </p:txBody>
      </p:sp>
      <p:sp>
        <p:nvSpPr>
          <p:cNvPr id="17" name="TextBox 17"/>
          <p:cNvSpPr txBox="1"/>
          <p:nvPr/>
        </p:nvSpPr>
        <p:spPr>
          <a:xfrm>
            <a:off x="3340395" y="4065588"/>
            <a:ext cx="2578228" cy="1599797"/>
          </a:xfrm>
          <a:prstGeom prst="rect">
            <a:avLst/>
          </a:prstGeom>
        </p:spPr>
        <p:txBody>
          <a:bodyPr lIns="0" tIns="0" rIns="0" bIns="0" rtlCol="0" anchor="t">
            <a:spAutoFit/>
          </a:bodyPr>
          <a:lstStyle/>
          <a:p>
            <a:pPr algn="ctr">
              <a:lnSpc>
                <a:spcPts val="2736"/>
              </a:lnSpc>
              <a:spcBef>
                <a:spcPct val="0"/>
              </a:spcBef>
            </a:pPr>
            <a:r>
              <a:rPr lang="en-US" sz="2000" spc="57">
                <a:solidFill>
                  <a:srgbClr val="000000"/>
                </a:solidFill>
                <a:latin typeface="Montserrat Medium"/>
              </a:rPr>
              <a:t>Launch new neonatal statewide initiative, Equity and Safe Sleep in Infants (ESSI)</a:t>
            </a:r>
          </a:p>
          <a:p>
            <a:pPr algn="ctr">
              <a:lnSpc>
                <a:spcPts val="1621"/>
              </a:lnSpc>
              <a:spcBef>
                <a:spcPct val="0"/>
              </a:spcBef>
            </a:pPr>
            <a:endParaRPr lang="en-US" sz="1800" spc="57">
              <a:solidFill>
                <a:srgbClr val="000000"/>
              </a:solidFill>
              <a:latin typeface="Montserrat Medium"/>
            </a:endParaRPr>
          </a:p>
        </p:txBody>
      </p:sp>
      <p:sp>
        <p:nvSpPr>
          <p:cNvPr id="18" name="TextBox 18"/>
          <p:cNvSpPr txBox="1"/>
          <p:nvPr/>
        </p:nvSpPr>
        <p:spPr>
          <a:xfrm>
            <a:off x="6449123" y="4094343"/>
            <a:ext cx="2578228" cy="1359346"/>
          </a:xfrm>
          <a:prstGeom prst="rect">
            <a:avLst/>
          </a:prstGeom>
        </p:spPr>
        <p:txBody>
          <a:bodyPr lIns="0" tIns="0" rIns="0" bIns="0" rtlCol="0" anchor="t">
            <a:spAutoFit/>
          </a:bodyPr>
          <a:lstStyle/>
          <a:p>
            <a:pPr algn="ctr">
              <a:lnSpc>
                <a:spcPts val="2736"/>
              </a:lnSpc>
              <a:spcBef>
                <a:spcPct val="0"/>
              </a:spcBef>
            </a:pPr>
            <a:r>
              <a:rPr lang="en-US" sz="2000" spc="57">
                <a:solidFill>
                  <a:srgbClr val="000000"/>
                </a:solidFill>
                <a:latin typeface="Montserrat Medium"/>
              </a:rPr>
              <a:t>Engage outpatient care sites to disseminate key equity strategies and resources</a:t>
            </a:r>
          </a:p>
        </p:txBody>
      </p:sp>
      <p:sp>
        <p:nvSpPr>
          <p:cNvPr id="20" name="Freeform 10">
            <a:extLst>
              <a:ext uri="{FF2B5EF4-FFF2-40B4-BE49-F238E27FC236}">
                <a16:creationId xmlns:a16="http://schemas.microsoft.com/office/drawing/2014/main" id="{3D6FE4E2-BE3D-C8B0-9006-F234D4E281E8}"/>
              </a:ext>
            </a:extLst>
          </p:cNvPr>
          <p:cNvSpPr/>
          <p:nvPr/>
        </p:nvSpPr>
        <p:spPr>
          <a:xfrm>
            <a:off x="9763050" y="2401018"/>
            <a:ext cx="1358175" cy="1358175"/>
          </a:xfrm>
          <a:custGeom>
            <a:avLst/>
            <a:gdLst/>
            <a:ahLst/>
            <a:cxnLst/>
            <a:rect l="l" t="t" r="r" b="b"/>
            <a:pathLst>
              <a:path w="812800" h="812800">
                <a:moveTo>
                  <a:pt x="114005" y="0"/>
                </a:moveTo>
                <a:lnTo>
                  <a:pt x="698795" y="0"/>
                </a:lnTo>
                <a:cubicBezTo>
                  <a:pt x="761758" y="0"/>
                  <a:pt x="812800" y="51042"/>
                  <a:pt x="812800" y="114005"/>
                </a:cubicBezTo>
                <a:lnTo>
                  <a:pt x="812800" y="698795"/>
                </a:lnTo>
                <a:cubicBezTo>
                  <a:pt x="812800" y="761758"/>
                  <a:pt x="761758" y="812800"/>
                  <a:pt x="698795" y="812800"/>
                </a:cubicBezTo>
                <a:lnTo>
                  <a:pt x="114005" y="812800"/>
                </a:lnTo>
                <a:cubicBezTo>
                  <a:pt x="51042" y="812800"/>
                  <a:pt x="0" y="761758"/>
                  <a:pt x="0" y="698795"/>
                </a:cubicBezTo>
                <a:lnTo>
                  <a:pt x="0" y="114005"/>
                </a:lnTo>
                <a:cubicBezTo>
                  <a:pt x="0" y="51042"/>
                  <a:pt x="51042" y="0"/>
                  <a:pt x="114005" y="0"/>
                </a:cubicBezTo>
                <a:close/>
              </a:path>
            </a:pathLst>
          </a:custGeom>
          <a:solidFill>
            <a:srgbClr val="F1DAF7"/>
          </a:solidFill>
        </p:spPr>
      </p:sp>
      <p:pic>
        <p:nvPicPr>
          <p:cNvPr id="21" name="Graphic 20" descr="Dance outline">
            <a:extLst>
              <a:ext uri="{FF2B5EF4-FFF2-40B4-BE49-F238E27FC236}">
                <a16:creationId xmlns:a16="http://schemas.microsoft.com/office/drawing/2014/main" id="{2DDCDACA-0E95-547E-6112-7508EAD6495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9833014" y="2384770"/>
            <a:ext cx="1288211" cy="1316965"/>
          </a:xfrm>
          <a:prstGeom prst="rect">
            <a:avLst/>
          </a:prstGeom>
        </p:spPr>
      </p:pic>
      <p:sp>
        <p:nvSpPr>
          <p:cNvPr id="24" name="TextBox 23">
            <a:extLst>
              <a:ext uri="{FF2B5EF4-FFF2-40B4-BE49-F238E27FC236}">
                <a16:creationId xmlns:a16="http://schemas.microsoft.com/office/drawing/2014/main" id="{E8B63612-93A2-0837-5E47-5DF6CE21B021}"/>
              </a:ext>
            </a:extLst>
          </p:cNvPr>
          <p:cNvSpPr txBox="1"/>
          <p:nvPr/>
        </p:nvSpPr>
        <p:spPr>
          <a:xfrm>
            <a:off x="9280917" y="4077578"/>
            <a:ext cx="2570671" cy="193899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000">
                <a:latin typeface="Montserrat Medium"/>
              </a:rPr>
              <a:t>Engage community, patient  </a:t>
            </a:r>
            <a:r>
              <a:rPr lang="en-US" sz="2000" spc="57">
                <a:solidFill>
                  <a:srgbClr val="000000"/>
                </a:solidFill>
                <a:latin typeface="Montserrat Medium"/>
              </a:rPr>
              <a:t>and</a:t>
            </a:r>
            <a:r>
              <a:rPr lang="en-US" sz="2000">
                <a:latin typeface="Montserrat Medium"/>
              </a:rPr>
              <a:t> parent </a:t>
            </a:r>
            <a:endParaRPr lang="en-US" sz="2000">
              <a:latin typeface="Calibri"/>
              <a:cs typeface="Calibri"/>
            </a:endParaRPr>
          </a:p>
          <a:p>
            <a:pPr algn="ctr"/>
            <a:r>
              <a:rPr lang="en-US" sz="2000">
                <a:latin typeface="Montserrat Medium"/>
              </a:rPr>
              <a:t>partners with hospital teams to equitably improve outcomes in QI work</a:t>
            </a:r>
            <a:r>
              <a:rPr lang="en-US">
                <a:latin typeface="Montserrat Medium"/>
              </a:rPr>
              <a:t> </a:t>
            </a:r>
            <a:endParaRPr lang="en-US">
              <a:cs typeface="Calibri"/>
            </a:endParaRPr>
          </a:p>
        </p:txBody>
      </p:sp>
      <p:sp>
        <p:nvSpPr>
          <p:cNvPr id="19" name="TextBox 18">
            <a:extLst>
              <a:ext uri="{FF2B5EF4-FFF2-40B4-BE49-F238E27FC236}">
                <a16:creationId xmlns:a16="http://schemas.microsoft.com/office/drawing/2014/main" id="{DC59A5B1-055C-CAF7-BAA2-7400B36F0FF5}"/>
              </a:ext>
            </a:extLst>
          </p:cNvPr>
          <p:cNvSpPr txBox="1"/>
          <p:nvPr/>
        </p:nvSpPr>
        <p:spPr>
          <a:xfrm>
            <a:off x="1403452" y="556293"/>
            <a:ext cx="9249063" cy="138499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6000" b="1">
                <a:solidFill>
                  <a:schemeClr val="tx2"/>
                </a:solidFill>
                <a:cs typeface="Calibri"/>
              </a:rPr>
              <a:t>ILPQC GOALS FOR 2024</a:t>
            </a:r>
            <a:endParaRPr lang="en-US" sz="6000">
              <a:solidFill>
                <a:schemeClr val="tx2"/>
              </a:solidFill>
              <a:cs typeface="Calibri"/>
            </a:endParaRPr>
          </a:p>
          <a:p>
            <a:pPr algn="ctr"/>
            <a:r>
              <a:rPr lang="en-US" sz="2400" i="1">
                <a:cs typeface="Calibri"/>
              </a:rPr>
              <a:t>Building the infrastructure to sustain equity in quality improvement work</a:t>
            </a:r>
          </a:p>
        </p:txBody>
      </p:sp>
    </p:spTree>
    <p:extLst>
      <p:ext uri="{BB962C8B-B14F-4D97-AF65-F5344CB8AC3E}">
        <p14:creationId xmlns:p14="http://schemas.microsoft.com/office/powerpoint/2010/main" val="191972767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143A5E"/>
        </a:solidFill>
        <a:effectLst/>
      </p:bgPr>
    </p:bg>
    <p:spTree>
      <p:nvGrpSpPr>
        <p:cNvPr id="1" name=""/>
        <p:cNvGrpSpPr/>
        <p:nvPr/>
      </p:nvGrpSpPr>
      <p:grpSpPr>
        <a:xfrm>
          <a:off x="0" y="0"/>
          <a:ext cx="0" cy="0"/>
          <a:chOff x="0" y="0"/>
          <a:chExt cx="0" cy="0"/>
        </a:xfrm>
      </p:grpSpPr>
      <p:pic>
        <p:nvPicPr>
          <p:cNvPr id="27" name="Picture 61" descr="A group of people in a room&#10;&#10;Description automatically generated">
            <a:extLst>
              <a:ext uri="{FF2B5EF4-FFF2-40B4-BE49-F238E27FC236}">
                <a16:creationId xmlns:a16="http://schemas.microsoft.com/office/drawing/2014/main" id="{5AFA93E0-B4AC-10C2-0129-028B4DB98999}"/>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254" b="-9781"/>
          <a:stretch/>
        </p:blipFill>
        <p:spPr>
          <a:xfrm>
            <a:off x="378387" y="4358053"/>
            <a:ext cx="4002929" cy="2779374"/>
          </a:xfrm>
          <a:prstGeom prst="rect">
            <a:avLst/>
          </a:prstGeom>
        </p:spPr>
      </p:pic>
      <p:sp>
        <p:nvSpPr>
          <p:cNvPr id="19" name="Freeform 19"/>
          <p:cNvSpPr/>
          <p:nvPr/>
        </p:nvSpPr>
        <p:spPr>
          <a:xfrm>
            <a:off x="6791971" y="5022210"/>
            <a:ext cx="2749167" cy="1832777"/>
          </a:xfrm>
          <a:custGeom>
            <a:avLst/>
            <a:gdLst/>
            <a:ahLst/>
            <a:cxnLst/>
            <a:rect l="l" t="t" r="r" b="b"/>
            <a:pathLst>
              <a:path w="2886625" h="1924416">
                <a:moveTo>
                  <a:pt x="0" y="0"/>
                </a:moveTo>
                <a:lnTo>
                  <a:pt x="2886625" y="0"/>
                </a:lnTo>
                <a:lnTo>
                  <a:pt x="2886625" y="1924417"/>
                </a:lnTo>
                <a:lnTo>
                  <a:pt x="0" y="1924417"/>
                </a:lnTo>
                <a:lnTo>
                  <a:pt x="0" y="0"/>
                </a:lnTo>
                <a:close/>
              </a:path>
            </a:pathLst>
          </a:custGeom>
          <a:blipFill>
            <a:blip r:embed="rId3" cstate="email">
              <a:extLst>
                <a:ext uri="{28A0092B-C50C-407E-A947-70E740481C1C}">
                  <a14:useLocalDpi xmlns:a14="http://schemas.microsoft.com/office/drawing/2010/main"/>
                </a:ext>
              </a:extLst>
            </a:blip>
            <a:stretch>
              <a:fillRect/>
            </a:stretch>
          </a:blipFill>
        </p:spPr>
      </p:sp>
      <p:grpSp>
        <p:nvGrpSpPr>
          <p:cNvPr id="5" name="Group 5"/>
          <p:cNvGrpSpPr/>
          <p:nvPr/>
        </p:nvGrpSpPr>
        <p:grpSpPr>
          <a:xfrm>
            <a:off x="1137377" y="1764547"/>
            <a:ext cx="2846763" cy="3271330"/>
            <a:chOff x="0" y="0"/>
            <a:chExt cx="3985469" cy="4579861"/>
          </a:xfrm>
        </p:grpSpPr>
        <p:pic>
          <p:nvPicPr>
            <p:cNvPr id="6" name="Picture 6"/>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0" y="0"/>
              <a:ext cx="3985469" cy="4579861"/>
            </a:xfrm>
            <a:prstGeom prst="rect">
              <a:avLst/>
            </a:prstGeom>
          </p:spPr>
        </p:pic>
      </p:grpSp>
      <p:grpSp>
        <p:nvGrpSpPr>
          <p:cNvPr id="13" name="Group 13"/>
          <p:cNvGrpSpPr/>
          <p:nvPr/>
        </p:nvGrpSpPr>
        <p:grpSpPr>
          <a:xfrm>
            <a:off x="8632672" y="147420"/>
            <a:ext cx="2772245" cy="3631016"/>
            <a:chOff x="0" y="0"/>
            <a:chExt cx="3881143" cy="5083423"/>
          </a:xfrm>
        </p:grpSpPr>
        <p:pic>
          <p:nvPicPr>
            <p:cNvPr id="14" name="Picture 14"/>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a:xfrm>
              <a:off x="0" y="0"/>
              <a:ext cx="3881143" cy="5083423"/>
            </a:xfrm>
            <a:prstGeom prst="rect">
              <a:avLst/>
            </a:prstGeom>
          </p:spPr>
        </p:pic>
      </p:grpSp>
      <p:grpSp>
        <p:nvGrpSpPr>
          <p:cNvPr id="15" name="Group 15"/>
          <p:cNvGrpSpPr/>
          <p:nvPr/>
        </p:nvGrpSpPr>
        <p:grpSpPr>
          <a:xfrm>
            <a:off x="9396094" y="3425112"/>
            <a:ext cx="2708118" cy="2418106"/>
            <a:chOff x="-623976" y="-201283"/>
            <a:chExt cx="3791364" cy="3385348"/>
          </a:xfrm>
        </p:grpSpPr>
        <p:pic>
          <p:nvPicPr>
            <p:cNvPr id="16" name="Picture 16"/>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a:xfrm>
              <a:off x="-623976" y="-201283"/>
              <a:ext cx="3791364" cy="3385348"/>
            </a:xfrm>
            <a:prstGeom prst="rect">
              <a:avLst/>
            </a:prstGeom>
          </p:spPr>
        </p:pic>
      </p:grpSp>
      <p:sp>
        <p:nvSpPr>
          <p:cNvPr id="17" name="Freeform 17"/>
          <p:cNvSpPr/>
          <p:nvPr/>
        </p:nvSpPr>
        <p:spPr>
          <a:xfrm rot="20661546" flipH="1">
            <a:off x="5190270" y="3262794"/>
            <a:ext cx="1714650" cy="333577"/>
          </a:xfrm>
          <a:custGeom>
            <a:avLst/>
            <a:gdLst/>
            <a:ahLst/>
            <a:cxnLst/>
            <a:rect l="l" t="t" r="r" b="b"/>
            <a:pathLst>
              <a:path w="1800383" h="350256">
                <a:moveTo>
                  <a:pt x="1800383" y="0"/>
                </a:moveTo>
                <a:lnTo>
                  <a:pt x="0" y="0"/>
                </a:lnTo>
                <a:lnTo>
                  <a:pt x="0" y="350257"/>
                </a:lnTo>
                <a:lnTo>
                  <a:pt x="1800383" y="350257"/>
                </a:lnTo>
                <a:lnTo>
                  <a:pt x="1800383" y="0"/>
                </a:lnTo>
                <a:close/>
              </a:path>
            </a:pathLst>
          </a:custGeom>
          <a: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a:blipFill>
        </p:spPr>
      </p:sp>
      <p:sp>
        <p:nvSpPr>
          <p:cNvPr id="18" name="Freeform 18"/>
          <p:cNvSpPr/>
          <p:nvPr/>
        </p:nvSpPr>
        <p:spPr>
          <a:xfrm rot="20550291">
            <a:off x="10820865" y="5073143"/>
            <a:ext cx="1435985" cy="2163442"/>
          </a:xfrm>
          <a:custGeom>
            <a:avLst/>
            <a:gdLst/>
            <a:ahLst/>
            <a:cxnLst/>
            <a:rect l="l" t="t" r="r" b="b"/>
            <a:pathLst>
              <a:path w="1507784" h="2271614">
                <a:moveTo>
                  <a:pt x="0" y="0"/>
                </a:moveTo>
                <a:lnTo>
                  <a:pt x="1507783" y="0"/>
                </a:lnTo>
                <a:lnTo>
                  <a:pt x="1507783" y="2271614"/>
                </a:lnTo>
                <a:lnTo>
                  <a:pt x="0" y="2271614"/>
                </a:lnTo>
                <a:lnTo>
                  <a:pt x="0" y="0"/>
                </a:lnTo>
                <a:close/>
              </a:path>
            </a:pathLst>
          </a:custGeom>
          <a:blipFill>
            <a:blip r:embed="rId9" cstate="email">
              <a:extLst>
                <a:ext uri="{28A0092B-C50C-407E-A947-70E740481C1C}">
                  <a14:useLocalDpi xmlns:a14="http://schemas.microsoft.com/office/drawing/2010/main"/>
                </a:ext>
              </a:extLst>
            </a:blip>
            <a:stretch>
              <a:fillRect/>
            </a:stretch>
          </a:blipFill>
        </p:spPr>
      </p:sp>
      <p:grpSp>
        <p:nvGrpSpPr>
          <p:cNvPr id="21" name="Group 21"/>
          <p:cNvGrpSpPr/>
          <p:nvPr/>
        </p:nvGrpSpPr>
        <p:grpSpPr>
          <a:xfrm>
            <a:off x="2203213" y="-3224"/>
            <a:ext cx="2774694" cy="1973790"/>
            <a:chOff x="0" y="0"/>
            <a:chExt cx="3663161" cy="2400997"/>
          </a:xfrm>
        </p:grpSpPr>
        <p:pic>
          <p:nvPicPr>
            <p:cNvPr id="22" name="Picture 22"/>
            <p:cNvPicPr>
              <a:picLocks noChangeAspect="1"/>
            </p:cNvPicPr>
            <p:nvPr/>
          </p:nvPicPr>
          <p:blipFill>
            <a:blip r:embed="rId10" cstate="email">
              <a:extLst>
                <a:ext uri="{28A0092B-C50C-407E-A947-70E740481C1C}">
                  <a14:useLocalDpi xmlns:a14="http://schemas.microsoft.com/office/drawing/2010/main"/>
                </a:ext>
              </a:extLst>
            </a:blip>
            <a:srcRect/>
            <a:stretch>
              <a:fillRect/>
            </a:stretch>
          </p:blipFill>
          <p:spPr>
            <a:xfrm>
              <a:off x="0" y="0"/>
              <a:ext cx="3663161" cy="2400997"/>
            </a:xfrm>
            <a:prstGeom prst="rect">
              <a:avLst/>
            </a:prstGeom>
          </p:spPr>
        </p:pic>
      </p:grpSp>
      <p:sp>
        <p:nvSpPr>
          <p:cNvPr id="23" name="TextBox 23"/>
          <p:cNvSpPr txBox="1"/>
          <p:nvPr/>
        </p:nvSpPr>
        <p:spPr>
          <a:xfrm rot="21516227">
            <a:off x="4704912" y="1596398"/>
            <a:ext cx="2776949" cy="1801327"/>
          </a:xfrm>
          <a:prstGeom prst="rect">
            <a:avLst/>
          </a:prstGeom>
        </p:spPr>
        <p:txBody>
          <a:bodyPr lIns="0" tIns="0" rIns="0" bIns="0" rtlCol="0" anchor="t">
            <a:spAutoFit/>
          </a:bodyPr>
          <a:lstStyle/>
          <a:p>
            <a:pPr algn="ctr">
              <a:lnSpc>
                <a:spcPts val="4601"/>
              </a:lnSpc>
              <a:spcBef>
                <a:spcPct val="0"/>
              </a:spcBef>
            </a:pPr>
            <a:r>
              <a:rPr lang="en-US" sz="5289">
                <a:solidFill>
                  <a:srgbClr val="FFFFFF"/>
                </a:solidFill>
                <a:latin typeface="Beauty Salon Script"/>
              </a:rPr>
              <a:t>ILPQC Poster Session</a:t>
            </a:r>
          </a:p>
        </p:txBody>
      </p:sp>
      <p:sp>
        <p:nvSpPr>
          <p:cNvPr id="24" name="TextBox 24"/>
          <p:cNvSpPr txBox="1"/>
          <p:nvPr/>
        </p:nvSpPr>
        <p:spPr>
          <a:xfrm>
            <a:off x="2060674" y="3823612"/>
            <a:ext cx="8540255" cy="685059"/>
          </a:xfrm>
          <a:prstGeom prst="rect">
            <a:avLst/>
          </a:prstGeom>
        </p:spPr>
        <p:txBody>
          <a:bodyPr lIns="0" tIns="0" rIns="0" bIns="0" rtlCol="0" anchor="t">
            <a:spAutoFit/>
          </a:bodyPr>
          <a:lstStyle/>
          <a:p>
            <a:pPr algn="ctr">
              <a:lnSpc>
                <a:spcPts val="2612"/>
              </a:lnSpc>
              <a:spcBef>
                <a:spcPct val="0"/>
              </a:spcBef>
            </a:pPr>
            <a:r>
              <a:rPr lang="en-US" sz="3000">
                <a:solidFill>
                  <a:srgbClr val="FFFFFF"/>
                </a:solidFill>
                <a:latin typeface="Beauty Salon Script"/>
              </a:rPr>
              <a:t> Collaborative Learning </a:t>
            </a:r>
          </a:p>
          <a:p>
            <a:pPr algn="ctr">
              <a:lnSpc>
                <a:spcPts val="2612"/>
              </a:lnSpc>
              <a:spcBef>
                <a:spcPct val="0"/>
              </a:spcBef>
            </a:pPr>
            <a:r>
              <a:rPr lang="en-US" sz="3000">
                <a:solidFill>
                  <a:srgbClr val="FFFFFF"/>
                </a:solidFill>
                <a:latin typeface="Beauty Salon Script"/>
              </a:rPr>
              <a:t>Opportunity</a:t>
            </a:r>
          </a:p>
        </p:txBody>
      </p:sp>
      <p:sp>
        <p:nvSpPr>
          <p:cNvPr id="25" name="TextBox 25"/>
          <p:cNvSpPr txBox="1"/>
          <p:nvPr/>
        </p:nvSpPr>
        <p:spPr>
          <a:xfrm>
            <a:off x="2065013" y="4687108"/>
            <a:ext cx="8540255" cy="351763"/>
          </a:xfrm>
          <a:prstGeom prst="rect">
            <a:avLst/>
          </a:prstGeom>
        </p:spPr>
        <p:txBody>
          <a:bodyPr lIns="0" tIns="0" rIns="0" bIns="0" rtlCol="0" anchor="t">
            <a:spAutoFit/>
          </a:bodyPr>
          <a:lstStyle/>
          <a:p>
            <a:pPr algn="ctr">
              <a:lnSpc>
                <a:spcPts val="2612"/>
              </a:lnSpc>
              <a:spcBef>
                <a:spcPct val="0"/>
              </a:spcBef>
            </a:pPr>
            <a:r>
              <a:rPr lang="en-US" sz="3003">
                <a:solidFill>
                  <a:srgbClr val="FFFFFF"/>
                </a:solidFill>
                <a:latin typeface="Beauty Salon Script"/>
              </a:rPr>
              <a:t>12:00-1:15pm </a:t>
            </a:r>
          </a:p>
        </p:txBody>
      </p:sp>
      <p:sp>
        <p:nvSpPr>
          <p:cNvPr id="20" name="Freeform 20"/>
          <p:cNvSpPr/>
          <p:nvPr/>
        </p:nvSpPr>
        <p:spPr>
          <a:xfrm rot="2038209">
            <a:off x="-251983" y="-578904"/>
            <a:ext cx="2378332" cy="3583175"/>
          </a:xfrm>
          <a:custGeom>
            <a:avLst/>
            <a:gdLst/>
            <a:ahLst/>
            <a:cxnLst/>
            <a:rect l="l" t="t" r="r" b="b"/>
            <a:pathLst>
              <a:path w="2497249" h="3762334">
                <a:moveTo>
                  <a:pt x="0" y="0"/>
                </a:moveTo>
                <a:lnTo>
                  <a:pt x="2497249" y="0"/>
                </a:lnTo>
                <a:lnTo>
                  <a:pt x="2497249" y="3762334"/>
                </a:lnTo>
                <a:lnTo>
                  <a:pt x="0" y="3762334"/>
                </a:lnTo>
                <a:lnTo>
                  <a:pt x="0" y="0"/>
                </a:lnTo>
                <a:close/>
              </a:path>
            </a:pathLst>
          </a:custGeom>
          <a:blipFill>
            <a:blip r:embed="rId11" cstate="email">
              <a:extLst>
                <a:ext uri="{28A0092B-C50C-407E-A947-70E740481C1C}">
                  <a14:useLocalDpi xmlns:a14="http://schemas.microsoft.com/office/drawing/2010/main"/>
                </a:ext>
              </a:extLst>
            </a:blip>
            <a:stretch>
              <a:fillRect/>
            </a:stretch>
          </a:blipFill>
        </p:spPr>
      </p:sp>
    </p:spTree>
    <p:extLst>
      <p:ext uri="{BB962C8B-B14F-4D97-AF65-F5344CB8AC3E}">
        <p14:creationId xmlns:p14="http://schemas.microsoft.com/office/powerpoint/2010/main" val="2369241796"/>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5" name="Rectangle 17">
            <a:extLst>
              <a:ext uri="{FF2B5EF4-FFF2-40B4-BE49-F238E27FC236}">
                <a16:creationId xmlns:a16="http://schemas.microsoft.com/office/drawing/2014/main" id="{657F69E0-C4B0-4BEC-A689-4F8D877F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6" descr="Colleagues huddle">
            <a:extLst>
              <a:ext uri="{FF2B5EF4-FFF2-40B4-BE49-F238E27FC236}">
                <a16:creationId xmlns:a16="http://schemas.microsoft.com/office/drawing/2014/main" id="{918A0054-D0F6-439D-8824-CADD3C1651E3}"/>
              </a:ext>
            </a:extLst>
          </p:cNvPr>
          <p:cNvPicPr>
            <a:picLocks noGrp="1" noChangeAspect="1"/>
          </p:cNvPicPr>
          <p:nvPr>
            <p:ph type="pic" sz="quarter" idx="11"/>
          </p:nvPr>
        </p:nvPicPr>
        <p:blipFill rotWithShape="1">
          <a:blip r:embed="rId2" cstate="email">
            <a:alphaModFix amt="50000"/>
            <a:extLst>
              <a:ext uri="{28A0092B-C50C-407E-A947-70E740481C1C}">
                <a14:useLocalDpi xmlns:a14="http://schemas.microsoft.com/office/drawing/2010/main"/>
              </a:ext>
            </a:extLst>
          </a:blip>
          <a:srcRect r="-1"/>
          <a:stretch/>
        </p:blipFill>
        <p:spPr>
          <a:xfrm>
            <a:off x="-71867" y="10"/>
            <a:ext cx="12188930" cy="6857990"/>
          </a:xfrm>
          <a:prstGeom prst="rect">
            <a:avLst/>
          </a:prstGeom>
        </p:spPr>
      </p:pic>
      <p:sp>
        <p:nvSpPr>
          <p:cNvPr id="3" name="Title 2">
            <a:extLst>
              <a:ext uri="{FF2B5EF4-FFF2-40B4-BE49-F238E27FC236}">
                <a16:creationId xmlns:a16="http://schemas.microsoft.com/office/drawing/2014/main" id="{1374A498-DED8-8CA6-F58E-93ECCDB99F48}"/>
              </a:ext>
            </a:extLst>
          </p:cNvPr>
          <p:cNvSpPr>
            <a:spLocks noGrp="1"/>
          </p:cNvSpPr>
          <p:nvPr>
            <p:ph type="ctrTitle"/>
          </p:nvPr>
        </p:nvSpPr>
        <p:spPr>
          <a:xfrm>
            <a:off x="1524000" y="1122363"/>
            <a:ext cx="9144000" cy="3063240"/>
          </a:xfrm>
        </p:spPr>
        <p:txBody>
          <a:bodyPr vert="horz" lIns="91440" tIns="45720" rIns="91440" bIns="45720" rtlCol="0" anchor="b">
            <a:normAutofit/>
          </a:bodyPr>
          <a:lstStyle/>
          <a:p>
            <a:pPr algn="ctr">
              <a:lnSpc>
                <a:spcPct val="90000"/>
              </a:lnSpc>
            </a:pPr>
            <a:r>
              <a:rPr lang="en-US" sz="5100">
                <a:solidFill>
                  <a:srgbClr val="FFFFFF"/>
                </a:solidFill>
                <a:ea typeface="+mj-ea"/>
                <a:cs typeface="+mj-cs"/>
              </a:rPr>
              <a:t>Thank you for your hard work, dedication, and expertise to making Illinois the best place to give birth and be born!</a:t>
            </a:r>
            <a:endParaRPr lang="en-US" sz="5100">
              <a:ea typeface="+mj-ea"/>
              <a:cs typeface="Calibri"/>
            </a:endParaRPr>
          </a:p>
        </p:txBody>
      </p:sp>
      <p:sp>
        <p:nvSpPr>
          <p:cNvPr id="26" name="sketchy line">
            <a:extLst>
              <a:ext uri="{FF2B5EF4-FFF2-40B4-BE49-F238E27FC236}">
                <a16:creationId xmlns:a16="http://schemas.microsoft.com/office/drawing/2014/main" id="{9F6380B4-6A1C-481E-8408-B4E6C75B9B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974206" y="4368623"/>
            <a:ext cx="4243589" cy="18288"/>
          </a:xfrm>
          <a:custGeom>
            <a:avLst/>
            <a:gdLst>
              <a:gd name="connsiteX0" fmla="*/ 0 w 4243589"/>
              <a:gd name="connsiteY0" fmla="*/ 0 h 18288"/>
              <a:gd name="connsiteX1" fmla="*/ 478919 w 4243589"/>
              <a:gd name="connsiteY1" fmla="*/ 0 h 18288"/>
              <a:gd name="connsiteX2" fmla="*/ 957839 w 4243589"/>
              <a:gd name="connsiteY2" fmla="*/ 0 h 18288"/>
              <a:gd name="connsiteX3" fmla="*/ 1521630 w 4243589"/>
              <a:gd name="connsiteY3" fmla="*/ 0 h 18288"/>
              <a:gd name="connsiteX4" fmla="*/ 2212729 w 4243589"/>
              <a:gd name="connsiteY4" fmla="*/ 0 h 18288"/>
              <a:gd name="connsiteX5" fmla="*/ 2734084 w 4243589"/>
              <a:gd name="connsiteY5" fmla="*/ 0 h 18288"/>
              <a:gd name="connsiteX6" fmla="*/ 3255439 w 4243589"/>
              <a:gd name="connsiteY6" fmla="*/ 0 h 18288"/>
              <a:gd name="connsiteX7" fmla="*/ 4243589 w 4243589"/>
              <a:gd name="connsiteY7" fmla="*/ 0 h 18288"/>
              <a:gd name="connsiteX8" fmla="*/ 4243589 w 4243589"/>
              <a:gd name="connsiteY8" fmla="*/ 18288 h 18288"/>
              <a:gd name="connsiteX9" fmla="*/ 3594926 w 4243589"/>
              <a:gd name="connsiteY9" fmla="*/ 18288 h 18288"/>
              <a:gd name="connsiteX10" fmla="*/ 3073571 w 4243589"/>
              <a:gd name="connsiteY10" fmla="*/ 18288 h 18288"/>
              <a:gd name="connsiteX11" fmla="*/ 2552216 w 4243589"/>
              <a:gd name="connsiteY11" fmla="*/ 18288 h 18288"/>
              <a:gd name="connsiteX12" fmla="*/ 1903553 w 4243589"/>
              <a:gd name="connsiteY12" fmla="*/ 18288 h 18288"/>
              <a:gd name="connsiteX13" fmla="*/ 1212454 w 4243589"/>
              <a:gd name="connsiteY13" fmla="*/ 18288 h 18288"/>
              <a:gd name="connsiteX14" fmla="*/ 733535 w 4243589"/>
              <a:gd name="connsiteY14" fmla="*/ 18288 h 18288"/>
              <a:gd name="connsiteX15" fmla="*/ 0 w 4243589"/>
              <a:gd name="connsiteY15" fmla="*/ 18288 h 18288"/>
              <a:gd name="connsiteX16" fmla="*/ 0 w 4243589"/>
              <a:gd name="connsiteY1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18288" fill="none" extrusionOk="0">
                <a:moveTo>
                  <a:pt x="0" y="0"/>
                </a:moveTo>
                <a:cubicBezTo>
                  <a:pt x="213395" y="-21006"/>
                  <a:pt x="307421" y="-18116"/>
                  <a:pt x="478919" y="0"/>
                </a:cubicBezTo>
                <a:cubicBezTo>
                  <a:pt x="650417" y="18116"/>
                  <a:pt x="831092" y="-21237"/>
                  <a:pt x="957839" y="0"/>
                </a:cubicBezTo>
                <a:cubicBezTo>
                  <a:pt x="1084586" y="21237"/>
                  <a:pt x="1301682" y="25124"/>
                  <a:pt x="1521630" y="0"/>
                </a:cubicBezTo>
                <a:cubicBezTo>
                  <a:pt x="1741578" y="-25124"/>
                  <a:pt x="1970269" y="-29139"/>
                  <a:pt x="2212729" y="0"/>
                </a:cubicBezTo>
                <a:cubicBezTo>
                  <a:pt x="2455189" y="29139"/>
                  <a:pt x="2558847" y="-4796"/>
                  <a:pt x="2734084" y="0"/>
                </a:cubicBezTo>
                <a:cubicBezTo>
                  <a:pt x="2909321" y="4796"/>
                  <a:pt x="3097217" y="-13409"/>
                  <a:pt x="3255439" y="0"/>
                </a:cubicBezTo>
                <a:cubicBezTo>
                  <a:pt x="3413662" y="13409"/>
                  <a:pt x="3979999" y="-10121"/>
                  <a:pt x="4243589" y="0"/>
                </a:cubicBezTo>
                <a:cubicBezTo>
                  <a:pt x="4244484" y="8974"/>
                  <a:pt x="4243043" y="9359"/>
                  <a:pt x="4243589" y="18288"/>
                </a:cubicBezTo>
                <a:cubicBezTo>
                  <a:pt x="4058777" y="31246"/>
                  <a:pt x="3910348" y="3158"/>
                  <a:pt x="3594926" y="18288"/>
                </a:cubicBezTo>
                <a:cubicBezTo>
                  <a:pt x="3279504" y="33418"/>
                  <a:pt x="3319955" y="-3977"/>
                  <a:pt x="3073571" y="18288"/>
                </a:cubicBezTo>
                <a:cubicBezTo>
                  <a:pt x="2827187" y="40553"/>
                  <a:pt x="2767387" y="1863"/>
                  <a:pt x="2552216" y="18288"/>
                </a:cubicBezTo>
                <a:cubicBezTo>
                  <a:pt x="2337046" y="34713"/>
                  <a:pt x="2181871" y="19527"/>
                  <a:pt x="1903553" y="18288"/>
                </a:cubicBezTo>
                <a:cubicBezTo>
                  <a:pt x="1625235" y="17049"/>
                  <a:pt x="1557672" y="24174"/>
                  <a:pt x="1212454" y="18288"/>
                </a:cubicBezTo>
                <a:cubicBezTo>
                  <a:pt x="867236" y="12402"/>
                  <a:pt x="874382" y="15627"/>
                  <a:pt x="733535" y="18288"/>
                </a:cubicBezTo>
                <a:cubicBezTo>
                  <a:pt x="592688" y="20949"/>
                  <a:pt x="183477" y="14753"/>
                  <a:pt x="0" y="18288"/>
                </a:cubicBezTo>
                <a:cubicBezTo>
                  <a:pt x="-229" y="14222"/>
                  <a:pt x="509" y="5816"/>
                  <a:pt x="0" y="0"/>
                </a:cubicBezTo>
                <a:close/>
              </a:path>
              <a:path w="4243589" h="18288" stroke="0" extrusionOk="0">
                <a:moveTo>
                  <a:pt x="0" y="0"/>
                </a:moveTo>
                <a:cubicBezTo>
                  <a:pt x="143690" y="16630"/>
                  <a:pt x="266667" y="14847"/>
                  <a:pt x="521355" y="0"/>
                </a:cubicBezTo>
                <a:cubicBezTo>
                  <a:pt x="776043" y="-14847"/>
                  <a:pt x="814491" y="-17363"/>
                  <a:pt x="1000275" y="0"/>
                </a:cubicBezTo>
                <a:cubicBezTo>
                  <a:pt x="1186059" y="17363"/>
                  <a:pt x="1352504" y="-23507"/>
                  <a:pt x="1521630" y="0"/>
                </a:cubicBezTo>
                <a:cubicBezTo>
                  <a:pt x="1690756" y="23507"/>
                  <a:pt x="1889525" y="5871"/>
                  <a:pt x="2127857" y="0"/>
                </a:cubicBezTo>
                <a:cubicBezTo>
                  <a:pt x="2366189" y="-5871"/>
                  <a:pt x="2620628" y="-27997"/>
                  <a:pt x="2776520" y="0"/>
                </a:cubicBezTo>
                <a:cubicBezTo>
                  <a:pt x="2932412" y="27997"/>
                  <a:pt x="3131683" y="-25073"/>
                  <a:pt x="3467618" y="0"/>
                </a:cubicBezTo>
                <a:cubicBezTo>
                  <a:pt x="3803553" y="25073"/>
                  <a:pt x="4017371" y="3071"/>
                  <a:pt x="4243589" y="0"/>
                </a:cubicBezTo>
                <a:cubicBezTo>
                  <a:pt x="4243134" y="6162"/>
                  <a:pt x="4243492" y="11775"/>
                  <a:pt x="4243589" y="18288"/>
                </a:cubicBezTo>
                <a:cubicBezTo>
                  <a:pt x="4017834" y="-5779"/>
                  <a:pt x="3834586" y="13376"/>
                  <a:pt x="3594926" y="18288"/>
                </a:cubicBezTo>
                <a:cubicBezTo>
                  <a:pt x="3355266" y="23200"/>
                  <a:pt x="3204179" y="2869"/>
                  <a:pt x="2903827" y="18288"/>
                </a:cubicBezTo>
                <a:cubicBezTo>
                  <a:pt x="2603475" y="33707"/>
                  <a:pt x="2526187" y="46187"/>
                  <a:pt x="2212729" y="18288"/>
                </a:cubicBezTo>
                <a:cubicBezTo>
                  <a:pt x="1899271" y="-9611"/>
                  <a:pt x="1966289" y="29692"/>
                  <a:pt x="1733809" y="18288"/>
                </a:cubicBezTo>
                <a:cubicBezTo>
                  <a:pt x="1501329" y="6884"/>
                  <a:pt x="1343612" y="12492"/>
                  <a:pt x="1085146" y="18288"/>
                </a:cubicBezTo>
                <a:cubicBezTo>
                  <a:pt x="826680" y="24084"/>
                  <a:pt x="778184" y="35607"/>
                  <a:pt x="521355" y="18288"/>
                </a:cubicBezTo>
                <a:cubicBezTo>
                  <a:pt x="264526" y="969"/>
                  <a:pt x="120277" y="4268"/>
                  <a:pt x="0" y="18288"/>
                </a:cubicBezTo>
                <a:cubicBezTo>
                  <a:pt x="766" y="10800"/>
                  <a:pt x="-457" y="8180"/>
                  <a:pt x="0" y="0"/>
                </a:cubicBezTo>
                <a:close/>
              </a:path>
            </a:pathLst>
          </a:custGeom>
          <a:solidFill>
            <a:srgbClr val="FFFFFF">
              <a:alpha val="75000"/>
            </a:srgbClr>
          </a:solidFill>
          <a:ln w="44450" cap="rnd">
            <a:solidFill>
              <a:srgbClr val="FFFFFF">
                <a:alpha val="75000"/>
              </a:srgbClr>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64B1CE4E-1E3C-9FC8-2244-FE7E521692A6}"/>
              </a:ext>
            </a:extLst>
          </p:cNvPr>
          <p:cNvSpPr txBox="1"/>
          <p:nvPr/>
        </p:nvSpPr>
        <p:spPr>
          <a:xfrm>
            <a:off x="3302668" y="4620126"/>
            <a:ext cx="6262436" cy="769441"/>
          </a:xfrm>
          <a:prstGeom prst="rect">
            <a:avLst/>
          </a:prstGeom>
          <a:noFill/>
        </p:spPr>
        <p:style>
          <a:lnRef idx="2">
            <a:schemeClr val="accent3"/>
          </a:lnRef>
          <a:fillRef idx="1">
            <a:schemeClr val="lt1"/>
          </a:fillRef>
          <a:effectRef idx="0">
            <a:schemeClr val="accent3"/>
          </a:effectRef>
          <a:fontRef idx="minor">
            <a:schemeClr val="dk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4400" b="1">
                <a:solidFill>
                  <a:schemeClr val="tx1"/>
                </a:solidFill>
                <a:cs typeface="Calibri"/>
              </a:rPr>
              <a:t>Together, We are ILPQC!</a:t>
            </a:r>
            <a:endParaRPr lang="en-US" sz="4400" b="1">
              <a:solidFill>
                <a:schemeClr val="tx1"/>
              </a:solidFill>
            </a:endParaRPr>
          </a:p>
        </p:txBody>
      </p:sp>
    </p:spTree>
    <p:extLst>
      <p:ext uri="{BB962C8B-B14F-4D97-AF65-F5344CB8AC3E}">
        <p14:creationId xmlns:p14="http://schemas.microsoft.com/office/powerpoint/2010/main" val="3178101816"/>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3"/>
                                        </p:tgtEl>
                                        <p:attrNameLst>
                                          <p:attrName>style.visibility</p:attrName>
                                        </p:attrNameLst>
                                      </p:cBhvr>
                                      <p:to>
                                        <p:strVal val="visible"/>
                                      </p:to>
                                    </p:set>
                                    <p:animEffect transition="in" filter="fade">
                                      <p:cBhvr>
                                        <p:cTn id="7" dur="4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646889"/>
        </a:solidFill>
        <a:effectLst/>
      </p:bgPr>
    </p:bg>
    <p:spTree>
      <p:nvGrpSpPr>
        <p:cNvPr id="1" name=""/>
        <p:cNvGrpSpPr/>
        <p:nvPr/>
      </p:nvGrpSpPr>
      <p:grpSpPr>
        <a:xfrm>
          <a:off x="0" y="0"/>
          <a:ext cx="0" cy="0"/>
          <a:chOff x="0" y="0"/>
          <a:chExt cx="0" cy="0"/>
        </a:xfrm>
      </p:grpSpPr>
      <p:sp>
        <p:nvSpPr>
          <p:cNvPr id="46" name="Freeform 4">
            <a:extLst>
              <a:ext uri="{FF2B5EF4-FFF2-40B4-BE49-F238E27FC236}">
                <a16:creationId xmlns:a16="http://schemas.microsoft.com/office/drawing/2014/main" id="{5D60D58A-D5CC-20B4-9652-A99E59BAB21C}"/>
              </a:ext>
            </a:extLst>
          </p:cNvPr>
          <p:cNvSpPr/>
          <p:nvPr/>
        </p:nvSpPr>
        <p:spPr>
          <a:xfrm rot="360000">
            <a:off x="8485231" y="1998131"/>
            <a:ext cx="3294140" cy="2849008"/>
          </a:xfrm>
          <a:custGeom>
            <a:avLst/>
            <a:gdLst/>
            <a:ahLst/>
            <a:cxnLst/>
            <a:rect l="l" t="t" r="r" b="b"/>
            <a:pathLst>
              <a:path w="3391326" h="3848313">
                <a:moveTo>
                  <a:pt x="0" y="0"/>
                </a:moveTo>
                <a:lnTo>
                  <a:pt x="3391326" y="0"/>
                </a:lnTo>
                <a:lnTo>
                  <a:pt x="3391326" y="3848313"/>
                </a:lnTo>
                <a:lnTo>
                  <a:pt x="0" y="3848313"/>
                </a:lnTo>
                <a:lnTo>
                  <a:pt x="0" y="0"/>
                </a:lnTo>
                <a:close/>
              </a:path>
            </a:pathLst>
          </a:custGeom>
          <a:blipFill>
            <a:blip r:embed="rId2" cstate="email">
              <a:extLst>
                <a:ext uri="{28A0092B-C50C-407E-A947-70E740481C1C}">
                  <a14:useLocalDpi xmlns:a14="http://schemas.microsoft.com/office/drawing/2010/main"/>
                </a:ext>
              </a:extLst>
            </a:blip>
            <a:stretch>
              <a:fillRect/>
            </a:stretch>
          </a:blipFill>
        </p:spPr>
      </p:sp>
      <p:pic>
        <p:nvPicPr>
          <p:cNvPr id="50" name="Picture 49" descr="A group of women standing around a table with papers and a yellow mug&#10;&#10;Description automatically generated">
            <a:extLst>
              <a:ext uri="{FF2B5EF4-FFF2-40B4-BE49-F238E27FC236}">
                <a16:creationId xmlns:a16="http://schemas.microsoft.com/office/drawing/2014/main" id="{815815D1-9787-E078-77D8-476022258C3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rot="360000">
            <a:off x="9069358" y="2190700"/>
            <a:ext cx="2528431" cy="1913303"/>
          </a:xfrm>
          <a:prstGeom prst="rect">
            <a:avLst/>
          </a:prstGeom>
        </p:spPr>
      </p:pic>
      <p:grpSp>
        <p:nvGrpSpPr>
          <p:cNvPr id="2" name="Group 2"/>
          <p:cNvGrpSpPr/>
          <p:nvPr/>
        </p:nvGrpSpPr>
        <p:grpSpPr>
          <a:xfrm>
            <a:off x="3731860" y="1821932"/>
            <a:ext cx="1523439" cy="1336173"/>
            <a:chOff x="0" y="0"/>
            <a:chExt cx="5695373" cy="4995283"/>
          </a:xfrm>
        </p:grpSpPr>
        <p:sp>
          <p:nvSpPr>
            <p:cNvPr id="3" name="Freeform 3"/>
            <p:cNvSpPr/>
            <p:nvPr/>
          </p:nvSpPr>
          <p:spPr>
            <a:xfrm>
              <a:off x="31750" y="31750"/>
              <a:ext cx="5631873" cy="4931783"/>
            </a:xfrm>
            <a:custGeom>
              <a:avLst/>
              <a:gdLst/>
              <a:ahLst/>
              <a:cxnLst/>
              <a:rect l="l" t="t" r="r" b="b"/>
              <a:pathLst>
                <a:path w="5631873" h="4931783">
                  <a:moveTo>
                    <a:pt x="5539163" y="4931783"/>
                  </a:moveTo>
                  <a:lnTo>
                    <a:pt x="92710" y="4931783"/>
                  </a:lnTo>
                  <a:cubicBezTo>
                    <a:pt x="41910" y="4931783"/>
                    <a:pt x="0" y="4889873"/>
                    <a:pt x="0" y="4839073"/>
                  </a:cubicBezTo>
                  <a:lnTo>
                    <a:pt x="0" y="92710"/>
                  </a:lnTo>
                  <a:cubicBezTo>
                    <a:pt x="0" y="41910"/>
                    <a:pt x="41910" y="0"/>
                    <a:pt x="92710" y="0"/>
                  </a:cubicBezTo>
                  <a:lnTo>
                    <a:pt x="5537893" y="0"/>
                  </a:lnTo>
                  <a:cubicBezTo>
                    <a:pt x="5588693" y="0"/>
                    <a:pt x="5630604" y="41910"/>
                    <a:pt x="5630604" y="92710"/>
                  </a:cubicBezTo>
                  <a:lnTo>
                    <a:pt x="5630604" y="4837803"/>
                  </a:lnTo>
                  <a:cubicBezTo>
                    <a:pt x="5631873" y="4889873"/>
                    <a:pt x="5589963" y="4931783"/>
                    <a:pt x="5539163" y="4931783"/>
                  </a:cubicBezTo>
                  <a:close/>
                </a:path>
              </a:pathLst>
            </a:custGeom>
            <a:solidFill>
              <a:srgbClr val="F4F7FF"/>
            </a:solidFill>
          </p:spPr>
        </p:sp>
        <p:sp>
          <p:nvSpPr>
            <p:cNvPr id="4" name="Freeform 4"/>
            <p:cNvSpPr/>
            <p:nvPr/>
          </p:nvSpPr>
          <p:spPr>
            <a:xfrm>
              <a:off x="0" y="0"/>
              <a:ext cx="5695374" cy="4995283"/>
            </a:xfrm>
            <a:custGeom>
              <a:avLst/>
              <a:gdLst/>
              <a:ahLst/>
              <a:cxnLst/>
              <a:rect l="l" t="t" r="r" b="b"/>
              <a:pathLst>
                <a:path w="5695374" h="4995283">
                  <a:moveTo>
                    <a:pt x="5570913" y="59690"/>
                  </a:moveTo>
                  <a:cubicBezTo>
                    <a:pt x="5606473" y="59690"/>
                    <a:pt x="5635684" y="88900"/>
                    <a:pt x="5635684" y="124460"/>
                  </a:cubicBezTo>
                  <a:lnTo>
                    <a:pt x="5635684" y="4870823"/>
                  </a:lnTo>
                  <a:cubicBezTo>
                    <a:pt x="5635684" y="4906383"/>
                    <a:pt x="5606473" y="4935593"/>
                    <a:pt x="5570913" y="4935593"/>
                  </a:cubicBezTo>
                  <a:lnTo>
                    <a:pt x="124460" y="4935593"/>
                  </a:lnTo>
                  <a:cubicBezTo>
                    <a:pt x="88900" y="4935593"/>
                    <a:pt x="59690" y="4906383"/>
                    <a:pt x="59690" y="4870823"/>
                  </a:cubicBezTo>
                  <a:lnTo>
                    <a:pt x="59690" y="124460"/>
                  </a:lnTo>
                  <a:cubicBezTo>
                    <a:pt x="59690" y="88900"/>
                    <a:pt x="88900" y="59690"/>
                    <a:pt x="124460" y="59690"/>
                  </a:cubicBezTo>
                  <a:lnTo>
                    <a:pt x="5570913" y="59690"/>
                  </a:lnTo>
                  <a:moveTo>
                    <a:pt x="5570913" y="0"/>
                  </a:moveTo>
                  <a:lnTo>
                    <a:pt x="124460" y="0"/>
                  </a:lnTo>
                  <a:cubicBezTo>
                    <a:pt x="55880" y="0"/>
                    <a:pt x="0" y="55880"/>
                    <a:pt x="0" y="124460"/>
                  </a:cubicBezTo>
                  <a:lnTo>
                    <a:pt x="0" y="4870823"/>
                  </a:lnTo>
                  <a:cubicBezTo>
                    <a:pt x="0" y="4939403"/>
                    <a:pt x="55880" y="4995283"/>
                    <a:pt x="124460" y="4995283"/>
                  </a:cubicBezTo>
                  <a:lnTo>
                    <a:pt x="5570913" y="4995283"/>
                  </a:lnTo>
                  <a:cubicBezTo>
                    <a:pt x="5639493" y="4995283"/>
                    <a:pt x="5695374" y="4939403"/>
                    <a:pt x="5695374" y="4870823"/>
                  </a:cubicBezTo>
                  <a:lnTo>
                    <a:pt x="5695374" y="124460"/>
                  </a:lnTo>
                  <a:cubicBezTo>
                    <a:pt x="5695374" y="55880"/>
                    <a:pt x="5639493" y="0"/>
                    <a:pt x="5570913" y="0"/>
                  </a:cubicBezTo>
                  <a:close/>
                </a:path>
              </a:pathLst>
            </a:custGeom>
            <a:solidFill>
              <a:srgbClr val="2B3842"/>
            </a:solidFill>
          </p:spPr>
        </p:sp>
      </p:grpSp>
      <p:grpSp>
        <p:nvGrpSpPr>
          <p:cNvPr id="5" name="Group 5"/>
          <p:cNvGrpSpPr/>
          <p:nvPr/>
        </p:nvGrpSpPr>
        <p:grpSpPr>
          <a:xfrm>
            <a:off x="3731860" y="3225224"/>
            <a:ext cx="1523439" cy="1336173"/>
            <a:chOff x="0" y="0"/>
            <a:chExt cx="5695373" cy="4995283"/>
          </a:xfrm>
        </p:grpSpPr>
        <p:sp>
          <p:nvSpPr>
            <p:cNvPr id="6" name="Freeform 6"/>
            <p:cNvSpPr/>
            <p:nvPr/>
          </p:nvSpPr>
          <p:spPr>
            <a:xfrm>
              <a:off x="31750" y="31750"/>
              <a:ext cx="5631873" cy="4931783"/>
            </a:xfrm>
            <a:custGeom>
              <a:avLst/>
              <a:gdLst/>
              <a:ahLst/>
              <a:cxnLst/>
              <a:rect l="l" t="t" r="r" b="b"/>
              <a:pathLst>
                <a:path w="5631873" h="4931783">
                  <a:moveTo>
                    <a:pt x="5539163" y="4931783"/>
                  </a:moveTo>
                  <a:lnTo>
                    <a:pt x="92710" y="4931783"/>
                  </a:lnTo>
                  <a:cubicBezTo>
                    <a:pt x="41910" y="4931783"/>
                    <a:pt x="0" y="4889873"/>
                    <a:pt x="0" y="4839073"/>
                  </a:cubicBezTo>
                  <a:lnTo>
                    <a:pt x="0" y="92710"/>
                  </a:lnTo>
                  <a:cubicBezTo>
                    <a:pt x="0" y="41910"/>
                    <a:pt x="41910" y="0"/>
                    <a:pt x="92710" y="0"/>
                  </a:cubicBezTo>
                  <a:lnTo>
                    <a:pt x="5537893" y="0"/>
                  </a:lnTo>
                  <a:cubicBezTo>
                    <a:pt x="5588693" y="0"/>
                    <a:pt x="5630604" y="41910"/>
                    <a:pt x="5630604" y="92710"/>
                  </a:cubicBezTo>
                  <a:lnTo>
                    <a:pt x="5630604" y="4837803"/>
                  </a:lnTo>
                  <a:cubicBezTo>
                    <a:pt x="5631873" y="4889873"/>
                    <a:pt x="5589963" y="4931783"/>
                    <a:pt x="5539163" y="4931783"/>
                  </a:cubicBezTo>
                  <a:close/>
                </a:path>
              </a:pathLst>
            </a:custGeom>
            <a:solidFill>
              <a:srgbClr val="FFD4C4"/>
            </a:solidFill>
          </p:spPr>
        </p:sp>
        <p:sp>
          <p:nvSpPr>
            <p:cNvPr id="7" name="Freeform 7"/>
            <p:cNvSpPr/>
            <p:nvPr/>
          </p:nvSpPr>
          <p:spPr>
            <a:xfrm>
              <a:off x="0" y="0"/>
              <a:ext cx="5695374" cy="4995283"/>
            </a:xfrm>
            <a:custGeom>
              <a:avLst/>
              <a:gdLst/>
              <a:ahLst/>
              <a:cxnLst/>
              <a:rect l="l" t="t" r="r" b="b"/>
              <a:pathLst>
                <a:path w="5695374" h="4995283">
                  <a:moveTo>
                    <a:pt x="5570913" y="59690"/>
                  </a:moveTo>
                  <a:cubicBezTo>
                    <a:pt x="5606473" y="59690"/>
                    <a:pt x="5635684" y="88900"/>
                    <a:pt x="5635684" y="124460"/>
                  </a:cubicBezTo>
                  <a:lnTo>
                    <a:pt x="5635684" y="4870823"/>
                  </a:lnTo>
                  <a:cubicBezTo>
                    <a:pt x="5635684" y="4906383"/>
                    <a:pt x="5606473" y="4935593"/>
                    <a:pt x="5570913" y="4935593"/>
                  </a:cubicBezTo>
                  <a:lnTo>
                    <a:pt x="124460" y="4935593"/>
                  </a:lnTo>
                  <a:cubicBezTo>
                    <a:pt x="88900" y="4935593"/>
                    <a:pt x="59690" y="4906383"/>
                    <a:pt x="59690" y="4870823"/>
                  </a:cubicBezTo>
                  <a:lnTo>
                    <a:pt x="59690" y="124460"/>
                  </a:lnTo>
                  <a:cubicBezTo>
                    <a:pt x="59690" y="88900"/>
                    <a:pt x="88900" y="59690"/>
                    <a:pt x="124460" y="59690"/>
                  </a:cubicBezTo>
                  <a:lnTo>
                    <a:pt x="5570913" y="59690"/>
                  </a:lnTo>
                  <a:moveTo>
                    <a:pt x="5570913" y="0"/>
                  </a:moveTo>
                  <a:lnTo>
                    <a:pt x="124460" y="0"/>
                  </a:lnTo>
                  <a:cubicBezTo>
                    <a:pt x="55880" y="0"/>
                    <a:pt x="0" y="55880"/>
                    <a:pt x="0" y="124460"/>
                  </a:cubicBezTo>
                  <a:lnTo>
                    <a:pt x="0" y="4870823"/>
                  </a:lnTo>
                  <a:cubicBezTo>
                    <a:pt x="0" y="4939403"/>
                    <a:pt x="55880" y="4995283"/>
                    <a:pt x="124460" y="4995283"/>
                  </a:cubicBezTo>
                  <a:lnTo>
                    <a:pt x="5570913" y="4995283"/>
                  </a:lnTo>
                  <a:cubicBezTo>
                    <a:pt x="5639493" y="4995283"/>
                    <a:pt x="5695374" y="4939403"/>
                    <a:pt x="5695374" y="4870823"/>
                  </a:cubicBezTo>
                  <a:lnTo>
                    <a:pt x="5695374" y="124460"/>
                  </a:lnTo>
                  <a:cubicBezTo>
                    <a:pt x="5695374" y="55880"/>
                    <a:pt x="5639493" y="0"/>
                    <a:pt x="5570913" y="0"/>
                  </a:cubicBezTo>
                  <a:close/>
                </a:path>
              </a:pathLst>
            </a:custGeom>
            <a:solidFill>
              <a:srgbClr val="2B3842"/>
            </a:solidFill>
          </p:spPr>
        </p:sp>
      </p:grpSp>
      <p:grpSp>
        <p:nvGrpSpPr>
          <p:cNvPr id="8" name="Group 8"/>
          <p:cNvGrpSpPr/>
          <p:nvPr/>
        </p:nvGrpSpPr>
        <p:grpSpPr>
          <a:xfrm>
            <a:off x="3731860" y="4628516"/>
            <a:ext cx="1523439" cy="1336173"/>
            <a:chOff x="0" y="0"/>
            <a:chExt cx="5695373" cy="4995283"/>
          </a:xfrm>
        </p:grpSpPr>
        <p:sp>
          <p:nvSpPr>
            <p:cNvPr id="9" name="Freeform 9"/>
            <p:cNvSpPr/>
            <p:nvPr/>
          </p:nvSpPr>
          <p:spPr>
            <a:xfrm>
              <a:off x="31750" y="31750"/>
              <a:ext cx="5631873" cy="4931783"/>
            </a:xfrm>
            <a:custGeom>
              <a:avLst/>
              <a:gdLst/>
              <a:ahLst/>
              <a:cxnLst/>
              <a:rect l="l" t="t" r="r" b="b"/>
              <a:pathLst>
                <a:path w="5631873" h="4931783">
                  <a:moveTo>
                    <a:pt x="5539163" y="4931783"/>
                  </a:moveTo>
                  <a:lnTo>
                    <a:pt x="92710" y="4931783"/>
                  </a:lnTo>
                  <a:cubicBezTo>
                    <a:pt x="41910" y="4931783"/>
                    <a:pt x="0" y="4889873"/>
                    <a:pt x="0" y="4839073"/>
                  </a:cubicBezTo>
                  <a:lnTo>
                    <a:pt x="0" y="92710"/>
                  </a:lnTo>
                  <a:cubicBezTo>
                    <a:pt x="0" y="41910"/>
                    <a:pt x="41910" y="0"/>
                    <a:pt x="92710" y="0"/>
                  </a:cubicBezTo>
                  <a:lnTo>
                    <a:pt x="5537893" y="0"/>
                  </a:lnTo>
                  <a:cubicBezTo>
                    <a:pt x="5588693" y="0"/>
                    <a:pt x="5630604" y="41910"/>
                    <a:pt x="5630604" y="92710"/>
                  </a:cubicBezTo>
                  <a:lnTo>
                    <a:pt x="5630604" y="4837803"/>
                  </a:lnTo>
                  <a:cubicBezTo>
                    <a:pt x="5631873" y="4889873"/>
                    <a:pt x="5589963" y="4931783"/>
                    <a:pt x="5539163" y="4931783"/>
                  </a:cubicBezTo>
                  <a:close/>
                </a:path>
              </a:pathLst>
            </a:custGeom>
            <a:solidFill>
              <a:srgbClr val="F4F7FF"/>
            </a:solidFill>
          </p:spPr>
        </p:sp>
        <p:sp>
          <p:nvSpPr>
            <p:cNvPr id="10" name="Freeform 10"/>
            <p:cNvSpPr/>
            <p:nvPr/>
          </p:nvSpPr>
          <p:spPr>
            <a:xfrm>
              <a:off x="0" y="0"/>
              <a:ext cx="5695374" cy="4995283"/>
            </a:xfrm>
            <a:custGeom>
              <a:avLst/>
              <a:gdLst/>
              <a:ahLst/>
              <a:cxnLst/>
              <a:rect l="l" t="t" r="r" b="b"/>
              <a:pathLst>
                <a:path w="5695374" h="4995283">
                  <a:moveTo>
                    <a:pt x="5570913" y="59690"/>
                  </a:moveTo>
                  <a:cubicBezTo>
                    <a:pt x="5606473" y="59690"/>
                    <a:pt x="5635684" y="88900"/>
                    <a:pt x="5635684" y="124460"/>
                  </a:cubicBezTo>
                  <a:lnTo>
                    <a:pt x="5635684" y="4870823"/>
                  </a:lnTo>
                  <a:cubicBezTo>
                    <a:pt x="5635684" y="4906383"/>
                    <a:pt x="5606473" y="4935593"/>
                    <a:pt x="5570913" y="4935593"/>
                  </a:cubicBezTo>
                  <a:lnTo>
                    <a:pt x="124460" y="4935593"/>
                  </a:lnTo>
                  <a:cubicBezTo>
                    <a:pt x="88900" y="4935593"/>
                    <a:pt x="59690" y="4906383"/>
                    <a:pt x="59690" y="4870823"/>
                  </a:cubicBezTo>
                  <a:lnTo>
                    <a:pt x="59690" y="124460"/>
                  </a:lnTo>
                  <a:cubicBezTo>
                    <a:pt x="59690" y="88900"/>
                    <a:pt x="88900" y="59690"/>
                    <a:pt x="124460" y="59690"/>
                  </a:cubicBezTo>
                  <a:lnTo>
                    <a:pt x="5570913" y="59690"/>
                  </a:lnTo>
                  <a:moveTo>
                    <a:pt x="5570913" y="0"/>
                  </a:moveTo>
                  <a:lnTo>
                    <a:pt x="124460" y="0"/>
                  </a:lnTo>
                  <a:cubicBezTo>
                    <a:pt x="55880" y="0"/>
                    <a:pt x="0" y="55880"/>
                    <a:pt x="0" y="124460"/>
                  </a:cubicBezTo>
                  <a:lnTo>
                    <a:pt x="0" y="4870823"/>
                  </a:lnTo>
                  <a:cubicBezTo>
                    <a:pt x="0" y="4939403"/>
                    <a:pt x="55880" y="4995283"/>
                    <a:pt x="124460" y="4995283"/>
                  </a:cubicBezTo>
                  <a:lnTo>
                    <a:pt x="5570913" y="4995283"/>
                  </a:lnTo>
                  <a:cubicBezTo>
                    <a:pt x="5639493" y="4995283"/>
                    <a:pt x="5695374" y="4939403"/>
                    <a:pt x="5695374" y="4870823"/>
                  </a:cubicBezTo>
                  <a:lnTo>
                    <a:pt x="5695374" y="124460"/>
                  </a:lnTo>
                  <a:cubicBezTo>
                    <a:pt x="5695374" y="55880"/>
                    <a:pt x="5639493" y="0"/>
                    <a:pt x="5570913" y="0"/>
                  </a:cubicBezTo>
                  <a:close/>
                </a:path>
              </a:pathLst>
            </a:custGeom>
            <a:solidFill>
              <a:srgbClr val="2B3842"/>
            </a:solidFill>
          </p:spPr>
        </p:sp>
      </p:grpSp>
      <p:grpSp>
        <p:nvGrpSpPr>
          <p:cNvPr id="11" name="Group 11"/>
          <p:cNvGrpSpPr/>
          <p:nvPr/>
        </p:nvGrpSpPr>
        <p:grpSpPr>
          <a:xfrm>
            <a:off x="5334281" y="1821932"/>
            <a:ext cx="1523439" cy="1336173"/>
            <a:chOff x="0" y="0"/>
            <a:chExt cx="5695373" cy="4995283"/>
          </a:xfrm>
        </p:grpSpPr>
        <p:sp>
          <p:nvSpPr>
            <p:cNvPr id="12" name="Freeform 12"/>
            <p:cNvSpPr/>
            <p:nvPr/>
          </p:nvSpPr>
          <p:spPr>
            <a:xfrm>
              <a:off x="31750" y="31750"/>
              <a:ext cx="5631873" cy="4931783"/>
            </a:xfrm>
            <a:custGeom>
              <a:avLst/>
              <a:gdLst/>
              <a:ahLst/>
              <a:cxnLst/>
              <a:rect l="l" t="t" r="r" b="b"/>
              <a:pathLst>
                <a:path w="5631873" h="4931783">
                  <a:moveTo>
                    <a:pt x="5539163" y="4931783"/>
                  </a:moveTo>
                  <a:lnTo>
                    <a:pt x="92710" y="4931783"/>
                  </a:lnTo>
                  <a:cubicBezTo>
                    <a:pt x="41910" y="4931783"/>
                    <a:pt x="0" y="4889873"/>
                    <a:pt x="0" y="4839073"/>
                  </a:cubicBezTo>
                  <a:lnTo>
                    <a:pt x="0" y="92710"/>
                  </a:lnTo>
                  <a:cubicBezTo>
                    <a:pt x="0" y="41910"/>
                    <a:pt x="41910" y="0"/>
                    <a:pt x="92710" y="0"/>
                  </a:cubicBezTo>
                  <a:lnTo>
                    <a:pt x="5537893" y="0"/>
                  </a:lnTo>
                  <a:cubicBezTo>
                    <a:pt x="5588693" y="0"/>
                    <a:pt x="5630604" y="41910"/>
                    <a:pt x="5630604" y="92710"/>
                  </a:cubicBezTo>
                  <a:lnTo>
                    <a:pt x="5630604" y="4837803"/>
                  </a:lnTo>
                  <a:cubicBezTo>
                    <a:pt x="5631873" y="4889873"/>
                    <a:pt x="5589963" y="4931783"/>
                    <a:pt x="5539163" y="4931783"/>
                  </a:cubicBezTo>
                  <a:close/>
                </a:path>
              </a:pathLst>
            </a:custGeom>
            <a:solidFill>
              <a:srgbClr val="FFD4C4"/>
            </a:solidFill>
          </p:spPr>
        </p:sp>
        <p:sp>
          <p:nvSpPr>
            <p:cNvPr id="13" name="Freeform 13"/>
            <p:cNvSpPr/>
            <p:nvPr/>
          </p:nvSpPr>
          <p:spPr>
            <a:xfrm>
              <a:off x="0" y="0"/>
              <a:ext cx="5695374" cy="4995283"/>
            </a:xfrm>
            <a:custGeom>
              <a:avLst/>
              <a:gdLst/>
              <a:ahLst/>
              <a:cxnLst/>
              <a:rect l="l" t="t" r="r" b="b"/>
              <a:pathLst>
                <a:path w="5695374" h="4995283">
                  <a:moveTo>
                    <a:pt x="5570913" y="59690"/>
                  </a:moveTo>
                  <a:cubicBezTo>
                    <a:pt x="5606473" y="59690"/>
                    <a:pt x="5635684" y="88900"/>
                    <a:pt x="5635684" y="124460"/>
                  </a:cubicBezTo>
                  <a:lnTo>
                    <a:pt x="5635684" y="4870823"/>
                  </a:lnTo>
                  <a:cubicBezTo>
                    <a:pt x="5635684" y="4906383"/>
                    <a:pt x="5606473" y="4935593"/>
                    <a:pt x="5570913" y="4935593"/>
                  </a:cubicBezTo>
                  <a:lnTo>
                    <a:pt x="124460" y="4935593"/>
                  </a:lnTo>
                  <a:cubicBezTo>
                    <a:pt x="88900" y="4935593"/>
                    <a:pt x="59690" y="4906383"/>
                    <a:pt x="59690" y="4870823"/>
                  </a:cubicBezTo>
                  <a:lnTo>
                    <a:pt x="59690" y="124460"/>
                  </a:lnTo>
                  <a:cubicBezTo>
                    <a:pt x="59690" y="88900"/>
                    <a:pt x="88900" y="59690"/>
                    <a:pt x="124460" y="59690"/>
                  </a:cubicBezTo>
                  <a:lnTo>
                    <a:pt x="5570913" y="59690"/>
                  </a:lnTo>
                  <a:moveTo>
                    <a:pt x="5570913" y="0"/>
                  </a:moveTo>
                  <a:lnTo>
                    <a:pt x="124460" y="0"/>
                  </a:lnTo>
                  <a:cubicBezTo>
                    <a:pt x="55880" y="0"/>
                    <a:pt x="0" y="55880"/>
                    <a:pt x="0" y="124460"/>
                  </a:cubicBezTo>
                  <a:lnTo>
                    <a:pt x="0" y="4870823"/>
                  </a:lnTo>
                  <a:cubicBezTo>
                    <a:pt x="0" y="4939403"/>
                    <a:pt x="55880" y="4995283"/>
                    <a:pt x="124460" y="4995283"/>
                  </a:cubicBezTo>
                  <a:lnTo>
                    <a:pt x="5570913" y="4995283"/>
                  </a:lnTo>
                  <a:cubicBezTo>
                    <a:pt x="5639493" y="4995283"/>
                    <a:pt x="5695374" y="4939403"/>
                    <a:pt x="5695374" y="4870823"/>
                  </a:cubicBezTo>
                  <a:lnTo>
                    <a:pt x="5695374" y="124460"/>
                  </a:lnTo>
                  <a:cubicBezTo>
                    <a:pt x="5695374" y="55880"/>
                    <a:pt x="5639493" y="0"/>
                    <a:pt x="5570913" y="0"/>
                  </a:cubicBezTo>
                  <a:close/>
                </a:path>
              </a:pathLst>
            </a:custGeom>
            <a:solidFill>
              <a:srgbClr val="2B3842"/>
            </a:solidFill>
          </p:spPr>
        </p:sp>
      </p:grpSp>
      <p:grpSp>
        <p:nvGrpSpPr>
          <p:cNvPr id="14" name="Group 14"/>
          <p:cNvGrpSpPr/>
          <p:nvPr/>
        </p:nvGrpSpPr>
        <p:grpSpPr>
          <a:xfrm>
            <a:off x="5334281" y="3225224"/>
            <a:ext cx="1523439" cy="1336173"/>
            <a:chOff x="0" y="0"/>
            <a:chExt cx="5695373" cy="4995283"/>
          </a:xfrm>
        </p:grpSpPr>
        <p:sp>
          <p:nvSpPr>
            <p:cNvPr id="15" name="Freeform 15"/>
            <p:cNvSpPr/>
            <p:nvPr/>
          </p:nvSpPr>
          <p:spPr>
            <a:xfrm>
              <a:off x="31750" y="31750"/>
              <a:ext cx="5631873" cy="4931783"/>
            </a:xfrm>
            <a:custGeom>
              <a:avLst/>
              <a:gdLst/>
              <a:ahLst/>
              <a:cxnLst/>
              <a:rect l="l" t="t" r="r" b="b"/>
              <a:pathLst>
                <a:path w="5631873" h="4931783">
                  <a:moveTo>
                    <a:pt x="5539163" y="4931783"/>
                  </a:moveTo>
                  <a:lnTo>
                    <a:pt x="92710" y="4931783"/>
                  </a:lnTo>
                  <a:cubicBezTo>
                    <a:pt x="41910" y="4931783"/>
                    <a:pt x="0" y="4889873"/>
                    <a:pt x="0" y="4839073"/>
                  </a:cubicBezTo>
                  <a:lnTo>
                    <a:pt x="0" y="92710"/>
                  </a:lnTo>
                  <a:cubicBezTo>
                    <a:pt x="0" y="41910"/>
                    <a:pt x="41910" y="0"/>
                    <a:pt x="92710" y="0"/>
                  </a:cubicBezTo>
                  <a:lnTo>
                    <a:pt x="5537893" y="0"/>
                  </a:lnTo>
                  <a:cubicBezTo>
                    <a:pt x="5588693" y="0"/>
                    <a:pt x="5630604" y="41910"/>
                    <a:pt x="5630604" y="92710"/>
                  </a:cubicBezTo>
                  <a:lnTo>
                    <a:pt x="5630604" y="4837803"/>
                  </a:lnTo>
                  <a:cubicBezTo>
                    <a:pt x="5631873" y="4889873"/>
                    <a:pt x="5589963" y="4931783"/>
                    <a:pt x="5539163" y="4931783"/>
                  </a:cubicBezTo>
                  <a:close/>
                </a:path>
              </a:pathLst>
            </a:custGeom>
            <a:solidFill>
              <a:srgbClr val="F4F7FF"/>
            </a:solidFill>
          </p:spPr>
        </p:sp>
        <p:sp>
          <p:nvSpPr>
            <p:cNvPr id="16" name="Freeform 16"/>
            <p:cNvSpPr/>
            <p:nvPr/>
          </p:nvSpPr>
          <p:spPr>
            <a:xfrm>
              <a:off x="0" y="0"/>
              <a:ext cx="5695374" cy="4995283"/>
            </a:xfrm>
            <a:custGeom>
              <a:avLst/>
              <a:gdLst/>
              <a:ahLst/>
              <a:cxnLst/>
              <a:rect l="l" t="t" r="r" b="b"/>
              <a:pathLst>
                <a:path w="5695374" h="4995283">
                  <a:moveTo>
                    <a:pt x="5570913" y="59690"/>
                  </a:moveTo>
                  <a:cubicBezTo>
                    <a:pt x="5606473" y="59690"/>
                    <a:pt x="5635684" y="88900"/>
                    <a:pt x="5635684" y="124460"/>
                  </a:cubicBezTo>
                  <a:lnTo>
                    <a:pt x="5635684" y="4870823"/>
                  </a:lnTo>
                  <a:cubicBezTo>
                    <a:pt x="5635684" y="4906383"/>
                    <a:pt x="5606473" y="4935593"/>
                    <a:pt x="5570913" y="4935593"/>
                  </a:cubicBezTo>
                  <a:lnTo>
                    <a:pt x="124460" y="4935593"/>
                  </a:lnTo>
                  <a:cubicBezTo>
                    <a:pt x="88900" y="4935593"/>
                    <a:pt x="59690" y="4906383"/>
                    <a:pt x="59690" y="4870823"/>
                  </a:cubicBezTo>
                  <a:lnTo>
                    <a:pt x="59690" y="124460"/>
                  </a:lnTo>
                  <a:cubicBezTo>
                    <a:pt x="59690" y="88900"/>
                    <a:pt x="88900" y="59690"/>
                    <a:pt x="124460" y="59690"/>
                  </a:cubicBezTo>
                  <a:lnTo>
                    <a:pt x="5570913" y="59690"/>
                  </a:lnTo>
                  <a:moveTo>
                    <a:pt x="5570913" y="0"/>
                  </a:moveTo>
                  <a:lnTo>
                    <a:pt x="124460" y="0"/>
                  </a:lnTo>
                  <a:cubicBezTo>
                    <a:pt x="55880" y="0"/>
                    <a:pt x="0" y="55880"/>
                    <a:pt x="0" y="124460"/>
                  </a:cubicBezTo>
                  <a:lnTo>
                    <a:pt x="0" y="4870823"/>
                  </a:lnTo>
                  <a:cubicBezTo>
                    <a:pt x="0" y="4939403"/>
                    <a:pt x="55880" y="4995283"/>
                    <a:pt x="124460" y="4995283"/>
                  </a:cubicBezTo>
                  <a:lnTo>
                    <a:pt x="5570913" y="4995283"/>
                  </a:lnTo>
                  <a:cubicBezTo>
                    <a:pt x="5639493" y="4995283"/>
                    <a:pt x="5695374" y="4939403"/>
                    <a:pt x="5695374" y="4870823"/>
                  </a:cubicBezTo>
                  <a:lnTo>
                    <a:pt x="5695374" y="124460"/>
                  </a:lnTo>
                  <a:cubicBezTo>
                    <a:pt x="5695374" y="55880"/>
                    <a:pt x="5639493" y="0"/>
                    <a:pt x="5570913" y="0"/>
                  </a:cubicBezTo>
                  <a:close/>
                </a:path>
              </a:pathLst>
            </a:custGeom>
            <a:solidFill>
              <a:srgbClr val="2B3842"/>
            </a:solidFill>
          </p:spPr>
        </p:sp>
      </p:grpSp>
      <p:grpSp>
        <p:nvGrpSpPr>
          <p:cNvPr id="17" name="Group 17"/>
          <p:cNvGrpSpPr/>
          <p:nvPr/>
        </p:nvGrpSpPr>
        <p:grpSpPr>
          <a:xfrm>
            <a:off x="5334281" y="4628516"/>
            <a:ext cx="1523439" cy="1336173"/>
            <a:chOff x="0" y="0"/>
            <a:chExt cx="5695373" cy="4995283"/>
          </a:xfrm>
        </p:grpSpPr>
        <p:sp>
          <p:nvSpPr>
            <p:cNvPr id="18" name="Freeform 18"/>
            <p:cNvSpPr/>
            <p:nvPr/>
          </p:nvSpPr>
          <p:spPr>
            <a:xfrm>
              <a:off x="31750" y="31750"/>
              <a:ext cx="5631873" cy="4931783"/>
            </a:xfrm>
            <a:custGeom>
              <a:avLst/>
              <a:gdLst/>
              <a:ahLst/>
              <a:cxnLst/>
              <a:rect l="l" t="t" r="r" b="b"/>
              <a:pathLst>
                <a:path w="5631873" h="4931783">
                  <a:moveTo>
                    <a:pt x="5539163" y="4931783"/>
                  </a:moveTo>
                  <a:lnTo>
                    <a:pt x="92710" y="4931783"/>
                  </a:lnTo>
                  <a:cubicBezTo>
                    <a:pt x="41910" y="4931783"/>
                    <a:pt x="0" y="4889873"/>
                    <a:pt x="0" y="4839073"/>
                  </a:cubicBezTo>
                  <a:lnTo>
                    <a:pt x="0" y="92710"/>
                  </a:lnTo>
                  <a:cubicBezTo>
                    <a:pt x="0" y="41910"/>
                    <a:pt x="41910" y="0"/>
                    <a:pt x="92710" y="0"/>
                  </a:cubicBezTo>
                  <a:lnTo>
                    <a:pt x="5537893" y="0"/>
                  </a:lnTo>
                  <a:cubicBezTo>
                    <a:pt x="5588693" y="0"/>
                    <a:pt x="5630604" y="41910"/>
                    <a:pt x="5630604" y="92710"/>
                  </a:cubicBezTo>
                  <a:lnTo>
                    <a:pt x="5630604" y="4837803"/>
                  </a:lnTo>
                  <a:cubicBezTo>
                    <a:pt x="5631873" y="4889873"/>
                    <a:pt x="5589963" y="4931783"/>
                    <a:pt x="5539163" y="4931783"/>
                  </a:cubicBezTo>
                  <a:close/>
                </a:path>
              </a:pathLst>
            </a:custGeom>
            <a:solidFill>
              <a:srgbClr val="FFD4C4"/>
            </a:solidFill>
          </p:spPr>
        </p:sp>
        <p:sp>
          <p:nvSpPr>
            <p:cNvPr id="19" name="Freeform 19"/>
            <p:cNvSpPr/>
            <p:nvPr/>
          </p:nvSpPr>
          <p:spPr>
            <a:xfrm>
              <a:off x="0" y="0"/>
              <a:ext cx="5695374" cy="4995283"/>
            </a:xfrm>
            <a:custGeom>
              <a:avLst/>
              <a:gdLst/>
              <a:ahLst/>
              <a:cxnLst/>
              <a:rect l="l" t="t" r="r" b="b"/>
              <a:pathLst>
                <a:path w="5695374" h="4995283">
                  <a:moveTo>
                    <a:pt x="5570913" y="59690"/>
                  </a:moveTo>
                  <a:cubicBezTo>
                    <a:pt x="5606473" y="59690"/>
                    <a:pt x="5635684" y="88900"/>
                    <a:pt x="5635684" y="124460"/>
                  </a:cubicBezTo>
                  <a:lnTo>
                    <a:pt x="5635684" y="4870823"/>
                  </a:lnTo>
                  <a:cubicBezTo>
                    <a:pt x="5635684" y="4906383"/>
                    <a:pt x="5606473" y="4935593"/>
                    <a:pt x="5570913" y="4935593"/>
                  </a:cubicBezTo>
                  <a:lnTo>
                    <a:pt x="124460" y="4935593"/>
                  </a:lnTo>
                  <a:cubicBezTo>
                    <a:pt x="88900" y="4935593"/>
                    <a:pt x="59690" y="4906383"/>
                    <a:pt x="59690" y="4870823"/>
                  </a:cubicBezTo>
                  <a:lnTo>
                    <a:pt x="59690" y="124460"/>
                  </a:lnTo>
                  <a:cubicBezTo>
                    <a:pt x="59690" y="88900"/>
                    <a:pt x="88900" y="59690"/>
                    <a:pt x="124460" y="59690"/>
                  </a:cubicBezTo>
                  <a:lnTo>
                    <a:pt x="5570913" y="59690"/>
                  </a:lnTo>
                  <a:moveTo>
                    <a:pt x="5570913" y="0"/>
                  </a:moveTo>
                  <a:lnTo>
                    <a:pt x="124460" y="0"/>
                  </a:lnTo>
                  <a:cubicBezTo>
                    <a:pt x="55880" y="0"/>
                    <a:pt x="0" y="55880"/>
                    <a:pt x="0" y="124460"/>
                  </a:cubicBezTo>
                  <a:lnTo>
                    <a:pt x="0" y="4870823"/>
                  </a:lnTo>
                  <a:cubicBezTo>
                    <a:pt x="0" y="4939403"/>
                    <a:pt x="55880" y="4995283"/>
                    <a:pt x="124460" y="4995283"/>
                  </a:cubicBezTo>
                  <a:lnTo>
                    <a:pt x="5570913" y="4995283"/>
                  </a:lnTo>
                  <a:cubicBezTo>
                    <a:pt x="5639493" y="4995283"/>
                    <a:pt x="5695374" y="4939403"/>
                    <a:pt x="5695374" y="4870823"/>
                  </a:cubicBezTo>
                  <a:lnTo>
                    <a:pt x="5695374" y="124460"/>
                  </a:lnTo>
                  <a:cubicBezTo>
                    <a:pt x="5695374" y="55880"/>
                    <a:pt x="5639493" y="0"/>
                    <a:pt x="5570913" y="0"/>
                  </a:cubicBezTo>
                  <a:close/>
                </a:path>
              </a:pathLst>
            </a:custGeom>
            <a:solidFill>
              <a:srgbClr val="2B3842"/>
            </a:solidFill>
          </p:spPr>
        </p:sp>
      </p:grpSp>
      <p:grpSp>
        <p:nvGrpSpPr>
          <p:cNvPr id="20" name="Group 20"/>
          <p:cNvGrpSpPr/>
          <p:nvPr/>
        </p:nvGrpSpPr>
        <p:grpSpPr>
          <a:xfrm>
            <a:off x="6936701" y="1821932"/>
            <a:ext cx="1523439" cy="1336173"/>
            <a:chOff x="0" y="0"/>
            <a:chExt cx="5695373" cy="4995283"/>
          </a:xfrm>
        </p:grpSpPr>
        <p:sp>
          <p:nvSpPr>
            <p:cNvPr id="21" name="Freeform 21"/>
            <p:cNvSpPr/>
            <p:nvPr/>
          </p:nvSpPr>
          <p:spPr>
            <a:xfrm>
              <a:off x="31750" y="31750"/>
              <a:ext cx="5631873" cy="4931783"/>
            </a:xfrm>
            <a:custGeom>
              <a:avLst/>
              <a:gdLst/>
              <a:ahLst/>
              <a:cxnLst/>
              <a:rect l="l" t="t" r="r" b="b"/>
              <a:pathLst>
                <a:path w="5631873" h="4931783">
                  <a:moveTo>
                    <a:pt x="5539163" y="4931783"/>
                  </a:moveTo>
                  <a:lnTo>
                    <a:pt x="92710" y="4931783"/>
                  </a:lnTo>
                  <a:cubicBezTo>
                    <a:pt x="41910" y="4931783"/>
                    <a:pt x="0" y="4889873"/>
                    <a:pt x="0" y="4839073"/>
                  </a:cubicBezTo>
                  <a:lnTo>
                    <a:pt x="0" y="92710"/>
                  </a:lnTo>
                  <a:cubicBezTo>
                    <a:pt x="0" y="41910"/>
                    <a:pt x="41910" y="0"/>
                    <a:pt x="92710" y="0"/>
                  </a:cubicBezTo>
                  <a:lnTo>
                    <a:pt x="5537893" y="0"/>
                  </a:lnTo>
                  <a:cubicBezTo>
                    <a:pt x="5588693" y="0"/>
                    <a:pt x="5630604" y="41910"/>
                    <a:pt x="5630604" y="92710"/>
                  </a:cubicBezTo>
                  <a:lnTo>
                    <a:pt x="5630604" y="4837803"/>
                  </a:lnTo>
                  <a:cubicBezTo>
                    <a:pt x="5631873" y="4889873"/>
                    <a:pt x="5589963" y="4931783"/>
                    <a:pt x="5539163" y="4931783"/>
                  </a:cubicBezTo>
                  <a:close/>
                </a:path>
              </a:pathLst>
            </a:custGeom>
            <a:solidFill>
              <a:srgbClr val="F4F7FF"/>
            </a:solidFill>
          </p:spPr>
        </p:sp>
        <p:sp>
          <p:nvSpPr>
            <p:cNvPr id="22" name="Freeform 22"/>
            <p:cNvSpPr/>
            <p:nvPr/>
          </p:nvSpPr>
          <p:spPr>
            <a:xfrm>
              <a:off x="0" y="0"/>
              <a:ext cx="5695374" cy="4995283"/>
            </a:xfrm>
            <a:custGeom>
              <a:avLst/>
              <a:gdLst/>
              <a:ahLst/>
              <a:cxnLst/>
              <a:rect l="l" t="t" r="r" b="b"/>
              <a:pathLst>
                <a:path w="5695374" h="4995283">
                  <a:moveTo>
                    <a:pt x="5570913" y="59690"/>
                  </a:moveTo>
                  <a:cubicBezTo>
                    <a:pt x="5606473" y="59690"/>
                    <a:pt x="5635684" y="88900"/>
                    <a:pt x="5635684" y="124460"/>
                  </a:cubicBezTo>
                  <a:lnTo>
                    <a:pt x="5635684" y="4870823"/>
                  </a:lnTo>
                  <a:cubicBezTo>
                    <a:pt x="5635684" y="4906383"/>
                    <a:pt x="5606473" y="4935593"/>
                    <a:pt x="5570913" y="4935593"/>
                  </a:cubicBezTo>
                  <a:lnTo>
                    <a:pt x="124460" y="4935593"/>
                  </a:lnTo>
                  <a:cubicBezTo>
                    <a:pt x="88900" y="4935593"/>
                    <a:pt x="59690" y="4906383"/>
                    <a:pt x="59690" y="4870823"/>
                  </a:cubicBezTo>
                  <a:lnTo>
                    <a:pt x="59690" y="124460"/>
                  </a:lnTo>
                  <a:cubicBezTo>
                    <a:pt x="59690" y="88900"/>
                    <a:pt x="88900" y="59690"/>
                    <a:pt x="124460" y="59690"/>
                  </a:cubicBezTo>
                  <a:lnTo>
                    <a:pt x="5570913" y="59690"/>
                  </a:lnTo>
                  <a:moveTo>
                    <a:pt x="5570913" y="0"/>
                  </a:moveTo>
                  <a:lnTo>
                    <a:pt x="124460" y="0"/>
                  </a:lnTo>
                  <a:cubicBezTo>
                    <a:pt x="55880" y="0"/>
                    <a:pt x="0" y="55880"/>
                    <a:pt x="0" y="124460"/>
                  </a:cubicBezTo>
                  <a:lnTo>
                    <a:pt x="0" y="4870823"/>
                  </a:lnTo>
                  <a:cubicBezTo>
                    <a:pt x="0" y="4939403"/>
                    <a:pt x="55880" y="4995283"/>
                    <a:pt x="124460" y="4995283"/>
                  </a:cubicBezTo>
                  <a:lnTo>
                    <a:pt x="5570913" y="4995283"/>
                  </a:lnTo>
                  <a:cubicBezTo>
                    <a:pt x="5639493" y="4995283"/>
                    <a:pt x="5695374" y="4939403"/>
                    <a:pt x="5695374" y="4870823"/>
                  </a:cubicBezTo>
                  <a:lnTo>
                    <a:pt x="5695374" y="124460"/>
                  </a:lnTo>
                  <a:cubicBezTo>
                    <a:pt x="5695374" y="55880"/>
                    <a:pt x="5639493" y="0"/>
                    <a:pt x="5570913" y="0"/>
                  </a:cubicBezTo>
                  <a:close/>
                </a:path>
              </a:pathLst>
            </a:custGeom>
            <a:solidFill>
              <a:srgbClr val="2B3842"/>
            </a:solidFill>
          </p:spPr>
        </p:sp>
      </p:grpSp>
      <p:grpSp>
        <p:nvGrpSpPr>
          <p:cNvPr id="23" name="Group 23"/>
          <p:cNvGrpSpPr/>
          <p:nvPr/>
        </p:nvGrpSpPr>
        <p:grpSpPr>
          <a:xfrm>
            <a:off x="6936701" y="3225224"/>
            <a:ext cx="1523439" cy="1336173"/>
            <a:chOff x="0" y="0"/>
            <a:chExt cx="5695373" cy="4995283"/>
          </a:xfrm>
        </p:grpSpPr>
        <p:sp>
          <p:nvSpPr>
            <p:cNvPr id="24" name="Freeform 24"/>
            <p:cNvSpPr/>
            <p:nvPr/>
          </p:nvSpPr>
          <p:spPr>
            <a:xfrm>
              <a:off x="31750" y="31750"/>
              <a:ext cx="5631873" cy="4931783"/>
            </a:xfrm>
            <a:custGeom>
              <a:avLst/>
              <a:gdLst/>
              <a:ahLst/>
              <a:cxnLst/>
              <a:rect l="l" t="t" r="r" b="b"/>
              <a:pathLst>
                <a:path w="5631873" h="4931783">
                  <a:moveTo>
                    <a:pt x="5539163" y="4931783"/>
                  </a:moveTo>
                  <a:lnTo>
                    <a:pt x="92710" y="4931783"/>
                  </a:lnTo>
                  <a:cubicBezTo>
                    <a:pt x="41910" y="4931783"/>
                    <a:pt x="0" y="4889873"/>
                    <a:pt x="0" y="4839073"/>
                  </a:cubicBezTo>
                  <a:lnTo>
                    <a:pt x="0" y="92710"/>
                  </a:lnTo>
                  <a:cubicBezTo>
                    <a:pt x="0" y="41910"/>
                    <a:pt x="41910" y="0"/>
                    <a:pt x="92710" y="0"/>
                  </a:cubicBezTo>
                  <a:lnTo>
                    <a:pt x="5537893" y="0"/>
                  </a:lnTo>
                  <a:cubicBezTo>
                    <a:pt x="5588693" y="0"/>
                    <a:pt x="5630604" y="41910"/>
                    <a:pt x="5630604" y="92710"/>
                  </a:cubicBezTo>
                  <a:lnTo>
                    <a:pt x="5630604" y="4837803"/>
                  </a:lnTo>
                  <a:cubicBezTo>
                    <a:pt x="5631873" y="4889873"/>
                    <a:pt x="5589963" y="4931783"/>
                    <a:pt x="5539163" y="4931783"/>
                  </a:cubicBezTo>
                  <a:close/>
                </a:path>
              </a:pathLst>
            </a:custGeom>
            <a:solidFill>
              <a:srgbClr val="FFD4C4"/>
            </a:solidFill>
          </p:spPr>
        </p:sp>
        <p:sp>
          <p:nvSpPr>
            <p:cNvPr id="25" name="Freeform 25"/>
            <p:cNvSpPr/>
            <p:nvPr/>
          </p:nvSpPr>
          <p:spPr>
            <a:xfrm>
              <a:off x="0" y="0"/>
              <a:ext cx="5695374" cy="4995283"/>
            </a:xfrm>
            <a:custGeom>
              <a:avLst/>
              <a:gdLst/>
              <a:ahLst/>
              <a:cxnLst/>
              <a:rect l="l" t="t" r="r" b="b"/>
              <a:pathLst>
                <a:path w="5695374" h="4995283">
                  <a:moveTo>
                    <a:pt x="5570913" y="59690"/>
                  </a:moveTo>
                  <a:cubicBezTo>
                    <a:pt x="5606473" y="59690"/>
                    <a:pt x="5635684" y="88900"/>
                    <a:pt x="5635684" y="124460"/>
                  </a:cubicBezTo>
                  <a:lnTo>
                    <a:pt x="5635684" y="4870823"/>
                  </a:lnTo>
                  <a:cubicBezTo>
                    <a:pt x="5635684" y="4906383"/>
                    <a:pt x="5606473" y="4935593"/>
                    <a:pt x="5570913" y="4935593"/>
                  </a:cubicBezTo>
                  <a:lnTo>
                    <a:pt x="124460" y="4935593"/>
                  </a:lnTo>
                  <a:cubicBezTo>
                    <a:pt x="88900" y="4935593"/>
                    <a:pt x="59690" y="4906383"/>
                    <a:pt x="59690" y="4870823"/>
                  </a:cubicBezTo>
                  <a:lnTo>
                    <a:pt x="59690" y="124460"/>
                  </a:lnTo>
                  <a:cubicBezTo>
                    <a:pt x="59690" y="88900"/>
                    <a:pt x="88900" y="59690"/>
                    <a:pt x="124460" y="59690"/>
                  </a:cubicBezTo>
                  <a:lnTo>
                    <a:pt x="5570913" y="59690"/>
                  </a:lnTo>
                  <a:moveTo>
                    <a:pt x="5570913" y="0"/>
                  </a:moveTo>
                  <a:lnTo>
                    <a:pt x="124460" y="0"/>
                  </a:lnTo>
                  <a:cubicBezTo>
                    <a:pt x="55880" y="0"/>
                    <a:pt x="0" y="55880"/>
                    <a:pt x="0" y="124460"/>
                  </a:cubicBezTo>
                  <a:lnTo>
                    <a:pt x="0" y="4870823"/>
                  </a:lnTo>
                  <a:cubicBezTo>
                    <a:pt x="0" y="4939403"/>
                    <a:pt x="55880" y="4995283"/>
                    <a:pt x="124460" y="4995283"/>
                  </a:cubicBezTo>
                  <a:lnTo>
                    <a:pt x="5570913" y="4995283"/>
                  </a:lnTo>
                  <a:cubicBezTo>
                    <a:pt x="5639493" y="4995283"/>
                    <a:pt x="5695374" y="4939403"/>
                    <a:pt x="5695374" y="4870823"/>
                  </a:cubicBezTo>
                  <a:lnTo>
                    <a:pt x="5695374" y="124460"/>
                  </a:lnTo>
                  <a:cubicBezTo>
                    <a:pt x="5695374" y="55880"/>
                    <a:pt x="5639493" y="0"/>
                    <a:pt x="5570913" y="0"/>
                  </a:cubicBezTo>
                  <a:close/>
                </a:path>
              </a:pathLst>
            </a:custGeom>
            <a:solidFill>
              <a:srgbClr val="2B3842"/>
            </a:solidFill>
          </p:spPr>
        </p:sp>
      </p:grpSp>
      <p:grpSp>
        <p:nvGrpSpPr>
          <p:cNvPr id="26" name="Group 26"/>
          <p:cNvGrpSpPr/>
          <p:nvPr/>
        </p:nvGrpSpPr>
        <p:grpSpPr>
          <a:xfrm>
            <a:off x="6936701" y="4628516"/>
            <a:ext cx="1523439" cy="1336173"/>
            <a:chOff x="0" y="0"/>
            <a:chExt cx="5695373" cy="4995283"/>
          </a:xfrm>
        </p:grpSpPr>
        <p:sp>
          <p:nvSpPr>
            <p:cNvPr id="27" name="Freeform 27"/>
            <p:cNvSpPr/>
            <p:nvPr/>
          </p:nvSpPr>
          <p:spPr>
            <a:xfrm>
              <a:off x="31750" y="31750"/>
              <a:ext cx="5631873" cy="4931783"/>
            </a:xfrm>
            <a:custGeom>
              <a:avLst/>
              <a:gdLst/>
              <a:ahLst/>
              <a:cxnLst/>
              <a:rect l="l" t="t" r="r" b="b"/>
              <a:pathLst>
                <a:path w="5631873" h="4931783">
                  <a:moveTo>
                    <a:pt x="5539163" y="4931783"/>
                  </a:moveTo>
                  <a:lnTo>
                    <a:pt x="92710" y="4931783"/>
                  </a:lnTo>
                  <a:cubicBezTo>
                    <a:pt x="41910" y="4931783"/>
                    <a:pt x="0" y="4889873"/>
                    <a:pt x="0" y="4839073"/>
                  </a:cubicBezTo>
                  <a:lnTo>
                    <a:pt x="0" y="92710"/>
                  </a:lnTo>
                  <a:cubicBezTo>
                    <a:pt x="0" y="41910"/>
                    <a:pt x="41910" y="0"/>
                    <a:pt x="92710" y="0"/>
                  </a:cubicBezTo>
                  <a:lnTo>
                    <a:pt x="5537893" y="0"/>
                  </a:lnTo>
                  <a:cubicBezTo>
                    <a:pt x="5588693" y="0"/>
                    <a:pt x="5630604" y="41910"/>
                    <a:pt x="5630604" y="92710"/>
                  </a:cubicBezTo>
                  <a:lnTo>
                    <a:pt x="5630604" y="4837803"/>
                  </a:lnTo>
                  <a:cubicBezTo>
                    <a:pt x="5631873" y="4889873"/>
                    <a:pt x="5589963" y="4931783"/>
                    <a:pt x="5539163" y="4931783"/>
                  </a:cubicBezTo>
                  <a:close/>
                </a:path>
              </a:pathLst>
            </a:custGeom>
            <a:solidFill>
              <a:srgbClr val="F4F7FF"/>
            </a:solidFill>
          </p:spPr>
        </p:sp>
        <p:sp>
          <p:nvSpPr>
            <p:cNvPr id="28" name="Freeform 28"/>
            <p:cNvSpPr/>
            <p:nvPr/>
          </p:nvSpPr>
          <p:spPr>
            <a:xfrm>
              <a:off x="0" y="0"/>
              <a:ext cx="5695374" cy="4995283"/>
            </a:xfrm>
            <a:custGeom>
              <a:avLst/>
              <a:gdLst/>
              <a:ahLst/>
              <a:cxnLst/>
              <a:rect l="l" t="t" r="r" b="b"/>
              <a:pathLst>
                <a:path w="5695374" h="4995283">
                  <a:moveTo>
                    <a:pt x="5570913" y="59690"/>
                  </a:moveTo>
                  <a:cubicBezTo>
                    <a:pt x="5606473" y="59690"/>
                    <a:pt x="5635684" y="88900"/>
                    <a:pt x="5635684" y="124460"/>
                  </a:cubicBezTo>
                  <a:lnTo>
                    <a:pt x="5635684" y="4870823"/>
                  </a:lnTo>
                  <a:cubicBezTo>
                    <a:pt x="5635684" y="4906383"/>
                    <a:pt x="5606473" y="4935593"/>
                    <a:pt x="5570913" y="4935593"/>
                  </a:cubicBezTo>
                  <a:lnTo>
                    <a:pt x="124460" y="4935593"/>
                  </a:lnTo>
                  <a:cubicBezTo>
                    <a:pt x="88900" y="4935593"/>
                    <a:pt x="59690" y="4906383"/>
                    <a:pt x="59690" y="4870823"/>
                  </a:cubicBezTo>
                  <a:lnTo>
                    <a:pt x="59690" y="124460"/>
                  </a:lnTo>
                  <a:cubicBezTo>
                    <a:pt x="59690" y="88900"/>
                    <a:pt x="88900" y="59690"/>
                    <a:pt x="124460" y="59690"/>
                  </a:cubicBezTo>
                  <a:lnTo>
                    <a:pt x="5570913" y="59690"/>
                  </a:lnTo>
                  <a:moveTo>
                    <a:pt x="5570913" y="0"/>
                  </a:moveTo>
                  <a:lnTo>
                    <a:pt x="124460" y="0"/>
                  </a:lnTo>
                  <a:cubicBezTo>
                    <a:pt x="55880" y="0"/>
                    <a:pt x="0" y="55880"/>
                    <a:pt x="0" y="124460"/>
                  </a:cubicBezTo>
                  <a:lnTo>
                    <a:pt x="0" y="4870823"/>
                  </a:lnTo>
                  <a:cubicBezTo>
                    <a:pt x="0" y="4939403"/>
                    <a:pt x="55880" y="4995283"/>
                    <a:pt x="124460" y="4995283"/>
                  </a:cubicBezTo>
                  <a:lnTo>
                    <a:pt x="5570913" y="4995283"/>
                  </a:lnTo>
                  <a:cubicBezTo>
                    <a:pt x="5639493" y="4995283"/>
                    <a:pt x="5695374" y="4939403"/>
                    <a:pt x="5695374" y="4870823"/>
                  </a:cubicBezTo>
                  <a:lnTo>
                    <a:pt x="5695374" y="124460"/>
                  </a:lnTo>
                  <a:cubicBezTo>
                    <a:pt x="5695374" y="55880"/>
                    <a:pt x="5639493" y="0"/>
                    <a:pt x="5570913" y="0"/>
                  </a:cubicBezTo>
                  <a:close/>
                </a:path>
              </a:pathLst>
            </a:custGeom>
            <a:solidFill>
              <a:srgbClr val="2B3842"/>
            </a:solidFill>
          </p:spPr>
        </p:sp>
      </p:grpSp>
      <p:sp>
        <p:nvSpPr>
          <p:cNvPr id="29" name="TextBox 29"/>
          <p:cNvSpPr txBox="1"/>
          <p:nvPr/>
        </p:nvSpPr>
        <p:spPr>
          <a:xfrm>
            <a:off x="3947551" y="468894"/>
            <a:ext cx="4296899" cy="853439"/>
          </a:xfrm>
          <a:prstGeom prst="rect">
            <a:avLst/>
          </a:prstGeom>
        </p:spPr>
        <p:txBody>
          <a:bodyPr lIns="0" tIns="0" rIns="0" bIns="0" rtlCol="0" anchor="t">
            <a:spAutoFit/>
          </a:bodyPr>
          <a:lstStyle/>
          <a:p>
            <a:pPr algn="ctr">
              <a:lnSpc>
                <a:spcPts val="3333"/>
              </a:lnSpc>
            </a:pPr>
            <a:r>
              <a:rPr lang="en-US" sz="3300" b="1" spc="136">
                <a:solidFill>
                  <a:srgbClr val="FFFFFF"/>
                </a:solidFill>
                <a:latin typeface="The Seasons"/>
              </a:rPr>
              <a:t>ILPQC PARTNER TABLES</a:t>
            </a:r>
          </a:p>
        </p:txBody>
      </p:sp>
      <p:sp>
        <p:nvSpPr>
          <p:cNvPr id="30" name="TextBox 30"/>
          <p:cNvSpPr txBox="1"/>
          <p:nvPr/>
        </p:nvSpPr>
        <p:spPr>
          <a:xfrm>
            <a:off x="2922604" y="6100879"/>
            <a:ext cx="6349355" cy="577081"/>
          </a:xfrm>
          <a:prstGeom prst="rect">
            <a:avLst/>
          </a:prstGeom>
        </p:spPr>
        <p:txBody>
          <a:bodyPr wrap="square" lIns="0" tIns="0" rIns="0" bIns="0" rtlCol="0" anchor="t">
            <a:spAutoFit/>
          </a:bodyPr>
          <a:lstStyle/>
          <a:p>
            <a:pPr algn="ctr">
              <a:lnSpc>
                <a:spcPts val="1548"/>
              </a:lnSpc>
            </a:pPr>
            <a:endParaRPr lang="en-US" sz="2000">
              <a:solidFill>
                <a:srgbClr val="FFFFFF"/>
              </a:solidFill>
              <a:latin typeface="Kollektif"/>
            </a:endParaRPr>
          </a:p>
          <a:p>
            <a:pPr algn="ctr">
              <a:lnSpc>
                <a:spcPts val="1548"/>
              </a:lnSpc>
            </a:pPr>
            <a:r>
              <a:rPr lang="en-US" sz="2000" b="1">
                <a:solidFill>
                  <a:srgbClr val="FFFFFF"/>
                </a:solidFill>
                <a:latin typeface="Kollektif"/>
              </a:rPr>
              <a:t> Connect, Find Resources and Build Community </a:t>
            </a:r>
          </a:p>
          <a:p>
            <a:pPr algn="ctr">
              <a:lnSpc>
                <a:spcPts val="1548"/>
              </a:lnSpc>
            </a:pPr>
            <a:endParaRPr lang="en-US" sz="1269">
              <a:solidFill>
                <a:srgbClr val="FFFFFF"/>
              </a:solidFill>
              <a:latin typeface="Kollektif"/>
            </a:endParaRPr>
          </a:p>
        </p:txBody>
      </p:sp>
      <p:sp>
        <p:nvSpPr>
          <p:cNvPr id="31" name="TextBox 31"/>
          <p:cNvSpPr txBox="1"/>
          <p:nvPr/>
        </p:nvSpPr>
        <p:spPr>
          <a:xfrm>
            <a:off x="3731860" y="1480819"/>
            <a:ext cx="4647841" cy="240835"/>
          </a:xfrm>
          <a:prstGeom prst="rect">
            <a:avLst/>
          </a:prstGeom>
        </p:spPr>
        <p:txBody>
          <a:bodyPr lIns="0" tIns="0" rIns="0" bIns="0" rtlCol="0" anchor="t">
            <a:spAutoFit/>
          </a:bodyPr>
          <a:lstStyle/>
          <a:p>
            <a:pPr algn="ctr">
              <a:lnSpc>
                <a:spcPts val="1751"/>
              </a:lnSpc>
            </a:pPr>
            <a:r>
              <a:rPr lang="en-US" sz="2000" spc="251">
                <a:solidFill>
                  <a:srgbClr val="FFFFFF"/>
                </a:solidFill>
                <a:latin typeface="Kollektif"/>
              </a:rPr>
              <a:t> Visit and E.N.G.A.G.E.</a:t>
            </a:r>
          </a:p>
        </p:txBody>
      </p:sp>
      <p:sp>
        <p:nvSpPr>
          <p:cNvPr id="32" name="TextBox 32"/>
          <p:cNvSpPr txBox="1"/>
          <p:nvPr/>
        </p:nvSpPr>
        <p:spPr>
          <a:xfrm>
            <a:off x="3850980" y="1942041"/>
            <a:ext cx="1285199" cy="1143839"/>
          </a:xfrm>
          <a:prstGeom prst="rect">
            <a:avLst/>
          </a:prstGeom>
        </p:spPr>
        <p:txBody>
          <a:bodyPr lIns="0" tIns="0" rIns="0" bIns="0" rtlCol="0" anchor="t">
            <a:spAutoFit/>
          </a:bodyPr>
          <a:lstStyle/>
          <a:p>
            <a:pPr algn="ctr">
              <a:lnSpc>
                <a:spcPts val="1823"/>
              </a:lnSpc>
            </a:pPr>
            <a:r>
              <a:rPr lang="en-US" sz="1400" b="1" spc="98">
                <a:solidFill>
                  <a:srgbClr val="444659"/>
                </a:solidFill>
                <a:latin typeface="Kollektif"/>
              </a:rPr>
              <a:t>The Star Legacy Foundation </a:t>
            </a:r>
            <a:r>
              <a:rPr lang="en-US" sz="1200" b="1" spc="98">
                <a:solidFill>
                  <a:srgbClr val="444659"/>
                </a:solidFill>
                <a:latin typeface="Kollektif"/>
              </a:rPr>
              <a:t>(Stillbirth Awareness)</a:t>
            </a:r>
          </a:p>
        </p:txBody>
      </p:sp>
      <p:sp>
        <p:nvSpPr>
          <p:cNvPr id="33" name="TextBox 33"/>
          <p:cNvSpPr txBox="1"/>
          <p:nvPr/>
        </p:nvSpPr>
        <p:spPr>
          <a:xfrm>
            <a:off x="3735962" y="3560275"/>
            <a:ext cx="1529613" cy="682174"/>
          </a:xfrm>
          <a:prstGeom prst="rect">
            <a:avLst/>
          </a:prstGeom>
        </p:spPr>
        <p:txBody>
          <a:bodyPr wrap="square" lIns="0" tIns="0" rIns="0" bIns="0" rtlCol="0" anchor="t">
            <a:spAutoFit/>
          </a:bodyPr>
          <a:lstStyle/>
          <a:p>
            <a:pPr algn="ctr">
              <a:lnSpc>
                <a:spcPts val="1823"/>
              </a:lnSpc>
            </a:pPr>
            <a:r>
              <a:rPr lang="en-US" sz="1400" b="1" spc="98">
                <a:solidFill>
                  <a:srgbClr val="444659"/>
                </a:solidFill>
                <a:latin typeface="Kollektif"/>
              </a:rPr>
              <a:t>DHS:</a:t>
            </a:r>
            <a:endParaRPr lang="en-US">
              <a:ea typeface="Calibri"/>
              <a:cs typeface="Calibri"/>
            </a:endParaRPr>
          </a:p>
          <a:p>
            <a:pPr algn="ctr">
              <a:lnSpc>
                <a:spcPts val="1823"/>
              </a:lnSpc>
            </a:pPr>
            <a:r>
              <a:rPr lang="en-US" sz="1400" b="1" spc="98">
                <a:solidFill>
                  <a:srgbClr val="444659"/>
                </a:solidFill>
                <a:latin typeface="Kollektif"/>
              </a:rPr>
              <a:t>MAR NOW </a:t>
            </a:r>
            <a:endParaRPr lang="en-US">
              <a:solidFill>
                <a:srgbClr val="000000"/>
              </a:solidFill>
              <a:latin typeface="Calibri"/>
              <a:ea typeface="Calibri"/>
              <a:cs typeface="Calibri"/>
            </a:endParaRPr>
          </a:p>
          <a:p>
            <a:pPr algn="ctr">
              <a:lnSpc>
                <a:spcPts val="1823"/>
              </a:lnSpc>
            </a:pPr>
            <a:r>
              <a:rPr lang="en-US" sz="1200" b="1" spc="98">
                <a:solidFill>
                  <a:srgbClr val="444659"/>
                </a:solidFill>
                <a:latin typeface="Kollektif"/>
              </a:rPr>
              <a:t>(OUD Resources)</a:t>
            </a:r>
            <a:endParaRPr lang="en-US">
              <a:ea typeface="Calibri"/>
              <a:cs typeface="Calibri"/>
            </a:endParaRPr>
          </a:p>
        </p:txBody>
      </p:sp>
      <p:sp>
        <p:nvSpPr>
          <p:cNvPr id="34" name="TextBox 34"/>
          <p:cNvSpPr txBox="1"/>
          <p:nvPr/>
        </p:nvSpPr>
        <p:spPr>
          <a:xfrm>
            <a:off x="3731860" y="4929590"/>
            <a:ext cx="1523439" cy="723211"/>
          </a:xfrm>
          <a:prstGeom prst="rect">
            <a:avLst/>
          </a:prstGeom>
        </p:spPr>
        <p:txBody>
          <a:bodyPr lIns="0" tIns="0" rIns="0" bIns="0" rtlCol="0" anchor="t">
            <a:spAutoFit/>
          </a:bodyPr>
          <a:lstStyle/>
          <a:p>
            <a:pPr algn="ctr">
              <a:lnSpc>
                <a:spcPts val="1823"/>
              </a:lnSpc>
            </a:pPr>
            <a:r>
              <a:rPr lang="en-US" sz="1400" b="1" spc="98">
                <a:solidFill>
                  <a:srgbClr val="444659"/>
                </a:solidFill>
                <a:latin typeface="Kollektif"/>
              </a:rPr>
              <a:t>I PROMOTE-IL</a:t>
            </a:r>
          </a:p>
          <a:p>
            <a:pPr algn="ctr">
              <a:lnSpc>
                <a:spcPts val="1303"/>
              </a:lnSpc>
            </a:pPr>
            <a:r>
              <a:rPr lang="en-US" sz="1000" b="1" spc="70">
                <a:solidFill>
                  <a:srgbClr val="444659"/>
                </a:solidFill>
                <a:latin typeface="Kollektif"/>
              </a:rPr>
              <a:t>Innovations to </a:t>
            </a:r>
            <a:r>
              <a:rPr lang="en-US" sz="1000" b="1" spc="70" err="1">
                <a:solidFill>
                  <a:srgbClr val="444659"/>
                </a:solidFill>
                <a:latin typeface="Kollektif"/>
              </a:rPr>
              <a:t>ImPROve</a:t>
            </a:r>
            <a:r>
              <a:rPr lang="en-US" sz="1000" b="1" spc="70">
                <a:solidFill>
                  <a:srgbClr val="444659"/>
                </a:solidFill>
                <a:latin typeface="Kollektif"/>
              </a:rPr>
              <a:t> Maternal </a:t>
            </a:r>
            <a:r>
              <a:rPr lang="en-US" sz="1000" b="1" spc="70" err="1">
                <a:solidFill>
                  <a:srgbClr val="444659"/>
                </a:solidFill>
                <a:latin typeface="Kollektif"/>
              </a:rPr>
              <a:t>OuTcomEs</a:t>
            </a:r>
            <a:r>
              <a:rPr lang="en-US" sz="1000" b="1" spc="70">
                <a:solidFill>
                  <a:srgbClr val="444659"/>
                </a:solidFill>
                <a:latin typeface="Kollektif"/>
              </a:rPr>
              <a:t> in Illinois</a:t>
            </a:r>
          </a:p>
        </p:txBody>
      </p:sp>
      <p:sp>
        <p:nvSpPr>
          <p:cNvPr id="35" name="TextBox 35"/>
          <p:cNvSpPr txBox="1"/>
          <p:nvPr/>
        </p:nvSpPr>
        <p:spPr>
          <a:xfrm>
            <a:off x="5405247" y="2143324"/>
            <a:ext cx="1381507" cy="682238"/>
          </a:xfrm>
          <a:prstGeom prst="rect">
            <a:avLst/>
          </a:prstGeom>
        </p:spPr>
        <p:txBody>
          <a:bodyPr lIns="0" tIns="0" rIns="0" bIns="0" rtlCol="0" anchor="t">
            <a:spAutoFit/>
          </a:bodyPr>
          <a:lstStyle/>
          <a:p>
            <a:pPr algn="ctr">
              <a:lnSpc>
                <a:spcPts val="1823"/>
              </a:lnSpc>
            </a:pPr>
            <a:r>
              <a:rPr lang="en-US" sz="1400" b="1" spc="98">
                <a:solidFill>
                  <a:srgbClr val="444659"/>
                </a:solidFill>
                <a:latin typeface="Kollektif"/>
              </a:rPr>
              <a:t>DHS: Illinois Safe Sleep Support</a:t>
            </a:r>
          </a:p>
        </p:txBody>
      </p:sp>
      <p:sp>
        <p:nvSpPr>
          <p:cNvPr id="36" name="TextBox 36"/>
          <p:cNvSpPr txBox="1"/>
          <p:nvPr/>
        </p:nvSpPr>
        <p:spPr>
          <a:xfrm>
            <a:off x="5453401" y="3660917"/>
            <a:ext cx="1285199" cy="451406"/>
          </a:xfrm>
          <a:prstGeom prst="rect">
            <a:avLst/>
          </a:prstGeom>
        </p:spPr>
        <p:txBody>
          <a:bodyPr lIns="0" tIns="0" rIns="0" bIns="0" rtlCol="0" anchor="t">
            <a:spAutoFit/>
          </a:bodyPr>
          <a:lstStyle/>
          <a:p>
            <a:pPr algn="ctr">
              <a:lnSpc>
                <a:spcPts val="1823"/>
              </a:lnSpc>
            </a:pPr>
            <a:r>
              <a:rPr lang="en-US" sz="1400" b="1" spc="98">
                <a:solidFill>
                  <a:srgbClr val="444659"/>
                </a:solidFill>
                <a:latin typeface="Kollektif"/>
              </a:rPr>
              <a:t>ILPQC Resources</a:t>
            </a:r>
          </a:p>
        </p:txBody>
      </p:sp>
      <p:sp>
        <p:nvSpPr>
          <p:cNvPr id="37" name="TextBox 37"/>
          <p:cNvSpPr txBox="1"/>
          <p:nvPr/>
        </p:nvSpPr>
        <p:spPr>
          <a:xfrm>
            <a:off x="5453401" y="4891681"/>
            <a:ext cx="1285199" cy="451342"/>
          </a:xfrm>
          <a:prstGeom prst="rect">
            <a:avLst/>
          </a:prstGeom>
        </p:spPr>
        <p:txBody>
          <a:bodyPr lIns="0" tIns="0" rIns="0" bIns="0" rtlCol="0" anchor="t">
            <a:spAutoFit/>
          </a:bodyPr>
          <a:lstStyle/>
          <a:p>
            <a:pPr algn="ctr">
              <a:lnSpc>
                <a:spcPts val="1823"/>
              </a:lnSpc>
            </a:pPr>
            <a:r>
              <a:rPr lang="en-US" sz="1400" b="1" spc="98">
                <a:solidFill>
                  <a:srgbClr val="444659"/>
                </a:solidFill>
                <a:latin typeface="Kollektif"/>
              </a:rPr>
              <a:t>Home Visiting Connections </a:t>
            </a:r>
          </a:p>
        </p:txBody>
      </p:sp>
      <p:sp>
        <p:nvSpPr>
          <p:cNvPr id="38" name="TextBox 38"/>
          <p:cNvSpPr txBox="1"/>
          <p:nvPr/>
        </p:nvSpPr>
        <p:spPr>
          <a:xfrm>
            <a:off x="7017141" y="1914724"/>
            <a:ext cx="1362560" cy="1143903"/>
          </a:xfrm>
          <a:prstGeom prst="rect">
            <a:avLst/>
          </a:prstGeom>
        </p:spPr>
        <p:txBody>
          <a:bodyPr lIns="0" tIns="0" rIns="0" bIns="0" rtlCol="0" anchor="t">
            <a:spAutoFit/>
          </a:bodyPr>
          <a:lstStyle/>
          <a:p>
            <a:pPr algn="ctr">
              <a:lnSpc>
                <a:spcPts val="1823"/>
              </a:lnSpc>
            </a:pPr>
            <a:r>
              <a:rPr lang="en-US" sz="1400" b="1" spc="98">
                <a:solidFill>
                  <a:srgbClr val="444659"/>
                </a:solidFill>
                <a:latin typeface="Kollektif"/>
              </a:rPr>
              <a:t>IDPH: Illinois Maternal Morbidity and Mortality Report</a:t>
            </a:r>
          </a:p>
        </p:txBody>
      </p:sp>
      <p:sp>
        <p:nvSpPr>
          <p:cNvPr id="39" name="TextBox 39"/>
          <p:cNvSpPr txBox="1"/>
          <p:nvPr/>
        </p:nvSpPr>
        <p:spPr>
          <a:xfrm>
            <a:off x="7054570" y="3432317"/>
            <a:ext cx="1325131" cy="913070"/>
          </a:xfrm>
          <a:prstGeom prst="rect">
            <a:avLst/>
          </a:prstGeom>
        </p:spPr>
        <p:txBody>
          <a:bodyPr lIns="0" tIns="0" rIns="0" bIns="0" rtlCol="0" anchor="t">
            <a:spAutoFit/>
          </a:bodyPr>
          <a:lstStyle/>
          <a:p>
            <a:pPr algn="ctr">
              <a:lnSpc>
                <a:spcPts val="1823"/>
              </a:lnSpc>
            </a:pPr>
            <a:r>
              <a:rPr lang="en-US" sz="1400" b="1" spc="98">
                <a:solidFill>
                  <a:srgbClr val="444659"/>
                </a:solidFill>
                <a:latin typeface="Kollektif"/>
              </a:rPr>
              <a:t>Postpartum Support International-IL Chapter</a:t>
            </a:r>
          </a:p>
        </p:txBody>
      </p:sp>
      <p:sp>
        <p:nvSpPr>
          <p:cNvPr id="40" name="TextBox 40"/>
          <p:cNvSpPr txBox="1"/>
          <p:nvPr/>
        </p:nvSpPr>
        <p:spPr>
          <a:xfrm>
            <a:off x="7017141" y="5178510"/>
            <a:ext cx="1362560" cy="220573"/>
          </a:xfrm>
          <a:prstGeom prst="rect">
            <a:avLst/>
          </a:prstGeom>
        </p:spPr>
        <p:txBody>
          <a:bodyPr lIns="0" tIns="0" rIns="0" bIns="0" rtlCol="0" anchor="t">
            <a:spAutoFit/>
          </a:bodyPr>
          <a:lstStyle/>
          <a:p>
            <a:pPr algn="ctr">
              <a:lnSpc>
                <a:spcPts val="1823"/>
              </a:lnSpc>
            </a:pPr>
            <a:r>
              <a:rPr lang="en-US" sz="1400" b="1" spc="98">
                <a:solidFill>
                  <a:srgbClr val="444659"/>
                </a:solidFill>
                <a:latin typeface="Kollektif"/>
              </a:rPr>
              <a:t>Doula Bean</a:t>
            </a:r>
          </a:p>
        </p:txBody>
      </p:sp>
      <p:sp>
        <p:nvSpPr>
          <p:cNvPr id="41" name="Freeform 41"/>
          <p:cNvSpPr/>
          <p:nvPr/>
        </p:nvSpPr>
        <p:spPr>
          <a:xfrm>
            <a:off x="8379701" y="-651796"/>
            <a:ext cx="1606205" cy="1571161"/>
          </a:xfrm>
          <a:custGeom>
            <a:avLst/>
            <a:gdLst/>
            <a:ahLst/>
            <a:cxnLst/>
            <a:rect l="l" t="t" r="r" b="b"/>
            <a:pathLst>
              <a:path w="2409308" h="2356741">
                <a:moveTo>
                  <a:pt x="0" y="0"/>
                </a:moveTo>
                <a:lnTo>
                  <a:pt x="2409308" y="0"/>
                </a:lnTo>
                <a:lnTo>
                  <a:pt x="2409308" y="2356741"/>
                </a:lnTo>
                <a:lnTo>
                  <a:pt x="0" y="2356741"/>
                </a:lnTo>
                <a:lnTo>
                  <a:pt x="0" y="0"/>
                </a:lnTo>
                <a:close/>
              </a:path>
            </a:pathLst>
          </a:custGeom>
          <a: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sp>
      <p:sp>
        <p:nvSpPr>
          <p:cNvPr id="42" name="Freeform 42"/>
          <p:cNvSpPr/>
          <p:nvPr/>
        </p:nvSpPr>
        <p:spPr>
          <a:xfrm>
            <a:off x="3038338" y="994809"/>
            <a:ext cx="759679" cy="743104"/>
          </a:xfrm>
          <a:custGeom>
            <a:avLst/>
            <a:gdLst/>
            <a:ahLst/>
            <a:cxnLst/>
            <a:rect l="l" t="t" r="r" b="b"/>
            <a:pathLst>
              <a:path w="1139519" h="1114656">
                <a:moveTo>
                  <a:pt x="0" y="0"/>
                </a:moveTo>
                <a:lnTo>
                  <a:pt x="1139519" y="0"/>
                </a:lnTo>
                <a:lnTo>
                  <a:pt x="1139519" y="1114656"/>
                </a:lnTo>
                <a:lnTo>
                  <a:pt x="0" y="1114656"/>
                </a:lnTo>
                <a:lnTo>
                  <a:pt x="0" y="0"/>
                </a:lnTo>
                <a:close/>
              </a:path>
            </a:pathLst>
          </a:custGeom>
          <a: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sp>
      <p:sp>
        <p:nvSpPr>
          <p:cNvPr id="43" name="Freeform 43"/>
          <p:cNvSpPr/>
          <p:nvPr/>
        </p:nvSpPr>
        <p:spPr>
          <a:xfrm>
            <a:off x="751473" y="5680678"/>
            <a:ext cx="2045959" cy="2001320"/>
          </a:xfrm>
          <a:custGeom>
            <a:avLst/>
            <a:gdLst/>
            <a:ahLst/>
            <a:cxnLst/>
            <a:rect l="l" t="t" r="r" b="b"/>
            <a:pathLst>
              <a:path w="3068938" h="3001980">
                <a:moveTo>
                  <a:pt x="0" y="0"/>
                </a:moveTo>
                <a:lnTo>
                  <a:pt x="3068938" y="0"/>
                </a:lnTo>
                <a:lnTo>
                  <a:pt x="3068938" y="3001980"/>
                </a:lnTo>
                <a:lnTo>
                  <a:pt x="0" y="3001980"/>
                </a:lnTo>
                <a:lnTo>
                  <a:pt x="0" y="0"/>
                </a:lnTo>
                <a:close/>
              </a:path>
            </a:pathLst>
          </a:custGeom>
          <a: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sp>
      <p:sp>
        <p:nvSpPr>
          <p:cNvPr id="47" name="TextBox 46">
            <a:extLst>
              <a:ext uri="{FF2B5EF4-FFF2-40B4-BE49-F238E27FC236}">
                <a16:creationId xmlns:a16="http://schemas.microsoft.com/office/drawing/2014/main" id="{A2543CB4-179D-DE06-8A8B-F254FEF8B120}"/>
              </a:ext>
            </a:extLst>
          </p:cNvPr>
          <p:cNvSpPr txBox="1"/>
          <p:nvPr/>
        </p:nvSpPr>
        <p:spPr>
          <a:xfrm>
            <a:off x="154980" y="3516584"/>
            <a:ext cx="3511710" cy="369332"/>
          </a:xfrm>
          <a:prstGeom prst="rect">
            <a:avLst/>
          </a:prstGeom>
          <a:solidFill>
            <a:schemeClr val="accent4">
              <a:lumMod val="60000"/>
              <a:lumOff val="40000"/>
            </a:schemeClr>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b="1">
                <a:solidFill>
                  <a:srgbClr val="000000"/>
                </a:solidFill>
              </a:rPr>
              <a:t>Open during Lunch/Poster Session</a:t>
            </a:r>
          </a:p>
        </p:txBody>
      </p:sp>
      <p:sp>
        <p:nvSpPr>
          <p:cNvPr id="49" name="TextBox 48">
            <a:extLst>
              <a:ext uri="{FF2B5EF4-FFF2-40B4-BE49-F238E27FC236}">
                <a16:creationId xmlns:a16="http://schemas.microsoft.com/office/drawing/2014/main" id="{6E026853-9904-12B4-E0B9-9E87A4A7930E}"/>
              </a:ext>
            </a:extLst>
          </p:cNvPr>
          <p:cNvSpPr txBox="1"/>
          <p:nvPr/>
        </p:nvSpPr>
        <p:spPr>
          <a:xfrm>
            <a:off x="191432" y="4050581"/>
            <a:ext cx="3468577" cy="369332"/>
          </a:xfrm>
          <a:prstGeom prst="rect">
            <a:avLst/>
          </a:prstGeom>
          <a:solidFill>
            <a:schemeClr val="accent4">
              <a:lumMod val="60000"/>
              <a:lumOff val="40000"/>
            </a:schemeClr>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b="1">
                <a:solidFill>
                  <a:srgbClr val="000000"/>
                </a:solidFill>
              </a:rPr>
              <a:t>Located at the Back of the Room</a:t>
            </a:r>
          </a:p>
        </p:txBody>
      </p:sp>
      <p:sp>
        <p:nvSpPr>
          <p:cNvPr id="45" name="Freeform 4">
            <a:extLst>
              <a:ext uri="{FF2B5EF4-FFF2-40B4-BE49-F238E27FC236}">
                <a16:creationId xmlns:a16="http://schemas.microsoft.com/office/drawing/2014/main" id="{8FAE4D6D-1ABA-03C6-5DA8-7AC357B62197}"/>
              </a:ext>
            </a:extLst>
          </p:cNvPr>
          <p:cNvSpPr/>
          <p:nvPr/>
        </p:nvSpPr>
        <p:spPr>
          <a:xfrm rot="20880000">
            <a:off x="104597" y="621967"/>
            <a:ext cx="3000685" cy="2523678"/>
          </a:xfrm>
          <a:custGeom>
            <a:avLst/>
            <a:gdLst/>
            <a:ahLst/>
            <a:cxnLst/>
            <a:rect l="l" t="t" r="r" b="b"/>
            <a:pathLst>
              <a:path w="3391326" h="3848313">
                <a:moveTo>
                  <a:pt x="0" y="0"/>
                </a:moveTo>
                <a:lnTo>
                  <a:pt x="3391326" y="0"/>
                </a:lnTo>
                <a:lnTo>
                  <a:pt x="3391326" y="3848313"/>
                </a:lnTo>
                <a:lnTo>
                  <a:pt x="0" y="3848313"/>
                </a:lnTo>
                <a:lnTo>
                  <a:pt x="0" y="0"/>
                </a:lnTo>
                <a:close/>
              </a:path>
            </a:pathLst>
          </a:custGeom>
          <a:blipFill>
            <a:blip r:embed="rId6" cstate="email">
              <a:extLst>
                <a:ext uri="{28A0092B-C50C-407E-A947-70E740481C1C}">
                  <a14:useLocalDpi xmlns:a14="http://schemas.microsoft.com/office/drawing/2010/main"/>
                </a:ext>
              </a:extLst>
            </a:blip>
            <a:stretch>
              <a:fillRect/>
            </a:stretch>
          </a:blipFill>
        </p:spPr>
      </p:sp>
      <p:pic>
        <p:nvPicPr>
          <p:cNvPr id="51" name="Picture 50" descr="A group of people standing around a table with a baby doll&#10;&#10;Description automatically generated">
            <a:extLst>
              <a:ext uri="{FF2B5EF4-FFF2-40B4-BE49-F238E27FC236}">
                <a16:creationId xmlns:a16="http://schemas.microsoft.com/office/drawing/2014/main" id="{D5411E69-3718-D4C0-E4A8-54FB78D1E88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rot="20880000">
            <a:off x="570225" y="763769"/>
            <a:ext cx="2277328" cy="1766186"/>
          </a:xfrm>
          <a:prstGeom prst="rect">
            <a:avLst/>
          </a:prstGeom>
        </p:spPr>
      </p:pic>
    </p:spTree>
    <p:extLst>
      <p:ext uri="{BB962C8B-B14F-4D97-AF65-F5344CB8AC3E}">
        <p14:creationId xmlns:p14="http://schemas.microsoft.com/office/powerpoint/2010/main" val="385995342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28.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29.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2&quot;/&gt;&lt;/TableIndex&gt;&lt;/ShapeTextInfo&gt;"/>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5&quot;/&gt;&lt;lineCharCount val=&quot;33&quot;/&gt;&lt;lineCharCount val=&quot;13&quot;/&gt;&lt;lineCharCount val=&quot;12&quot;/&gt;&lt;lineCharCount val=&quot;13&quot;/&gt;&lt;lineCharCount val=&quot;11&quot;/&gt;&lt;/TableIndex&gt;&lt;/ShapeTextInfo&gt;"/>
</p:tagLst>
</file>

<file path=ppt/tags/tag31.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10&quot;/&gt;&lt;/TableIndex&gt;&lt;/ShapeTextInfo&gt;"/>
</p:tagLst>
</file>

<file path=ppt/tags/tag32.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3.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quot;/&gt;&lt;/TableIndex&gt;&lt;/ShapeTextInfo&gt;"/>
</p:tagLst>
</file>

<file path=ppt/tags/tag3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5.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6.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7.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8.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26&quot;/&gt;&lt;lineCharCount val=&quot;6&quot;/&gt;&lt;/TableIndex&gt;&lt;/ShapeTextInfo&gt;"/>
</p:tagLst>
</file>

<file path=ppt/tags/tag39.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2&quot;/&gt;&lt;/TableIndex&gt;&lt;/ShapeTextInfo&gt;"/>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1.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42.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43.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44.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26&quot;/&gt;&lt;lineCharCount val=&quot;6&quot;/&gt;&lt;/TableIndex&gt;&lt;/ShapeTextInfo&gt;"/>
</p:tagLst>
</file>

<file path=ppt/tags/tag45.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10&quot;/&gt;&lt;/TableIndex&gt;&lt;/ShapeTextInfo&gt;"/>
</p:tagLst>
</file>

<file path=ppt/tags/tag46.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47.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quot;/&gt;&lt;/TableIndex&gt;&lt;/ShapeTextInfo&gt;"/>
</p:tagLst>
</file>

<file path=ppt/tags/tag48.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5&quot;/&gt;&lt;lineCharCount val=&quot;33&quot;/&gt;&lt;lineCharCount val=&quot;13&quot;/&gt;&lt;lineCharCount val=&quot;12&quot;/&gt;&lt;lineCharCount val=&quot;13&quot;/&gt;&lt;lineCharCount val=&quot;11&quot;/&gt;&lt;/TableIndex&gt;&lt;/ShapeTextInfo&gt;"/>
</p:tagLst>
</file>

<file path=ppt/tags/tag4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0.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51.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52.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53.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26&quot;/&gt;&lt;lineCharCount val=&quot;6&quot;/&gt;&lt;/TableIndex&gt;&lt;/ShapeTextInfo&gt;"/>
</p:tagLst>
</file>

<file path=ppt/tags/tag54.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10&quot;/&gt;&lt;/TableIndex&gt;&lt;/ShapeTextInfo&gt;"/>
</p:tagLst>
</file>

<file path=ppt/tags/tag55.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56.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quot;/&gt;&lt;/TableIndex&gt;&lt;/ShapeTextInfo&gt;"/>
</p:tagLst>
</file>

<file path=ppt/tags/tag57.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5&quot;/&gt;&lt;lineCharCount val=&quot;33&quot;/&gt;&lt;lineCharCount val=&quot;13&quot;/&gt;&lt;lineCharCount val=&quot;12&quot;/&gt;&lt;lineCharCount val=&quot;13&quot;/&gt;&lt;lineCharCount val=&quot;11&quot;/&gt;&lt;/TableIndex&gt;&lt;/ShapeTextInfo&gt;"/>
</p:tagLst>
</file>

<file path=ppt/tags/tag5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9.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0.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61.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62.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26&quot;/&gt;&lt;lineCharCount val=&quot;6&quot;/&gt;&lt;/TableIndex&gt;&lt;/ShapeTextInfo&gt;"/>
</p:tagLst>
</file>

<file path=ppt/tags/tag63.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10&quot;/&gt;&lt;/TableIndex&gt;&lt;/ShapeTextInfo&gt;"/>
</p:tagLst>
</file>

<file path=ppt/tags/tag64.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65.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quot;/&gt;&lt;/TableIndex&gt;&lt;/ShapeTextInfo&gt;"/>
</p:tagLst>
</file>

<file path=ppt/tags/tag66.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5&quot;/&gt;&lt;lineCharCount val=&quot;33&quot;/&gt;&lt;lineCharCount val=&quot;13&quot;/&gt;&lt;lineCharCount val=&quot;12&quot;/&gt;&lt;lineCharCount val=&quot;13&quot;/&gt;&lt;lineCharCount val=&quot;11&quot;/&gt;&lt;/TableIndex&gt;&lt;/ShapeTextInfo&gt;"/>
</p:tagLst>
</file>

<file path=ppt/tags/tag6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8.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69.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71.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26&quot;/&gt;&lt;lineCharCount val=&quot;6&quot;/&gt;&lt;/TableIndex&gt;&lt;/ShapeTextInfo&gt;"/>
</p:tagLst>
</file>

<file path=ppt/tags/tag72.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10&quot;/&gt;&lt;/TableIndex&gt;&lt;/ShapeTextInfo&gt;"/>
</p:tagLst>
</file>

<file path=ppt/tags/tag73.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74.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quot;/&gt;&lt;/TableIndex&gt;&lt;/ShapeTextInfo&gt;"/>
</p:tagLst>
</file>

<file path=ppt/tags/tag75.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5&quot;/&gt;&lt;lineCharCount val=&quot;33&quot;/&gt;&lt;lineCharCount val=&quot;13&quot;/&gt;&lt;lineCharCount val=&quot;12&quot;/&gt;&lt;lineCharCount val=&quot;13&quot;/&gt;&lt;lineCharCount val=&quot;11&quot;/&gt;&lt;/TableIndex&gt;&lt;/ShapeTextInfo&gt;"/>
</p:tagLst>
</file>

<file path=ppt/tags/tag7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7.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78.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79.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26&quot;/&gt;&lt;lineCharCount val=&quot;6&quot;/&gt;&lt;/TableIndex&gt;&lt;/ShapeTextInfo&gt;"/>
</p:tagLst>
</file>

<file path=ppt/tags/tag81.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10&quot;/&gt;&lt;/TableIndex&gt;&lt;/ShapeTextInfo&gt;"/>
</p:tagLst>
</file>

<file path=ppt/tags/tag82.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83.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quot;/&gt;&lt;/TableIndex&gt;&lt;/ShapeTextInfo&gt;"/>
</p:tagLst>
</file>

<file path=ppt/tags/tag84.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5&quot;/&gt;&lt;lineCharCount val=&quot;33&quot;/&gt;&lt;lineCharCount val=&quot;13&quot;/&gt;&lt;lineCharCount val=&quot;12&quot;/&gt;&lt;lineCharCount val=&quot;13&quot;/&gt;&lt;lineCharCount val=&quot;11&quot;/&gt;&lt;/TableIndex&gt;&lt;/ShapeTextInfo&gt;"/>
</p:tagLst>
</file>

<file path=ppt/tags/tag8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1.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92.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93.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2&quot;/&gt;&lt;/TableIndex&gt;&lt;/ShapeTextInfo&gt;"/>
</p:tagLst>
</file>

<file path=ppt/tags/tag94.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25&quot;/&gt;&lt;/TableIndex&gt;&lt;/ShapeTextInfo&gt;"/>
</p:tagLst>
</file>

<file path=ppt/tags/tag95.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2&quot;/&gt;&lt;/TableIndex&gt;&lt;/ShapeTextInfo&gt;"/>
</p:tagLst>
</file>

<file path=ppt/tags/tag96.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10&quot;/&gt;&lt;/TableIndex&gt;&lt;/ShapeTextInfo&gt;"/>
</p:tagLst>
</file>

<file path=ppt/tags/tag97.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98.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1&quot;/&gt;&lt;lineCharCount val=&quot;3&quot;/&gt;&lt;/TableIndex&gt;&lt;/ShapeTextInfo&gt;"/>
</p:tagLst>
</file>

<file path=ppt/tags/tag9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Retrospect">
  <a:themeElements>
    <a:clrScheme name="SSM Health color palette">
      <a:dk1>
        <a:srgbClr val="02255B"/>
      </a:dk1>
      <a:lt1>
        <a:sysClr val="window" lastClr="FFFFFF"/>
      </a:lt1>
      <a:dk2>
        <a:srgbClr val="02255B"/>
      </a:dk2>
      <a:lt2>
        <a:srgbClr val="F3F3F2"/>
      </a:lt2>
      <a:accent1>
        <a:srgbClr val="00839B"/>
      </a:accent1>
      <a:accent2>
        <a:srgbClr val="E15829"/>
      </a:accent2>
      <a:accent3>
        <a:srgbClr val="752F8A"/>
      </a:accent3>
      <a:accent4>
        <a:srgbClr val="77777A"/>
      </a:accent4>
      <a:accent5>
        <a:srgbClr val="F6B221"/>
      </a:accent5>
      <a:accent6>
        <a:srgbClr val="8B2300"/>
      </a:accent6>
      <a:hlink>
        <a:srgbClr val="044EC1"/>
      </a:hlink>
      <a:folHlink>
        <a:srgbClr val="7E4987"/>
      </a:folHlink>
    </a:clrScheme>
    <a:fontScheme name="Gill Sans MT">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Retrospect">
      <a:fillStyleLst>
        <a:solidFill>
          <a:schemeClr val="phClr"/>
        </a:solidFill>
        <a:gradFill rotWithShape="1">
          <a:gsLst>
            <a:gs pos="0">
              <a:schemeClr val="phClr">
                <a:tint val="65000"/>
                <a:shade val="92000"/>
                <a:satMod val="130000"/>
              </a:schemeClr>
            </a:gs>
            <a:gs pos="45000">
              <a:schemeClr val="phClr">
                <a:tint val="60000"/>
                <a:shade val="99000"/>
                <a:satMod val="120000"/>
              </a:schemeClr>
            </a:gs>
            <a:gs pos="100000">
              <a:schemeClr val="phClr">
                <a:tint val="55000"/>
                <a:satMod val="140000"/>
              </a:schemeClr>
            </a:gs>
          </a:gsLst>
          <a:path path="circle">
            <a:fillToRect l="100000" t="100000" r="100000" b="100000"/>
          </a:path>
        </a:gradFill>
        <a:gradFill rotWithShape="1">
          <a:gsLst>
            <a:gs pos="0">
              <a:schemeClr val="phClr">
                <a:shade val="85000"/>
                <a:satMod val="130000"/>
              </a:schemeClr>
            </a:gs>
            <a:gs pos="34000">
              <a:schemeClr val="phClr">
                <a:shade val="87000"/>
                <a:satMod val="125000"/>
              </a:schemeClr>
            </a:gs>
            <a:gs pos="70000">
              <a:schemeClr val="phClr">
                <a:tint val="100000"/>
                <a:shade val="90000"/>
                <a:satMod val="130000"/>
              </a:schemeClr>
            </a:gs>
            <a:gs pos="100000">
              <a:schemeClr val="phClr">
                <a:tint val="100000"/>
                <a:shade val="100000"/>
                <a:satMod val="110000"/>
              </a:schemeClr>
            </a:gs>
          </a:gsLst>
          <a:path path="circle">
            <a:fillToRect l="100000" t="100000" r="100000" b="100000"/>
          </a:path>
        </a:gradFill>
      </a:fillStyleLst>
      <a:lnStyleLst>
        <a:ln w="12700" cap="flat" cmpd="sng" algn="ctr">
          <a:solidFill>
            <a:schemeClr val="phClr"/>
          </a:solidFill>
          <a:prstDash val="solid"/>
        </a:ln>
        <a:ln w="15875"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38100" dist="25400" dir="2700000" algn="br" rotWithShape="0">
              <a:srgbClr val="000000">
                <a:alpha val="60000"/>
              </a:srgbClr>
            </a:outerShdw>
          </a:effectLst>
        </a:effectStyle>
        <a:effectStyle>
          <a:effectLst>
            <a:outerShdw blurRad="44450" dist="25400" dir="2700000" algn="br" rotWithShape="0">
              <a:srgbClr val="000000">
                <a:alpha val="60000"/>
              </a:srgbClr>
            </a:outerShdw>
          </a:effectLst>
          <a:scene3d>
            <a:camera prst="orthographicFront">
              <a:rot lat="0" lon="0" rev="0"/>
            </a:camera>
            <a:lightRig rig="threePt" dir="t">
              <a:rot lat="0" lon="0" rev="19800000"/>
            </a:lightRig>
          </a:scene3d>
          <a:sp3d prstMaterial="flat">
            <a:bevelT w="25400" h="31750"/>
          </a:sp3d>
        </a:effectStyle>
      </a:effectStyleLst>
      <a:bgFillStyleLst>
        <a:solidFill>
          <a:schemeClr val="phClr"/>
        </a:solidFill>
        <a:solidFill>
          <a:schemeClr val="phClr">
            <a:tint val="90000"/>
            <a:shade val="97000"/>
            <a:satMod val="130000"/>
          </a:schemeClr>
        </a:solidFill>
        <a:gradFill rotWithShape="1">
          <a:gsLst>
            <a:gs pos="0">
              <a:schemeClr val="phClr">
                <a:tint val="96000"/>
                <a:shade val="99000"/>
                <a:satMod val="140000"/>
              </a:schemeClr>
            </a:gs>
            <a:gs pos="65000">
              <a:schemeClr val="phClr">
                <a:tint val="100000"/>
                <a:shade val="80000"/>
                <a:satMod val="130000"/>
              </a:schemeClr>
            </a:gs>
            <a:gs pos="100000">
              <a:schemeClr val="phClr">
                <a:tint val="100000"/>
                <a:shade val="48000"/>
                <a:satMod val="120000"/>
              </a:schemeClr>
            </a:gs>
          </a:gsLst>
          <a:lin ang="16200000" scaled="0"/>
        </a:gradFill>
      </a:bgFillStyleLst>
    </a:fmtScheme>
  </a:themeElements>
  <a:objectDefaults/>
  <a:extraClrSchemeLst/>
  <a:extLst>
    <a:ext uri="{05A4C25C-085E-4340-85A3-A5531E510DB2}">
      <thm15:themeFamily xmlns:thm15="http://schemas.microsoft.com/office/thememl/2012/main" name="Retrospect" id="{5F128B03-DCCA-4EEB-AB3B-CF2899314A46}" vid="{3F1AAB62-24C6-49D2-8E01-B56FAC9A3DCD}"/>
    </a:ext>
  </a:extLst>
</a:theme>
</file>

<file path=ppt/theme/theme1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ILPQC presentation template 050521" id="{674D30D3-C77E-E647-8D3B-83DDD22D03E9}" vid="{554A91CC-0DFA-5C44-A336-EAD772B121DE}"/>
    </a:ext>
  </a:extLst>
</a:theme>
</file>

<file path=ppt/theme/theme3.xml><?xml version="1.0" encoding="utf-8"?>
<a:theme xmlns:a="http://schemas.openxmlformats.org/drawingml/2006/main"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4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5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office theme</Template>
  <Application>Microsoft Office PowerPoint</Application>
  <PresentationFormat>Widescreen</PresentationFormat>
  <Slides>80</Slides>
  <Notes>44</Notes>
  <HiddenSlides>0</HiddenSlides>
  <ScaleCrop>false</ScaleCrop>
  <HeadingPairs>
    <vt:vector size="4" baseType="variant">
      <vt:variant>
        <vt:lpstr>Theme</vt:lpstr>
      </vt:variant>
      <vt:variant>
        <vt:i4>13</vt:i4>
      </vt:variant>
      <vt:variant>
        <vt:lpstr>Slide Titles</vt:lpstr>
      </vt:variant>
      <vt:variant>
        <vt:i4>80</vt:i4>
      </vt:variant>
    </vt:vector>
  </HeadingPairs>
  <TitlesOfParts>
    <vt:vector size="93" baseType="lpstr">
      <vt:lpstr>1_Office Theme</vt:lpstr>
      <vt:lpstr>1_Office Theme</vt:lpstr>
      <vt:lpstr>3_Office Theme</vt:lpstr>
      <vt:lpstr>4_Office Theme</vt:lpstr>
      <vt:lpstr>5_Office Theme</vt:lpstr>
      <vt:lpstr>1_Office Theme</vt:lpstr>
      <vt:lpstr>Office Theme</vt:lpstr>
      <vt:lpstr>2_Office Theme</vt:lpstr>
      <vt:lpstr>Office Theme</vt:lpstr>
      <vt:lpstr>Office Theme</vt:lpstr>
      <vt:lpstr>3_Office Theme</vt:lpstr>
      <vt:lpstr>Retrospect</vt:lpstr>
      <vt:lpstr>Office Theme</vt:lpstr>
      <vt:lpstr>Illinois Perinatal Quality Collaborative</vt:lpstr>
      <vt:lpstr>PowerPoint Presentation</vt:lpstr>
      <vt:lpstr>Happy 11th Annual Conference! </vt:lpstr>
      <vt:lpstr>PowerPoint Presentation</vt:lpstr>
      <vt:lpstr>PowerPoint Presentation</vt:lpstr>
      <vt:lpstr>PowerPoint Presentation</vt:lpstr>
      <vt:lpstr>ILPQC 11th Annual Conference Agenda </vt:lpstr>
      <vt:lpstr>PowerPoint Presentation</vt:lpstr>
      <vt:lpstr>PowerPoint Presentation</vt:lpstr>
      <vt:lpstr>2023 Attendee Resource Folder</vt:lpstr>
      <vt:lpstr>Annual Conference Raffle </vt:lpstr>
      <vt:lpstr>But wait there's more...  Opportunity to Get up and BinGO </vt:lpstr>
      <vt:lpstr>ILPQC Team</vt:lpstr>
      <vt:lpstr>Welcome Address</vt:lpstr>
      <vt:lpstr>Overview</vt:lpstr>
      <vt:lpstr>ILPQC Year in Review:  Partnering with patients and communities to make change</vt:lpstr>
      <vt:lpstr>Illinois Perinatal Quality Collaborative (ILPQC) </vt:lpstr>
      <vt:lpstr>Together, WE ARE ILPQC!</vt:lpstr>
      <vt:lpstr>PowerPoint Presentation</vt:lpstr>
      <vt:lpstr>PowerPoint Presentation</vt:lpstr>
      <vt:lpstr>PowerPoint Presentation</vt:lpstr>
      <vt:lpstr>Birth Equity (BE) Initiative</vt:lpstr>
      <vt:lpstr>BE Clinical Leads – THANK YOU</vt:lpstr>
      <vt:lpstr>PowerPoint Presentation</vt:lpstr>
      <vt:lpstr>PowerPoint Presentation</vt:lpstr>
      <vt:lpstr>PowerPoint Presentation</vt:lpstr>
      <vt:lpstr>PowerPoint Presentation</vt:lpstr>
      <vt:lpstr>Changing Clinical Culture:  Healthcare Team Implicit Bias &amp; Respectful Care Education</vt:lpstr>
      <vt:lpstr>PowerPoint Presentation</vt:lpstr>
      <vt:lpstr>PowerPoint Presentation</vt:lpstr>
      <vt:lpstr>Addressing Respectful Care</vt:lpstr>
      <vt:lpstr>Advancing Patient &amp; Community Engagement</vt:lpstr>
      <vt:lpstr>Respectful Care Breakfasts Across IL</vt:lpstr>
      <vt:lpstr>PowerPoint Presentation</vt:lpstr>
      <vt:lpstr>Promoting Vaginal Birth (PVB) Initiative</vt:lpstr>
      <vt:lpstr>PVB Clinical Leads – THANK YOU</vt:lpstr>
      <vt:lpstr>PowerPoint Presentation</vt:lpstr>
      <vt:lpstr>PowerPoint Presentation</vt:lpstr>
      <vt:lpstr>PVB Key Strategies:  Putting it all together</vt:lpstr>
      <vt:lpstr>NTSV C-Section Rate</vt:lpstr>
      <vt:lpstr>Celebrating our PVB Success</vt:lpstr>
      <vt:lpstr>NTSV C-Section Rates  for all ILPQC Hospitals</vt:lpstr>
      <vt:lpstr>NTSV C-Sections Meeting  ACOG/SMFM Criteria</vt:lpstr>
      <vt:lpstr>Provider and Nurse Education</vt:lpstr>
      <vt:lpstr>Reducing Disparities in NTSV C-Section Rates </vt:lpstr>
      <vt:lpstr>Crossing the Finish Line with PVB in 2024</vt:lpstr>
      <vt:lpstr>Mothers and Newborns affected by Opioids (MNO) Sustainability</vt:lpstr>
      <vt:lpstr>PowerPoint Presentation</vt:lpstr>
      <vt:lpstr>PowerPoint Presentation</vt:lpstr>
      <vt:lpstr>Resources to Share  Everywhere...</vt:lpstr>
      <vt:lpstr>Babies Antibiotic Stewardship Improvement Collaborative (BASIC) Initiative</vt:lpstr>
      <vt:lpstr>BASIC Clinical Leads - THANK YOU</vt:lpstr>
      <vt:lpstr>Why BASIC?</vt:lpstr>
      <vt:lpstr>BASIC Statewide Aims</vt:lpstr>
      <vt:lpstr>PowerPoint Presentation</vt:lpstr>
      <vt:lpstr>Newborns Receiving Antibiotics</vt:lpstr>
      <vt:lpstr>36-Hour Rule Out</vt:lpstr>
      <vt:lpstr>BASIC Sustainability</vt:lpstr>
      <vt:lpstr>PowerPoint Presentation</vt:lpstr>
      <vt:lpstr>PowerPoint Presentation</vt:lpstr>
      <vt:lpstr>PowerPoint Presentation</vt:lpstr>
      <vt:lpstr>PowerPoint Presentation</vt:lpstr>
      <vt:lpstr>PowerPoint Presentation</vt:lpstr>
      <vt:lpstr>Thank You</vt:lpstr>
      <vt:lpstr>Equity and Safe Sleep for Infants (ESSI) Initiative</vt:lpstr>
      <vt:lpstr>Defining the Problem</vt:lpstr>
      <vt:lpstr>Defining the Problem</vt:lpstr>
      <vt:lpstr>Defining the Problem</vt:lpstr>
      <vt:lpstr>Putting it Together</vt:lpstr>
      <vt:lpstr>ESSI Initiative Aims</vt:lpstr>
      <vt:lpstr>A Collaborative Effort to Build ESSI</vt:lpstr>
      <vt:lpstr>ESSI Planning Group and Community Advisory Board THANK YOU!</vt:lpstr>
      <vt:lpstr> Thank you for your feedback!</vt:lpstr>
      <vt:lpstr>ESSI Initiative Timeline</vt:lpstr>
      <vt:lpstr>Key Driver Diagram</vt:lpstr>
      <vt:lpstr>ESSI Initiative Vision</vt:lpstr>
      <vt:lpstr>Join us in the Neonatal Breakout Session this Afternoon to Get Started with ESSI!</vt:lpstr>
      <vt:lpstr>Goals for 2024</vt:lpstr>
      <vt:lpstr>PowerPoint Presentation</vt:lpstr>
      <vt:lpstr>Thank you for your hard work, dedication, and expertise to making Illinois the best place to give birth and be born!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ARivera Local Account</dc:creator>
  <cp:revision>29</cp:revision>
  <dcterms:created xsi:type="dcterms:W3CDTF">2022-05-11T15:28:07Z</dcterms:created>
  <dcterms:modified xsi:type="dcterms:W3CDTF">2023-11-10T15:41:52Z</dcterms:modified>
</cp:coreProperties>
</file>