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89" r:id="rId2"/>
    <p:sldMasterId id="2147483669" r:id="rId3"/>
  </p:sldMasterIdLst>
  <p:notesMasterIdLst>
    <p:notesMasterId r:id="rId29"/>
  </p:notesMasterIdLst>
  <p:sldIdLst>
    <p:sldId id="280" r:id="rId4"/>
    <p:sldId id="257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1" r:id="rId13"/>
    <p:sldId id="310" r:id="rId14"/>
    <p:sldId id="312" r:id="rId15"/>
    <p:sldId id="316" r:id="rId16"/>
    <p:sldId id="313" r:id="rId17"/>
    <p:sldId id="317" r:id="rId18"/>
    <p:sldId id="318" r:id="rId19"/>
    <p:sldId id="324" r:id="rId20"/>
    <p:sldId id="314" r:id="rId21"/>
    <p:sldId id="323" r:id="rId22"/>
    <p:sldId id="315" r:id="rId23"/>
    <p:sldId id="321" r:id="rId24"/>
    <p:sldId id="319" r:id="rId25"/>
    <p:sldId id="320" r:id="rId26"/>
    <p:sldId id="322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F3883E-1495-D1FB-8E9D-466295A6B3A6}" v="89" dt="2022-05-20T04:52:44.477"/>
    <p1510:client id="{561C91A3-71BF-B153-3DF0-2C1E29AD8A43}" v="138" dt="2022-05-20T17:13:09.148"/>
    <p1510:client id="{998D2677-801B-2CA5-59D4-8917D3BC0960}" v="302" dt="2022-05-19T23:09:36.711"/>
    <p1510:client id="{E70B3672-0423-C465-981D-C9EFC72119A5}" v="33" dt="2022-05-20T04:00:52.320"/>
    <p1510:client id="{EF995CF6-67EC-C92C-6180-3718358F02F6}" v="6" dt="2022-05-19T23:19:58.4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15" d="100"/>
          <a:sy n="115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yeon Lee" userId="S::sll1600@ads.northwestern.edu::54385076-bf1b-42be-a0a7-d3f5871da1e6" providerId="AD" clId="Web-{E70B3672-0423-C465-981D-C9EFC72119A5}"/>
    <pc:docChg chg="modSld">
      <pc:chgData name="Suyeon Lee" userId="S::sll1600@ads.northwestern.edu::54385076-bf1b-42be-a0a7-d3f5871da1e6" providerId="AD" clId="Web-{E70B3672-0423-C465-981D-C9EFC72119A5}" dt="2022-05-20T04:00:52.320" v="29" actId="14100"/>
      <pc:docMkLst>
        <pc:docMk/>
      </pc:docMkLst>
      <pc:sldChg chg="addSp modSp">
        <pc:chgData name="Suyeon Lee" userId="S::sll1600@ads.northwestern.edu::54385076-bf1b-42be-a0a7-d3f5871da1e6" providerId="AD" clId="Web-{E70B3672-0423-C465-981D-C9EFC72119A5}" dt="2022-05-19T23:21:39.167" v="4" actId="14100"/>
        <pc:sldMkLst>
          <pc:docMk/>
          <pc:sldMk cId="2880683423" sldId="304"/>
        </pc:sldMkLst>
        <pc:picChg chg="add mod">
          <ac:chgData name="Suyeon Lee" userId="S::sll1600@ads.northwestern.edu::54385076-bf1b-42be-a0a7-d3f5871da1e6" providerId="AD" clId="Web-{E70B3672-0423-C465-981D-C9EFC72119A5}" dt="2022-05-19T23:21:39.167" v="4" actId="14100"/>
          <ac:picMkLst>
            <pc:docMk/>
            <pc:sldMk cId="2880683423" sldId="304"/>
            <ac:picMk id="2" creationId="{502EF66E-11A1-C4C3-B5A9-3C2193A3342D}"/>
          </ac:picMkLst>
        </pc:picChg>
      </pc:sldChg>
      <pc:sldChg chg="addSp modSp">
        <pc:chgData name="Suyeon Lee" userId="S::sll1600@ads.northwestern.edu::54385076-bf1b-42be-a0a7-d3f5871da1e6" providerId="AD" clId="Web-{E70B3672-0423-C465-981D-C9EFC72119A5}" dt="2022-05-19T23:23:36.402" v="9" actId="14100"/>
        <pc:sldMkLst>
          <pc:docMk/>
          <pc:sldMk cId="103873005" sldId="305"/>
        </pc:sldMkLst>
        <pc:picChg chg="add mod">
          <ac:chgData name="Suyeon Lee" userId="S::sll1600@ads.northwestern.edu::54385076-bf1b-42be-a0a7-d3f5871da1e6" providerId="AD" clId="Web-{E70B3672-0423-C465-981D-C9EFC72119A5}" dt="2022-05-19T23:23:36.402" v="9" actId="14100"/>
          <ac:picMkLst>
            <pc:docMk/>
            <pc:sldMk cId="103873005" sldId="305"/>
            <ac:picMk id="2" creationId="{8DF909FB-1895-CF80-F303-DC8B3035E065}"/>
          </ac:picMkLst>
        </pc:picChg>
      </pc:sldChg>
      <pc:sldChg chg="addSp modSp">
        <pc:chgData name="Suyeon Lee" userId="S::sll1600@ads.northwestern.edu::54385076-bf1b-42be-a0a7-d3f5871da1e6" providerId="AD" clId="Web-{E70B3672-0423-C465-981D-C9EFC72119A5}" dt="2022-05-19T23:24:40.183" v="15" actId="14100"/>
        <pc:sldMkLst>
          <pc:docMk/>
          <pc:sldMk cId="2482404025" sldId="306"/>
        </pc:sldMkLst>
        <pc:picChg chg="add mod">
          <ac:chgData name="Suyeon Lee" userId="S::sll1600@ads.northwestern.edu::54385076-bf1b-42be-a0a7-d3f5871da1e6" providerId="AD" clId="Web-{E70B3672-0423-C465-981D-C9EFC72119A5}" dt="2022-05-19T23:24:40.183" v="15" actId="14100"/>
          <ac:picMkLst>
            <pc:docMk/>
            <pc:sldMk cId="2482404025" sldId="306"/>
            <ac:picMk id="2" creationId="{DB3F5AFD-12DF-5C44-486B-5328FD5D41F1}"/>
          </ac:picMkLst>
        </pc:picChg>
      </pc:sldChg>
      <pc:sldChg chg="addSp modSp">
        <pc:chgData name="Suyeon Lee" userId="S::sll1600@ads.northwestern.edu::54385076-bf1b-42be-a0a7-d3f5871da1e6" providerId="AD" clId="Web-{E70B3672-0423-C465-981D-C9EFC72119A5}" dt="2022-05-20T03:58:52.633" v="24" actId="1076"/>
        <pc:sldMkLst>
          <pc:docMk/>
          <pc:sldMk cId="3120812948" sldId="307"/>
        </pc:sldMkLst>
        <pc:picChg chg="add mod">
          <ac:chgData name="Suyeon Lee" userId="S::sll1600@ads.northwestern.edu::54385076-bf1b-42be-a0a7-d3f5871da1e6" providerId="AD" clId="Web-{E70B3672-0423-C465-981D-C9EFC72119A5}" dt="2022-05-20T03:58:52.633" v="24" actId="1076"/>
          <ac:picMkLst>
            <pc:docMk/>
            <pc:sldMk cId="3120812948" sldId="307"/>
            <ac:picMk id="2" creationId="{65F42BEB-2325-B64C-CE25-F921103D23E4}"/>
          </ac:picMkLst>
        </pc:picChg>
      </pc:sldChg>
      <pc:sldChg chg="addSp modSp">
        <pc:chgData name="Suyeon Lee" userId="S::sll1600@ads.northwestern.edu::54385076-bf1b-42be-a0a7-d3f5871da1e6" providerId="AD" clId="Web-{E70B3672-0423-C465-981D-C9EFC72119A5}" dt="2022-05-20T04:00:52.320" v="29" actId="14100"/>
        <pc:sldMkLst>
          <pc:docMk/>
          <pc:sldMk cId="2794293883" sldId="308"/>
        </pc:sldMkLst>
        <pc:picChg chg="add mod">
          <ac:chgData name="Suyeon Lee" userId="S::sll1600@ads.northwestern.edu::54385076-bf1b-42be-a0a7-d3f5871da1e6" providerId="AD" clId="Web-{E70B3672-0423-C465-981D-C9EFC72119A5}" dt="2022-05-20T04:00:52.320" v="29" actId="14100"/>
          <ac:picMkLst>
            <pc:docMk/>
            <pc:sldMk cId="2794293883" sldId="308"/>
            <ac:picMk id="2" creationId="{277691D7-98A3-FDCF-DC9B-8AC3857A47C6}"/>
          </ac:picMkLst>
        </pc:picChg>
      </pc:sldChg>
    </pc:docChg>
  </pc:docChgLst>
  <pc:docChgLst>
    <pc:chgData name="Suyeon Lee" userId="S::sll1600@ads.northwestern.edu::54385076-bf1b-42be-a0a7-d3f5871da1e6" providerId="AD" clId="Web-{EF995CF6-67EC-C92C-6180-3718358F02F6}"/>
    <pc:docChg chg="modSld">
      <pc:chgData name="Suyeon Lee" userId="S::sll1600@ads.northwestern.edu::54385076-bf1b-42be-a0a7-d3f5871da1e6" providerId="AD" clId="Web-{EF995CF6-67EC-C92C-6180-3718358F02F6}" dt="2022-05-19T23:19:58.469" v="5" actId="14100"/>
      <pc:docMkLst>
        <pc:docMk/>
      </pc:docMkLst>
      <pc:sldChg chg="addSp modSp">
        <pc:chgData name="Suyeon Lee" userId="S::sll1600@ads.northwestern.edu::54385076-bf1b-42be-a0a7-d3f5871da1e6" providerId="AD" clId="Web-{EF995CF6-67EC-C92C-6180-3718358F02F6}" dt="2022-05-19T23:19:58.469" v="5" actId="14100"/>
        <pc:sldMkLst>
          <pc:docMk/>
          <pc:sldMk cId="2764119291" sldId="303"/>
        </pc:sldMkLst>
        <pc:picChg chg="add mod">
          <ac:chgData name="Suyeon Lee" userId="S::sll1600@ads.northwestern.edu::54385076-bf1b-42be-a0a7-d3f5871da1e6" providerId="AD" clId="Web-{EF995CF6-67EC-C92C-6180-3718358F02F6}" dt="2022-05-19T23:19:58.469" v="5" actId="14100"/>
          <ac:picMkLst>
            <pc:docMk/>
            <pc:sldMk cId="2764119291" sldId="303"/>
            <ac:picMk id="2" creationId="{AB500A01-A634-41C9-B240-3B83241B7797}"/>
          </ac:picMkLst>
        </pc:picChg>
      </pc:sldChg>
    </pc:docChg>
  </pc:docChgLst>
  <pc:docChgLst>
    <pc:chgData name="Daniel L Weiss" userId="S::dlw2885@ads.northwestern.edu::9eb720c2-52d8-4896-8792-48826e9f92f5" providerId="AD" clId="Web-{561C91A3-71BF-B153-3DF0-2C1E29AD8A43}"/>
    <pc:docChg chg="addSld delSld modSld">
      <pc:chgData name="Daniel L Weiss" userId="S::dlw2885@ads.northwestern.edu::9eb720c2-52d8-4896-8792-48826e9f92f5" providerId="AD" clId="Web-{561C91A3-71BF-B153-3DF0-2C1E29AD8A43}" dt="2022-05-20T17:13:09.148" v="95" actId="1076"/>
      <pc:docMkLst>
        <pc:docMk/>
      </pc:docMkLst>
      <pc:sldChg chg="modSp">
        <pc:chgData name="Daniel L Weiss" userId="S::dlw2885@ads.northwestern.edu::9eb720c2-52d8-4896-8792-48826e9f92f5" providerId="AD" clId="Web-{561C91A3-71BF-B153-3DF0-2C1E29AD8A43}" dt="2022-05-20T17:13:09.148" v="95" actId="1076"/>
        <pc:sldMkLst>
          <pc:docMk/>
          <pc:sldMk cId="2805118385" sldId="257"/>
        </pc:sldMkLst>
        <pc:spChg chg="mod">
          <ac:chgData name="Daniel L Weiss" userId="S::dlw2885@ads.northwestern.edu::9eb720c2-52d8-4896-8792-48826e9f92f5" providerId="AD" clId="Web-{561C91A3-71BF-B153-3DF0-2C1E29AD8A43}" dt="2022-05-20T17:12:50.476" v="68" actId="20577"/>
          <ac:spMkLst>
            <pc:docMk/>
            <pc:sldMk cId="2805118385" sldId="257"/>
            <ac:spMk id="4" creationId="{142E12D1-955F-DF4F-AB3C-A0F8A41B499B}"/>
          </ac:spMkLst>
        </pc:spChg>
        <pc:graphicFrameChg chg="mod modGraphic">
          <ac:chgData name="Daniel L Weiss" userId="S::dlw2885@ads.northwestern.edu::9eb720c2-52d8-4896-8792-48826e9f92f5" providerId="AD" clId="Web-{561C91A3-71BF-B153-3DF0-2C1E29AD8A43}" dt="2022-05-20T17:13:09.148" v="95" actId="1076"/>
          <ac:graphicFrameMkLst>
            <pc:docMk/>
            <pc:sldMk cId="2805118385" sldId="257"/>
            <ac:graphicFrameMk id="2" creationId="{BE0F18BC-D173-2548-006B-DC2384C5FD8E}"/>
          </ac:graphicFrameMkLst>
        </pc:graphicFrameChg>
      </pc:sldChg>
      <pc:sldChg chg="modSp">
        <pc:chgData name="Daniel L Weiss" userId="S::dlw2885@ads.northwestern.edu::9eb720c2-52d8-4896-8792-48826e9f92f5" providerId="AD" clId="Web-{561C91A3-71BF-B153-3DF0-2C1E29AD8A43}" dt="2022-05-20T17:12:33.320" v="52" actId="20577"/>
        <pc:sldMkLst>
          <pc:docMk/>
          <pc:sldMk cId="3192737806" sldId="281"/>
        </pc:sldMkLst>
        <pc:spChg chg="mod">
          <ac:chgData name="Daniel L Weiss" userId="S::dlw2885@ads.northwestern.edu::9eb720c2-52d8-4896-8792-48826e9f92f5" providerId="AD" clId="Web-{561C91A3-71BF-B153-3DF0-2C1E29AD8A43}" dt="2022-05-20T17:12:33.320" v="52" actId="20577"/>
          <ac:spMkLst>
            <pc:docMk/>
            <pc:sldMk cId="3192737806" sldId="281"/>
            <ac:spMk id="2" creationId="{1B23704D-8869-C847-B9EC-B5C6CF92D4EA}"/>
          </ac:spMkLst>
        </pc:spChg>
      </pc:sldChg>
      <pc:sldChg chg="del">
        <pc:chgData name="Daniel L Weiss" userId="S::dlw2885@ads.northwestern.edu::9eb720c2-52d8-4896-8792-48826e9f92f5" providerId="AD" clId="Web-{561C91A3-71BF-B153-3DF0-2C1E29AD8A43}" dt="2022-05-20T17:09:51.743" v="2"/>
        <pc:sldMkLst>
          <pc:docMk/>
          <pc:sldMk cId="1837365806" sldId="323"/>
        </pc:sldMkLst>
      </pc:sldChg>
      <pc:sldChg chg="addSp modSp new">
        <pc:chgData name="Daniel L Weiss" userId="S::dlw2885@ads.northwestern.edu::9eb720c2-52d8-4896-8792-48826e9f92f5" providerId="AD" clId="Web-{561C91A3-71BF-B153-3DF0-2C1E29AD8A43}" dt="2022-05-20T17:12:15.601" v="45" actId="14100"/>
        <pc:sldMkLst>
          <pc:docMk/>
          <pc:sldMk cId="3079461007" sldId="323"/>
        </pc:sldMkLst>
        <pc:picChg chg="add mod">
          <ac:chgData name="Daniel L Weiss" userId="S::dlw2885@ads.northwestern.edu::9eb720c2-52d8-4896-8792-48826e9f92f5" providerId="AD" clId="Web-{561C91A3-71BF-B153-3DF0-2C1E29AD8A43}" dt="2022-05-20T17:12:15.601" v="45" actId="14100"/>
          <ac:picMkLst>
            <pc:docMk/>
            <pc:sldMk cId="3079461007" sldId="323"/>
            <ac:picMk id="2" creationId="{CA2E3FF2-46B9-9D85-A5AE-D5E2EF4FC0E9}"/>
          </ac:picMkLst>
        </pc:picChg>
      </pc:sldChg>
    </pc:docChg>
  </pc:docChgLst>
  <pc:docChgLst>
    <pc:chgData name="Suyeon Lee" userId="S::sll1600@ads.northwestern.edu::54385076-bf1b-42be-a0a7-d3f5871da1e6" providerId="AD" clId="Web-{47F3883E-1495-D1FB-8E9D-466295A6B3A6}"/>
    <pc:docChg chg="addSld delSld modSld sldOrd addMainMaster modMainMaster">
      <pc:chgData name="Suyeon Lee" userId="S::sll1600@ads.northwestern.edu::54385076-bf1b-42be-a0a7-d3f5871da1e6" providerId="AD" clId="Web-{47F3883E-1495-D1FB-8E9D-466295A6B3A6}" dt="2022-05-20T04:52:42.555" v="79" actId="20577"/>
      <pc:docMkLst>
        <pc:docMk/>
      </pc:docMkLst>
      <pc:sldChg chg="modSp">
        <pc:chgData name="Suyeon Lee" userId="S::sll1600@ads.northwestern.edu::54385076-bf1b-42be-a0a7-d3f5871da1e6" providerId="AD" clId="Web-{47F3883E-1495-D1FB-8E9D-466295A6B3A6}" dt="2022-05-20T04:02:39.430" v="0" actId="20577"/>
        <pc:sldMkLst>
          <pc:docMk/>
          <pc:sldMk cId="3127921386" sldId="280"/>
        </pc:sldMkLst>
        <pc:spChg chg="mod">
          <ac:chgData name="Suyeon Lee" userId="S::sll1600@ads.northwestern.edu::54385076-bf1b-42be-a0a7-d3f5871da1e6" providerId="AD" clId="Web-{47F3883E-1495-D1FB-8E9D-466295A6B3A6}" dt="2022-05-20T04:02:39.430" v="0" actId="20577"/>
          <ac:spMkLst>
            <pc:docMk/>
            <pc:sldMk cId="3127921386" sldId="280"/>
            <ac:spMk id="3" creationId="{1D742501-F937-8041-84E5-748F96AE991B}"/>
          </ac:spMkLst>
        </pc:spChg>
      </pc:sldChg>
      <pc:sldChg chg="addSp modSp">
        <pc:chgData name="Suyeon Lee" userId="S::sll1600@ads.northwestern.edu::54385076-bf1b-42be-a0a7-d3f5871da1e6" providerId="AD" clId="Web-{47F3883E-1495-D1FB-8E9D-466295A6B3A6}" dt="2022-05-20T04:08:24.569" v="11" actId="14100"/>
        <pc:sldMkLst>
          <pc:docMk/>
          <pc:sldMk cId="3497301907" sldId="309"/>
        </pc:sldMkLst>
        <pc:picChg chg="add mod">
          <ac:chgData name="Suyeon Lee" userId="S::sll1600@ads.northwestern.edu::54385076-bf1b-42be-a0a7-d3f5871da1e6" providerId="AD" clId="Web-{47F3883E-1495-D1FB-8E9D-466295A6B3A6}" dt="2022-05-20T04:08:24.569" v="11" actId="14100"/>
          <ac:picMkLst>
            <pc:docMk/>
            <pc:sldMk cId="3497301907" sldId="309"/>
            <ac:picMk id="2" creationId="{E9F81956-A1A1-758F-FA0B-6EA95CE40BF4}"/>
          </ac:picMkLst>
        </pc:picChg>
      </pc:sldChg>
      <pc:sldChg chg="addSp modSp">
        <pc:chgData name="Suyeon Lee" userId="S::sll1600@ads.northwestern.edu::54385076-bf1b-42be-a0a7-d3f5871da1e6" providerId="AD" clId="Web-{47F3883E-1495-D1FB-8E9D-466295A6B3A6}" dt="2022-05-20T04:08:51.819" v="16" actId="1076"/>
        <pc:sldMkLst>
          <pc:docMk/>
          <pc:sldMk cId="2751394704" sldId="310"/>
        </pc:sldMkLst>
        <pc:picChg chg="add mod">
          <ac:chgData name="Suyeon Lee" userId="S::sll1600@ads.northwestern.edu::54385076-bf1b-42be-a0a7-d3f5871da1e6" providerId="AD" clId="Web-{47F3883E-1495-D1FB-8E9D-466295A6B3A6}" dt="2022-05-20T04:07:11.366" v="6"/>
          <ac:picMkLst>
            <pc:docMk/>
            <pc:sldMk cId="2751394704" sldId="310"/>
            <ac:picMk id="2" creationId="{FD022E38-4256-0552-2951-92959F25144A}"/>
          </ac:picMkLst>
        </pc:picChg>
        <pc:picChg chg="add mod">
          <ac:chgData name="Suyeon Lee" userId="S::sll1600@ads.northwestern.edu::54385076-bf1b-42be-a0a7-d3f5871da1e6" providerId="AD" clId="Web-{47F3883E-1495-D1FB-8E9D-466295A6B3A6}" dt="2022-05-20T04:08:51.819" v="16" actId="1076"/>
          <ac:picMkLst>
            <pc:docMk/>
            <pc:sldMk cId="2751394704" sldId="310"/>
            <ac:picMk id="3" creationId="{271A4FA9-BC79-3A24-104C-579846319C56}"/>
          </ac:picMkLst>
        </pc:picChg>
      </pc:sldChg>
      <pc:sldChg chg="addSp modSp ord">
        <pc:chgData name="Suyeon Lee" userId="S::sll1600@ads.northwestern.edu::54385076-bf1b-42be-a0a7-d3f5871da1e6" providerId="AD" clId="Web-{47F3883E-1495-D1FB-8E9D-466295A6B3A6}" dt="2022-05-20T04:09:37.897" v="22"/>
        <pc:sldMkLst>
          <pc:docMk/>
          <pc:sldMk cId="317603322" sldId="311"/>
        </pc:sldMkLst>
        <pc:picChg chg="add mod">
          <ac:chgData name="Suyeon Lee" userId="S::sll1600@ads.northwestern.edu::54385076-bf1b-42be-a0a7-d3f5871da1e6" providerId="AD" clId="Web-{47F3883E-1495-D1FB-8E9D-466295A6B3A6}" dt="2022-05-20T04:09:34.819" v="21" actId="14100"/>
          <ac:picMkLst>
            <pc:docMk/>
            <pc:sldMk cId="317603322" sldId="311"/>
            <ac:picMk id="2" creationId="{B7270493-2CF1-8396-E3B2-B4942F58BDBE}"/>
          </ac:picMkLst>
        </pc:picChg>
      </pc:sldChg>
      <pc:sldChg chg="addSp modSp">
        <pc:chgData name="Suyeon Lee" userId="S::sll1600@ads.northwestern.edu::54385076-bf1b-42be-a0a7-d3f5871da1e6" providerId="AD" clId="Web-{47F3883E-1495-D1FB-8E9D-466295A6B3A6}" dt="2022-05-20T04:37:53.609" v="31" actId="14100"/>
        <pc:sldMkLst>
          <pc:docMk/>
          <pc:sldMk cId="1892758274" sldId="312"/>
        </pc:sldMkLst>
        <pc:picChg chg="add mod">
          <ac:chgData name="Suyeon Lee" userId="S::sll1600@ads.northwestern.edu::54385076-bf1b-42be-a0a7-d3f5871da1e6" providerId="AD" clId="Web-{47F3883E-1495-D1FB-8E9D-466295A6B3A6}" dt="2022-05-20T04:37:53.609" v="31" actId="14100"/>
          <ac:picMkLst>
            <pc:docMk/>
            <pc:sldMk cId="1892758274" sldId="312"/>
            <ac:picMk id="2" creationId="{C01CE34F-1238-70E8-CBD8-9339C3FE0C69}"/>
          </ac:picMkLst>
        </pc:picChg>
      </pc:sldChg>
      <pc:sldChg chg="addSp modSp ord">
        <pc:chgData name="Suyeon Lee" userId="S::sll1600@ads.northwestern.edu::54385076-bf1b-42be-a0a7-d3f5871da1e6" providerId="AD" clId="Web-{47F3883E-1495-D1FB-8E9D-466295A6B3A6}" dt="2022-05-20T04:38:34.328" v="37" actId="14100"/>
        <pc:sldMkLst>
          <pc:docMk/>
          <pc:sldMk cId="920365450" sldId="313"/>
        </pc:sldMkLst>
        <pc:picChg chg="add mod">
          <ac:chgData name="Suyeon Lee" userId="S::sll1600@ads.northwestern.edu::54385076-bf1b-42be-a0a7-d3f5871da1e6" providerId="AD" clId="Web-{47F3883E-1495-D1FB-8E9D-466295A6B3A6}" dt="2022-05-20T04:38:34.328" v="37" actId="14100"/>
          <ac:picMkLst>
            <pc:docMk/>
            <pc:sldMk cId="920365450" sldId="313"/>
            <ac:picMk id="2" creationId="{5B4F580C-1E64-E032-6094-67A234DE4D9A}"/>
          </ac:picMkLst>
        </pc:picChg>
      </pc:sldChg>
      <pc:sldChg chg="addSp modSp ord">
        <pc:chgData name="Suyeon Lee" userId="S::sll1600@ads.northwestern.edu::54385076-bf1b-42be-a0a7-d3f5871da1e6" providerId="AD" clId="Web-{47F3883E-1495-D1FB-8E9D-466295A6B3A6}" dt="2022-05-20T04:45:04.675" v="51" actId="14100"/>
        <pc:sldMkLst>
          <pc:docMk/>
          <pc:sldMk cId="779970742" sldId="314"/>
        </pc:sldMkLst>
        <pc:picChg chg="add mod">
          <ac:chgData name="Suyeon Lee" userId="S::sll1600@ads.northwestern.edu::54385076-bf1b-42be-a0a7-d3f5871da1e6" providerId="AD" clId="Web-{47F3883E-1495-D1FB-8E9D-466295A6B3A6}" dt="2022-05-20T04:45:04.675" v="51" actId="14100"/>
          <ac:picMkLst>
            <pc:docMk/>
            <pc:sldMk cId="779970742" sldId="314"/>
            <ac:picMk id="2" creationId="{831977B9-AEE5-D376-460B-17CA79D1593B}"/>
          </ac:picMkLst>
        </pc:picChg>
      </pc:sldChg>
      <pc:sldChg chg="addSp modSp">
        <pc:chgData name="Suyeon Lee" userId="S::sll1600@ads.northwestern.edu::54385076-bf1b-42be-a0a7-d3f5871da1e6" providerId="AD" clId="Web-{47F3883E-1495-D1FB-8E9D-466295A6B3A6}" dt="2022-05-20T04:45:32.160" v="56" actId="14100"/>
        <pc:sldMkLst>
          <pc:docMk/>
          <pc:sldMk cId="1483925703" sldId="315"/>
        </pc:sldMkLst>
        <pc:picChg chg="add mod">
          <ac:chgData name="Suyeon Lee" userId="S::sll1600@ads.northwestern.edu::54385076-bf1b-42be-a0a7-d3f5871da1e6" providerId="AD" clId="Web-{47F3883E-1495-D1FB-8E9D-466295A6B3A6}" dt="2022-05-20T04:45:32.160" v="56" actId="14100"/>
          <ac:picMkLst>
            <pc:docMk/>
            <pc:sldMk cId="1483925703" sldId="315"/>
            <ac:picMk id="2" creationId="{9D170A17-77ED-990B-58D9-A0BEFA4AB57E}"/>
          </ac:picMkLst>
        </pc:picChg>
      </pc:sldChg>
      <pc:sldChg chg="add del">
        <pc:chgData name="Suyeon Lee" userId="S::sll1600@ads.northwestern.edu::54385076-bf1b-42be-a0a7-d3f5871da1e6" providerId="AD" clId="Web-{47F3883E-1495-D1FB-8E9D-466295A6B3A6}" dt="2022-05-20T04:07:01.132" v="5"/>
        <pc:sldMkLst>
          <pc:docMk/>
          <pc:sldMk cId="1693117961" sldId="316"/>
        </pc:sldMkLst>
      </pc:sldChg>
      <pc:sldChg chg="modSp add">
        <pc:chgData name="Suyeon Lee" userId="S::sll1600@ads.northwestern.edu::54385076-bf1b-42be-a0a7-d3f5871da1e6" providerId="AD" clId="Web-{47F3883E-1495-D1FB-8E9D-466295A6B3A6}" dt="2022-05-20T04:38:14.077" v="33" actId="14100"/>
        <pc:sldMkLst>
          <pc:docMk/>
          <pc:sldMk cId="3850989564" sldId="316"/>
        </pc:sldMkLst>
        <pc:picChg chg="mod">
          <ac:chgData name="Suyeon Lee" userId="S::sll1600@ads.northwestern.edu::54385076-bf1b-42be-a0a7-d3f5871da1e6" providerId="AD" clId="Web-{47F3883E-1495-D1FB-8E9D-466295A6B3A6}" dt="2022-05-20T04:38:14.077" v="33" actId="14100"/>
          <ac:picMkLst>
            <pc:docMk/>
            <pc:sldMk cId="3850989564" sldId="316"/>
            <ac:picMk id="3" creationId="{2C207281-0E57-466F-B0DF-87DF91421805}"/>
          </ac:picMkLst>
        </pc:picChg>
      </pc:sldChg>
      <pc:sldChg chg="add del">
        <pc:chgData name="Suyeon Lee" userId="S::sll1600@ads.northwestern.edu::54385076-bf1b-42be-a0a7-d3f5871da1e6" providerId="AD" clId="Web-{47F3883E-1495-D1FB-8E9D-466295A6B3A6}" dt="2022-05-20T04:07:00.226" v="4"/>
        <pc:sldMkLst>
          <pc:docMk/>
          <pc:sldMk cId="1681849986" sldId="317"/>
        </pc:sldMkLst>
      </pc:sldChg>
      <pc:sldChg chg="add">
        <pc:chgData name="Suyeon Lee" userId="S::sll1600@ads.northwestern.edu::54385076-bf1b-42be-a0a7-d3f5871da1e6" providerId="AD" clId="Web-{47F3883E-1495-D1FB-8E9D-466295A6B3A6}" dt="2022-05-20T04:40:18.891" v="38"/>
        <pc:sldMkLst>
          <pc:docMk/>
          <pc:sldMk cId="2085940068" sldId="317"/>
        </pc:sldMkLst>
      </pc:sldChg>
      <pc:sldChg chg="add">
        <pc:chgData name="Suyeon Lee" userId="S::sll1600@ads.northwestern.edu::54385076-bf1b-42be-a0a7-d3f5871da1e6" providerId="AD" clId="Web-{47F3883E-1495-D1FB-8E9D-466295A6B3A6}" dt="2022-05-20T04:40:31.641" v="40"/>
        <pc:sldMkLst>
          <pc:docMk/>
          <pc:sldMk cId="4026384429" sldId="318"/>
        </pc:sldMkLst>
      </pc:sldChg>
      <pc:sldChg chg="addSp modSp add replId">
        <pc:chgData name="Suyeon Lee" userId="S::sll1600@ads.northwestern.edu::54385076-bf1b-42be-a0a7-d3f5871da1e6" providerId="AD" clId="Web-{47F3883E-1495-D1FB-8E9D-466295A6B3A6}" dt="2022-05-20T04:47:34.630" v="63" actId="14100"/>
        <pc:sldMkLst>
          <pc:docMk/>
          <pc:sldMk cId="3536784567" sldId="319"/>
        </pc:sldMkLst>
        <pc:picChg chg="add mod">
          <ac:chgData name="Suyeon Lee" userId="S::sll1600@ads.northwestern.edu::54385076-bf1b-42be-a0a7-d3f5871da1e6" providerId="AD" clId="Web-{47F3883E-1495-D1FB-8E9D-466295A6B3A6}" dt="2022-05-20T04:47:34.630" v="63" actId="14100"/>
          <ac:picMkLst>
            <pc:docMk/>
            <pc:sldMk cId="3536784567" sldId="319"/>
            <ac:picMk id="2" creationId="{294F3F8A-2F02-A074-FB1B-DBA3AF1581FE}"/>
          </ac:picMkLst>
        </pc:picChg>
      </pc:sldChg>
      <pc:sldChg chg="addSp modSp add replId">
        <pc:chgData name="Suyeon Lee" userId="S::sll1600@ads.northwestern.edu::54385076-bf1b-42be-a0a7-d3f5871da1e6" providerId="AD" clId="Web-{47F3883E-1495-D1FB-8E9D-466295A6B3A6}" dt="2022-05-20T04:51:41.351" v="75" actId="14100"/>
        <pc:sldMkLst>
          <pc:docMk/>
          <pc:sldMk cId="3551056746" sldId="320"/>
        </pc:sldMkLst>
        <pc:picChg chg="add mod">
          <ac:chgData name="Suyeon Lee" userId="S::sll1600@ads.northwestern.edu::54385076-bf1b-42be-a0a7-d3f5871da1e6" providerId="AD" clId="Web-{47F3883E-1495-D1FB-8E9D-466295A6B3A6}" dt="2022-05-20T04:51:41.351" v="75" actId="14100"/>
          <ac:picMkLst>
            <pc:docMk/>
            <pc:sldMk cId="3551056746" sldId="320"/>
            <ac:picMk id="2" creationId="{3D79C0A6-147B-FAC4-A3A8-900EE5C77B41}"/>
          </ac:picMkLst>
        </pc:picChg>
      </pc:sldChg>
      <pc:sldChg chg="modSp add ord">
        <pc:chgData name="Suyeon Lee" userId="S::sll1600@ads.northwestern.edu::54385076-bf1b-42be-a0a7-d3f5871da1e6" providerId="AD" clId="Web-{47F3883E-1495-D1FB-8E9D-466295A6B3A6}" dt="2022-05-20T04:47:15.458" v="59" actId="14100"/>
        <pc:sldMkLst>
          <pc:docMk/>
          <pc:sldMk cId="1830134869" sldId="321"/>
        </pc:sldMkLst>
        <pc:picChg chg="mod">
          <ac:chgData name="Suyeon Lee" userId="S::sll1600@ads.northwestern.edu::54385076-bf1b-42be-a0a7-d3f5871da1e6" providerId="AD" clId="Web-{47F3883E-1495-D1FB-8E9D-466295A6B3A6}" dt="2022-05-20T04:47:15.458" v="59" actId="14100"/>
          <ac:picMkLst>
            <pc:docMk/>
            <pc:sldMk cId="1830134869" sldId="321"/>
            <ac:picMk id="3" creationId="{215F8F9A-35BB-4040-AF9C-448608A0B596}"/>
          </ac:picMkLst>
        </pc:picChg>
      </pc:sldChg>
      <pc:sldChg chg="addSp modSp add replId">
        <pc:chgData name="Suyeon Lee" userId="S::sll1600@ads.northwestern.edu::54385076-bf1b-42be-a0a7-d3f5871da1e6" providerId="AD" clId="Web-{47F3883E-1495-D1FB-8E9D-466295A6B3A6}" dt="2022-05-20T04:51:26.289" v="71" actId="14100"/>
        <pc:sldMkLst>
          <pc:docMk/>
          <pc:sldMk cId="4260963718" sldId="322"/>
        </pc:sldMkLst>
        <pc:picChg chg="add mod">
          <ac:chgData name="Suyeon Lee" userId="S::sll1600@ads.northwestern.edu::54385076-bf1b-42be-a0a7-d3f5871da1e6" providerId="AD" clId="Web-{47F3883E-1495-D1FB-8E9D-466295A6B3A6}" dt="2022-05-20T04:51:26.289" v="71" actId="14100"/>
          <ac:picMkLst>
            <pc:docMk/>
            <pc:sldMk cId="4260963718" sldId="322"/>
            <ac:picMk id="2" creationId="{5B1DB2C1-C416-1E46-F550-E41136F9E895}"/>
          </ac:picMkLst>
        </pc:picChg>
      </pc:sldChg>
      <pc:sldChg chg="add del replId">
        <pc:chgData name="Suyeon Lee" userId="S::sll1600@ads.northwestern.edu::54385076-bf1b-42be-a0a7-d3f5871da1e6" providerId="AD" clId="Web-{47F3883E-1495-D1FB-8E9D-466295A6B3A6}" dt="2022-05-20T04:51:44.836" v="76"/>
        <pc:sldMkLst>
          <pc:docMk/>
          <pc:sldMk cId="1356613388" sldId="323"/>
        </pc:sldMkLst>
      </pc:sldChg>
      <pc:sldChg chg="modSp add">
        <pc:chgData name="Suyeon Lee" userId="S::sll1600@ads.northwestern.edu::54385076-bf1b-42be-a0a7-d3f5871da1e6" providerId="AD" clId="Web-{47F3883E-1495-D1FB-8E9D-466295A6B3A6}" dt="2022-05-20T04:52:42.555" v="79" actId="20577"/>
        <pc:sldMkLst>
          <pc:docMk/>
          <pc:sldMk cId="1837365806" sldId="323"/>
        </pc:sldMkLst>
        <pc:spChg chg="mod">
          <ac:chgData name="Suyeon Lee" userId="S::sll1600@ads.northwestern.edu::54385076-bf1b-42be-a0a7-d3f5871da1e6" providerId="AD" clId="Web-{47F3883E-1495-D1FB-8E9D-466295A6B3A6}" dt="2022-05-20T04:52:42.555" v="79" actId="20577"/>
          <ac:spMkLst>
            <pc:docMk/>
            <pc:sldMk cId="1837365806" sldId="323"/>
            <ac:spMk id="3" creationId="{B3A6EC5C-75A9-6841-A232-CD6FE289C3AE}"/>
          </ac:spMkLst>
        </pc:spChg>
      </pc:sldChg>
      <pc:sldMasterChg chg="add addSldLayout">
        <pc:chgData name="Suyeon Lee" userId="S::sll1600@ads.northwestern.edu::54385076-bf1b-42be-a0a7-d3f5871da1e6" providerId="AD" clId="Web-{47F3883E-1495-D1FB-8E9D-466295A6B3A6}" dt="2022-05-20T04:40:18.891" v="38"/>
        <pc:sldMasterMkLst>
          <pc:docMk/>
          <pc:sldMasterMk cId="3799880266" sldId="2147483669"/>
        </pc:sldMasterMkLst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3605888274" sldId="2147483670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2489375821" sldId="2147483671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3021347011" sldId="2147483672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1916678453" sldId="2147483673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3644283021" sldId="2147483674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4157623938" sldId="2147483675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19104539" sldId="2147483676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142693689" sldId="2147483677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3313174201" sldId="2147483678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939784895" sldId="2147483679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260802630" sldId="2147483680"/>
          </pc:sldLayoutMkLst>
        </pc:sldLayoutChg>
      </pc:sldMasterChg>
      <pc:sldMasterChg chg="modSldLayout">
        <pc:chgData name="Suyeon Lee" userId="S::sll1600@ads.northwestern.edu::54385076-bf1b-42be-a0a7-d3f5871da1e6" providerId="AD" clId="Web-{47F3883E-1495-D1FB-8E9D-466295A6B3A6}" dt="2022-05-20T04:40:18.891" v="38"/>
        <pc:sldMasterMkLst>
          <pc:docMk/>
          <pc:sldMasterMk cId="3378073280" sldId="2147483684"/>
        </pc:sldMasterMkLst>
        <pc:sldLayoutChg chg="replI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378073280" sldId="2147483684"/>
            <pc:sldLayoutMk cId="1480140117" sldId="2147483686"/>
          </pc:sldLayoutMkLst>
        </pc:sldLayoutChg>
        <pc:sldLayoutChg chg="replI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378073280" sldId="2147483684"/>
            <pc:sldLayoutMk cId="1059781530" sldId="2147483687"/>
          </pc:sldLayoutMkLst>
        </pc:sldLayoutChg>
        <pc:sldLayoutChg chg="replI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378073280" sldId="2147483684"/>
            <pc:sldLayoutMk cId="1855494103" sldId="2147483688"/>
          </pc:sldLayoutMkLst>
        </pc:sldLayoutChg>
      </pc:sldMasterChg>
      <pc:sldMasterChg chg="replId modSldLayout">
        <pc:chgData name="Suyeon Lee" userId="S::sll1600@ads.northwestern.edu::54385076-bf1b-42be-a0a7-d3f5871da1e6" providerId="AD" clId="Web-{47F3883E-1495-D1FB-8E9D-466295A6B3A6}" dt="2022-05-20T04:40:18.891" v="38"/>
        <pc:sldMasterMkLst>
          <pc:docMk/>
          <pc:sldMasterMk cId="0" sldId="2147483689"/>
        </pc:sldMasterMkLst>
        <pc:sldLayoutChg chg="replI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0" sldId="2147483689"/>
            <pc:sldLayoutMk cId="3435939464" sldId="2147483690"/>
          </pc:sldLayoutMkLst>
        </pc:sldLayoutChg>
        <pc:sldLayoutChg chg="replI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0" sldId="2147483689"/>
            <pc:sldLayoutMk cId="2336416920" sldId="2147483691"/>
          </pc:sldLayoutMkLst>
        </pc:sldLayoutChg>
        <pc:sldLayoutChg chg="replI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0" sldId="2147483689"/>
            <pc:sldLayoutMk cId="4235885839" sldId="2147483692"/>
          </pc:sldLayoutMkLst>
        </pc:sldLayoutChg>
        <pc:sldLayoutChg chg="replI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0" sldId="2147483689"/>
            <pc:sldLayoutMk cId="3753220879" sldId="2147483693"/>
          </pc:sldLayoutMkLst>
        </pc:sldLayoutChg>
        <pc:sldLayoutChg chg="replI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0" sldId="2147483689"/>
            <pc:sldLayoutMk cId="948731958" sldId="2147483694"/>
          </pc:sldLayoutMkLst>
        </pc:sldLayoutChg>
        <pc:sldLayoutChg chg="replI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0" sldId="2147483689"/>
            <pc:sldLayoutMk cId="2216851587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95A65-5B25-4D6A-A096-4DE8AFBB7123}" type="datetimeFigureOut"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21A08-BD00-4E68-9811-B33BF0B0CB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0880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6247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0562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8858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6267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7272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7859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8249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0338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3896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7296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8736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4353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1702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8712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557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4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3" y="2130652"/>
            <a:ext cx="10363435" cy="14695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5" y="3885973"/>
            <a:ext cx="8534870" cy="1753054"/>
          </a:xfrm>
        </p:spPr>
        <p:txBody>
          <a:bodyPr/>
          <a:lstStyle>
            <a:lvl1pPr marL="0" indent="0" algn="ctr">
              <a:buNone/>
              <a:defRPr/>
            </a:lvl1pPr>
            <a:lvl2pPr marL="148147" indent="0" algn="ctr">
              <a:buNone/>
              <a:defRPr/>
            </a:lvl2pPr>
            <a:lvl3pPr marL="296294" indent="0" algn="ctr">
              <a:buNone/>
              <a:defRPr/>
            </a:lvl3pPr>
            <a:lvl4pPr marL="444442" indent="0" algn="ctr">
              <a:buNone/>
              <a:defRPr/>
            </a:lvl4pPr>
            <a:lvl5pPr marL="592589" indent="0" algn="ctr">
              <a:buNone/>
              <a:defRPr/>
            </a:lvl5pPr>
            <a:lvl6pPr marL="740736" indent="0" algn="ctr">
              <a:buNone/>
              <a:defRPr/>
            </a:lvl6pPr>
            <a:lvl7pPr marL="888883" indent="0" algn="ctr">
              <a:buNone/>
              <a:defRPr/>
            </a:lvl7pPr>
            <a:lvl8pPr marL="1037030" indent="0" algn="ctr">
              <a:buNone/>
              <a:defRPr/>
            </a:lvl8pPr>
            <a:lvl9pPr marL="11851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3547D-4BC9-413E-9471-63CF1C7FC8C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5939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01BBA-A3A8-4B51-BD7C-320539562C4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6416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14"/>
            <a:ext cx="10363435" cy="1361848"/>
          </a:xfrm>
        </p:spPr>
        <p:txBody>
          <a:bodyPr anchor="t"/>
          <a:lstStyle>
            <a:lvl1pPr algn="l">
              <a:defRPr sz="129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826"/>
            <a:ext cx="10363435" cy="1500188"/>
          </a:xfrm>
        </p:spPr>
        <p:txBody>
          <a:bodyPr anchor="b"/>
          <a:lstStyle>
            <a:lvl1pPr marL="0" indent="0">
              <a:buNone/>
              <a:defRPr sz="648"/>
            </a:lvl1pPr>
            <a:lvl2pPr marL="148147" indent="0">
              <a:buNone/>
              <a:defRPr sz="583"/>
            </a:lvl2pPr>
            <a:lvl3pPr marL="296294" indent="0">
              <a:buNone/>
              <a:defRPr sz="518"/>
            </a:lvl3pPr>
            <a:lvl4pPr marL="444442" indent="0">
              <a:buNone/>
              <a:defRPr sz="454"/>
            </a:lvl4pPr>
            <a:lvl5pPr marL="592589" indent="0">
              <a:buNone/>
              <a:defRPr sz="454"/>
            </a:lvl5pPr>
            <a:lvl6pPr marL="740736" indent="0">
              <a:buNone/>
              <a:defRPr sz="454"/>
            </a:lvl6pPr>
            <a:lvl7pPr marL="888883" indent="0">
              <a:buNone/>
              <a:defRPr sz="454"/>
            </a:lvl7pPr>
            <a:lvl8pPr marL="1037030" indent="0">
              <a:buNone/>
              <a:defRPr sz="454"/>
            </a:lvl8pPr>
            <a:lvl9pPr marL="1185178" indent="0">
              <a:buNone/>
              <a:defRPr sz="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D7658-567F-4AA5-BA9B-0C6FB54F04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588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871" y="1981540"/>
            <a:ext cx="5152907" cy="4114460"/>
          </a:xfrm>
        </p:spPr>
        <p:txBody>
          <a:bodyPr/>
          <a:lstStyle>
            <a:lvl1pPr>
              <a:defRPr sz="907"/>
            </a:lvl1pPr>
            <a:lvl2pPr>
              <a:defRPr sz="778"/>
            </a:lvl2pPr>
            <a:lvl3pPr>
              <a:defRPr sz="648"/>
            </a:lvl3pPr>
            <a:lvl4pPr>
              <a:defRPr sz="583"/>
            </a:lvl4pPr>
            <a:lvl5pPr>
              <a:defRPr sz="583"/>
            </a:lvl5pPr>
            <a:lvl6pPr>
              <a:defRPr sz="583"/>
            </a:lvl6pPr>
            <a:lvl7pPr>
              <a:defRPr sz="583"/>
            </a:lvl7pPr>
            <a:lvl8pPr>
              <a:defRPr sz="583"/>
            </a:lvl8pPr>
            <a:lvl9pPr>
              <a:defRPr sz="5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4223" y="1981540"/>
            <a:ext cx="5153495" cy="4114460"/>
          </a:xfrm>
        </p:spPr>
        <p:txBody>
          <a:bodyPr/>
          <a:lstStyle>
            <a:lvl1pPr>
              <a:defRPr sz="907"/>
            </a:lvl1pPr>
            <a:lvl2pPr>
              <a:defRPr sz="778"/>
            </a:lvl2pPr>
            <a:lvl3pPr>
              <a:defRPr sz="648"/>
            </a:lvl3pPr>
            <a:lvl4pPr>
              <a:defRPr sz="583"/>
            </a:lvl4pPr>
            <a:lvl5pPr>
              <a:defRPr sz="583"/>
            </a:lvl5pPr>
            <a:lvl6pPr>
              <a:defRPr sz="583"/>
            </a:lvl6pPr>
            <a:lvl7pPr>
              <a:defRPr sz="583"/>
            </a:lvl7pPr>
            <a:lvl8pPr>
              <a:defRPr sz="583"/>
            </a:lvl8pPr>
            <a:lvl9pPr>
              <a:defRPr sz="5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79E20-B203-4BD4-984E-5ED4DD4BC48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3220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18" y="274411"/>
            <a:ext cx="1097256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18" y="1535339"/>
            <a:ext cx="5386917" cy="639536"/>
          </a:xfrm>
        </p:spPr>
        <p:txBody>
          <a:bodyPr anchor="b"/>
          <a:lstStyle>
            <a:lvl1pPr marL="0" indent="0">
              <a:buNone/>
              <a:defRPr sz="778" b="1"/>
            </a:lvl1pPr>
            <a:lvl2pPr marL="148147" indent="0">
              <a:buNone/>
              <a:defRPr sz="648" b="1"/>
            </a:lvl2pPr>
            <a:lvl3pPr marL="296294" indent="0">
              <a:buNone/>
              <a:defRPr sz="583" b="1"/>
            </a:lvl3pPr>
            <a:lvl4pPr marL="444442" indent="0">
              <a:buNone/>
              <a:defRPr sz="518" b="1"/>
            </a:lvl4pPr>
            <a:lvl5pPr marL="592589" indent="0">
              <a:buNone/>
              <a:defRPr sz="518" b="1"/>
            </a:lvl5pPr>
            <a:lvl6pPr marL="740736" indent="0">
              <a:buNone/>
              <a:defRPr sz="518" b="1"/>
            </a:lvl6pPr>
            <a:lvl7pPr marL="888883" indent="0">
              <a:buNone/>
              <a:defRPr sz="518" b="1"/>
            </a:lvl7pPr>
            <a:lvl8pPr marL="1037030" indent="0">
              <a:buNone/>
              <a:defRPr sz="518" b="1"/>
            </a:lvl8pPr>
            <a:lvl9pPr marL="1185178" indent="0">
              <a:buNone/>
              <a:defRPr sz="51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18" y="2174875"/>
            <a:ext cx="5386917" cy="3951174"/>
          </a:xfrm>
        </p:spPr>
        <p:txBody>
          <a:bodyPr/>
          <a:lstStyle>
            <a:lvl1pPr>
              <a:defRPr sz="778"/>
            </a:lvl1pPr>
            <a:lvl2pPr>
              <a:defRPr sz="648"/>
            </a:lvl2pPr>
            <a:lvl3pPr>
              <a:defRPr sz="583"/>
            </a:lvl3pPr>
            <a:lvl4pPr>
              <a:defRPr sz="518"/>
            </a:lvl4pPr>
            <a:lvl5pPr>
              <a:defRPr sz="518"/>
            </a:lvl5pPr>
            <a:lvl6pPr>
              <a:defRPr sz="518"/>
            </a:lvl6pPr>
            <a:lvl7pPr>
              <a:defRPr sz="518"/>
            </a:lvl7pPr>
            <a:lvl8pPr>
              <a:defRPr sz="518"/>
            </a:lvl8pPr>
            <a:lvl9pPr>
              <a:defRPr sz="5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02" y="1535339"/>
            <a:ext cx="5388681" cy="639536"/>
          </a:xfrm>
        </p:spPr>
        <p:txBody>
          <a:bodyPr anchor="b"/>
          <a:lstStyle>
            <a:lvl1pPr marL="0" indent="0">
              <a:buNone/>
              <a:defRPr sz="778" b="1"/>
            </a:lvl1pPr>
            <a:lvl2pPr marL="148147" indent="0">
              <a:buNone/>
              <a:defRPr sz="648" b="1"/>
            </a:lvl2pPr>
            <a:lvl3pPr marL="296294" indent="0">
              <a:buNone/>
              <a:defRPr sz="583" b="1"/>
            </a:lvl3pPr>
            <a:lvl4pPr marL="444442" indent="0">
              <a:buNone/>
              <a:defRPr sz="518" b="1"/>
            </a:lvl4pPr>
            <a:lvl5pPr marL="592589" indent="0">
              <a:buNone/>
              <a:defRPr sz="518" b="1"/>
            </a:lvl5pPr>
            <a:lvl6pPr marL="740736" indent="0">
              <a:buNone/>
              <a:defRPr sz="518" b="1"/>
            </a:lvl6pPr>
            <a:lvl7pPr marL="888883" indent="0">
              <a:buNone/>
              <a:defRPr sz="518" b="1"/>
            </a:lvl7pPr>
            <a:lvl8pPr marL="1037030" indent="0">
              <a:buNone/>
              <a:defRPr sz="518" b="1"/>
            </a:lvl8pPr>
            <a:lvl9pPr marL="1185178" indent="0">
              <a:buNone/>
              <a:defRPr sz="51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02" y="2174875"/>
            <a:ext cx="5388681" cy="3951174"/>
          </a:xfrm>
        </p:spPr>
        <p:txBody>
          <a:bodyPr/>
          <a:lstStyle>
            <a:lvl1pPr>
              <a:defRPr sz="778"/>
            </a:lvl1pPr>
            <a:lvl2pPr>
              <a:defRPr sz="648"/>
            </a:lvl2pPr>
            <a:lvl3pPr>
              <a:defRPr sz="583"/>
            </a:lvl3pPr>
            <a:lvl4pPr>
              <a:defRPr sz="518"/>
            </a:lvl4pPr>
            <a:lvl5pPr>
              <a:defRPr sz="518"/>
            </a:lvl5pPr>
            <a:lvl6pPr>
              <a:defRPr sz="518"/>
            </a:lvl6pPr>
            <a:lvl7pPr>
              <a:defRPr sz="518"/>
            </a:lvl7pPr>
            <a:lvl8pPr>
              <a:defRPr sz="518"/>
            </a:lvl8pPr>
            <a:lvl9pPr>
              <a:defRPr sz="5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192FF-6FEB-4B0A-A16F-45E566AEA8C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8731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81D79-DF39-4214-987D-90FCD8FC611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6851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490C7-5AEE-4CED-B4CE-7FF6F1301C2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3216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18" y="273277"/>
            <a:ext cx="4011083" cy="1161710"/>
          </a:xfrm>
        </p:spPr>
        <p:txBody>
          <a:bodyPr anchor="b"/>
          <a:lstStyle>
            <a:lvl1pPr algn="l">
              <a:defRPr sz="64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616" y="273277"/>
            <a:ext cx="6815667" cy="5852773"/>
          </a:xfrm>
        </p:spPr>
        <p:txBody>
          <a:bodyPr/>
          <a:lstStyle>
            <a:lvl1pPr>
              <a:defRPr sz="1037"/>
            </a:lvl1pPr>
            <a:lvl2pPr>
              <a:defRPr sz="907"/>
            </a:lvl2pPr>
            <a:lvl3pPr>
              <a:defRPr sz="778"/>
            </a:lvl3pPr>
            <a:lvl4pPr>
              <a:defRPr sz="648"/>
            </a:lvl4pPr>
            <a:lvl5pPr>
              <a:defRPr sz="648"/>
            </a:lvl5pPr>
            <a:lvl6pPr>
              <a:defRPr sz="648"/>
            </a:lvl6pPr>
            <a:lvl7pPr>
              <a:defRPr sz="648"/>
            </a:lvl7pPr>
            <a:lvl8pPr>
              <a:defRPr sz="648"/>
            </a:lvl8pPr>
            <a:lvl9pPr>
              <a:defRPr sz="64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18" y="1434987"/>
            <a:ext cx="4011083" cy="4691063"/>
          </a:xfrm>
        </p:spPr>
        <p:txBody>
          <a:bodyPr/>
          <a:lstStyle>
            <a:lvl1pPr marL="0" indent="0">
              <a:buNone/>
              <a:defRPr sz="454"/>
            </a:lvl1pPr>
            <a:lvl2pPr marL="148147" indent="0">
              <a:buNone/>
              <a:defRPr sz="389"/>
            </a:lvl2pPr>
            <a:lvl3pPr marL="296294" indent="0">
              <a:buNone/>
              <a:defRPr sz="324"/>
            </a:lvl3pPr>
            <a:lvl4pPr marL="444442" indent="0">
              <a:buNone/>
              <a:defRPr sz="292"/>
            </a:lvl4pPr>
            <a:lvl5pPr marL="592589" indent="0">
              <a:buNone/>
              <a:defRPr sz="292"/>
            </a:lvl5pPr>
            <a:lvl6pPr marL="740736" indent="0">
              <a:buNone/>
              <a:defRPr sz="292"/>
            </a:lvl6pPr>
            <a:lvl7pPr marL="888883" indent="0">
              <a:buNone/>
              <a:defRPr sz="292"/>
            </a:lvl7pPr>
            <a:lvl8pPr marL="1037030" indent="0">
              <a:buNone/>
              <a:defRPr sz="292"/>
            </a:lvl8pPr>
            <a:lvl9pPr marL="1185178" indent="0">
              <a:buNone/>
              <a:defRPr sz="2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2C4E8-DF9F-42B7-B4FC-345577A4DDF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8197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82" y="4800487"/>
            <a:ext cx="7315435" cy="566964"/>
          </a:xfrm>
        </p:spPr>
        <p:txBody>
          <a:bodyPr anchor="b"/>
          <a:lstStyle>
            <a:lvl1pPr algn="l">
              <a:defRPr sz="64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82" y="612889"/>
            <a:ext cx="7315435" cy="4114460"/>
          </a:xfrm>
        </p:spPr>
        <p:txBody>
          <a:bodyPr/>
          <a:lstStyle>
            <a:lvl1pPr marL="0" indent="0">
              <a:buNone/>
              <a:defRPr sz="1037"/>
            </a:lvl1pPr>
            <a:lvl2pPr marL="148147" indent="0">
              <a:buNone/>
              <a:defRPr sz="907"/>
            </a:lvl2pPr>
            <a:lvl3pPr marL="296294" indent="0">
              <a:buNone/>
              <a:defRPr sz="778"/>
            </a:lvl3pPr>
            <a:lvl4pPr marL="444442" indent="0">
              <a:buNone/>
              <a:defRPr sz="648"/>
            </a:lvl4pPr>
            <a:lvl5pPr marL="592589" indent="0">
              <a:buNone/>
              <a:defRPr sz="648"/>
            </a:lvl5pPr>
            <a:lvl6pPr marL="740736" indent="0">
              <a:buNone/>
              <a:defRPr sz="648"/>
            </a:lvl6pPr>
            <a:lvl7pPr marL="888883" indent="0">
              <a:buNone/>
              <a:defRPr sz="648"/>
            </a:lvl7pPr>
            <a:lvl8pPr marL="1037030" indent="0">
              <a:buNone/>
              <a:defRPr sz="648"/>
            </a:lvl8pPr>
            <a:lvl9pPr marL="1185178" indent="0">
              <a:buNone/>
              <a:defRPr sz="648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82" y="5367451"/>
            <a:ext cx="7315435" cy="804522"/>
          </a:xfrm>
        </p:spPr>
        <p:txBody>
          <a:bodyPr/>
          <a:lstStyle>
            <a:lvl1pPr marL="0" indent="0">
              <a:buNone/>
              <a:defRPr sz="454"/>
            </a:lvl1pPr>
            <a:lvl2pPr marL="148147" indent="0">
              <a:buNone/>
              <a:defRPr sz="389"/>
            </a:lvl2pPr>
            <a:lvl3pPr marL="296294" indent="0">
              <a:buNone/>
              <a:defRPr sz="324"/>
            </a:lvl3pPr>
            <a:lvl4pPr marL="444442" indent="0">
              <a:buNone/>
              <a:defRPr sz="292"/>
            </a:lvl4pPr>
            <a:lvl5pPr marL="592589" indent="0">
              <a:buNone/>
              <a:defRPr sz="292"/>
            </a:lvl5pPr>
            <a:lvl6pPr marL="740736" indent="0">
              <a:buNone/>
              <a:defRPr sz="292"/>
            </a:lvl6pPr>
            <a:lvl7pPr marL="888883" indent="0">
              <a:buNone/>
              <a:defRPr sz="292"/>
            </a:lvl7pPr>
            <a:lvl8pPr marL="1037030" indent="0">
              <a:buNone/>
              <a:defRPr sz="292"/>
            </a:lvl8pPr>
            <a:lvl9pPr marL="1185178" indent="0">
              <a:buNone/>
              <a:defRPr sz="2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3D7CC-320A-4DD5-A573-40B2FE798B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6798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99B3C-C0AF-4DFC-870A-6CD25A13E9B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3684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7153" y="609487"/>
            <a:ext cx="2590565" cy="5486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871" y="609487"/>
            <a:ext cx="7715838" cy="5486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51028-4E33-4EF2-8EFD-D9BA1B7D5DC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2039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888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3758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347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678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83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623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93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74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7848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dirty="0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7807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86" r:id="rId9"/>
    <p:sldLayoutId id="2147483687" r:id="rId10"/>
    <p:sldLayoutId id="2147483688" r:id="rId1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703" y="609534"/>
            <a:ext cx="103629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0802" tIns="125401" rIns="250802" bIns="1254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03" y="1981399"/>
            <a:ext cx="10362973" cy="411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0802" tIns="125401" rIns="250802" bIns="1254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702" y="6248466"/>
            <a:ext cx="2540000" cy="45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0802" tIns="125401" rIns="250802" bIns="125401" numCol="1" anchor="t" anchorCtr="0" compatLnSpc="1">
            <a:prstTxWarp prst="textNoShape">
              <a:avLst/>
            </a:prstTxWarp>
          </a:bodyPr>
          <a:lstStyle>
            <a:lvl1pPr defTabSz="812752" eaLnBrk="1" hangingPunct="1">
              <a:defRPr sz="1231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76" y="6248466"/>
            <a:ext cx="3861027" cy="45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0802" tIns="125401" rIns="250802" bIns="125401" numCol="1" anchor="t" anchorCtr="0" compatLnSpc="1">
            <a:prstTxWarp prst="textNoShape">
              <a:avLst/>
            </a:prstTxWarp>
          </a:bodyPr>
          <a:lstStyle>
            <a:lvl1pPr algn="ctr" defTabSz="812752" eaLnBrk="1" hangingPunct="1">
              <a:defRPr sz="1231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76" y="6248466"/>
            <a:ext cx="2540000" cy="45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0802" tIns="125401" rIns="250802" bIns="125401" numCol="1" anchor="t" anchorCtr="0" compatLnSpc="1">
            <a:prstTxWarp prst="textNoShape">
              <a:avLst/>
            </a:prstTxWarp>
          </a:bodyPr>
          <a:lstStyle>
            <a:lvl1pPr algn="r" defTabSz="812752" eaLnBrk="1" hangingPunct="1">
              <a:defRPr sz="1231"/>
            </a:lvl1pPr>
          </a:lstStyle>
          <a:p>
            <a:pPr>
              <a:defRPr/>
            </a:pPr>
            <a:fld id="{6A4EF965-0E43-4C32-AFEB-07C3E2CF262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81" r:id="rId7"/>
    <p:sldLayoutId id="2147483682" r:id="rId8"/>
    <p:sldLayoutId id="2147483683" r:id="rId9"/>
    <p:sldLayoutId id="2147483660" r:id="rId10"/>
    <p:sldLayoutId id="2147483661" r:id="rId11"/>
  </p:sldLayoutIdLst>
  <p:txStyles>
    <p:titleStyle>
      <a:lvl1pPr algn="ctr" defTabSz="812472" rtl="0" eaLnBrk="0" fontAlgn="base" hangingPunct="0">
        <a:spcBef>
          <a:spcPct val="0"/>
        </a:spcBef>
        <a:spcAft>
          <a:spcPct val="0"/>
        </a:spcAft>
        <a:defRPr sz="3916">
          <a:solidFill>
            <a:schemeClr val="tx2"/>
          </a:solidFill>
          <a:latin typeface="+mj-lt"/>
          <a:ea typeface="+mj-ea"/>
          <a:cs typeface="+mj-cs"/>
        </a:defRPr>
      </a:lvl1pPr>
      <a:lvl2pPr algn="ctr" defTabSz="812472" rtl="0" eaLnBrk="0" fontAlgn="base" hangingPunct="0">
        <a:spcBef>
          <a:spcPct val="0"/>
        </a:spcBef>
        <a:spcAft>
          <a:spcPct val="0"/>
        </a:spcAft>
        <a:defRPr sz="3916">
          <a:solidFill>
            <a:schemeClr val="tx2"/>
          </a:solidFill>
          <a:latin typeface="Times New Roman" pitchFamily="18" charset="0"/>
        </a:defRPr>
      </a:lvl2pPr>
      <a:lvl3pPr algn="ctr" defTabSz="812472" rtl="0" eaLnBrk="0" fontAlgn="base" hangingPunct="0">
        <a:spcBef>
          <a:spcPct val="0"/>
        </a:spcBef>
        <a:spcAft>
          <a:spcPct val="0"/>
        </a:spcAft>
        <a:defRPr sz="3916">
          <a:solidFill>
            <a:schemeClr val="tx2"/>
          </a:solidFill>
          <a:latin typeface="Times New Roman" pitchFamily="18" charset="0"/>
        </a:defRPr>
      </a:lvl3pPr>
      <a:lvl4pPr algn="ctr" defTabSz="812472" rtl="0" eaLnBrk="0" fontAlgn="base" hangingPunct="0">
        <a:spcBef>
          <a:spcPct val="0"/>
        </a:spcBef>
        <a:spcAft>
          <a:spcPct val="0"/>
        </a:spcAft>
        <a:defRPr sz="3916">
          <a:solidFill>
            <a:schemeClr val="tx2"/>
          </a:solidFill>
          <a:latin typeface="Times New Roman" pitchFamily="18" charset="0"/>
        </a:defRPr>
      </a:lvl4pPr>
      <a:lvl5pPr algn="ctr" defTabSz="812472" rtl="0" eaLnBrk="0" fontAlgn="base" hangingPunct="0">
        <a:spcBef>
          <a:spcPct val="0"/>
        </a:spcBef>
        <a:spcAft>
          <a:spcPct val="0"/>
        </a:spcAft>
        <a:defRPr sz="3916">
          <a:solidFill>
            <a:schemeClr val="tx2"/>
          </a:solidFill>
          <a:latin typeface="Times New Roman" pitchFamily="18" charset="0"/>
        </a:defRPr>
      </a:lvl5pPr>
      <a:lvl6pPr marL="148147" algn="ctr" defTabSz="812752" rtl="0" fontAlgn="base">
        <a:spcBef>
          <a:spcPct val="0"/>
        </a:spcBef>
        <a:spcAft>
          <a:spcPct val="0"/>
        </a:spcAft>
        <a:defRPr sz="3921">
          <a:solidFill>
            <a:schemeClr val="tx2"/>
          </a:solidFill>
          <a:latin typeface="Times New Roman" pitchFamily="18" charset="0"/>
        </a:defRPr>
      </a:lvl6pPr>
      <a:lvl7pPr marL="296294" algn="ctr" defTabSz="812752" rtl="0" fontAlgn="base">
        <a:spcBef>
          <a:spcPct val="0"/>
        </a:spcBef>
        <a:spcAft>
          <a:spcPct val="0"/>
        </a:spcAft>
        <a:defRPr sz="3921">
          <a:solidFill>
            <a:schemeClr val="tx2"/>
          </a:solidFill>
          <a:latin typeface="Times New Roman" pitchFamily="18" charset="0"/>
        </a:defRPr>
      </a:lvl7pPr>
      <a:lvl8pPr marL="444442" algn="ctr" defTabSz="812752" rtl="0" fontAlgn="base">
        <a:spcBef>
          <a:spcPct val="0"/>
        </a:spcBef>
        <a:spcAft>
          <a:spcPct val="0"/>
        </a:spcAft>
        <a:defRPr sz="3921">
          <a:solidFill>
            <a:schemeClr val="tx2"/>
          </a:solidFill>
          <a:latin typeface="Times New Roman" pitchFamily="18" charset="0"/>
        </a:defRPr>
      </a:lvl8pPr>
      <a:lvl9pPr marL="592589" algn="ctr" defTabSz="812752" rtl="0" fontAlgn="base">
        <a:spcBef>
          <a:spcPct val="0"/>
        </a:spcBef>
        <a:spcAft>
          <a:spcPct val="0"/>
        </a:spcAft>
        <a:defRPr sz="3921">
          <a:solidFill>
            <a:schemeClr val="tx2"/>
          </a:solidFill>
          <a:latin typeface="Times New Roman" pitchFamily="18" charset="0"/>
        </a:defRPr>
      </a:lvl9pPr>
    </p:titleStyle>
    <p:bodyStyle>
      <a:lvl1pPr marL="304222" indent="-304222" algn="l" defTabSz="812472" rtl="0" eaLnBrk="0" fontAlgn="base" hangingPunct="0">
        <a:spcBef>
          <a:spcPct val="20000"/>
        </a:spcBef>
        <a:spcAft>
          <a:spcPct val="0"/>
        </a:spcAft>
        <a:buChar char="•"/>
        <a:defRPr sz="2833">
          <a:solidFill>
            <a:schemeClr val="tx1"/>
          </a:solidFill>
          <a:latin typeface="+mn-lt"/>
          <a:ea typeface="+mn-ea"/>
          <a:cs typeface="+mn-cs"/>
        </a:defRPr>
      </a:lvl1pPr>
      <a:lvl2pPr marL="660361" indent="-253959" algn="l" defTabSz="812472" rtl="0" eaLnBrk="0" fontAlgn="base" hangingPunct="0">
        <a:spcBef>
          <a:spcPct val="20000"/>
        </a:spcBef>
        <a:spcAft>
          <a:spcPct val="0"/>
        </a:spcAft>
        <a:buChar char="–"/>
        <a:defRPr sz="2479">
          <a:solidFill>
            <a:schemeClr val="tx1"/>
          </a:solidFill>
          <a:latin typeface="+mn-lt"/>
        </a:defRPr>
      </a:lvl2pPr>
      <a:lvl3pPr marL="1015837" indent="-203035" algn="l" defTabSz="812472" rtl="0" eaLnBrk="0" fontAlgn="base" hangingPunct="0">
        <a:spcBef>
          <a:spcPct val="20000"/>
        </a:spcBef>
        <a:spcAft>
          <a:spcPct val="0"/>
        </a:spcAft>
        <a:buChar char="•"/>
        <a:defRPr sz="2125">
          <a:solidFill>
            <a:schemeClr val="tx1"/>
          </a:solidFill>
          <a:latin typeface="+mn-lt"/>
        </a:defRPr>
      </a:lvl3pPr>
      <a:lvl4pPr marL="1422239" indent="-203035" algn="l" defTabSz="812472" rtl="0" eaLnBrk="0" fontAlgn="base" hangingPunct="0">
        <a:spcBef>
          <a:spcPct val="20000"/>
        </a:spcBef>
        <a:spcAft>
          <a:spcPct val="0"/>
        </a:spcAft>
        <a:buChar char="–"/>
        <a:defRPr sz="1771">
          <a:solidFill>
            <a:schemeClr val="tx1"/>
          </a:solidFill>
          <a:latin typeface="+mn-lt"/>
        </a:defRPr>
      </a:lvl4pPr>
      <a:lvl5pPr marL="1828640" indent="-203035" algn="l" defTabSz="812472" rtl="0" eaLnBrk="0" fontAlgn="base" hangingPunct="0">
        <a:spcBef>
          <a:spcPct val="20000"/>
        </a:spcBef>
        <a:spcAft>
          <a:spcPct val="0"/>
        </a:spcAft>
        <a:buChar char="»"/>
        <a:defRPr sz="1771">
          <a:solidFill>
            <a:schemeClr val="tx1"/>
          </a:solidFill>
          <a:latin typeface="+mn-lt"/>
        </a:defRPr>
      </a:lvl5pPr>
      <a:lvl6pPr marL="1976839" indent="-203188" algn="l" defTabSz="812752" rtl="0" fontAlgn="base">
        <a:spcBef>
          <a:spcPct val="20000"/>
        </a:spcBef>
        <a:spcAft>
          <a:spcPct val="0"/>
        </a:spcAft>
        <a:buChar char="»"/>
        <a:defRPr sz="1782">
          <a:solidFill>
            <a:schemeClr val="tx1"/>
          </a:solidFill>
          <a:latin typeface="+mn-lt"/>
        </a:defRPr>
      </a:lvl6pPr>
      <a:lvl7pPr marL="2124986" indent="-203188" algn="l" defTabSz="812752" rtl="0" fontAlgn="base">
        <a:spcBef>
          <a:spcPct val="20000"/>
        </a:spcBef>
        <a:spcAft>
          <a:spcPct val="0"/>
        </a:spcAft>
        <a:buChar char="»"/>
        <a:defRPr sz="1782">
          <a:solidFill>
            <a:schemeClr val="tx1"/>
          </a:solidFill>
          <a:latin typeface="+mn-lt"/>
        </a:defRPr>
      </a:lvl7pPr>
      <a:lvl8pPr marL="2273134" indent="-203188" algn="l" defTabSz="812752" rtl="0" fontAlgn="base">
        <a:spcBef>
          <a:spcPct val="20000"/>
        </a:spcBef>
        <a:spcAft>
          <a:spcPct val="0"/>
        </a:spcAft>
        <a:buChar char="»"/>
        <a:defRPr sz="1782">
          <a:solidFill>
            <a:schemeClr val="tx1"/>
          </a:solidFill>
          <a:latin typeface="+mn-lt"/>
        </a:defRPr>
      </a:lvl8pPr>
      <a:lvl9pPr marL="2421281" indent="-203188" algn="l" defTabSz="812752" rtl="0" fontAlgn="base">
        <a:spcBef>
          <a:spcPct val="20000"/>
        </a:spcBef>
        <a:spcAft>
          <a:spcPct val="0"/>
        </a:spcAft>
        <a:buChar char="»"/>
        <a:defRPr sz="17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296294" rtl="0" eaLnBrk="1" latinLnBrk="0" hangingPunct="1">
        <a:defRPr sz="583" kern="1200">
          <a:solidFill>
            <a:schemeClr val="tx1"/>
          </a:solidFill>
          <a:latin typeface="+mn-lt"/>
          <a:ea typeface="+mn-ea"/>
          <a:cs typeface="+mn-cs"/>
        </a:defRPr>
      </a:lvl1pPr>
      <a:lvl2pPr marL="148147" algn="l" defTabSz="296294" rtl="0" eaLnBrk="1" latinLnBrk="0" hangingPunct="1">
        <a:defRPr sz="583" kern="1200">
          <a:solidFill>
            <a:schemeClr val="tx1"/>
          </a:solidFill>
          <a:latin typeface="+mn-lt"/>
          <a:ea typeface="+mn-ea"/>
          <a:cs typeface="+mn-cs"/>
        </a:defRPr>
      </a:lvl2pPr>
      <a:lvl3pPr marL="296294" algn="l" defTabSz="296294" rtl="0" eaLnBrk="1" latinLnBrk="0" hangingPunct="1">
        <a:defRPr sz="583" kern="1200">
          <a:solidFill>
            <a:schemeClr val="tx1"/>
          </a:solidFill>
          <a:latin typeface="+mn-lt"/>
          <a:ea typeface="+mn-ea"/>
          <a:cs typeface="+mn-cs"/>
        </a:defRPr>
      </a:lvl3pPr>
      <a:lvl4pPr marL="444442" algn="l" defTabSz="296294" rtl="0" eaLnBrk="1" latinLnBrk="0" hangingPunct="1">
        <a:defRPr sz="583" kern="1200">
          <a:solidFill>
            <a:schemeClr val="tx1"/>
          </a:solidFill>
          <a:latin typeface="+mn-lt"/>
          <a:ea typeface="+mn-ea"/>
          <a:cs typeface="+mn-cs"/>
        </a:defRPr>
      </a:lvl4pPr>
      <a:lvl5pPr marL="592589" algn="l" defTabSz="296294" rtl="0" eaLnBrk="1" latinLnBrk="0" hangingPunct="1">
        <a:defRPr sz="583" kern="1200">
          <a:solidFill>
            <a:schemeClr val="tx1"/>
          </a:solidFill>
          <a:latin typeface="+mn-lt"/>
          <a:ea typeface="+mn-ea"/>
          <a:cs typeface="+mn-cs"/>
        </a:defRPr>
      </a:lvl5pPr>
      <a:lvl6pPr marL="740736" algn="l" defTabSz="296294" rtl="0" eaLnBrk="1" latinLnBrk="0" hangingPunct="1">
        <a:defRPr sz="583" kern="1200">
          <a:solidFill>
            <a:schemeClr val="tx1"/>
          </a:solidFill>
          <a:latin typeface="+mn-lt"/>
          <a:ea typeface="+mn-ea"/>
          <a:cs typeface="+mn-cs"/>
        </a:defRPr>
      </a:lvl6pPr>
      <a:lvl7pPr marL="888883" algn="l" defTabSz="296294" rtl="0" eaLnBrk="1" latinLnBrk="0" hangingPunct="1">
        <a:defRPr sz="583" kern="1200">
          <a:solidFill>
            <a:schemeClr val="tx1"/>
          </a:solidFill>
          <a:latin typeface="+mn-lt"/>
          <a:ea typeface="+mn-ea"/>
          <a:cs typeface="+mn-cs"/>
        </a:defRPr>
      </a:lvl7pPr>
      <a:lvl8pPr marL="1037030" algn="l" defTabSz="296294" rtl="0" eaLnBrk="1" latinLnBrk="0" hangingPunct="1">
        <a:defRPr sz="583" kern="1200">
          <a:solidFill>
            <a:schemeClr val="tx1"/>
          </a:solidFill>
          <a:latin typeface="+mn-lt"/>
          <a:ea typeface="+mn-ea"/>
          <a:cs typeface="+mn-cs"/>
        </a:defRPr>
      </a:lvl8pPr>
      <a:lvl9pPr marL="1185178" algn="l" defTabSz="296294" rtl="0" eaLnBrk="1" latinLnBrk="0" hangingPunct="1">
        <a:defRPr sz="5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88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jpg"/><Relationship Id="rId11" Type="http://schemas.openxmlformats.org/officeDocument/2006/relationships/image" Target="../media/image42.png"/><Relationship Id="rId5" Type="http://schemas.openxmlformats.org/officeDocument/2006/relationships/image" Target="../media/image36.jpg"/><Relationship Id="rId10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42501-F937-8041-84E5-748F96AE99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ea typeface="Lato Medium"/>
                <a:cs typeface="Lato Medium"/>
              </a:rPr>
              <a:t>OB Face-to-Face 2022 Storyboards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ea typeface="Lato Medium"/>
                <a:cs typeface="Lato Medium"/>
              </a:rPr>
              <a:t>(Perinatal Level </a:t>
            </a:r>
            <a:r>
              <a:rPr lang="en-US" dirty="0">
                <a:ea typeface="Lato Medium"/>
                <a:cs typeface="Lato Medium"/>
              </a:rPr>
              <a:t>3)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AFDEE866-04F7-BF46-8FB4-0968BA571C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792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270493-2CF1-8396-E3B2-B4942F58B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9" y="7039"/>
            <a:ext cx="12145992" cy="674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3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D022E38-4256-0552-2951-92959F251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551831"/>
            <a:ext cx="2743200" cy="175433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71A4FA9-BC79-3A24-104C-579846319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9" y="73192"/>
            <a:ext cx="12203500" cy="67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94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01CE34F-1238-70E8-CBD8-9339C3FE0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3839"/>
            <a:ext cx="12261009" cy="705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58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C207281-0E57-466F-B0DF-87DF91421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9509" cy="6858000"/>
          </a:xfrm>
          <a:prstGeom prst="rect">
            <a:avLst/>
          </a:prstGeom>
        </p:spPr>
      </p:pic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2990564" y="267670"/>
            <a:ext cx="5991511" cy="34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1945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LOYOLA UNIVERSITY MEDICAL CENTER </a:t>
            </a:r>
          </a:p>
        </p:txBody>
      </p:sp>
      <p:sp>
        <p:nvSpPr>
          <p:cNvPr id="4113" name="TextBox 85"/>
          <p:cNvSpPr txBox="1">
            <a:spLocks noChangeArrowheads="1"/>
          </p:cNvSpPr>
          <p:nvPr/>
        </p:nvSpPr>
        <p:spPr bwMode="auto">
          <a:xfrm>
            <a:off x="888846" y="1174086"/>
            <a:ext cx="3326075" cy="661334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sz="1125" u="sng" dirty="0">
                <a:solidFill>
                  <a:srgbClr val="7030A0"/>
                </a:solidFill>
              </a:rPr>
              <a:t>BIRTH EQUITY TEAM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Ann Lal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Yara Anderson, Nurse Manager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Julie Dervishoski, Perinatal Educator, Nurse Champion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Laura De La Pena, Unit Quality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Jayme Anderko, RN Champion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Lynsey Riedl, RN Champion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Aurora Trnka, Prenatal Outpatient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Julie Marks, CNM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Daniela Munoz, Social Services 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000" i="1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250" u="sng" dirty="0">
                <a:solidFill>
                  <a:srgbClr val="00B0F0"/>
                </a:solidFill>
              </a:rPr>
              <a:t>PVB Team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/>
              <a:t>Dr. Recia Frenn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/>
              <a:t>Yara Anderson, Nurse Manager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/>
              <a:t>Julie Dervishoski, Nurse Champion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/>
              <a:t>Joan Escalante, RN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/>
              <a:t>Krystle Koszola, RN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/>
              <a:t>Theresa Vanderhei, RN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/>
              <a:t>Sandra Uribe, CNM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/>
              <a:t>Aurora Trnka, Prenatal/Outpatient 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000" i="1" dirty="0"/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000" i="1" dirty="0"/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250" i="1" dirty="0"/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250" i="1" dirty="0"/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250" i="1" dirty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2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Early identification/Counseling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2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Identify patients in morning huddle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2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Ongoing staff education in Skills Days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2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Early linkage to social services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2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Educate new staff in orientation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2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Assign new staff MNO Healthstream e-learning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2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Continue physician/resident </a:t>
            </a:r>
            <a:r>
              <a:rPr lang="en-US" sz="12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ongoing education</a:t>
            </a:r>
            <a:endParaRPr lang="en-US" sz="12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000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000" i="1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000" i="1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000" i="1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>
              <a:latin typeface="Calibri" panose="020F0502020204030204" pitchFamily="34" charset="0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1081618" y="204599"/>
            <a:ext cx="1804171" cy="33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62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&lt;Hospital Logo&gt;</a:t>
            </a:r>
          </a:p>
        </p:txBody>
      </p:sp>
      <p:sp>
        <p:nvSpPr>
          <p:cNvPr id="57" name="TextBox 85"/>
          <p:cNvSpPr txBox="1">
            <a:spLocks noChangeArrowheads="1"/>
          </p:cNvSpPr>
          <p:nvPr/>
        </p:nvSpPr>
        <p:spPr bwMode="auto">
          <a:xfrm>
            <a:off x="888846" y="4803423"/>
            <a:ext cx="3273602" cy="2846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sz="1250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SUSTAINABILITY PLAN</a:t>
            </a:r>
          </a:p>
        </p:txBody>
      </p:sp>
      <p:sp>
        <p:nvSpPr>
          <p:cNvPr id="15" name="TextBox 85">
            <a:extLst>
              <a:ext uri="{FF2B5EF4-FFF2-40B4-BE49-F238E27FC236}">
                <a16:creationId xmlns:a16="http://schemas.microsoft.com/office/drawing/2014/main" id="{9B206A1C-5267-4937-8C60-564320295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41" y="1174087"/>
            <a:ext cx="3616598" cy="102874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250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IMPLEMENTATION STRATEGIES</a:t>
            </a:r>
            <a:endParaRPr lang="en-US" altLang="en-US" sz="1250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5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SDoH</a:t>
            </a: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Screening Tool on paper then entered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into Epic by RN (Revealed patients writing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more private information)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25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NowPow</a:t>
            </a: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linkage to resources (All staff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trained)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PREM Survey tent in patient rooms, easy access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PREM Survey in patient discharge folder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All staff completed Diversity Healthstream training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Use of Smart Notes in Epic with link to </a:t>
            </a:r>
            <a:r>
              <a:rPr lang="en-US" altLang="en-US" sz="125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NowPow</a:t>
            </a:r>
            <a:endParaRPr lang="en-US" altLang="en-US" sz="125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Postpartum Safety Education/Urgent Maternal   Warning Signs handout given to all patients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Sharing Respectful Care Practices posters hung in patient care areas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250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FUTURE WORK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375" dirty="0"/>
              <a:t>Continue audits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375" dirty="0"/>
              <a:t>Engage communities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375" dirty="0"/>
              <a:t>Share PREM results with staff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u="sng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375" u="sng" dirty="0">
                <a:solidFill>
                  <a:srgbClr val="FF0000"/>
                </a:solidFill>
              </a:rPr>
              <a:t>PVB EDUCATION BOARDS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250" dirty="0"/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9010F8-C503-4C28-8CE1-BEFACE4B8A3B}"/>
              </a:ext>
            </a:extLst>
          </p:cNvPr>
          <p:cNvSpPr txBox="1"/>
          <p:nvPr/>
        </p:nvSpPr>
        <p:spPr>
          <a:xfrm>
            <a:off x="7874062" y="1174086"/>
            <a:ext cx="3555938" cy="6651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75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PVB MEASURES/DATA</a:t>
            </a: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5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STRATEGIES</a:t>
            </a:r>
          </a:p>
          <a:p>
            <a:pPr marL="178565" indent="-178565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 of the month</a:t>
            </a:r>
          </a:p>
          <a:p>
            <a:pPr marL="178565" indent="-178565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Champions auditing labor support documentation</a:t>
            </a:r>
          </a:p>
          <a:p>
            <a:pPr marL="178565" indent="-178565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NTSV rate on Huddle Board</a:t>
            </a:r>
          </a:p>
          <a:p>
            <a:pPr marL="178565" indent="-178565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Intermittent monitoring orders updated</a:t>
            </a:r>
          </a:p>
          <a:p>
            <a:pPr marL="178565" indent="-178565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staff to attend Spinning Babies</a:t>
            </a:r>
          </a:p>
          <a:p>
            <a:pPr marL="178565" indent="-178565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ACOG/SMFM guidelines in place</a:t>
            </a:r>
          </a:p>
          <a:p>
            <a:pPr marL="178565" indent="-178565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on NTSV C/S rates for MD’s</a:t>
            </a:r>
          </a:p>
          <a:p>
            <a:pPr marL="178565" indent="-178565">
              <a:buFont typeface="Wingdings" panose="05000000000000000000" pitchFamily="2" charset="2"/>
              <a:buChar char="Ø"/>
            </a:pPr>
            <a:endParaRPr lang="en-US" sz="125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5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LUHS_3C_wTA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765" y="157570"/>
            <a:ext cx="1529877" cy="613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375" y="3317875"/>
            <a:ext cx="3306490" cy="1785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4948" y="2444750"/>
            <a:ext cx="1282864" cy="1127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4279" y="5214938"/>
            <a:ext cx="1570212" cy="1381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9440" y="5214938"/>
            <a:ext cx="1480517" cy="1381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3375" y="1463145"/>
            <a:ext cx="3178969" cy="156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89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B4F580C-1E64-E032-6094-67A234DE4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-7118"/>
            <a:ext cx="12261010" cy="677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65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9" y="292909"/>
            <a:ext cx="3023280" cy="884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7151" y="225509"/>
            <a:ext cx="8441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126AB9"/>
                </a:solidFill>
              </a:rPr>
              <a:t>Javon Bea Hospital - </a:t>
            </a:r>
            <a:r>
              <a:rPr lang="en-US" sz="5000" dirty="0">
                <a:solidFill>
                  <a:srgbClr val="126AB9"/>
                </a:solidFill>
              </a:rPr>
              <a:t>Riverside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9" b="26966"/>
          <a:stretch/>
        </p:blipFill>
        <p:spPr>
          <a:xfrm>
            <a:off x="1" y="1177075"/>
            <a:ext cx="12176110" cy="5767418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16" name="Group 15"/>
          <p:cNvGrpSpPr/>
          <p:nvPr/>
        </p:nvGrpSpPr>
        <p:grpSpPr>
          <a:xfrm>
            <a:off x="2968777" y="5283607"/>
            <a:ext cx="6929430" cy="550129"/>
            <a:chOff x="553504" y="382323"/>
            <a:chExt cx="6544390" cy="811713"/>
          </a:xfrm>
        </p:grpSpPr>
        <p:sp>
          <p:nvSpPr>
            <p:cNvPr id="17" name="Rectangle 16"/>
            <p:cNvSpPr/>
            <p:nvPr/>
          </p:nvSpPr>
          <p:spPr>
            <a:xfrm>
              <a:off x="553504" y="382323"/>
              <a:ext cx="6544390" cy="79602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553504" y="398012"/>
              <a:ext cx="6544390" cy="7960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1844" tIns="104140" rIns="104140" bIns="10414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100" kern="12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970953" y="2283418"/>
            <a:ext cx="6947458" cy="539496"/>
            <a:chOff x="553504" y="398012"/>
            <a:chExt cx="6544390" cy="796024"/>
          </a:xfrm>
        </p:grpSpPr>
        <p:sp>
          <p:nvSpPr>
            <p:cNvPr id="14" name="Rectangle 13"/>
            <p:cNvSpPr/>
            <p:nvPr/>
          </p:nvSpPr>
          <p:spPr>
            <a:xfrm>
              <a:off x="553504" y="398012"/>
              <a:ext cx="6544390" cy="79602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53504" y="398012"/>
              <a:ext cx="6544390" cy="7960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1844" tIns="104140" rIns="104140" bIns="10414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100" kern="12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650934" y="1551642"/>
            <a:ext cx="7265301" cy="538804"/>
            <a:chOff x="553504" y="398012"/>
            <a:chExt cx="6544390" cy="796024"/>
          </a:xfrm>
        </p:grpSpPr>
        <p:sp>
          <p:nvSpPr>
            <p:cNvPr id="11" name="Rectangle 10"/>
            <p:cNvSpPr/>
            <p:nvPr/>
          </p:nvSpPr>
          <p:spPr>
            <a:xfrm>
              <a:off x="553504" y="398012"/>
              <a:ext cx="6544390" cy="79602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553504" y="398012"/>
              <a:ext cx="6544390" cy="7960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1844" tIns="104140" rIns="104140" bIns="10414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100" kern="120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3924131" y="292830"/>
            <a:ext cx="13840367" cy="7521072"/>
            <a:chOff x="-3924131" y="292830"/>
            <a:chExt cx="13840367" cy="7521072"/>
          </a:xfrm>
        </p:grpSpPr>
        <p:sp>
          <p:nvSpPr>
            <p:cNvPr id="20" name="Block Arc 19"/>
            <p:cNvSpPr/>
            <p:nvPr/>
          </p:nvSpPr>
          <p:spPr>
            <a:xfrm>
              <a:off x="-3924131" y="292830"/>
              <a:ext cx="7521072" cy="7521072"/>
            </a:xfrm>
            <a:prstGeom prst="blockArc">
              <a:avLst>
                <a:gd name="adj1" fmla="val 18900000"/>
                <a:gd name="adj2" fmla="val 2700000"/>
                <a:gd name="adj3" fmla="val 287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3415087" y="3055512"/>
              <a:ext cx="6483120" cy="539495"/>
            </a:xfrm>
            <a:custGeom>
              <a:avLst/>
              <a:gdLst>
                <a:gd name="connsiteX0" fmla="*/ 0 w 6483120"/>
                <a:gd name="connsiteY0" fmla="*/ 0 h 539495"/>
                <a:gd name="connsiteX1" fmla="*/ 6483120 w 6483120"/>
                <a:gd name="connsiteY1" fmla="*/ 0 h 539495"/>
                <a:gd name="connsiteX2" fmla="*/ 6483120 w 6483120"/>
                <a:gd name="connsiteY2" fmla="*/ 539495 h 539495"/>
                <a:gd name="connsiteX3" fmla="*/ 0 w 6483120"/>
                <a:gd name="connsiteY3" fmla="*/ 539495 h 539495"/>
                <a:gd name="connsiteX4" fmla="*/ 0 w 6483120"/>
                <a:gd name="connsiteY4" fmla="*/ 0 h 53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120" h="539495">
                  <a:moveTo>
                    <a:pt x="0" y="0"/>
                  </a:moveTo>
                  <a:lnTo>
                    <a:pt x="6483120" y="0"/>
                  </a:lnTo>
                  <a:lnTo>
                    <a:pt x="6483120" y="539495"/>
                  </a:lnTo>
                  <a:lnTo>
                    <a:pt x="0" y="53949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2353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3200181" y="3041230"/>
              <a:ext cx="594360" cy="594360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3578110" y="3827605"/>
              <a:ext cx="6338125" cy="539495"/>
            </a:xfrm>
            <a:custGeom>
              <a:avLst/>
              <a:gdLst>
                <a:gd name="connsiteX0" fmla="*/ 0 w 6483063"/>
                <a:gd name="connsiteY0" fmla="*/ 0 h 539495"/>
                <a:gd name="connsiteX1" fmla="*/ 6483063 w 6483063"/>
                <a:gd name="connsiteY1" fmla="*/ 0 h 539495"/>
                <a:gd name="connsiteX2" fmla="*/ 6483063 w 6483063"/>
                <a:gd name="connsiteY2" fmla="*/ 539495 h 539495"/>
                <a:gd name="connsiteX3" fmla="*/ 0 w 6483063"/>
                <a:gd name="connsiteY3" fmla="*/ 539495 h 539495"/>
                <a:gd name="connsiteX4" fmla="*/ 0 w 6483063"/>
                <a:gd name="connsiteY4" fmla="*/ 0 h 53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063" h="539495">
                  <a:moveTo>
                    <a:pt x="0" y="0"/>
                  </a:moveTo>
                  <a:lnTo>
                    <a:pt x="6483063" y="0"/>
                  </a:lnTo>
                  <a:lnTo>
                    <a:pt x="6483063" y="539495"/>
                  </a:lnTo>
                  <a:lnTo>
                    <a:pt x="0" y="53949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2353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433173" y="4509280"/>
              <a:ext cx="6483063" cy="539495"/>
            </a:xfrm>
            <a:custGeom>
              <a:avLst/>
              <a:gdLst>
                <a:gd name="connsiteX0" fmla="*/ 0 w 6483063"/>
                <a:gd name="connsiteY0" fmla="*/ 0 h 539495"/>
                <a:gd name="connsiteX1" fmla="*/ 6483063 w 6483063"/>
                <a:gd name="connsiteY1" fmla="*/ 0 h 539495"/>
                <a:gd name="connsiteX2" fmla="*/ 6483063 w 6483063"/>
                <a:gd name="connsiteY2" fmla="*/ 539495 h 539495"/>
                <a:gd name="connsiteX3" fmla="*/ 0 w 6483063"/>
                <a:gd name="connsiteY3" fmla="*/ 539495 h 539495"/>
                <a:gd name="connsiteX4" fmla="*/ 0 w 6483063"/>
                <a:gd name="connsiteY4" fmla="*/ 0 h 53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063" h="539495">
                  <a:moveTo>
                    <a:pt x="0" y="0"/>
                  </a:moveTo>
                  <a:lnTo>
                    <a:pt x="6483063" y="0"/>
                  </a:lnTo>
                  <a:lnTo>
                    <a:pt x="6483063" y="539495"/>
                  </a:lnTo>
                  <a:lnTo>
                    <a:pt x="0" y="53949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2353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2821153" y="5261402"/>
              <a:ext cx="594360" cy="594360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2777023" y="6003546"/>
              <a:ext cx="7121184" cy="539495"/>
            </a:xfrm>
            <a:custGeom>
              <a:avLst/>
              <a:gdLst>
                <a:gd name="connsiteX0" fmla="*/ 0 w 6483120"/>
                <a:gd name="connsiteY0" fmla="*/ 0 h 539495"/>
                <a:gd name="connsiteX1" fmla="*/ 6483120 w 6483120"/>
                <a:gd name="connsiteY1" fmla="*/ 0 h 539495"/>
                <a:gd name="connsiteX2" fmla="*/ 6483120 w 6483120"/>
                <a:gd name="connsiteY2" fmla="*/ 539495 h 539495"/>
                <a:gd name="connsiteX3" fmla="*/ 0 w 6483120"/>
                <a:gd name="connsiteY3" fmla="*/ 539495 h 539495"/>
                <a:gd name="connsiteX4" fmla="*/ 0 w 6483120"/>
                <a:gd name="connsiteY4" fmla="*/ 0 h 53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120" h="539495">
                  <a:moveTo>
                    <a:pt x="0" y="0"/>
                  </a:moveTo>
                  <a:lnTo>
                    <a:pt x="6483120" y="0"/>
                  </a:lnTo>
                  <a:lnTo>
                    <a:pt x="6483120" y="539495"/>
                  </a:lnTo>
                  <a:lnTo>
                    <a:pt x="0" y="53949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2353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2445626" y="5965096"/>
              <a:ext cx="594360" cy="594360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Oval 28"/>
            <p:cNvSpPr/>
            <p:nvPr/>
          </p:nvSpPr>
          <p:spPr>
            <a:xfrm>
              <a:off x="3149238" y="4497232"/>
              <a:ext cx="594360" cy="594360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Oval 29"/>
            <p:cNvSpPr/>
            <p:nvPr/>
          </p:nvSpPr>
          <p:spPr>
            <a:xfrm>
              <a:off x="3280907" y="3793579"/>
              <a:ext cx="594360" cy="594360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Oval 30"/>
            <p:cNvSpPr/>
            <p:nvPr/>
          </p:nvSpPr>
          <p:spPr>
            <a:xfrm>
              <a:off x="2823937" y="2275801"/>
              <a:ext cx="594360" cy="594360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Oval 31"/>
            <p:cNvSpPr/>
            <p:nvPr/>
          </p:nvSpPr>
          <p:spPr>
            <a:xfrm>
              <a:off x="2517835" y="1523864"/>
              <a:ext cx="594360" cy="594360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3600" y="1555696"/>
            <a:ext cx="306845" cy="53045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280907" y="1543927"/>
            <a:ext cx="6327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Level 1 Regional Perinatal Center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301" y="3821798"/>
            <a:ext cx="511571" cy="5165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9719" y="4608226"/>
            <a:ext cx="397609" cy="3976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0266" y="5348030"/>
            <a:ext cx="421701" cy="4217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90" y="2399076"/>
            <a:ext cx="460052" cy="36409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46" y="6003546"/>
            <a:ext cx="276733" cy="37602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12" y="6070839"/>
            <a:ext cx="280669" cy="386907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547151" y="2262773"/>
            <a:ext cx="6111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7 Perinatal/High Risk beds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32282" y="3055512"/>
            <a:ext cx="5357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10 Labor rooms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057663" y="3827605"/>
            <a:ext cx="5676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2 ORs and 3 PACU beds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883077" y="4497232"/>
            <a:ext cx="5455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20 Postpartum rooms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531787" y="5272546"/>
            <a:ext cx="5791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52 bed Level 3 NICU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239079" y="6015010"/>
            <a:ext cx="59369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906 deliveries in 2021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2"/>
          <a:stretch/>
        </p:blipFill>
        <p:spPr>
          <a:xfrm flipH="1">
            <a:off x="3308066" y="3143861"/>
            <a:ext cx="370390" cy="39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40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5" y="1323999"/>
            <a:ext cx="12101936" cy="54081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62" y="317575"/>
            <a:ext cx="2982097" cy="874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5097" y="225509"/>
            <a:ext cx="8441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126AB9"/>
                </a:solidFill>
              </a:rPr>
              <a:t>Javon Bea Hospital - </a:t>
            </a:r>
            <a:r>
              <a:rPr lang="en-US" sz="5000" dirty="0">
                <a:solidFill>
                  <a:srgbClr val="126AB9"/>
                </a:solidFill>
              </a:rPr>
              <a:t>Riverside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88" y="1298646"/>
            <a:ext cx="2404972" cy="17040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9444" y="1457300"/>
            <a:ext cx="42480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Teaching Move of the Month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Compiled Positions booklet, utilizing with patients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Earning Baby Feet charms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Giving Belly Board shout-outs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Educated 100% nurses, providers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Adopted c/s checklist, huddle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Unblinded provider data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Attending OB provider meetings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Sharing statistics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Giving updates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Sharing NTSV moms at daily huddle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Promoting longer early labor, longer pushing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Learning from our shortcomings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Celebrating our successes!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32083" y="1110464"/>
            <a:ext cx="3184710" cy="1898119"/>
            <a:chOff x="7651863" y="1141715"/>
            <a:chExt cx="4421100" cy="242484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6319">
              <a:off x="8843103" y="1141715"/>
              <a:ext cx="1388147" cy="172251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863" y="1399973"/>
              <a:ext cx="1509879" cy="187356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75403">
              <a:off x="8265605" y="1418397"/>
              <a:ext cx="1411418" cy="175139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9373" y="1293843"/>
              <a:ext cx="1423792" cy="177974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51245">
              <a:off x="10584114" y="1705496"/>
              <a:ext cx="1488849" cy="186106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6388" y="3114852"/>
            <a:ext cx="6199732" cy="3729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976" y="1346111"/>
            <a:ext cx="1210138" cy="237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84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60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31977B9-AEE5-D376-460B-17CA79D15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" y="1877"/>
            <a:ext cx="12189124" cy="698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70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A2E3FF2-46B9-9D85-A5AE-D5E2EF4FC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772" y="-1338"/>
            <a:ext cx="9198429" cy="693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61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2E12D1-955F-DF4F-AB3C-A0F8A41B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Lato Medium"/>
                <a:cs typeface="Lato Medium"/>
              </a:rPr>
              <a:t>Perinatal Level </a:t>
            </a:r>
            <a:r>
              <a:rPr lang="en-US" dirty="0">
                <a:ea typeface="Lato Medium"/>
                <a:cs typeface="Lato Medium"/>
              </a:rPr>
              <a:t>3 OB Hospital Storyboards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1EC4D-80CD-8A4C-AD10-7915639710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B9706F-A3D6-E446-86DE-DCE541D2C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Illinois Perinatal Quality Collaborative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E0F18BC-D173-2548-006B-DC2384C5F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080539"/>
              </p:ext>
            </p:extLst>
          </p:nvPr>
        </p:nvGraphicFramePr>
        <p:xfrm>
          <a:off x="952046" y="1453923"/>
          <a:ext cx="9920965" cy="49458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1628">
                  <a:extLst>
                    <a:ext uri="{9D8B030D-6E8A-4147-A177-3AD203B41FA5}">
                      <a16:colId xmlns:a16="http://schemas.microsoft.com/office/drawing/2014/main" val="865051938"/>
                    </a:ext>
                  </a:extLst>
                </a:gridCol>
                <a:gridCol w="8309337">
                  <a:extLst>
                    <a:ext uri="{9D8B030D-6E8A-4147-A177-3AD203B41FA5}">
                      <a16:colId xmlns:a16="http://schemas.microsoft.com/office/drawing/2014/main" val="14582977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Perinatal level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Name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75028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AdventHealth</a:t>
                      </a:r>
                      <a:r>
                        <a:rPr lang="en-US" sz="1600" dirty="0">
                          <a:effectLst/>
                        </a:rPr>
                        <a:t> Hinsdale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0430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Advocate Christ Medical Center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4650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Advocate Good Samaritan Hospital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2191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Advocate Illinois Masonic Medical Center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73715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Advocate Lutheran General Hospital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3919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Ascension Saint Alexius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3950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Edward Hospital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9360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John H. Stroger Hospital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4416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Loyola University Medical Center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84092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Memorial Hospital Carbondale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4212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MercyHealth</a:t>
                      </a:r>
                      <a:r>
                        <a:rPr lang="en-US" sz="1600" dirty="0">
                          <a:effectLst/>
                        </a:rPr>
                        <a:t> Javon Bea Hospital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9507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3</a:t>
                      </a:r>
                      <a:endParaRPr lang="en-US" sz="1600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Northwest Community Hospital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742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Northwestern Memorial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6663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NM Lake Forest Hospital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96375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NSUHS Evanston Hospital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78358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OSF Saint Francis Medical Center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6543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SSM Health St. Mary's - St. Louis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9754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UChicago Medicine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901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5118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9D170A17-77ED-990B-58D9-A0BEFA4AB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-5155"/>
            <a:ext cx="12261010" cy="71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25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15F8F9A-35BB-4040-AF9C-448608A0B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" y="0"/>
            <a:ext cx="12148867" cy="685800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F5E85257-6C3E-4B47-8AED-E4C2E08FF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564" y="267670"/>
            <a:ext cx="5991511" cy="34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1945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Evanston Hospital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46" y="136697"/>
            <a:ext cx="3273602" cy="6012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6343" y="1204301"/>
            <a:ext cx="10359314" cy="4959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375" i="1" dirty="0">
                <a:solidFill>
                  <a:srgbClr val="222222"/>
                </a:solidFill>
                <a:latin typeface="Calibri" panose="020F0502020204030204" pitchFamily="34" charset="0"/>
              </a:rPr>
              <a:t>PVB Accomplishments:</a:t>
            </a:r>
          </a:p>
          <a:p>
            <a:pPr marL="178565" indent="-178565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Administered Labor Culture Survey</a:t>
            </a:r>
          </a:p>
          <a:p>
            <a:pPr marL="178565" indent="-178565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Monthly hospital team meetings</a:t>
            </a:r>
          </a:p>
          <a:p>
            <a:pPr marL="178565" indent="-178565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Resuscitative measures Labor flowsheet integrated in EPIC</a:t>
            </a:r>
          </a:p>
          <a:p>
            <a:pPr marL="178565" indent="-178565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Attended ILPQC Comfort Measures Workshop</a:t>
            </a:r>
          </a:p>
          <a:p>
            <a:pPr marL="178565" indent="-178565">
              <a:buFont typeface="Arial" panose="020B0604020202020204" pitchFamily="34" charset="0"/>
              <a:buChar char="•"/>
            </a:pPr>
            <a:r>
              <a:rPr lang="en-US" sz="1375" dirty="0">
                <a:latin typeface="Calibri" panose="020F0502020204030204" pitchFamily="34" charset="0"/>
                <a:cs typeface="Calibri" panose="020F0502020204030204" pitchFamily="34" charset="0"/>
              </a:rPr>
              <a:t>Sent out blinded individual provider data and blinded group level to entire OB department in 2021 and 2022</a:t>
            </a:r>
          </a:p>
          <a:p>
            <a:pPr marL="178565" indent="-178565">
              <a:buFont typeface="Arial" panose="020B0604020202020204" pitchFamily="34" charset="0"/>
              <a:buChar char="•"/>
            </a:pPr>
            <a:r>
              <a:rPr lang="en-US" sz="1375" dirty="0">
                <a:latin typeface="Calibri" panose="020F0502020204030204" pitchFamily="34" charset="0"/>
                <a:cs typeface="Calibri" panose="020F0502020204030204" pitchFamily="34" charset="0"/>
              </a:rPr>
              <a:t>Un-blinded personal C/S data sent to each individual provider with 2 years of data for comparison</a:t>
            </a:r>
          </a:p>
          <a:p>
            <a:pPr marL="178565" indent="-178565">
              <a:buFont typeface="Arial" panose="020B0604020202020204" pitchFamily="34" charset="0"/>
              <a:buChar char="•"/>
            </a:pPr>
            <a:r>
              <a:rPr lang="en-US" sz="1375" dirty="0">
                <a:latin typeface="Calibri" panose="020F0502020204030204" pitchFamily="34" charset="0"/>
                <a:cs typeface="Calibri" panose="020F0502020204030204" pitchFamily="34" charset="0"/>
              </a:rPr>
              <a:t>Laminated labor positioning flip books that also detail pushing techniques placed in all L&amp;D rooms</a:t>
            </a:r>
          </a:p>
          <a:p>
            <a:pPr marL="178565" indent="-178565">
              <a:buFont typeface="Arial" panose="020B0604020202020204" pitchFamily="34" charset="0"/>
              <a:buChar char="•"/>
            </a:pPr>
            <a:r>
              <a:rPr lang="en-US" sz="1375" dirty="0">
                <a:latin typeface="Calibri" panose="020F0502020204030204" pitchFamily="34" charset="0"/>
                <a:cs typeface="Calibri" panose="020F0502020204030204" pitchFamily="34" charset="0"/>
              </a:rPr>
              <a:t>PVB Grand Rounds presented 4/27/22</a:t>
            </a:r>
          </a:p>
          <a:p>
            <a:pPr marL="178565" indent="-178565">
              <a:buFont typeface="Arial" panose="020B0604020202020204" pitchFamily="34" charset="0"/>
              <a:buChar char="•"/>
            </a:pPr>
            <a:r>
              <a:rPr lang="en-US" sz="1375" dirty="0">
                <a:latin typeface="Calibri" panose="020F0502020204030204" pitchFamily="34" charset="0"/>
                <a:cs typeface="Calibri" panose="020F0502020204030204" pitchFamily="34" charset="0"/>
              </a:rPr>
              <a:t>Championing outpatient cervical ripening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Dot phrase create in EPIC for resuscitative measures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Monthly chart auditing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Investigating doula/centering pregnancy options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Created dot phrase with list of doula resources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Create link to doula resources on website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Exploring Alternative Birthing room options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Drafting proposal for doula program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Created and implemented prenatal education survey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endParaRPr lang="en-US" sz="1375" i="1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sz="1375" i="1" dirty="0">
                <a:solidFill>
                  <a:srgbClr val="222222"/>
                </a:solidFill>
                <a:latin typeface="Calibri" panose="020F0502020204030204" pitchFamily="34" charset="0"/>
              </a:rPr>
              <a:t>Looking forward to: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Assigning ILPQC PVB Education module to all RN’s, CNM’s, and MD’s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Continuing to decrease our NTSV C/S rate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Recognizing importance of Birth Equity and Promoting Vaginal Birth Initiatives working together</a:t>
            </a:r>
          </a:p>
        </p:txBody>
      </p:sp>
    </p:spTree>
    <p:extLst>
      <p:ext uri="{BB962C8B-B14F-4D97-AF65-F5344CB8AC3E}">
        <p14:creationId xmlns:p14="http://schemas.microsoft.com/office/powerpoint/2010/main" val="1830134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94F3F8A-2F02-A074-FB1B-DBA3AF158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-6961"/>
            <a:ext cx="12203500" cy="694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84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Timeline&#10;&#10;Description automatically generated">
            <a:extLst>
              <a:ext uri="{FF2B5EF4-FFF2-40B4-BE49-F238E27FC236}">
                <a16:creationId xmlns:a16="http://schemas.microsoft.com/office/drawing/2014/main" id="{3D79C0A6-147B-FAC4-A3A8-900EE5C77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505" y="3028"/>
            <a:ext cx="12232256" cy="685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56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B1DB2C1-C416-1E46-F550-E41136F9E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" y="-4792"/>
            <a:ext cx="12189123" cy="698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63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23704D-8869-C847-B9EC-B5C6CF92D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2911415"/>
            <a:ext cx="5582652" cy="1413563"/>
          </a:xfrm>
        </p:spPr>
        <p:txBody>
          <a:bodyPr vert="horz" lIns="91440" tIns="45720" rIns="91440" bIns="45720" numCol="2" rtlCol="0" anchor="t">
            <a:no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  <a:p>
            <a:r>
              <a:rPr lang="en-US" sz="1800" dirty="0">
                <a:latin typeface="Calibri"/>
                <a:ea typeface="Lato"/>
                <a:cs typeface="Calibri"/>
              </a:rPr>
              <a:t>Info@ilpqc.org</a:t>
            </a:r>
            <a:endParaRPr lang="en-US" dirty="0"/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/>
              <a:ea typeface="Lato"/>
              <a:cs typeface="Calibri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ADF7DFC-00FB-3F4D-9245-BDC3E92F3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829981"/>
            <a:ext cx="5582652" cy="1078262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A1C0937-042F-8B42-B283-22ABBC7AEA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643D7F-8495-E447-BE18-652A5F6F8C11}"/>
              </a:ext>
            </a:extLst>
          </p:cNvPr>
          <p:cNvSpPr txBox="1"/>
          <p:nvPr/>
        </p:nvSpPr>
        <p:spPr>
          <a:xfrm>
            <a:off x="931123" y="5728848"/>
            <a:ext cx="50804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Sponsored by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F2CC32-D3FC-E64F-A39D-BF024E067D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630131" y="6008262"/>
            <a:ext cx="705414" cy="500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E140AA-C9C6-4140-82DB-BFEBD21A0C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034353" y="6083626"/>
            <a:ext cx="1327142" cy="350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3F7834-0679-FC4E-A57A-CE33BB4934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2757905" y="6083626"/>
            <a:ext cx="862074" cy="3502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D55474-0D3F-2E4C-A723-2D2C3020347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357216" y="6007394"/>
            <a:ext cx="956084" cy="5026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59050B-5212-0E45-BC09-ECBF3E5271FD}"/>
              </a:ext>
            </a:extLst>
          </p:cNvPr>
          <p:cNvSpPr/>
          <p:nvPr/>
        </p:nvSpPr>
        <p:spPr>
          <a:xfrm>
            <a:off x="3782919" y="5953907"/>
            <a:ext cx="1411356" cy="60965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US" sz="1400" b="1" dirty="0">
                <a:solidFill>
                  <a:srgbClr val="000000">
                    <a:alpha val="50000"/>
                  </a:srgbClr>
                </a:solidFill>
              </a:rPr>
              <a:t>I-PROMOTE IL</a:t>
            </a:r>
            <a:endParaRPr lang="en-US" sz="1100" b="1" dirty="0">
              <a:solidFill>
                <a:srgbClr val="000000">
                  <a:alpha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37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B500A01-A634-41C9-B240-3B83241B7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" y="-1660"/>
            <a:ext cx="12189124" cy="70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19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02EF66E-11A1-C4C3-B5A9-3C2193A33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8191"/>
            <a:ext cx="12289765" cy="702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83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DF909FB-1895-CF80-F303-DC8B3035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653"/>
            <a:ext cx="12203501" cy="702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3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B3F5AFD-12DF-5C44-486B-5328FD5D4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1613"/>
            <a:ext cx="12261010" cy="67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04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5F42BEB-2325-B64C-CE25-F921103D2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-38928"/>
            <a:ext cx="12203501" cy="695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12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77691D7-98A3-FDCF-DC9B-8AC3857A4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" y="39222"/>
            <a:ext cx="12189123" cy="682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93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9F81956-A1A1-758F-FA0B-6EA95CE40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42102"/>
            <a:ext cx="12203500" cy="681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0190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G Bridge">
  <a:themeElements>
    <a:clrScheme name="GG Bridg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G Brid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G Bridg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G Bridg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 Bridg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 Bridg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 Brid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 Brid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 Brid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</TotalTime>
  <Words>816</Words>
  <Application>Microsoft Office PowerPoint</Application>
  <PresentationFormat>Widescreen</PresentationFormat>
  <Paragraphs>254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Lato</vt:lpstr>
      <vt:lpstr>Lato Medium</vt:lpstr>
      <vt:lpstr>Times New Roman</vt:lpstr>
      <vt:lpstr>Wingdings</vt:lpstr>
      <vt:lpstr>1_Office Theme</vt:lpstr>
      <vt:lpstr>GG Bridge</vt:lpstr>
      <vt:lpstr>Office Theme</vt:lpstr>
      <vt:lpstr>OB Face-to-Face 2022 Storyboards  (Perinatal Level 3)</vt:lpstr>
      <vt:lpstr>Perinatal Level 3 OB Hospital Storyboards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Illinois Perinatal Quality Collaborative</dc:title>
  <dc:creator>Todd Hilgert</dc:creator>
  <cp:lastModifiedBy>WeissD Local Account</cp:lastModifiedBy>
  <cp:revision>275</cp:revision>
  <dcterms:created xsi:type="dcterms:W3CDTF">2021-05-17T13:14:11Z</dcterms:created>
  <dcterms:modified xsi:type="dcterms:W3CDTF">2022-05-25T17:27:53Z</dcterms:modified>
</cp:coreProperties>
</file>