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74" r:id="rId2"/>
  </p:sldMasterIdLst>
  <p:notesMasterIdLst>
    <p:notesMasterId r:id="rId26"/>
  </p:notesMasterIdLst>
  <p:sldIdLst>
    <p:sldId id="280" r:id="rId3"/>
    <p:sldId id="257" r:id="rId4"/>
    <p:sldId id="304" r:id="rId5"/>
    <p:sldId id="282" r:id="rId6"/>
    <p:sldId id="305" r:id="rId7"/>
    <p:sldId id="291" r:id="rId8"/>
    <p:sldId id="283" r:id="rId9"/>
    <p:sldId id="284" r:id="rId10"/>
    <p:sldId id="285" r:id="rId11"/>
    <p:sldId id="286" r:id="rId12"/>
    <p:sldId id="287" r:id="rId13"/>
    <p:sldId id="299" r:id="rId14"/>
    <p:sldId id="300" r:id="rId15"/>
    <p:sldId id="290" r:id="rId16"/>
    <p:sldId id="306" r:id="rId17"/>
    <p:sldId id="298" r:id="rId18"/>
    <p:sldId id="297" r:id="rId19"/>
    <p:sldId id="294" r:id="rId20"/>
    <p:sldId id="295" r:id="rId21"/>
    <p:sldId id="301" r:id="rId22"/>
    <p:sldId id="302" r:id="rId23"/>
    <p:sldId id="303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0122D5-22D6-3CC7-7849-F9B4E722B79A}" v="7" dt="2022-05-20T05:22:04.018"/>
    <p1510:client id="{998D2677-801B-2CA5-59D4-8917D3BC0960}" v="302" dt="2022-05-19T23:09:36.711"/>
    <p1510:client id="{FE1606C2-B405-DDDA-563B-4C34D88BEC7A}" v="56" dt="2022-05-20T17:17:30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yeon Lee" userId="S::sll1600@ads.northwestern.edu::54385076-bf1b-42be-a0a7-d3f5871da1e6" providerId="AD" clId="Web-{998D2677-801B-2CA5-59D4-8917D3BC0960}"/>
    <pc:docChg chg="addSld delSld modSld sldOrd addMainMaster modMainMaster">
      <pc:chgData name="Suyeon Lee" userId="S::sll1600@ads.northwestern.edu::54385076-bf1b-42be-a0a7-d3f5871da1e6" providerId="AD" clId="Web-{998D2677-801B-2CA5-59D4-8917D3BC0960}" dt="2022-05-19T23:09:36.711" v="252" actId="20577"/>
      <pc:docMkLst>
        <pc:docMk/>
      </pc:docMkLst>
      <pc:sldChg chg="del">
        <pc:chgData name="Suyeon Lee" userId="S::sll1600@ads.northwestern.edu::54385076-bf1b-42be-a0a7-d3f5871da1e6" providerId="AD" clId="Web-{998D2677-801B-2CA5-59D4-8917D3BC0960}" dt="2022-05-19T23:08:27.774" v="218"/>
        <pc:sldMkLst>
          <pc:docMk/>
          <pc:sldMk cId="1011953026" sldId="268"/>
        </pc:sldMkLst>
      </pc:sldChg>
      <pc:sldChg chg="del">
        <pc:chgData name="Suyeon Lee" userId="S::sll1600@ads.northwestern.edu::54385076-bf1b-42be-a0a7-d3f5871da1e6" providerId="AD" clId="Web-{998D2677-801B-2CA5-59D4-8917D3BC0960}" dt="2022-05-19T23:08:31.649" v="219"/>
        <pc:sldMkLst>
          <pc:docMk/>
          <pc:sldMk cId="3165050787" sldId="269"/>
        </pc:sldMkLst>
      </pc:sldChg>
      <pc:sldChg chg="modSp">
        <pc:chgData name="Suyeon Lee" userId="S::sll1600@ads.northwestern.edu::54385076-bf1b-42be-a0a7-d3f5871da1e6" providerId="AD" clId="Web-{998D2677-801B-2CA5-59D4-8917D3BC0960}" dt="2022-05-19T23:09:36.711" v="252" actId="20577"/>
        <pc:sldMkLst>
          <pc:docMk/>
          <pc:sldMk cId="3192737806" sldId="281"/>
        </pc:sldMkLst>
        <pc:spChg chg="mod">
          <ac:chgData name="Suyeon Lee" userId="S::sll1600@ads.northwestern.edu::54385076-bf1b-42be-a0a7-d3f5871da1e6" providerId="AD" clId="Web-{998D2677-801B-2CA5-59D4-8917D3BC0960}" dt="2022-05-19T23:09:36.711" v="252" actId="20577"/>
          <ac:spMkLst>
            <pc:docMk/>
            <pc:sldMk cId="3192737806" sldId="281"/>
            <ac:spMk id="2" creationId="{1B23704D-8869-C847-B9EC-B5C6CF92D4EA}"/>
          </ac:spMkLst>
        </pc:spChg>
        <pc:spChg chg="mod">
          <ac:chgData name="Suyeon Lee" userId="S::sll1600@ads.northwestern.edu::54385076-bf1b-42be-a0a7-d3f5871da1e6" providerId="AD" clId="Web-{998D2677-801B-2CA5-59D4-8917D3BC0960}" dt="2022-05-19T23:09:13.258" v="235" actId="1076"/>
          <ac:spMkLst>
            <pc:docMk/>
            <pc:sldMk cId="3192737806" sldId="281"/>
            <ac:spMk id="8" creationId="{10643D7F-8495-E447-BE18-652A5F6F8C11}"/>
          </ac:spMkLst>
        </pc:spChg>
        <pc:spChg chg="mod">
          <ac:chgData name="Suyeon Lee" userId="S::sll1600@ads.northwestern.edu::54385076-bf1b-42be-a0a7-d3f5871da1e6" providerId="AD" clId="Web-{998D2677-801B-2CA5-59D4-8917D3BC0960}" dt="2022-05-19T23:08:59.258" v="234" actId="1076"/>
          <ac:spMkLst>
            <pc:docMk/>
            <pc:sldMk cId="3192737806" sldId="281"/>
            <ac:spMk id="12" creationId="{9ADF7DFC-00FB-3F4D-9245-BDC3E92F39B4}"/>
          </ac:spMkLst>
        </pc:spChg>
      </pc:sldChg>
      <pc:sldChg chg="addSp delSp modSp add">
        <pc:chgData name="Suyeon Lee" userId="S::sll1600@ads.northwestern.edu::54385076-bf1b-42be-a0a7-d3f5871da1e6" providerId="AD" clId="Web-{998D2677-801B-2CA5-59D4-8917D3BC0960}" dt="2022-05-19T22:13:24.870" v="24" actId="14100"/>
        <pc:sldMkLst>
          <pc:docMk/>
          <pc:sldMk cId="2268220281" sldId="282"/>
        </pc:sldMkLst>
        <pc:picChg chg="add mod">
          <ac:chgData name="Suyeon Lee" userId="S::sll1600@ads.northwestern.edu::54385076-bf1b-42be-a0a7-d3f5871da1e6" providerId="AD" clId="Web-{998D2677-801B-2CA5-59D4-8917D3BC0960}" dt="2022-05-19T22:13:24.870" v="24" actId="14100"/>
          <ac:picMkLst>
            <pc:docMk/>
            <pc:sldMk cId="2268220281" sldId="282"/>
            <ac:picMk id="2" creationId="{F1E0FFA4-BB7E-A2F3-2334-BE7CFB2EAF92}"/>
          </ac:picMkLst>
        </pc:picChg>
        <pc:picChg chg="del">
          <ac:chgData name="Suyeon Lee" userId="S::sll1600@ads.northwestern.edu::54385076-bf1b-42be-a0a7-d3f5871da1e6" providerId="AD" clId="Web-{998D2677-801B-2CA5-59D4-8917D3BC0960}" dt="2022-05-19T22:09:43.340" v="1"/>
          <ac:picMkLst>
            <pc:docMk/>
            <pc:sldMk cId="2268220281" sldId="282"/>
            <ac:picMk id="4" creationId="{4B01706D-B4F4-9945-53F2-FF3860F5E961}"/>
          </ac:picMkLst>
        </pc:picChg>
      </pc:sldChg>
      <pc:sldChg chg="addSp modSp add ord replId">
        <pc:chgData name="Suyeon Lee" userId="S::sll1600@ads.northwestern.edu::54385076-bf1b-42be-a0a7-d3f5871da1e6" providerId="AD" clId="Web-{998D2677-801B-2CA5-59D4-8917D3BC0960}" dt="2022-05-19T22:15:28.276" v="38" actId="14100"/>
        <pc:sldMkLst>
          <pc:docMk/>
          <pc:sldMk cId="244526365" sldId="283"/>
        </pc:sldMkLst>
        <pc:picChg chg="add mod">
          <ac:chgData name="Suyeon Lee" userId="S::sll1600@ads.northwestern.edu::54385076-bf1b-42be-a0a7-d3f5871da1e6" providerId="AD" clId="Web-{998D2677-801B-2CA5-59D4-8917D3BC0960}" dt="2022-05-19T22:15:28.276" v="38" actId="14100"/>
          <ac:picMkLst>
            <pc:docMk/>
            <pc:sldMk cId="244526365" sldId="283"/>
            <ac:picMk id="2" creationId="{C8531C82-AEB9-C536-FDD5-B211C7E593E3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2:17:06.447" v="46" actId="14100"/>
        <pc:sldMkLst>
          <pc:docMk/>
          <pc:sldMk cId="3233226908" sldId="284"/>
        </pc:sldMkLst>
        <pc:picChg chg="add mod">
          <ac:chgData name="Suyeon Lee" userId="S::sll1600@ads.northwestern.edu::54385076-bf1b-42be-a0a7-d3f5871da1e6" providerId="AD" clId="Web-{998D2677-801B-2CA5-59D4-8917D3BC0960}" dt="2022-05-19T22:17:06.447" v="46" actId="14100"/>
          <ac:picMkLst>
            <pc:docMk/>
            <pc:sldMk cId="3233226908" sldId="284"/>
            <ac:picMk id="2" creationId="{30A69310-D645-C744-468E-E7519CB6A9E6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2:18:46.321" v="52" actId="14100"/>
        <pc:sldMkLst>
          <pc:docMk/>
          <pc:sldMk cId="2744003425" sldId="285"/>
        </pc:sldMkLst>
        <pc:picChg chg="add mod">
          <ac:chgData name="Suyeon Lee" userId="S::sll1600@ads.northwestern.edu::54385076-bf1b-42be-a0a7-d3f5871da1e6" providerId="AD" clId="Web-{998D2677-801B-2CA5-59D4-8917D3BC0960}" dt="2022-05-19T22:18:46.321" v="52" actId="14100"/>
          <ac:picMkLst>
            <pc:docMk/>
            <pc:sldMk cId="2744003425" sldId="285"/>
            <ac:picMk id="2" creationId="{031C5CA6-6463-F5EC-2A09-2794EDC22D06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2:20:13.258" v="57" actId="14100"/>
        <pc:sldMkLst>
          <pc:docMk/>
          <pc:sldMk cId="4002433086" sldId="286"/>
        </pc:sldMkLst>
        <pc:picChg chg="add mod">
          <ac:chgData name="Suyeon Lee" userId="S::sll1600@ads.northwestern.edu::54385076-bf1b-42be-a0a7-d3f5871da1e6" providerId="AD" clId="Web-{998D2677-801B-2CA5-59D4-8917D3BC0960}" dt="2022-05-19T22:20:13.258" v="57" actId="14100"/>
          <ac:picMkLst>
            <pc:docMk/>
            <pc:sldMk cId="4002433086" sldId="286"/>
            <ac:picMk id="2" creationId="{B986E6E5-29AA-A57E-4F38-C651AF7FF400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2:21:50.195" v="64" actId="14100"/>
        <pc:sldMkLst>
          <pc:docMk/>
          <pc:sldMk cId="1068739576" sldId="287"/>
        </pc:sldMkLst>
        <pc:picChg chg="add mod">
          <ac:chgData name="Suyeon Lee" userId="S::sll1600@ads.northwestern.edu::54385076-bf1b-42be-a0a7-d3f5871da1e6" providerId="AD" clId="Web-{998D2677-801B-2CA5-59D4-8917D3BC0960}" dt="2022-05-19T22:21:50.195" v="64" actId="14100"/>
          <ac:picMkLst>
            <pc:docMk/>
            <pc:sldMk cId="1068739576" sldId="287"/>
            <ac:picMk id="2" creationId="{3E14E5A4-CA54-FEB3-B47A-DBE808180953}"/>
          </ac:picMkLst>
        </pc:picChg>
      </pc:sldChg>
      <pc:sldChg chg="addSp modSp add del replId">
        <pc:chgData name="Suyeon Lee" userId="S::sll1600@ads.northwestern.edu::54385076-bf1b-42be-a0a7-d3f5871da1e6" providerId="AD" clId="Web-{998D2677-801B-2CA5-59D4-8917D3BC0960}" dt="2022-05-19T22:37:49.095" v="105"/>
        <pc:sldMkLst>
          <pc:docMk/>
          <pc:sldMk cId="1652430072" sldId="288"/>
        </pc:sldMkLst>
        <pc:picChg chg="add mod">
          <ac:chgData name="Suyeon Lee" userId="S::sll1600@ads.northwestern.edu::54385076-bf1b-42be-a0a7-d3f5871da1e6" providerId="AD" clId="Web-{998D2677-801B-2CA5-59D4-8917D3BC0960}" dt="2022-05-19T22:23:57.491" v="69" actId="14100"/>
          <ac:picMkLst>
            <pc:docMk/>
            <pc:sldMk cId="1652430072" sldId="288"/>
            <ac:picMk id="2" creationId="{32116BA3-FE0E-82EA-72A6-1372305D1F82}"/>
          </ac:picMkLst>
        </pc:picChg>
      </pc:sldChg>
      <pc:sldChg chg="addSp modSp add del replId">
        <pc:chgData name="Suyeon Lee" userId="S::sll1600@ads.northwestern.edu::54385076-bf1b-42be-a0a7-d3f5871da1e6" providerId="AD" clId="Web-{998D2677-801B-2CA5-59D4-8917D3BC0960}" dt="2022-05-19T22:42:34.453" v="112"/>
        <pc:sldMkLst>
          <pc:docMk/>
          <pc:sldMk cId="68207812" sldId="289"/>
        </pc:sldMkLst>
        <pc:picChg chg="add mod">
          <ac:chgData name="Suyeon Lee" userId="S::sll1600@ads.northwestern.edu::54385076-bf1b-42be-a0a7-d3f5871da1e6" providerId="AD" clId="Web-{998D2677-801B-2CA5-59D4-8917D3BC0960}" dt="2022-05-19T22:25:40.381" v="74" actId="14100"/>
          <ac:picMkLst>
            <pc:docMk/>
            <pc:sldMk cId="68207812" sldId="289"/>
            <ac:picMk id="2" creationId="{BA43B2AB-A8F0-A69E-C5D0-12E0FEA5FAFB}"/>
          </ac:picMkLst>
        </pc:picChg>
      </pc:sldChg>
      <pc:sldChg chg="addSp delSp modSp add ord replId">
        <pc:chgData name="Suyeon Lee" userId="S::sll1600@ads.northwestern.edu::54385076-bf1b-42be-a0a7-d3f5871da1e6" providerId="AD" clId="Web-{998D2677-801B-2CA5-59D4-8917D3BC0960}" dt="2022-05-19T22:54:56.529" v="161" actId="14100"/>
        <pc:sldMkLst>
          <pc:docMk/>
          <pc:sldMk cId="2650438831" sldId="290"/>
        </pc:sldMkLst>
        <pc:picChg chg="add del mod">
          <ac:chgData name="Suyeon Lee" userId="S::sll1600@ads.northwestern.edu::54385076-bf1b-42be-a0a7-d3f5871da1e6" providerId="AD" clId="Web-{998D2677-801B-2CA5-59D4-8917D3BC0960}" dt="2022-05-19T22:54:29.655" v="156"/>
          <ac:picMkLst>
            <pc:docMk/>
            <pc:sldMk cId="2650438831" sldId="290"/>
            <ac:picMk id="2" creationId="{83C86CAB-B663-B518-AE86-7E545A24E1DE}"/>
          </ac:picMkLst>
        </pc:picChg>
        <pc:picChg chg="add mod">
          <ac:chgData name="Suyeon Lee" userId="S::sll1600@ads.northwestern.edu::54385076-bf1b-42be-a0a7-d3f5871da1e6" providerId="AD" clId="Web-{998D2677-801B-2CA5-59D4-8917D3BC0960}" dt="2022-05-19T22:54:56.529" v="161" actId="14100"/>
          <ac:picMkLst>
            <pc:docMk/>
            <pc:sldMk cId="2650438831" sldId="290"/>
            <ac:picMk id="3" creationId="{33230FB4-E586-15DB-948E-39EDD7890247}"/>
          </ac:picMkLst>
        </pc:picChg>
      </pc:sldChg>
      <pc:sldChg chg="modSp add">
        <pc:chgData name="Suyeon Lee" userId="S::sll1600@ads.northwestern.edu::54385076-bf1b-42be-a0a7-d3f5871da1e6" providerId="AD" clId="Web-{998D2677-801B-2CA5-59D4-8917D3BC0960}" dt="2022-05-19T22:13:55.776" v="29" actId="14100"/>
        <pc:sldMkLst>
          <pc:docMk/>
          <pc:sldMk cId="1191082442" sldId="291"/>
        </pc:sldMkLst>
        <pc:picChg chg="mod">
          <ac:chgData name="Suyeon Lee" userId="S::sll1600@ads.northwestern.edu::54385076-bf1b-42be-a0a7-d3f5871da1e6" providerId="AD" clId="Web-{998D2677-801B-2CA5-59D4-8917D3BC0960}" dt="2022-05-19T22:13:55.776" v="29" actId="14100"/>
          <ac:picMkLst>
            <pc:docMk/>
            <pc:sldMk cId="1191082442" sldId="291"/>
            <ac:picMk id="3" creationId="{215F8F9A-35BB-4040-AF9C-448608A0B596}"/>
          </ac:picMkLst>
        </pc:picChg>
      </pc:sldChg>
      <pc:sldChg chg="addSp delSp modSp add del">
        <pc:chgData name="Suyeon Lee" userId="S::sll1600@ads.northwestern.edu::54385076-bf1b-42be-a0a7-d3f5871da1e6" providerId="AD" clId="Web-{998D2677-801B-2CA5-59D4-8917D3BC0960}" dt="2022-05-19T22:45:41.892" v="124"/>
        <pc:sldMkLst>
          <pc:docMk/>
          <pc:sldMk cId="3073840129" sldId="292"/>
        </pc:sldMkLst>
        <pc:spChg chg="del mod">
          <ac:chgData name="Suyeon Lee" userId="S::sll1600@ads.northwestern.edu::54385076-bf1b-42be-a0a7-d3f5871da1e6" providerId="AD" clId="Web-{998D2677-801B-2CA5-59D4-8917D3BC0960}" dt="2022-05-19T22:45:05.190" v="116"/>
          <ac:spMkLst>
            <pc:docMk/>
            <pc:sldMk cId="3073840129" sldId="292"/>
            <ac:spMk id="2" creationId="{00000000-0000-0000-0000-000000000000}"/>
          </ac:spMkLst>
        </pc:spChg>
        <pc:picChg chg="del">
          <ac:chgData name="Suyeon Lee" userId="S::sll1600@ads.northwestern.edu::54385076-bf1b-42be-a0a7-d3f5871da1e6" providerId="AD" clId="Web-{998D2677-801B-2CA5-59D4-8917D3BC0960}" dt="2022-05-19T22:45:06.846" v="117"/>
          <ac:picMkLst>
            <pc:docMk/>
            <pc:sldMk cId="3073840129" sldId="292"/>
            <ac:picMk id="3" creationId="{00000000-0000-0000-0000-000000000000}"/>
          </ac:picMkLst>
        </pc:picChg>
        <pc:picChg chg="del mod">
          <ac:chgData name="Suyeon Lee" userId="S::sll1600@ads.northwestern.edu::54385076-bf1b-42be-a0a7-d3f5871da1e6" providerId="AD" clId="Web-{998D2677-801B-2CA5-59D4-8917D3BC0960}" dt="2022-05-19T22:44:57.346" v="113"/>
          <ac:picMkLst>
            <pc:docMk/>
            <pc:sldMk cId="3073840129" sldId="292"/>
            <ac:picMk id="4" creationId="{FA02B405-1400-4AE8-9E7D-7812F3C1B5E0}"/>
          </ac:picMkLst>
        </pc:picChg>
        <pc:picChg chg="del">
          <ac:chgData name="Suyeon Lee" userId="S::sll1600@ads.northwestern.edu::54385076-bf1b-42be-a0a7-d3f5871da1e6" providerId="AD" clId="Web-{998D2677-801B-2CA5-59D4-8917D3BC0960}" dt="2022-05-19T22:45:09.314" v="118"/>
          <ac:picMkLst>
            <pc:docMk/>
            <pc:sldMk cId="3073840129" sldId="292"/>
            <ac:picMk id="5" creationId="{00000000-0000-0000-0000-000000000000}"/>
          </ac:picMkLst>
        </pc:picChg>
        <pc:picChg chg="add mod">
          <ac:chgData name="Suyeon Lee" userId="S::sll1600@ads.northwestern.edu::54385076-bf1b-42be-a0a7-d3f5871da1e6" providerId="AD" clId="Web-{998D2677-801B-2CA5-59D4-8917D3BC0960}" dt="2022-05-19T22:45:35.346" v="123" actId="14100"/>
          <ac:picMkLst>
            <pc:docMk/>
            <pc:sldMk cId="3073840129" sldId="292"/>
            <ac:picMk id="6" creationId="{32680785-107D-78C4-9E63-EFF26450C180}"/>
          </ac:picMkLst>
        </pc:picChg>
      </pc:sldChg>
      <pc:sldChg chg="addSp modSp add del replId">
        <pc:chgData name="Suyeon Lee" userId="S::sll1600@ads.northwestern.edu::54385076-bf1b-42be-a0a7-d3f5871da1e6" providerId="AD" clId="Web-{998D2677-801B-2CA5-59D4-8917D3BC0960}" dt="2022-05-19T22:55:18.154" v="162"/>
        <pc:sldMkLst>
          <pc:docMk/>
          <pc:sldMk cId="4155897574" sldId="293"/>
        </pc:sldMkLst>
        <pc:picChg chg="add mod">
          <ac:chgData name="Suyeon Lee" userId="S::sll1600@ads.northwestern.edu::54385076-bf1b-42be-a0a7-d3f5871da1e6" providerId="AD" clId="Web-{998D2677-801B-2CA5-59D4-8917D3BC0960}" dt="2022-05-19T22:31:20.707" v="99" actId="14100"/>
          <ac:picMkLst>
            <pc:docMk/>
            <pc:sldMk cId="4155897574" sldId="293"/>
            <ac:picMk id="2" creationId="{CC3BEB33-E706-1341-CD0F-7511E76898E2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3:00:22.090" v="181" actId="14100"/>
        <pc:sldMkLst>
          <pc:docMk/>
          <pc:sldMk cId="2007157223" sldId="294"/>
        </pc:sldMkLst>
        <pc:picChg chg="add mod">
          <ac:chgData name="Suyeon Lee" userId="S::sll1600@ads.northwestern.edu::54385076-bf1b-42be-a0a7-d3f5871da1e6" providerId="AD" clId="Web-{998D2677-801B-2CA5-59D4-8917D3BC0960}" dt="2022-05-19T23:00:22.090" v="181" actId="14100"/>
          <ac:picMkLst>
            <pc:docMk/>
            <pc:sldMk cId="2007157223" sldId="294"/>
            <ac:picMk id="2" creationId="{BE799399-D5BB-8A1B-E63E-5290D28C7E4E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3:03:26.386" v="196" actId="14100"/>
        <pc:sldMkLst>
          <pc:docMk/>
          <pc:sldMk cId="2736998913" sldId="295"/>
        </pc:sldMkLst>
        <pc:picChg chg="add mod">
          <ac:chgData name="Suyeon Lee" userId="S::sll1600@ads.northwestern.edu::54385076-bf1b-42be-a0a7-d3f5871da1e6" providerId="AD" clId="Web-{998D2677-801B-2CA5-59D4-8917D3BC0960}" dt="2022-05-19T23:03:26.386" v="196" actId="14100"/>
          <ac:picMkLst>
            <pc:docMk/>
            <pc:sldMk cId="2736998913" sldId="295"/>
            <ac:picMk id="2" creationId="{7A8F909F-4E7D-1D1D-1B4D-ECD64842FB77}"/>
          </ac:picMkLst>
        </pc:picChg>
      </pc:sldChg>
      <pc:sldChg chg="addSp modSp add del replId">
        <pc:chgData name="Suyeon Lee" userId="S::sll1600@ads.northwestern.edu::54385076-bf1b-42be-a0a7-d3f5871da1e6" providerId="AD" clId="Web-{998D2677-801B-2CA5-59D4-8917D3BC0960}" dt="2022-05-19T22:55:20.482" v="163"/>
        <pc:sldMkLst>
          <pc:docMk/>
          <pc:sldMk cId="3330797551" sldId="296"/>
        </pc:sldMkLst>
        <pc:picChg chg="add mod">
          <ac:chgData name="Suyeon Lee" userId="S::sll1600@ads.northwestern.edu::54385076-bf1b-42be-a0a7-d3f5871da1e6" providerId="AD" clId="Web-{998D2677-801B-2CA5-59D4-8917D3BC0960}" dt="2022-05-19T22:32:59.988" v="104" actId="14100"/>
          <ac:picMkLst>
            <pc:docMk/>
            <pc:sldMk cId="3330797551" sldId="296"/>
            <ac:picMk id="2" creationId="{6B9D553D-E26D-BACF-1EB3-67E42A533848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2:59:14.450" v="176" actId="14100"/>
        <pc:sldMkLst>
          <pc:docMk/>
          <pc:sldMk cId="380137302" sldId="297"/>
        </pc:sldMkLst>
        <pc:picChg chg="add mod">
          <ac:chgData name="Suyeon Lee" userId="S::sll1600@ads.northwestern.edu::54385076-bf1b-42be-a0a7-d3f5871da1e6" providerId="AD" clId="Web-{998D2677-801B-2CA5-59D4-8917D3BC0960}" dt="2022-05-19T22:59:14.450" v="176" actId="14100"/>
          <ac:picMkLst>
            <pc:docMk/>
            <pc:sldMk cId="380137302" sldId="297"/>
            <ac:picMk id="2" creationId="{8ACED49E-D568-F784-1B40-4996D9D8B22F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2:58:38.528" v="171" actId="14100"/>
        <pc:sldMkLst>
          <pc:docMk/>
          <pc:sldMk cId="426377633" sldId="298"/>
        </pc:sldMkLst>
        <pc:picChg chg="add mod">
          <ac:chgData name="Suyeon Lee" userId="S::sll1600@ads.northwestern.edu::54385076-bf1b-42be-a0a7-d3f5871da1e6" providerId="AD" clId="Web-{998D2677-801B-2CA5-59D4-8917D3BC0960}" dt="2022-05-19T22:58:38.528" v="171" actId="14100"/>
          <ac:picMkLst>
            <pc:docMk/>
            <pc:sldMk cId="426377633" sldId="298"/>
            <ac:picMk id="2" creationId="{8CA3C620-17A5-B882-02BA-1E6B4957B32A}"/>
          </ac:picMkLst>
        </pc:picChg>
      </pc:sldChg>
      <pc:sldChg chg="addSp modSp add ord replId">
        <pc:chgData name="Suyeon Lee" userId="S::sll1600@ads.northwestern.edu::54385076-bf1b-42be-a0a7-d3f5871da1e6" providerId="AD" clId="Web-{998D2677-801B-2CA5-59D4-8917D3BC0960}" dt="2022-05-19T22:41:23.375" v="111"/>
        <pc:sldMkLst>
          <pc:docMk/>
          <pc:sldMk cId="1037575243" sldId="299"/>
        </pc:sldMkLst>
        <pc:picChg chg="add mod">
          <ac:chgData name="Suyeon Lee" userId="S::sll1600@ads.northwestern.edu::54385076-bf1b-42be-a0a7-d3f5871da1e6" providerId="AD" clId="Web-{998D2677-801B-2CA5-59D4-8917D3BC0960}" dt="2022-05-19T22:40:37.891" v="110" actId="14100"/>
          <ac:picMkLst>
            <pc:docMk/>
            <pc:sldMk cId="1037575243" sldId="299"/>
            <ac:picMk id="2" creationId="{D7421D0D-3FC5-0E06-28EF-BF152C492EDA}"/>
          </ac:picMkLst>
        </pc:picChg>
      </pc:sldChg>
      <pc:sldChg chg="modSp add">
        <pc:chgData name="Suyeon Lee" userId="S::sll1600@ads.northwestern.edu::54385076-bf1b-42be-a0a7-d3f5871da1e6" providerId="AD" clId="Web-{998D2677-801B-2CA5-59D4-8917D3BC0960}" dt="2022-05-19T22:50:24.109" v="155" actId="14100"/>
        <pc:sldMkLst>
          <pc:docMk/>
          <pc:sldMk cId="268389923" sldId="300"/>
        </pc:sldMkLst>
        <pc:spChg chg="mod">
          <ac:chgData name="Suyeon Lee" userId="S::sll1600@ads.northwestern.edu::54385076-bf1b-42be-a0a7-d3f5871da1e6" providerId="AD" clId="Web-{998D2677-801B-2CA5-59D4-8917D3BC0960}" dt="2022-05-19T22:49:06" v="140" actId="20577"/>
          <ac:spMkLst>
            <pc:docMk/>
            <pc:sldMk cId="268389923" sldId="300"/>
            <ac:spMk id="15" creationId="{9B206A1C-5267-4937-8C60-56432029547F}"/>
          </ac:spMkLst>
        </pc:spChg>
        <pc:spChg chg="mod">
          <ac:chgData name="Suyeon Lee" userId="S::sll1600@ads.northwestern.edu::54385076-bf1b-42be-a0a7-d3f5871da1e6" providerId="AD" clId="Web-{998D2677-801B-2CA5-59D4-8917D3BC0960}" dt="2022-05-19T22:50:24.109" v="155" actId="14100"/>
          <ac:spMkLst>
            <pc:docMk/>
            <pc:sldMk cId="268389923" sldId="300"/>
            <ac:spMk id="57" creationId="{00000000-0000-0000-0000-000000000000}"/>
          </ac:spMkLst>
        </pc:spChg>
        <pc:spChg chg="mod">
          <ac:chgData name="Suyeon Lee" userId="S::sll1600@ads.northwestern.edu::54385076-bf1b-42be-a0a7-d3f5871da1e6" providerId="AD" clId="Web-{998D2677-801B-2CA5-59D4-8917D3BC0960}" dt="2022-05-19T22:49:36.594" v="148" actId="14100"/>
          <ac:spMkLst>
            <pc:docMk/>
            <pc:sldMk cId="268389923" sldId="300"/>
            <ac:spMk id="4113" creationId="{00000000-0000-0000-0000-000000000000}"/>
          </ac:spMkLst>
        </pc:spChg>
        <pc:picChg chg="mod">
          <ac:chgData name="Suyeon Lee" userId="S::sll1600@ads.northwestern.edu::54385076-bf1b-42be-a0a7-d3f5871da1e6" providerId="AD" clId="Web-{998D2677-801B-2CA5-59D4-8917D3BC0960}" dt="2022-05-19T22:47:57.079" v="127" actId="14100"/>
          <ac:picMkLst>
            <pc:docMk/>
            <pc:sldMk cId="268389923" sldId="300"/>
            <ac:picMk id="3" creationId="{2C207281-0E57-466F-B0DF-87DF91421805}"/>
          </ac:picMkLst>
        </pc:picChg>
        <pc:picChg chg="mod">
          <ac:chgData name="Suyeon Lee" userId="S::sll1600@ads.northwestern.edu::54385076-bf1b-42be-a0a7-d3f5871da1e6" providerId="AD" clId="Web-{998D2677-801B-2CA5-59D4-8917D3BC0960}" dt="2022-05-19T22:47:59.548" v="128" actId="1076"/>
          <ac:picMkLst>
            <pc:docMk/>
            <pc:sldMk cId="268389923" sldId="300"/>
            <ac:picMk id="11" creationId="{326854A7-2394-46AB-9B40-A1313859FFC8}"/>
          </ac:picMkLst>
        </pc:picChg>
        <pc:picChg chg="mod">
          <ac:chgData name="Suyeon Lee" userId="S::sll1600@ads.northwestern.edu::54385076-bf1b-42be-a0a7-d3f5871da1e6" providerId="AD" clId="Web-{998D2677-801B-2CA5-59D4-8917D3BC0960}" dt="2022-05-19T22:49:42.547" v="149" actId="1076"/>
          <ac:picMkLst>
            <pc:docMk/>
            <pc:sldMk cId="268389923" sldId="300"/>
            <ac:picMk id="12" creationId="{2E0B6B47-CC08-489E-9805-2A1857D96E0F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3:04:11.510" v="206" actId="14100"/>
        <pc:sldMkLst>
          <pc:docMk/>
          <pc:sldMk cId="274266491" sldId="301"/>
        </pc:sldMkLst>
        <pc:picChg chg="add mod">
          <ac:chgData name="Suyeon Lee" userId="S::sll1600@ads.northwestern.edu::54385076-bf1b-42be-a0a7-d3f5871da1e6" providerId="AD" clId="Web-{998D2677-801B-2CA5-59D4-8917D3BC0960}" dt="2022-05-19T23:04:11.510" v="206" actId="14100"/>
          <ac:picMkLst>
            <pc:docMk/>
            <pc:sldMk cId="274266491" sldId="301"/>
            <ac:picMk id="2" creationId="{1C36A285-97A5-653F-7D19-242B899A9971}"/>
          </ac:picMkLst>
        </pc:picChg>
      </pc:sldChg>
      <pc:sldChg chg="addSp modSp add replId">
        <pc:chgData name="Suyeon Lee" userId="S::sll1600@ads.northwestern.edu::54385076-bf1b-42be-a0a7-d3f5871da1e6" providerId="AD" clId="Web-{998D2677-801B-2CA5-59D4-8917D3BC0960}" dt="2022-05-19T23:06:41.853" v="212" actId="14100"/>
        <pc:sldMkLst>
          <pc:docMk/>
          <pc:sldMk cId="1637976649" sldId="302"/>
        </pc:sldMkLst>
        <pc:picChg chg="add mod">
          <ac:chgData name="Suyeon Lee" userId="S::sll1600@ads.northwestern.edu::54385076-bf1b-42be-a0a7-d3f5871da1e6" providerId="AD" clId="Web-{998D2677-801B-2CA5-59D4-8917D3BC0960}" dt="2022-05-19T23:06:41.853" v="212" actId="14100"/>
          <ac:picMkLst>
            <pc:docMk/>
            <pc:sldMk cId="1637976649" sldId="302"/>
            <ac:picMk id="2" creationId="{823BFEE4-D99B-D534-A6FF-5AA3CD857BDF}"/>
          </ac:picMkLst>
        </pc:picChg>
      </pc:sldChg>
      <pc:sldChg chg="modSp add del">
        <pc:chgData name="Suyeon Lee" userId="S::sll1600@ads.northwestern.edu::54385076-bf1b-42be-a0a7-d3f5871da1e6" providerId="AD" clId="Web-{998D2677-801B-2CA5-59D4-8917D3BC0960}" dt="2022-05-19T23:03:28.432" v="197"/>
        <pc:sldMkLst>
          <pc:docMk/>
          <pc:sldMk cId="3814126872" sldId="302"/>
        </pc:sldMkLst>
        <pc:spChg chg="mod">
          <ac:chgData name="Suyeon Lee" userId="S::sll1600@ads.northwestern.edu::54385076-bf1b-42be-a0a7-d3f5871da1e6" providerId="AD" clId="Web-{998D2677-801B-2CA5-59D4-8917D3BC0960}" dt="2022-05-19T23:01:48.371" v="191" actId="20577"/>
          <ac:spMkLst>
            <pc:docMk/>
            <pc:sldMk cId="3814126872" sldId="302"/>
            <ac:spMk id="4113" creationId="{00000000-0000-0000-0000-000000000000}"/>
          </ac:spMkLst>
        </pc:spChg>
      </pc:sldChg>
      <pc:sldChg chg="addSp modSp add replId">
        <pc:chgData name="Suyeon Lee" userId="S::sll1600@ads.northwestern.edu::54385076-bf1b-42be-a0a7-d3f5871da1e6" providerId="AD" clId="Web-{998D2677-801B-2CA5-59D4-8917D3BC0960}" dt="2022-05-19T23:08:16.009" v="217" actId="14100"/>
        <pc:sldMkLst>
          <pc:docMk/>
          <pc:sldMk cId="2764119291" sldId="303"/>
        </pc:sldMkLst>
        <pc:picChg chg="add mod">
          <ac:chgData name="Suyeon Lee" userId="S::sll1600@ads.northwestern.edu::54385076-bf1b-42be-a0a7-d3f5871da1e6" providerId="AD" clId="Web-{998D2677-801B-2CA5-59D4-8917D3BC0960}" dt="2022-05-19T23:08:16.009" v="217" actId="14100"/>
          <ac:picMkLst>
            <pc:docMk/>
            <pc:sldMk cId="2764119291" sldId="303"/>
            <ac:picMk id="2" creationId="{8307E9F9-4A96-0181-377E-74548A5B3F9A}"/>
          </ac:picMkLst>
        </pc:picChg>
      </pc:sldChg>
      <pc:sldMasterChg chg="add addSldLayout">
        <pc:chgData name="Suyeon Lee" userId="S::sll1600@ads.northwestern.edu::54385076-bf1b-42be-a0a7-d3f5871da1e6" providerId="AD" clId="Web-{998D2677-801B-2CA5-59D4-8917D3BC0960}" dt="2022-05-19T22:09:38.012" v="0"/>
        <pc:sldMasterMkLst>
          <pc:docMk/>
          <pc:sldMasterMk cId="0" sldId="2147483674"/>
        </pc:sldMasterMkLst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913684261" sldId="2147483660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542039635" sldId="2147483661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3435939464" sldId="2147483675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2336416920" sldId="2147483676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4235885839" sldId="2147483677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3753220879" sldId="2147483678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948731958" sldId="2147483679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2216851587" sldId="2147483680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4243216308" sldId="2147483681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2518197560" sldId="2147483682"/>
          </pc:sldLayoutMkLst>
        </pc:sldLayoutChg>
        <pc:sldLayoutChg chg="ad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0" sldId="2147483674"/>
            <pc:sldLayoutMk cId="1796798425" sldId="2147483683"/>
          </pc:sldLayoutMkLst>
        </pc:sldLayoutChg>
      </pc:sldMasterChg>
      <pc:sldMasterChg chg="replId modSldLayout">
        <pc:chgData name="Suyeon Lee" userId="S::sll1600@ads.northwestern.edu::54385076-bf1b-42be-a0a7-d3f5871da1e6" providerId="AD" clId="Web-{998D2677-801B-2CA5-59D4-8917D3BC0960}" dt="2022-05-19T22:09:38.012" v="0"/>
        <pc:sldMasterMkLst>
          <pc:docMk/>
          <pc:sldMasterMk cId="3378073280" sldId="2147483684"/>
        </pc:sldMasterMkLst>
        <pc:sldLayoutChg chg="replId">
          <pc:chgData name="Suyeon Lee" userId="S::sll1600@ads.northwestern.edu::54385076-bf1b-42be-a0a7-d3f5871da1e6" providerId="AD" clId="Web-{998D2677-801B-2CA5-59D4-8917D3BC0960}" dt="2022-05-19T22:09:38.012" v="0"/>
          <pc:sldLayoutMkLst>
            <pc:docMk/>
            <pc:sldMasterMk cId="3378073280" sldId="2147483684"/>
            <pc:sldLayoutMk cId="3630801759" sldId="2147483685"/>
          </pc:sldLayoutMkLst>
        </pc:sldLayoutChg>
      </pc:sldMasterChg>
    </pc:docChg>
  </pc:docChgLst>
  <pc:docChgLst>
    <pc:chgData name="Suyeon Lee" userId="S::sll1600@ads.northwestern.edu::54385076-bf1b-42be-a0a7-d3f5871da1e6" providerId="AD" clId="Web-{950122D5-22D6-3CC7-7849-F9B4E722B79A}"/>
    <pc:docChg chg="addSld modSld">
      <pc:chgData name="Suyeon Lee" userId="S::sll1600@ads.northwestern.edu::54385076-bf1b-42be-a0a7-d3f5871da1e6" providerId="AD" clId="Web-{950122D5-22D6-3CC7-7849-F9B4E722B79A}" dt="2022-05-20T05:22:03.002" v="5" actId="20577"/>
      <pc:docMkLst>
        <pc:docMk/>
      </pc:docMkLst>
      <pc:sldChg chg="modSp add">
        <pc:chgData name="Suyeon Lee" userId="S::sll1600@ads.northwestern.edu::54385076-bf1b-42be-a0a7-d3f5871da1e6" providerId="AD" clId="Web-{950122D5-22D6-3CC7-7849-F9B4E722B79A}" dt="2022-05-20T05:22:03.002" v="5" actId="20577"/>
        <pc:sldMkLst>
          <pc:docMk/>
          <pc:sldMk cId="3637414716" sldId="304"/>
        </pc:sldMkLst>
        <pc:spChg chg="mod">
          <ac:chgData name="Suyeon Lee" userId="S::sll1600@ads.northwestern.edu::54385076-bf1b-42be-a0a7-d3f5871da1e6" providerId="AD" clId="Web-{950122D5-22D6-3CC7-7849-F9B4E722B79A}" dt="2022-05-20T05:22:03.002" v="5" actId="20577"/>
          <ac:spMkLst>
            <pc:docMk/>
            <pc:sldMk cId="3637414716" sldId="304"/>
            <ac:spMk id="3" creationId="{B3A6EC5C-75A9-6841-A232-CD6FE289C3AE}"/>
          </ac:spMkLst>
        </pc:spChg>
      </pc:sldChg>
      <pc:sldMasterChg chg="addSldLayout">
        <pc:chgData name="Suyeon Lee" userId="S::sll1600@ads.northwestern.edu::54385076-bf1b-42be-a0a7-d3f5871da1e6" providerId="AD" clId="Web-{950122D5-22D6-3CC7-7849-F9B4E722B79A}" dt="2022-05-20T05:21:50.768" v="0"/>
        <pc:sldMasterMkLst>
          <pc:docMk/>
          <pc:sldMasterMk cId="3378073280" sldId="2147483684"/>
        </pc:sldMasterMkLst>
        <pc:sldLayoutChg chg="add">
          <pc:chgData name="Suyeon Lee" userId="S::sll1600@ads.northwestern.edu::54385076-bf1b-42be-a0a7-d3f5871da1e6" providerId="AD" clId="Web-{950122D5-22D6-3CC7-7849-F9B4E722B79A}" dt="2022-05-20T05:21:50.768" v="0"/>
          <pc:sldLayoutMkLst>
            <pc:docMk/>
            <pc:sldMasterMk cId="3378073280" sldId="2147483684"/>
            <pc:sldLayoutMk cId="1546532180" sldId="2147483689"/>
          </pc:sldLayoutMkLst>
        </pc:sldLayoutChg>
      </pc:sldMasterChg>
    </pc:docChg>
  </pc:docChgLst>
  <pc:docChgLst>
    <pc:chgData name="Daniel L Weiss" userId="S::dlw2885@ads.northwestern.edu::9eb720c2-52d8-4896-8792-48826e9f92f5" providerId="AD" clId="Web-{FE1606C2-B405-DDDA-563B-4C34D88BEC7A}"/>
    <pc:docChg chg="addSld modSld sldOrd">
      <pc:chgData name="Daniel L Weiss" userId="S::dlw2885@ads.northwestern.edu::9eb720c2-52d8-4896-8792-48826e9f92f5" providerId="AD" clId="Web-{FE1606C2-B405-DDDA-563B-4C34D88BEC7A}" dt="2022-05-20T17:17:30.649" v="53" actId="20577"/>
      <pc:docMkLst>
        <pc:docMk/>
      </pc:docMkLst>
      <pc:sldChg chg="modSp">
        <pc:chgData name="Daniel L Weiss" userId="S::dlw2885@ads.northwestern.edu::9eb720c2-52d8-4896-8792-48826e9f92f5" providerId="AD" clId="Web-{FE1606C2-B405-DDDA-563B-4C34D88BEC7A}" dt="2022-05-20T17:17:30.649" v="53" actId="20577"/>
        <pc:sldMkLst>
          <pc:docMk/>
          <pc:sldMk cId="3192737806" sldId="281"/>
        </pc:sldMkLst>
        <pc:spChg chg="mod">
          <ac:chgData name="Daniel L Weiss" userId="S::dlw2885@ads.northwestern.edu::9eb720c2-52d8-4896-8792-48826e9f92f5" providerId="AD" clId="Web-{FE1606C2-B405-DDDA-563B-4C34D88BEC7A}" dt="2022-05-20T17:17:30.649" v="53" actId="20577"/>
          <ac:spMkLst>
            <pc:docMk/>
            <pc:sldMk cId="3192737806" sldId="281"/>
            <ac:spMk id="2" creationId="{1B23704D-8869-C847-B9EC-B5C6CF92D4EA}"/>
          </ac:spMkLst>
        </pc:spChg>
      </pc:sldChg>
      <pc:sldChg chg="modSp">
        <pc:chgData name="Daniel L Weiss" userId="S::dlw2885@ads.northwestern.edu::9eb720c2-52d8-4896-8792-48826e9f92f5" providerId="AD" clId="Web-{FE1606C2-B405-DDDA-563B-4C34D88BEC7A}" dt="2022-05-20T17:15:15.432" v="35" actId="20577"/>
        <pc:sldMkLst>
          <pc:docMk/>
          <pc:sldMk cId="3637414716" sldId="304"/>
        </pc:sldMkLst>
        <pc:spChg chg="mod">
          <ac:chgData name="Daniel L Weiss" userId="S::dlw2885@ads.northwestern.edu::9eb720c2-52d8-4896-8792-48826e9f92f5" providerId="AD" clId="Web-{FE1606C2-B405-DDDA-563B-4C34D88BEC7A}" dt="2022-05-20T17:15:11.807" v="34" actId="20577"/>
          <ac:spMkLst>
            <pc:docMk/>
            <pc:sldMk cId="3637414716" sldId="304"/>
            <ac:spMk id="2" creationId="{599FCEC9-0EC9-374D-959D-7AB59467C1BA}"/>
          </ac:spMkLst>
        </pc:spChg>
        <pc:spChg chg="mod">
          <ac:chgData name="Daniel L Weiss" userId="S::dlw2885@ads.northwestern.edu::9eb720c2-52d8-4896-8792-48826e9f92f5" providerId="AD" clId="Web-{FE1606C2-B405-DDDA-563B-4C34D88BEC7A}" dt="2022-05-20T17:15:15.432" v="35" actId="20577"/>
          <ac:spMkLst>
            <pc:docMk/>
            <pc:sldMk cId="3637414716" sldId="304"/>
            <ac:spMk id="3" creationId="{B3A6EC5C-75A9-6841-A232-CD6FE289C3AE}"/>
          </ac:spMkLst>
        </pc:spChg>
      </pc:sldChg>
      <pc:sldChg chg="modSp add replId">
        <pc:chgData name="Daniel L Weiss" userId="S::dlw2885@ads.northwestern.edu::9eb720c2-52d8-4896-8792-48826e9f92f5" providerId="AD" clId="Web-{FE1606C2-B405-DDDA-563B-4C34D88BEC7A}" dt="2022-05-20T17:15:25.557" v="37" actId="20577"/>
        <pc:sldMkLst>
          <pc:docMk/>
          <pc:sldMk cId="4224774470" sldId="305"/>
        </pc:sldMkLst>
        <pc:spChg chg="mod">
          <ac:chgData name="Daniel L Weiss" userId="S::dlw2885@ads.northwestern.edu::9eb720c2-52d8-4896-8792-48826e9f92f5" providerId="AD" clId="Web-{FE1606C2-B405-DDDA-563B-4C34D88BEC7A}" dt="2022-05-20T17:15:25.557" v="37" actId="20577"/>
          <ac:spMkLst>
            <pc:docMk/>
            <pc:sldMk cId="4224774470" sldId="305"/>
            <ac:spMk id="2" creationId="{599FCEC9-0EC9-374D-959D-7AB59467C1BA}"/>
          </ac:spMkLst>
        </pc:spChg>
      </pc:sldChg>
      <pc:sldChg chg="modSp add ord replId">
        <pc:chgData name="Daniel L Weiss" userId="S::dlw2885@ads.northwestern.edu::9eb720c2-52d8-4896-8792-48826e9f92f5" providerId="AD" clId="Web-{FE1606C2-B405-DDDA-563B-4C34D88BEC7A}" dt="2022-05-20T17:17:26.774" v="42" actId="20577"/>
        <pc:sldMkLst>
          <pc:docMk/>
          <pc:sldMk cId="4054594801" sldId="306"/>
        </pc:sldMkLst>
        <pc:spChg chg="mod">
          <ac:chgData name="Daniel L Weiss" userId="S::dlw2885@ads.northwestern.edu::9eb720c2-52d8-4896-8792-48826e9f92f5" providerId="AD" clId="Web-{FE1606C2-B405-DDDA-563B-4C34D88BEC7A}" dt="2022-05-20T17:17:26.774" v="42" actId="20577"/>
          <ac:spMkLst>
            <pc:docMk/>
            <pc:sldMk cId="4054594801" sldId="306"/>
            <ac:spMk id="2" creationId="{599FCEC9-0EC9-374D-959D-7AB59467C1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95A65-5B25-4D6A-A096-4DE8AFBB7123}" type="datetimeFigureOut"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21A08-BD00-4E68-9811-B33BF0B0CB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79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01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70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961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266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4303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0880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62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5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274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37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48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620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0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Folders, coordinated discharge worksheet,</a:t>
            </a:r>
            <a:r>
              <a:rPr lang="en-US" altLang="en-US" baseline="0"/>
              <a:t> </a:t>
            </a: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D554F2-0089-42BC-B985-B8B12AAAB063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71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80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219200" y="1887490"/>
            <a:ext cx="5582652" cy="1078262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4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978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94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3" y="2130652"/>
            <a:ext cx="10363435" cy="14695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5" y="3885973"/>
            <a:ext cx="8534870" cy="1753054"/>
          </a:xfrm>
        </p:spPr>
        <p:txBody>
          <a:bodyPr/>
          <a:lstStyle>
            <a:lvl1pPr marL="0" indent="0" algn="ctr">
              <a:buNone/>
              <a:defRPr/>
            </a:lvl1pPr>
            <a:lvl2pPr marL="148147" indent="0" algn="ctr">
              <a:buNone/>
              <a:defRPr/>
            </a:lvl2pPr>
            <a:lvl3pPr marL="296294" indent="0" algn="ctr">
              <a:buNone/>
              <a:defRPr/>
            </a:lvl3pPr>
            <a:lvl4pPr marL="444442" indent="0" algn="ctr">
              <a:buNone/>
              <a:defRPr/>
            </a:lvl4pPr>
            <a:lvl5pPr marL="592589" indent="0" algn="ctr">
              <a:buNone/>
              <a:defRPr/>
            </a:lvl5pPr>
            <a:lvl6pPr marL="740736" indent="0" algn="ctr">
              <a:buNone/>
              <a:defRPr/>
            </a:lvl6pPr>
            <a:lvl7pPr marL="888883" indent="0" algn="ctr">
              <a:buNone/>
              <a:defRPr/>
            </a:lvl7pPr>
            <a:lvl8pPr marL="1037030" indent="0" algn="ctr">
              <a:buNone/>
              <a:defRPr/>
            </a:lvl8pPr>
            <a:lvl9pPr marL="11851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3547D-4BC9-413E-9471-63CF1C7FC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93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01BBA-A3A8-4B51-BD7C-320539562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416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4"/>
            <a:ext cx="10363435" cy="1361848"/>
          </a:xfrm>
        </p:spPr>
        <p:txBody>
          <a:bodyPr anchor="t"/>
          <a:lstStyle>
            <a:lvl1pPr algn="l">
              <a:defRPr sz="12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826"/>
            <a:ext cx="10363435" cy="1500188"/>
          </a:xfrm>
        </p:spPr>
        <p:txBody>
          <a:bodyPr anchor="b"/>
          <a:lstStyle>
            <a:lvl1pPr marL="0" indent="0">
              <a:buNone/>
              <a:defRPr sz="648"/>
            </a:lvl1pPr>
            <a:lvl2pPr marL="148147" indent="0">
              <a:buNone/>
              <a:defRPr sz="583"/>
            </a:lvl2pPr>
            <a:lvl3pPr marL="296294" indent="0">
              <a:buNone/>
              <a:defRPr sz="518"/>
            </a:lvl3pPr>
            <a:lvl4pPr marL="444442" indent="0">
              <a:buNone/>
              <a:defRPr sz="454"/>
            </a:lvl4pPr>
            <a:lvl5pPr marL="592589" indent="0">
              <a:buNone/>
              <a:defRPr sz="454"/>
            </a:lvl5pPr>
            <a:lvl6pPr marL="740736" indent="0">
              <a:buNone/>
              <a:defRPr sz="454"/>
            </a:lvl6pPr>
            <a:lvl7pPr marL="888883" indent="0">
              <a:buNone/>
              <a:defRPr sz="454"/>
            </a:lvl7pPr>
            <a:lvl8pPr marL="1037030" indent="0">
              <a:buNone/>
              <a:defRPr sz="454"/>
            </a:lvl8pPr>
            <a:lvl9pPr marL="1185178" indent="0">
              <a:buNone/>
              <a:defRPr sz="4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D7658-567F-4AA5-BA9B-0C6FB54F04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8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71" y="1981540"/>
            <a:ext cx="5152907" cy="4114460"/>
          </a:xfrm>
        </p:spPr>
        <p:txBody>
          <a:bodyPr/>
          <a:lstStyle>
            <a:lvl1pPr>
              <a:defRPr sz="907"/>
            </a:lvl1pPr>
            <a:lvl2pPr>
              <a:defRPr sz="778"/>
            </a:lvl2pPr>
            <a:lvl3pPr>
              <a:defRPr sz="648"/>
            </a:lvl3pPr>
            <a:lvl4pPr>
              <a:defRPr sz="583"/>
            </a:lvl4pPr>
            <a:lvl5pPr>
              <a:defRPr sz="583"/>
            </a:lvl5pPr>
            <a:lvl6pPr>
              <a:defRPr sz="583"/>
            </a:lvl6pPr>
            <a:lvl7pPr>
              <a:defRPr sz="583"/>
            </a:lvl7pPr>
            <a:lvl8pPr>
              <a:defRPr sz="583"/>
            </a:lvl8pPr>
            <a:lvl9pPr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4223" y="1981540"/>
            <a:ext cx="5153495" cy="4114460"/>
          </a:xfrm>
        </p:spPr>
        <p:txBody>
          <a:bodyPr/>
          <a:lstStyle>
            <a:lvl1pPr>
              <a:defRPr sz="907"/>
            </a:lvl1pPr>
            <a:lvl2pPr>
              <a:defRPr sz="778"/>
            </a:lvl2pPr>
            <a:lvl3pPr>
              <a:defRPr sz="648"/>
            </a:lvl3pPr>
            <a:lvl4pPr>
              <a:defRPr sz="583"/>
            </a:lvl4pPr>
            <a:lvl5pPr>
              <a:defRPr sz="583"/>
            </a:lvl5pPr>
            <a:lvl6pPr>
              <a:defRPr sz="583"/>
            </a:lvl6pPr>
            <a:lvl7pPr>
              <a:defRPr sz="583"/>
            </a:lvl7pPr>
            <a:lvl8pPr>
              <a:defRPr sz="583"/>
            </a:lvl8pPr>
            <a:lvl9pPr>
              <a:defRPr sz="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79E20-B203-4BD4-984E-5ED4DD4BC4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220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18" y="274411"/>
            <a:ext cx="109725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718" y="1535339"/>
            <a:ext cx="5386917" cy="639536"/>
          </a:xfrm>
        </p:spPr>
        <p:txBody>
          <a:bodyPr anchor="b"/>
          <a:lstStyle>
            <a:lvl1pPr marL="0" indent="0">
              <a:buNone/>
              <a:defRPr sz="778" b="1"/>
            </a:lvl1pPr>
            <a:lvl2pPr marL="148147" indent="0">
              <a:buNone/>
              <a:defRPr sz="648" b="1"/>
            </a:lvl2pPr>
            <a:lvl3pPr marL="296294" indent="0">
              <a:buNone/>
              <a:defRPr sz="583" b="1"/>
            </a:lvl3pPr>
            <a:lvl4pPr marL="444442" indent="0">
              <a:buNone/>
              <a:defRPr sz="518" b="1"/>
            </a:lvl4pPr>
            <a:lvl5pPr marL="592589" indent="0">
              <a:buNone/>
              <a:defRPr sz="518" b="1"/>
            </a:lvl5pPr>
            <a:lvl6pPr marL="740736" indent="0">
              <a:buNone/>
              <a:defRPr sz="518" b="1"/>
            </a:lvl6pPr>
            <a:lvl7pPr marL="888883" indent="0">
              <a:buNone/>
              <a:defRPr sz="518" b="1"/>
            </a:lvl7pPr>
            <a:lvl8pPr marL="1037030" indent="0">
              <a:buNone/>
              <a:defRPr sz="518" b="1"/>
            </a:lvl8pPr>
            <a:lvl9pPr marL="1185178" indent="0">
              <a:buNone/>
              <a:defRPr sz="5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718" y="2174875"/>
            <a:ext cx="5386917" cy="3951174"/>
          </a:xfrm>
        </p:spPr>
        <p:txBody>
          <a:bodyPr/>
          <a:lstStyle>
            <a:lvl1pPr>
              <a:defRPr sz="778"/>
            </a:lvl1pPr>
            <a:lvl2pPr>
              <a:defRPr sz="648"/>
            </a:lvl2pPr>
            <a:lvl3pPr>
              <a:defRPr sz="583"/>
            </a:lvl3pPr>
            <a:lvl4pPr>
              <a:defRPr sz="518"/>
            </a:lvl4pPr>
            <a:lvl5pPr>
              <a:defRPr sz="518"/>
            </a:lvl5pPr>
            <a:lvl6pPr>
              <a:defRPr sz="518"/>
            </a:lvl6pPr>
            <a:lvl7pPr>
              <a:defRPr sz="518"/>
            </a:lvl7pPr>
            <a:lvl8pPr>
              <a:defRPr sz="518"/>
            </a:lvl8pPr>
            <a:lvl9pPr>
              <a:defRPr sz="5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02" y="1535339"/>
            <a:ext cx="5388681" cy="639536"/>
          </a:xfrm>
        </p:spPr>
        <p:txBody>
          <a:bodyPr anchor="b"/>
          <a:lstStyle>
            <a:lvl1pPr marL="0" indent="0">
              <a:buNone/>
              <a:defRPr sz="778" b="1"/>
            </a:lvl1pPr>
            <a:lvl2pPr marL="148147" indent="0">
              <a:buNone/>
              <a:defRPr sz="648" b="1"/>
            </a:lvl2pPr>
            <a:lvl3pPr marL="296294" indent="0">
              <a:buNone/>
              <a:defRPr sz="583" b="1"/>
            </a:lvl3pPr>
            <a:lvl4pPr marL="444442" indent="0">
              <a:buNone/>
              <a:defRPr sz="518" b="1"/>
            </a:lvl4pPr>
            <a:lvl5pPr marL="592589" indent="0">
              <a:buNone/>
              <a:defRPr sz="518" b="1"/>
            </a:lvl5pPr>
            <a:lvl6pPr marL="740736" indent="0">
              <a:buNone/>
              <a:defRPr sz="518" b="1"/>
            </a:lvl6pPr>
            <a:lvl7pPr marL="888883" indent="0">
              <a:buNone/>
              <a:defRPr sz="518" b="1"/>
            </a:lvl7pPr>
            <a:lvl8pPr marL="1037030" indent="0">
              <a:buNone/>
              <a:defRPr sz="518" b="1"/>
            </a:lvl8pPr>
            <a:lvl9pPr marL="1185178" indent="0">
              <a:buNone/>
              <a:defRPr sz="51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02" y="2174875"/>
            <a:ext cx="5388681" cy="3951174"/>
          </a:xfrm>
        </p:spPr>
        <p:txBody>
          <a:bodyPr/>
          <a:lstStyle>
            <a:lvl1pPr>
              <a:defRPr sz="778"/>
            </a:lvl1pPr>
            <a:lvl2pPr>
              <a:defRPr sz="648"/>
            </a:lvl2pPr>
            <a:lvl3pPr>
              <a:defRPr sz="583"/>
            </a:lvl3pPr>
            <a:lvl4pPr>
              <a:defRPr sz="518"/>
            </a:lvl4pPr>
            <a:lvl5pPr>
              <a:defRPr sz="518"/>
            </a:lvl5pPr>
            <a:lvl6pPr>
              <a:defRPr sz="518"/>
            </a:lvl6pPr>
            <a:lvl7pPr>
              <a:defRPr sz="518"/>
            </a:lvl7pPr>
            <a:lvl8pPr>
              <a:defRPr sz="518"/>
            </a:lvl8pPr>
            <a:lvl9pPr>
              <a:defRPr sz="5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92FF-6FEB-4B0A-A16F-45E566AEA8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1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1D79-DF39-4214-987D-90FCD8FC61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490C7-5AEE-4CED-B4CE-7FF6F1301C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16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868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18" y="273277"/>
            <a:ext cx="4011083" cy="1161710"/>
          </a:xfrm>
        </p:spPr>
        <p:txBody>
          <a:bodyPr anchor="b"/>
          <a:lstStyle>
            <a:lvl1pPr algn="l">
              <a:defRPr sz="64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616" y="273277"/>
            <a:ext cx="6815667" cy="5852773"/>
          </a:xfrm>
        </p:spPr>
        <p:txBody>
          <a:bodyPr/>
          <a:lstStyle>
            <a:lvl1pPr>
              <a:defRPr sz="1037"/>
            </a:lvl1pPr>
            <a:lvl2pPr>
              <a:defRPr sz="907"/>
            </a:lvl2pPr>
            <a:lvl3pPr>
              <a:defRPr sz="778"/>
            </a:lvl3pPr>
            <a:lvl4pPr>
              <a:defRPr sz="648"/>
            </a:lvl4pPr>
            <a:lvl5pPr>
              <a:defRPr sz="648"/>
            </a:lvl5pPr>
            <a:lvl6pPr>
              <a:defRPr sz="648"/>
            </a:lvl6pPr>
            <a:lvl7pPr>
              <a:defRPr sz="648"/>
            </a:lvl7pPr>
            <a:lvl8pPr>
              <a:defRPr sz="648"/>
            </a:lvl8pPr>
            <a:lvl9pPr>
              <a:defRPr sz="6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718" y="1434987"/>
            <a:ext cx="4011083" cy="4691063"/>
          </a:xfrm>
        </p:spPr>
        <p:txBody>
          <a:bodyPr/>
          <a:lstStyle>
            <a:lvl1pPr marL="0" indent="0">
              <a:buNone/>
              <a:defRPr sz="454"/>
            </a:lvl1pPr>
            <a:lvl2pPr marL="148147" indent="0">
              <a:buNone/>
              <a:defRPr sz="389"/>
            </a:lvl2pPr>
            <a:lvl3pPr marL="296294" indent="0">
              <a:buNone/>
              <a:defRPr sz="324"/>
            </a:lvl3pPr>
            <a:lvl4pPr marL="444442" indent="0">
              <a:buNone/>
              <a:defRPr sz="292"/>
            </a:lvl4pPr>
            <a:lvl5pPr marL="592589" indent="0">
              <a:buNone/>
              <a:defRPr sz="292"/>
            </a:lvl5pPr>
            <a:lvl6pPr marL="740736" indent="0">
              <a:buNone/>
              <a:defRPr sz="292"/>
            </a:lvl6pPr>
            <a:lvl7pPr marL="888883" indent="0">
              <a:buNone/>
              <a:defRPr sz="292"/>
            </a:lvl7pPr>
            <a:lvl8pPr marL="1037030" indent="0">
              <a:buNone/>
              <a:defRPr sz="292"/>
            </a:lvl8pPr>
            <a:lvl9pPr marL="1185178" indent="0">
              <a:buNone/>
              <a:defRPr sz="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2C4E8-DF9F-42B7-B4FC-345577A4D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197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82" y="4800487"/>
            <a:ext cx="7315435" cy="566964"/>
          </a:xfrm>
        </p:spPr>
        <p:txBody>
          <a:bodyPr anchor="b"/>
          <a:lstStyle>
            <a:lvl1pPr algn="l">
              <a:defRPr sz="64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82" y="612889"/>
            <a:ext cx="7315435" cy="4114460"/>
          </a:xfrm>
        </p:spPr>
        <p:txBody>
          <a:bodyPr/>
          <a:lstStyle>
            <a:lvl1pPr marL="0" indent="0">
              <a:buNone/>
              <a:defRPr sz="1037"/>
            </a:lvl1pPr>
            <a:lvl2pPr marL="148147" indent="0">
              <a:buNone/>
              <a:defRPr sz="907"/>
            </a:lvl2pPr>
            <a:lvl3pPr marL="296294" indent="0">
              <a:buNone/>
              <a:defRPr sz="778"/>
            </a:lvl3pPr>
            <a:lvl4pPr marL="444442" indent="0">
              <a:buNone/>
              <a:defRPr sz="648"/>
            </a:lvl4pPr>
            <a:lvl5pPr marL="592589" indent="0">
              <a:buNone/>
              <a:defRPr sz="648"/>
            </a:lvl5pPr>
            <a:lvl6pPr marL="740736" indent="0">
              <a:buNone/>
              <a:defRPr sz="648"/>
            </a:lvl6pPr>
            <a:lvl7pPr marL="888883" indent="0">
              <a:buNone/>
              <a:defRPr sz="648"/>
            </a:lvl7pPr>
            <a:lvl8pPr marL="1037030" indent="0">
              <a:buNone/>
              <a:defRPr sz="648"/>
            </a:lvl8pPr>
            <a:lvl9pPr marL="1185178" indent="0">
              <a:buNone/>
              <a:defRPr sz="64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82" y="5367451"/>
            <a:ext cx="7315435" cy="804522"/>
          </a:xfrm>
        </p:spPr>
        <p:txBody>
          <a:bodyPr/>
          <a:lstStyle>
            <a:lvl1pPr marL="0" indent="0">
              <a:buNone/>
              <a:defRPr sz="454"/>
            </a:lvl1pPr>
            <a:lvl2pPr marL="148147" indent="0">
              <a:buNone/>
              <a:defRPr sz="389"/>
            </a:lvl2pPr>
            <a:lvl3pPr marL="296294" indent="0">
              <a:buNone/>
              <a:defRPr sz="324"/>
            </a:lvl3pPr>
            <a:lvl4pPr marL="444442" indent="0">
              <a:buNone/>
              <a:defRPr sz="292"/>
            </a:lvl4pPr>
            <a:lvl5pPr marL="592589" indent="0">
              <a:buNone/>
              <a:defRPr sz="292"/>
            </a:lvl5pPr>
            <a:lvl6pPr marL="740736" indent="0">
              <a:buNone/>
              <a:defRPr sz="292"/>
            </a:lvl6pPr>
            <a:lvl7pPr marL="888883" indent="0">
              <a:buNone/>
              <a:defRPr sz="292"/>
            </a:lvl7pPr>
            <a:lvl8pPr marL="1037030" indent="0">
              <a:buNone/>
              <a:defRPr sz="292"/>
            </a:lvl8pPr>
            <a:lvl9pPr marL="1185178" indent="0">
              <a:buNone/>
              <a:defRPr sz="2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D7CC-320A-4DD5-A573-40B2FE798B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6798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99B3C-C0AF-4DFC-870A-6CD25A13E9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6842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7153" y="609487"/>
            <a:ext cx="2590565" cy="5486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871" y="609487"/>
            <a:ext cx="7715838" cy="5486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51028-4E33-4EF2-8EFD-D9BA1B7D5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03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57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3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91337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107521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47627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069300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37807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2" r:id="rId2"/>
    <p:sldLayoutId id="2147483663" r:id="rId3"/>
    <p:sldLayoutId id="2147483689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703" y="609534"/>
            <a:ext cx="1036297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703" y="1981399"/>
            <a:ext cx="10362973" cy="41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BA9C50E-4780-9F4B-8BB5-E04B5A14CE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702" y="6248466"/>
            <a:ext cx="2540000" cy="45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defTabSz="812752" eaLnBrk="1" hangingPunct="1">
              <a:defRPr sz="123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2B20AB7F-132B-2D47-9F39-2FFEE94B858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76" y="6248466"/>
            <a:ext cx="3861027" cy="45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ctr" defTabSz="812752" eaLnBrk="1" hangingPunct="1">
              <a:defRPr sz="1231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15D6A7F7-D091-1C45-9B0A-8078D1845E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76" y="6248466"/>
            <a:ext cx="2540000" cy="457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0802" tIns="125401" rIns="250802" bIns="125401" numCol="1" anchor="t" anchorCtr="0" compatLnSpc="1">
            <a:prstTxWarp prst="textNoShape">
              <a:avLst/>
            </a:prstTxWarp>
          </a:bodyPr>
          <a:lstStyle>
            <a:lvl1pPr algn="r" defTabSz="812752" eaLnBrk="1" hangingPunct="1">
              <a:defRPr sz="1231"/>
            </a:lvl1pPr>
          </a:lstStyle>
          <a:p>
            <a:pPr>
              <a:defRPr/>
            </a:pPr>
            <a:fld id="{6A4EF965-0E43-4C32-AFEB-07C3E2CF2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60" r:id="rId10"/>
    <p:sldLayoutId id="2147483661" r:id="rId11"/>
  </p:sldLayoutIdLst>
  <p:txStyles>
    <p:titleStyle>
      <a:lvl1pPr algn="ctr" defTabSz="812472" rtl="0" eaLnBrk="0" fontAlgn="base" hangingPunct="0">
        <a:spcBef>
          <a:spcPct val="0"/>
        </a:spcBef>
        <a:spcAft>
          <a:spcPct val="0"/>
        </a:spcAft>
        <a:defRPr sz="3916">
          <a:solidFill>
            <a:schemeClr val="tx2"/>
          </a:solidFill>
          <a:latin typeface="+mj-lt"/>
          <a:ea typeface="+mj-ea"/>
          <a:cs typeface="+mj-cs"/>
        </a:defRPr>
      </a:lvl1pPr>
      <a:lvl2pPr algn="ctr" defTabSz="812472" rtl="0" eaLnBrk="0" fontAlgn="base" hangingPunct="0">
        <a:spcBef>
          <a:spcPct val="0"/>
        </a:spcBef>
        <a:spcAft>
          <a:spcPct val="0"/>
        </a:spcAft>
        <a:defRPr sz="3916">
          <a:solidFill>
            <a:schemeClr val="tx2"/>
          </a:solidFill>
          <a:latin typeface="Times New Roman" pitchFamily="18" charset="0"/>
        </a:defRPr>
      </a:lvl2pPr>
      <a:lvl3pPr algn="ctr" defTabSz="812472" rtl="0" eaLnBrk="0" fontAlgn="base" hangingPunct="0">
        <a:spcBef>
          <a:spcPct val="0"/>
        </a:spcBef>
        <a:spcAft>
          <a:spcPct val="0"/>
        </a:spcAft>
        <a:defRPr sz="3916">
          <a:solidFill>
            <a:schemeClr val="tx2"/>
          </a:solidFill>
          <a:latin typeface="Times New Roman" pitchFamily="18" charset="0"/>
        </a:defRPr>
      </a:lvl3pPr>
      <a:lvl4pPr algn="ctr" defTabSz="812472" rtl="0" eaLnBrk="0" fontAlgn="base" hangingPunct="0">
        <a:spcBef>
          <a:spcPct val="0"/>
        </a:spcBef>
        <a:spcAft>
          <a:spcPct val="0"/>
        </a:spcAft>
        <a:defRPr sz="3916">
          <a:solidFill>
            <a:schemeClr val="tx2"/>
          </a:solidFill>
          <a:latin typeface="Times New Roman" pitchFamily="18" charset="0"/>
        </a:defRPr>
      </a:lvl4pPr>
      <a:lvl5pPr algn="ctr" defTabSz="812472" rtl="0" eaLnBrk="0" fontAlgn="base" hangingPunct="0">
        <a:spcBef>
          <a:spcPct val="0"/>
        </a:spcBef>
        <a:spcAft>
          <a:spcPct val="0"/>
        </a:spcAft>
        <a:defRPr sz="3916">
          <a:solidFill>
            <a:schemeClr val="tx2"/>
          </a:solidFill>
          <a:latin typeface="Times New Roman" pitchFamily="18" charset="0"/>
        </a:defRPr>
      </a:lvl5pPr>
      <a:lvl6pPr marL="148147" algn="ctr" defTabSz="812752" rtl="0" fontAlgn="base">
        <a:spcBef>
          <a:spcPct val="0"/>
        </a:spcBef>
        <a:spcAft>
          <a:spcPct val="0"/>
        </a:spcAft>
        <a:defRPr sz="3921">
          <a:solidFill>
            <a:schemeClr val="tx2"/>
          </a:solidFill>
          <a:latin typeface="Times New Roman" pitchFamily="18" charset="0"/>
        </a:defRPr>
      </a:lvl6pPr>
      <a:lvl7pPr marL="296294" algn="ctr" defTabSz="812752" rtl="0" fontAlgn="base">
        <a:spcBef>
          <a:spcPct val="0"/>
        </a:spcBef>
        <a:spcAft>
          <a:spcPct val="0"/>
        </a:spcAft>
        <a:defRPr sz="3921">
          <a:solidFill>
            <a:schemeClr val="tx2"/>
          </a:solidFill>
          <a:latin typeface="Times New Roman" pitchFamily="18" charset="0"/>
        </a:defRPr>
      </a:lvl7pPr>
      <a:lvl8pPr marL="444442" algn="ctr" defTabSz="812752" rtl="0" fontAlgn="base">
        <a:spcBef>
          <a:spcPct val="0"/>
        </a:spcBef>
        <a:spcAft>
          <a:spcPct val="0"/>
        </a:spcAft>
        <a:defRPr sz="3921">
          <a:solidFill>
            <a:schemeClr val="tx2"/>
          </a:solidFill>
          <a:latin typeface="Times New Roman" pitchFamily="18" charset="0"/>
        </a:defRPr>
      </a:lvl8pPr>
      <a:lvl9pPr marL="592589" algn="ctr" defTabSz="812752" rtl="0" fontAlgn="base">
        <a:spcBef>
          <a:spcPct val="0"/>
        </a:spcBef>
        <a:spcAft>
          <a:spcPct val="0"/>
        </a:spcAft>
        <a:defRPr sz="3921">
          <a:solidFill>
            <a:schemeClr val="tx2"/>
          </a:solidFill>
          <a:latin typeface="Times New Roman" pitchFamily="18" charset="0"/>
        </a:defRPr>
      </a:lvl9pPr>
    </p:titleStyle>
    <p:bodyStyle>
      <a:lvl1pPr marL="304222" indent="-304222" algn="l" defTabSz="812472" rtl="0" eaLnBrk="0" fontAlgn="base" hangingPunct="0">
        <a:spcBef>
          <a:spcPct val="20000"/>
        </a:spcBef>
        <a:spcAft>
          <a:spcPct val="0"/>
        </a:spcAft>
        <a:buChar char="•"/>
        <a:defRPr sz="2833">
          <a:solidFill>
            <a:schemeClr val="tx1"/>
          </a:solidFill>
          <a:latin typeface="+mn-lt"/>
          <a:ea typeface="+mn-ea"/>
          <a:cs typeface="+mn-cs"/>
        </a:defRPr>
      </a:lvl1pPr>
      <a:lvl2pPr marL="660361" indent="-253959" algn="l" defTabSz="812472" rtl="0" eaLnBrk="0" fontAlgn="base" hangingPunct="0">
        <a:spcBef>
          <a:spcPct val="20000"/>
        </a:spcBef>
        <a:spcAft>
          <a:spcPct val="0"/>
        </a:spcAft>
        <a:buChar char="–"/>
        <a:defRPr sz="2479">
          <a:solidFill>
            <a:schemeClr val="tx1"/>
          </a:solidFill>
          <a:latin typeface="+mn-lt"/>
        </a:defRPr>
      </a:lvl2pPr>
      <a:lvl3pPr marL="1015837" indent="-203035" algn="l" defTabSz="812472" rtl="0" eaLnBrk="0" fontAlgn="base" hangingPunct="0">
        <a:spcBef>
          <a:spcPct val="20000"/>
        </a:spcBef>
        <a:spcAft>
          <a:spcPct val="0"/>
        </a:spcAft>
        <a:buChar char="•"/>
        <a:defRPr sz="2125">
          <a:solidFill>
            <a:schemeClr val="tx1"/>
          </a:solidFill>
          <a:latin typeface="+mn-lt"/>
        </a:defRPr>
      </a:lvl3pPr>
      <a:lvl4pPr marL="1422239" indent="-203035" algn="l" defTabSz="812472" rtl="0" eaLnBrk="0" fontAlgn="base" hangingPunct="0">
        <a:spcBef>
          <a:spcPct val="20000"/>
        </a:spcBef>
        <a:spcAft>
          <a:spcPct val="0"/>
        </a:spcAft>
        <a:buChar char="–"/>
        <a:defRPr sz="1771">
          <a:solidFill>
            <a:schemeClr val="tx1"/>
          </a:solidFill>
          <a:latin typeface="+mn-lt"/>
        </a:defRPr>
      </a:lvl4pPr>
      <a:lvl5pPr marL="1828640" indent="-203035" algn="l" defTabSz="812472" rtl="0" eaLnBrk="0" fontAlgn="base" hangingPunct="0">
        <a:spcBef>
          <a:spcPct val="20000"/>
        </a:spcBef>
        <a:spcAft>
          <a:spcPct val="0"/>
        </a:spcAft>
        <a:buChar char="»"/>
        <a:defRPr sz="1771">
          <a:solidFill>
            <a:schemeClr val="tx1"/>
          </a:solidFill>
          <a:latin typeface="+mn-lt"/>
        </a:defRPr>
      </a:lvl5pPr>
      <a:lvl6pPr marL="1976839" indent="-203188" algn="l" defTabSz="812752" rtl="0" fontAlgn="base">
        <a:spcBef>
          <a:spcPct val="20000"/>
        </a:spcBef>
        <a:spcAft>
          <a:spcPct val="0"/>
        </a:spcAft>
        <a:buChar char="»"/>
        <a:defRPr sz="1782">
          <a:solidFill>
            <a:schemeClr val="tx1"/>
          </a:solidFill>
          <a:latin typeface="+mn-lt"/>
        </a:defRPr>
      </a:lvl6pPr>
      <a:lvl7pPr marL="2124986" indent="-203188" algn="l" defTabSz="812752" rtl="0" fontAlgn="base">
        <a:spcBef>
          <a:spcPct val="20000"/>
        </a:spcBef>
        <a:spcAft>
          <a:spcPct val="0"/>
        </a:spcAft>
        <a:buChar char="»"/>
        <a:defRPr sz="1782">
          <a:solidFill>
            <a:schemeClr val="tx1"/>
          </a:solidFill>
          <a:latin typeface="+mn-lt"/>
        </a:defRPr>
      </a:lvl7pPr>
      <a:lvl8pPr marL="2273134" indent="-203188" algn="l" defTabSz="812752" rtl="0" fontAlgn="base">
        <a:spcBef>
          <a:spcPct val="20000"/>
        </a:spcBef>
        <a:spcAft>
          <a:spcPct val="0"/>
        </a:spcAft>
        <a:buChar char="»"/>
        <a:defRPr sz="1782">
          <a:solidFill>
            <a:schemeClr val="tx1"/>
          </a:solidFill>
          <a:latin typeface="+mn-lt"/>
        </a:defRPr>
      </a:lvl8pPr>
      <a:lvl9pPr marL="2421281" indent="-203188" algn="l" defTabSz="812752" rtl="0" fontAlgn="base">
        <a:spcBef>
          <a:spcPct val="20000"/>
        </a:spcBef>
        <a:spcAft>
          <a:spcPct val="0"/>
        </a:spcAft>
        <a:buChar char="»"/>
        <a:defRPr sz="17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96294" rtl="0" eaLnBrk="1" latinLnBrk="0" hangingPunct="1">
        <a:defRPr sz="583" kern="1200">
          <a:solidFill>
            <a:schemeClr val="tx1"/>
          </a:solidFill>
          <a:latin typeface="+mn-lt"/>
          <a:ea typeface="+mn-ea"/>
          <a:cs typeface="+mn-cs"/>
        </a:defRPr>
      </a:lvl1pPr>
      <a:lvl2pPr marL="148147" algn="l" defTabSz="296294" rtl="0" eaLnBrk="1" latinLnBrk="0" hangingPunct="1">
        <a:defRPr sz="583" kern="1200">
          <a:solidFill>
            <a:schemeClr val="tx1"/>
          </a:solidFill>
          <a:latin typeface="+mn-lt"/>
          <a:ea typeface="+mn-ea"/>
          <a:cs typeface="+mn-cs"/>
        </a:defRPr>
      </a:lvl2pPr>
      <a:lvl3pPr marL="296294" algn="l" defTabSz="296294" rtl="0" eaLnBrk="1" latinLnBrk="0" hangingPunct="1">
        <a:defRPr sz="583" kern="1200">
          <a:solidFill>
            <a:schemeClr val="tx1"/>
          </a:solidFill>
          <a:latin typeface="+mn-lt"/>
          <a:ea typeface="+mn-ea"/>
          <a:cs typeface="+mn-cs"/>
        </a:defRPr>
      </a:lvl3pPr>
      <a:lvl4pPr marL="444442" algn="l" defTabSz="296294" rtl="0" eaLnBrk="1" latinLnBrk="0" hangingPunct="1">
        <a:defRPr sz="583" kern="1200">
          <a:solidFill>
            <a:schemeClr val="tx1"/>
          </a:solidFill>
          <a:latin typeface="+mn-lt"/>
          <a:ea typeface="+mn-ea"/>
          <a:cs typeface="+mn-cs"/>
        </a:defRPr>
      </a:lvl4pPr>
      <a:lvl5pPr marL="592589" algn="l" defTabSz="296294" rtl="0" eaLnBrk="1" latinLnBrk="0" hangingPunct="1">
        <a:defRPr sz="583" kern="1200">
          <a:solidFill>
            <a:schemeClr val="tx1"/>
          </a:solidFill>
          <a:latin typeface="+mn-lt"/>
          <a:ea typeface="+mn-ea"/>
          <a:cs typeface="+mn-cs"/>
        </a:defRPr>
      </a:lvl5pPr>
      <a:lvl6pPr marL="740736" algn="l" defTabSz="296294" rtl="0" eaLnBrk="1" latinLnBrk="0" hangingPunct="1">
        <a:defRPr sz="583" kern="1200">
          <a:solidFill>
            <a:schemeClr val="tx1"/>
          </a:solidFill>
          <a:latin typeface="+mn-lt"/>
          <a:ea typeface="+mn-ea"/>
          <a:cs typeface="+mn-cs"/>
        </a:defRPr>
      </a:lvl6pPr>
      <a:lvl7pPr marL="888883" algn="l" defTabSz="296294" rtl="0" eaLnBrk="1" latinLnBrk="0" hangingPunct="1">
        <a:defRPr sz="583" kern="1200">
          <a:solidFill>
            <a:schemeClr val="tx1"/>
          </a:solidFill>
          <a:latin typeface="+mn-lt"/>
          <a:ea typeface="+mn-ea"/>
          <a:cs typeface="+mn-cs"/>
        </a:defRPr>
      </a:lvl7pPr>
      <a:lvl8pPr marL="1037030" algn="l" defTabSz="296294" rtl="0" eaLnBrk="1" latinLnBrk="0" hangingPunct="1">
        <a:defRPr sz="583" kern="1200">
          <a:solidFill>
            <a:schemeClr val="tx1"/>
          </a:solidFill>
          <a:latin typeface="+mn-lt"/>
          <a:ea typeface="+mn-ea"/>
          <a:cs typeface="+mn-cs"/>
        </a:defRPr>
      </a:lvl8pPr>
      <a:lvl9pPr marL="1185178" algn="l" defTabSz="296294" rtl="0" eaLnBrk="1" latinLnBrk="0" hangingPunct="1">
        <a:defRPr sz="5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hyperlink" Target="mailto:Info@ilpqc.org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OB Face-to-Face 2022 Storyboards </a:t>
            </a:r>
            <a:br>
              <a:rPr lang="en-US" dirty="0"/>
            </a:br>
            <a:r>
              <a:rPr lang="en-US" dirty="0" smtClean="0"/>
              <a:t>(</a:t>
            </a:r>
            <a:r>
              <a:rPr lang="en-US" dirty="0" err="1" smtClean="0"/>
              <a:t>PerinatalLevels</a:t>
            </a:r>
            <a:r>
              <a:rPr lang="en-US" dirty="0" smtClean="0"/>
              <a:t> </a:t>
            </a:r>
            <a:r>
              <a:rPr lang="en-US" dirty="0"/>
              <a:t>1/2/2E)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FDEE866-04F7-BF46-8FB4-0968BA571C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792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986E6E5-29AA-A57E-4F38-C651AF7FF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1510"/>
            <a:ext cx="12361651" cy="68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33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3E14E5A4-CA54-FEB3-B47A-DBE808180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1" y="-6063"/>
            <a:ext cx="12160369" cy="71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39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7421D0D-3FC5-0E06-28EF-BF152C492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600"/>
            <a:ext cx="12261010" cy="68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75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C207281-0E57-466F-B0DF-87DF91421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" y="0"/>
            <a:ext cx="12105735" cy="6858000"/>
          </a:xfrm>
          <a:prstGeom prst="rect">
            <a:avLst/>
          </a:prstGeom>
        </p:spPr>
      </p:pic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2990564" y="267670"/>
            <a:ext cx="5991511" cy="34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945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Silver Cross Hospital </a:t>
            </a:r>
          </a:p>
        </p:txBody>
      </p:sp>
      <p:sp>
        <p:nvSpPr>
          <p:cNvPr id="4113" name="TextBox 85"/>
          <p:cNvSpPr txBox="1">
            <a:spLocks noChangeArrowheads="1"/>
          </p:cNvSpPr>
          <p:nvPr/>
        </p:nvSpPr>
        <p:spPr bwMode="auto">
          <a:xfrm>
            <a:off x="244415" y="1217219"/>
            <a:ext cx="3664446" cy="34599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833" b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PVB Team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75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of Woman &amp; Infant Services: Kristina Salcedo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75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 of Woman &amp; Infant Services: Lori Gaedt-Ramirez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75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 Educator: Tina O’Sullivan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75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L&amp;D Staff RN: Meg Murray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75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 Champions: Thomas Kazmierczak &amp; Jeffrey Williams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833" b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Birth Equity Team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75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of Woman &amp; Infant Services: Kristina Salcedo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75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 of Woman &amp; Infant Services: Lori Gaedt-Ramirez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75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 Educator: Tina O’Sullivan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sz="75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 Champion: Veronica Arauz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208"/>
              </a:spcAft>
              <a:buNone/>
            </a:pPr>
            <a:r>
              <a:rPr lang="en-US" sz="833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Successes</a:t>
            </a:r>
            <a:endParaRPr lang="en-US" sz="833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426" indent="-7142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Labor of Culture Survey sent out to staff </a:t>
            </a:r>
          </a:p>
          <a:p>
            <a:pPr marL="71426" indent="-7142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Pre-cesarean huddle tool implemented in December 2021</a:t>
            </a:r>
          </a:p>
          <a:p>
            <a:pPr marL="71426" indent="-7142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90% of nursing staff educated on ACOG/SMFM criteria labor management guidelines and labor support techniques</a:t>
            </a:r>
          </a:p>
          <a:p>
            <a:pPr marL="71426" indent="-7142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 of providers educated on ACOG/SMFM criteria labor management guidelines and labor support techniques</a:t>
            </a:r>
          </a:p>
          <a:p>
            <a:pPr marL="71426" indent="-71426">
              <a:lnSpc>
                <a:spcPct val="115000"/>
              </a:lnSpc>
              <a:spcBef>
                <a:spcPts val="0"/>
              </a:spcBef>
              <a:spcAft>
                <a:spcPts val="208"/>
              </a:spcAft>
              <a:buFont typeface="Symbol" panose="05050102010706020507" pitchFamily="18" charset="2"/>
              <a:buChar char=""/>
            </a:pPr>
            <a:r>
              <a:rPr lang="en-US" sz="7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education tools implemented on vaginal birth strategies/techniques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208"/>
              </a:spcAft>
              <a:buNone/>
            </a:pPr>
            <a:r>
              <a:rPr lang="en-US" sz="833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Moving Forward</a:t>
            </a:r>
          </a:p>
          <a:p>
            <a:pPr marL="71426" indent="-7142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review and share data that includes provider-level data with the clinical team</a:t>
            </a:r>
          </a:p>
          <a:p>
            <a:pPr marL="71426" indent="-71426">
              <a:lnSpc>
                <a:spcPct val="115000"/>
              </a:lnSpc>
              <a:spcBef>
                <a:spcPts val="0"/>
              </a:spcBef>
              <a:spcAft>
                <a:spcPts val="208"/>
              </a:spcAft>
              <a:buFont typeface="Symbol" panose="05050102010706020507" pitchFamily="18" charset="2"/>
              <a:buChar char=""/>
            </a:pPr>
            <a:r>
              <a:rPr lang="en-US" sz="75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offer Spinning Babies class to Labor and Delivery nurses and OB providers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208"/>
              </a:spcAft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sp>
        <p:nvSpPr>
          <p:cNvPr id="57" name="TextBox 85"/>
          <p:cNvSpPr txBox="1">
            <a:spLocks noChangeArrowheads="1"/>
          </p:cNvSpPr>
          <p:nvPr/>
        </p:nvSpPr>
        <p:spPr bwMode="auto">
          <a:xfrm>
            <a:off x="284997" y="4817800"/>
            <a:ext cx="3776808" cy="3247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sz="1375" i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sustainability data and the strategies you used to sustain your MNO-OB work.</a:t>
            </a:r>
          </a:p>
          <a:p>
            <a:pPr marL="0" indent="0">
              <a:buNone/>
            </a:pPr>
            <a:r>
              <a:rPr lang="en-US" sz="833" b="1"/>
              <a:t>Challenges:</a:t>
            </a:r>
            <a:endParaRPr lang="en-US" sz="833"/>
          </a:p>
          <a:p>
            <a:pPr lvl="0">
              <a:buFont typeface="Arial"/>
              <a:buChar char="•"/>
            </a:pPr>
            <a:r>
              <a:rPr lang="en-US" sz="750"/>
              <a:t>OB providers utilized a validated screening tool for OUD</a:t>
            </a:r>
            <a:endParaRPr lang="en-US" sz="750">
              <a:cs typeface="Times New Roman" panose="02020603050405020304" pitchFamily="18" charset="0"/>
            </a:endParaRPr>
          </a:p>
          <a:p>
            <a:pPr lvl="0">
              <a:buFont typeface="Arial"/>
              <a:buChar char="•"/>
            </a:pPr>
            <a:r>
              <a:rPr lang="en-US" sz="750">
                <a:latin typeface="Times New Roman"/>
                <a:cs typeface="Times New Roman"/>
              </a:rPr>
              <a:t>OB providers prescribing Narcan at discharge for any OUD patient or patient being discharged with opioids</a:t>
            </a:r>
          </a:p>
          <a:p>
            <a:pPr lvl="0">
              <a:buFont typeface="Arial"/>
              <a:buChar char="•"/>
            </a:pPr>
            <a:r>
              <a:rPr lang="en-US" sz="750"/>
              <a:t>OB providers ordering Hepatitis C screening on OUD patients</a:t>
            </a:r>
            <a:endParaRPr lang="en-US" sz="750">
              <a:cs typeface="Times New Roman" panose="02020603050405020304" pitchFamily="18" charset="0"/>
            </a:endParaRPr>
          </a:p>
          <a:p>
            <a:pPr lvl="0">
              <a:buFont typeface="Arial"/>
              <a:buChar char="•"/>
            </a:pPr>
            <a:r>
              <a:rPr lang="en-US" sz="750"/>
              <a:t>Providers, nursing staff, and /or Social Services completing the discharge checklist on mom and newborn</a:t>
            </a:r>
            <a:endParaRPr lang="en-US" altLang="en-US" sz="1375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833" b="1"/>
              <a:t>Sustainability:</a:t>
            </a:r>
            <a:endParaRPr lang="en-US" sz="833"/>
          </a:p>
          <a:p>
            <a:pPr lvl="0"/>
            <a:r>
              <a:rPr lang="en-US" sz="667"/>
              <a:t>Continue data collection</a:t>
            </a:r>
          </a:p>
          <a:p>
            <a:pPr lvl="0"/>
            <a:r>
              <a:rPr lang="en-US" sz="667"/>
              <a:t>Coordinate care plans prenatally with MFM providers</a:t>
            </a:r>
          </a:p>
          <a:p>
            <a:pPr lvl="0"/>
            <a:r>
              <a:rPr lang="en-US" sz="667"/>
              <a:t>New staff are given education during orientation 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solidFill>
                <a:srgbClr val="22222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85">
            <a:extLst>
              <a:ext uri="{FF2B5EF4-FFF2-40B4-BE49-F238E27FC236}">
                <a16:creationId xmlns:a16="http://schemas.microsoft.com/office/drawing/2014/main" id="{9B206A1C-5267-4937-8C60-564320295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1645" y="1176904"/>
            <a:ext cx="3189994" cy="74975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125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Successes:</a:t>
            </a:r>
          </a:p>
          <a:p>
            <a:pPr marL="0" lvl="1" indent="0" eaLnBrk="1" hangingPunct="1">
              <a:spcBef>
                <a:spcPct val="0"/>
              </a:spcBef>
              <a:buNone/>
            </a:pPr>
            <a:r>
              <a:rPr lang="en-US" sz="800">
                <a:latin typeface="Calibri"/>
                <a:ea typeface="Calibri"/>
                <a:cs typeface="Calibri"/>
              </a:rPr>
              <a:t>-Hospital implemented a DEI (Diversity, Equity and Inclusion) committee in 2022</a:t>
            </a:r>
          </a:p>
          <a:p>
            <a:pPr marL="0" lvl="1" indent="0" eaLnBrk="1" hangingPunct="1">
              <a:spcBef>
                <a:spcPct val="0"/>
              </a:spcBef>
              <a:buNone/>
            </a:pPr>
            <a:r>
              <a:rPr lang="en-US" altLang="en-US" sz="800">
                <a:latin typeface="Calibri"/>
                <a:ea typeface="Calibri"/>
                <a:cs typeface="Calibri"/>
              </a:rPr>
              <a:t>-Staff received OB specific Diversity and Inclusion in healthcare education 5/1/22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en-US" sz="800">
                <a:latin typeface="Calibri"/>
                <a:ea typeface="Calibri"/>
                <a:cs typeface="Calibri"/>
              </a:rPr>
              <a:t>-Postpartum education includes urgent maternal warnings with updated information on reaching appropriate providers. </a:t>
            </a:r>
            <a:endParaRPr lang="en-US" sz="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en-US" sz="1125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pPr marL="0" lvl="1" indent="0" eaLnBrk="1" hangingPunct="1">
              <a:spcBef>
                <a:spcPct val="0"/>
              </a:spcBef>
              <a:buNone/>
            </a:pPr>
            <a:r>
              <a:rPr lang="en-US" sz="800">
                <a:latin typeface="Calibri"/>
                <a:ea typeface="Calibri"/>
                <a:cs typeface="Calibri"/>
              </a:rPr>
              <a:t>-Implementing at this time was difficult. With staffing concerns during the pandemic and Level III perinatal designation education taking priority</a:t>
            </a:r>
            <a:r>
              <a:rPr lang="en-US" sz="350">
                <a:latin typeface="Calibri"/>
                <a:ea typeface="Calibri"/>
                <a:cs typeface="Calibri"/>
              </a:rPr>
              <a:t>.</a:t>
            </a:r>
          </a:p>
          <a:p>
            <a:pPr lvl="1" eaLnBrk="1" hangingPunct="1">
              <a:spcBef>
                <a:spcPct val="0"/>
              </a:spcBef>
            </a:pPr>
            <a:endParaRPr lang="en-US" sz="3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3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sz="3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altLang="en-US" sz="1021" i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375" i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375" i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altLang="en-US" sz="1375" i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</a:pPr>
            <a:endParaRPr lang="en-US" altLang="en-US" sz="1021" i="1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sz="1375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10F8-C503-4C28-8CE1-BEFACE4B8A3B}"/>
              </a:ext>
            </a:extLst>
          </p:cNvPr>
          <p:cNvSpPr txBox="1"/>
          <p:nvPr/>
        </p:nvSpPr>
        <p:spPr>
          <a:xfrm>
            <a:off x="7958364" y="1176904"/>
            <a:ext cx="3012704" cy="638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75" b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en-US" sz="750" b="1">
                <a:solidFill>
                  <a:srgbClr val="00000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Hospital Monthly Total NTSV C-Section Rate</a:t>
            </a:r>
          </a:p>
          <a:p>
            <a:endParaRPr lang="en-US" sz="375" b="1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75" b="1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75" b="1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75" b="1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75" b="1">
              <a:solidFill>
                <a:srgbClr val="000000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667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667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750" b="1">
                <a:solidFill>
                  <a:srgbClr val="333333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ILPQC PVB Initiative: Total Percentage of NTSV cesarean deliveries that meet ACOG/ SMFM criteria</a:t>
            </a:r>
          </a:p>
          <a:p>
            <a:endParaRPr lang="en-US" sz="375" b="1">
              <a:solidFill>
                <a:srgbClr val="333333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75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375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11F91391-17FB-43EB-9A3D-D0F6927DE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16" y="33037"/>
            <a:ext cx="2283293" cy="75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326854A7-2394-46AB-9B40-A1313859FFC8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47836" y="1545931"/>
            <a:ext cx="3081977" cy="1689791"/>
          </a:xfrm>
          <a:prstGeom prst="rect">
            <a:avLst/>
          </a:prstGeom>
        </p:spPr>
      </p:pic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2E0B6B47-CC08-489E-9805-2A1857D96E0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546864" y="4075812"/>
            <a:ext cx="3154835" cy="1689791"/>
          </a:xfrm>
          <a:prstGeom prst="rect">
            <a:avLst/>
          </a:prstGeom>
        </p:spPr>
      </p:pic>
      <p:pic>
        <p:nvPicPr>
          <p:cNvPr id="13" name="Picture 1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4CABCB-9BF0-42D5-8E80-1F79AEB4F23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4491645" y="2920665"/>
            <a:ext cx="2937855" cy="1599380"/>
          </a:xfrm>
          <a:prstGeom prst="rect">
            <a:avLst/>
          </a:prstGeom>
        </p:spPr>
      </p:pic>
      <p:pic>
        <p:nvPicPr>
          <p:cNvPr id="14" name="Picture 13" descr="Chart&#10;&#10;Description automatically generated with medium confidence">
            <a:extLst>
              <a:ext uri="{FF2B5EF4-FFF2-40B4-BE49-F238E27FC236}">
                <a16:creationId xmlns:a16="http://schemas.microsoft.com/office/drawing/2014/main" id="{E24CEE4A-40FB-4903-93BE-FFA4D5A5D411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4493160" y="4667244"/>
            <a:ext cx="2937855" cy="168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3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3230FB4-E586-15DB-948E-39EDD7890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5434"/>
            <a:ext cx="12246633" cy="693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43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Level 2E Perinatal Hospitals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EC5C-75A9-6841-A232-CD6FE289C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54594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CA3C620-17A5-B882-02BA-1E6B4957B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6364"/>
            <a:ext cx="12203501" cy="7215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ACED49E-D568-F784-1B40-4996D9D8B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1711"/>
            <a:ext cx="12203501" cy="68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7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E799399-D5BB-8A1B-E63E-5290D28C7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2882"/>
            <a:ext cx="12203501" cy="67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8F909F-4E7D-1D1D-1B4D-ECD64842F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840"/>
            <a:ext cx="12203500" cy="707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98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Participating hospitals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E2E9D67-6C7C-344A-742E-A09697DAC5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802728"/>
              </p:ext>
            </p:extLst>
          </p:nvPr>
        </p:nvGraphicFramePr>
        <p:xfrm>
          <a:off x="751361" y="1532163"/>
          <a:ext cx="9771496" cy="5435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85748">
                  <a:extLst>
                    <a:ext uri="{9D8B030D-6E8A-4147-A177-3AD203B41FA5}">
                      <a16:colId xmlns:a16="http://schemas.microsoft.com/office/drawing/2014/main" val="2399882901"/>
                    </a:ext>
                  </a:extLst>
                </a:gridCol>
                <a:gridCol w="4885748">
                  <a:extLst>
                    <a:ext uri="{9D8B030D-6E8A-4147-A177-3AD203B41FA5}">
                      <a16:colId xmlns:a16="http://schemas.microsoft.com/office/drawing/2014/main" val="2098619118"/>
                    </a:ext>
                  </a:extLst>
                </a:gridCol>
              </a:tblGrid>
              <a:tr h="17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Perinatal level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Hospital name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1111288936"/>
                  </a:ext>
                </a:extLst>
              </a:tr>
              <a:tr h="17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Gibson Area Hospital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16433695"/>
                  </a:ext>
                </a:extLst>
              </a:tr>
              <a:tr h="17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Advocate Trinity Hospital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3508419992"/>
                  </a:ext>
                </a:extLst>
              </a:tr>
              <a:tr h="17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Carle BroMenn Medical Center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1649085611"/>
                  </a:ext>
                </a:extLst>
              </a:tr>
              <a:tr h="17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FHN Hospital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244370415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Memorial Hospital Shiloh</a:t>
                      </a: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3978381981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NM Palos Hospital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867605884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Riverside Medical Center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4266879858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Silver Cross Hospital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482303994"/>
                  </a:ext>
                </a:extLst>
              </a:tr>
              <a:tr h="17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SSM Health Good Samaritan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1491665348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Advocate Condell Medical Center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1175372463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Ascension Resurrection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3413949055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Elmhurst Memorial Hospital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1482278874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Franciscan Alliance, Olympia Fields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3982419893"/>
                  </a:ext>
                </a:extLst>
              </a:tr>
              <a:tr h="35032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OSF Little Company of Mary Medical Center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1918336321"/>
                  </a:ext>
                </a:extLst>
              </a:tr>
              <a:tr h="171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OSF Saint Anthony Medical Center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80" marR="68480" marT="0" marB="0"/>
                </a:tc>
                <a:extLst>
                  <a:ext uri="{0D108BD9-81ED-4DB2-BD59-A6C34878D82A}">
                    <a16:rowId xmlns:a16="http://schemas.microsoft.com/office/drawing/2014/main" val="94314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118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36A285-97A5-653F-7D19-242B899A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64133"/>
            <a:ext cx="12117237" cy="672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6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23BFEE4-D99B-D534-A6FF-5AA3CD857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8873"/>
            <a:ext cx="12203501" cy="695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76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307E9F9-4A96-0181-377E-74548A5B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9" y="4598"/>
            <a:ext cx="12189124" cy="69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1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23704D-8869-C847-B9EC-B5C6CF92D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2911415"/>
            <a:ext cx="5582652" cy="1413563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r>
              <a:rPr lang="en-US" sz="180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r>
              <a:rPr lang="en-US" sz="1800" dirty="0">
                <a:latin typeface="Calibri"/>
                <a:ea typeface="Lato"/>
                <a:cs typeface="Calibri"/>
                <a:hlinkClick r:id="rId2"/>
              </a:rPr>
              <a:t>Info@ilpqc.org</a:t>
            </a:r>
            <a:r>
              <a:rPr lang="en-US" sz="1800" dirty="0">
                <a:latin typeface="Calibri"/>
                <a:ea typeface="Lato"/>
                <a:cs typeface="Calibri"/>
              </a:rPr>
              <a:t> </a:t>
            </a:r>
            <a:endParaRPr lang="en-US"/>
          </a:p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>
              <a:latin typeface="Calibri"/>
              <a:ea typeface="Lato"/>
              <a:cs typeface="Calibri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ADF7DFC-00FB-3F4D-9245-BDC3E92F3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829981"/>
            <a:ext cx="5582652" cy="1078262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A1C0937-042F-8B42-B283-22ABBC7AEA6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643D7F-8495-E447-BE18-652A5F6F8C11}"/>
              </a:ext>
            </a:extLst>
          </p:cNvPr>
          <p:cNvSpPr txBox="1"/>
          <p:nvPr/>
        </p:nvSpPr>
        <p:spPr>
          <a:xfrm>
            <a:off x="931123" y="5728848"/>
            <a:ext cx="5080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Sponsored by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F2CC32-D3FC-E64F-A39D-BF024E067D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630131" y="6008262"/>
            <a:ext cx="705414" cy="500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E140AA-C9C6-4140-82DB-BFEBD21A0C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1034353" y="6083626"/>
            <a:ext cx="1327142" cy="3502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3F7834-0679-FC4E-A57A-CE33BB49349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2757905" y="6083626"/>
            <a:ext cx="862074" cy="3502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9D55474-0D3F-2E4C-A723-2D2C3020347D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5357216" y="6007394"/>
            <a:ext cx="956084" cy="50268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59050B-5212-0E45-BC09-ECBF3E5271FD}"/>
              </a:ext>
            </a:extLst>
          </p:cNvPr>
          <p:cNvSpPr/>
          <p:nvPr/>
        </p:nvSpPr>
        <p:spPr>
          <a:xfrm>
            <a:off x="3782919" y="5953907"/>
            <a:ext cx="1411356" cy="60965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US" sz="1400" b="1">
                <a:solidFill>
                  <a:srgbClr val="000000">
                    <a:alpha val="50000"/>
                  </a:srgbClr>
                </a:solidFill>
              </a:rPr>
              <a:t>I-PROMOTE IL</a:t>
            </a:r>
            <a:endParaRPr lang="en-US" sz="1100" b="1">
              <a:solidFill>
                <a:srgbClr val="000000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37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Level 1 Perinatal Hospitals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EC5C-75A9-6841-A232-CD6FE289C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37414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1E0FFA4-BB7E-A2F3-2334-BE7CFB2EA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14" y="-38874"/>
            <a:ext cx="12289764" cy="689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2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Lato Medium"/>
                <a:cs typeface="Lato Medium"/>
              </a:rPr>
              <a:t>Level 2 Perinatal Hospitals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EC5C-75A9-6841-A232-CD6FE289C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dirty="0"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24774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15F8F9A-35BB-4040-AF9C-448608A0B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" y="86264"/>
            <a:ext cx="12105735" cy="6858000"/>
          </a:xfrm>
          <a:prstGeom prst="rect">
            <a:avLst/>
          </a:prstGeom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5E85257-6C3E-4B47-8AED-E4C2E08FF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564" y="267670"/>
            <a:ext cx="5991511" cy="34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1945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Gibson Area Hospital 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0D0528B-6B8B-41D8-9E30-A9CB6491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618" y="204599"/>
            <a:ext cx="1804171" cy="33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62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&lt;Hospital Logo&gt;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443" y="1181683"/>
            <a:ext cx="9197051" cy="5511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97" y="85842"/>
            <a:ext cx="1836527" cy="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531C82-AEB9-C536-FDD5-B211C7E59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-719"/>
            <a:ext cx="12261011" cy="724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id="{30A69310-D645-C744-468E-E7519CB6A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1510"/>
            <a:ext cx="12203501" cy="69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26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Text Box 3"/>
          <p:cNvSpPr txBox="1">
            <a:spLocks noChangeArrowheads="1"/>
          </p:cNvSpPr>
          <p:nvPr/>
        </p:nvSpPr>
        <p:spPr bwMode="auto">
          <a:xfrm>
            <a:off x="3072831" y="141764"/>
            <a:ext cx="60276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1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indent="-1219200">
              <a:spcBef>
                <a:spcPct val="20000"/>
              </a:spcBef>
              <a:buChar char="–"/>
              <a:defRPr sz="119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14400" indent="-974725">
              <a:spcBef>
                <a:spcPct val="20000"/>
              </a:spcBef>
              <a:buChar char="•"/>
              <a:defRPr sz="10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71600" indent="-974725">
              <a:spcBef>
                <a:spcPct val="20000"/>
              </a:spcBef>
              <a:buChar char="–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28800" indent="-974725">
              <a:spcBef>
                <a:spcPct val="20000"/>
              </a:spcBef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indent="-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5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ts val="2354"/>
              </a:lnSpc>
              <a:spcBef>
                <a:spcPct val="0"/>
              </a:spcBef>
              <a:buNone/>
            </a:pPr>
            <a:r>
              <a:rPr lang="en-US" altLang="en-US" sz="2604" b="1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Northwestern Perinatal Network </a:t>
            </a:r>
          </a:p>
        </p:txBody>
      </p:sp>
      <p:sp>
        <p:nvSpPr>
          <p:cNvPr id="4116" name="Picture 91"/>
          <p:cNvSpPr>
            <a:spLocks noChangeAspect="1"/>
          </p:cNvSpPr>
          <p:nvPr/>
        </p:nvSpPr>
        <p:spPr bwMode="auto">
          <a:xfrm>
            <a:off x="884370" y="6916539"/>
            <a:ext cx="152069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7">
              <a:latin typeface="Calibri" panose="020F0502020204030204" pitchFamily="34" charset="0"/>
            </a:endParaRPr>
          </a:p>
        </p:txBody>
      </p:sp>
      <p:pic>
        <p:nvPicPr>
          <p:cNvPr id="2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31C5CA6-6463-F5EC-2A09-2794EDC22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0" y="7161"/>
            <a:ext cx="12203501" cy="6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034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G Bridge">
  <a:themeElements>
    <a:clrScheme name="GG Brid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G Bridg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G Brid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G Brid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G Brid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613</Words>
  <Application>Microsoft Office PowerPoint</Application>
  <PresentationFormat>Widescreen</PresentationFormat>
  <Paragraphs>206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Century Gothic</vt:lpstr>
      <vt:lpstr>Lato</vt:lpstr>
      <vt:lpstr>Lato Medium</vt:lpstr>
      <vt:lpstr>Symbol</vt:lpstr>
      <vt:lpstr>Tahoma</vt:lpstr>
      <vt:lpstr>Times New Roman</vt:lpstr>
      <vt:lpstr>1_Office Theme</vt:lpstr>
      <vt:lpstr>GG Bridge</vt:lpstr>
      <vt:lpstr>OB Face-to-Face 2022 Storyboards  (PerinatalLevels 1/2/2E)</vt:lpstr>
      <vt:lpstr>Participating hospitals</vt:lpstr>
      <vt:lpstr>Level 1 Perinatal Hospitals</vt:lpstr>
      <vt:lpstr>PowerPoint Presentation</vt:lpstr>
      <vt:lpstr>Level 2 Perinatal Hospitals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Level 2E Perinatal Hospitals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Todd Hilgert</dc:creator>
  <cp:lastModifiedBy>WeissD Local Account</cp:lastModifiedBy>
  <cp:revision>18</cp:revision>
  <dcterms:created xsi:type="dcterms:W3CDTF">2021-05-17T13:14:11Z</dcterms:created>
  <dcterms:modified xsi:type="dcterms:W3CDTF">2022-05-21T20:16:19Z</dcterms:modified>
</cp:coreProperties>
</file>