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8AE4A-D5E1-40E0-8ACE-EB7757C32C37}" v="2" dt="2022-03-16T21:07:1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2" autoAdjust="0"/>
    <p:restoredTop sz="95833" autoAdjust="0"/>
  </p:normalViewPr>
  <p:slideViewPr>
    <p:cSldViewPr snapToGrid="0">
      <p:cViewPr varScale="1">
        <p:scale>
          <a:sx n="14" d="100"/>
          <a:sy n="14" d="100"/>
        </p:scale>
        <p:origin x="120" y="1062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A808AE4A-D5E1-40E0-8ACE-EB7757C32C37}"/>
    <pc:docChg chg="custSel modSld">
      <pc:chgData name="Jodie Brooks" userId="46097eb5263442e5" providerId="LiveId" clId="{A808AE4A-D5E1-40E0-8ACE-EB7757C32C37}" dt="2022-03-16T21:07:16.710" v="189" actId="167"/>
      <pc:docMkLst>
        <pc:docMk/>
      </pc:docMkLst>
      <pc:sldChg chg="addSp delSp modSp mod">
        <pc:chgData name="Jodie Brooks" userId="46097eb5263442e5" providerId="LiveId" clId="{A808AE4A-D5E1-40E0-8ACE-EB7757C32C37}" dt="2022-03-16T21:07:16.710" v="189" actId="167"/>
        <pc:sldMkLst>
          <pc:docMk/>
          <pc:sldMk cId="0" sldId="256"/>
        </pc:sldMkLst>
        <pc:spChg chg="mod">
          <ac:chgData name="Jodie Brooks" userId="46097eb5263442e5" providerId="LiveId" clId="{A808AE4A-D5E1-40E0-8ACE-EB7757C32C37}" dt="2022-03-14T17:41:33.592" v="99" actId="20577"/>
          <ac:spMkLst>
            <pc:docMk/>
            <pc:sldMk cId="0" sldId="256"/>
            <ac:spMk id="15" creationId="{9B206A1C-5267-4937-8C60-56432029547F}"/>
          </ac:spMkLst>
        </pc:spChg>
        <pc:spChg chg="mod">
          <ac:chgData name="Jodie Brooks" userId="46097eb5263442e5" providerId="LiveId" clId="{A808AE4A-D5E1-40E0-8ACE-EB7757C32C37}" dt="2022-03-14T17:42:54.144" v="179" actId="20577"/>
          <ac:spMkLst>
            <pc:docMk/>
            <pc:sldMk cId="0" sldId="256"/>
            <ac:spMk id="16" creationId="{BC9010F8-C503-4C28-8CE1-BEFACE4B8A3B}"/>
          </ac:spMkLst>
        </pc:spChg>
        <pc:spChg chg="del">
          <ac:chgData name="Jodie Brooks" userId="46097eb5263442e5" providerId="LiveId" clId="{A808AE4A-D5E1-40E0-8ACE-EB7757C32C37}" dt="2022-03-14T17:42:00.488" v="101" actId="478"/>
          <ac:spMkLst>
            <pc:docMk/>
            <pc:sldMk cId="0" sldId="256"/>
            <ac:spMk id="17" creationId="{C227380E-8A69-4EDA-8F0F-DD6A3ECFED5F}"/>
          </ac:spMkLst>
        </pc:spChg>
        <pc:spChg chg="del">
          <ac:chgData name="Jodie Brooks" userId="46097eb5263442e5" providerId="LiveId" clId="{A808AE4A-D5E1-40E0-8ACE-EB7757C32C37}" dt="2022-03-14T17:41:53.540" v="100" actId="478"/>
          <ac:spMkLst>
            <pc:docMk/>
            <pc:sldMk cId="0" sldId="256"/>
            <ac:spMk id="21" creationId="{D5EE98C8-C99A-4B65-9D4D-649E93C92B13}"/>
          </ac:spMkLst>
        </pc:spChg>
        <pc:spChg chg="del">
          <ac:chgData name="Jodie Brooks" userId="46097eb5263442e5" providerId="LiveId" clId="{A808AE4A-D5E1-40E0-8ACE-EB7757C32C37}" dt="2022-03-14T17:41:00.070" v="74" actId="478"/>
          <ac:spMkLst>
            <pc:docMk/>
            <pc:sldMk cId="0" sldId="256"/>
            <ac:spMk id="23" creationId="{00000000-0000-0000-0000-000000000000}"/>
          </ac:spMkLst>
        </pc:spChg>
        <pc:spChg chg="del">
          <ac:chgData name="Jodie Brooks" userId="46097eb5263442e5" providerId="LiveId" clId="{A808AE4A-D5E1-40E0-8ACE-EB7757C32C37}" dt="2022-03-14T17:41:05.269" v="75" actId="478"/>
          <ac:spMkLst>
            <pc:docMk/>
            <pc:sldMk cId="0" sldId="256"/>
            <ac:spMk id="25" creationId="{08212384-7EF6-4BD1-8686-627D17FB7871}"/>
          </ac:spMkLst>
        </pc:spChg>
        <pc:spChg chg="mod">
          <ac:chgData name="Jodie Brooks" userId="46097eb5263442e5" providerId="LiveId" clId="{A808AE4A-D5E1-40E0-8ACE-EB7757C32C37}" dt="2022-03-14T17:40:25.254" v="73" actId="114"/>
          <ac:spMkLst>
            <pc:docMk/>
            <pc:sldMk cId="0" sldId="256"/>
            <ac:spMk id="57" creationId="{00000000-0000-0000-0000-000000000000}"/>
          </ac:spMkLst>
        </pc:spChg>
        <pc:spChg chg="mod">
          <ac:chgData name="Jodie Brooks" userId="46097eb5263442e5" providerId="LiveId" clId="{A808AE4A-D5E1-40E0-8ACE-EB7757C32C37}" dt="2022-03-14T17:39:13.163" v="50" actId="6549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A808AE4A-D5E1-40E0-8ACE-EB7757C32C37}" dt="2022-03-16T21:07:16.710" v="189" actId="167"/>
          <ac:picMkLst>
            <pc:docMk/>
            <pc:sldMk cId="0" sldId="256"/>
            <ac:picMk id="3" creationId="{2C207281-0E57-466F-B0DF-87DF91421805}"/>
          </ac:picMkLst>
        </pc:picChg>
        <pc:picChg chg="del">
          <ac:chgData name="Jodie Brooks" userId="46097eb5263442e5" providerId="LiveId" clId="{A808AE4A-D5E1-40E0-8ACE-EB7757C32C37}" dt="2022-03-14T17:43:27.854" v="180" actId="478"/>
          <ac:picMkLst>
            <pc:docMk/>
            <pc:sldMk cId="0" sldId="256"/>
            <ac:picMk id="4" creationId="{B62C1D28-986D-4E9D-BD54-9FDCE972054A}"/>
          </ac:picMkLst>
        </pc:picChg>
        <pc:picChg chg="add del mod ord">
          <ac:chgData name="Jodie Brooks" userId="46097eb5263442e5" providerId="LiveId" clId="{A808AE4A-D5E1-40E0-8ACE-EB7757C32C37}" dt="2022-03-16T21:06:51.863" v="185" actId="478"/>
          <ac:picMkLst>
            <pc:docMk/>
            <pc:sldMk cId="0" sldId="256"/>
            <ac:picMk id="6" creationId="{65599C8E-CDA5-4A00-8E8C-E63C6649E4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207281-0E57-466F-B0DF-87DF91421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0697105" y="1284817"/>
            <a:ext cx="28759255" cy="13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608859" y="5635615"/>
            <a:ext cx="15965160" cy="1532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Fill in PVB and Birth Equity QI Team &amp; Roles.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b="0" i="1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 smtClean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6600" i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List your biggest accomplishments this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i="1" dirty="0">
                <a:solidFill>
                  <a:srgbClr val="222222"/>
                </a:solidFill>
                <a:latin typeface="Calibri" panose="020F0502020204030204" pitchFamily="34" charset="0"/>
              </a:rPr>
              <a:t>year / since last Face to Face and what you are looking forward to working on in the last 6 months of year.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34165" y="982074"/>
            <a:ext cx="866002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  <p:sp>
        <p:nvSpPr>
          <p:cNvPr id="57" name="TextBox 85"/>
          <p:cNvSpPr txBox="1">
            <a:spLocks noChangeArrowheads="1"/>
          </p:cNvSpPr>
          <p:nvPr/>
        </p:nvSpPr>
        <p:spPr bwMode="auto">
          <a:xfrm>
            <a:off x="608859" y="23056430"/>
            <a:ext cx="15713290" cy="92332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Share sustainability data and the strategies you used to sustain your MNO-OB work.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9B206A1C-5267-4937-8C60-56432029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2296" y="5649140"/>
            <a:ext cx="15311973" cy="26499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6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Share data and strategies to implement Birth Equity key strategies (SDOH Screening, Respectful Care, PREM)</a:t>
            </a:r>
            <a:endParaRPr lang="en-US" altLang="en-US" sz="66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10F8-C503-4C28-8CE1-BEFACE4B8A3B}"/>
              </a:ext>
            </a:extLst>
          </p:cNvPr>
          <p:cNvSpPr txBox="1"/>
          <p:nvPr/>
        </p:nvSpPr>
        <p:spPr>
          <a:xfrm>
            <a:off x="34542547" y="5649140"/>
            <a:ext cx="15685291" cy="2649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Share data on progress towards achieving PVB measures. Please use graphs when possible.</a:t>
            </a:r>
            <a:endParaRPr lang="en-US" sz="6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5F8F9A-35BB-4040-AF9C-448608A0B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5E85257-6C3E-4B47-8AED-E4C2E08F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105" y="1284817"/>
            <a:ext cx="28759255" cy="13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0D0528B-6B8B-41D8-9E30-A9CB6491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165" y="982074"/>
            <a:ext cx="866002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1635487917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13788</TotalTime>
  <Words>105</Words>
  <Application>Microsoft Office PowerPoint</Application>
  <PresentationFormat>Custom</PresentationFormat>
  <Paragraphs>66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Weiss, Daniel</cp:lastModifiedBy>
  <cp:revision>271</cp:revision>
  <cp:lastPrinted>2002-09-26T20:21:33Z</cp:lastPrinted>
  <dcterms:created xsi:type="dcterms:W3CDTF">2002-04-02T23:37:14Z</dcterms:created>
  <dcterms:modified xsi:type="dcterms:W3CDTF">2022-03-21T15:10:09Z</dcterms:modified>
</cp:coreProperties>
</file>