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7.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8.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9.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0.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1.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12.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13.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14.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15.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704" r:id="rId3"/>
    <p:sldMasterId id="2147483718" r:id="rId4"/>
    <p:sldMasterId id="2147483734" r:id="rId5"/>
    <p:sldMasterId id="2147483741" r:id="rId6"/>
    <p:sldMasterId id="2147483754" r:id="rId7"/>
    <p:sldMasterId id="2147483785" r:id="rId8"/>
    <p:sldMasterId id="2147483816" r:id="rId9"/>
    <p:sldMasterId id="2147483828" r:id="rId10"/>
    <p:sldMasterId id="2147483859" r:id="rId11"/>
    <p:sldMasterId id="2147483871" r:id="rId12"/>
    <p:sldMasterId id="2147483901" r:id="rId13"/>
    <p:sldMasterId id="2147483913" r:id="rId14"/>
    <p:sldMasterId id="2147483926" r:id="rId15"/>
    <p:sldMasterId id="2147483939" r:id="rId16"/>
  </p:sldMasterIdLst>
  <p:notesMasterIdLst>
    <p:notesMasterId r:id="rId40"/>
  </p:notesMasterIdLst>
  <p:sldIdLst>
    <p:sldId id="257" r:id="rId17"/>
    <p:sldId id="258" r:id="rId18"/>
    <p:sldId id="259" r:id="rId19"/>
    <p:sldId id="260" r:id="rId20"/>
    <p:sldId id="261" r:id="rId21"/>
    <p:sldId id="262" r:id="rId22"/>
    <p:sldId id="263" r:id="rId23"/>
    <p:sldId id="264" r:id="rId24"/>
    <p:sldId id="265" r:id="rId25"/>
    <p:sldId id="266" r:id="rId26"/>
    <p:sldId id="267" r:id="rId27"/>
    <p:sldId id="268" r:id="rId28"/>
    <p:sldId id="269" r:id="rId29"/>
    <p:sldId id="270" r:id="rId30"/>
    <p:sldId id="271" r:id="rId31"/>
    <p:sldId id="272" r:id="rId32"/>
    <p:sldId id="273" r:id="rId33"/>
    <p:sldId id="274" r:id="rId34"/>
    <p:sldId id="275" r:id="rId35"/>
    <p:sldId id="276" r:id="rId36"/>
    <p:sldId id="277" r:id="rId37"/>
    <p:sldId id="278" r:id="rId38"/>
    <p:sldId id="279"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B45F06-6D5E-D88B-B74D-7E0E022F568F}" v="6" dt="2022-05-27T20:24:07.580"/>
    <p1510:client id="{B5157841-E6D8-0434-7E11-892CC3104DD5}" v="10" dt="2022-05-27T20:33:25.6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microsoft.com/office/2015/10/relationships/revisionInfo" Target="revisionInfo.xml"/><Relationship Id="rId20" Type="http://schemas.openxmlformats.org/officeDocument/2006/relationships/slide" Target="slides/slide4.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ileen Fleming Suse" userId="S::efs3844@ads.northwestern.edu::725c94ef-d051-42d7-9d33-8572765d592b" providerId="AD" clId="Web-{B5157841-E6D8-0434-7E11-892CC3104DD5}"/>
    <pc:docChg chg="addSld delSld modSld">
      <pc:chgData name="Eileen Fleming Suse" userId="S::efs3844@ads.northwestern.edu::725c94ef-d051-42d7-9d33-8572765d592b" providerId="AD" clId="Web-{B5157841-E6D8-0434-7E11-892CC3104DD5}" dt="2022-05-27T20:33:25.620" v="9"/>
      <pc:docMkLst>
        <pc:docMk/>
      </pc:docMkLst>
      <pc:sldChg chg="modSp add del">
        <pc:chgData name="Eileen Fleming Suse" userId="S::efs3844@ads.northwestern.edu::725c94ef-d051-42d7-9d33-8572765d592b" providerId="AD" clId="Web-{B5157841-E6D8-0434-7E11-892CC3104DD5}" dt="2022-05-27T20:32:55.666" v="5" actId="1076"/>
        <pc:sldMkLst>
          <pc:docMk/>
          <pc:sldMk cId="3520468681" sldId="263"/>
        </pc:sldMkLst>
        <pc:spChg chg="mod ord">
          <ac:chgData name="Eileen Fleming Suse" userId="S::efs3844@ads.northwestern.edu::725c94ef-d051-42d7-9d33-8572765d592b" providerId="AD" clId="Web-{B5157841-E6D8-0434-7E11-892CC3104DD5}" dt="2022-05-27T20:32:51.776" v="4"/>
          <ac:spMkLst>
            <pc:docMk/>
            <pc:sldMk cId="3520468681" sldId="263"/>
            <ac:spMk id="2" creationId="{5C87A8E4-93D9-440C-A9E4-9009738A067C}"/>
          </ac:spMkLst>
        </pc:spChg>
        <pc:picChg chg="mod">
          <ac:chgData name="Eileen Fleming Suse" userId="S::efs3844@ads.northwestern.edu::725c94ef-d051-42d7-9d33-8572765d592b" providerId="AD" clId="Web-{B5157841-E6D8-0434-7E11-892CC3104DD5}" dt="2022-05-27T20:32:55.666" v="5" actId="1076"/>
          <ac:picMkLst>
            <pc:docMk/>
            <pc:sldMk cId="3520468681" sldId="263"/>
            <ac:picMk id="5" creationId="{29D86183-BD0D-4E46-AE34-96917FDAE690}"/>
          </ac:picMkLst>
        </pc:picChg>
      </pc:sldChg>
      <pc:sldChg chg="modSp">
        <pc:chgData name="Eileen Fleming Suse" userId="S::efs3844@ads.northwestern.edu::725c94ef-d051-42d7-9d33-8572765d592b" providerId="AD" clId="Web-{B5157841-E6D8-0434-7E11-892CC3104DD5}" dt="2022-05-27T20:33:01.667" v="6"/>
        <pc:sldMkLst>
          <pc:docMk/>
          <pc:sldMk cId="3797743839" sldId="268"/>
        </pc:sldMkLst>
        <pc:spChg chg="mod">
          <ac:chgData name="Eileen Fleming Suse" userId="S::efs3844@ads.northwestern.edu::725c94ef-d051-42d7-9d33-8572765d592b" providerId="AD" clId="Web-{B5157841-E6D8-0434-7E11-892CC3104DD5}" dt="2022-05-27T20:33:01.667" v="6"/>
          <ac:spMkLst>
            <pc:docMk/>
            <pc:sldMk cId="3797743839" sldId="268"/>
            <ac:spMk id="5" creationId="{00000000-0000-0000-0000-000000000000}"/>
          </ac:spMkLst>
        </pc:spChg>
      </pc:sldChg>
      <pc:sldChg chg="modSp">
        <pc:chgData name="Eileen Fleming Suse" userId="S::efs3844@ads.northwestern.edu::725c94ef-d051-42d7-9d33-8572765d592b" providerId="AD" clId="Web-{B5157841-E6D8-0434-7E11-892CC3104DD5}" dt="2022-05-27T20:33:12.510" v="7"/>
        <pc:sldMkLst>
          <pc:docMk/>
          <pc:sldMk cId="2739491868" sldId="270"/>
        </pc:sldMkLst>
        <pc:spChg chg="mod">
          <ac:chgData name="Eileen Fleming Suse" userId="S::efs3844@ads.northwestern.edu::725c94ef-d051-42d7-9d33-8572765d592b" providerId="AD" clId="Web-{B5157841-E6D8-0434-7E11-892CC3104DD5}" dt="2022-05-27T20:33:12.510" v="7"/>
          <ac:spMkLst>
            <pc:docMk/>
            <pc:sldMk cId="2739491868" sldId="270"/>
            <ac:spMk id="2" creationId="{00000000-0000-0000-0000-000000000000}"/>
          </ac:spMkLst>
        </pc:spChg>
      </pc:sldChg>
      <pc:sldChg chg="modSp">
        <pc:chgData name="Eileen Fleming Suse" userId="S::efs3844@ads.northwestern.edu::725c94ef-d051-42d7-9d33-8572765d592b" providerId="AD" clId="Web-{B5157841-E6D8-0434-7E11-892CC3104DD5}" dt="2022-05-27T20:33:23.323" v="8"/>
        <pc:sldMkLst>
          <pc:docMk/>
          <pc:sldMk cId="2806038448" sldId="274"/>
        </pc:sldMkLst>
        <pc:spChg chg="mod">
          <ac:chgData name="Eileen Fleming Suse" userId="S::efs3844@ads.northwestern.edu::725c94ef-d051-42d7-9d33-8572765d592b" providerId="AD" clId="Web-{B5157841-E6D8-0434-7E11-892CC3104DD5}" dt="2022-05-27T20:33:23.323" v="8"/>
          <ac:spMkLst>
            <pc:docMk/>
            <pc:sldMk cId="2806038448" sldId="274"/>
            <ac:spMk id="2" creationId="{00000000-0000-0000-0000-000000000000}"/>
          </ac:spMkLst>
        </pc:spChg>
      </pc:sldChg>
      <pc:sldChg chg="modSp">
        <pc:chgData name="Eileen Fleming Suse" userId="S::efs3844@ads.northwestern.edu::725c94ef-d051-42d7-9d33-8572765d592b" providerId="AD" clId="Web-{B5157841-E6D8-0434-7E11-892CC3104DD5}" dt="2022-05-27T20:33:25.620" v="9"/>
        <pc:sldMkLst>
          <pc:docMk/>
          <pc:sldMk cId="1863044002" sldId="275"/>
        </pc:sldMkLst>
        <pc:spChg chg="mod">
          <ac:chgData name="Eileen Fleming Suse" userId="S::efs3844@ads.northwestern.edu::725c94ef-d051-42d7-9d33-8572765d592b" providerId="AD" clId="Web-{B5157841-E6D8-0434-7E11-892CC3104DD5}" dt="2022-05-27T20:33:25.620" v="9"/>
          <ac:spMkLst>
            <pc:docMk/>
            <pc:sldMk cId="1863044002" sldId="275"/>
            <ac:spMk id="2" creationId="{00000000-0000-0000-0000-000000000000}"/>
          </ac:spMkLst>
        </pc:spChg>
      </pc:sldChg>
    </pc:docChg>
  </pc:docChgLst>
  <pc:docChgLst>
    <pc:chgData name="Alana Rivera" userId="S::arg3669@ads.northwestern.edu::fc8b707a-b7e9-4f2a-8d71-2d76819b7881" providerId="AD" clId="Web-{9FB45F06-6D5E-D88B-B74D-7E0E022F568F}"/>
    <pc:docChg chg="modSld">
      <pc:chgData name="Alana Rivera" userId="S::arg3669@ads.northwestern.edu::fc8b707a-b7e9-4f2a-8d71-2d76819b7881" providerId="AD" clId="Web-{9FB45F06-6D5E-D88B-B74D-7E0E022F568F}" dt="2022-05-27T20:24:07.580" v="3"/>
      <pc:docMkLst>
        <pc:docMk/>
      </pc:docMkLst>
      <pc:sldChg chg="addSp delSp">
        <pc:chgData name="Alana Rivera" userId="S::arg3669@ads.northwestern.edu::fc8b707a-b7e9-4f2a-8d71-2d76819b7881" providerId="AD" clId="Web-{9FB45F06-6D5E-D88B-B74D-7E0E022F568F}" dt="2022-05-27T20:23:52.752" v="2"/>
        <pc:sldMkLst>
          <pc:docMk/>
          <pc:sldMk cId="2227242066" sldId="260"/>
        </pc:sldMkLst>
        <pc:spChg chg="del">
          <ac:chgData name="Alana Rivera" userId="S::arg3669@ads.northwestern.edu::fc8b707a-b7e9-4f2a-8d71-2d76819b7881" providerId="AD" clId="Web-{9FB45F06-6D5E-D88B-B74D-7E0E022F568F}" dt="2022-05-27T20:23:52.752" v="2"/>
          <ac:spMkLst>
            <pc:docMk/>
            <pc:sldMk cId="2227242066" sldId="260"/>
            <ac:spMk id="3" creationId="{00000000-0000-0000-0000-000000000000}"/>
          </ac:spMkLst>
        </pc:spChg>
        <pc:picChg chg="add del">
          <ac:chgData name="Alana Rivera" userId="S::arg3669@ads.northwestern.edu::fc8b707a-b7e9-4f2a-8d71-2d76819b7881" providerId="AD" clId="Web-{9FB45F06-6D5E-D88B-B74D-7E0E022F568F}" dt="2022-05-27T20:23:45.830" v="1"/>
          <ac:picMkLst>
            <pc:docMk/>
            <pc:sldMk cId="2227242066" sldId="260"/>
            <ac:picMk id="5" creationId="{00000000-0000-0000-0000-000000000000}"/>
          </ac:picMkLst>
        </pc:picChg>
      </pc:sldChg>
      <pc:sldChg chg="delSp">
        <pc:chgData name="Alana Rivera" userId="S::arg3669@ads.northwestern.edu::fc8b707a-b7e9-4f2a-8d71-2d76819b7881" providerId="AD" clId="Web-{9FB45F06-6D5E-D88B-B74D-7E0E022F568F}" dt="2022-05-27T20:24:07.580" v="3"/>
        <pc:sldMkLst>
          <pc:docMk/>
          <pc:sldMk cId="1230404799" sldId="264"/>
        </pc:sldMkLst>
        <pc:picChg chg="del">
          <ac:chgData name="Alana Rivera" userId="S::arg3669@ads.northwestern.edu::fc8b707a-b7e9-4f2a-8d71-2d76819b7881" providerId="AD" clId="Web-{9FB45F06-6D5E-D88B-B74D-7E0E022F568F}" dt="2022-05-27T20:24:07.580" v="3"/>
          <ac:picMkLst>
            <pc:docMk/>
            <pc:sldMk cId="1230404799" sldId="264"/>
            <ac:picMk id="6" creationId="{B9D69700-E41E-4B7F-A2F6-3D0E661E5918}"/>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177C5B-E6F9-4BE0-BAF9-85015471DD1B}" type="doc">
      <dgm:prSet loTypeId="urn:microsoft.com/office/officeart/2005/8/layout/target1" loCatId="relationship" qsTypeId="urn:microsoft.com/office/officeart/2005/8/quickstyle/simple1" qsCatId="simple" csTypeId="urn:microsoft.com/office/officeart/2005/8/colors/accent1_3" csCatId="accent1" phldr="1"/>
      <dgm:spPr/>
    </dgm:pt>
    <dgm:pt modelId="{AD3E0CD1-573F-4C94-BDCF-CEC5B8B952A9}">
      <dgm:prSet phldrT="[Text]" custT="1"/>
      <dgm:spPr/>
      <dgm:t>
        <a:bodyPr/>
        <a:lstStyle/>
        <a:p>
          <a:r>
            <a:rPr lang="en-US" sz="2400" dirty="0"/>
            <a:t>In our control</a:t>
          </a:r>
        </a:p>
      </dgm:t>
    </dgm:pt>
    <dgm:pt modelId="{4AF1A437-C034-4B43-828E-BC75F344DA77}" type="parTrans" cxnId="{7F1ED3ED-254C-45A3-AD33-62B61EAD473D}">
      <dgm:prSet/>
      <dgm:spPr/>
      <dgm:t>
        <a:bodyPr/>
        <a:lstStyle/>
        <a:p>
          <a:endParaRPr lang="en-US"/>
        </a:p>
      </dgm:t>
    </dgm:pt>
    <dgm:pt modelId="{EB24002F-82D5-456A-B8E9-AC44E1961F00}" type="sibTrans" cxnId="{7F1ED3ED-254C-45A3-AD33-62B61EAD473D}">
      <dgm:prSet/>
      <dgm:spPr/>
      <dgm:t>
        <a:bodyPr/>
        <a:lstStyle/>
        <a:p>
          <a:endParaRPr lang="en-US"/>
        </a:p>
      </dgm:t>
    </dgm:pt>
    <dgm:pt modelId="{5679F0FD-A2D1-4179-B0DC-1B35CE195926}">
      <dgm:prSet phldrT="[Text]" custT="1"/>
      <dgm:spPr/>
      <dgm:t>
        <a:bodyPr/>
        <a:lstStyle/>
        <a:p>
          <a:r>
            <a:rPr lang="en-US" sz="2400" dirty="0"/>
            <a:t>Within our influence</a:t>
          </a:r>
        </a:p>
      </dgm:t>
    </dgm:pt>
    <dgm:pt modelId="{22599D64-1D18-4CE1-AF39-14CE5485A27A}" type="parTrans" cxnId="{8BBA3EFB-44FE-45AB-A315-3009A4245B1D}">
      <dgm:prSet/>
      <dgm:spPr/>
      <dgm:t>
        <a:bodyPr/>
        <a:lstStyle/>
        <a:p>
          <a:endParaRPr lang="en-US"/>
        </a:p>
      </dgm:t>
    </dgm:pt>
    <dgm:pt modelId="{051509AC-AC7E-4586-A6D5-B54B62A3D82D}" type="sibTrans" cxnId="{8BBA3EFB-44FE-45AB-A315-3009A4245B1D}">
      <dgm:prSet/>
      <dgm:spPr/>
      <dgm:t>
        <a:bodyPr/>
        <a:lstStyle/>
        <a:p>
          <a:endParaRPr lang="en-US"/>
        </a:p>
      </dgm:t>
    </dgm:pt>
    <dgm:pt modelId="{8250C85D-ECF8-4DF5-ADCF-4877B37F83CD}">
      <dgm:prSet phldrT="[Text]" custT="1"/>
      <dgm:spPr/>
      <dgm:t>
        <a:bodyPr/>
        <a:lstStyle/>
        <a:p>
          <a:r>
            <a:rPr lang="en-US" sz="2400" dirty="0"/>
            <a:t>Out of our control</a:t>
          </a:r>
        </a:p>
      </dgm:t>
    </dgm:pt>
    <dgm:pt modelId="{E1BAE96C-0402-4D06-A983-1CE33511EF29}" type="parTrans" cxnId="{84C9FE13-D4C1-4EEB-8BA1-079688B8DB7A}">
      <dgm:prSet/>
      <dgm:spPr/>
      <dgm:t>
        <a:bodyPr/>
        <a:lstStyle/>
        <a:p>
          <a:endParaRPr lang="en-US"/>
        </a:p>
      </dgm:t>
    </dgm:pt>
    <dgm:pt modelId="{62D789EB-2F54-4DDD-B855-84EFDD446E74}" type="sibTrans" cxnId="{84C9FE13-D4C1-4EEB-8BA1-079688B8DB7A}">
      <dgm:prSet/>
      <dgm:spPr/>
      <dgm:t>
        <a:bodyPr/>
        <a:lstStyle/>
        <a:p>
          <a:endParaRPr lang="en-US"/>
        </a:p>
      </dgm:t>
    </dgm:pt>
    <dgm:pt modelId="{F7C2DEBE-97CA-4B18-9A87-3B9DE7C50C64}" type="pres">
      <dgm:prSet presAssocID="{A4177C5B-E6F9-4BE0-BAF9-85015471DD1B}" presName="composite" presStyleCnt="0">
        <dgm:presLayoutVars>
          <dgm:chMax val="5"/>
          <dgm:dir/>
          <dgm:resizeHandles val="exact"/>
        </dgm:presLayoutVars>
      </dgm:prSet>
      <dgm:spPr/>
    </dgm:pt>
    <dgm:pt modelId="{FB4D1142-7FE9-4DBC-AE3B-E0BB9416DE42}" type="pres">
      <dgm:prSet presAssocID="{AD3E0CD1-573F-4C94-BDCF-CEC5B8B952A9}" presName="circle1" presStyleLbl="lnNode1" presStyleIdx="0" presStyleCnt="3"/>
      <dgm:spPr/>
    </dgm:pt>
    <dgm:pt modelId="{D40C668B-204F-48C1-8C06-E4106F3B8857}" type="pres">
      <dgm:prSet presAssocID="{AD3E0CD1-573F-4C94-BDCF-CEC5B8B952A9}" presName="text1" presStyleLbl="revTx" presStyleIdx="0" presStyleCnt="3">
        <dgm:presLayoutVars>
          <dgm:bulletEnabled val="1"/>
        </dgm:presLayoutVars>
      </dgm:prSet>
      <dgm:spPr/>
    </dgm:pt>
    <dgm:pt modelId="{E9B8EB6F-A12F-41E4-BD85-215227A6FCF9}" type="pres">
      <dgm:prSet presAssocID="{AD3E0CD1-573F-4C94-BDCF-CEC5B8B952A9}" presName="line1" presStyleLbl="callout" presStyleIdx="0" presStyleCnt="6"/>
      <dgm:spPr/>
    </dgm:pt>
    <dgm:pt modelId="{9A4CE77B-D796-45F6-8FF1-3DE62A4D482F}" type="pres">
      <dgm:prSet presAssocID="{AD3E0CD1-573F-4C94-BDCF-CEC5B8B952A9}" presName="d1" presStyleLbl="callout" presStyleIdx="1" presStyleCnt="6"/>
      <dgm:spPr/>
    </dgm:pt>
    <dgm:pt modelId="{6500855B-167C-4610-B5A5-C38BC0AA9691}" type="pres">
      <dgm:prSet presAssocID="{5679F0FD-A2D1-4179-B0DC-1B35CE195926}" presName="circle2" presStyleLbl="lnNode1" presStyleIdx="1" presStyleCnt="3"/>
      <dgm:spPr/>
    </dgm:pt>
    <dgm:pt modelId="{BE2FC547-88E8-49B9-BF9C-3C4A608CB442}" type="pres">
      <dgm:prSet presAssocID="{5679F0FD-A2D1-4179-B0DC-1B35CE195926}" presName="text2" presStyleLbl="revTx" presStyleIdx="1" presStyleCnt="3">
        <dgm:presLayoutVars>
          <dgm:bulletEnabled val="1"/>
        </dgm:presLayoutVars>
      </dgm:prSet>
      <dgm:spPr/>
    </dgm:pt>
    <dgm:pt modelId="{EC04E7F0-329B-4867-B9E1-577E81DCF20F}" type="pres">
      <dgm:prSet presAssocID="{5679F0FD-A2D1-4179-B0DC-1B35CE195926}" presName="line2" presStyleLbl="callout" presStyleIdx="2" presStyleCnt="6"/>
      <dgm:spPr/>
    </dgm:pt>
    <dgm:pt modelId="{DF999340-A798-45F9-A010-F014AB7EFD5D}" type="pres">
      <dgm:prSet presAssocID="{5679F0FD-A2D1-4179-B0DC-1B35CE195926}" presName="d2" presStyleLbl="callout" presStyleIdx="3" presStyleCnt="6"/>
      <dgm:spPr/>
    </dgm:pt>
    <dgm:pt modelId="{E322F4D6-1B01-4BD7-AFB8-752180BCCC91}" type="pres">
      <dgm:prSet presAssocID="{8250C85D-ECF8-4DF5-ADCF-4877B37F83CD}" presName="circle3" presStyleLbl="lnNode1" presStyleIdx="2" presStyleCnt="3" custScaleX="154291" custScaleY="133333"/>
      <dgm:spPr/>
    </dgm:pt>
    <dgm:pt modelId="{70355CB6-F994-4F54-B0E3-C9579BA2A95D}" type="pres">
      <dgm:prSet presAssocID="{8250C85D-ECF8-4DF5-ADCF-4877B37F83CD}" presName="text3" presStyleLbl="revTx" presStyleIdx="2" presStyleCnt="3">
        <dgm:presLayoutVars>
          <dgm:bulletEnabled val="1"/>
        </dgm:presLayoutVars>
      </dgm:prSet>
      <dgm:spPr/>
    </dgm:pt>
    <dgm:pt modelId="{7C431887-097B-4C4D-BDC7-2BD64801F202}" type="pres">
      <dgm:prSet presAssocID="{8250C85D-ECF8-4DF5-ADCF-4877B37F83CD}" presName="line3" presStyleLbl="callout" presStyleIdx="4" presStyleCnt="6"/>
      <dgm:spPr/>
    </dgm:pt>
    <dgm:pt modelId="{3CCABA54-6B14-416E-BB8D-D3F35F7AE7D8}" type="pres">
      <dgm:prSet presAssocID="{8250C85D-ECF8-4DF5-ADCF-4877B37F83CD}" presName="d3" presStyleLbl="callout" presStyleIdx="5" presStyleCnt="6"/>
      <dgm:spPr/>
    </dgm:pt>
  </dgm:ptLst>
  <dgm:cxnLst>
    <dgm:cxn modelId="{84C9FE13-D4C1-4EEB-8BA1-079688B8DB7A}" srcId="{A4177C5B-E6F9-4BE0-BAF9-85015471DD1B}" destId="{8250C85D-ECF8-4DF5-ADCF-4877B37F83CD}" srcOrd="2" destOrd="0" parTransId="{E1BAE96C-0402-4D06-A983-1CE33511EF29}" sibTransId="{62D789EB-2F54-4DDD-B855-84EFDD446E74}"/>
    <dgm:cxn modelId="{389F7B1B-83EF-4B12-91C6-53A9B317CB3C}" type="presOf" srcId="{AD3E0CD1-573F-4C94-BDCF-CEC5B8B952A9}" destId="{D40C668B-204F-48C1-8C06-E4106F3B8857}" srcOrd="0" destOrd="0" presId="urn:microsoft.com/office/officeart/2005/8/layout/target1"/>
    <dgm:cxn modelId="{1F757874-4B19-4009-9495-956DCF564E9F}" type="presOf" srcId="{8250C85D-ECF8-4DF5-ADCF-4877B37F83CD}" destId="{70355CB6-F994-4F54-B0E3-C9579BA2A95D}" srcOrd="0" destOrd="0" presId="urn:microsoft.com/office/officeart/2005/8/layout/target1"/>
    <dgm:cxn modelId="{42239AA3-695B-4EB9-A8B3-27B89BE629C6}" type="presOf" srcId="{5679F0FD-A2D1-4179-B0DC-1B35CE195926}" destId="{BE2FC547-88E8-49B9-BF9C-3C4A608CB442}" srcOrd="0" destOrd="0" presId="urn:microsoft.com/office/officeart/2005/8/layout/target1"/>
    <dgm:cxn modelId="{6ED858E1-F3B5-409C-9CB1-CFB4F654690E}" type="presOf" srcId="{A4177C5B-E6F9-4BE0-BAF9-85015471DD1B}" destId="{F7C2DEBE-97CA-4B18-9A87-3B9DE7C50C64}" srcOrd="0" destOrd="0" presId="urn:microsoft.com/office/officeart/2005/8/layout/target1"/>
    <dgm:cxn modelId="{7F1ED3ED-254C-45A3-AD33-62B61EAD473D}" srcId="{A4177C5B-E6F9-4BE0-BAF9-85015471DD1B}" destId="{AD3E0CD1-573F-4C94-BDCF-CEC5B8B952A9}" srcOrd="0" destOrd="0" parTransId="{4AF1A437-C034-4B43-828E-BC75F344DA77}" sibTransId="{EB24002F-82D5-456A-B8E9-AC44E1961F00}"/>
    <dgm:cxn modelId="{8BBA3EFB-44FE-45AB-A315-3009A4245B1D}" srcId="{A4177C5B-E6F9-4BE0-BAF9-85015471DD1B}" destId="{5679F0FD-A2D1-4179-B0DC-1B35CE195926}" srcOrd="1" destOrd="0" parTransId="{22599D64-1D18-4CE1-AF39-14CE5485A27A}" sibTransId="{051509AC-AC7E-4586-A6D5-B54B62A3D82D}"/>
    <dgm:cxn modelId="{77F0E7EC-8153-49DC-A4C8-CE11A4F7462E}" type="presParOf" srcId="{F7C2DEBE-97CA-4B18-9A87-3B9DE7C50C64}" destId="{FB4D1142-7FE9-4DBC-AE3B-E0BB9416DE42}" srcOrd="0" destOrd="0" presId="urn:microsoft.com/office/officeart/2005/8/layout/target1"/>
    <dgm:cxn modelId="{75CE9289-F9B8-4C33-9BF0-41985A31FEAF}" type="presParOf" srcId="{F7C2DEBE-97CA-4B18-9A87-3B9DE7C50C64}" destId="{D40C668B-204F-48C1-8C06-E4106F3B8857}" srcOrd="1" destOrd="0" presId="urn:microsoft.com/office/officeart/2005/8/layout/target1"/>
    <dgm:cxn modelId="{4B62031C-4701-4448-AC53-A273410BF99A}" type="presParOf" srcId="{F7C2DEBE-97CA-4B18-9A87-3B9DE7C50C64}" destId="{E9B8EB6F-A12F-41E4-BD85-215227A6FCF9}" srcOrd="2" destOrd="0" presId="urn:microsoft.com/office/officeart/2005/8/layout/target1"/>
    <dgm:cxn modelId="{19721498-AD20-4A36-A9DA-594EFB20E65A}" type="presParOf" srcId="{F7C2DEBE-97CA-4B18-9A87-3B9DE7C50C64}" destId="{9A4CE77B-D796-45F6-8FF1-3DE62A4D482F}" srcOrd="3" destOrd="0" presId="urn:microsoft.com/office/officeart/2005/8/layout/target1"/>
    <dgm:cxn modelId="{FDE682B2-0DFE-4EDE-BBD0-5AF7F6D3F8B2}" type="presParOf" srcId="{F7C2DEBE-97CA-4B18-9A87-3B9DE7C50C64}" destId="{6500855B-167C-4610-B5A5-C38BC0AA9691}" srcOrd="4" destOrd="0" presId="urn:microsoft.com/office/officeart/2005/8/layout/target1"/>
    <dgm:cxn modelId="{3F03B6CC-CCED-471D-A236-D00736E199A5}" type="presParOf" srcId="{F7C2DEBE-97CA-4B18-9A87-3B9DE7C50C64}" destId="{BE2FC547-88E8-49B9-BF9C-3C4A608CB442}" srcOrd="5" destOrd="0" presId="urn:microsoft.com/office/officeart/2005/8/layout/target1"/>
    <dgm:cxn modelId="{4B7392C4-DB84-4C0F-9798-084A40D7B6E2}" type="presParOf" srcId="{F7C2DEBE-97CA-4B18-9A87-3B9DE7C50C64}" destId="{EC04E7F0-329B-4867-B9E1-577E81DCF20F}" srcOrd="6" destOrd="0" presId="urn:microsoft.com/office/officeart/2005/8/layout/target1"/>
    <dgm:cxn modelId="{8DDD2FDA-C313-46C8-A444-1234C1897989}" type="presParOf" srcId="{F7C2DEBE-97CA-4B18-9A87-3B9DE7C50C64}" destId="{DF999340-A798-45F9-A010-F014AB7EFD5D}" srcOrd="7" destOrd="0" presId="urn:microsoft.com/office/officeart/2005/8/layout/target1"/>
    <dgm:cxn modelId="{CACE8C61-F67D-4620-A106-FAB0CB0DDB8D}" type="presParOf" srcId="{F7C2DEBE-97CA-4B18-9A87-3B9DE7C50C64}" destId="{E322F4D6-1B01-4BD7-AFB8-752180BCCC91}" srcOrd="8" destOrd="0" presId="urn:microsoft.com/office/officeart/2005/8/layout/target1"/>
    <dgm:cxn modelId="{D43CA70B-5820-444E-9D02-5AB497C96829}" type="presParOf" srcId="{F7C2DEBE-97CA-4B18-9A87-3B9DE7C50C64}" destId="{70355CB6-F994-4F54-B0E3-C9579BA2A95D}" srcOrd="9" destOrd="0" presId="urn:microsoft.com/office/officeart/2005/8/layout/target1"/>
    <dgm:cxn modelId="{85848BCB-3EF2-477B-B7B6-6A9952EED0F5}" type="presParOf" srcId="{F7C2DEBE-97CA-4B18-9A87-3B9DE7C50C64}" destId="{7C431887-097B-4C4D-BDC7-2BD64801F202}" srcOrd="10" destOrd="0" presId="urn:microsoft.com/office/officeart/2005/8/layout/target1"/>
    <dgm:cxn modelId="{A7621271-687A-4D75-82E4-2FA3CDD9818B}" type="presParOf" srcId="{F7C2DEBE-97CA-4B18-9A87-3B9DE7C50C64}" destId="{3CCABA54-6B14-416E-BB8D-D3F35F7AE7D8}" srcOrd="11" destOrd="0" presId="urn:microsoft.com/office/officeart/2005/8/layout/targe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22F4D6-1B01-4BD7-AFB8-752180BCCC91}">
      <dsp:nvSpPr>
        <dsp:cNvPr id="0" name=""/>
        <dsp:cNvSpPr/>
      </dsp:nvSpPr>
      <dsp:spPr>
        <a:xfrm>
          <a:off x="-331093" y="290521"/>
          <a:ext cx="5378815" cy="4648188"/>
        </a:xfrm>
        <a:prstGeom prst="ellipse">
          <a:avLst/>
        </a:prstGeom>
        <a:solidFill>
          <a:schemeClr val="accent1">
            <a:shade val="80000"/>
            <a:hueOff val="-266722"/>
            <a:satOff val="-17909"/>
            <a:lumOff val="3029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00855B-167C-4610-B5A5-C38BC0AA9691}">
      <dsp:nvSpPr>
        <dsp:cNvPr id="0" name=""/>
        <dsp:cNvSpPr/>
      </dsp:nvSpPr>
      <dsp:spPr>
        <a:xfrm>
          <a:off x="1312468" y="1568770"/>
          <a:ext cx="2091690" cy="2091690"/>
        </a:xfrm>
        <a:prstGeom prst="ellipse">
          <a:avLst/>
        </a:prstGeom>
        <a:solidFill>
          <a:schemeClr val="accent1">
            <a:shade val="80000"/>
            <a:hueOff val="-133361"/>
            <a:satOff val="-8955"/>
            <a:lumOff val="1514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4D1142-7FE9-4DBC-AE3B-E0BB9416DE42}">
      <dsp:nvSpPr>
        <dsp:cNvPr id="0" name=""/>
        <dsp:cNvSpPr/>
      </dsp:nvSpPr>
      <dsp:spPr>
        <a:xfrm>
          <a:off x="2009698" y="2266000"/>
          <a:ext cx="697230" cy="697230"/>
        </a:xfrm>
        <a:prstGeom prst="ellipse">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0C668B-204F-48C1-8C06-E4106F3B8857}">
      <dsp:nvSpPr>
        <dsp:cNvPr id="0" name=""/>
        <dsp:cNvSpPr/>
      </dsp:nvSpPr>
      <dsp:spPr>
        <a:xfrm>
          <a:off x="4682413" y="-290509"/>
          <a:ext cx="1743075" cy="1016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dirty="0"/>
            <a:t>In our control</a:t>
          </a:r>
        </a:p>
      </dsp:txBody>
      <dsp:txXfrm>
        <a:off x="4682413" y="-290509"/>
        <a:ext cx="1743075" cy="1016793"/>
      </dsp:txXfrm>
    </dsp:sp>
    <dsp:sp modelId="{E9B8EB6F-A12F-41E4-BD85-215227A6FCF9}">
      <dsp:nvSpPr>
        <dsp:cNvPr id="0" name=""/>
        <dsp:cNvSpPr/>
      </dsp:nvSpPr>
      <dsp:spPr>
        <a:xfrm>
          <a:off x="4246645" y="217887"/>
          <a:ext cx="43576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4CE77B-D796-45F6-8FF1-3DE62A4D482F}">
      <dsp:nvSpPr>
        <dsp:cNvPr id="0" name=""/>
        <dsp:cNvSpPr/>
      </dsp:nvSpPr>
      <dsp:spPr>
        <a:xfrm rot="5400000">
          <a:off x="2103534" y="473247"/>
          <a:ext cx="2396147" cy="1886588"/>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E2FC547-88E8-49B9-BF9C-3C4A608CB442}">
      <dsp:nvSpPr>
        <dsp:cNvPr id="0" name=""/>
        <dsp:cNvSpPr/>
      </dsp:nvSpPr>
      <dsp:spPr>
        <a:xfrm>
          <a:off x="4682413" y="726284"/>
          <a:ext cx="1743075" cy="1016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dirty="0"/>
            <a:t>Within our influence</a:t>
          </a:r>
        </a:p>
      </dsp:txBody>
      <dsp:txXfrm>
        <a:off x="4682413" y="726284"/>
        <a:ext cx="1743075" cy="1016793"/>
      </dsp:txXfrm>
    </dsp:sp>
    <dsp:sp modelId="{EC04E7F0-329B-4867-B9E1-577E81DCF20F}">
      <dsp:nvSpPr>
        <dsp:cNvPr id="0" name=""/>
        <dsp:cNvSpPr/>
      </dsp:nvSpPr>
      <dsp:spPr>
        <a:xfrm>
          <a:off x="4246645" y="1234681"/>
          <a:ext cx="43576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999340-A798-45F9-A010-F014AB7EFD5D}">
      <dsp:nvSpPr>
        <dsp:cNvPr id="0" name=""/>
        <dsp:cNvSpPr/>
      </dsp:nvSpPr>
      <dsp:spPr>
        <a:xfrm rot="5400000">
          <a:off x="2617857" y="1474179"/>
          <a:ext cx="1867181" cy="1386906"/>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0355CB6-F994-4F54-B0E3-C9579BA2A95D}">
      <dsp:nvSpPr>
        <dsp:cNvPr id="0" name=""/>
        <dsp:cNvSpPr/>
      </dsp:nvSpPr>
      <dsp:spPr>
        <a:xfrm>
          <a:off x="4682413" y="1743077"/>
          <a:ext cx="1743075" cy="1016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dirty="0"/>
            <a:t>Out of our control</a:t>
          </a:r>
        </a:p>
      </dsp:txBody>
      <dsp:txXfrm>
        <a:off x="4682413" y="1743077"/>
        <a:ext cx="1743075" cy="1016793"/>
      </dsp:txXfrm>
    </dsp:sp>
    <dsp:sp modelId="{7C431887-097B-4C4D-BDC7-2BD64801F202}">
      <dsp:nvSpPr>
        <dsp:cNvPr id="0" name=""/>
        <dsp:cNvSpPr/>
      </dsp:nvSpPr>
      <dsp:spPr>
        <a:xfrm>
          <a:off x="4246645" y="2251474"/>
          <a:ext cx="43576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CCABA54-6B14-416E-BB8D-D3F35F7AE7D8}">
      <dsp:nvSpPr>
        <dsp:cNvPr id="0" name=""/>
        <dsp:cNvSpPr/>
      </dsp:nvSpPr>
      <dsp:spPr>
        <a:xfrm rot="5400000">
          <a:off x="3132820" y="2474297"/>
          <a:ext cx="1334033" cy="887225"/>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B66CB2-7B55-4A3B-A840-F48B9750308B}" type="datetimeFigureOut">
              <a:rPr lang="en-US" smtClean="0"/>
              <a:t>5/27/2022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E83107-23BD-4E7F-9B41-2DA7D2FC576E}" type="slidenum">
              <a:rPr lang="en-US" smtClean="0"/>
              <a:t>‹#›</a:t>
            </a:fld>
            <a:endParaRPr lang="en-US"/>
          </a:p>
        </p:txBody>
      </p:sp>
    </p:spTree>
    <p:extLst>
      <p:ext uri="{BB962C8B-B14F-4D97-AF65-F5344CB8AC3E}">
        <p14:creationId xmlns:p14="http://schemas.microsoft.com/office/powerpoint/2010/main" val="286291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FE7591-D03B-AB48-97D7-CE06F1471332}"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803632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F3C882C-6931-48D7-9B18-809CA6FAEAE8}"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srgbClr val="000000"/>
              </a:solidFill>
              <a:effectLst/>
              <a:uLnTx/>
              <a:uFillTx/>
              <a:latin typeface="Arial" charset="0"/>
              <a:ea typeface="+mn-ea"/>
              <a:cs typeface="Arial"/>
              <a:sym typeface="Arial"/>
            </a:endParaRPr>
          </a:p>
        </p:txBody>
      </p:sp>
    </p:spTree>
    <p:extLst>
      <p:ext uri="{BB962C8B-B14F-4D97-AF65-F5344CB8AC3E}">
        <p14:creationId xmlns:p14="http://schemas.microsoft.com/office/powerpoint/2010/main" val="2154536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A0B7DD-B961-4450-87DD-3A8EC02775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463000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a:t> </a:t>
            </a:r>
            <a:r>
              <a:rPr lang="en-US" dirty="0"/>
              <a:t>You have my interests in mind as well as your own, you have my well-being in mind.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Honesty and Integrity (Walk your Talk)---Intentional in our Behaviors and Actions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Keeping my Promises and Commitments (Do not overcommit, thinking about our yes and no and offers, make clear and complete requests)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a:t> </a:t>
            </a:r>
            <a:r>
              <a:rPr lang="en-US" dirty="0"/>
              <a:t>Ability and Standards.  I don’t trust someone to do something the way I want it done, but never had clear, shared standards on how I wanted it done.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FE7591-D03B-AB48-97D7-CE06F1471332}"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863094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Here is a model</a:t>
            </a:r>
            <a:r>
              <a:rPr lang="en-US" baseline="0" dirty="0"/>
              <a:t> that can help us to optimize flourishing and prevent crisis. This is something I came up with from personal and professional experience w patients and medical students. I want to share it with you because </a:t>
            </a:r>
            <a:r>
              <a:rPr lang="en-US" dirty="0"/>
              <a:t>taking our own self-care deeper </a:t>
            </a:r>
            <a:r>
              <a:rPr lang="en-US" baseline="0" dirty="0"/>
              <a:t>will not only help us to stay resilient but can inform the work we do in suicide prevention.  What you live out these prevention practices, whether you have a MH condition or not- we all have MH to manage- this deeper experiential knowledge will get infused into your work and will inspire others. Remember contagion can work for good too.  </a:t>
            </a:r>
          </a:p>
          <a:p>
            <a:endParaRPr lang="en-US" baseline="0" dirty="0"/>
          </a:p>
          <a:p>
            <a:r>
              <a:rPr lang="en-US" baseline="0" dirty="0"/>
              <a:t>This flourishing model is a reserve tank of substance we draw on for every day coping and for regulating emotional balance. The tank contains the reserve- but the fluid is constantly being drawn upon for use in life. There are inputs and outputs and some people have naturally leaky tanks, and others have naturally leak resistant. The drains on our coping reserve fluid are triggers or RF. (SHOW DRAINS) The inputs are things that fill it back up i.e. protective factors. (SHOW) The model boils down to a way to identify your own unique triggers (RF) and tank-fillers (PF). We know from research that RF and PF are critical to suicide prevention and we talk about RF a lot, so this is a way to put them into practice in a personalized way. Whether you carry suicide risk in your own life at various times, this model can be practiced to up our game, to optimize our MH.</a:t>
            </a:r>
          </a:p>
          <a:p>
            <a:endParaRPr lang="en-US" baseline="0" dirty="0"/>
          </a:p>
          <a:p>
            <a:r>
              <a:rPr lang="en-US" baseline="0" dirty="0"/>
              <a:t>I came up with this during a time when I needed to figure something out for myself for my own life. I was advising medical trainees and meeting with faculty in a dean/advisory role every day.  I was also seeing patients in the VA and in a refugee trauma clinic. I was getting surprisingly fast promotions in my academic career, I’d lost colleagues and patients, so knew something about suicide and SP</a:t>
            </a:r>
            <a:r>
              <a:rPr lang="is-IS" baseline="0" dirty="0"/>
              <a:t>… </a:t>
            </a:r>
            <a:r>
              <a:rPr lang="en-US" baseline="0" dirty="0"/>
              <a:t>and it was long after I’d come through an earlier major life changing crisis</a:t>
            </a:r>
            <a:r>
              <a:rPr lang="is-IS" baseline="0" dirty="0"/>
              <a:t>…</a:t>
            </a:r>
            <a:r>
              <a:rPr lang="en-US" baseline="0" dirty="0"/>
              <a:t> but in my personal life I kept running into “mini-meltdowns” – feeling incredibly overwhelmed, upset, even trapped- and couldn’t figure out why. Strange for someone having so much success, or is it? </a:t>
            </a:r>
          </a:p>
          <a:p>
            <a:endParaRPr lang="en-US" baseline="0" dirty="0"/>
          </a:p>
          <a:p>
            <a:r>
              <a:rPr lang="en-US" baseline="0" dirty="0"/>
              <a:t>I got very serious about figuring it out in order to improve my own life- and for my family’s and </a:t>
            </a:r>
            <a:r>
              <a:rPr lang="en-US" baseline="0" dirty="0" err="1"/>
              <a:t>pts</a:t>
            </a:r>
            <a:r>
              <a:rPr lang="en-US" baseline="0" dirty="0"/>
              <a:t>’ sake- I wanted to prevent it from happening or at least lessen the severity of it. </a:t>
            </a:r>
          </a:p>
          <a:p>
            <a:r>
              <a:rPr lang="en-US" baseline="0" dirty="0"/>
              <a:t>I observed the patterns in my life and in the lives of my students and patients. I used a calendar and assigned points based on stress load to particular events, I thought about how certain relationships had become toxic and how certain people in my life would leave me feeling drained- unworthy or spiraling down.  I used the calendar to look ahead and see what was coming the following month, and shored up my inputs (exercise, sleep, breathing exercises/prayer/meditation) just enough that I would get through the stress loaded periods better.  I also made changes in relationships in my family and at work, setting healthy boundaries, etc.  It was a process and wasn’t a solo journey- I had my S.O. to help brainstorm and support the changes I needed to make, I had therapy at various times, I was bolstered by </a:t>
            </a:r>
            <a:r>
              <a:rPr lang="en-US" baseline="0" dirty="0" err="1"/>
              <a:t>krav</a:t>
            </a:r>
            <a:r>
              <a:rPr lang="en-US" baseline="0" dirty="0"/>
              <a:t> </a:t>
            </a:r>
            <a:r>
              <a:rPr lang="en-US" baseline="0" dirty="0" err="1"/>
              <a:t>maga</a:t>
            </a:r>
            <a:r>
              <a:rPr lang="en-US" baseline="0" dirty="0"/>
              <a:t> and therapy to feel more worthy and more present.  And spiritual practices were part of it as well.  What I’m describing is multi-faceted where MH can improve as part of treatment, spiritual practice, interpersonal relationship growth, and mentorship/community. </a:t>
            </a:r>
          </a:p>
          <a:p>
            <a:endParaRPr lang="en-US" baseline="0" dirty="0"/>
          </a:p>
          <a:p>
            <a:r>
              <a:rPr lang="en-US" dirty="0"/>
              <a:t>There are many possible inputs to the</a:t>
            </a:r>
            <a:r>
              <a:rPr lang="en-US" baseline="0" dirty="0"/>
              <a:t> </a:t>
            </a:r>
            <a:r>
              <a:rPr lang="en-US" dirty="0"/>
              <a:t>flourishing tank, and</a:t>
            </a:r>
            <a:r>
              <a:rPr lang="en-US" baseline="0" dirty="0"/>
              <a:t> many potential drains.  Spend some time reflecting on what are the </a:t>
            </a:r>
            <a:r>
              <a:rPr lang="en-US" baseline="0" dirty="0" err="1"/>
              <a:t>bigees</a:t>
            </a:r>
            <a:r>
              <a:rPr lang="en-US" baseline="0" dirty="0"/>
              <a:t> for you. This requires objectivity and pattern recognition sometimes over long periods of time, and maybe some help from a trusted person or therapist. </a:t>
            </a:r>
            <a:endParaRPr lang="en-US" dirty="0"/>
          </a:p>
          <a:p>
            <a:r>
              <a:rPr lang="en-US" baseline="0" dirty="0"/>
              <a:t>Our work will be taken to the next level by this deeper way of understanding how prevention works, and living it out as much as we possibly can.</a:t>
            </a:r>
            <a:endParaRPr lang="en-US" baseline="0" dirty="0">
              <a:cs typeface="Calibri"/>
            </a:endParaRPr>
          </a:p>
          <a:p>
            <a:endParaRPr lang="en-US" baseline="0" dirty="0"/>
          </a:p>
          <a:p>
            <a:r>
              <a:rPr lang="en-US" baseline="0" dirty="0"/>
              <a:t>It also helps us flesh out what we mean when we say that “everyone has mental health” and when we say that prevention is possible.</a:t>
            </a:r>
            <a:r>
              <a:rPr lang="en-US" dirty="0"/>
              <a:t> </a:t>
            </a:r>
            <a:r>
              <a:rPr lang="en-US" baseline="0" dirty="0"/>
              <a:t> Our message: if you have a MH condition, treat and manage it as aggressively as possible.</a:t>
            </a:r>
            <a:r>
              <a:rPr lang="en-US" dirty="0"/>
              <a:t> </a:t>
            </a:r>
            <a:r>
              <a:rPr lang="en-US" baseline="0" dirty="0"/>
              <a:t> </a:t>
            </a:r>
            <a:r>
              <a:rPr lang="en-US" dirty="0"/>
              <a:t>And </a:t>
            </a:r>
            <a:r>
              <a:rPr lang="en-US" baseline="0" dirty="0"/>
              <a:t>for everyone, we all have MH to manage and optimize, crises to prevent.</a:t>
            </a:r>
          </a:p>
          <a:p>
            <a:endParaRPr lang="en-US" baseline="0" dirty="0"/>
          </a:p>
          <a:p>
            <a:r>
              <a:rPr lang="en-US" baseline="0" dirty="0"/>
              <a:t>[The next task is to determine if the inputs and drains are modifiable or not.  Realize that we often assume things are out of our control, when there are actually little creative ways to modify it just enough to slow down the leak to a minimum.  {For example, a chore you do at home and you assume that no one else will do it.}</a:t>
            </a:r>
          </a:p>
          <a:p>
            <a:r>
              <a:rPr lang="en-US" baseline="0" dirty="0"/>
              <a:t>There are some things that are not changeable.  By mindfully acknowledging that fact, you might find that there is a new way to live and breathe through it rather than feeling frustrated, angry or resentful.]</a:t>
            </a:r>
          </a:p>
          <a:p>
            <a:endParaRPr lang="en-US" dirty="0">
              <a:cs typeface="Calibri"/>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10DFBC-A9D9-41D7-9EF4-5BA0CEC500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945149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C882C-6931-48D7-9B18-809CA6FAEAE8}" type="slidenum">
              <a:rPr kumimoji="0" lang="en-US" sz="13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3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848833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FE7591-D03B-AB48-97D7-CE06F1471332}"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602766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FE7591-D03B-AB48-97D7-CE06F1471332}"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9335361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44.jp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45.jpe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46.jpe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7.emf"/><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8.emf"/><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9.emf"/><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0.emf"/><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48.jpe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34.jpeg"/><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35.jpeg"/><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36.jpg"/><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37.jpeg"/><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38.jpg"/><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39.jpe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9.jpeg"/><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1.jpe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2.jpe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0.jpe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4.jp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5.jpe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6.jpe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7.emf"/><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8.emf"/><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9.emf"/><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30.emf"/><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eg"/><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jpeg"/><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eg"/><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jpeg"/><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jpeg"/><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jpeg"/><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jpeg"/><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eg"/><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jpeg"/><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eg"/><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jpeg"/><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jpeg"/><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jpeg"/><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jpeg"/><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Master" Target="../slideMasters/slideMaster1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13.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13.xml"/><Relationship Id="rId4" Type="http://schemas.openxmlformats.org/officeDocument/2006/relationships/image" Target="../media/image54.jpeg"/></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5.jpeg"/><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3.jpeg"/><Relationship Id="rId1" Type="http://schemas.openxmlformats.org/officeDocument/2006/relationships/slideMaster" Target="../slideMasters/slideMaster1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jpeg"/><Relationship Id="rId1" Type="http://schemas.openxmlformats.org/officeDocument/2006/relationships/slideMaster" Target="../slideMasters/slideMaster16.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4.jpeg"/><Relationship Id="rId1" Type="http://schemas.openxmlformats.org/officeDocument/2006/relationships/slideMaster" Target="../slideMasters/slideMaster16.xml"/></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5.jpeg"/><Relationship Id="rId1" Type="http://schemas.openxmlformats.org/officeDocument/2006/relationships/slideMaster" Target="../slideMasters/slideMaster16.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6.jpg"/><Relationship Id="rId1" Type="http://schemas.openxmlformats.org/officeDocument/2006/relationships/slideMaster" Target="../slideMasters/slideMaster16.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7.jpeg"/><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8.jpg"/><Relationship Id="rId1" Type="http://schemas.openxmlformats.org/officeDocument/2006/relationships/slideMaster" Target="../slideMasters/slideMaster16.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9.jpeg"/><Relationship Id="rId1" Type="http://schemas.openxmlformats.org/officeDocument/2006/relationships/slideMaster" Target="../slideMasters/slideMaster16.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40.jpeg"/><Relationship Id="rId1" Type="http://schemas.openxmlformats.org/officeDocument/2006/relationships/slideMaster" Target="../slideMasters/slideMaster16.xml"/></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41.jpeg"/><Relationship Id="rId1" Type="http://schemas.openxmlformats.org/officeDocument/2006/relationships/slideMaster" Target="../slideMasters/slideMaster16.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42.jpeg"/><Relationship Id="rId1" Type="http://schemas.openxmlformats.org/officeDocument/2006/relationships/slideMaster" Target="../slideMasters/slideMaster16.xml"/></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43.jpeg"/><Relationship Id="rId1" Type="http://schemas.openxmlformats.org/officeDocument/2006/relationships/slideMaster" Target="../slideMasters/slideMaster16.xml"/></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44.jpg"/><Relationship Id="rId1" Type="http://schemas.openxmlformats.org/officeDocument/2006/relationships/slideMaster" Target="../slideMasters/slideMaster16.xml"/></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45.jpeg"/><Relationship Id="rId1" Type="http://schemas.openxmlformats.org/officeDocument/2006/relationships/slideMaster" Target="../slideMasters/slideMaster16.xml"/></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46.jpeg"/><Relationship Id="rId1" Type="http://schemas.openxmlformats.org/officeDocument/2006/relationships/slideMaster" Target="../slideMasters/slideMaster16.xml"/></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7.emf"/><Relationship Id="rId1" Type="http://schemas.openxmlformats.org/officeDocument/2006/relationships/slideMaster" Target="../slideMasters/slideMaster16.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8.emf"/><Relationship Id="rId1" Type="http://schemas.openxmlformats.org/officeDocument/2006/relationships/slideMaster" Target="../slideMasters/slideMaster16.xml"/></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9.emf"/><Relationship Id="rId1" Type="http://schemas.openxmlformats.org/officeDocument/2006/relationships/slideMaster" Target="../slideMasters/slideMaster16.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0.emf"/><Relationship Id="rId1" Type="http://schemas.openxmlformats.org/officeDocument/2006/relationships/slideMaster" Target="../slideMasters/slideMaster1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7.emf"/><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8.emf"/><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9.emf"/><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0.emf"/><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jpe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4.jpe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5.jpe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6.jp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7.jpe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8.jp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9.jpe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40.jpe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41.jpe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42.jpe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43.jpe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p:cSld name="Cover">
    <p:spTree>
      <p:nvGrpSpPr>
        <p:cNvPr id="1" name="Shape 14"/>
        <p:cNvGrpSpPr/>
        <p:nvPr/>
      </p:nvGrpSpPr>
      <p:grpSpPr>
        <a:xfrm>
          <a:off x="0" y="0"/>
          <a:ext cx="0" cy="0"/>
          <a:chOff x="0" y="0"/>
          <a:chExt cx="0" cy="0"/>
        </a:xfrm>
      </p:grpSpPr>
      <p:sp>
        <p:nvSpPr>
          <p:cNvPr id="15" name="Google Shape;15;p27"/>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 name="Google Shape;16;p27"/>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7"/>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7"/>
          <p:cNvSpPr>
            <a:spLocks noGrp="1"/>
          </p:cNvSpPr>
          <p:nvPr>
            <p:ph type="pic" idx="2"/>
          </p:nvPr>
        </p:nvSpPr>
        <p:spPr>
          <a:xfrm>
            <a:off x="7118684" y="233915"/>
            <a:ext cx="5073316" cy="5943600"/>
          </a:xfrm>
          <a:prstGeom prst="rect">
            <a:avLst/>
          </a:prstGeom>
          <a:noFill/>
          <a:ln>
            <a:noFill/>
          </a:ln>
        </p:spPr>
      </p:sp>
      <p:grpSp>
        <p:nvGrpSpPr>
          <p:cNvPr id="19" name="Google Shape;19;p27"/>
          <p:cNvGrpSpPr/>
          <p:nvPr/>
        </p:nvGrpSpPr>
        <p:grpSpPr>
          <a:xfrm>
            <a:off x="0" y="5020348"/>
            <a:ext cx="12192000" cy="1837653"/>
            <a:chOff x="0" y="5020348"/>
            <a:chExt cx="12192000" cy="1837653"/>
          </a:xfrm>
        </p:grpSpPr>
        <p:sp>
          <p:nvSpPr>
            <p:cNvPr id="20" name="Google Shape;20;p27"/>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 name="Google Shape;21;p27"/>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2" name="Google Shape;22;p27"/>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extLst>
      <p:ext uri="{BB962C8B-B14F-4D97-AF65-F5344CB8AC3E}">
        <p14:creationId xmlns:p14="http://schemas.microsoft.com/office/powerpoint/2010/main" val="1351696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9"/>
        <p:cNvGrpSpPr/>
        <p:nvPr/>
      </p:nvGrpSpPr>
      <p:grpSpPr>
        <a:xfrm>
          <a:off x="0" y="0"/>
          <a:ext cx="0" cy="0"/>
          <a:chOff x="0" y="0"/>
          <a:chExt cx="0" cy="0"/>
        </a:xfrm>
      </p:grpSpPr>
      <p:grpSp>
        <p:nvGrpSpPr>
          <p:cNvPr id="110" name="Google Shape;110;p36"/>
          <p:cNvGrpSpPr/>
          <p:nvPr/>
        </p:nvGrpSpPr>
        <p:grpSpPr>
          <a:xfrm>
            <a:off x="7191542" y="1"/>
            <a:ext cx="5000459" cy="1425992"/>
            <a:chOff x="7191542" y="1"/>
            <a:chExt cx="5000459" cy="1425992"/>
          </a:xfrm>
        </p:grpSpPr>
        <p:pic>
          <p:nvPicPr>
            <p:cNvPr id="111" name="Google Shape;111;p3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12" name="Google Shape;112;p36"/>
            <p:cNvGrpSpPr/>
            <p:nvPr/>
          </p:nvGrpSpPr>
          <p:grpSpPr>
            <a:xfrm>
              <a:off x="7191542" y="1"/>
              <a:ext cx="5000459" cy="1425992"/>
              <a:chOff x="7186272" y="0"/>
              <a:chExt cx="5005729" cy="1427495"/>
            </a:xfrm>
          </p:grpSpPr>
          <p:sp>
            <p:nvSpPr>
              <p:cNvPr id="113" name="Google Shape;113;p3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4" name="Google Shape;114;p3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15" name="Google Shape;115;p36"/>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3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17" name="Google Shape;117;p3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18" name="Google Shape;118;p3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09030826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5851" r="8863" b="6734"/>
          <a:stretch/>
        </p:blipFill>
        <p:spPr>
          <a:xfrm>
            <a:off x="5187656" y="-38878"/>
            <a:ext cx="7004345" cy="6927727"/>
          </a:xfrm>
          <a:prstGeom prst="rect">
            <a:avLst/>
          </a:prstGeom>
        </p:spPr>
      </p:pic>
      <p:sp>
        <p:nvSpPr>
          <p:cNvPr id="10" name="Freeform 9"/>
          <p:cNvSpPr/>
          <p:nvPr userDrawn="1"/>
        </p:nvSpPr>
        <p:spPr bwMode="gray">
          <a:xfrm>
            <a:off x="-43701" y="-43316"/>
            <a:ext cx="8920916" cy="693409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itle 1"/>
          <p:cNvSpPr>
            <a:spLocks noGrp="1"/>
          </p:cNvSpPr>
          <p:nvPr>
            <p:ph type="ctrTitle" hasCustomPrompt="1"/>
          </p:nvPr>
        </p:nvSpPr>
        <p:spPr>
          <a:xfrm>
            <a:off x="1465356" y="2356603"/>
            <a:ext cx="5181600" cy="1524000"/>
          </a:xfrm>
          <a:prstGeom prst="rect">
            <a:avLst/>
          </a:prstGeom>
        </p:spPr>
        <p:txBody>
          <a:bodyPr rIns="0" bIns="0" anchor="b" anchorCtr="0"/>
          <a:lstStyle>
            <a:lvl1pPr>
              <a:lnSpc>
                <a:spcPct val="90000"/>
              </a:lnSpc>
              <a:defRPr sz="3733" b="0">
                <a:solidFill>
                  <a:schemeClr val="tx2"/>
                </a:solidFill>
              </a:defRPr>
            </a:lvl1pPr>
          </a:lstStyle>
          <a:p>
            <a:r>
              <a:rPr lang="en-US" dirty="0"/>
              <a:t>Section Title</a:t>
            </a:r>
          </a:p>
        </p:txBody>
      </p:sp>
      <p:sp>
        <p:nvSpPr>
          <p:cNvPr id="13" name="Subtitle 2"/>
          <p:cNvSpPr>
            <a:spLocks noGrp="1"/>
          </p:cNvSpPr>
          <p:nvPr>
            <p:ph type="subTitle" idx="1" hasCustomPrompt="1"/>
          </p:nvPr>
        </p:nvSpPr>
        <p:spPr>
          <a:xfrm>
            <a:off x="1465356" y="3954049"/>
            <a:ext cx="5849259" cy="1247353"/>
          </a:xfrm>
          <a:prstGeom prst="rect">
            <a:avLst/>
          </a:prstGeom>
        </p:spPr>
        <p:txBody>
          <a:bodyPr/>
          <a:lstStyle>
            <a:lvl1pPr marL="0" indent="0" algn="l">
              <a:lnSpc>
                <a:spcPct val="90000"/>
              </a:lnSpc>
              <a:spcBef>
                <a:spcPts val="0"/>
              </a:spcBef>
              <a:buNone/>
              <a:defRPr sz="2667" baseline="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Text Goes here</a:t>
            </a:r>
          </a:p>
        </p:txBody>
      </p:sp>
      <p:pic>
        <p:nvPicPr>
          <p:cNvPr id="8" name="Picture 7" descr="NM-Logo-Stacked-RGB.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2384" y="419100"/>
            <a:ext cx="3319032" cy="619451"/>
          </a:xfrm>
          <a:prstGeom prst="rect">
            <a:avLst/>
          </a:prstGeom>
        </p:spPr>
      </p:pic>
    </p:spTree>
    <p:extLst>
      <p:ext uri="{BB962C8B-B14F-4D97-AF65-F5344CB8AC3E}">
        <p14:creationId xmlns:p14="http://schemas.microsoft.com/office/powerpoint/2010/main" val="200577743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Section Header 7">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6" name="Freeform 15"/>
          <p:cNvSpPr/>
          <p:nvPr userDrawn="1"/>
        </p:nvSpPr>
        <p:spPr bwMode="gray">
          <a:xfrm>
            <a:off x="-43701" y="-43316"/>
            <a:ext cx="8920916" cy="693409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Title 1"/>
          <p:cNvSpPr>
            <a:spLocks noGrp="1"/>
          </p:cNvSpPr>
          <p:nvPr>
            <p:ph type="ctrTitle" hasCustomPrompt="1"/>
          </p:nvPr>
        </p:nvSpPr>
        <p:spPr>
          <a:xfrm>
            <a:off x="1465356" y="2356603"/>
            <a:ext cx="5181600" cy="1524000"/>
          </a:xfrm>
          <a:prstGeom prst="rect">
            <a:avLst/>
          </a:prstGeom>
        </p:spPr>
        <p:txBody>
          <a:bodyPr rIns="0" bIns="0" anchor="b" anchorCtr="0"/>
          <a:lstStyle>
            <a:lvl1pPr>
              <a:lnSpc>
                <a:spcPct val="90000"/>
              </a:lnSpc>
              <a:defRPr sz="3733" b="0">
                <a:solidFill>
                  <a:schemeClr val="tx2"/>
                </a:solidFill>
              </a:defRPr>
            </a:lvl1pPr>
          </a:lstStyle>
          <a:p>
            <a:r>
              <a:rPr lang="en-US" dirty="0"/>
              <a:t>Section Title</a:t>
            </a:r>
          </a:p>
        </p:txBody>
      </p:sp>
      <p:sp>
        <p:nvSpPr>
          <p:cNvPr id="19" name="Subtitle 2"/>
          <p:cNvSpPr>
            <a:spLocks noGrp="1"/>
          </p:cNvSpPr>
          <p:nvPr>
            <p:ph type="subTitle" idx="1" hasCustomPrompt="1"/>
          </p:nvPr>
        </p:nvSpPr>
        <p:spPr>
          <a:xfrm>
            <a:off x="1465356" y="3954049"/>
            <a:ext cx="5849259" cy="1247353"/>
          </a:xfrm>
          <a:prstGeom prst="rect">
            <a:avLst/>
          </a:prstGeom>
        </p:spPr>
        <p:txBody>
          <a:bodyPr/>
          <a:lstStyle>
            <a:lvl1pPr marL="0" indent="0" algn="l">
              <a:lnSpc>
                <a:spcPct val="90000"/>
              </a:lnSpc>
              <a:spcBef>
                <a:spcPts val="0"/>
              </a:spcBef>
              <a:buNone/>
              <a:defRPr sz="2667" baseline="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Text Goes here</a:t>
            </a:r>
          </a:p>
        </p:txBody>
      </p:sp>
      <p:pic>
        <p:nvPicPr>
          <p:cNvPr id="9" name="Picture 8" descr="NM-Logo-Stacked-RGB.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6152" y="419100"/>
            <a:ext cx="3319032" cy="619451"/>
          </a:xfrm>
          <a:prstGeom prst="rect">
            <a:avLst/>
          </a:prstGeom>
        </p:spPr>
      </p:pic>
    </p:spTree>
    <p:extLst>
      <p:ext uri="{BB962C8B-B14F-4D97-AF65-F5344CB8AC3E}">
        <p14:creationId xmlns:p14="http://schemas.microsoft.com/office/powerpoint/2010/main" val="44527192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Section Header 9">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9" name="Freeform 8"/>
          <p:cNvSpPr/>
          <p:nvPr userDrawn="1"/>
        </p:nvSpPr>
        <p:spPr bwMode="gray">
          <a:xfrm>
            <a:off x="-43701" y="-43316"/>
            <a:ext cx="8920916" cy="693409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Title 1"/>
          <p:cNvSpPr>
            <a:spLocks noGrp="1"/>
          </p:cNvSpPr>
          <p:nvPr>
            <p:ph type="ctrTitle" hasCustomPrompt="1"/>
          </p:nvPr>
        </p:nvSpPr>
        <p:spPr>
          <a:xfrm>
            <a:off x="1465356" y="2356603"/>
            <a:ext cx="5181600" cy="1524000"/>
          </a:xfrm>
          <a:prstGeom prst="rect">
            <a:avLst/>
          </a:prstGeom>
        </p:spPr>
        <p:txBody>
          <a:bodyPr rIns="0" bIns="0" anchor="b" anchorCtr="0"/>
          <a:lstStyle>
            <a:lvl1pPr>
              <a:lnSpc>
                <a:spcPct val="90000"/>
              </a:lnSpc>
              <a:defRPr sz="3733" b="0">
                <a:solidFill>
                  <a:schemeClr val="tx2"/>
                </a:solidFill>
              </a:defRPr>
            </a:lvl1pPr>
          </a:lstStyle>
          <a:p>
            <a:r>
              <a:rPr lang="en-US" dirty="0"/>
              <a:t>Section Title</a:t>
            </a:r>
          </a:p>
        </p:txBody>
      </p:sp>
      <p:sp>
        <p:nvSpPr>
          <p:cNvPr id="15" name="Subtitle 2"/>
          <p:cNvSpPr>
            <a:spLocks noGrp="1"/>
          </p:cNvSpPr>
          <p:nvPr>
            <p:ph type="subTitle" idx="1" hasCustomPrompt="1"/>
          </p:nvPr>
        </p:nvSpPr>
        <p:spPr>
          <a:xfrm>
            <a:off x="1465356" y="3954049"/>
            <a:ext cx="5849259" cy="1247353"/>
          </a:xfrm>
          <a:prstGeom prst="rect">
            <a:avLst/>
          </a:prstGeom>
        </p:spPr>
        <p:txBody>
          <a:bodyPr/>
          <a:lstStyle>
            <a:lvl1pPr marL="0" indent="0" algn="l">
              <a:lnSpc>
                <a:spcPct val="90000"/>
              </a:lnSpc>
              <a:spcBef>
                <a:spcPts val="0"/>
              </a:spcBef>
              <a:buNone/>
              <a:defRPr sz="2667" baseline="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Text Goes here</a:t>
            </a:r>
          </a:p>
        </p:txBody>
      </p:sp>
      <p:pic>
        <p:nvPicPr>
          <p:cNvPr id="8" name="Picture 7" descr="NM-Logo-Stacked-RGB.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2384" y="419100"/>
            <a:ext cx="3319032" cy="619451"/>
          </a:xfrm>
          <a:prstGeom prst="rect">
            <a:avLst/>
          </a:prstGeom>
        </p:spPr>
      </p:pic>
    </p:spTree>
    <p:extLst>
      <p:ext uri="{BB962C8B-B14F-4D97-AF65-F5344CB8AC3E}">
        <p14:creationId xmlns:p14="http://schemas.microsoft.com/office/powerpoint/2010/main" val="10320189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Section Header Your Photo">
    <p:bg>
      <p:bgPr>
        <a:blipFill rotWithShape="1">
          <a:blip r:embed="rId2"/>
          <a:stretch>
            <a:fillRect/>
          </a:stretch>
        </a:blipFill>
        <a:effectLst/>
      </p:bgPr>
    </p:bg>
    <p:spTree>
      <p:nvGrpSpPr>
        <p:cNvPr id="1" name=""/>
        <p:cNvGrpSpPr/>
        <p:nvPr/>
      </p:nvGrpSpPr>
      <p:grpSpPr>
        <a:xfrm>
          <a:off x="0" y="0"/>
          <a:ext cx="0" cy="0"/>
          <a:chOff x="0" y="0"/>
          <a:chExt cx="0" cy="0"/>
        </a:xfrm>
      </p:grpSpPr>
      <p:sp>
        <p:nvSpPr>
          <p:cNvPr id="11" name="TextBox 10"/>
          <p:cNvSpPr txBox="1"/>
          <p:nvPr userDrawn="1"/>
        </p:nvSpPr>
        <p:spPr>
          <a:xfrm>
            <a:off x="12293600" y="1169739"/>
            <a:ext cx="3153969" cy="4316661"/>
          </a:xfrm>
          <a:prstGeom prst="rect">
            <a:avLst/>
          </a:prstGeom>
          <a:solidFill>
            <a:schemeClr val="tx1">
              <a:lumMod val="60000"/>
              <a:lumOff val="40000"/>
            </a:schemeClr>
          </a:solidFill>
        </p:spPr>
        <p:txBody>
          <a:bodyPr wrap="square" lIns="0" tIns="0" rIns="0" bIns="0" rtlCol="0">
            <a:noAutofit/>
          </a:bodyPr>
          <a:lstStyle/>
          <a:p>
            <a:pPr>
              <a:lnSpc>
                <a:spcPct val="90000"/>
              </a:lnSpc>
              <a:spcBef>
                <a:spcPts val="800"/>
              </a:spcBef>
            </a:pPr>
            <a:r>
              <a:rPr lang="en-US" sz="1600" spc="-67" dirty="0">
                <a:solidFill>
                  <a:schemeClr val="bg1"/>
                </a:solidFill>
              </a:rPr>
              <a:t>How to put in your own Photo:</a:t>
            </a:r>
          </a:p>
          <a:p>
            <a:pPr>
              <a:lnSpc>
                <a:spcPct val="90000"/>
              </a:lnSpc>
              <a:spcBef>
                <a:spcPts val="800"/>
              </a:spcBef>
            </a:pPr>
            <a:r>
              <a:rPr lang="en-US" sz="1600" spc="-67" dirty="0">
                <a:solidFill>
                  <a:schemeClr val="bg1"/>
                </a:solidFill>
              </a:rPr>
              <a:t>Go to ‘View-Slide Master’</a:t>
            </a:r>
          </a:p>
          <a:p>
            <a:pPr>
              <a:lnSpc>
                <a:spcPct val="90000"/>
              </a:lnSpc>
              <a:spcBef>
                <a:spcPts val="800"/>
              </a:spcBef>
            </a:pPr>
            <a:r>
              <a:rPr lang="en-US" sz="1600" spc="-67" dirty="0">
                <a:solidFill>
                  <a:schemeClr val="bg1"/>
                </a:solidFill>
              </a:rPr>
              <a:t>Go to ‘Insert-Picture’</a:t>
            </a:r>
          </a:p>
          <a:p>
            <a:pPr>
              <a:lnSpc>
                <a:spcPct val="90000"/>
              </a:lnSpc>
              <a:spcBef>
                <a:spcPts val="800"/>
              </a:spcBef>
            </a:pPr>
            <a:r>
              <a:rPr lang="en-US" sz="1600" spc="-67" dirty="0">
                <a:solidFill>
                  <a:schemeClr val="bg1"/>
                </a:solidFill>
              </a:rPr>
              <a:t>Browse to the</a:t>
            </a:r>
            <a:r>
              <a:rPr lang="en-US" sz="1600" spc="-67" baseline="0" dirty="0">
                <a:solidFill>
                  <a:schemeClr val="bg1"/>
                </a:solidFill>
              </a:rPr>
              <a:t> image you would like to place. Image should be 1024x768, 1200x900, or other 4:3 aspect ratio</a:t>
            </a:r>
          </a:p>
          <a:p>
            <a:pPr>
              <a:lnSpc>
                <a:spcPct val="90000"/>
              </a:lnSpc>
              <a:spcBef>
                <a:spcPts val="800"/>
              </a:spcBef>
            </a:pPr>
            <a:r>
              <a:rPr lang="en-US" sz="1600" spc="-67" dirty="0">
                <a:solidFill>
                  <a:schemeClr val="bg1"/>
                </a:solidFill>
              </a:rPr>
              <a:t>Select image and click OK</a:t>
            </a:r>
          </a:p>
          <a:p>
            <a:pPr>
              <a:lnSpc>
                <a:spcPct val="90000"/>
              </a:lnSpc>
              <a:spcBef>
                <a:spcPts val="800"/>
              </a:spcBef>
            </a:pPr>
            <a:r>
              <a:rPr lang="en-US" sz="1600" spc="-67" dirty="0">
                <a:solidFill>
                  <a:schemeClr val="bg1"/>
                </a:solidFill>
              </a:rPr>
              <a:t>Scale to full screen size if necessary.</a:t>
            </a:r>
          </a:p>
          <a:p>
            <a:pPr>
              <a:lnSpc>
                <a:spcPct val="90000"/>
              </a:lnSpc>
              <a:spcBef>
                <a:spcPts val="800"/>
              </a:spcBef>
            </a:pPr>
            <a:r>
              <a:rPr lang="en-US" sz="1600" spc="-67" dirty="0">
                <a:solidFill>
                  <a:schemeClr val="bg1"/>
                </a:solidFill>
              </a:rPr>
              <a:t>Click image, go</a:t>
            </a:r>
            <a:r>
              <a:rPr lang="en-US" sz="1600" spc="-67" baseline="0" dirty="0">
                <a:solidFill>
                  <a:schemeClr val="bg1"/>
                </a:solidFill>
              </a:rPr>
              <a:t> to ‘Format-</a:t>
            </a:r>
            <a:r>
              <a:rPr lang="en-US" sz="1600" spc="-67" dirty="0">
                <a:solidFill>
                  <a:schemeClr val="bg1"/>
                </a:solidFill>
              </a:rPr>
              <a:t>Send to Back’</a:t>
            </a:r>
          </a:p>
          <a:p>
            <a:pPr>
              <a:lnSpc>
                <a:spcPct val="90000"/>
              </a:lnSpc>
              <a:spcBef>
                <a:spcPts val="800"/>
              </a:spcBef>
            </a:pPr>
            <a:r>
              <a:rPr lang="en-US" sz="1600" spc="-67" dirty="0">
                <a:solidFill>
                  <a:schemeClr val="bg1"/>
                </a:solidFill>
              </a:rPr>
              <a:t>Go to ‘View-Normal’ to return to slides</a:t>
            </a:r>
          </a:p>
        </p:txBody>
      </p:sp>
      <p:sp>
        <p:nvSpPr>
          <p:cNvPr id="16" name="Freeform 15"/>
          <p:cNvSpPr/>
          <p:nvPr userDrawn="1"/>
        </p:nvSpPr>
        <p:spPr bwMode="gray">
          <a:xfrm>
            <a:off x="-43701" y="-43316"/>
            <a:ext cx="8920916" cy="693409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Title 1"/>
          <p:cNvSpPr>
            <a:spLocks noGrp="1"/>
          </p:cNvSpPr>
          <p:nvPr>
            <p:ph type="ctrTitle" hasCustomPrompt="1"/>
          </p:nvPr>
        </p:nvSpPr>
        <p:spPr>
          <a:xfrm>
            <a:off x="1465356" y="2356603"/>
            <a:ext cx="5181600" cy="1524000"/>
          </a:xfrm>
          <a:prstGeom prst="rect">
            <a:avLst/>
          </a:prstGeom>
        </p:spPr>
        <p:txBody>
          <a:bodyPr rIns="0" bIns="0" anchor="b" anchorCtr="0"/>
          <a:lstStyle>
            <a:lvl1pPr>
              <a:lnSpc>
                <a:spcPct val="90000"/>
              </a:lnSpc>
              <a:defRPr sz="3733" b="0">
                <a:solidFill>
                  <a:schemeClr val="tx2"/>
                </a:solidFill>
              </a:defRPr>
            </a:lvl1pPr>
          </a:lstStyle>
          <a:p>
            <a:r>
              <a:rPr lang="en-US" dirty="0"/>
              <a:t>Section Title</a:t>
            </a:r>
          </a:p>
        </p:txBody>
      </p:sp>
      <p:sp>
        <p:nvSpPr>
          <p:cNvPr id="19" name="Subtitle 2"/>
          <p:cNvSpPr>
            <a:spLocks noGrp="1"/>
          </p:cNvSpPr>
          <p:nvPr>
            <p:ph type="subTitle" idx="1" hasCustomPrompt="1"/>
          </p:nvPr>
        </p:nvSpPr>
        <p:spPr>
          <a:xfrm>
            <a:off x="1465356" y="3954049"/>
            <a:ext cx="5849259" cy="1247353"/>
          </a:xfrm>
          <a:prstGeom prst="rect">
            <a:avLst/>
          </a:prstGeom>
        </p:spPr>
        <p:txBody>
          <a:bodyPr/>
          <a:lstStyle>
            <a:lvl1pPr marL="0" indent="0" algn="l">
              <a:lnSpc>
                <a:spcPct val="90000"/>
              </a:lnSpc>
              <a:spcBef>
                <a:spcPts val="0"/>
              </a:spcBef>
              <a:buNone/>
              <a:defRPr sz="2667" baseline="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Text Goes here</a:t>
            </a:r>
          </a:p>
        </p:txBody>
      </p:sp>
      <p:pic>
        <p:nvPicPr>
          <p:cNvPr id="7" name="Picture 6" descr="NM-Logo-Stacked-RGB.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6152" y="419100"/>
            <a:ext cx="3319032" cy="619451"/>
          </a:xfrm>
          <a:prstGeom prst="rect">
            <a:avLst/>
          </a:prstGeom>
        </p:spPr>
      </p:pic>
    </p:spTree>
    <p:extLst>
      <p:ext uri="{BB962C8B-B14F-4D97-AF65-F5344CB8AC3E}">
        <p14:creationId xmlns:p14="http://schemas.microsoft.com/office/powerpoint/2010/main" val="162633172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2_Section Header Your Photo">
    <p:bg>
      <p:bgPr>
        <a:blipFill rotWithShape="1">
          <a:blip r:embed="rId2"/>
          <a:stretch>
            <a:fillRect/>
          </a:stretch>
        </a:blipFill>
        <a:effectLst/>
      </p:bgPr>
    </p:bg>
    <p:spTree>
      <p:nvGrpSpPr>
        <p:cNvPr id="1" name=""/>
        <p:cNvGrpSpPr/>
        <p:nvPr/>
      </p:nvGrpSpPr>
      <p:grpSpPr>
        <a:xfrm>
          <a:off x="0" y="0"/>
          <a:ext cx="0" cy="0"/>
          <a:chOff x="0" y="0"/>
          <a:chExt cx="0" cy="0"/>
        </a:xfrm>
      </p:grpSpPr>
      <p:sp>
        <p:nvSpPr>
          <p:cNvPr id="11" name="Freeform 10"/>
          <p:cNvSpPr/>
          <p:nvPr userDrawn="1"/>
        </p:nvSpPr>
        <p:spPr bwMode="gray">
          <a:xfrm>
            <a:off x="-43701" y="-43316"/>
            <a:ext cx="8920916" cy="693409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itle 1"/>
          <p:cNvSpPr>
            <a:spLocks noGrp="1"/>
          </p:cNvSpPr>
          <p:nvPr>
            <p:ph type="ctrTitle" hasCustomPrompt="1"/>
          </p:nvPr>
        </p:nvSpPr>
        <p:spPr>
          <a:xfrm>
            <a:off x="1465356" y="2356603"/>
            <a:ext cx="5181600" cy="1524000"/>
          </a:xfrm>
          <a:prstGeom prst="rect">
            <a:avLst/>
          </a:prstGeom>
        </p:spPr>
        <p:txBody>
          <a:bodyPr rIns="0" bIns="0" anchor="b" anchorCtr="0"/>
          <a:lstStyle>
            <a:lvl1pPr>
              <a:lnSpc>
                <a:spcPct val="90000"/>
              </a:lnSpc>
              <a:defRPr sz="3733" b="0">
                <a:solidFill>
                  <a:schemeClr val="tx2"/>
                </a:solidFill>
              </a:defRPr>
            </a:lvl1pPr>
          </a:lstStyle>
          <a:p>
            <a:r>
              <a:rPr lang="en-US" dirty="0"/>
              <a:t>Section Title</a:t>
            </a:r>
          </a:p>
        </p:txBody>
      </p:sp>
      <p:sp>
        <p:nvSpPr>
          <p:cNvPr id="14" name="Subtitle 2"/>
          <p:cNvSpPr>
            <a:spLocks noGrp="1"/>
          </p:cNvSpPr>
          <p:nvPr>
            <p:ph type="subTitle" idx="1" hasCustomPrompt="1"/>
          </p:nvPr>
        </p:nvSpPr>
        <p:spPr>
          <a:xfrm>
            <a:off x="1465356" y="3954049"/>
            <a:ext cx="5849259" cy="1247353"/>
          </a:xfrm>
          <a:prstGeom prst="rect">
            <a:avLst/>
          </a:prstGeom>
        </p:spPr>
        <p:txBody>
          <a:bodyPr/>
          <a:lstStyle>
            <a:lvl1pPr marL="0" indent="0" algn="l">
              <a:lnSpc>
                <a:spcPct val="90000"/>
              </a:lnSpc>
              <a:spcBef>
                <a:spcPts val="0"/>
              </a:spcBef>
              <a:buNone/>
              <a:defRPr sz="2667" baseline="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Text Goes here</a:t>
            </a:r>
          </a:p>
        </p:txBody>
      </p:sp>
      <p:pic>
        <p:nvPicPr>
          <p:cNvPr id="6" name="Picture 5" descr="NM-Logo-Stacked-RGB.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6152" y="419100"/>
            <a:ext cx="3319032" cy="619451"/>
          </a:xfrm>
          <a:prstGeom prst="rect">
            <a:avLst/>
          </a:prstGeom>
        </p:spPr>
      </p:pic>
    </p:spTree>
    <p:extLst>
      <p:ext uri="{BB962C8B-B14F-4D97-AF65-F5344CB8AC3E}">
        <p14:creationId xmlns:p14="http://schemas.microsoft.com/office/powerpoint/2010/main" val="33363626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1_Section Header Your Photo">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Freeform 6"/>
          <p:cNvSpPr/>
          <p:nvPr userDrawn="1"/>
        </p:nvSpPr>
        <p:spPr bwMode="gray">
          <a:xfrm>
            <a:off x="-43701" y="-43316"/>
            <a:ext cx="8920916" cy="693409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itle 1"/>
          <p:cNvSpPr>
            <a:spLocks noGrp="1"/>
          </p:cNvSpPr>
          <p:nvPr>
            <p:ph type="ctrTitle" hasCustomPrompt="1"/>
          </p:nvPr>
        </p:nvSpPr>
        <p:spPr>
          <a:xfrm>
            <a:off x="1465356" y="2356603"/>
            <a:ext cx="5181600" cy="1524000"/>
          </a:xfrm>
          <a:prstGeom prst="rect">
            <a:avLst/>
          </a:prstGeom>
        </p:spPr>
        <p:txBody>
          <a:bodyPr rIns="0" bIns="0" anchor="b" anchorCtr="0"/>
          <a:lstStyle>
            <a:lvl1pPr>
              <a:lnSpc>
                <a:spcPct val="90000"/>
              </a:lnSpc>
              <a:defRPr sz="3733" b="0">
                <a:solidFill>
                  <a:schemeClr val="tx2"/>
                </a:solidFill>
              </a:defRPr>
            </a:lvl1pPr>
          </a:lstStyle>
          <a:p>
            <a:r>
              <a:rPr lang="en-US" dirty="0"/>
              <a:t>Section Title</a:t>
            </a:r>
          </a:p>
        </p:txBody>
      </p:sp>
      <p:sp>
        <p:nvSpPr>
          <p:cNvPr id="13" name="Subtitle 2"/>
          <p:cNvSpPr>
            <a:spLocks noGrp="1"/>
          </p:cNvSpPr>
          <p:nvPr>
            <p:ph type="subTitle" idx="1" hasCustomPrompt="1"/>
          </p:nvPr>
        </p:nvSpPr>
        <p:spPr>
          <a:xfrm>
            <a:off x="1465356" y="3954049"/>
            <a:ext cx="5849259" cy="1247353"/>
          </a:xfrm>
          <a:prstGeom prst="rect">
            <a:avLst/>
          </a:prstGeom>
        </p:spPr>
        <p:txBody>
          <a:bodyPr/>
          <a:lstStyle>
            <a:lvl1pPr marL="0" indent="0" algn="l">
              <a:lnSpc>
                <a:spcPct val="90000"/>
              </a:lnSpc>
              <a:spcBef>
                <a:spcPts val="0"/>
              </a:spcBef>
              <a:buNone/>
              <a:defRPr sz="2667" baseline="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Text Goes here</a:t>
            </a:r>
          </a:p>
        </p:txBody>
      </p:sp>
      <p:pic>
        <p:nvPicPr>
          <p:cNvPr id="6" name="Picture 5" descr="NM-Logo-Stacked-RGB.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2384" y="419100"/>
            <a:ext cx="3319032" cy="619451"/>
          </a:xfrm>
          <a:prstGeom prst="rect">
            <a:avLst/>
          </a:prstGeom>
        </p:spPr>
      </p:pic>
    </p:spTree>
    <p:extLst>
      <p:ext uri="{BB962C8B-B14F-4D97-AF65-F5344CB8AC3E}">
        <p14:creationId xmlns:p14="http://schemas.microsoft.com/office/powerpoint/2010/main" val="126150905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Breaker Page">
    <p:spTree>
      <p:nvGrpSpPr>
        <p:cNvPr id="1" name=""/>
        <p:cNvGrpSpPr/>
        <p:nvPr/>
      </p:nvGrpSpPr>
      <p:grpSpPr>
        <a:xfrm>
          <a:off x="0" y="0"/>
          <a:ext cx="0" cy="0"/>
          <a:chOff x="0" y="0"/>
          <a:chExt cx="0" cy="0"/>
        </a:xfrm>
      </p:grpSpPr>
      <p:sp>
        <p:nvSpPr>
          <p:cNvPr id="7" name="Subtitle 2"/>
          <p:cNvSpPr>
            <a:spLocks noGrp="1"/>
          </p:cNvSpPr>
          <p:nvPr>
            <p:ph type="subTitle" idx="1" hasCustomPrompt="1"/>
          </p:nvPr>
        </p:nvSpPr>
        <p:spPr>
          <a:xfrm>
            <a:off x="1478949" y="5694703"/>
            <a:ext cx="5849259" cy="914400"/>
          </a:xfrm>
          <a:prstGeom prst="rect">
            <a:avLst/>
          </a:prstGeom>
        </p:spPr>
        <p:txBody>
          <a:bodyPr/>
          <a:lstStyle>
            <a:lvl1pPr marL="0" indent="0" algn="l">
              <a:lnSpc>
                <a:spcPct val="90000"/>
              </a:lnSpc>
              <a:spcBef>
                <a:spcPts val="0"/>
              </a:spcBef>
              <a:buNone/>
              <a:defRPr sz="2667" baseline="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Text Goes here</a:t>
            </a:r>
          </a:p>
        </p:txBody>
      </p:sp>
      <p:pic>
        <p:nvPicPr>
          <p:cNvPr id="3" name="Picture 2" descr="PPT-RGB-Shapes3.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0867" y="3660019"/>
            <a:ext cx="12192000" cy="1896164"/>
          </a:xfrm>
          <a:prstGeom prst="rect">
            <a:avLst/>
          </a:prstGeom>
        </p:spPr>
      </p:pic>
      <p:pic>
        <p:nvPicPr>
          <p:cNvPr id="10" name="Picture 9" descr="NM-Logo-Stacked-RGB.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6152" y="419100"/>
            <a:ext cx="3319032" cy="619451"/>
          </a:xfrm>
          <a:prstGeom prst="rect">
            <a:avLst/>
          </a:prstGeom>
        </p:spPr>
      </p:pic>
      <p:sp>
        <p:nvSpPr>
          <p:cNvPr id="8" name="Title 1"/>
          <p:cNvSpPr>
            <a:spLocks noGrp="1"/>
          </p:cNvSpPr>
          <p:nvPr>
            <p:ph type="ctrTitle" hasCustomPrompt="1"/>
          </p:nvPr>
        </p:nvSpPr>
        <p:spPr>
          <a:xfrm>
            <a:off x="1449065" y="3793068"/>
            <a:ext cx="9710059" cy="1595568"/>
          </a:xfrm>
          <a:prstGeom prst="rect">
            <a:avLst/>
          </a:prstGeom>
        </p:spPr>
        <p:txBody>
          <a:bodyPr rIns="0" bIns="0" anchor="ctr" anchorCtr="0"/>
          <a:lstStyle>
            <a:lvl1pPr>
              <a:lnSpc>
                <a:spcPct val="90000"/>
              </a:lnSpc>
              <a:defRPr sz="3733" b="0" baseline="0">
                <a:solidFill>
                  <a:schemeClr val="bg1"/>
                </a:solidFill>
              </a:defRPr>
            </a:lvl1pPr>
          </a:lstStyle>
          <a:p>
            <a:r>
              <a:rPr lang="en-US" dirty="0"/>
              <a:t>Breaker Page Title Goes Here</a:t>
            </a:r>
          </a:p>
        </p:txBody>
      </p:sp>
    </p:spTree>
    <p:extLst>
      <p:ext uri="{BB962C8B-B14F-4D97-AF65-F5344CB8AC3E}">
        <p14:creationId xmlns:p14="http://schemas.microsoft.com/office/powerpoint/2010/main" val="202776574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Date Placeholder 11"/>
          <p:cNvSpPr>
            <a:spLocks noGrp="1"/>
          </p:cNvSpPr>
          <p:nvPr>
            <p:ph type="dt" sz="half" idx="14"/>
          </p:nvPr>
        </p:nvSpPr>
        <p:spPr>
          <a:xfrm>
            <a:off x="3133344" y="6436626"/>
            <a:ext cx="1133856" cy="224367"/>
          </a:xfrm>
          <a:prstGeom prst="rect">
            <a:avLst/>
          </a:prstGeom>
        </p:spPr>
        <p:txBody>
          <a:bodyPr/>
          <a:lstStyle/>
          <a:p>
            <a:fld id="{B6745936-C9D5-7947-9CA1-12707DAB62BD}" type="datetime1">
              <a:rPr lang="en-US" smtClean="0"/>
              <a:t>5/27/2022</a:t>
            </a:fld>
            <a:endParaRPr lang="en-US" dirty="0"/>
          </a:p>
        </p:txBody>
      </p:sp>
      <p:sp>
        <p:nvSpPr>
          <p:cNvPr id="13" name="Footer Placeholder 12"/>
          <p:cNvSpPr>
            <a:spLocks noGrp="1"/>
          </p:cNvSpPr>
          <p:nvPr>
            <p:ph type="ftr" sz="quarter" idx="15"/>
          </p:nvPr>
        </p:nvSpPr>
        <p:spPr>
          <a:xfrm>
            <a:off x="4162659" y="6374244"/>
            <a:ext cx="6908800" cy="308355"/>
          </a:xfrm>
          <a:prstGeom prst="rect">
            <a:avLst/>
          </a:prstGeom>
        </p:spPr>
        <p:txBody>
          <a:bodyPr/>
          <a:lstStyle/>
          <a:p>
            <a:endParaRPr lang="en-US" dirty="0">
              <a:solidFill>
                <a:srgbClr val="605F62"/>
              </a:solidFill>
            </a:endParaRPr>
          </a:p>
        </p:txBody>
      </p:sp>
      <p:sp>
        <p:nvSpPr>
          <p:cNvPr id="14" name="Slide Number Placeholder 13"/>
          <p:cNvSpPr>
            <a:spLocks noGrp="1"/>
          </p:cNvSpPr>
          <p:nvPr>
            <p:ph type="sldNum" sz="quarter" idx="16"/>
          </p:nvPr>
        </p:nvSpPr>
        <p:spPr>
          <a:xfrm>
            <a:off x="11074399" y="6374245"/>
            <a:ext cx="462327" cy="308355"/>
          </a:xfrm>
          <a:prstGeom prst="rect">
            <a:avLst/>
          </a:prstGeom>
        </p:spPr>
        <p:txBody>
          <a:bodyPr/>
          <a:lstStyle/>
          <a:p>
            <a:fld id="{0D558541-60C9-42A2-8392-FF12533A6B7A}" type="slidenum">
              <a:rPr lang="en-US" smtClean="0"/>
              <a:pPr/>
              <a:t>‹#›</a:t>
            </a:fld>
            <a:endParaRPr lang="en-US" dirty="0"/>
          </a:p>
        </p:txBody>
      </p:sp>
      <p:sp>
        <p:nvSpPr>
          <p:cNvPr id="9" name="Title 1"/>
          <p:cNvSpPr>
            <a:spLocks noGrp="1"/>
          </p:cNvSpPr>
          <p:nvPr>
            <p:ph type="title"/>
          </p:nvPr>
        </p:nvSpPr>
        <p:spPr>
          <a:xfrm>
            <a:off x="1464743" y="169881"/>
            <a:ext cx="9573685" cy="1016000"/>
          </a:xfrm>
        </p:spPr>
        <p:txBody>
          <a:bodyPr/>
          <a:lstStyle>
            <a:lvl1pPr>
              <a:lnSpc>
                <a:spcPct val="90000"/>
              </a:lnSpc>
              <a:defRPr/>
            </a:lvl1pPr>
          </a:lstStyle>
          <a:p>
            <a:r>
              <a:rPr lang="en-US" dirty="0"/>
              <a:t>Click to edit Master title style</a:t>
            </a:r>
          </a:p>
        </p:txBody>
      </p:sp>
      <p:sp>
        <p:nvSpPr>
          <p:cNvPr id="10" name="Content Placeholder 2"/>
          <p:cNvSpPr>
            <a:spLocks noGrp="1"/>
          </p:cNvSpPr>
          <p:nvPr>
            <p:ph idx="1"/>
          </p:nvPr>
        </p:nvSpPr>
        <p:spPr>
          <a:xfrm>
            <a:off x="1241840" y="2035613"/>
            <a:ext cx="9796587" cy="39687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p:cNvSpPr>
            <a:spLocks noGrp="1"/>
          </p:cNvSpPr>
          <p:nvPr>
            <p:ph type="body" sz="quarter" idx="13" hasCustomPrompt="1"/>
          </p:nvPr>
        </p:nvSpPr>
        <p:spPr>
          <a:xfrm>
            <a:off x="1464742" y="1195843"/>
            <a:ext cx="9573684" cy="609600"/>
          </a:xfrm>
        </p:spPr>
        <p:txBody>
          <a:bodyPr/>
          <a:lstStyle>
            <a:lvl1pPr marL="0" indent="0">
              <a:lnSpc>
                <a:spcPct val="85000"/>
              </a:lnSpc>
              <a:spcBef>
                <a:spcPts val="0"/>
              </a:spcBef>
              <a:buNone/>
              <a:defRPr sz="2667" spc="-107" baseline="0">
                <a:solidFill>
                  <a:schemeClr val="accent2"/>
                </a:solidFill>
              </a:defRPr>
            </a:lvl1pPr>
            <a:lvl2pPr marL="275160" indent="0">
              <a:buNone/>
              <a:defRPr/>
            </a:lvl2pPr>
            <a:lvl3pPr marL="609585" indent="0">
              <a:buNone/>
              <a:defRPr/>
            </a:lvl3pPr>
            <a:lvl4pPr marL="842412" indent="0">
              <a:buNone/>
              <a:defRPr/>
            </a:lvl4pPr>
            <a:lvl5pPr marL="1073123" indent="0">
              <a:buNone/>
              <a:defRPr/>
            </a:lvl5pPr>
          </a:lstStyle>
          <a:p>
            <a:pPr lvl="0"/>
            <a:r>
              <a:rPr lang="en-US" dirty="0"/>
              <a:t>Slide Subtitle</a:t>
            </a:r>
          </a:p>
        </p:txBody>
      </p:sp>
    </p:spTree>
    <p:extLst>
      <p:ext uri="{BB962C8B-B14F-4D97-AF65-F5344CB8AC3E}">
        <p14:creationId xmlns:p14="http://schemas.microsoft.com/office/powerpoint/2010/main" val="347812882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3" name="Date Placeholder 11"/>
          <p:cNvSpPr>
            <a:spLocks noGrp="1"/>
          </p:cNvSpPr>
          <p:nvPr>
            <p:ph type="dt" sz="half" idx="14"/>
          </p:nvPr>
        </p:nvSpPr>
        <p:spPr>
          <a:xfrm>
            <a:off x="3133344" y="6436626"/>
            <a:ext cx="1133856" cy="224367"/>
          </a:xfrm>
          <a:prstGeom prst="rect">
            <a:avLst/>
          </a:prstGeom>
        </p:spPr>
        <p:txBody>
          <a:bodyPr/>
          <a:lstStyle/>
          <a:p>
            <a:fld id="{1659E50D-B6F6-5649-960B-2F3C3CBA396C}" type="datetime1">
              <a:rPr lang="en-US" smtClean="0"/>
              <a:t>5/27/2022</a:t>
            </a:fld>
            <a:endParaRPr lang="en-US" dirty="0"/>
          </a:p>
        </p:txBody>
      </p:sp>
      <p:sp>
        <p:nvSpPr>
          <p:cNvPr id="14" name="Footer Placeholder 12"/>
          <p:cNvSpPr>
            <a:spLocks noGrp="1"/>
          </p:cNvSpPr>
          <p:nvPr>
            <p:ph type="ftr" sz="quarter" idx="15"/>
          </p:nvPr>
        </p:nvSpPr>
        <p:spPr>
          <a:xfrm>
            <a:off x="4162659" y="6374244"/>
            <a:ext cx="6908800" cy="308355"/>
          </a:xfrm>
          <a:prstGeom prst="rect">
            <a:avLst/>
          </a:prstGeom>
        </p:spPr>
        <p:txBody>
          <a:bodyPr/>
          <a:lstStyle/>
          <a:p>
            <a:endParaRPr lang="en-US" dirty="0">
              <a:solidFill>
                <a:srgbClr val="605F62"/>
              </a:solidFill>
            </a:endParaRPr>
          </a:p>
        </p:txBody>
      </p:sp>
      <p:sp>
        <p:nvSpPr>
          <p:cNvPr id="15" name="Slide Number Placeholder 13"/>
          <p:cNvSpPr>
            <a:spLocks noGrp="1"/>
          </p:cNvSpPr>
          <p:nvPr>
            <p:ph type="sldNum" sz="quarter" idx="16"/>
          </p:nvPr>
        </p:nvSpPr>
        <p:spPr>
          <a:xfrm>
            <a:off x="11074399" y="6374245"/>
            <a:ext cx="462327" cy="308355"/>
          </a:xfrm>
          <a:prstGeom prst="rect">
            <a:avLst/>
          </a:prstGeom>
        </p:spPr>
        <p:txBody>
          <a:bodyPr/>
          <a:lstStyle/>
          <a:p>
            <a:fld id="{0D558541-60C9-42A2-8392-FF12533A6B7A}" type="slidenum">
              <a:rPr lang="en-US" smtClean="0"/>
              <a:pPr/>
              <a:t>‹#›</a:t>
            </a:fld>
            <a:endParaRPr lang="en-US" dirty="0"/>
          </a:p>
        </p:txBody>
      </p:sp>
      <p:sp>
        <p:nvSpPr>
          <p:cNvPr id="9" name="Title 1"/>
          <p:cNvSpPr>
            <a:spLocks noGrp="1"/>
          </p:cNvSpPr>
          <p:nvPr>
            <p:ph type="title"/>
          </p:nvPr>
        </p:nvSpPr>
        <p:spPr>
          <a:xfrm>
            <a:off x="1464743" y="169881"/>
            <a:ext cx="9573685" cy="1016000"/>
          </a:xfrm>
        </p:spPr>
        <p:txBody>
          <a:bodyPr/>
          <a:lstStyle>
            <a:lvl1pPr>
              <a:lnSpc>
                <a:spcPct val="90000"/>
              </a:lnSpc>
              <a:defRPr/>
            </a:lvl1pPr>
          </a:lstStyle>
          <a:p>
            <a:r>
              <a:rPr lang="en-US" dirty="0"/>
              <a:t>Click to edit Master title style</a:t>
            </a:r>
          </a:p>
        </p:txBody>
      </p:sp>
      <p:sp>
        <p:nvSpPr>
          <p:cNvPr id="10" name="Content Placeholder 2"/>
          <p:cNvSpPr>
            <a:spLocks noGrp="1"/>
          </p:cNvSpPr>
          <p:nvPr>
            <p:ph sz="half" idx="1"/>
          </p:nvPr>
        </p:nvSpPr>
        <p:spPr>
          <a:xfrm>
            <a:off x="1241841" y="2035614"/>
            <a:ext cx="4769503" cy="3968748"/>
          </a:xfr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p:cNvSpPr>
            <a:spLocks noGrp="1"/>
          </p:cNvSpPr>
          <p:nvPr>
            <p:ph type="body" sz="quarter" idx="13" hasCustomPrompt="1"/>
          </p:nvPr>
        </p:nvSpPr>
        <p:spPr>
          <a:xfrm>
            <a:off x="1464741" y="1195843"/>
            <a:ext cx="9573685" cy="609600"/>
          </a:xfrm>
        </p:spPr>
        <p:txBody>
          <a:bodyPr/>
          <a:lstStyle>
            <a:lvl1pPr marL="0" indent="0">
              <a:lnSpc>
                <a:spcPct val="85000"/>
              </a:lnSpc>
              <a:spcBef>
                <a:spcPts val="0"/>
              </a:spcBef>
              <a:buNone/>
              <a:defRPr sz="2667" spc="-107" baseline="0">
                <a:solidFill>
                  <a:schemeClr val="accent2"/>
                </a:solidFill>
              </a:defRPr>
            </a:lvl1pPr>
            <a:lvl2pPr marL="275160" indent="0">
              <a:buNone/>
              <a:defRPr/>
            </a:lvl2pPr>
            <a:lvl3pPr marL="609585" indent="0">
              <a:buNone/>
              <a:defRPr/>
            </a:lvl3pPr>
            <a:lvl4pPr marL="842412" indent="0">
              <a:buNone/>
              <a:defRPr/>
            </a:lvl4pPr>
            <a:lvl5pPr marL="1073123" indent="0">
              <a:buNone/>
              <a:defRPr/>
            </a:lvl5pPr>
          </a:lstStyle>
          <a:p>
            <a:pPr lvl="0"/>
            <a:r>
              <a:rPr lang="en-US" dirty="0"/>
              <a:t>Slide Subtitle</a:t>
            </a:r>
          </a:p>
        </p:txBody>
      </p:sp>
      <p:sp>
        <p:nvSpPr>
          <p:cNvPr id="17" name="Content Placeholder 2"/>
          <p:cNvSpPr>
            <a:spLocks noGrp="1"/>
          </p:cNvSpPr>
          <p:nvPr>
            <p:ph sz="half" idx="17"/>
          </p:nvPr>
        </p:nvSpPr>
        <p:spPr>
          <a:xfrm>
            <a:off x="6261111" y="2032809"/>
            <a:ext cx="4777316" cy="3971553"/>
          </a:xfr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983920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Date Placeholder 11"/>
          <p:cNvSpPr>
            <a:spLocks noGrp="1"/>
          </p:cNvSpPr>
          <p:nvPr>
            <p:ph type="dt" sz="half" idx="14"/>
          </p:nvPr>
        </p:nvSpPr>
        <p:spPr>
          <a:xfrm>
            <a:off x="3133344" y="6436626"/>
            <a:ext cx="1133856" cy="224367"/>
          </a:xfrm>
          <a:prstGeom prst="rect">
            <a:avLst/>
          </a:prstGeom>
        </p:spPr>
        <p:txBody>
          <a:bodyPr/>
          <a:lstStyle/>
          <a:p>
            <a:fld id="{B6378771-5DAB-3241-A947-2BDD7FD783E9}" type="datetime1">
              <a:rPr lang="en-US" smtClean="0"/>
              <a:t>5/27/2022</a:t>
            </a:fld>
            <a:endParaRPr lang="en-US" dirty="0"/>
          </a:p>
        </p:txBody>
      </p:sp>
      <p:sp>
        <p:nvSpPr>
          <p:cNvPr id="16" name="Footer Placeholder 12"/>
          <p:cNvSpPr>
            <a:spLocks noGrp="1"/>
          </p:cNvSpPr>
          <p:nvPr>
            <p:ph type="ftr" sz="quarter" idx="15"/>
          </p:nvPr>
        </p:nvSpPr>
        <p:spPr>
          <a:xfrm>
            <a:off x="4162659" y="6374244"/>
            <a:ext cx="6908800" cy="308355"/>
          </a:xfrm>
          <a:prstGeom prst="rect">
            <a:avLst/>
          </a:prstGeom>
        </p:spPr>
        <p:txBody>
          <a:bodyPr/>
          <a:lstStyle/>
          <a:p>
            <a:endParaRPr lang="en-US" dirty="0">
              <a:solidFill>
                <a:srgbClr val="605F62"/>
              </a:solidFill>
            </a:endParaRPr>
          </a:p>
        </p:txBody>
      </p:sp>
      <p:sp>
        <p:nvSpPr>
          <p:cNvPr id="17" name="Slide Number Placeholder 13"/>
          <p:cNvSpPr>
            <a:spLocks noGrp="1"/>
          </p:cNvSpPr>
          <p:nvPr>
            <p:ph type="sldNum" sz="quarter" idx="16"/>
          </p:nvPr>
        </p:nvSpPr>
        <p:spPr>
          <a:xfrm>
            <a:off x="11074399" y="6374245"/>
            <a:ext cx="462327" cy="308355"/>
          </a:xfrm>
          <a:prstGeom prst="rect">
            <a:avLst/>
          </a:prstGeom>
        </p:spPr>
        <p:txBody>
          <a:bodyPr/>
          <a:lstStyle/>
          <a:p>
            <a:fld id="{0D558541-60C9-42A2-8392-FF12533A6B7A}" type="slidenum">
              <a:rPr lang="en-US" smtClean="0"/>
              <a:pPr/>
              <a:t>‹#›</a:t>
            </a:fld>
            <a:endParaRPr lang="en-US" dirty="0"/>
          </a:p>
        </p:txBody>
      </p:sp>
      <p:sp>
        <p:nvSpPr>
          <p:cNvPr id="11" name="Content Placeholder 2"/>
          <p:cNvSpPr>
            <a:spLocks noGrp="1"/>
          </p:cNvSpPr>
          <p:nvPr>
            <p:ph sz="half" idx="18"/>
          </p:nvPr>
        </p:nvSpPr>
        <p:spPr>
          <a:xfrm>
            <a:off x="1243326" y="2399681"/>
            <a:ext cx="4782825" cy="3596215"/>
          </a:xfr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p:cNvSpPr>
            <a:spLocks noGrp="1"/>
          </p:cNvSpPr>
          <p:nvPr>
            <p:ph type="title"/>
          </p:nvPr>
        </p:nvSpPr>
        <p:spPr>
          <a:xfrm>
            <a:off x="1464743" y="169881"/>
            <a:ext cx="9573685" cy="1016000"/>
          </a:xfrm>
        </p:spPr>
        <p:txBody>
          <a:bodyPr/>
          <a:lstStyle>
            <a:lvl1pPr>
              <a:defRPr/>
            </a:lvl1pPr>
          </a:lstStyle>
          <a:p>
            <a:r>
              <a:rPr lang="en-US" dirty="0"/>
              <a:t>Click to edit Master title style</a:t>
            </a:r>
          </a:p>
        </p:txBody>
      </p:sp>
      <p:sp>
        <p:nvSpPr>
          <p:cNvPr id="13" name="Text Placeholder 2"/>
          <p:cNvSpPr>
            <a:spLocks noGrp="1"/>
          </p:cNvSpPr>
          <p:nvPr>
            <p:ph type="body" idx="1"/>
          </p:nvPr>
        </p:nvSpPr>
        <p:spPr>
          <a:xfrm>
            <a:off x="1476553" y="2031618"/>
            <a:ext cx="4549607" cy="393593"/>
          </a:xfrm>
        </p:spPr>
        <p:txBody>
          <a:bodyPr anchor="b"/>
          <a:lstStyle>
            <a:lvl1pPr marL="0" indent="0">
              <a:buNone/>
              <a:defRPr sz="2267" b="0">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18" name="Text Placeholder 10"/>
          <p:cNvSpPr>
            <a:spLocks noGrp="1"/>
          </p:cNvSpPr>
          <p:nvPr>
            <p:ph type="body" sz="quarter" idx="13" hasCustomPrompt="1"/>
          </p:nvPr>
        </p:nvSpPr>
        <p:spPr>
          <a:xfrm>
            <a:off x="1464741" y="1195843"/>
            <a:ext cx="9573685" cy="609600"/>
          </a:xfrm>
        </p:spPr>
        <p:txBody>
          <a:bodyPr/>
          <a:lstStyle>
            <a:lvl1pPr marL="0" indent="0">
              <a:lnSpc>
                <a:spcPct val="85000"/>
              </a:lnSpc>
              <a:spcBef>
                <a:spcPts val="0"/>
              </a:spcBef>
              <a:buNone/>
              <a:defRPr sz="2667" spc="-107" baseline="0">
                <a:solidFill>
                  <a:schemeClr val="accent2"/>
                </a:solidFill>
              </a:defRPr>
            </a:lvl1pPr>
            <a:lvl2pPr marL="275160" indent="0">
              <a:buNone/>
              <a:defRPr/>
            </a:lvl2pPr>
            <a:lvl3pPr marL="609585" indent="0">
              <a:buNone/>
              <a:defRPr/>
            </a:lvl3pPr>
            <a:lvl4pPr marL="842412" indent="0">
              <a:buNone/>
              <a:defRPr/>
            </a:lvl4pPr>
            <a:lvl5pPr marL="1073123" indent="0">
              <a:buNone/>
              <a:defRPr/>
            </a:lvl5pPr>
          </a:lstStyle>
          <a:p>
            <a:pPr lvl="0"/>
            <a:r>
              <a:rPr lang="en-US" dirty="0"/>
              <a:t>Slide Subtitle</a:t>
            </a:r>
          </a:p>
        </p:txBody>
      </p:sp>
      <p:sp>
        <p:nvSpPr>
          <p:cNvPr id="21" name="Content Placeholder 2"/>
          <p:cNvSpPr>
            <a:spLocks noGrp="1"/>
          </p:cNvSpPr>
          <p:nvPr>
            <p:ph sz="half" idx="19"/>
          </p:nvPr>
        </p:nvSpPr>
        <p:spPr>
          <a:xfrm>
            <a:off x="6251352" y="2399681"/>
            <a:ext cx="4782825" cy="3596215"/>
          </a:xfr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
          <p:cNvSpPr>
            <a:spLocks noGrp="1"/>
          </p:cNvSpPr>
          <p:nvPr>
            <p:ph type="body" idx="20"/>
          </p:nvPr>
        </p:nvSpPr>
        <p:spPr>
          <a:xfrm>
            <a:off x="6484578" y="2031618"/>
            <a:ext cx="4549607" cy="393593"/>
          </a:xfrm>
        </p:spPr>
        <p:txBody>
          <a:bodyPr anchor="b"/>
          <a:lstStyle>
            <a:lvl1pPr marL="0" indent="0">
              <a:buNone/>
              <a:defRPr sz="2267" b="0">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Tree>
    <p:extLst>
      <p:ext uri="{BB962C8B-B14F-4D97-AF65-F5344CB8AC3E}">
        <p14:creationId xmlns:p14="http://schemas.microsoft.com/office/powerpoint/2010/main" val="30187249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End">
  <p:cSld name="End">
    <p:spTree>
      <p:nvGrpSpPr>
        <p:cNvPr id="1" name="Shape 119"/>
        <p:cNvGrpSpPr/>
        <p:nvPr/>
      </p:nvGrpSpPr>
      <p:grpSpPr>
        <a:xfrm>
          <a:off x="0" y="0"/>
          <a:ext cx="0" cy="0"/>
          <a:chOff x="0" y="0"/>
          <a:chExt cx="0" cy="0"/>
        </a:xfrm>
      </p:grpSpPr>
      <p:grpSp>
        <p:nvGrpSpPr>
          <p:cNvPr id="120" name="Google Shape;120;p37"/>
          <p:cNvGrpSpPr/>
          <p:nvPr/>
        </p:nvGrpSpPr>
        <p:grpSpPr>
          <a:xfrm>
            <a:off x="0" y="0"/>
            <a:ext cx="12192000" cy="2148830"/>
            <a:chOff x="0" y="0"/>
            <a:chExt cx="12192000" cy="2148830"/>
          </a:xfrm>
        </p:grpSpPr>
        <p:sp>
          <p:nvSpPr>
            <p:cNvPr id="121" name="Google Shape;121;p37"/>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2" name="Google Shape;122;p37"/>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23" name="Google Shape;123;p37"/>
          <p:cNvSpPr/>
          <p:nvPr/>
        </p:nvSpPr>
        <p:spPr>
          <a:xfrm>
            <a:off x="902368" y="1517697"/>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4" name="Google Shape;124;p37"/>
          <p:cNvSpPr txBox="1">
            <a:spLocks noGrp="1"/>
          </p:cNvSpPr>
          <p:nvPr>
            <p:ph type="body" idx="1"/>
          </p:nvPr>
        </p:nvSpPr>
        <p:spPr>
          <a:xfrm>
            <a:off x="1219201" y="3429000"/>
            <a:ext cx="5582652" cy="14135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p37"/>
          <p:cNvSpPr txBox="1">
            <a:spLocks noGrp="1"/>
          </p:cNvSpPr>
          <p:nvPr>
            <p:ph type="ctrTitle"/>
          </p:nvPr>
        </p:nvSpPr>
        <p:spPr>
          <a:xfrm>
            <a:off x="1219200" y="1887490"/>
            <a:ext cx="5582652" cy="10782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26" name="Google Shape;126;p37"/>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127" name="Google Shape;127;p37"/>
          <p:cNvSpPr>
            <a:spLocks noGrp="1"/>
          </p:cNvSpPr>
          <p:nvPr>
            <p:ph type="pic" idx="2"/>
          </p:nvPr>
        </p:nvSpPr>
        <p:spPr>
          <a:xfrm>
            <a:off x="7118684" y="233915"/>
            <a:ext cx="5073316" cy="5943600"/>
          </a:xfrm>
          <a:prstGeom prst="rect">
            <a:avLst/>
          </a:prstGeom>
          <a:noFill/>
          <a:ln>
            <a:noFill/>
          </a:ln>
        </p:spPr>
      </p:sp>
    </p:spTree>
    <p:extLst>
      <p:ext uri="{BB962C8B-B14F-4D97-AF65-F5344CB8AC3E}">
        <p14:creationId xmlns:p14="http://schemas.microsoft.com/office/powerpoint/2010/main" val="52869051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mparison w/ image top">
    <p:spTree>
      <p:nvGrpSpPr>
        <p:cNvPr id="1" name=""/>
        <p:cNvGrpSpPr/>
        <p:nvPr/>
      </p:nvGrpSpPr>
      <p:grpSpPr>
        <a:xfrm>
          <a:off x="0" y="0"/>
          <a:ext cx="0" cy="0"/>
          <a:chOff x="0" y="0"/>
          <a:chExt cx="0" cy="0"/>
        </a:xfrm>
      </p:grpSpPr>
      <p:sp>
        <p:nvSpPr>
          <p:cNvPr id="19" name="Date Placeholder 11"/>
          <p:cNvSpPr>
            <a:spLocks noGrp="1"/>
          </p:cNvSpPr>
          <p:nvPr>
            <p:ph type="dt" sz="half" idx="16"/>
          </p:nvPr>
        </p:nvSpPr>
        <p:spPr>
          <a:xfrm>
            <a:off x="3133344" y="6436626"/>
            <a:ext cx="1133856" cy="224367"/>
          </a:xfrm>
          <a:prstGeom prst="rect">
            <a:avLst/>
          </a:prstGeom>
        </p:spPr>
        <p:txBody>
          <a:bodyPr/>
          <a:lstStyle/>
          <a:p>
            <a:fld id="{4E09AA9A-920D-8D40-A67E-63619958F3C0}" type="datetime1">
              <a:rPr lang="en-US" smtClean="0"/>
              <a:t>5/27/2022</a:t>
            </a:fld>
            <a:endParaRPr lang="en-US" dirty="0"/>
          </a:p>
        </p:txBody>
      </p:sp>
      <p:sp>
        <p:nvSpPr>
          <p:cNvPr id="20" name="Footer Placeholder 12"/>
          <p:cNvSpPr>
            <a:spLocks noGrp="1"/>
          </p:cNvSpPr>
          <p:nvPr>
            <p:ph type="ftr" sz="quarter" idx="17"/>
          </p:nvPr>
        </p:nvSpPr>
        <p:spPr>
          <a:xfrm>
            <a:off x="4162659" y="6374244"/>
            <a:ext cx="6908800" cy="308355"/>
          </a:xfrm>
          <a:prstGeom prst="rect">
            <a:avLst/>
          </a:prstGeom>
        </p:spPr>
        <p:txBody>
          <a:bodyPr/>
          <a:lstStyle/>
          <a:p>
            <a:endParaRPr lang="en-US" dirty="0">
              <a:solidFill>
                <a:srgbClr val="605F62"/>
              </a:solidFill>
            </a:endParaRPr>
          </a:p>
        </p:txBody>
      </p:sp>
      <p:sp>
        <p:nvSpPr>
          <p:cNvPr id="21" name="Slide Number Placeholder 13"/>
          <p:cNvSpPr>
            <a:spLocks noGrp="1"/>
          </p:cNvSpPr>
          <p:nvPr>
            <p:ph type="sldNum" sz="quarter" idx="18"/>
          </p:nvPr>
        </p:nvSpPr>
        <p:spPr>
          <a:xfrm>
            <a:off x="11074399" y="6374245"/>
            <a:ext cx="462327" cy="308355"/>
          </a:xfrm>
          <a:prstGeom prst="rect">
            <a:avLst/>
          </a:prstGeom>
        </p:spPr>
        <p:txBody>
          <a:bodyPr/>
          <a:lstStyle/>
          <a:p>
            <a:fld id="{0D558541-60C9-42A2-8392-FF12533A6B7A}" type="slidenum">
              <a:rPr lang="en-US" smtClean="0"/>
              <a:pPr/>
              <a:t>‹#›</a:t>
            </a:fld>
            <a:endParaRPr lang="en-US" dirty="0"/>
          </a:p>
        </p:txBody>
      </p:sp>
      <p:sp>
        <p:nvSpPr>
          <p:cNvPr id="13" name="Title 1"/>
          <p:cNvSpPr>
            <a:spLocks noGrp="1"/>
          </p:cNvSpPr>
          <p:nvPr>
            <p:ph type="title"/>
          </p:nvPr>
        </p:nvSpPr>
        <p:spPr>
          <a:xfrm>
            <a:off x="1464743" y="169881"/>
            <a:ext cx="9573685" cy="1016000"/>
          </a:xfrm>
        </p:spPr>
        <p:txBody>
          <a:bodyPr/>
          <a:lstStyle>
            <a:lvl1pPr>
              <a:defRPr/>
            </a:lvl1pPr>
          </a:lstStyle>
          <a:p>
            <a:r>
              <a:rPr lang="en-US" dirty="0"/>
              <a:t>Click to edit Master title style</a:t>
            </a:r>
          </a:p>
        </p:txBody>
      </p:sp>
      <p:sp>
        <p:nvSpPr>
          <p:cNvPr id="16" name="Text Placeholder 2"/>
          <p:cNvSpPr>
            <a:spLocks noGrp="1"/>
          </p:cNvSpPr>
          <p:nvPr>
            <p:ph type="body" idx="1"/>
          </p:nvPr>
        </p:nvSpPr>
        <p:spPr>
          <a:xfrm>
            <a:off x="1474419" y="4198076"/>
            <a:ext cx="4551741" cy="463296"/>
          </a:xfrm>
        </p:spPr>
        <p:txBody>
          <a:bodyPr anchor="b"/>
          <a:lstStyle>
            <a:lvl1pPr marL="0" indent="0">
              <a:buNone/>
              <a:defRPr sz="2267" b="0">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18" name="Content Placeholder 3"/>
          <p:cNvSpPr>
            <a:spLocks noGrp="1"/>
          </p:cNvSpPr>
          <p:nvPr>
            <p:ph sz="half" idx="2"/>
          </p:nvPr>
        </p:nvSpPr>
        <p:spPr>
          <a:xfrm>
            <a:off x="1473209" y="4558198"/>
            <a:ext cx="4552951" cy="1419172"/>
          </a:xfrm>
        </p:spPr>
        <p:txBody>
          <a:bodyPr vert="horz" lIns="0" tIns="0" rIns="91440" bIns="45720" rtlCol="0">
            <a:noAutofit/>
          </a:bodyPr>
          <a:lstStyle>
            <a:lvl1pPr marL="0" indent="0">
              <a:buNone/>
              <a:defRPr lang="en-US" smtClean="0"/>
            </a:lvl1pPr>
            <a:lvl2pPr marL="275160" indent="0">
              <a:buNone/>
              <a:defRPr lang="en-US" smtClean="0"/>
            </a:lvl2pPr>
            <a:lvl3pPr marL="609585" indent="0">
              <a:buNone/>
              <a:defRPr lang="en-US" smtClean="0"/>
            </a:lvl3pPr>
            <a:lvl4pPr marL="842412" indent="0">
              <a:buNone/>
              <a:defRPr lang="en-US" smtClean="0"/>
            </a:lvl4pPr>
            <a:lvl5pPr marL="1073123" indent="0">
              <a:buNone/>
              <a:defRPr lang="en-US"/>
            </a:lvl5pPr>
          </a:lstStyle>
          <a:p>
            <a:pPr lvl="0"/>
            <a:r>
              <a:rPr lang="en-US" dirty="0"/>
              <a:t>Click to edit Master text styles</a:t>
            </a:r>
          </a:p>
        </p:txBody>
      </p:sp>
      <p:sp>
        <p:nvSpPr>
          <p:cNvPr id="22" name="Text Placeholder 10"/>
          <p:cNvSpPr>
            <a:spLocks noGrp="1"/>
          </p:cNvSpPr>
          <p:nvPr>
            <p:ph type="body" sz="quarter" idx="13" hasCustomPrompt="1"/>
          </p:nvPr>
        </p:nvSpPr>
        <p:spPr>
          <a:xfrm>
            <a:off x="1464743" y="1195843"/>
            <a:ext cx="9573684" cy="609600"/>
          </a:xfrm>
        </p:spPr>
        <p:txBody>
          <a:bodyPr/>
          <a:lstStyle>
            <a:lvl1pPr marL="0" indent="0">
              <a:lnSpc>
                <a:spcPct val="85000"/>
              </a:lnSpc>
              <a:spcBef>
                <a:spcPts val="0"/>
              </a:spcBef>
              <a:buNone/>
              <a:defRPr sz="2667" spc="-107" baseline="0">
                <a:solidFill>
                  <a:schemeClr val="accent2"/>
                </a:solidFill>
              </a:defRPr>
            </a:lvl1pPr>
            <a:lvl2pPr marL="275160" indent="0">
              <a:buNone/>
              <a:defRPr/>
            </a:lvl2pPr>
            <a:lvl3pPr marL="609585" indent="0">
              <a:buNone/>
              <a:defRPr/>
            </a:lvl3pPr>
            <a:lvl4pPr marL="842412" indent="0">
              <a:buNone/>
              <a:defRPr/>
            </a:lvl4pPr>
            <a:lvl5pPr marL="1073123" indent="0">
              <a:buNone/>
              <a:defRPr/>
            </a:lvl5pPr>
          </a:lstStyle>
          <a:p>
            <a:pPr lvl="0"/>
            <a:r>
              <a:rPr lang="en-US" dirty="0"/>
              <a:t>Slide Subtitle</a:t>
            </a:r>
          </a:p>
        </p:txBody>
      </p:sp>
      <p:sp>
        <p:nvSpPr>
          <p:cNvPr id="23" name="Picture Placeholder 12"/>
          <p:cNvSpPr>
            <a:spLocks noGrp="1"/>
          </p:cNvSpPr>
          <p:nvPr>
            <p:ph type="pic" sz="quarter" idx="14" hasCustomPrompt="1"/>
          </p:nvPr>
        </p:nvSpPr>
        <p:spPr>
          <a:xfrm>
            <a:off x="1477434" y="2035612"/>
            <a:ext cx="4548727" cy="2061707"/>
          </a:xfrm>
        </p:spPr>
        <p:txBody>
          <a:bodyPr anchor="ctr"/>
          <a:lstStyle>
            <a:lvl1pPr marL="0" indent="0" algn="ctr">
              <a:buNone/>
              <a:defRPr/>
            </a:lvl1pPr>
          </a:lstStyle>
          <a:p>
            <a:r>
              <a:rPr lang="en-US" dirty="0"/>
              <a:t>Insert image</a:t>
            </a:r>
          </a:p>
        </p:txBody>
      </p:sp>
      <p:sp>
        <p:nvSpPr>
          <p:cNvPr id="24" name="Text Placeholder 2"/>
          <p:cNvSpPr>
            <a:spLocks noGrp="1"/>
          </p:cNvSpPr>
          <p:nvPr>
            <p:ph type="body" idx="19"/>
          </p:nvPr>
        </p:nvSpPr>
        <p:spPr>
          <a:xfrm>
            <a:off x="6486678" y="4198076"/>
            <a:ext cx="4551741" cy="463296"/>
          </a:xfrm>
        </p:spPr>
        <p:txBody>
          <a:bodyPr anchor="b"/>
          <a:lstStyle>
            <a:lvl1pPr marL="0" indent="0">
              <a:buNone/>
              <a:defRPr sz="2267" b="0">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25" name="Content Placeholder 3"/>
          <p:cNvSpPr>
            <a:spLocks noGrp="1"/>
          </p:cNvSpPr>
          <p:nvPr>
            <p:ph sz="half" idx="20"/>
          </p:nvPr>
        </p:nvSpPr>
        <p:spPr>
          <a:xfrm>
            <a:off x="6485467" y="4558198"/>
            <a:ext cx="4552951" cy="1419172"/>
          </a:xfrm>
        </p:spPr>
        <p:txBody>
          <a:bodyPr vert="horz" lIns="0" tIns="0" rIns="91440" bIns="45720" rtlCol="0">
            <a:noAutofit/>
          </a:bodyPr>
          <a:lstStyle>
            <a:lvl1pPr marL="0" indent="0">
              <a:buNone/>
              <a:defRPr lang="en-US" smtClean="0"/>
            </a:lvl1pPr>
            <a:lvl2pPr marL="275160" indent="0">
              <a:buNone/>
              <a:defRPr lang="en-US" smtClean="0"/>
            </a:lvl2pPr>
            <a:lvl3pPr marL="609585" indent="0">
              <a:buNone/>
              <a:defRPr lang="en-US" smtClean="0"/>
            </a:lvl3pPr>
            <a:lvl4pPr marL="842412" indent="0">
              <a:buNone/>
              <a:defRPr lang="en-US" smtClean="0"/>
            </a:lvl4pPr>
            <a:lvl5pPr marL="1073123" indent="0">
              <a:buNone/>
              <a:defRPr lang="en-US"/>
            </a:lvl5pPr>
          </a:lstStyle>
          <a:p>
            <a:pPr lvl="0"/>
            <a:r>
              <a:rPr lang="en-US" dirty="0"/>
              <a:t>Click to edit Master text styles</a:t>
            </a:r>
          </a:p>
        </p:txBody>
      </p:sp>
      <p:sp>
        <p:nvSpPr>
          <p:cNvPr id="26" name="Picture Placeholder 12"/>
          <p:cNvSpPr>
            <a:spLocks noGrp="1"/>
          </p:cNvSpPr>
          <p:nvPr>
            <p:ph type="pic" sz="quarter" idx="21" hasCustomPrompt="1"/>
          </p:nvPr>
        </p:nvSpPr>
        <p:spPr>
          <a:xfrm>
            <a:off x="6489693" y="2035612"/>
            <a:ext cx="4548727" cy="2061707"/>
          </a:xfrm>
        </p:spPr>
        <p:txBody>
          <a:bodyPr anchor="ctr"/>
          <a:lstStyle>
            <a:lvl1pPr marL="0" indent="0" algn="ctr">
              <a:buNone/>
              <a:defRPr/>
            </a:lvl1pPr>
          </a:lstStyle>
          <a:p>
            <a:r>
              <a:rPr lang="en-US" dirty="0"/>
              <a:t>Insert image</a:t>
            </a:r>
          </a:p>
        </p:txBody>
      </p:sp>
    </p:spTree>
    <p:extLst>
      <p:ext uri="{BB962C8B-B14F-4D97-AF65-F5344CB8AC3E}">
        <p14:creationId xmlns:p14="http://schemas.microsoft.com/office/powerpoint/2010/main" val="194717667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tacked Two Content + Side">
    <p:spTree>
      <p:nvGrpSpPr>
        <p:cNvPr id="1" name=""/>
        <p:cNvGrpSpPr/>
        <p:nvPr/>
      </p:nvGrpSpPr>
      <p:grpSpPr>
        <a:xfrm>
          <a:off x="0" y="0"/>
          <a:ext cx="0" cy="0"/>
          <a:chOff x="0" y="0"/>
          <a:chExt cx="0" cy="0"/>
        </a:xfrm>
      </p:grpSpPr>
      <p:sp>
        <p:nvSpPr>
          <p:cNvPr id="21" name="Date Placeholder 11"/>
          <p:cNvSpPr>
            <a:spLocks noGrp="1"/>
          </p:cNvSpPr>
          <p:nvPr>
            <p:ph type="dt" sz="half" idx="22"/>
          </p:nvPr>
        </p:nvSpPr>
        <p:spPr>
          <a:xfrm>
            <a:off x="3133344" y="6436626"/>
            <a:ext cx="1133856" cy="224367"/>
          </a:xfrm>
          <a:prstGeom prst="rect">
            <a:avLst/>
          </a:prstGeom>
        </p:spPr>
        <p:txBody>
          <a:bodyPr/>
          <a:lstStyle/>
          <a:p>
            <a:fld id="{89B548ED-5066-9B42-911D-14570FBB6DB3}" type="datetime1">
              <a:rPr lang="en-US" smtClean="0"/>
              <a:t>5/27/2022</a:t>
            </a:fld>
            <a:endParaRPr lang="en-US" dirty="0"/>
          </a:p>
        </p:txBody>
      </p:sp>
      <p:sp>
        <p:nvSpPr>
          <p:cNvPr id="22" name="Footer Placeholder 12"/>
          <p:cNvSpPr>
            <a:spLocks noGrp="1"/>
          </p:cNvSpPr>
          <p:nvPr>
            <p:ph type="ftr" sz="quarter" idx="23"/>
          </p:nvPr>
        </p:nvSpPr>
        <p:spPr>
          <a:xfrm>
            <a:off x="4162659" y="6374244"/>
            <a:ext cx="6908800" cy="308355"/>
          </a:xfrm>
          <a:prstGeom prst="rect">
            <a:avLst/>
          </a:prstGeom>
        </p:spPr>
        <p:txBody>
          <a:bodyPr/>
          <a:lstStyle/>
          <a:p>
            <a:endParaRPr lang="en-US" dirty="0">
              <a:solidFill>
                <a:srgbClr val="605F62"/>
              </a:solidFill>
            </a:endParaRPr>
          </a:p>
        </p:txBody>
      </p:sp>
      <p:sp>
        <p:nvSpPr>
          <p:cNvPr id="23" name="Slide Number Placeholder 13"/>
          <p:cNvSpPr>
            <a:spLocks noGrp="1"/>
          </p:cNvSpPr>
          <p:nvPr>
            <p:ph type="sldNum" sz="quarter" idx="16"/>
          </p:nvPr>
        </p:nvSpPr>
        <p:spPr>
          <a:xfrm>
            <a:off x="11074399" y="6374245"/>
            <a:ext cx="462327" cy="308355"/>
          </a:xfrm>
          <a:prstGeom prst="rect">
            <a:avLst/>
          </a:prstGeom>
        </p:spPr>
        <p:txBody>
          <a:bodyPr/>
          <a:lstStyle/>
          <a:p>
            <a:fld id="{0D558541-60C9-42A2-8392-FF12533A6B7A}" type="slidenum">
              <a:rPr lang="en-US" smtClean="0"/>
              <a:pPr/>
              <a:t>‹#›</a:t>
            </a:fld>
            <a:endParaRPr lang="en-US" dirty="0"/>
          </a:p>
        </p:txBody>
      </p:sp>
      <p:sp>
        <p:nvSpPr>
          <p:cNvPr id="12" name="Content Placeholder 2"/>
          <p:cNvSpPr>
            <a:spLocks noGrp="1"/>
          </p:cNvSpPr>
          <p:nvPr>
            <p:ph sz="half" idx="24" hasCustomPrompt="1"/>
          </p:nvPr>
        </p:nvSpPr>
        <p:spPr>
          <a:xfrm>
            <a:off x="6926893" y="2032622"/>
            <a:ext cx="4858708" cy="3961777"/>
          </a:xfrm>
        </p:spPr>
        <p:txBody>
          <a:bodyPr vert="horz" lIns="0" tIns="0" rIns="91440" bIns="45720" rtlCol="0">
            <a:noAutofit/>
          </a:bodyPr>
          <a:lstStyle>
            <a:lvl1pPr marL="0" indent="0">
              <a:buNone/>
              <a:defRPr lang="en-US" smtClean="0"/>
            </a:lvl1pPr>
            <a:lvl2pPr>
              <a:defRPr lang="en-US" smtClean="0"/>
            </a:lvl2pPr>
            <a:lvl3pPr>
              <a:defRPr lang="en-US" smtClean="0"/>
            </a:lvl3pPr>
            <a:lvl4pPr>
              <a:defRPr lang="en-US" smtClean="0"/>
            </a:lvl4pPr>
            <a:lvl5pPr>
              <a:defRPr lang="en-US"/>
            </a:lvl5pPr>
          </a:lstStyle>
          <a:p>
            <a:pPr lvl="0"/>
            <a:r>
              <a:rPr lang="en-US" dirty="0"/>
              <a:t>Placeholder</a:t>
            </a:r>
          </a:p>
        </p:txBody>
      </p:sp>
      <p:sp>
        <p:nvSpPr>
          <p:cNvPr id="13" name="Title 1"/>
          <p:cNvSpPr>
            <a:spLocks noGrp="1"/>
          </p:cNvSpPr>
          <p:nvPr>
            <p:ph type="title"/>
          </p:nvPr>
        </p:nvSpPr>
        <p:spPr>
          <a:xfrm>
            <a:off x="1464743" y="169881"/>
            <a:ext cx="9573685" cy="1016000"/>
          </a:xfrm>
        </p:spPr>
        <p:txBody>
          <a:bodyPr/>
          <a:lstStyle>
            <a:lvl1pPr>
              <a:defRPr/>
            </a:lvl1pPr>
          </a:lstStyle>
          <a:p>
            <a:r>
              <a:rPr lang="en-US" dirty="0"/>
              <a:t>Click to edit Master title style</a:t>
            </a:r>
          </a:p>
        </p:txBody>
      </p:sp>
      <p:sp>
        <p:nvSpPr>
          <p:cNvPr id="14" name="Text Placeholder 10"/>
          <p:cNvSpPr>
            <a:spLocks noGrp="1"/>
          </p:cNvSpPr>
          <p:nvPr>
            <p:ph type="body" sz="quarter" idx="13" hasCustomPrompt="1"/>
          </p:nvPr>
        </p:nvSpPr>
        <p:spPr>
          <a:xfrm>
            <a:off x="1464743" y="1195843"/>
            <a:ext cx="9573684" cy="609600"/>
          </a:xfrm>
        </p:spPr>
        <p:txBody>
          <a:bodyPr/>
          <a:lstStyle>
            <a:lvl1pPr marL="0" indent="0">
              <a:lnSpc>
                <a:spcPct val="85000"/>
              </a:lnSpc>
              <a:spcBef>
                <a:spcPts val="0"/>
              </a:spcBef>
              <a:buNone/>
              <a:defRPr sz="2667" spc="-107" baseline="0">
                <a:solidFill>
                  <a:schemeClr val="accent2"/>
                </a:solidFill>
              </a:defRPr>
            </a:lvl1pPr>
            <a:lvl2pPr marL="275160" indent="0">
              <a:buNone/>
              <a:defRPr/>
            </a:lvl2pPr>
            <a:lvl3pPr marL="609585" indent="0">
              <a:buNone/>
              <a:defRPr/>
            </a:lvl3pPr>
            <a:lvl4pPr marL="842412" indent="0">
              <a:buNone/>
              <a:defRPr/>
            </a:lvl4pPr>
            <a:lvl5pPr marL="1073123" indent="0">
              <a:buNone/>
              <a:defRPr/>
            </a:lvl5pPr>
          </a:lstStyle>
          <a:p>
            <a:pPr lvl="0"/>
            <a:r>
              <a:rPr lang="en-US" dirty="0"/>
              <a:t>Slide Subtitle</a:t>
            </a:r>
          </a:p>
        </p:txBody>
      </p:sp>
      <p:sp>
        <p:nvSpPr>
          <p:cNvPr id="20" name="Content Placeholder 2"/>
          <p:cNvSpPr>
            <a:spLocks noGrp="1"/>
          </p:cNvSpPr>
          <p:nvPr>
            <p:ph sz="half" idx="18"/>
          </p:nvPr>
        </p:nvSpPr>
        <p:spPr>
          <a:xfrm>
            <a:off x="1243325" y="2399681"/>
            <a:ext cx="5242141" cy="1450537"/>
          </a:xfr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5" name="Text Placeholder 2"/>
          <p:cNvSpPr>
            <a:spLocks noGrp="1"/>
          </p:cNvSpPr>
          <p:nvPr>
            <p:ph type="body" idx="1"/>
          </p:nvPr>
        </p:nvSpPr>
        <p:spPr>
          <a:xfrm>
            <a:off x="1476552" y="2031618"/>
            <a:ext cx="5008915" cy="393593"/>
          </a:xfrm>
        </p:spPr>
        <p:txBody>
          <a:bodyPr anchor="b"/>
          <a:lstStyle>
            <a:lvl1pPr marL="0" indent="0">
              <a:buNone/>
              <a:defRPr sz="2267" b="0">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26" name="Content Placeholder 2"/>
          <p:cNvSpPr>
            <a:spLocks noGrp="1"/>
          </p:cNvSpPr>
          <p:nvPr>
            <p:ph sz="half" idx="25"/>
          </p:nvPr>
        </p:nvSpPr>
        <p:spPr>
          <a:xfrm>
            <a:off x="1243325" y="4401798"/>
            <a:ext cx="5242141" cy="1450537"/>
          </a:xfr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7" name="Text Placeholder 2"/>
          <p:cNvSpPr>
            <a:spLocks noGrp="1"/>
          </p:cNvSpPr>
          <p:nvPr>
            <p:ph type="body" idx="26"/>
          </p:nvPr>
        </p:nvSpPr>
        <p:spPr>
          <a:xfrm>
            <a:off x="1476552" y="4033736"/>
            <a:ext cx="5008915" cy="393593"/>
          </a:xfrm>
        </p:spPr>
        <p:txBody>
          <a:bodyPr anchor="b"/>
          <a:lstStyle>
            <a:lvl1pPr marL="0" indent="0">
              <a:buNone/>
              <a:defRPr sz="2267" b="0">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Tree>
    <p:extLst>
      <p:ext uri="{BB962C8B-B14F-4D97-AF65-F5344CB8AC3E}">
        <p14:creationId xmlns:p14="http://schemas.microsoft.com/office/powerpoint/2010/main" val="144842837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Key Facts + Side Images">
    <p:spTree>
      <p:nvGrpSpPr>
        <p:cNvPr id="1" name=""/>
        <p:cNvGrpSpPr/>
        <p:nvPr/>
      </p:nvGrpSpPr>
      <p:grpSpPr>
        <a:xfrm>
          <a:off x="0" y="0"/>
          <a:ext cx="0" cy="0"/>
          <a:chOff x="0" y="0"/>
          <a:chExt cx="0" cy="0"/>
        </a:xfrm>
      </p:grpSpPr>
      <p:sp>
        <p:nvSpPr>
          <p:cNvPr id="11" name="Date Placeholder 11"/>
          <p:cNvSpPr>
            <a:spLocks noGrp="1"/>
          </p:cNvSpPr>
          <p:nvPr>
            <p:ph type="dt" sz="half" idx="17"/>
          </p:nvPr>
        </p:nvSpPr>
        <p:spPr>
          <a:xfrm>
            <a:off x="3133344" y="6436626"/>
            <a:ext cx="1133856" cy="224367"/>
          </a:xfrm>
          <a:prstGeom prst="rect">
            <a:avLst/>
          </a:prstGeom>
        </p:spPr>
        <p:txBody>
          <a:bodyPr/>
          <a:lstStyle/>
          <a:p>
            <a:fld id="{9D010846-6694-FC49-9A1E-26F9C921BD2E}" type="datetime1">
              <a:rPr lang="en-US" smtClean="0"/>
              <a:t>5/27/2022</a:t>
            </a:fld>
            <a:endParaRPr lang="en-US" dirty="0"/>
          </a:p>
        </p:txBody>
      </p:sp>
      <p:sp>
        <p:nvSpPr>
          <p:cNvPr id="12" name="Footer Placeholder 12"/>
          <p:cNvSpPr>
            <a:spLocks noGrp="1"/>
          </p:cNvSpPr>
          <p:nvPr>
            <p:ph type="ftr" sz="quarter" idx="18"/>
          </p:nvPr>
        </p:nvSpPr>
        <p:spPr>
          <a:xfrm>
            <a:off x="4162659" y="6374244"/>
            <a:ext cx="6908800" cy="308355"/>
          </a:xfrm>
          <a:prstGeom prst="rect">
            <a:avLst/>
          </a:prstGeom>
        </p:spPr>
        <p:txBody>
          <a:bodyPr/>
          <a:lstStyle/>
          <a:p>
            <a:endParaRPr lang="en-US" dirty="0">
              <a:solidFill>
                <a:srgbClr val="605F62"/>
              </a:solidFill>
            </a:endParaRPr>
          </a:p>
        </p:txBody>
      </p:sp>
      <p:sp>
        <p:nvSpPr>
          <p:cNvPr id="13" name="Slide Number Placeholder 13"/>
          <p:cNvSpPr>
            <a:spLocks noGrp="1"/>
          </p:cNvSpPr>
          <p:nvPr>
            <p:ph type="sldNum" sz="quarter" idx="19"/>
          </p:nvPr>
        </p:nvSpPr>
        <p:spPr>
          <a:xfrm>
            <a:off x="11074399" y="6374245"/>
            <a:ext cx="462327" cy="308355"/>
          </a:xfrm>
          <a:prstGeom prst="rect">
            <a:avLst/>
          </a:prstGeom>
        </p:spPr>
        <p:txBody>
          <a:bodyPr/>
          <a:lstStyle/>
          <a:p>
            <a:fld id="{0D558541-60C9-42A2-8392-FF12533A6B7A}" type="slidenum">
              <a:rPr lang="en-US" smtClean="0"/>
              <a:pPr/>
              <a:t>‹#›</a:t>
            </a:fld>
            <a:endParaRPr lang="en-US" dirty="0"/>
          </a:p>
        </p:txBody>
      </p:sp>
      <p:sp>
        <p:nvSpPr>
          <p:cNvPr id="15" name="Picture Placeholder 11"/>
          <p:cNvSpPr>
            <a:spLocks noGrp="1"/>
          </p:cNvSpPr>
          <p:nvPr>
            <p:ph type="pic" sz="quarter" idx="15" hasCustomPrompt="1"/>
          </p:nvPr>
        </p:nvSpPr>
        <p:spPr bwMode="gray">
          <a:xfrm>
            <a:off x="4872565" y="2033933"/>
            <a:ext cx="2946400" cy="3960467"/>
          </a:xfrm>
        </p:spPr>
        <p:txBody>
          <a:bodyPr anchor="ctr"/>
          <a:lstStyle>
            <a:lvl1pPr marL="0" indent="0" algn="ctr">
              <a:buNone/>
              <a:defRPr>
                <a:solidFill>
                  <a:srgbClr val="54585A"/>
                </a:solidFill>
              </a:defRPr>
            </a:lvl1pPr>
          </a:lstStyle>
          <a:p>
            <a:r>
              <a:rPr lang="en-US" dirty="0"/>
              <a:t>Insert image</a:t>
            </a:r>
          </a:p>
        </p:txBody>
      </p:sp>
      <p:sp>
        <p:nvSpPr>
          <p:cNvPr id="16" name="Picture Placeholder 11"/>
          <p:cNvSpPr>
            <a:spLocks noGrp="1"/>
          </p:cNvSpPr>
          <p:nvPr>
            <p:ph type="pic" sz="quarter" idx="16" hasCustomPrompt="1"/>
          </p:nvPr>
        </p:nvSpPr>
        <p:spPr bwMode="gray">
          <a:xfrm>
            <a:off x="8087783" y="2033933"/>
            <a:ext cx="2946400" cy="3960467"/>
          </a:xfrm>
        </p:spPr>
        <p:txBody>
          <a:bodyPr anchor="ctr"/>
          <a:lstStyle>
            <a:lvl1pPr marL="0" indent="0" algn="ctr">
              <a:buNone/>
              <a:defRPr>
                <a:solidFill>
                  <a:srgbClr val="54585A"/>
                </a:solidFill>
              </a:defRPr>
            </a:lvl1pPr>
          </a:lstStyle>
          <a:p>
            <a:r>
              <a:rPr lang="en-US" dirty="0"/>
              <a:t>Insert image</a:t>
            </a:r>
          </a:p>
        </p:txBody>
      </p:sp>
      <p:sp>
        <p:nvSpPr>
          <p:cNvPr id="26" name="Title 1"/>
          <p:cNvSpPr>
            <a:spLocks noGrp="1"/>
          </p:cNvSpPr>
          <p:nvPr>
            <p:ph type="title"/>
          </p:nvPr>
        </p:nvSpPr>
        <p:spPr>
          <a:xfrm>
            <a:off x="1464743" y="169881"/>
            <a:ext cx="9573685" cy="1016000"/>
          </a:xfrm>
        </p:spPr>
        <p:txBody>
          <a:bodyPr/>
          <a:lstStyle>
            <a:lvl1pPr>
              <a:defRPr/>
            </a:lvl1pPr>
          </a:lstStyle>
          <a:p>
            <a:r>
              <a:rPr lang="en-US" dirty="0"/>
              <a:t>Click to edit Master title style</a:t>
            </a:r>
          </a:p>
        </p:txBody>
      </p:sp>
      <p:sp>
        <p:nvSpPr>
          <p:cNvPr id="27" name="Text Placeholder 10"/>
          <p:cNvSpPr>
            <a:spLocks noGrp="1"/>
          </p:cNvSpPr>
          <p:nvPr>
            <p:ph type="body" sz="quarter" idx="13" hasCustomPrompt="1"/>
          </p:nvPr>
        </p:nvSpPr>
        <p:spPr>
          <a:xfrm>
            <a:off x="1464743" y="1195843"/>
            <a:ext cx="9573684" cy="609600"/>
          </a:xfrm>
        </p:spPr>
        <p:txBody>
          <a:bodyPr/>
          <a:lstStyle>
            <a:lvl1pPr marL="0" indent="0">
              <a:lnSpc>
                <a:spcPct val="85000"/>
              </a:lnSpc>
              <a:spcBef>
                <a:spcPts val="0"/>
              </a:spcBef>
              <a:buNone/>
              <a:defRPr sz="2667" spc="-107" baseline="0">
                <a:solidFill>
                  <a:schemeClr val="accent2"/>
                </a:solidFill>
              </a:defRPr>
            </a:lvl1pPr>
            <a:lvl2pPr marL="275160" indent="0">
              <a:buNone/>
              <a:defRPr/>
            </a:lvl2pPr>
            <a:lvl3pPr marL="609585" indent="0">
              <a:buNone/>
              <a:defRPr/>
            </a:lvl3pPr>
            <a:lvl4pPr marL="842412" indent="0">
              <a:buNone/>
              <a:defRPr/>
            </a:lvl4pPr>
            <a:lvl5pPr marL="1073123" indent="0">
              <a:buNone/>
              <a:defRPr/>
            </a:lvl5pPr>
          </a:lstStyle>
          <a:p>
            <a:pPr lvl="0"/>
            <a:r>
              <a:rPr lang="en-US" dirty="0"/>
              <a:t>Slide Subtitle</a:t>
            </a:r>
          </a:p>
        </p:txBody>
      </p:sp>
      <p:sp>
        <p:nvSpPr>
          <p:cNvPr id="30" name="Content Placeholder 2"/>
          <p:cNvSpPr>
            <a:spLocks noGrp="1"/>
          </p:cNvSpPr>
          <p:nvPr>
            <p:ph sz="half" idx="20"/>
          </p:nvPr>
        </p:nvSpPr>
        <p:spPr>
          <a:xfrm>
            <a:off x="1243327" y="2399681"/>
            <a:ext cx="3354075" cy="3596215"/>
          </a:xfr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ext Placeholder 2"/>
          <p:cNvSpPr>
            <a:spLocks noGrp="1"/>
          </p:cNvSpPr>
          <p:nvPr>
            <p:ph type="body" idx="1"/>
          </p:nvPr>
        </p:nvSpPr>
        <p:spPr>
          <a:xfrm>
            <a:off x="1478661" y="2029262"/>
            <a:ext cx="3118740" cy="393593"/>
          </a:xfrm>
        </p:spPr>
        <p:txBody>
          <a:bodyPr anchor="b"/>
          <a:lstStyle>
            <a:lvl1pPr marL="0" indent="0">
              <a:buNone/>
              <a:defRPr sz="2267" b="0">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a:t>
            </a:r>
          </a:p>
        </p:txBody>
      </p:sp>
    </p:spTree>
    <p:extLst>
      <p:ext uri="{BB962C8B-B14F-4D97-AF65-F5344CB8AC3E}">
        <p14:creationId xmlns:p14="http://schemas.microsoft.com/office/powerpoint/2010/main" val="415445666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Date Placeholder 11"/>
          <p:cNvSpPr>
            <a:spLocks noGrp="1"/>
          </p:cNvSpPr>
          <p:nvPr>
            <p:ph type="dt" sz="half" idx="14"/>
          </p:nvPr>
        </p:nvSpPr>
        <p:spPr>
          <a:xfrm>
            <a:off x="3133344" y="6436626"/>
            <a:ext cx="1133856" cy="224367"/>
          </a:xfrm>
          <a:prstGeom prst="rect">
            <a:avLst/>
          </a:prstGeom>
        </p:spPr>
        <p:txBody>
          <a:bodyPr/>
          <a:lstStyle/>
          <a:p>
            <a:fld id="{C9B44B80-C542-3444-8449-750F3D760E45}" type="datetime1">
              <a:rPr lang="en-US" smtClean="0"/>
              <a:t>5/27/2022</a:t>
            </a:fld>
            <a:endParaRPr lang="en-US" dirty="0"/>
          </a:p>
        </p:txBody>
      </p:sp>
      <p:sp>
        <p:nvSpPr>
          <p:cNvPr id="12" name="Footer Placeholder 12"/>
          <p:cNvSpPr>
            <a:spLocks noGrp="1"/>
          </p:cNvSpPr>
          <p:nvPr>
            <p:ph type="ftr" sz="quarter" idx="15"/>
          </p:nvPr>
        </p:nvSpPr>
        <p:spPr>
          <a:xfrm>
            <a:off x="4162659" y="6374244"/>
            <a:ext cx="6908800" cy="308355"/>
          </a:xfrm>
          <a:prstGeom prst="rect">
            <a:avLst/>
          </a:prstGeom>
        </p:spPr>
        <p:txBody>
          <a:bodyPr/>
          <a:lstStyle/>
          <a:p>
            <a:endParaRPr lang="en-US" dirty="0">
              <a:solidFill>
                <a:srgbClr val="605F62"/>
              </a:solidFill>
            </a:endParaRPr>
          </a:p>
        </p:txBody>
      </p:sp>
      <p:sp>
        <p:nvSpPr>
          <p:cNvPr id="13" name="Slide Number Placeholder 13"/>
          <p:cNvSpPr>
            <a:spLocks noGrp="1"/>
          </p:cNvSpPr>
          <p:nvPr>
            <p:ph type="sldNum" sz="quarter" idx="16"/>
          </p:nvPr>
        </p:nvSpPr>
        <p:spPr>
          <a:xfrm>
            <a:off x="11074399" y="6374245"/>
            <a:ext cx="462327" cy="308355"/>
          </a:xfrm>
          <a:prstGeom prst="rect">
            <a:avLst/>
          </a:prstGeom>
        </p:spPr>
        <p:txBody>
          <a:bodyPr/>
          <a:lstStyle/>
          <a:p>
            <a:fld id="{0D558541-60C9-42A2-8392-FF12533A6B7A}" type="slidenum">
              <a:rPr lang="en-US" smtClean="0"/>
              <a:pPr/>
              <a:t>‹#›</a:t>
            </a:fld>
            <a:endParaRPr lang="en-US" dirty="0"/>
          </a:p>
        </p:txBody>
      </p:sp>
      <p:sp>
        <p:nvSpPr>
          <p:cNvPr id="7" name="Title 1"/>
          <p:cNvSpPr>
            <a:spLocks noGrp="1"/>
          </p:cNvSpPr>
          <p:nvPr>
            <p:ph type="title"/>
          </p:nvPr>
        </p:nvSpPr>
        <p:spPr>
          <a:xfrm>
            <a:off x="1464743" y="169881"/>
            <a:ext cx="9573685" cy="1016000"/>
          </a:xfrm>
        </p:spPr>
        <p:txBody>
          <a:bodyPr/>
          <a:lstStyle>
            <a:lvl1pPr>
              <a:defRPr/>
            </a:lvl1pPr>
          </a:lstStyle>
          <a:p>
            <a:r>
              <a:rPr lang="en-US" dirty="0"/>
              <a:t>Click to edit Master title style</a:t>
            </a:r>
          </a:p>
        </p:txBody>
      </p:sp>
      <p:sp>
        <p:nvSpPr>
          <p:cNvPr id="8" name="Text Placeholder 10"/>
          <p:cNvSpPr>
            <a:spLocks noGrp="1"/>
          </p:cNvSpPr>
          <p:nvPr>
            <p:ph type="body" sz="quarter" idx="13" hasCustomPrompt="1"/>
          </p:nvPr>
        </p:nvSpPr>
        <p:spPr>
          <a:xfrm>
            <a:off x="1464743" y="1195843"/>
            <a:ext cx="9573684" cy="609600"/>
          </a:xfrm>
        </p:spPr>
        <p:txBody>
          <a:bodyPr/>
          <a:lstStyle>
            <a:lvl1pPr marL="0" indent="0">
              <a:lnSpc>
                <a:spcPct val="85000"/>
              </a:lnSpc>
              <a:spcBef>
                <a:spcPts val="0"/>
              </a:spcBef>
              <a:buNone/>
              <a:defRPr sz="2667" spc="-107" baseline="0">
                <a:solidFill>
                  <a:schemeClr val="accent2"/>
                </a:solidFill>
              </a:defRPr>
            </a:lvl1pPr>
            <a:lvl2pPr marL="275160" indent="0">
              <a:buNone/>
              <a:defRPr/>
            </a:lvl2pPr>
            <a:lvl3pPr marL="609585" indent="0">
              <a:buNone/>
              <a:defRPr/>
            </a:lvl3pPr>
            <a:lvl4pPr marL="842412" indent="0">
              <a:buNone/>
              <a:defRPr/>
            </a:lvl4pPr>
            <a:lvl5pPr marL="1073123" indent="0">
              <a:buNone/>
              <a:defRPr/>
            </a:lvl5pPr>
          </a:lstStyle>
          <a:p>
            <a:pPr lvl="0"/>
            <a:r>
              <a:rPr lang="en-US" dirty="0"/>
              <a:t>Slide Subtitle</a:t>
            </a:r>
          </a:p>
        </p:txBody>
      </p:sp>
      <p:pic>
        <p:nvPicPr>
          <p:cNvPr id="9" name="Picture 8" descr="NM-Logo-Stacked-RGB.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2002" y="6283001"/>
            <a:ext cx="1935404" cy="361216"/>
          </a:xfrm>
          <a:prstGeom prst="rect">
            <a:avLst/>
          </a:prstGeom>
        </p:spPr>
      </p:pic>
    </p:spTree>
    <p:extLst>
      <p:ext uri="{BB962C8B-B14F-4D97-AF65-F5344CB8AC3E}">
        <p14:creationId xmlns:p14="http://schemas.microsoft.com/office/powerpoint/2010/main" val="228894742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11" name="Date Placeholder 11"/>
          <p:cNvSpPr>
            <a:spLocks noGrp="1"/>
          </p:cNvSpPr>
          <p:nvPr>
            <p:ph type="dt" sz="half" idx="14"/>
          </p:nvPr>
        </p:nvSpPr>
        <p:spPr>
          <a:xfrm>
            <a:off x="3133344" y="6436626"/>
            <a:ext cx="1133856" cy="224367"/>
          </a:xfrm>
          <a:prstGeom prst="rect">
            <a:avLst/>
          </a:prstGeom>
        </p:spPr>
        <p:txBody>
          <a:bodyPr/>
          <a:lstStyle/>
          <a:p>
            <a:fld id="{C9B44B80-C542-3444-8449-750F3D760E45}" type="datetime1">
              <a:rPr lang="en-US" smtClean="0"/>
              <a:t>5/27/2022</a:t>
            </a:fld>
            <a:endParaRPr lang="en-US" dirty="0"/>
          </a:p>
        </p:txBody>
      </p:sp>
      <p:sp>
        <p:nvSpPr>
          <p:cNvPr id="12" name="Footer Placeholder 12"/>
          <p:cNvSpPr>
            <a:spLocks noGrp="1"/>
          </p:cNvSpPr>
          <p:nvPr>
            <p:ph type="ftr" sz="quarter" idx="15"/>
          </p:nvPr>
        </p:nvSpPr>
        <p:spPr>
          <a:xfrm>
            <a:off x="4162659" y="6374244"/>
            <a:ext cx="6908800" cy="308355"/>
          </a:xfrm>
          <a:prstGeom prst="rect">
            <a:avLst/>
          </a:prstGeom>
        </p:spPr>
        <p:txBody>
          <a:bodyPr/>
          <a:lstStyle/>
          <a:p>
            <a:endParaRPr lang="en-US" dirty="0">
              <a:solidFill>
                <a:srgbClr val="605F62"/>
              </a:solidFill>
            </a:endParaRPr>
          </a:p>
        </p:txBody>
      </p:sp>
      <p:sp>
        <p:nvSpPr>
          <p:cNvPr id="13" name="Slide Number Placeholder 13"/>
          <p:cNvSpPr>
            <a:spLocks noGrp="1"/>
          </p:cNvSpPr>
          <p:nvPr>
            <p:ph type="sldNum" sz="quarter" idx="16"/>
          </p:nvPr>
        </p:nvSpPr>
        <p:spPr>
          <a:xfrm>
            <a:off x="11074399" y="6374245"/>
            <a:ext cx="462327" cy="308355"/>
          </a:xfrm>
          <a:prstGeom prst="rect">
            <a:avLst/>
          </a:prstGeom>
        </p:spPr>
        <p:txBody>
          <a:bodyPr/>
          <a:lstStyle/>
          <a:p>
            <a:fld id="{0D558541-60C9-42A2-8392-FF12533A6B7A}" type="slidenum">
              <a:rPr lang="en-US" smtClean="0"/>
              <a:pPr/>
              <a:t>‹#›</a:t>
            </a:fld>
            <a:endParaRPr lang="en-US" dirty="0"/>
          </a:p>
        </p:txBody>
      </p:sp>
      <p:pic>
        <p:nvPicPr>
          <p:cNvPr id="6" name="Picture 5" descr="NM-Logo-Stacked-RGB.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5718" y="6283001"/>
            <a:ext cx="1935404" cy="361216"/>
          </a:xfrm>
          <a:prstGeom prst="rect">
            <a:avLst/>
          </a:prstGeom>
        </p:spPr>
      </p:pic>
    </p:spTree>
    <p:extLst>
      <p:ext uri="{BB962C8B-B14F-4D97-AF65-F5344CB8AC3E}">
        <p14:creationId xmlns:p14="http://schemas.microsoft.com/office/powerpoint/2010/main" val="372128458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Blank No Logo">
    <p:spTree>
      <p:nvGrpSpPr>
        <p:cNvPr id="1" name=""/>
        <p:cNvGrpSpPr/>
        <p:nvPr/>
      </p:nvGrpSpPr>
      <p:grpSpPr>
        <a:xfrm>
          <a:off x="0" y="0"/>
          <a:ext cx="0" cy="0"/>
          <a:chOff x="0" y="0"/>
          <a:chExt cx="0" cy="0"/>
        </a:xfrm>
      </p:grpSpPr>
      <p:sp>
        <p:nvSpPr>
          <p:cNvPr id="8" name="Date Placeholder 11"/>
          <p:cNvSpPr>
            <a:spLocks noGrp="1"/>
          </p:cNvSpPr>
          <p:nvPr>
            <p:ph type="dt" sz="half" idx="14"/>
          </p:nvPr>
        </p:nvSpPr>
        <p:spPr>
          <a:xfrm>
            <a:off x="3133344" y="6436626"/>
            <a:ext cx="1133856" cy="224367"/>
          </a:xfrm>
          <a:prstGeom prst="rect">
            <a:avLst/>
          </a:prstGeom>
        </p:spPr>
        <p:txBody>
          <a:bodyPr/>
          <a:lstStyle/>
          <a:p>
            <a:fld id="{C9B44B80-C542-3444-8449-750F3D760E45}" type="datetime1">
              <a:rPr lang="en-US" smtClean="0"/>
              <a:t>5/27/2022</a:t>
            </a:fld>
            <a:endParaRPr lang="en-US" dirty="0"/>
          </a:p>
        </p:txBody>
      </p:sp>
      <p:sp>
        <p:nvSpPr>
          <p:cNvPr id="9" name="Footer Placeholder 12"/>
          <p:cNvSpPr>
            <a:spLocks noGrp="1"/>
          </p:cNvSpPr>
          <p:nvPr>
            <p:ph type="ftr" sz="quarter" idx="15"/>
          </p:nvPr>
        </p:nvSpPr>
        <p:spPr>
          <a:xfrm>
            <a:off x="4162659" y="6374244"/>
            <a:ext cx="6908800" cy="308355"/>
          </a:xfrm>
          <a:prstGeom prst="rect">
            <a:avLst/>
          </a:prstGeom>
        </p:spPr>
        <p:txBody>
          <a:bodyPr/>
          <a:lstStyle/>
          <a:p>
            <a:endParaRPr lang="en-US" dirty="0">
              <a:solidFill>
                <a:srgbClr val="605F62"/>
              </a:solidFill>
            </a:endParaRPr>
          </a:p>
        </p:txBody>
      </p:sp>
      <p:sp>
        <p:nvSpPr>
          <p:cNvPr id="13" name="Slide Number Placeholder 13"/>
          <p:cNvSpPr>
            <a:spLocks noGrp="1"/>
          </p:cNvSpPr>
          <p:nvPr>
            <p:ph type="sldNum" sz="quarter" idx="16"/>
          </p:nvPr>
        </p:nvSpPr>
        <p:spPr>
          <a:xfrm>
            <a:off x="11074399" y="6374245"/>
            <a:ext cx="462327" cy="308355"/>
          </a:xfrm>
          <a:prstGeom prst="rect">
            <a:avLst/>
          </a:prstGeom>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123049901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9" name="Title 1"/>
          <p:cNvSpPr>
            <a:spLocks noGrp="1"/>
          </p:cNvSpPr>
          <p:nvPr>
            <p:ph type="ctrTitle"/>
          </p:nvPr>
        </p:nvSpPr>
        <p:spPr bwMode="gray">
          <a:xfrm>
            <a:off x="1460259" y="2759802"/>
            <a:ext cx="8963171" cy="1168439"/>
          </a:xfrm>
          <a:prstGeom prst="rect">
            <a:avLst/>
          </a:prstGeom>
        </p:spPr>
        <p:txBody>
          <a:bodyPr rIns="0" bIns="0" anchor="b" anchorCtr="0"/>
          <a:lstStyle>
            <a:lvl1pPr>
              <a:lnSpc>
                <a:spcPct val="90000"/>
              </a:lnSpc>
              <a:defRPr sz="5333" b="0">
                <a:solidFill>
                  <a:schemeClr val="tx2"/>
                </a:solidFill>
              </a:defRPr>
            </a:lvl1pPr>
          </a:lstStyle>
          <a:p>
            <a:r>
              <a:rPr lang="en-US" dirty="0"/>
              <a:t>Click to edit Master title style</a:t>
            </a:r>
          </a:p>
        </p:txBody>
      </p:sp>
      <p:sp>
        <p:nvSpPr>
          <p:cNvPr id="10" name="Subtitle 2"/>
          <p:cNvSpPr>
            <a:spLocks noGrp="1"/>
          </p:cNvSpPr>
          <p:nvPr>
            <p:ph type="subTitle" idx="1" hasCustomPrompt="1"/>
          </p:nvPr>
        </p:nvSpPr>
        <p:spPr bwMode="gray">
          <a:xfrm>
            <a:off x="1490143" y="3986119"/>
            <a:ext cx="8534400" cy="914400"/>
          </a:xfrm>
          <a:prstGeom prst="rect">
            <a:avLst/>
          </a:prstGeom>
        </p:spPr>
        <p:txBody>
          <a:bodyPr/>
          <a:lstStyle>
            <a:lvl1pPr marL="0" indent="0" algn="l">
              <a:lnSpc>
                <a:spcPct val="90000"/>
              </a:lnSpc>
              <a:spcBef>
                <a:spcPts val="0"/>
              </a:spcBef>
              <a:buNone/>
              <a:defRPr sz="3200" baseline="0">
                <a:solidFill>
                  <a:schemeClr val="accent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Slide Subtitle</a:t>
            </a:r>
          </a:p>
        </p:txBody>
      </p:sp>
      <p:sp>
        <p:nvSpPr>
          <p:cNvPr id="17" name="Date Placeholder 11"/>
          <p:cNvSpPr>
            <a:spLocks noGrp="1"/>
          </p:cNvSpPr>
          <p:nvPr>
            <p:ph type="dt" sz="half" idx="14"/>
          </p:nvPr>
        </p:nvSpPr>
        <p:spPr>
          <a:xfrm>
            <a:off x="3133344" y="6436626"/>
            <a:ext cx="1133856" cy="224367"/>
          </a:xfrm>
          <a:prstGeom prst="rect">
            <a:avLst/>
          </a:prstGeom>
        </p:spPr>
        <p:txBody>
          <a:bodyPr/>
          <a:lstStyle/>
          <a:p>
            <a:fld id="{C9B44B80-C542-3444-8449-750F3D760E45}" type="datetime1">
              <a:rPr lang="en-US" smtClean="0"/>
              <a:t>5/27/2022</a:t>
            </a:fld>
            <a:endParaRPr lang="en-US" dirty="0"/>
          </a:p>
        </p:txBody>
      </p:sp>
      <p:sp>
        <p:nvSpPr>
          <p:cNvPr id="18" name="Footer Placeholder 12"/>
          <p:cNvSpPr>
            <a:spLocks noGrp="1"/>
          </p:cNvSpPr>
          <p:nvPr>
            <p:ph type="ftr" sz="quarter" idx="15"/>
          </p:nvPr>
        </p:nvSpPr>
        <p:spPr>
          <a:xfrm>
            <a:off x="4162659" y="6374244"/>
            <a:ext cx="6908800" cy="308355"/>
          </a:xfrm>
          <a:prstGeom prst="rect">
            <a:avLst/>
          </a:prstGeom>
        </p:spPr>
        <p:txBody>
          <a:bodyPr/>
          <a:lstStyle/>
          <a:p>
            <a:endParaRPr lang="en-US" dirty="0">
              <a:solidFill>
                <a:srgbClr val="605F62"/>
              </a:solidFill>
            </a:endParaRPr>
          </a:p>
        </p:txBody>
      </p:sp>
      <p:sp>
        <p:nvSpPr>
          <p:cNvPr id="19" name="Slide Number Placeholder 13"/>
          <p:cNvSpPr>
            <a:spLocks noGrp="1"/>
          </p:cNvSpPr>
          <p:nvPr>
            <p:ph type="sldNum" sz="quarter" idx="16"/>
          </p:nvPr>
        </p:nvSpPr>
        <p:spPr>
          <a:xfrm>
            <a:off x="11074399" y="6374245"/>
            <a:ext cx="462327" cy="308355"/>
          </a:xfrm>
          <a:prstGeom prst="rect">
            <a:avLst/>
          </a:prstGeom>
        </p:spPr>
        <p:txBody>
          <a:bodyPr/>
          <a:lstStyle/>
          <a:p>
            <a:fld id="{0D558541-60C9-42A2-8392-FF12533A6B7A}" type="slidenum">
              <a:rPr lang="en-US" smtClean="0"/>
              <a:pPr/>
              <a:t>‹#›</a:t>
            </a:fld>
            <a:endParaRPr lang="en-US" dirty="0"/>
          </a:p>
        </p:txBody>
      </p:sp>
      <p:pic>
        <p:nvPicPr>
          <p:cNvPr id="8" name="Picture 7" descr="NM-Logo-Stacked-RGB.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2002" y="6283001"/>
            <a:ext cx="1935404" cy="361216"/>
          </a:xfrm>
          <a:prstGeom prst="rect">
            <a:avLst/>
          </a:prstGeom>
        </p:spPr>
      </p:pic>
    </p:spTree>
    <p:extLst>
      <p:ext uri="{BB962C8B-B14F-4D97-AF65-F5344CB8AC3E}">
        <p14:creationId xmlns:p14="http://schemas.microsoft.com/office/powerpoint/2010/main" val="184081539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2E6E0F-1B8A-4793-B502-46F9F2E8E92E}" type="datetimeFigureOut">
              <a:rPr lang="en-US" smtClean="0"/>
              <a:t>5/27/2022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39A6F8-F682-4ECF-A7C3-CCF9DA0A3977}" type="slidenum">
              <a:rPr lang="en-US" smtClean="0"/>
              <a:t>‹#›</a:t>
            </a:fld>
            <a:endParaRPr lang="en-US"/>
          </a:p>
        </p:txBody>
      </p:sp>
    </p:spTree>
    <p:extLst>
      <p:ext uri="{BB962C8B-B14F-4D97-AF65-F5344CB8AC3E}">
        <p14:creationId xmlns:p14="http://schemas.microsoft.com/office/powerpoint/2010/main" val="9584147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5600" y="327601"/>
            <a:ext cx="11318400" cy="886823"/>
          </a:xfrm>
        </p:spPr>
        <p:txBody>
          <a:bodyPr anchor="t">
            <a:noAutofit/>
          </a:bodyPr>
          <a:lstStyle>
            <a:lvl1pPr algn="l">
              <a:defRPr sz="3600" b="1">
                <a:solidFill>
                  <a:schemeClr val="tx1"/>
                </a:solidFill>
              </a:defRPr>
            </a:lvl1pPr>
          </a:lstStyle>
          <a:p>
            <a:r>
              <a:rPr lang="en-US"/>
              <a:t>Click to edit Master title style</a:t>
            </a:r>
            <a:endParaRPr lang="en-CA" dirty="0"/>
          </a:p>
        </p:txBody>
      </p:sp>
      <p:sp>
        <p:nvSpPr>
          <p:cNvPr id="3" name="Content Placeholder 2"/>
          <p:cNvSpPr>
            <a:spLocks noGrp="1"/>
          </p:cNvSpPr>
          <p:nvPr>
            <p:ph idx="1"/>
          </p:nvPr>
        </p:nvSpPr>
        <p:spPr>
          <a:xfrm>
            <a:off x="446400" y="1214421"/>
            <a:ext cx="11313600" cy="4577979"/>
          </a:xfrm>
        </p:spPr>
        <p:txBody>
          <a:bodyPr>
            <a:normAutofit/>
          </a:bodyPr>
          <a:lstStyle>
            <a:lvl1pPr marL="265107" indent="-265107">
              <a:lnSpc>
                <a:spcPct val="135000"/>
              </a:lnSpc>
              <a:spcBef>
                <a:spcPts val="1200"/>
              </a:spcBef>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cxnSp>
        <p:nvCxnSpPr>
          <p:cNvPr id="9" name="Straight Connector 8"/>
          <p:cNvCxnSpPr/>
          <p:nvPr/>
        </p:nvCxnSpPr>
        <p:spPr>
          <a:xfrm flipV="1">
            <a:off x="609600" y="5952568"/>
            <a:ext cx="10972800" cy="1"/>
          </a:xfrm>
          <a:prstGeom prst="line">
            <a:avLst/>
          </a:prstGeom>
          <a:ln w="19050">
            <a:solidFill>
              <a:srgbClr val="7399C6"/>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4"/>
          </p:nvPr>
        </p:nvSpPr>
        <p:spPr>
          <a:xfrm>
            <a:off x="11239536" y="71415"/>
            <a:ext cx="6667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63A58BB-6B63-4973-8F37-DDF465E71934}" type="slidenum">
              <a:rPr lang="en-US" smtClean="0"/>
              <a:pPr>
                <a:defRPr/>
              </a:pPr>
              <a:t>‹#›</a:t>
            </a:fld>
            <a:endParaRPr lang="en-US" dirty="0"/>
          </a:p>
        </p:txBody>
      </p:sp>
      <p:sp>
        <p:nvSpPr>
          <p:cNvPr id="7" name="Date Placeholder 9"/>
          <p:cNvSpPr>
            <a:spLocks noGrp="1"/>
          </p:cNvSpPr>
          <p:nvPr>
            <p:ph type="dt" sz="half" idx="2"/>
          </p:nvPr>
        </p:nvSpPr>
        <p:spPr>
          <a:xfrm>
            <a:off x="3809984" y="6357959"/>
            <a:ext cx="2844800" cy="365125"/>
          </a:xfrm>
          <a:prstGeom prst="rect">
            <a:avLst/>
          </a:prstGeom>
        </p:spPr>
        <p:txBody>
          <a:bodyPr vert="horz" lIns="91440" tIns="45720" rIns="91440" bIns="45720" rtlCol="0" anchor="ctr"/>
          <a:lstStyle>
            <a:lvl1pPr algn="ctr">
              <a:defRPr sz="1200" baseline="0">
                <a:solidFill>
                  <a:schemeClr val="bg2"/>
                </a:solidFill>
                <a:latin typeface="Times New Roman" pitchFamily="18" charset="0"/>
              </a:defRPr>
            </a:lvl1pPr>
          </a:lstStyle>
          <a:p>
            <a:pPr>
              <a:defRPr/>
            </a:pPr>
            <a:endParaRPr lang="en-US" dirty="0"/>
          </a:p>
        </p:txBody>
      </p:sp>
    </p:spTree>
    <p:extLst>
      <p:ext uri="{BB962C8B-B14F-4D97-AF65-F5344CB8AC3E}">
        <p14:creationId xmlns:p14="http://schemas.microsoft.com/office/powerpoint/2010/main" val="274030046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2466153" y="1896152"/>
            <a:ext cx="8402931" cy="2026939"/>
          </a:xfrm>
          <a:prstGeom prst="rect">
            <a:avLst/>
          </a:prstGeom>
        </p:spPr>
        <p:txBody>
          <a:bodyPr rIns="0" bIns="0" anchor="b" anchorCtr="0"/>
          <a:lstStyle>
            <a:lvl1pPr>
              <a:lnSpc>
                <a:spcPct val="90000"/>
              </a:lnSpc>
              <a:defRPr sz="4000" b="0">
                <a:solidFill>
                  <a:schemeClr val="tx2"/>
                </a:solidFill>
              </a:defRPr>
            </a:lvl1pPr>
          </a:lstStyle>
          <a:p>
            <a:r>
              <a:rPr lang="en-US" dirty="0"/>
              <a:t>Document Title</a:t>
            </a:r>
          </a:p>
        </p:txBody>
      </p:sp>
      <p:sp>
        <p:nvSpPr>
          <p:cNvPr id="8" name="Subtitle 2"/>
          <p:cNvSpPr>
            <a:spLocks noGrp="1"/>
          </p:cNvSpPr>
          <p:nvPr>
            <p:ph type="subTitle" idx="1" hasCustomPrompt="1"/>
          </p:nvPr>
        </p:nvSpPr>
        <p:spPr>
          <a:xfrm>
            <a:off x="2503450" y="4001392"/>
            <a:ext cx="8365636" cy="914400"/>
          </a:xfrm>
          <a:prstGeom prst="rect">
            <a:avLst/>
          </a:prstGeom>
        </p:spPr>
        <p:txBody>
          <a:bodyPr/>
          <a:lstStyle>
            <a:lvl1pPr marL="0" indent="0" algn="l">
              <a:lnSpc>
                <a:spcPct val="90000"/>
              </a:lnSpc>
              <a:spcBef>
                <a:spcPts val="0"/>
              </a:spcBef>
              <a:buNone/>
              <a:defRPr sz="24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Document Title</a:t>
            </a:r>
          </a:p>
        </p:txBody>
      </p:sp>
      <p:sp>
        <p:nvSpPr>
          <p:cNvPr id="9" name="Date Placeholder 3"/>
          <p:cNvSpPr>
            <a:spLocks noGrp="1"/>
          </p:cNvSpPr>
          <p:nvPr>
            <p:ph type="dt" sz="half" idx="10"/>
          </p:nvPr>
        </p:nvSpPr>
        <p:spPr>
          <a:xfrm>
            <a:off x="2512486" y="6443800"/>
            <a:ext cx="1143119" cy="224367"/>
          </a:xfrm>
          <a:prstGeom prst="rect">
            <a:avLst/>
          </a:prstGeom>
        </p:spPr>
        <p:txBody>
          <a:bodyPr/>
          <a:lstStyle>
            <a:lvl1pPr>
              <a:defRPr>
                <a:solidFill>
                  <a:schemeClr val="tx1"/>
                </a:solidFill>
              </a:defRPr>
            </a:lvl1pPr>
          </a:lstStyle>
          <a:p>
            <a:fld id="{5C6E5087-EA13-F94E-9BC7-B39B28388318}" type="datetime1">
              <a:rPr lang="en-US" smtClean="0"/>
              <a:t>5/27/2022</a:t>
            </a:fld>
            <a:endParaRPr lang="en-US"/>
          </a:p>
        </p:txBody>
      </p:sp>
      <p:pic>
        <p:nvPicPr>
          <p:cNvPr id="11" name="Picture 10" descr="NM-Logo-Stacked-RGB.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75317" y="419101"/>
            <a:ext cx="3319032" cy="619451"/>
          </a:xfrm>
          <a:prstGeom prst="rect">
            <a:avLst/>
          </a:prstGeom>
        </p:spPr>
      </p:pic>
      <p:pic>
        <p:nvPicPr>
          <p:cNvPr id="2" name="Picture 1" descr="PPT-RGB-Shapes2.ai"/>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8820" y="374952"/>
            <a:ext cx="2997200" cy="3623733"/>
          </a:xfrm>
          <a:prstGeom prst="rect">
            <a:avLst/>
          </a:prstGeom>
        </p:spPr>
      </p:pic>
    </p:spTree>
    <p:extLst>
      <p:ext uri="{BB962C8B-B14F-4D97-AF65-F5344CB8AC3E}">
        <p14:creationId xmlns:p14="http://schemas.microsoft.com/office/powerpoint/2010/main" val="8969132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dirty="0"/>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dirty="0"/>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74913543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Section Header 5">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5" name="Freeform 14"/>
          <p:cNvSpPr/>
          <p:nvPr userDrawn="1"/>
        </p:nvSpPr>
        <p:spPr bwMode="gray">
          <a:xfrm>
            <a:off x="-43701" y="-43316"/>
            <a:ext cx="8920916" cy="693409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Title 1"/>
          <p:cNvSpPr>
            <a:spLocks noGrp="1"/>
          </p:cNvSpPr>
          <p:nvPr>
            <p:ph type="ctrTitle" hasCustomPrompt="1"/>
          </p:nvPr>
        </p:nvSpPr>
        <p:spPr>
          <a:xfrm>
            <a:off x="1465356" y="2356603"/>
            <a:ext cx="5181600" cy="1524000"/>
          </a:xfrm>
          <a:prstGeom prst="rect">
            <a:avLst/>
          </a:prstGeom>
        </p:spPr>
        <p:txBody>
          <a:bodyPr rIns="0" bIns="0" anchor="b" anchorCtr="0"/>
          <a:lstStyle>
            <a:lvl1pPr>
              <a:lnSpc>
                <a:spcPct val="90000"/>
              </a:lnSpc>
              <a:defRPr sz="2800" b="0">
                <a:solidFill>
                  <a:schemeClr val="tx2"/>
                </a:solidFill>
              </a:defRPr>
            </a:lvl1pPr>
          </a:lstStyle>
          <a:p>
            <a:r>
              <a:rPr lang="en-US" dirty="0"/>
              <a:t>Section Title</a:t>
            </a:r>
          </a:p>
        </p:txBody>
      </p:sp>
      <p:sp>
        <p:nvSpPr>
          <p:cNvPr id="18" name="Subtitle 2"/>
          <p:cNvSpPr>
            <a:spLocks noGrp="1"/>
          </p:cNvSpPr>
          <p:nvPr>
            <p:ph type="subTitle" idx="1" hasCustomPrompt="1"/>
          </p:nvPr>
        </p:nvSpPr>
        <p:spPr>
          <a:xfrm>
            <a:off x="1465356" y="3954050"/>
            <a:ext cx="5849259" cy="1247353"/>
          </a:xfrm>
          <a:prstGeom prst="rect">
            <a:avLst/>
          </a:prstGeom>
        </p:spPr>
        <p:txBody>
          <a:bodyPr/>
          <a:lstStyle>
            <a:lvl1pPr marL="0" indent="0" algn="l">
              <a:lnSpc>
                <a:spcPct val="90000"/>
              </a:lnSpc>
              <a:spcBef>
                <a:spcPts val="0"/>
              </a:spcBef>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pic>
        <p:nvPicPr>
          <p:cNvPr id="7" name="Picture 6" descr="NM-Logo-Stacked-RGB.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2384" y="419101"/>
            <a:ext cx="3319032" cy="619451"/>
          </a:xfrm>
          <a:prstGeom prst="rect">
            <a:avLst/>
          </a:prstGeom>
        </p:spPr>
      </p:pic>
    </p:spTree>
    <p:extLst>
      <p:ext uri="{BB962C8B-B14F-4D97-AF65-F5344CB8AC3E}">
        <p14:creationId xmlns:p14="http://schemas.microsoft.com/office/powerpoint/2010/main" val="406436149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3_Section Header 5">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13885" t="1076" r="13635" b="2463"/>
          <a:stretch/>
        </p:blipFill>
        <p:spPr>
          <a:xfrm>
            <a:off x="4356705" y="-28509"/>
            <a:ext cx="7848571" cy="6971176"/>
          </a:xfrm>
          <a:prstGeom prst="rect">
            <a:avLst/>
          </a:prstGeom>
        </p:spPr>
      </p:pic>
      <p:sp>
        <p:nvSpPr>
          <p:cNvPr id="15" name="Freeform 14"/>
          <p:cNvSpPr/>
          <p:nvPr userDrawn="1"/>
        </p:nvSpPr>
        <p:spPr bwMode="gray">
          <a:xfrm>
            <a:off x="-43701" y="-43316"/>
            <a:ext cx="8920916" cy="693409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Title 1"/>
          <p:cNvSpPr>
            <a:spLocks noGrp="1"/>
          </p:cNvSpPr>
          <p:nvPr>
            <p:ph type="ctrTitle" hasCustomPrompt="1"/>
          </p:nvPr>
        </p:nvSpPr>
        <p:spPr>
          <a:xfrm>
            <a:off x="1465356" y="2356603"/>
            <a:ext cx="5181600" cy="1524000"/>
          </a:xfrm>
          <a:prstGeom prst="rect">
            <a:avLst/>
          </a:prstGeom>
        </p:spPr>
        <p:txBody>
          <a:bodyPr rIns="0" bIns="0" anchor="b" anchorCtr="0"/>
          <a:lstStyle>
            <a:lvl1pPr>
              <a:lnSpc>
                <a:spcPct val="90000"/>
              </a:lnSpc>
              <a:defRPr sz="2800" b="0">
                <a:solidFill>
                  <a:schemeClr val="tx2"/>
                </a:solidFill>
              </a:defRPr>
            </a:lvl1pPr>
          </a:lstStyle>
          <a:p>
            <a:r>
              <a:rPr lang="en-US" dirty="0"/>
              <a:t>Section Title</a:t>
            </a:r>
          </a:p>
        </p:txBody>
      </p:sp>
      <p:sp>
        <p:nvSpPr>
          <p:cNvPr id="18" name="Subtitle 2"/>
          <p:cNvSpPr>
            <a:spLocks noGrp="1"/>
          </p:cNvSpPr>
          <p:nvPr>
            <p:ph type="subTitle" idx="1" hasCustomPrompt="1"/>
          </p:nvPr>
        </p:nvSpPr>
        <p:spPr>
          <a:xfrm>
            <a:off x="1465356" y="3954050"/>
            <a:ext cx="5849259" cy="1247353"/>
          </a:xfrm>
          <a:prstGeom prst="rect">
            <a:avLst/>
          </a:prstGeom>
        </p:spPr>
        <p:txBody>
          <a:bodyPr/>
          <a:lstStyle>
            <a:lvl1pPr marL="0" indent="0" algn="l">
              <a:lnSpc>
                <a:spcPct val="90000"/>
              </a:lnSpc>
              <a:spcBef>
                <a:spcPts val="0"/>
              </a:spcBef>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pic>
        <p:nvPicPr>
          <p:cNvPr id="7" name="Picture 6" descr="NM-Logo-Stacked-RGB.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2384" y="419101"/>
            <a:ext cx="3319032" cy="619451"/>
          </a:xfrm>
          <a:prstGeom prst="rect">
            <a:avLst/>
          </a:prstGeom>
        </p:spPr>
      </p:pic>
    </p:spTree>
    <p:extLst>
      <p:ext uri="{BB962C8B-B14F-4D97-AF65-F5344CB8AC3E}">
        <p14:creationId xmlns:p14="http://schemas.microsoft.com/office/powerpoint/2010/main" val="38284586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1_Section Header 5">
    <p:spTree>
      <p:nvGrpSpPr>
        <p:cNvPr id="1" name=""/>
        <p:cNvGrpSpPr/>
        <p:nvPr/>
      </p:nvGrpSpPr>
      <p:grpSpPr>
        <a:xfrm>
          <a:off x="0" y="0"/>
          <a:ext cx="0" cy="0"/>
          <a:chOff x="0" y="0"/>
          <a:chExt cx="0" cy="0"/>
        </a:xfrm>
      </p:grpSpPr>
      <p:pic>
        <p:nvPicPr>
          <p:cNvPr id="8" name="Picture 7" descr="Cadence Building rgb.jpg"/>
          <p:cNvPicPr>
            <a:picLocks noChangeAspect="1"/>
          </p:cNvPicPr>
          <p:nvPr userDrawn="1"/>
        </p:nvPicPr>
        <p:blipFill rotWithShape="1">
          <a:blip r:embed="rId2">
            <a:extLst>
              <a:ext uri="{28A0092B-C50C-407E-A947-70E740481C1C}">
                <a14:useLocalDpi xmlns:a14="http://schemas.microsoft.com/office/drawing/2010/main"/>
              </a:ext>
            </a:extLst>
          </a:blip>
          <a:srcRect t="6357" r="27029"/>
          <a:stretch/>
        </p:blipFill>
        <p:spPr>
          <a:xfrm>
            <a:off x="5146428" y="-25400"/>
            <a:ext cx="7190715" cy="6920888"/>
          </a:xfrm>
          <a:prstGeom prst="rect">
            <a:avLst/>
          </a:prstGeom>
        </p:spPr>
      </p:pic>
      <p:sp>
        <p:nvSpPr>
          <p:cNvPr id="15" name="Freeform 14"/>
          <p:cNvSpPr/>
          <p:nvPr userDrawn="1"/>
        </p:nvSpPr>
        <p:spPr bwMode="gray">
          <a:xfrm>
            <a:off x="-43701" y="-43316"/>
            <a:ext cx="8920916" cy="693409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Title 1"/>
          <p:cNvSpPr>
            <a:spLocks noGrp="1"/>
          </p:cNvSpPr>
          <p:nvPr>
            <p:ph type="ctrTitle" hasCustomPrompt="1"/>
          </p:nvPr>
        </p:nvSpPr>
        <p:spPr>
          <a:xfrm>
            <a:off x="1465356" y="2356603"/>
            <a:ext cx="5181600" cy="1524000"/>
          </a:xfrm>
          <a:prstGeom prst="rect">
            <a:avLst/>
          </a:prstGeom>
        </p:spPr>
        <p:txBody>
          <a:bodyPr rIns="0" bIns="0" anchor="b" anchorCtr="0"/>
          <a:lstStyle>
            <a:lvl1pPr>
              <a:lnSpc>
                <a:spcPct val="90000"/>
              </a:lnSpc>
              <a:defRPr sz="2800" b="0">
                <a:solidFill>
                  <a:schemeClr val="tx2"/>
                </a:solidFill>
              </a:defRPr>
            </a:lvl1pPr>
          </a:lstStyle>
          <a:p>
            <a:r>
              <a:rPr lang="en-US" dirty="0"/>
              <a:t>Section Title</a:t>
            </a:r>
          </a:p>
        </p:txBody>
      </p:sp>
      <p:sp>
        <p:nvSpPr>
          <p:cNvPr id="18" name="Subtitle 2"/>
          <p:cNvSpPr>
            <a:spLocks noGrp="1"/>
          </p:cNvSpPr>
          <p:nvPr>
            <p:ph type="subTitle" idx="1" hasCustomPrompt="1"/>
          </p:nvPr>
        </p:nvSpPr>
        <p:spPr>
          <a:xfrm>
            <a:off x="1465356" y="3954050"/>
            <a:ext cx="5849259" cy="1247353"/>
          </a:xfrm>
          <a:prstGeom prst="rect">
            <a:avLst/>
          </a:prstGeom>
        </p:spPr>
        <p:txBody>
          <a:bodyPr/>
          <a:lstStyle>
            <a:lvl1pPr marL="0" indent="0" algn="l">
              <a:lnSpc>
                <a:spcPct val="90000"/>
              </a:lnSpc>
              <a:spcBef>
                <a:spcPts val="0"/>
              </a:spcBef>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pic>
        <p:nvPicPr>
          <p:cNvPr id="7" name="Picture 6" descr="NM-Logo-Stacked-RGB.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2384" y="419101"/>
            <a:ext cx="3319032" cy="619451"/>
          </a:xfrm>
          <a:prstGeom prst="rect">
            <a:avLst/>
          </a:prstGeom>
        </p:spPr>
      </p:pic>
    </p:spTree>
    <p:extLst>
      <p:ext uri="{BB962C8B-B14F-4D97-AF65-F5344CB8AC3E}">
        <p14:creationId xmlns:p14="http://schemas.microsoft.com/office/powerpoint/2010/main" val="292883199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2_Section Header 5">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1404" t="6920" r="36395" b="3276"/>
          <a:stretch/>
        </p:blipFill>
        <p:spPr>
          <a:xfrm>
            <a:off x="4334933" y="1"/>
            <a:ext cx="7857067" cy="6870441"/>
          </a:xfrm>
          <a:prstGeom prst="rect">
            <a:avLst/>
          </a:prstGeom>
        </p:spPr>
      </p:pic>
      <p:sp>
        <p:nvSpPr>
          <p:cNvPr id="15" name="Freeform 14"/>
          <p:cNvSpPr/>
          <p:nvPr userDrawn="1"/>
        </p:nvSpPr>
        <p:spPr bwMode="gray">
          <a:xfrm>
            <a:off x="-43701" y="-43316"/>
            <a:ext cx="8920916" cy="693409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Title 1"/>
          <p:cNvSpPr>
            <a:spLocks noGrp="1"/>
          </p:cNvSpPr>
          <p:nvPr>
            <p:ph type="ctrTitle" hasCustomPrompt="1"/>
          </p:nvPr>
        </p:nvSpPr>
        <p:spPr>
          <a:xfrm>
            <a:off x="1465356" y="2356603"/>
            <a:ext cx="5181600" cy="1524000"/>
          </a:xfrm>
          <a:prstGeom prst="rect">
            <a:avLst/>
          </a:prstGeom>
        </p:spPr>
        <p:txBody>
          <a:bodyPr rIns="0" bIns="0" anchor="b" anchorCtr="0"/>
          <a:lstStyle>
            <a:lvl1pPr>
              <a:lnSpc>
                <a:spcPct val="90000"/>
              </a:lnSpc>
              <a:defRPr sz="2800" b="0">
                <a:solidFill>
                  <a:schemeClr val="tx2"/>
                </a:solidFill>
              </a:defRPr>
            </a:lvl1pPr>
          </a:lstStyle>
          <a:p>
            <a:r>
              <a:rPr lang="en-US" dirty="0"/>
              <a:t>Section Title</a:t>
            </a:r>
          </a:p>
        </p:txBody>
      </p:sp>
      <p:sp>
        <p:nvSpPr>
          <p:cNvPr id="18" name="Subtitle 2"/>
          <p:cNvSpPr>
            <a:spLocks noGrp="1"/>
          </p:cNvSpPr>
          <p:nvPr>
            <p:ph type="subTitle" idx="1" hasCustomPrompt="1"/>
          </p:nvPr>
        </p:nvSpPr>
        <p:spPr>
          <a:xfrm>
            <a:off x="1465356" y="3954050"/>
            <a:ext cx="5849259" cy="1247353"/>
          </a:xfrm>
          <a:prstGeom prst="rect">
            <a:avLst/>
          </a:prstGeom>
        </p:spPr>
        <p:txBody>
          <a:bodyPr/>
          <a:lstStyle>
            <a:lvl1pPr marL="0" indent="0" algn="l">
              <a:lnSpc>
                <a:spcPct val="90000"/>
              </a:lnSpc>
              <a:spcBef>
                <a:spcPts val="0"/>
              </a:spcBef>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pic>
        <p:nvPicPr>
          <p:cNvPr id="7" name="Picture 6" descr="NM-Logo-Stacked-RGB.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2384" y="419101"/>
            <a:ext cx="3319032" cy="619451"/>
          </a:xfrm>
          <a:prstGeom prst="rect">
            <a:avLst/>
          </a:prstGeom>
        </p:spPr>
      </p:pic>
    </p:spTree>
    <p:extLst>
      <p:ext uri="{BB962C8B-B14F-4D97-AF65-F5344CB8AC3E}">
        <p14:creationId xmlns:p14="http://schemas.microsoft.com/office/powerpoint/2010/main" val="331816551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4_Section Header 5">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1" t="8606" r="47461" b="12167"/>
          <a:stretch/>
        </p:blipFill>
        <p:spPr>
          <a:xfrm>
            <a:off x="5193695" y="0"/>
            <a:ext cx="7010400" cy="6858000"/>
          </a:xfrm>
          <a:prstGeom prst="rect">
            <a:avLst/>
          </a:prstGeom>
        </p:spPr>
      </p:pic>
      <p:sp>
        <p:nvSpPr>
          <p:cNvPr id="15" name="Freeform 14"/>
          <p:cNvSpPr/>
          <p:nvPr userDrawn="1"/>
        </p:nvSpPr>
        <p:spPr bwMode="gray">
          <a:xfrm>
            <a:off x="-43701" y="-43316"/>
            <a:ext cx="8920916" cy="693409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Title 1"/>
          <p:cNvSpPr>
            <a:spLocks noGrp="1"/>
          </p:cNvSpPr>
          <p:nvPr>
            <p:ph type="ctrTitle" hasCustomPrompt="1"/>
          </p:nvPr>
        </p:nvSpPr>
        <p:spPr>
          <a:xfrm>
            <a:off x="1465356" y="2356603"/>
            <a:ext cx="5181600" cy="1524000"/>
          </a:xfrm>
          <a:prstGeom prst="rect">
            <a:avLst/>
          </a:prstGeom>
        </p:spPr>
        <p:txBody>
          <a:bodyPr rIns="0" bIns="0" anchor="b" anchorCtr="0"/>
          <a:lstStyle>
            <a:lvl1pPr>
              <a:lnSpc>
                <a:spcPct val="90000"/>
              </a:lnSpc>
              <a:defRPr sz="2800" b="0">
                <a:solidFill>
                  <a:schemeClr val="tx2"/>
                </a:solidFill>
              </a:defRPr>
            </a:lvl1pPr>
          </a:lstStyle>
          <a:p>
            <a:r>
              <a:rPr lang="en-US" dirty="0"/>
              <a:t>Section Title</a:t>
            </a:r>
          </a:p>
        </p:txBody>
      </p:sp>
      <p:sp>
        <p:nvSpPr>
          <p:cNvPr id="18" name="Subtitle 2"/>
          <p:cNvSpPr>
            <a:spLocks noGrp="1"/>
          </p:cNvSpPr>
          <p:nvPr>
            <p:ph type="subTitle" idx="1" hasCustomPrompt="1"/>
          </p:nvPr>
        </p:nvSpPr>
        <p:spPr>
          <a:xfrm>
            <a:off x="1465356" y="3954050"/>
            <a:ext cx="5849259" cy="1247353"/>
          </a:xfrm>
          <a:prstGeom prst="rect">
            <a:avLst/>
          </a:prstGeom>
        </p:spPr>
        <p:txBody>
          <a:bodyPr/>
          <a:lstStyle>
            <a:lvl1pPr marL="0" indent="0" algn="l">
              <a:lnSpc>
                <a:spcPct val="90000"/>
              </a:lnSpc>
              <a:spcBef>
                <a:spcPts val="0"/>
              </a:spcBef>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pic>
        <p:nvPicPr>
          <p:cNvPr id="7" name="Picture 6" descr="NM-Logo-Stacked-RGB.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2384" y="419101"/>
            <a:ext cx="3319032" cy="619451"/>
          </a:xfrm>
          <a:prstGeom prst="rect">
            <a:avLst/>
          </a:prstGeom>
        </p:spPr>
      </p:pic>
    </p:spTree>
    <p:extLst>
      <p:ext uri="{BB962C8B-B14F-4D97-AF65-F5344CB8AC3E}">
        <p14:creationId xmlns:p14="http://schemas.microsoft.com/office/powerpoint/2010/main" val="357496290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5_Section Header 5">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9243" r="13668" b="1590"/>
          <a:stretch/>
        </p:blipFill>
        <p:spPr>
          <a:xfrm>
            <a:off x="4071091" y="-25400"/>
            <a:ext cx="8134939" cy="6930803"/>
          </a:xfrm>
          <a:prstGeom prst="rect">
            <a:avLst/>
          </a:prstGeom>
        </p:spPr>
      </p:pic>
      <p:sp>
        <p:nvSpPr>
          <p:cNvPr id="15" name="Freeform 14"/>
          <p:cNvSpPr/>
          <p:nvPr userDrawn="1"/>
        </p:nvSpPr>
        <p:spPr bwMode="gray">
          <a:xfrm>
            <a:off x="-43701" y="-43316"/>
            <a:ext cx="8920916" cy="693409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Title 1"/>
          <p:cNvSpPr>
            <a:spLocks noGrp="1"/>
          </p:cNvSpPr>
          <p:nvPr>
            <p:ph type="ctrTitle" hasCustomPrompt="1"/>
          </p:nvPr>
        </p:nvSpPr>
        <p:spPr>
          <a:xfrm>
            <a:off x="1465356" y="2356603"/>
            <a:ext cx="5181600" cy="1524000"/>
          </a:xfrm>
          <a:prstGeom prst="rect">
            <a:avLst/>
          </a:prstGeom>
        </p:spPr>
        <p:txBody>
          <a:bodyPr rIns="0" bIns="0" anchor="b" anchorCtr="0"/>
          <a:lstStyle>
            <a:lvl1pPr>
              <a:lnSpc>
                <a:spcPct val="90000"/>
              </a:lnSpc>
              <a:defRPr sz="2800" b="0">
                <a:solidFill>
                  <a:schemeClr val="tx2"/>
                </a:solidFill>
              </a:defRPr>
            </a:lvl1pPr>
          </a:lstStyle>
          <a:p>
            <a:r>
              <a:rPr lang="en-US" dirty="0"/>
              <a:t>Section Title</a:t>
            </a:r>
          </a:p>
        </p:txBody>
      </p:sp>
      <p:sp>
        <p:nvSpPr>
          <p:cNvPr id="18" name="Subtitle 2"/>
          <p:cNvSpPr>
            <a:spLocks noGrp="1"/>
          </p:cNvSpPr>
          <p:nvPr>
            <p:ph type="subTitle" idx="1" hasCustomPrompt="1"/>
          </p:nvPr>
        </p:nvSpPr>
        <p:spPr>
          <a:xfrm>
            <a:off x="1465356" y="3954050"/>
            <a:ext cx="5849259" cy="1247353"/>
          </a:xfrm>
          <a:prstGeom prst="rect">
            <a:avLst/>
          </a:prstGeom>
        </p:spPr>
        <p:txBody>
          <a:bodyPr/>
          <a:lstStyle>
            <a:lvl1pPr marL="0" indent="0" algn="l">
              <a:lnSpc>
                <a:spcPct val="90000"/>
              </a:lnSpc>
              <a:spcBef>
                <a:spcPts val="0"/>
              </a:spcBef>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pic>
        <p:nvPicPr>
          <p:cNvPr id="7" name="Picture 6" descr="NM-Logo-Stacked-RGB.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2384" y="419101"/>
            <a:ext cx="3319032" cy="619451"/>
          </a:xfrm>
          <a:prstGeom prst="rect">
            <a:avLst/>
          </a:prstGeom>
        </p:spPr>
      </p:pic>
    </p:spTree>
    <p:extLst>
      <p:ext uri="{BB962C8B-B14F-4D97-AF65-F5344CB8AC3E}">
        <p14:creationId xmlns:p14="http://schemas.microsoft.com/office/powerpoint/2010/main" val="7328163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6_Section Header 5">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r="16818"/>
          <a:stretch/>
        </p:blipFill>
        <p:spPr>
          <a:xfrm>
            <a:off x="3559771" y="-25399"/>
            <a:ext cx="8632231" cy="6905371"/>
          </a:xfrm>
          <a:prstGeom prst="rect">
            <a:avLst/>
          </a:prstGeom>
        </p:spPr>
      </p:pic>
      <p:sp>
        <p:nvSpPr>
          <p:cNvPr id="15" name="Freeform 14"/>
          <p:cNvSpPr/>
          <p:nvPr userDrawn="1"/>
        </p:nvSpPr>
        <p:spPr bwMode="gray">
          <a:xfrm>
            <a:off x="-43701" y="-43316"/>
            <a:ext cx="8920916" cy="693409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Title 1"/>
          <p:cNvSpPr>
            <a:spLocks noGrp="1"/>
          </p:cNvSpPr>
          <p:nvPr>
            <p:ph type="ctrTitle" hasCustomPrompt="1"/>
          </p:nvPr>
        </p:nvSpPr>
        <p:spPr>
          <a:xfrm>
            <a:off x="1465356" y="2356603"/>
            <a:ext cx="5181600" cy="1524000"/>
          </a:xfrm>
          <a:prstGeom prst="rect">
            <a:avLst/>
          </a:prstGeom>
        </p:spPr>
        <p:txBody>
          <a:bodyPr rIns="0" bIns="0" anchor="b" anchorCtr="0"/>
          <a:lstStyle>
            <a:lvl1pPr>
              <a:lnSpc>
                <a:spcPct val="90000"/>
              </a:lnSpc>
              <a:defRPr sz="2800" b="0">
                <a:solidFill>
                  <a:schemeClr val="tx2"/>
                </a:solidFill>
              </a:defRPr>
            </a:lvl1pPr>
          </a:lstStyle>
          <a:p>
            <a:r>
              <a:rPr lang="en-US" dirty="0"/>
              <a:t>Section Title</a:t>
            </a:r>
          </a:p>
        </p:txBody>
      </p:sp>
      <p:sp>
        <p:nvSpPr>
          <p:cNvPr id="18" name="Subtitle 2"/>
          <p:cNvSpPr>
            <a:spLocks noGrp="1"/>
          </p:cNvSpPr>
          <p:nvPr>
            <p:ph type="subTitle" idx="1" hasCustomPrompt="1"/>
          </p:nvPr>
        </p:nvSpPr>
        <p:spPr>
          <a:xfrm>
            <a:off x="1465356" y="3954050"/>
            <a:ext cx="5849259" cy="1247353"/>
          </a:xfrm>
          <a:prstGeom prst="rect">
            <a:avLst/>
          </a:prstGeom>
        </p:spPr>
        <p:txBody>
          <a:bodyPr/>
          <a:lstStyle>
            <a:lvl1pPr marL="0" indent="0" algn="l">
              <a:lnSpc>
                <a:spcPct val="90000"/>
              </a:lnSpc>
              <a:spcBef>
                <a:spcPts val="0"/>
              </a:spcBef>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pic>
        <p:nvPicPr>
          <p:cNvPr id="7" name="Picture 6" descr="NM-Logo-Stacked-RGB.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2384" y="419101"/>
            <a:ext cx="3319032" cy="619451"/>
          </a:xfrm>
          <a:prstGeom prst="rect">
            <a:avLst/>
          </a:prstGeom>
        </p:spPr>
      </p:pic>
    </p:spTree>
    <p:extLst>
      <p:ext uri="{BB962C8B-B14F-4D97-AF65-F5344CB8AC3E}">
        <p14:creationId xmlns:p14="http://schemas.microsoft.com/office/powerpoint/2010/main" val="293736024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Section Header 4">
    <p:spTree>
      <p:nvGrpSpPr>
        <p:cNvPr id="1" name=""/>
        <p:cNvGrpSpPr/>
        <p:nvPr/>
      </p:nvGrpSpPr>
      <p:grpSpPr>
        <a:xfrm>
          <a:off x="0" y="0"/>
          <a:ext cx="0" cy="0"/>
          <a:chOff x="0" y="0"/>
          <a:chExt cx="0" cy="0"/>
        </a:xfrm>
      </p:grpSpPr>
      <p:pic>
        <p:nvPicPr>
          <p:cNvPr id="2" name="Picture 1" descr="Cadence image1rgb 16x9.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2427" y="0"/>
            <a:ext cx="12159575" cy="6858000"/>
          </a:xfrm>
          <a:prstGeom prst="rect">
            <a:avLst/>
          </a:prstGeom>
        </p:spPr>
      </p:pic>
      <p:sp>
        <p:nvSpPr>
          <p:cNvPr id="16" name="Freeform 15"/>
          <p:cNvSpPr/>
          <p:nvPr userDrawn="1"/>
        </p:nvSpPr>
        <p:spPr bwMode="gray">
          <a:xfrm>
            <a:off x="-43701" y="-43316"/>
            <a:ext cx="8920916" cy="693409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ctrTitle" hasCustomPrompt="1"/>
          </p:nvPr>
        </p:nvSpPr>
        <p:spPr>
          <a:xfrm>
            <a:off x="1465356" y="2356603"/>
            <a:ext cx="5181600" cy="1524000"/>
          </a:xfrm>
          <a:prstGeom prst="rect">
            <a:avLst/>
          </a:prstGeom>
        </p:spPr>
        <p:txBody>
          <a:bodyPr rIns="0" bIns="0" anchor="b" anchorCtr="0"/>
          <a:lstStyle>
            <a:lvl1pPr>
              <a:lnSpc>
                <a:spcPct val="90000"/>
              </a:lnSpc>
              <a:defRPr sz="2800" b="0">
                <a:solidFill>
                  <a:schemeClr val="tx2"/>
                </a:solidFill>
              </a:defRPr>
            </a:lvl1pPr>
          </a:lstStyle>
          <a:p>
            <a:r>
              <a:rPr lang="en-US" dirty="0"/>
              <a:t>Section Title</a:t>
            </a:r>
          </a:p>
        </p:txBody>
      </p:sp>
      <p:sp>
        <p:nvSpPr>
          <p:cNvPr id="19" name="Subtitle 2"/>
          <p:cNvSpPr>
            <a:spLocks noGrp="1"/>
          </p:cNvSpPr>
          <p:nvPr>
            <p:ph type="subTitle" idx="1" hasCustomPrompt="1"/>
          </p:nvPr>
        </p:nvSpPr>
        <p:spPr>
          <a:xfrm>
            <a:off x="1465356" y="3954050"/>
            <a:ext cx="5849259" cy="1247353"/>
          </a:xfrm>
          <a:prstGeom prst="rect">
            <a:avLst/>
          </a:prstGeom>
        </p:spPr>
        <p:txBody>
          <a:bodyPr/>
          <a:lstStyle>
            <a:lvl1pPr marL="0" indent="0" algn="l">
              <a:lnSpc>
                <a:spcPct val="90000"/>
              </a:lnSpc>
              <a:spcBef>
                <a:spcPts val="0"/>
              </a:spcBef>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pic>
        <p:nvPicPr>
          <p:cNvPr id="7" name="Picture 6" descr="NM-Logo-Stacked-RGB.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2384" y="419101"/>
            <a:ext cx="3319032" cy="619451"/>
          </a:xfrm>
          <a:prstGeom prst="rect">
            <a:avLst/>
          </a:prstGeom>
        </p:spPr>
      </p:pic>
    </p:spTree>
    <p:extLst>
      <p:ext uri="{BB962C8B-B14F-4D97-AF65-F5344CB8AC3E}">
        <p14:creationId xmlns:p14="http://schemas.microsoft.com/office/powerpoint/2010/main" val="50812150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Section Header 3">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16" name="Freeform 15"/>
          <p:cNvSpPr/>
          <p:nvPr userDrawn="1"/>
        </p:nvSpPr>
        <p:spPr bwMode="gray">
          <a:xfrm>
            <a:off x="-43701" y="-43316"/>
            <a:ext cx="8920916" cy="693409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ctrTitle" hasCustomPrompt="1"/>
          </p:nvPr>
        </p:nvSpPr>
        <p:spPr>
          <a:xfrm>
            <a:off x="1465356" y="2356603"/>
            <a:ext cx="5181600" cy="1524000"/>
          </a:xfrm>
          <a:prstGeom prst="rect">
            <a:avLst/>
          </a:prstGeom>
        </p:spPr>
        <p:txBody>
          <a:bodyPr rIns="0" bIns="0" anchor="b" anchorCtr="0"/>
          <a:lstStyle>
            <a:lvl1pPr>
              <a:lnSpc>
                <a:spcPct val="90000"/>
              </a:lnSpc>
              <a:defRPr sz="2800" b="0">
                <a:solidFill>
                  <a:schemeClr val="tx2"/>
                </a:solidFill>
              </a:defRPr>
            </a:lvl1pPr>
          </a:lstStyle>
          <a:p>
            <a:r>
              <a:rPr lang="en-US" dirty="0"/>
              <a:t>Section Title</a:t>
            </a:r>
          </a:p>
        </p:txBody>
      </p:sp>
      <p:sp>
        <p:nvSpPr>
          <p:cNvPr id="19" name="Subtitle 2"/>
          <p:cNvSpPr>
            <a:spLocks noGrp="1"/>
          </p:cNvSpPr>
          <p:nvPr>
            <p:ph type="subTitle" idx="1" hasCustomPrompt="1"/>
          </p:nvPr>
        </p:nvSpPr>
        <p:spPr>
          <a:xfrm>
            <a:off x="1465356" y="3954050"/>
            <a:ext cx="5849259" cy="1247353"/>
          </a:xfrm>
          <a:prstGeom prst="rect">
            <a:avLst/>
          </a:prstGeom>
        </p:spPr>
        <p:txBody>
          <a:bodyPr/>
          <a:lstStyle>
            <a:lvl1pPr marL="0" indent="0" algn="l">
              <a:lnSpc>
                <a:spcPct val="90000"/>
              </a:lnSpc>
              <a:spcBef>
                <a:spcPts val="0"/>
              </a:spcBef>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pic>
        <p:nvPicPr>
          <p:cNvPr id="7" name="Picture 6" descr="NM-Logo-Stacked-RGB.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2384" y="419101"/>
            <a:ext cx="3319032" cy="619451"/>
          </a:xfrm>
          <a:prstGeom prst="rect">
            <a:avLst/>
          </a:prstGeom>
        </p:spPr>
      </p:pic>
    </p:spTree>
    <p:extLst>
      <p:ext uri="{BB962C8B-B14F-4D97-AF65-F5344CB8AC3E}">
        <p14:creationId xmlns:p14="http://schemas.microsoft.com/office/powerpoint/2010/main" val="99653927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Section Header 2">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t="18701" r="19757" b="11918"/>
          <a:stretch/>
        </p:blipFill>
        <p:spPr>
          <a:xfrm>
            <a:off x="307209" y="-1"/>
            <a:ext cx="11884793" cy="6858001"/>
          </a:xfrm>
          <a:prstGeom prst="rect">
            <a:avLst/>
          </a:prstGeom>
        </p:spPr>
      </p:pic>
      <p:sp>
        <p:nvSpPr>
          <p:cNvPr id="16" name="Freeform 15"/>
          <p:cNvSpPr/>
          <p:nvPr userDrawn="1"/>
        </p:nvSpPr>
        <p:spPr bwMode="gray">
          <a:xfrm>
            <a:off x="-43701" y="-43316"/>
            <a:ext cx="8920916" cy="693409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itle 1"/>
          <p:cNvSpPr>
            <a:spLocks noGrp="1"/>
          </p:cNvSpPr>
          <p:nvPr>
            <p:ph type="ctrTitle" hasCustomPrompt="1"/>
          </p:nvPr>
        </p:nvSpPr>
        <p:spPr>
          <a:xfrm>
            <a:off x="1465356" y="2356603"/>
            <a:ext cx="5181600" cy="1524000"/>
          </a:xfrm>
          <a:prstGeom prst="rect">
            <a:avLst/>
          </a:prstGeom>
        </p:spPr>
        <p:txBody>
          <a:bodyPr rIns="0" bIns="0" anchor="b" anchorCtr="0"/>
          <a:lstStyle>
            <a:lvl1pPr>
              <a:lnSpc>
                <a:spcPct val="90000"/>
              </a:lnSpc>
              <a:defRPr sz="2800" b="0">
                <a:solidFill>
                  <a:schemeClr val="tx2"/>
                </a:solidFill>
              </a:defRPr>
            </a:lvl1pPr>
          </a:lstStyle>
          <a:p>
            <a:r>
              <a:rPr lang="en-US" dirty="0"/>
              <a:t>Section Title</a:t>
            </a:r>
          </a:p>
        </p:txBody>
      </p:sp>
      <p:sp>
        <p:nvSpPr>
          <p:cNvPr id="15" name="Subtitle 2"/>
          <p:cNvSpPr>
            <a:spLocks noGrp="1"/>
          </p:cNvSpPr>
          <p:nvPr>
            <p:ph type="subTitle" idx="1" hasCustomPrompt="1"/>
          </p:nvPr>
        </p:nvSpPr>
        <p:spPr>
          <a:xfrm>
            <a:off x="1465356" y="3954050"/>
            <a:ext cx="5849259" cy="1247353"/>
          </a:xfrm>
          <a:prstGeom prst="rect">
            <a:avLst/>
          </a:prstGeom>
        </p:spPr>
        <p:txBody>
          <a:bodyPr/>
          <a:lstStyle>
            <a:lvl1pPr marL="0" indent="0" algn="l">
              <a:lnSpc>
                <a:spcPct val="90000"/>
              </a:lnSpc>
              <a:spcBef>
                <a:spcPts val="0"/>
              </a:spcBef>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pic>
        <p:nvPicPr>
          <p:cNvPr id="7" name="Picture 6" descr="NM-Logo-Stacked-RGB.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2384" y="419101"/>
            <a:ext cx="3319032" cy="619451"/>
          </a:xfrm>
          <a:prstGeom prst="rect">
            <a:avLst/>
          </a:prstGeom>
        </p:spPr>
      </p:pic>
    </p:spTree>
    <p:extLst>
      <p:ext uri="{BB962C8B-B14F-4D97-AF65-F5344CB8AC3E}">
        <p14:creationId xmlns:p14="http://schemas.microsoft.com/office/powerpoint/2010/main" val="884903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619229" y="2243957"/>
            <a:ext cx="8963171" cy="1520204"/>
          </a:xfrm>
        </p:spPr>
        <p:txBody>
          <a:bodyPr rIns="0" bIns="0" anchor="b" anchorCtr="0"/>
          <a:lstStyle>
            <a:lvl1pPr>
              <a:lnSpc>
                <a:spcPct val="90000"/>
              </a:lnSpc>
              <a:defRPr sz="4000" b="0">
                <a:solidFill>
                  <a:schemeClr val="tx2"/>
                </a:solidFill>
              </a:defRPr>
            </a:lvl1pPr>
          </a:lstStyle>
          <a:p>
            <a:r>
              <a:rPr lang="en-US" dirty="0"/>
              <a:t>Document Title</a:t>
            </a:r>
          </a:p>
        </p:txBody>
      </p:sp>
      <p:sp>
        <p:nvSpPr>
          <p:cNvPr id="3" name="Subtitle 2"/>
          <p:cNvSpPr>
            <a:spLocks noGrp="1"/>
          </p:cNvSpPr>
          <p:nvPr>
            <p:ph type="subTitle" idx="1" hasCustomPrompt="1"/>
          </p:nvPr>
        </p:nvSpPr>
        <p:spPr>
          <a:xfrm>
            <a:off x="2619229" y="3821621"/>
            <a:ext cx="8534400" cy="685800"/>
          </a:xfrm>
        </p:spPr>
        <p:txBody>
          <a:bodyPr/>
          <a:lstStyle>
            <a:lvl1pPr marL="0" indent="0" algn="l">
              <a:lnSpc>
                <a:spcPct val="90000"/>
              </a:lnSpc>
              <a:spcBef>
                <a:spcPts val="0"/>
              </a:spcBef>
              <a:buNone/>
              <a:defRPr sz="2400" baseline="0">
                <a:solidFill>
                  <a:schemeClr val="tx2"/>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Secondary Document Title</a:t>
            </a:r>
          </a:p>
        </p:txBody>
      </p:sp>
      <p:sp>
        <p:nvSpPr>
          <p:cNvPr id="4" name="Date Placeholder 3"/>
          <p:cNvSpPr>
            <a:spLocks noGrp="1"/>
          </p:cNvSpPr>
          <p:nvPr>
            <p:ph type="dt" sz="half" idx="10"/>
          </p:nvPr>
        </p:nvSpPr>
        <p:spPr>
          <a:xfrm>
            <a:off x="2619235" y="6525849"/>
            <a:ext cx="1143119" cy="168275"/>
          </a:xfrm>
        </p:spPr>
        <p:txBody>
          <a:bodyPr/>
          <a:lstStyle>
            <a:lvl1pPr>
              <a:defRPr>
                <a:solidFill>
                  <a:schemeClr val="tx1"/>
                </a:solidFill>
              </a:defRPr>
            </a:lvl1pPr>
          </a:lstStyle>
          <a:p>
            <a:fld id="{C1C0A807-ED3F-4BFC-818A-C6D74C0C9284}" type="datetime1">
              <a:rPr lang="en-US" smtClean="0">
                <a:solidFill>
                  <a:srgbClr val="54585A"/>
                </a:solidFill>
              </a:rPr>
              <a:t>5/27/2022</a:t>
            </a:fld>
            <a:endParaRPr lang="en-US">
              <a:solidFill>
                <a:srgbClr val="54585A"/>
              </a:solidFill>
            </a:endParaRP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77735" y="911869"/>
            <a:ext cx="3318336" cy="464289"/>
          </a:xfrm>
          <a:prstGeom prst="rect">
            <a:avLst/>
          </a:prstGeom>
        </p:spPr>
      </p:pic>
      <p:pic>
        <p:nvPicPr>
          <p:cNvPr id="7" name="Picture 6"/>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 y="917359"/>
            <a:ext cx="2220543" cy="2716099"/>
          </a:xfrm>
          <a:prstGeom prst="rect">
            <a:avLst/>
          </a:prstGeom>
        </p:spPr>
      </p:pic>
    </p:spTree>
    <p:extLst>
      <p:ext uri="{BB962C8B-B14F-4D97-AF65-F5344CB8AC3E}">
        <p14:creationId xmlns:p14="http://schemas.microsoft.com/office/powerpoint/2010/main" val="234836161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5851" r="8863" b="6734"/>
          <a:stretch/>
        </p:blipFill>
        <p:spPr>
          <a:xfrm>
            <a:off x="5187657" y="-38878"/>
            <a:ext cx="7004345" cy="6927727"/>
          </a:xfrm>
          <a:prstGeom prst="rect">
            <a:avLst/>
          </a:prstGeom>
        </p:spPr>
      </p:pic>
      <p:sp>
        <p:nvSpPr>
          <p:cNvPr id="10" name="Freeform 9"/>
          <p:cNvSpPr/>
          <p:nvPr userDrawn="1"/>
        </p:nvSpPr>
        <p:spPr bwMode="gray">
          <a:xfrm>
            <a:off x="-43701" y="-43316"/>
            <a:ext cx="8920916" cy="693409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p:cNvSpPr>
            <a:spLocks noGrp="1"/>
          </p:cNvSpPr>
          <p:nvPr>
            <p:ph type="ctrTitle" hasCustomPrompt="1"/>
          </p:nvPr>
        </p:nvSpPr>
        <p:spPr>
          <a:xfrm>
            <a:off x="1465356" y="2356603"/>
            <a:ext cx="5181600" cy="1524000"/>
          </a:xfrm>
          <a:prstGeom prst="rect">
            <a:avLst/>
          </a:prstGeom>
        </p:spPr>
        <p:txBody>
          <a:bodyPr rIns="0" bIns="0" anchor="b" anchorCtr="0"/>
          <a:lstStyle>
            <a:lvl1pPr>
              <a:lnSpc>
                <a:spcPct val="90000"/>
              </a:lnSpc>
              <a:defRPr sz="2800" b="0">
                <a:solidFill>
                  <a:schemeClr val="tx2"/>
                </a:solidFill>
              </a:defRPr>
            </a:lvl1pPr>
          </a:lstStyle>
          <a:p>
            <a:r>
              <a:rPr lang="en-US" dirty="0"/>
              <a:t>Section Title</a:t>
            </a:r>
          </a:p>
        </p:txBody>
      </p:sp>
      <p:sp>
        <p:nvSpPr>
          <p:cNvPr id="13" name="Subtitle 2"/>
          <p:cNvSpPr>
            <a:spLocks noGrp="1"/>
          </p:cNvSpPr>
          <p:nvPr>
            <p:ph type="subTitle" idx="1" hasCustomPrompt="1"/>
          </p:nvPr>
        </p:nvSpPr>
        <p:spPr>
          <a:xfrm>
            <a:off x="1465356" y="3954050"/>
            <a:ext cx="5849259" cy="1247353"/>
          </a:xfrm>
          <a:prstGeom prst="rect">
            <a:avLst/>
          </a:prstGeom>
        </p:spPr>
        <p:txBody>
          <a:bodyPr/>
          <a:lstStyle>
            <a:lvl1pPr marL="0" indent="0" algn="l">
              <a:lnSpc>
                <a:spcPct val="90000"/>
              </a:lnSpc>
              <a:spcBef>
                <a:spcPts val="0"/>
              </a:spcBef>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pic>
        <p:nvPicPr>
          <p:cNvPr id="8" name="Picture 7" descr="NM-Logo-Stacked-RGB.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2384" y="419101"/>
            <a:ext cx="3319032" cy="619451"/>
          </a:xfrm>
          <a:prstGeom prst="rect">
            <a:avLst/>
          </a:prstGeom>
        </p:spPr>
      </p:pic>
    </p:spTree>
    <p:extLst>
      <p:ext uri="{BB962C8B-B14F-4D97-AF65-F5344CB8AC3E}">
        <p14:creationId xmlns:p14="http://schemas.microsoft.com/office/powerpoint/2010/main" val="180893522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Section Header 7">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6" name="Freeform 15"/>
          <p:cNvSpPr/>
          <p:nvPr userDrawn="1"/>
        </p:nvSpPr>
        <p:spPr bwMode="gray">
          <a:xfrm>
            <a:off x="-43701" y="-43316"/>
            <a:ext cx="8920916" cy="693409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ctrTitle" hasCustomPrompt="1"/>
          </p:nvPr>
        </p:nvSpPr>
        <p:spPr>
          <a:xfrm>
            <a:off x="1465356" y="2356603"/>
            <a:ext cx="5181600" cy="1524000"/>
          </a:xfrm>
          <a:prstGeom prst="rect">
            <a:avLst/>
          </a:prstGeom>
        </p:spPr>
        <p:txBody>
          <a:bodyPr rIns="0" bIns="0" anchor="b" anchorCtr="0"/>
          <a:lstStyle>
            <a:lvl1pPr>
              <a:lnSpc>
                <a:spcPct val="90000"/>
              </a:lnSpc>
              <a:defRPr sz="2800" b="0">
                <a:solidFill>
                  <a:schemeClr val="tx2"/>
                </a:solidFill>
              </a:defRPr>
            </a:lvl1pPr>
          </a:lstStyle>
          <a:p>
            <a:r>
              <a:rPr lang="en-US" dirty="0"/>
              <a:t>Section Title</a:t>
            </a:r>
          </a:p>
        </p:txBody>
      </p:sp>
      <p:sp>
        <p:nvSpPr>
          <p:cNvPr id="19" name="Subtitle 2"/>
          <p:cNvSpPr>
            <a:spLocks noGrp="1"/>
          </p:cNvSpPr>
          <p:nvPr>
            <p:ph type="subTitle" idx="1" hasCustomPrompt="1"/>
          </p:nvPr>
        </p:nvSpPr>
        <p:spPr>
          <a:xfrm>
            <a:off x="1465356" y="3954050"/>
            <a:ext cx="5849259" cy="1247353"/>
          </a:xfrm>
          <a:prstGeom prst="rect">
            <a:avLst/>
          </a:prstGeom>
        </p:spPr>
        <p:txBody>
          <a:bodyPr/>
          <a:lstStyle>
            <a:lvl1pPr marL="0" indent="0" algn="l">
              <a:lnSpc>
                <a:spcPct val="90000"/>
              </a:lnSpc>
              <a:spcBef>
                <a:spcPts val="0"/>
              </a:spcBef>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pic>
        <p:nvPicPr>
          <p:cNvPr id="9" name="Picture 8" descr="NM-Logo-Stacked-RGB.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6152" y="419101"/>
            <a:ext cx="3319032" cy="619451"/>
          </a:xfrm>
          <a:prstGeom prst="rect">
            <a:avLst/>
          </a:prstGeom>
        </p:spPr>
      </p:pic>
    </p:spTree>
    <p:extLst>
      <p:ext uri="{BB962C8B-B14F-4D97-AF65-F5344CB8AC3E}">
        <p14:creationId xmlns:p14="http://schemas.microsoft.com/office/powerpoint/2010/main" val="191134897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Section Header 9">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9" name="Freeform 8"/>
          <p:cNvSpPr/>
          <p:nvPr userDrawn="1"/>
        </p:nvSpPr>
        <p:spPr bwMode="gray">
          <a:xfrm>
            <a:off x="-43701" y="-43316"/>
            <a:ext cx="8920916" cy="693409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itle 1"/>
          <p:cNvSpPr>
            <a:spLocks noGrp="1"/>
          </p:cNvSpPr>
          <p:nvPr>
            <p:ph type="ctrTitle" hasCustomPrompt="1"/>
          </p:nvPr>
        </p:nvSpPr>
        <p:spPr>
          <a:xfrm>
            <a:off x="1465356" y="2356603"/>
            <a:ext cx="5181600" cy="1524000"/>
          </a:xfrm>
          <a:prstGeom prst="rect">
            <a:avLst/>
          </a:prstGeom>
        </p:spPr>
        <p:txBody>
          <a:bodyPr rIns="0" bIns="0" anchor="b" anchorCtr="0"/>
          <a:lstStyle>
            <a:lvl1pPr>
              <a:lnSpc>
                <a:spcPct val="90000"/>
              </a:lnSpc>
              <a:defRPr sz="2800" b="0">
                <a:solidFill>
                  <a:schemeClr val="tx2"/>
                </a:solidFill>
              </a:defRPr>
            </a:lvl1pPr>
          </a:lstStyle>
          <a:p>
            <a:r>
              <a:rPr lang="en-US" dirty="0"/>
              <a:t>Section Title</a:t>
            </a:r>
          </a:p>
        </p:txBody>
      </p:sp>
      <p:sp>
        <p:nvSpPr>
          <p:cNvPr id="15" name="Subtitle 2"/>
          <p:cNvSpPr>
            <a:spLocks noGrp="1"/>
          </p:cNvSpPr>
          <p:nvPr>
            <p:ph type="subTitle" idx="1" hasCustomPrompt="1"/>
          </p:nvPr>
        </p:nvSpPr>
        <p:spPr>
          <a:xfrm>
            <a:off x="1465356" y="3954050"/>
            <a:ext cx="5849259" cy="1247353"/>
          </a:xfrm>
          <a:prstGeom prst="rect">
            <a:avLst/>
          </a:prstGeom>
        </p:spPr>
        <p:txBody>
          <a:bodyPr/>
          <a:lstStyle>
            <a:lvl1pPr marL="0" indent="0" algn="l">
              <a:lnSpc>
                <a:spcPct val="90000"/>
              </a:lnSpc>
              <a:spcBef>
                <a:spcPts val="0"/>
              </a:spcBef>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pic>
        <p:nvPicPr>
          <p:cNvPr id="8" name="Picture 7" descr="NM-Logo-Stacked-RGB.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2384" y="419101"/>
            <a:ext cx="3319032" cy="619451"/>
          </a:xfrm>
          <a:prstGeom prst="rect">
            <a:avLst/>
          </a:prstGeom>
        </p:spPr>
      </p:pic>
    </p:spTree>
    <p:extLst>
      <p:ext uri="{BB962C8B-B14F-4D97-AF65-F5344CB8AC3E}">
        <p14:creationId xmlns:p14="http://schemas.microsoft.com/office/powerpoint/2010/main" val="228962860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Section Header Your Photo">
    <p:bg>
      <p:bgPr>
        <a:blipFill rotWithShape="1">
          <a:blip r:embed="rId2"/>
          <a:stretch>
            <a:fillRect/>
          </a:stretch>
        </a:blipFill>
        <a:effectLst/>
      </p:bgPr>
    </p:bg>
    <p:spTree>
      <p:nvGrpSpPr>
        <p:cNvPr id="1" name=""/>
        <p:cNvGrpSpPr/>
        <p:nvPr/>
      </p:nvGrpSpPr>
      <p:grpSpPr>
        <a:xfrm>
          <a:off x="0" y="0"/>
          <a:ext cx="0" cy="0"/>
          <a:chOff x="0" y="0"/>
          <a:chExt cx="0" cy="0"/>
        </a:xfrm>
      </p:grpSpPr>
      <p:sp>
        <p:nvSpPr>
          <p:cNvPr id="11" name="TextBox 10"/>
          <p:cNvSpPr txBox="1"/>
          <p:nvPr userDrawn="1"/>
        </p:nvSpPr>
        <p:spPr>
          <a:xfrm>
            <a:off x="12293601" y="1169740"/>
            <a:ext cx="3153969" cy="4316661"/>
          </a:xfrm>
          <a:prstGeom prst="rect">
            <a:avLst/>
          </a:prstGeom>
          <a:solidFill>
            <a:schemeClr val="tx1">
              <a:lumMod val="60000"/>
              <a:lumOff val="40000"/>
            </a:schemeClr>
          </a:solidFill>
        </p:spPr>
        <p:txBody>
          <a:bodyPr wrap="square" lIns="0" tIns="0" rIns="0" bIns="0" rtlCol="0">
            <a:noAutofit/>
          </a:bodyPr>
          <a:lstStyle/>
          <a:p>
            <a:pPr>
              <a:lnSpc>
                <a:spcPct val="90000"/>
              </a:lnSpc>
              <a:spcBef>
                <a:spcPts val="600"/>
              </a:spcBef>
            </a:pPr>
            <a:r>
              <a:rPr lang="en-US" sz="1200" spc="-50" dirty="0">
                <a:solidFill>
                  <a:schemeClr val="bg1"/>
                </a:solidFill>
              </a:rPr>
              <a:t>How to put in your own Photo:</a:t>
            </a:r>
          </a:p>
          <a:p>
            <a:pPr>
              <a:lnSpc>
                <a:spcPct val="90000"/>
              </a:lnSpc>
              <a:spcBef>
                <a:spcPts val="600"/>
              </a:spcBef>
            </a:pPr>
            <a:r>
              <a:rPr lang="en-US" sz="1200" spc="-50" dirty="0">
                <a:solidFill>
                  <a:schemeClr val="bg1"/>
                </a:solidFill>
              </a:rPr>
              <a:t>Go to ‘View-Slide Master’</a:t>
            </a:r>
          </a:p>
          <a:p>
            <a:pPr>
              <a:lnSpc>
                <a:spcPct val="90000"/>
              </a:lnSpc>
              <a:spcBef>
                <a:spcPts val="600"/>
              </a:spcBef>
            </a:pPr>
            <a:r>
              <a:rPr lang="en-US" sz="1200" spc="-50" dirty="0">
                <a:solidFill>
                  <a:schemeClr val="bg1"/>
                </a:solidFill>
              </a:rPr>
              <a:t>Go to ‘Insert-Picture’</a:t>
            </a:r>
          </a:p>
          <a:p>
            <a:pPr>
              <a:lnSpc>
                <a:spcPct val="90000"/>
              </a:lnSpc>
              <a:spcBef>
                <a:spcPts val="600"/>
              </a:spcBef>
            </a:pPr>
            <a:r>
              <a:rPr lang="en-US" sz="1200" spc="-50" dirty="0">
                <a:solidFill>
                  <a:schemeClr val="bg1"/>
                </a:solidFill>
              </a:rPr>
              <a:t>Browse to the</a:t>
            </a:r>
            <a:r>
              <a:rPr lang="en-US" sz="1200" spc="-50" baseline="0" dirty="0">
                <a:solidFill>
                  <a:schemeClr val="bg1"/>
                </a:solidFill>
              </a:rPr>
              <a:t> image you would like to place. Image should be 1024x768, 1200x900, or other 4:3 aspect ratio</a:t>
            </a:r>
          </a:p>
          <a:p>
            <a:pPr>
              <a:lnSpc>
                <a:spcPct val="90000"/>
              </a:lnSpc>
              <a:spcBef>
                <a:spcPts val="600"/>
              </a:spcBef>
            </a:pPr>
            <a:r>
              <a:rPr lang="en-US" sz="1200" spc="-50" dirty="0">
                <a:solidFill>
                  <a:schemeClr val="bg1"/>
                </a:solidFill>
              </a:rPr>
              <a:t>Select image and click OK</a:t>
            </a:r>
          </a:p>
          <a:p>
            <a:pPr>
              <a:lnSpc>
                <a:spcPct val="90000"/>
              </a:lnSpc>
              <a:spcBef>
                <a:spcPts val="600"/>
              </a:spcBef>
            </a:pPr>
            <a:r>
              <a:rPr lang="en-US" sz="1200" spc="-50" dirty="0">
                <a:solidFill>
                  <a:schemeClr val="bg1"/>
                </a:solidFill>
              </a:rPr>
              <a:t>Scale to full screen size if necessary.</a:t>
            </a:r>
          </a:p>
          <a:p>
            <a:pPr>
              <a:lnSpc>
                <a:spcPct val="90000"/>
              </a:lnSpc>
              <a:spcBef>
                <a:spcPts val="600"/>
              </a:spcBef>
            </a:pPr>
            <a:r>
              <a:rPr lang="en-US" sz="1200" spc="-50" dirty="0">
                <a:solidFill>
                  <a:schemeClr val="bg1"/>
                </a:solidFill>
              </a:rPr>
              <a:t>Click image, go</a:t>
            </a:r>
            <a:r>
              <a:rPr lang="en-US" sz="1200" spc="-50" baseline="0" dirty="0">
                <a:solidFill>
                  <a:schemeClr val="bg1"/>
                </a:solidFill>
              </a:rPr>
              <a:t> to ‘Format-</a:t>
            </a:r>
            <a:r>
              <a:rPr lang="en-US" sz="1200" spc="-50" dirty="0">
                <a:solidFill>
                  <a:schemeClr val="bg1"/>
                </a:solidFill>
              </a:rPr>
              <a:t>Send to Back’</a:t>
            </a:r>
          </a:p>
          <a:p>
            <a:pPr>
              <a:lnSpc>
                <a:spcPct val="90000"/>
              </a:lnSpc>
              <a:spcBef>
                <a:spcPts val="600"/>
              </a:spcBef>
            </a:pPr>
            <a:r>
              <a:rPr lang="en-US" sz="1200" spc="-50" dirty="0">
                <a:solidFill>
                  <a:schemeClr val="bg1"/>
                </a:solidFill>
              </a:rPr>
              <a:t>Go to ‘View-Normal’ to return to slides</a:t>
            </a:r>
          </a:p>
        </p:txBody>
      </p:sp>
      <p:sp>
        <p:nvSpPr>
          <p:cNvPr id="16" name="Freeform 15"/>
          <p:cNvSpPr/>
          <p:nvPr userDrawn="1"/>
        </p:nvSpPr>
        <p:spPr bwMode="gray">
          <a:xfrm>
            <a:off x="-43701" y="-43316"/>
            <a:ext cx="8920916" cy="693409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ctrTitle" hasCustomPrompt="1"/>
          </p:nvPr>
        </p:nvSpPr>
        <p:spPr>
          <a:xfrm>
            <a:off x="1465356" y="2356603"/>
            <a:ext cx="5181600" cy="1524000"/>
          </a:xfrm>
          <a:prstGeom prst="rect">
            <a:avLst/>
          </a:prstGeom>
        </p:spPr>
        <p:txBody>
          <a:bodyPr rIns="0" bIns="0" anchor="b" anchorCtr="0"/>
          <a:lstStyle>
            <a:lvl1pPr>
              <a:lnSpc>
                <a:spcPct val="90000"/>
              </a:lnSpc>
              <a:defRPr sz="2800" b="0">
                <a:solidFill>
                  <a:schemeClr val="tx2"/>
                </a:solidFill>
              </a:defRPr>
            </a:lvl1pPr>
          </a:lstStyle>
          <a:p>
            <a:r>
              <a:rPr lang="en-US" dirty="0"/>
              <a:t>Section Title</a:t>
            </a:r>
          </a:p>
        </p:txBody>
      </p:sp>
      <p:sp>
        <p:nvSpPr>
          <p:cNvPr id="19" name="Subtitle 2"/>
          <p:cNvSpPr>
            <a:spLocks noGrp="1"/>
          </p:cNvSpPr>
          <p:nvPr>
            <p:ph type="subTitle" idx="1" hasCustomPrompt="1"/>
          </p:nvPr>
        </p:nvSpPr>
        <p:spPr>
          <a:xfrm>
            <a:off x="1465356" y="3954050"/>
            <a:ext cx="5849259" cy="1247353"/>
          </a:xfrm>
          <a:prstGeom prst="rect">
            <a:avLst/>
          </a:prstGeom>
        </p:spPr>
        <p:txBody>
          <a:bodyPr/>
          <a:lstStyle>
            <a:lvl1pPr marL="0" indent="0" algn="l">
              <a:lnSpc>
                <a:spcPct val="90000"/>
              </a:lnSpc>
              <a:spcBef>
                <a:spcPts val="0"/>
              </a:spcBef>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pic>
        <p:nvPicPr>
          <p:cNvPr id="7" name="Picture 6" descr="NM-Logo-Stacked-RGB.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6152" y="419101"/>
            <a:ext cx="3319032" cy="619451"/>
          </a:xfrm>
          <a:prstGeom prst="rect">
            <a:avLst/>
          </a:prstGeom>
        </p:spPr>
      </p:pic>
    </p:spTree>
    <p:extLst>
      <p:ext uri="{BB962C8B-B14F-4D97-AF65-F5344CB8AC3E}">
        <p14:creationId xmlns:p14="http://schemas.microsoft.com/office/powerpoint/2010/main" val="150337132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2_Section Header Your Photo">
    <p:bg>
      <p:bgPr>
        <a:blipFill rotWithShape="1">
          <a:blip r:embed="rId2"/>
          <a:stretch>
            <a:fillRect/>
          </a:stretch>
        </a:blipFill>
        <a:effectLst/>
      </p:bgPr>
    </p:bg>
    <p:spTree>
      <p:nvGrpSpPr>
        <p:cNvPr id="1" name=""/>
        <p:cNvGrpSpPr/>
        <p:nvPr/>
      </p:nvGrpSpPr>
      <p:grpSpPr>
        <a:xfrm>
          <a:off x="0" y="0"/>
          <a:ext cx="0" cy="0"/>
          <a:chOff x="0" y="0"/>
          <a:chExt cx="0" cy="0"/>
        </a:xfrm>
      </p:grpSpPr>
      <p:sp>
        <p:nvSpPr>
          <p:cNvPr id="11" name="Freeform 10"/>
          <p:cNvSpPr/>
          <p:nvPr userDrawn="1"/>
        </p:nvSpPr>
        <p:spPr bwMode="gray">
          <a:xfrm>
            <a:off x="-43701" y="-43316"/>
            <a:ext cx="8920916" cy="693409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ctrTitle" hasCustomPrompt="1"/>
          </p:nvPr>
        </p:nvSpPr>
        <p:spPr>
          <a:xfrm>
            <a:off x="1465356" y="2356603"/>
            <a:ext cx="5181600" cy="1524000"/>
          </a:xfrm>
          <a:prstGeom prst="rect">
            <a:avLst/>
          </a:prstGeom>
        </p:spPr>
        <p:txBody>
          <a:bodyPr rIns="0" bIns="0" anchor="b" anchorCtr="0"/>
          <a:lstStyle>
            <a:lvl1pPr>
              <a:lnSpc>
                <a:spcPct val="90000"/>
              </a:lnSpc>
              <a:defRPr sz="2800" b="0">
                <a:solidFill>
                  <a:schemeClr val="tx2"/>
                </a:solidFill>
              </a:defRPr>
            </a:lvl1pPr>
          </a:lstStyle>
          <a:p>
            <a:r>
              <a:rPr lang="en-US" dirty="0"/>
              <a:t>Section Title</a:t>
            </a:r>
          </a:p>
        </p:txBody>
      </p:sp>
      <p:sp>
        <p:nvSpPr>
          <p:cNvPr id="14" name="Subtitle 2"/>
          <p:cNvSpPr>
            <a:spLocks noGrp="1"/>
          </p:cNvSpPr>
          <p:nvPr>
            <p:ph type="subTitle" idx="1" hasCustomPrompt="1"/>
          </p:nvPr>
        </p:nvSpPr>
        <p:spPr>
          <a:xfrm>
            <a:off x="1465356" y="3954050"/>
            <a:ext cx="5849259" cy="1247353"/>
          </a:xfrm>
          <a:prstGeom prst="rect">
            <a:avLst/>
          </a:prstGeom>
        </p:spPr>
        <p:txBody>
          <a:bodyPr/>
          <a:lstStyle>
            <a:lvl1pPr marL="0" indent="0" algn="l">
              <a:lnSpc>
                <a:spcPct val="90000"/>
              </a:lnSpc>
              <a:spcBef>
                <a:spcPts val="0"/>
              </a:spcBef>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pic>
        <p:nvPicPr>
          <p:cNvPr id="6" name="Picture 5" descr="NM-Logo-Stacked-RGB.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6152" y="419101"/>
            <a:ext cx="3319032" cy="619451"/>
          </a:xfrm>
          <a:prstGeom prst="rect">
            <a:avLst/>
          </a:prstGeom>
        </p:spPr>
      </p:pic>
    </p:spTree>
    <p:extLst>
      <p:ext uri="{BB962C8B-B14F-4D97-AF65-F5344CB8AC3E}">
        <p14:creationId xmlns:p14="http://schemas.microsoft.com/office/powerpoint/2010/main" val="213422754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1_Section Header Your Photo">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Freeform 6"/>
          <p:cNvSpPr/>
          <p:nvPr userDrawn="1"/>
        </p:nvSpPr>
        <p:spPr bwMode="gray">
          <a:xfrm>
            <a:off x="-43701" y="-43316"/>
            <a:ext cx="8920916" cy="693409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p:cNvSpPr>
            <a:spLocks noGrp="1"/>
          </p:cNvSpPr>
          <p:nvPr>
            <p:ph type="ctrTitle" hasCustomPrompt="1"/>
          </p:nvPr>
        </p:nvSpPr>
        <p:spPr>
          <a:xfrm>
            <a:off x="1465356" y="2356603"/>
            <a:ext cx="5181600" cy="1524000"/>
          </a:xfrm>
          <a:prstGeom prst="rect">
            <a:avLst/>
          </a:prstGeom>
        </p:spPr>
        <p:txBody>
          <a:bodyPr rIns="0" bIns="0" anchor="b" anchorCtr="0"/>
          <a:lstStyle>
            <a:lvl1pPr>
              <a:lnSpc>
                <a:spcPct val="90000"/>
              </a:lnSpc>
              <a:defRPr sz="2800" b="0">
                <a:solidFill>
                  <a:schemeClr val="tx2"/>
                </a:solidFill>
              </a:defRPr>
            </a:lvl1pPr>
          </a:lstStyle>
          <a:p>
            <a:r>
              <a:rPr lang="en-US" dirty="0"/>
              <a:t>Section Title</a:t>
            </a:r>
          </a:p>
        </p:txBody>
      </p:sp>
      <p:sp>
        <p:nvSpPr>
          <p:cNvPr id="13" name="Subtitle 2"/>
          <p:cNvSpPr>
            <a:spLocks noGrp="1"/>
          </p:cNvSpPr>
          <p:nvPr>
            <p:ph type="subTitle" idx="1" hasCustomPrompt="1"/>
          </p:nvPr>
        </p:nvSpPr>
        <p:spPr>
          <a:xfrm>
            <a:off x="1465356" y="3954050"/>
            <a:ext cx="5849259" cy="1247353"/>
          </a:xfrm>
          <a:prstGeom prst="rect">
            <a:avLst/>
          </a:prstGeom>
        </p:spPr>
        <p:txBody>
          <a:bodyPr/>
          <a:lstStyle>
            <a:lvl1pPr marL="0" indent="0" algn="l">
              <a:lnSpc>
                <a:spcPct val="90000"/>
              </a:lnSpc>
              <a:spcBef>
                <a:spcPts val="0"/>
              </a:spcBef>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pic>
        <p:nvPicPr>
          <p:cNvPr id="6" name="Picture 5" descr="NM-Logo-Stacked-RGB.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2384" y="419101"/>
            <a:ext cx="3319032" cy="619451"/>
          </a:xfrm>
          <a:prstGeom prst="rect">
            <a:avLst/>
          </a:prstGeom>
        </p:spPr>
      </p:pic>
    </p:spTree>
    <p:extLst>
      <p:ext uri="{BB962C8B-B14F-4D97-AF65-F5344CB8AC3E}">
        <p14:creationId xmlns:p14="http://schemas.microsoft.com/office/powerpoint/2010/main" val="67295017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Breaker Page">
    <p:spTree>
      <p:nvGrpSpPr>
        <p:cNvPr id="1" name=""/>
        <p:cNvGrpSpPr/>
        <p:nvPr/>
      </p:nvGrpSpPr>
      <p:grpSpPr>
        <a:xfrm>
          <a:off x="0" y="0"/>
          <a:ext cx="0" cy="0"/>
          <a:chOff x="0" y="0"/>
          <a:chExt cx="0" cy="0"/>
        </a:xfrm>
      </p:grpSpPr>
      <p:sp>
        <p:nvSpPr>
          <p:cNvPr id="7" name="Subtitle 2"/>
          <p:cNvSpPr>
            <a:spLocks noGrp="1"/>
          </p:cNvSpPr>
          <p:nvPr>
            <p:ph type="subTitle" idx="1" hasCustomPrompt="1"/>
          </p:nvPr>
        </p:nvSpPr>
        <p:spPr>
          <a:xfrm>
            <a:off x="1478949" y="5694703"/>
            <a:ext cx="5849259" cy="914400"/>
          </a:xfrm>
          <a:prstGeom prst="rect">
            <a:avLst/>
          </a:prstGeom>
        </p:spPr>
        <p:txBody>
          <a:bodyPr/>
          <a:lstStyle>
            <a:lvl1pPr marL="0" indent="0" algn="l">
              <a:lnSpc>
                <a:spcPct val="90000"/>
              </a:lnSpc>
              <a:spcBef>
                <a:spcPts val="0"/>
              </a:spcBef>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pic>
        <p:nvPicPr>
          <p:cNvPr id="3" name="Picture 2" descr="PPT-RGB-Shapes3.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0867" y="3660019"/>
            <a:ext cx="12192000" cy="1896164"/>
          </a:xfrm>
          <a:prstGeom prst="rect">
            <a:avLst/>
          </a:prstGeom>
        </p:spPr>
      </p:pic>
      <p:pic>
        <p:nvPicPr>
          <p:cNvPr id="10" name="Picture 9" descr="NM-Logo-Stacked-RGB.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6152" y="419101"/>
            <a:ext cx="3319032" cy="619451"/>
          </a:xfrm>
          <a:prstGeom prst="rect">
            <a:avLst/>
          </a:prstGeom>
        </p:spPr>
      </p:pic>
      <p:sp>
        <p:nvSpPr>
          <p:cNvPr id="8" name="Title 1"/>
          <p:cNvSpPr>
            <a:spLocks noGrp="1"/>
          </p:cNvSpPr>
          <p:nvPr>
            <p:ph type="ctrTitle" hasCustomPrompt="1"/>
          </p:nvPr>
        </p:nvSpPr>
        <p:spPr>
          <a:xfrm>
            <a:off x="1449065" y="3793068"/>
            <a:ext cx="9710059" cy="1595568"/>
          </a:xfrm>
          <a:prstGeom prst="rect">
            <a:avLst/>
          </a:prstGeom>
        </p:spPr>
        <p:txBody>
          <a:bodyPr rIns="0" bIns="0" anchor="ctr" anchorCtr="0"/>
          <a:lstStyle>
            <a:lvl1pPr>
              <a:lnSpc>
                <a:spcPct val="90000"/>
              </a:lnSpc>
              <a:defRPr sz="2800" b="0" baseline="0">
                <a:solidFill>
                  <a:schemeClr val="bg1"/>
                </a:solidFill>
              </a:defRPr>
            </a:lvl1pPr>
          </a:lstStyle>
          <a:p>
            <a:r>
              <a:rPr lang="en-US" dirty="0"/>
              <a:t>Breaker Page Title Goes Here</a:t>
            </a:r>
          </a:p>
        </p:txBody>
      </p:sp>
    </p:spTree>
    <p:extLst>
      <p:ext uri="{BB962C8B-B14F-4D97-AF65-F5344CB8AC3E}">
        <p14:creationId xmlns:p14="http://schemas.microsoft.com/office/powerpoint/2010/main" val="393285032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Date Placeholder 11"/>
          <p:cNvSpPr>
            <a:spLocks noGrp="1"/>
          </p:cNvSpPr>
          <p:nvPr>
            <p:ph type="dt" sz="half" idx="14"/>
          </p:nvPr>
        </p:nvSpPr>
        <p:spPr>
          <a:xfrm>
            <a:off x="3133344" y="6436627"/>
            <a:ext cx="1133856" cy="224367"/>
          </a:xfrm>
          <a:prstGeom prst="rect">
            <a:avLst/>
          </a:prstGeom>
        </p:spPr>
        <p:txBody>
          <a:bodyPr/>
          <a:lstStyle/>
          <a:p>
            <a:fld id="{B6745936-C9D5-7947-9CA1-12707DAB62BD}" type="datetime1">
              <a:rPr lang="en-US" smtClean="0"/>
              <a:t>5/27/2022</a:t>
            </a:fld>
            <a:endParaRPr lang="en-US" dirty="0"/>
          </a:p>
        </p:txBody>
      </p:sp>
      <p:sp>
        <p:nvSpPr>
          <p:cNvPr id="13" name="Footer Placeholder 12"/>
          <p:cNvSpPr>
            <a:spLocks noGrp="1"/>
          </p:cNvSpPr>
          <p:nvPr>
            <p:ph type="ftr" sz="quarter" idx="15"/>
          </p:nvPr>
        </p:nvSpPr>
        <p:spPr>
          <a:xfrm>
            <a:off x="4162659" y="6374245"/>
            <a:ext cx="6908800" cy="308355"/>
          </a:xfrm>
          <a:prstGeom prst="rect">
            <a:avLst/>
          </a:prstGeom>
        </p:spPr>
        <p:txBody>
          <a:bodyPr/>
          <a:lstStyle/>
          <a:p>
            <a:endParaRPr lang="en-US" dirty="0">
              <a:solidFill>
                <a:srgbClr val="605F62"/>
              </a:solidFill>
            </a:endParaRPr>
          </a:p>
        </p:txBody>
      </p:sp>
      <p:sp>
        <p:nvSpPr>
          <p:cNvPr id="14" name="Slide Number Placeholder 13"/>
          <p:cNvSpPr>
            <a:spLocks noGrp="1"/>
          </p:cNvSpPr>
          <p:nvPr>
            <p:ph type="sldNum" sz="quarter" idx="16"/>
          </p:nvPr>
        </p:nvSpPr>
        <p:spPr>
          <a:xfrm>
            <a:off x="11074401" y="6374246"/>
            <a:ext cx="462327" cy="308355"/>
          </a:xfrm>
          <a:prstGeom prst="rect">
            <a:avLst/>
          </a:prstGeom>
        </p:spPr>
        <p:txBody>
          <a:bodyPr/>
          <a:lstStyle/>
          <a:p>
            <a:fld id="{0D558541-60C9-42A2-8392-FF12533A6B7A}" type="slidenum">
              <a:rPr lang="en-US" smtClean="0"/>
              <a:pPr/>
              <a:t>‹#›</a:t>
            </a:fld>
            <a:endParaRPr lang="en-US" dirty="0"/>
          </a:p>
        </p:txBody>
      </p:sp>
      <p:sp>
        <p:nvSpPr>
          <p:cNvPr id="9" name="Title 1"/>
          <p:cNvSpPr>
            <a:spLocks noGrp="1"/>
          </p:cNvSpPr>
          <p:nvPr>
            <p:ph type="title"/>
          </p:nvPr>
        </p:nvSpPr>
        <p:spPr>
          <a:xfrm>
            <a:off x="1464743" y="169881"/>
            <a:ext cx="9573685" cy="1016000"/>
          </a:xfrm>
        </p:spPr>
        <p:txBody>
          <a:bodyPr/>
          <a:lstStyle>
            <a:lvl1pPr>
              <a:lnSpc>
                <a:spcPct val="90000"/>
              </a:lnSpc>
              <a:defRPr/>
            </a:lvl1pPr>
          </a:lstStyle>
          <a:p>
            <a:r>
              <a:rPr lang="en-US" dirty="0"/>
              <a:t>Click to edit Master title style</a:t>
            </a:r>
          </a:p>
        </p:txBody>
      </p:sp>
      <p:sp>
        <p:nvSpPr>
          <p:cNvPr id="10" name="Content Placeholder 2"/>
          <p:cNvSpPr>
            <a:spLocks noGrp="1"/>
          </p:cNvSpPr>
          <p:nvPr>
            <p:ph idx="1"/>
          </p:nvPr>
        </p:nvSpPr>
        <p:spPr>
          <a:xfrm>
            <a:off x="1241840" y="2035613"/>
            <a:ext cx="9796587" cy="39687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p:cNvSpPr>
            <a:spLocks noGrp="1"/>
          </p:cNvSpPr>
          <p:nvPr>
            <p:ph type="body" sz="quarter" idx="13" hasCustomPrompt="1"/>
          </p:nvPr>
        </p:nvSpPr>
        <p:spPr>
          <a:xfrm>
            <a:off x="1464743" y="1195843"/>
            <a:ext cx="9573684" cy="609600"/>
          </a:xfr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Tree>
    <p:extLst>
      <p:ext uri="{BB962C8B-B14F-4D97-AF65-F5344CB8AC3E}">
        <p14:creationId xmlns:p14="http://schemas.microsoft.com/office/powerpoint/2010/main" val="17787333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3" name="Date Placeholder 11"/>
          <p:cNvSpPr>
            <a:spLocks noGrp="1"/>
          </p:cNvSpPr>
          <p:nvPr>
            <p:ph type="dt" sz="half" idx="14"/>
          </p:nvPr>
        </p:nvSpPr>
        <p:spPr>
          <a:xfrm>
            <a:off x="3133344" y="6436627"/>
            <a:ext cx="1133856" cy="224367"/>
          </a:xfrm>
          <a:prstGeom prst="rect">
            <a:avLst/>
          </a:prstGeom>
        </p:spPr>
        <p:txBody>
          <a:bodyPr/>
          <a:lstStyle/>
          <a:p>
            <a:fld id="{1659E50D-B6F6-5649-960B-2F3C3CBA396C}" type="datetime1">
              <a:rPr lang="en-US" smtClean="0"/>
              <a:t>5/27/2022</a:t>
            </a:fld>
            <a:endParaRPr lang="en-US" dirty="0"/>
          </a:p>
        </p:txBody>
      </p:sp>
      <p:sp>
        <p:nvSpPr>
          <p:cNvPr id="14" name="Footer Placeholder 12"/>
          <p:cNvSpPr>
            <a:spLocks noGrp="1"/>
          </p:cNvSpPr>
          <p:nvPr>
            <p:ph type="ftr" sz="quarter" idx="15"/>
          </p:nvPr>
        </p:nvSpPr>
        <p:spPr>
          <a:xfrm>
            <a:off x="4162659" y="6374245"/>
            <a:ext cx="6908800" cy="308355"/>
          </a:xfrm>
          <a:prstGeom prst="rect">
            <a:avLst/>
          </a:prstGeom>
        </p:spPr>
        <p:txBody>
          <a:bodyPr/>
          <a:lstStyle/>
          <a:p>
            <a:endParaRPr lang="en-US" dirty="0">
              <a:solidFill>
                <a:srgbClr val="605F62"/>
              </a:solidFill>
            </a:endParaRPr>
          </a:p>
        </p:txBody>
      </p:sp>
      <p:sp>
        <p:nvSpPr>
          <p:cNvPr id="15" name="Slide Number Placeholder 13"/>
          <p:cNvSpPr>
            <a:spLocks noGrp="1"/>
          </p:cNvSpPr>
          <p:nvPr>
            <p:ph type="sldNum" sz="quarter" idx="16"/>
          </p:nvPr>
        </p:nvSpPr>
        <p:spPr>
          <a:xfrm>
            <a:off x="11074401" y="6374246"/>
            <a:ext cx="462327" cy="308355"/>
          </a:xfrm>
          <a:prstGeom prst="rect">
            <a:avLst/>
          </a:prstGeom>
        </p:spPr>
        <p:txBody>
          <a:bodyPr/>
          <a:lstStyle/>
          <a:p>
            <a:fld id="{0D558541-60C9-42A2-8392-FF12533A6B7A}" type="slidenum">
              <a:rPr lang="en-US" smtClean="0"/>
              <a:pPr/>
              <a:t>‹#›</a:t>
            </a:fld>
            <a:endParaRPr lang="en-US" dirty="0"/>
          </a:p>
        </p:txBody>
      </p:sp>
      <p:sp>
        <p:nvSpPr>
          <p:cNvPr id="9" name="Title 1"/>
          <p:cNvSpPr>
            <a:spLocks noGrp="1"/>
          </p:cNvSpPr>
          <p:nvPr>
            <p:ph type="title"/>
          </p:nvPr>
        </p:nvSpPr>
        <p:spPr>
          <a:xfrm>
            <a:off x="1464743" y="169881"/>
            <a:ext cx="9573685" cy="1016000"/>
          </a:xfrm>
        </p:spPr>
        <p:txBody>
          <a:bodyPr/>
          <a:lstStyle>
            <a:lvl1pPr>
              <a:lnSpc>
                <a:spcPct val="90000"/>
              </a:lnSpc>
              <a:defRPr/>
            </a:lvl1pPr>
          </a:lstStyle>
          <a:p>
            <a:r>
              <a:rPr lang="en-US" dirty="0"/>
              <a:t>Click to edit Master title style</a:t>
            </a:r>
          </a:p>
        </p:txBody>
      </p:sp>
      <p:sp>
        <p:nvSpPr>
          <p:cNvPr id="10" name="Content Placeholder 2"/>
          <p:cNvSpPr>
            <a:spLocks noGrp="1"/>
          </p:cNvSpPr>
          <p:nvPr>
            <p:ph sz="half" idx="1"/>
          </p:nvPr>
        </p:nvSpPr>
        <p:spPr>
          <a:xfrm>
            <a:off x="1241842" y="2035614"/>
            <a:ext cx="4769503" cy="3968748"/>
          </a:xfr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p:cNvSpPr>
            <a:spLocks noGrp="1"/>
          </p:cNvSpPr>
          <p:nvPr>
            <p:ph type="body" sz="quarter" idx="13" hasCustomPrompt="1"/>
          </p:nvPr>
        </p:nvSpPr>
        <p:spPr>
          <a:xfrm>
            <a:off x="1464741" y="1195843"/>
            <a:ext cx="9573685" cy="609600"/>
          </a:xfr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
        <p:nvSpPr>
          <p:cNvPr id="17" name="Content Placeholder 2"/>
          <p:cNvSpPr>
            <a:spLocks noGrp="1"/>
          </p:cNvSpPr>
          <p:nvPr>
            <p:ph sz="half" idx="17"/>
          </p:nvPr>
        </p:nvSpPr>
        <p:spPr>
          <a:xfrm>
            <a:off x="6261113" y="2032810"/>
            <a:ext cx="4777316" cy="3971553"/>
          </a:xfr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2936345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Date Placeholder 11"/>
          <p:cNvSpPr>
            <a:spLocks noGrp="1"/>
          </p:cNvSpPr>
          <p:nvPr>
            <p:ph type="dt" sz="half" idx="14"/>
          </p:nvPr>
        </p:nvSpPr>
        <p:spPr>
          <a:xfrm>
            <a:off x="3133344" y="6436627"/>
            <a:ext cx="1133856" cy="224367"/>
          </a:xfrm>
          <a:prstGeom prst="rect">
            <a:avLst/>
          </a:prstGeom>
        </p:spPr>
        <p:txBody>
          <a:bodyPr/>
          <a:lstStyle/>
          <a:p>
            <a:fld id="{B6378771-5DAB-3241-A947-2BDD7FD783E9}" type="datetime1">
              <a:rPr lang="en-US" smtClean="0"/>
              <a:t>5/27/2022</a:t>
            </a:fld>
            <a:endParaRPr lang="en-US" dirty="0"/>
          </a:p>
        </p:txBody>
      </p:sp>
      <p:sp>
        <p:nvSpPr>
          <p:cNvPr id="16" name="Footer Placeholder 12"/>
          <p:cNvSpPr>
            <a:spLocks noGrp="1"/>
          </p:cNvSpPr>
          <p:nvPr>
            <p:ph type="ftr" sz="quarter" idx="15"/>
          </p:nvPr>
        </p:nvSpPr>
        <p:spPr>
          <a:xfrm>
            <a:off x="4162659" y="6374245"/>
            <a:ext cx="6908800" cy="308355"/>
          </a:xfrm>
          <a:prstGeom prst="rect">
            <a:avLst/>
          </a:prstGeom>
        </p:spPr>
        <p:txBody>
          <a:bodyPr/>
          <a:lstStyle/>
          <a:p>
            <a:endParaRPr lang="en-US" dirty="0">
              <a:solidFill>
                <a:srgbClr val="605F62"/>
              </a:solidFill>
            </a:endParaRPr>
          </a:p>
        </p:txBody>
      </p:sp>
      <p:sp>
        <p:nvSpPr>
          <p:cNvPr id="17" name="Slide Number Placeholder 13"/>
          <p:cNvSpPr>
            <a:spLocks noGrp="1"/>
          </p:cNvSpPr>
          <p:nvPr>
            <p:ph type="sldNum" sz="quarter" idx="16"/>
          </p:nvPr>
        </p:nvSpPr>
        <p:spPr>
          <a:xfrm>
            <a:off x="11074401" y="6374246"/>
            <a:ext cx="462327" cy="308355"/>
          </a:xfrm>
          <a:prstGeom prst="rect">
            <a:avLst/>
          </a:prstGeom>
        </p:spPr>
        <p:txBody>
          <a:bodyPr/>
          <a:lstStyle/>
          <a:p>
            <a:fld id="{0D558541-60C9-42A2-8392-FF12533A6B7A}" type="slidenum">
              <a:rPr lang="en-US" smtClean="0"/>
              <a:pPr/>
              <a:t>‹#›</a:t>
            </a:fld>
            <a:endParaRPr lang="en-US" dirty="0"/>
          </a:p>
        </p:txBody>
      </p:sp>
      <p:sp>
        <p:nvSpPr>
          <p:cNvPr id="11" name="Content Placeholder 2"/>
          <p:cNvSpPr>
            <a:spLocks noGrp="1"/>
          </p:cNvSpPr>
          <p:nvPr>
            <p:ph sz="half" idx="18"/>
          </p:nvPr>
        </p:nvSpPr>
        <p:spPr>
          <a:xfrm>
            <a:off x="1243327" y="2399682"/>
            <a:ext cx="4782825" cy="3596215"/>
          </a:xfr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p:cNvSpPr>
            <a:spLocks noGrp="1"/>
          </p:cNvSpPr>
          <p:nvPr>
            <p:ph type="title"/>
          </p:nvPr>
        </p:nvSpPr>
        <p:spPr>
          <a:xfrm>
            <a:off x="1464743" y="169881"/>
            <a:ext cx="9573685" cy="1016000"/>
          </a:xfrm>
        </p:spPr>
        <p:txBody>
          <a:bodyPr/>
          <a:lstStyle>
            <a:lvl1pPr>
              <a:defRPr/>
            </a:lvl1pPr>
          </a:lstStyle>
          <a:p>
            <a:r>
              <a:rPr lang="en-US" dirty="0"/>
              <a:t>Click to edit Master title style</a:t>
            </a:r>
          </a:p>
        </p:txBody>
      </p:sp>
      <p:sp>
        <p:nvSpPr>
          <p:cNvPr id="13" name="Text Placeholder 2"/>
          <p:cNvSpPr>
            <a:spLocks noGrp="1"/>
          </p:cNvSpPr>
          <p:nvPr>
            <p:ph type="body" idx="1"/>
          </p:nvPr>
        </p:nvSpPr>
        <p:spPr>
          <a:xfrm>
            <a:off x="1476554" y="2031619"/>
            <a:ext cx="4549607" cy="393593"/>
          </a:xfrm>
        </p:spPr>
        <p:txBody>
          <a:bodyPr anchor="b"/>
          <a:lstStyle>
            <a:lvl1pPr marL="0" indent="0">
              <a:buNone/>
              <a:defRPr sz="17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8" name="Text Placeholder 10"/>
          <p:cNvSpPr>
            <a:spLocks noGrp="1"/>
          </p:cNvSpPr>
          <p:nvPr>
            <p:ph type="body" sz="quarter" idx="13" hasCustomPrompt="1"/>
          </p:nvPr>
        </p:nvSpPr>
        <p:spPr>
          <a:xfrm>
            <a:off x="1464741" y="1195843"/>
            <a:ext cx="9573685" cy="609600"/>
          </a:xfr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
        <p:nvSpPr>
          <p:cNvPr id="21" name="Content Placeholder 2"/>
          <p:cNvSpPr>
            <a:spLocks noGrp="1"/>
          </p:cNvSpPr>
          <p:nvPr>
            <p:ph sz="half" idx="19"/>
          </p:nvPr>
        </p:nvSpPr>
        <p:spPr>
          <a:xfrm>
            <a:off x="6251353" y="2399682"/>
            <a:ext cx="4782825" cy="3596215"/>
          </a:xfr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
          <p:cNvSpPr>
            <a:spLocks noGrp="1"/>
          </p:cNvSpPr>
          <p:nvPr>
            <p:ph type="body" idx="20"/>
          </p:nvPr>
        </p:nvSpPr>
        <p:spPr>
          <a:xfrm>
            <a:off x="6484579" y="2031619"/>
            <a:ext cx="4549607" cy="393593"/>
          </a:xfrm>
        </p:spPr>
        <p:txBody>
          <a:bodyPr anchor="b"/>
          <a:lstStyle>
            <a:lvl1pPr marL="0" indent="0">
              <a:buNone/>
              <a:defRPr sz="17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34856970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Freeform 9"/>
          <p:cNvSpPr/>
          <p:nvPr userDrawn="1"/>
        </p:nvSpPr>
        <p:spPr bwMode="gray">
          <a:xfrm>
            <a:off x="-76200" y="-32656"/>
            <a:ext cx="9492343"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alpha val="8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0853" y="911860"/>
            <a:ext cx="3318329" cy="464288"/>
          </a:xfrm>
          <a:prstGeom prst="rect">
            <a:avLst/>
          </a:prstGeom>
        </p:spPr>
      </p:pic>
      <p:sp>
        <p:nvSpPr>
          <p:cNvPr id="2" name="Title 1"/>
          <p:cNvSpPr>
            <a:spLocks noGrp="1"/>
          </p:cNvSpPr>
          <p:nvPr>
            <p:ph type="ctrTitle" hasCustomPrompt="1"/>
          </p:nvPr>
        </p:nvSpPr>
        <p:spPr>
          <a:xfrm>
            <a:off x="1872341" y="2936911"/>
            <a:ext cx="5181600" cy="1143000"/>
          </a:xfrm>
        </p:spPr>
        <p:txBody>
          <a:bodyPr rIns="0" bIns="0" anchor="b" anchorCtr="0"/>
          <a:lstStyle>
            <a:lvl1pPr>
              <a:lnSpc>
                <a:spcPct val="90000"/>
              </a:lnSpc>
              <a:defRPr sz="2800" b="0">
                <a:solidFill>
                  <a:schemeClr val="tx2"/>
                </a:solidFill>
              </a:defRPr>
            </a:lvl1pPr>
          </a:lstStyle>
          <a:p>
            <a:r>
              <a:rPr lang="en-US" dirty="0"/>
              <a:t>Section Title</a:t>
            </a:r>
          </a:p>
        </p:txBody>
      </p:sp>
      <p:sp>
        <p:nvSpPr>
          <p:cNvPr id="3" name="Subtitle 2"/>
          <p:cNvSpPr>
            <a:spLocks noGrp="1"/>
          </p:cNvSpPr>
          <p:nvPr>
            <p:ph type="subTitle" idx="1" hasCustomPrompt="1"/>
          </p:nvPr>
        </p:nvSpPr>
        <p:spPr>
          <a:xfrm>
            <a:off x="1872341" y="4135003"/>
            <a:ext cx="5849259" cy="935515"/>
          </a:xfrm>
        </p:spPr>
        <p:txBody>
          <a:bodyPr/>
          <a:lstStyle>
            <a:lvl1pPr marL="0" indent="0" algn="l">
              <a:lnSpc>
                <a:spcPct val="90000"/>
              </a:lnSpc>
              <a:spcBef>
                <a:spcPts val="0"/>
              </a:spcBef>
              <a:buNone/>
              <a:defRPr sz="2000" baseline="0">
                <a:solidFill>
                  <a:schemeClr val="tx1"/>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216507182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omparison w/ image top">
    <p:spTree>
      <p:nvGrpSpPr>
        <p:cNvPr id="1" name=""/>
        <p:cNvGrpSpPr/>
        <p:nvPr/>
      </p:nvGrpSpPr>
      <p:grpSpPr>
        <a:xfrm>
          <a:off x="0" y="0"/>
          <a:ext cx="0" cy="0"/>
          <a:chOff x="0" y="0"/>
          <a:chExt cx="0" cy="0"/>
        </a:xfrm>
      </p:grpSpPr>
      <p:sp>
        <p:nvSpPr>
          <p:cNvPr id="19" name="Date Placeholder 11"/>
          <p:cNvSpPr>
            <a:spLocks noGrp="1"/>
          </p:cNvSpPr>
          <p:nvPr>
            <p:ph type="dt" sz="half" idx="16"/>
          </p:nvPr>
        </p:nvSpPr>
        <p:spPr>
          <a:xfrm>
            <a:off x="3133344" y="6436627"/>
            <a:ext cx="1133856" cy="224367"/>
          </a:xfrm>
          <a:prstGeom prst="rect">
            <a:avLst/>
          </a:prstGeom>
        </p:spPr>
        <p:txBody>
          <a:bodyPr/>
          <a:lstStyle/>
          <a:p>
            <a:fld id="{4E09AA9A-920D-8D40-A67E-63619958F3C0}" type="datetime1">
              <a:rPr lang="en-US" smtClean="0"/>
              <a:t>5/27/2022</a:t>
            </a:fld>
            <a:endParaRPr lang="en-US" dirty="0"/>
          </a:p>
        </p:txBody>
      </p:sp>
      <p:sp>
        <p:nvSpPr>
          <p:cNvPr id="20" name="Footer Placeholder 12"/>
          <p:cNvSpPr>
            <a:spLocks noGrp="1"/>
          </p:cNvSpPr>
          <p:nvPr>
            <p:ph type="ftr" sz="quarter" idx="17"/>
          </p:nvPr>
        </p:nvSpPr>
        <p:spPr>
          <a:xfrm>
            <a:off x="4162659" y="6374245"/>
            <a:ext cx="6908800" cy="308355"/>
          </a:xfrm>
          <a:prstGeom prst="rect">
            <a:avLst/>
          </a:prstGeom>
        </p:spPr>
        <p:txBody>
          <a:bodyPr/>
          <a:lstStyle/>
          <a:p>
            <a:endParaRPr lang="en-US" dirty="0">
              <a:solidFill>
                <a:srgbClr val="605F62"/>
              </a:solidFill>
            </a:endParaRPr>
          </a:p>
        </p:txBody>
      </p:sp>
      <p:sp>
        <p:nvSpPr>
          <p:cNvPr id="21" name="Slide Number Placeholder 13"/>
          <p:cNvSpPr>
            <a:spLocks noGrp="1"/>
          </p:cNvSpPr>
          <p:nvPr>
            <p:ph type="sldNum" sz="quarter" idx="18"/>
          </p:nvPr>
        </p:nvSpPr>
        <p:spPr>
          <a:xfrm>
            <a:off x="11074401" y="6374246"/>
            <a:ext cx="462327" cy="308355"/>
          </a:xfrm>
          <a:prstGeom prst="rect">
            <a:avLst/>
          </a:prstGeom>
        </p:spPr>
        <p:txBody>
          <a:bodyPr/>
          <a:lstStyle/>
          <a:p>
            <a:fld id="{0D558541-60C9-42A2-8392-FF12533A6B7A}" type="slidenum">
              <a:rPr lang="en-US" smtClean="0"/>
              <a:pPr/>
              <a:t>‹#›</a:t>
            </a:fld>
            <a:endParaRPr lang="en-US" dirty="0"/>
          </a:p>
        </p:txBody>
      </p:sp>
      <p:sp>
        <p:nvSpPr>
          <p:cNvPr id="13" name="Title 1"/>
          <p:cNvSpPr>
            <a:spLocks noGrp="1"/>
          </p:cNvSpPr>
          <p:nvPr>
            <p:ph type="title"/>
          </p:nvPr>
        </p:nvSpPr>
        <p:spPr>
          <a:xfrm>
            <a:off x="1464743" y="169881"/>
            <a:ext cx="9573685" cy="1016000"/>
          </a:xfrm>
        </p:spPr>
        <p:txBody>
          <a:bodyPr/>
          <a:lstStyle>
            <a:lvl1pPr>
              <a:defRPr/>
            </a:lvl1pPr>
          </a:lstStyle>
          <a:p>
            <a:r>
              <a:rPr lang="en-US" dirty="0"/>
              <a:t>Click to edit Master title style</a:t>
            </a:r>
          </a:p>
        </p:txBody>
      </p:sp>
      <p:sp>
        <p:nvSpPr>
          <p:cNvPr id="16" name="Text Placeholder 2"/>
          <p:cNvSpPr>
            <a:spLocks noGrp="1"/>
          </p:cNvSpPr>
          <p:nvPr>
            <p:ph type="body" idx="1"/>
          </p:nvPr>
        </p:nvSpPr>
        <p:spPr>
          <a:xfrm>
            <a:off x="1474419" y="4198076"/>
            <a:ext cx="4551741" cy="463296"/>
          </a:xfrm>
        </p:spPr>
        <p:txBody>
          <a:bodyPr anchor="b"/>
          <a:lstStyle>
            <a:lvl1pPr marL="0" indent="0">
              <a:buNone/>
              <a:defRPr sz="17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8" name="Content Placeholder 3"/>
          <p:cNvSpPr>
            <a:spLocks noGrp="1"/>
          </p:cNvSpPr>
          <p:nvPr>
            <p:ph sz="half" idx="2"/>
          </p:nvPr>
        </p:nvSpPr>
        <p:spPr>
          <a:xfrm>
            <a:off x="1473210" y="4558198"/>
            <a:ext cx="4552951" cy="1419172"/>
          </a:xfrm>
        </p:spPr>
        <p:txBody>
          <a:bodyPr vert="horz" lIns="0" tIns="0" rIns="91440" bIns="45720" rtlCol="0">
            <a:noAutofit/>
          </a:bodyPr>
          <a:lstStyle>
            <a:lvl1pPr marL="0" indent="0">
              <a:buNone/>
              <a:defRPr lang="en-US" smtClean="0"/>
            </a:lvl1pPr>
            <a:lvl2pPr marL="206375" indent="0">
              <a:buNone/>
              <a:defRPr lang="en-US" smtClean="0"/>
            </a:lvl2pPr>
            <a:lvl3pPr marL="457200" indent="0">
              <a:buNone/>
              <a:defRPr lang="en-US" smtClean="0"/>
            </a:lvl3pPr>
            <a:lvl4pPr marL="631825" indent="0">
              <a:buNone/>
              <a:defRPr lang="en-US" smtClean="0"/>
            </a:lvl4pPr>
            <a:lvl5pPr marL="804862" indent="0">
              <a:buNone/>
              <a:defRPr lang="en-US"/>
            </a:lvl5pPr>
          </a:lstStyle>
          <a:p>
            <a:pPr lvl="0"/>
            <a:r>
              <a:rPr lang="en-US" dirty="0"/>
              <a:t>Click to edit Master text styles</a:t>
            </a:r>
          </a:p>
        </p:txBody>
      </p:sp>
      <p:sp>
        <p:nvSpPr>
          <p:cNvPr id="22" name="Text Placeholder 10"/>
          <p:cNvSpPr>
            <a:spLocks noGrp="1"/>
          </p:cNvSpPr>
          <p:nvPr>
            <p:ph type="body" sz="quarter" idx="13" hasCustomPrompt="1"/>
          </p:nvPr>
        </p:nvSpPr>
        <p:spPr>
          <a:xfrm>
            <a:off x="1464745" y="1195843"/>
            <a:ext cx="9573684" cy="609600"/>
          </a:xfr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
        <p:nvSpPr>
          <p:cNvPr id="23" name="Picture Placeholder 12"/>
          <p:cNvSpPr>
            <a:spLocks noGrp="1"/>
          </p:cNvSpPr>
          <p:nvPr>
            <p:ph type="pic" sz="quarter" idx="14" hasCustomPrompt="1"/>
          </p:nvPr>
        </p:nvSpPr>
        <p:spPr>
          <a:xfrm>
            <a:off x="1477435" y="2035613"/>
            <a:ext cx="4548727" cy="2061707"/>
          </a:xfrm>
        </p:spPr>
        <p:txBody>
          <a:bodyPr anchor="ctr"/>
          <a:lstStyle>
            <a:lvl1pPr marL="0" indent="0" algn="ctr">
              <a:buNone/>
              <a:defRPr/>
            </a:lvl1pPr>
          </a:lstStyle>
          <a:p>
            <a:r>
              <a:rPr lang="en-US" dirty="0"/>
              <a:t>Insert image</a:t>
            </a:r>
          </a:p>
        </p:txBody>
      </p:sp>
      <p:sp>
        <p:nvSpPr>
          <p:cNvPr id="24" name="Text Placeholder 2"/>
          <p:cNvSpPr>
            <a:spLocks noGrp="1"/>
          </p:cNvSpPr>
          <p:nvPr>
            <p:ph type="body" idx="19"/>
          </p:nvPr>
        </p:nvSpPr>
        <p:spPr>
          <a:xfrm>
            <a:off x="6486678" y="4198076"/>
            <a:ext cx="4551741" cy="463296"/>
          </a:xfrm>
        </p:spPr>
        <p:txBody>
          <a:bodyPr anchor="b"/>
          <a:lstStyle>
            <a:lvl1pPr marL="0" indent="0">
              <a:buNone/>
              <a:defRPr sz="17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5" name="Content Placeholder 3"/>
          <p:cNvSpPr>
            <a:spLocks noGrp="1"/>
          </p:cNvSpPr>
          <p:nvPr>
            <p:ph sz="half" idx="20"/>
          </p:nvPr>
        </p:nvSpPr>
        <p:spPr>
          <a:xfrm>
            <a:off x="6485469" y="4558198"/>
            <a:ext cx="4552951" cy="1419172"/>
          </a:xfrm>
        </p:spPr>
        <p:txBody>
          <a:bodyPr vert="horz" lIns="0" tIns="0" rIns="91440" bIns="45720" rtlCol="0">
            <a:noAutofit/>
          </a:bodyPr>
          <a:lstStyle>
            <a:lvl1pPr marL="0" indent="0">
              <a:buNone/>
              <a:defRPr lang="en-US" smtClean="0"/>
            </a:lvl1pPr>
            <a:lvl2pPr marL="206375" indent="0">
              <a:buNone/>
              <a:defRPr lang="en-US" smtClean="0"/>
            </a:lvl2pPr>
            <a:lvl3pPr marL="457200" indent="0">
              <a:buNone/>
              <a:defRPr lang="en-US" smtClean="0"/>
            </a:lvl3pPr>
            <a:lvl4pPr marL="631825" indent="0">
              <a:buNone/>
              <a:defRPr lang="en-US" smtClean="0"/>
            </a:lvl4pPr>
            <a:lvl5pPr marL="804862" indent="0">
              <a:buNone/>
              <a:defRPr lang="en-US"/>
            </a:lvl5pPr>
          </a:lstStyle>
          <a:p>
            <a:pPr lvl="0"/>
            <a:r>
              <a:rPr lang="en-US" dirty="0"/>
              <a:t>Click to edit Master text styles</a:t>
            </a:r>
          </a:p>
        </p:txBody>
      </p:sp>
      <p:sp>
        <p:nvSpPr>
          <p:cNvPr id="26" name="Picture Placeholder 12"/>
          <p:cNvSpPr>
            <a:spLocks noGrp="1"/>
          </p:cNvSpPr>
          <p:nvPr>
            <p:ph type="pic" sz="quarter" idx="21" hasCustomPrompt="1"/>
          </p:nvPr>
        </p:nvSpPr>
        <p:spPr>
          <a:xfrm>
            <a:off x="6489694" y="2035613"/>
            <a:ext cx="4548727" cy="2061707"/>
          </a:xfrm>
        </p:spPr>
        <p:txBody>
          <a:bodyPr anchor="ctr"/>
          <a:lstStyle>
            <a:lvl1pPr marL="0" indent="0" algn="ctr">
              <a:buNone/>
              <a:defRPr/>
            </a:lvl1pPr>
          </a:lstStyle>
          <a:p>
            <a:r>
              <a:rPr lang="en-US" dirty="0"/>
              <a:t>Insert image</a:t>
            </a:r>
          </a:p>
        </p:txBody>
      </p:sp>
    </p:spTree>
    <p:extLst>
      <p:ext uri="{BB962C8B-B14F-4D97-AF65-F5344CB8AC3E}">
        <p14:creationId xmlns:p14="http://schemas.microsoft.com/office/powerpoint/2010/main" val="26576859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tacked Two Content + Side">
    <p:spTree>
      <p:nvGrpSpPr>
        <p:cNvPr id="1" name=""/>
        <p:cNvGrpSpPr/>
        <p:nvPr/>
      </p:nvGrpSpPr>
      <p:grpSpPr>
        <a:xfrm>
          <a:off x="0" y="0"/>
          <a:ext cx="0" cy="0"/>
          <a:chOff x="0" y="0"/>
          <a:chExt cx="0" cy="0"/>
        </a:xfrm>
      </p:grpSpPr>
      <p:sp>
        <p:nvSpPr>
          <p:cNvPr id="21" name="Date Placeholder 11"/>
          <p:cNvSpPr>
            <a:spLocks noGrp="1"/>
          </p:cNvSpPr>
          <p:nvPr>
            <p:ph type="dt" sz="half" idx="22"/>
          </p:nvPr>
        </p:nvSpPr>
        <p:spPr>
          <a:xfrm>
            <a:off x="3133344" y="6436627"/>
            <a:ext cx="1133856" cy="224367"/>
          </a:xfrm>
          <a:prstGeom prst="rect">
            <a:avLst/>
          </a:prstGeom>
        </p:spPr>
        <p:txBody>
          <a:bodyPr/>
          <a:lstStyle/>
          <a:p>
            <a:fld id="{89B548ED-5066-9B42-911D-14570FBB6DB3}" type="datetime1">
              <a:rPr lang="en-US" smtClean="0"/>
              <a:t>5/27/2022</a:t>
            </a:fld>
            <a:endParaRPr lang="en-US" dirty="0"/>
          </a:p>
        </p:txBody>
      </p:sp>
      <p:sp>
        <p:nvSpPr>
          <p:cNvPr id="22" name="Footer Placeholder 12"/>
          <p:cNvSpPr>
            <a:spLocks noGrp="1"/>
          </p:cNvSpPr>
          <p:nvPr>
            <p:ph type="ftr" sz="quarter" idx="23"/>
          </p:nvPr>
        </p:nvSpPr>
        <p:spPr>
          <a:xfrm>
            <a:off x="4162659" y="6374245"/>
            <a:ext cx="6908800" cy="308355"/>
          </a:xfrm>
          <a:prstGeom prst="rect">
            <a:avLst/>
          </a:prstGeom>
        </p:spPr>
        <p:txBody>
          <a:bodyPr/>
          <a:lstStyle/>
          <a:p>
            <a:endParaRPr lang="en-US" dirty="0">
              <a:solidFill>
                <a:srgbClr val="605F62"/>
              </a:solidFill>
            </a:endParaRPr>
          </a:p>
        </p:txBody>
      </p:sp>
      <p:sp>
        <p:nvSpPr>
          <p:cNvPr id="23" name="Slide Number Placeholder 13"/>
          <p:cNvSpPr>
            <a:spLocks noGrp="1"/>
          </p:cNvSpPr>
          <p:nvPr>
            <p:ph type="sldNum" sz="quarter" idx="16"/>
          </p:nvPr>
        </p:nvSpPr>
        <p:spPr>
          <a:xfrm>
            <a:off x="11074401" y="6374246"/>
            <a:ext cx="462327" cy="308355"/>
          </a:xfrm>
          <a:prstGeom prst="rect">
            <a:avLst/>
          </a:prstGeom>
        </p:spPr>
        <p:txBody>
          <a:bodyPr/>
          <a:lstStyle/>
          <a:p>
            <a:fld id="{0D558541-60C9-42A2-8392-FF12533A6B7A}" type="slidenum">
              <a:rPr lang="en-US" smtClean="0"/>
              <a:pPr/>
              <a:t>‹#›</a:t>
            </a:fld>
            <a:endParaRPr lang="en-US" dirty="0"/>
          </a:p>
        </p:txBody>
      </p:sp>
      <p:sp>
        <p:nvSpPr>
          <p:cNvPr id="12" name="Content Placeholder 2"/>
          <p:cNvSpPr>
            <a:spLocks noGrp="1"/>
          </p:cNvSpPr>
          <p:nvPr>
            <p:ph sz="half" idx="24" hasCustomPrompt="1"/>
          </p:nvPr>
        </p:nvSpPr>
        <p:spPr>
          <a:xfrm>
            <a:off x="6926894" y="2032623"/>
            <a:ext cx="4858708" cy="3961777"/>
          </a:xfrm>
        </p:spPr>
        <p:txBody>
          <a:bodyPr vert="horz" lIns="0" tIns="0" rIns="91440" bIns="45720" rtlCol="0">
            <a:noAutofit/>
          </a:bodyPr>
          <a:lstStyle>
            <a:lvl1pPr marL="0" indent="0">
              <a:buNone/>
              <a:defRPr lang="en-US" smtClean="0"/>
            </a:lvl1pPr>
            <a:lvl2pPr>
              <a:defRPr lang="en-US" smtClean="0"/>
            </a:lvl2pPr>
            <a:lvl3pPr>
              <a:defRPr lang="en-US" smtClean="0"/>
            </a:lvl3pPr>
            <a:lvl4pPr>
              <a:defRPr lang="en-US" smtClean="0"/>
            </a:lvl4pPr>
            <a:lvl5pPr>
              <a:defRPr lang="en-US"/>
            </a:lvl5pPr>
          </a:lstStyle>
          <a:p>
            <a:pPr lvl="0"/>
            <a:r>
              <a:rPr lang="en-US" dirty="0"/>
              <a:t>Placeholder</a:t>
            </a:r>
          </a:p>
        </p:txBody>
      </p:sp>
      <p:sp>
        <p:nvSpPr>
          <p:cNvPr id="13" name="Title 1"/>
          <p:cNvSpPr>
            <a:spLocks noGrp="1"/>
          </p:cNvSpPr>
          <p:nvPr>
            <p:ph type="title"/>
          </p:nvPr>
        </p:nvSpPr>
        <p:spPr>
          <a:xfrm>
            <a:off x="1464743" y="169881"/>
            <a:ext cx="9573685" cy="1016000"/>
          </a:xfrm>
        </p:spPr>
        <p:txBody>
          <a:bodyPr/>
          <a:lstStyle>
            <a:lvl1pPr>
              <a:defRPr/>
            </a:lvl1pPr>
          </a:lstStyle>
          <a:p>
            <a:r>
              <a:rPr lang="en-US" dirty="0"/>
              <a:t>Click to edit Master title style</a:t>
            </a:r>
          </a:p>
        </p:txBody>
      </p:sp>
      <p:sp>
        <p:nvSpPr>
          <p:cNvPr id="14" name="Text Placeholder 10"/>
          <p:cNvSpPr>
            <a:spLocks noGrp="1"/>
          </p:cNvSpPr>
          <p:nvPr>
            <p:ph type="body" sz="quarter" idx="13" hasCustomPrompt="1"/>
          </p:nvPr>
        </p:nvSpPr>
        <p:spPr>
          <a:xfrm>
            <a:off x="1464745" y="1195843"/>
            <a:ext cx="9573684" cy="609600"/>
          </a:xfr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
        <p:nvSpPr>
          <p:cNvPr id="20" name="Content Placeholder 2"/>
          <p:cNvSpPr>
            <a:spLocks noGrp="1"/>
          </p:cNvSpPr>
          <p:nvPr>
            <p:ph sz="half" idx="18"/>
          </p:nvPr>
        </p:nvSpPr>
        <p:spPr>
          <a:xfrm>
            <a:off x="1243325" y="2399682"/>
            <a:ext cx="5242141" cy="1450537"/>
          </a:xfr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5" name="Text Placeholder 2"/>
          <p:cNvSpPr>
            <a:spLocks noGrp="1"/>
          </p:cNvSpPr>
          <p:nvPr>
            <p:ph type="body" idx="1"/>
          </p:nvPr>
        </p:nvSpPr>
        <p:spPr>
          <a:xfrm>
            <a:off x="1476552" y="2031619"/>
            <a:ext cx="5008915" cy="393593"/>
          </a:xfrm>
        </p:spPr>
        <p:txBody>
          <a:bodyPr anchor="b"/>
          <a:lstStyle>
            <a:lvl1pPr marL="0" indent="0">
              <a:buNone/>
              <a:defRPr sz="17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6" name="Content Placeholder 2"/>
          <p:cNvSpPr>
            <a:spLocks noGrp="1"/>
          </p:cNvSpPr>
          <p:nvPr>
            <p:ph sz="half" idx="25"/>
          </p:nvPr>
        </p:nvSpPr>
        <p:spPr>
          <a:xfrm>
            <a:off x="1243325" y="4401799"/>
            <a:ext cx="5242141" cy="1450537"/>
          </a:xfr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7" name="Text Placeholder 2"/>
          <p:cNvSpPr>
            <a:spLocks noGrp="1"/>
          </p:cNvSpPr>
          <p:nvPr>
            <p:ph type="body" idx="26"/>
          </p:nvPr>
        </p:nvSpPr>
        <p:spPr>
          <a:xfrm>
            <a:off x="1476552" y="4033737"/>
            <a:ext cx="5008915" cy="393593"/>
          </a:xfrm>
        </p:spPr>
        <p:txBody>
          <a:bodyPr anchor="b"/>
          <a:lstStyle>
            <a:lvl1pPr marL="0" indent="0">
              <a:buNone/>
              <a:defRPr sz="17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359776280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Key Facts + Side Images">
    <p:spTree>
      <p:nvGrpSpPr>
        <p:cNvPr id="1" name=""/>
        <p:cNvGrpSpPr/>
        <p:nvPr/>
      </p:nvGrpSpPr>
      <p:grpSpPr>
        <a:xfrm>
          <a:off x="0" y="0"/>
          <a:ext cx="0" cy="0"/>
          <a:chOff x="0" y="0"/>
          <a:chExt cx="0" cy="0"/>
        </a:xfrm>
      </p:grpSpPr>
      <p:sp>
        <p:nvSpPr>
          <p:cNvPr id="11" name="Date Placeholder 11"/>
          <p:cNvSpPr>
            <a:spLocks noGrp="1"/>
          </p:cNvSpPr>
          <p:nvPr>
            <p:ph type="dt" sz="half" idx="17"/>
          </p:nvPr>
        </p:nvSpPr>
        <p:spPr>
          <a:xfrm>
            <a:off x="3133344" y="6436627"/>
            <a:ext cx="1133856" cy="224367"/>
          </a:xfrm>
          <a:prstGeom prst="rect">
            <a:avLst/>
          </a:prstGeom>
        </p:spPr>
        <p:txBody>
          <a:bodyPr/>
          <a:lstStyle/>
          <a:p>
            <a:fld id="{9D010846-6694-FC49-9A1E-26F9C921BD2E}" type="datetime1">
              <a:rPr lang="en-US" smtClean="0"/>
              <a:t>5/27/2022</a:t>
            </a:fld>
            <a:endParaRPr lang="en-US" dirty="0"/>
          </a:p>
        </p:txBody>
      </p:sp>
      <p:sp>
        <p:nvSpPr>
          <p:cNvPr id="12" name="Footer Placeholder 12"/>
          <p:cNvSpPr>
            <a:spLocks noGrp="1"/>
          </p:cNvSpPr>
          <p:nvPr>
            <p:ph type="ftr" sz="quarter" idx="18"/>
          </p:nvPr>
        </p:nvSpPr>
        <p:spPr>
          <a:xfrm>
            <a:off x="4162659" y="6374245"/>
            <a:ext cx="6908800" cy="308355"/>
          </a:xfrm>
          <a:prstGeom prst="rect">
            <a:avLst/>
          </a:prstGeom>
        </p:spPr>
        <p:txBody>
          <a:bodyPr/>
          <a:lstStyle/>
          <a:p>
            <a:endParaRPr lang="en-US" dirty="0">
              <a:solidFill>
                <a:srgbClr val="605F62"/>
              </a:solidFill>
            </a:endParaRPr>
          </a:p>
        </p:txBody>
      </p:sp>
      <p:sp>
        <p:nvSpPr>
          <p:cNvPr id="13" name="Slide Number Placeholder 13"/>
          <p:cNvSpPr>
            <a:spLocks noGrp="1"/>
          </p:cNvSpPr>
          <p:nvPr>
            <p:ph type="sldNum" sz="quarter" idx="19"/>
          </p:nvPr>
        </p:nvSpPr>
        <p:spPr>
          <a:xfrm>
            <a:off x="11074401" y="6374246"/>
            <a:ext cx="462327" cy="308355"/>
          </a:xfrm>
          <a:prstGeom prst="rect">
            <a:avLst/>
          </a:prstGeom>
        </p:spPr>
        <p:txBody>
          <a:bodyPr/>
          <a:lstStyle/>
          <a:p>
            <a:fld id="{0D558541-60C9-42A2-8392-FF12533A6B7A}" type="slidenum">
              <a:rPr lang="en-US" smtClean="0"/>
              <a:pPr/>
              <a:t>‹#›</a:t>
            </a:fld>
            <a:endParaRPr lang="en-US" dirty="0"/>
          </a:p>
        </p:txBody>
      </p:sp>
      <p:sp>
        <p:nvSpPr>
          <p:cNvPr id="15" name="Picture Placeholder 11"/>
          <p:cNvSpPr>
            <a:spLocks noGrp="1"/>
          </p:cNvSpPr>
          <p:nvPr>
            <p:ph type="pic" sz="quarter" idx="15" hasCustomPrompt="1"/>
          </p:nvPr>
        </p:nvSpPr>
        <p:spPr bwMode="gray">
          <a:xfrm>
            <a:off x="4872565" y="2033934"/>
            <a:ext cx="2946400" cy="3960467"/>
          </a:xfrm>
        </p:spPr>
        <p:txBody>
          <a:bodyPr anchor="ctr"/>
          <a:lstStyle>
            <a:lvl1pPr marL="0" indent="0" algn="ctr">
              <a:buNone/>
              <a:defRPr>
                <a:solidFill>
                  <a:srgbClr val="54585A"/>
                </a:solidFill>
              </a:defRPr>
            </a:lvl1pPr>
          </a:lstStyle>
          <a:p>
            <a:r>
              <a:rPr lang="en-US" dirty="0"/>
              <a:t>Insert image</a:t>
            </a:r>
          </a:p>
        </p:txBody>
      </p:sp>
      <p:sp>
        <p:nvSpPr>
          <p:cNvPr id="16" name="Picture Placeholder 11"/>
          <p:cNvSpPr>
            <a:spLocks noGrp="1"/>
          </p:cNvSpPr>
          <p:nvPr>
            <p:ph type="pic" sz="quarter" idx="16" hasCustomPrompt="1"/>
          </p:nvPr>
        </p:nvSpPr>
        <p:spPr bwMode="gray">
          <a:xfrm>
            <a:off x="8087783" y="2033934"/>
            <a:ext cx="2946400" cy="3960467"/>
          </a:xfrm>
        </p:spPr>
        <p:txBody>
          <a:bodyPr anchor="ctr"/>
          <a:lstStyle>
            <a:lvl1pPr marL="0" indent="0" algn="ctr">
              <a:buNone/>
              <a:defRPr>
                <a:solidFill>
                  <a:srgbClr val="54585A"/>
                </a:solidFill>
              </a:defRPr>
            </a:lvl1pPr>
          </a:lstStyle>
          <a:p>
            <a:r>
              <a:rPr lang="en-US" dirty="0"/>
              <a:t>Insert image</a:t>
            </a:r>
          </a:p>
        </p:txBody>
      </p:sp>
      <p:sp>
        <p:nvSpPr>
          <p:cNvPr id="26" name="Title 1"/>
          <p:cNvSpPr>
            <a:spLocks noGrp="1"/>
          </p:cNvSpPr>
          <p:nvPr>
            <p:ph type="title"/>
          </p:nvPr>
        </p:nvSpPr>
        <p:spPr>
          <a:xfrm>
            <a:off x="1464743" y="169881"/>
            <a:ext cx="9573685" cy="1016000"/>
          </a:xfrm>
        </p:spPr>
        <p:txBody>
          <a:bodyPr/>
          <a:lstStyle>
            <a:lvl1pPr>
              <a:defRPr/>
            </a:lvl1pPr>
          </a:lstStyle>
          <a:p>
            <a:r>
              <a:rPr lang="en-US" dirty="0"/>
              <a:t>Click to edit Master title style</a:t>
            </a:r>
          </a:p>
        </p:txBody>
      </p:sp>
      <p:sp>
        <p:nvSpPr>
          <p:cNvPr id="27" name="Text Placeholder 10"/>
          <p:cNvSpPr>
            <a:spLocks noGrp="1"/>
          </p:cNvSpPr>
          <p:nvPr>
            <p:ph type="body" sz="quarter" idx="13" hasCustomPrompt="1"/>
          </p:nvPr>
        </p:nvSpPr>
        <p:spPr>
          <a:xfrm>
            <a:off x="1464745" y="1195843"/>
            <a:ext cx="9573684" cy="609600"/>
          </a:xfr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
        <p:nvSpPr>
          <p:cNvPr id="30" name="Content Placeholder 2"/>
          <p:cNvSpPr>
            <a:spLocks noGrp="1"/>
          </p:cNvSpPr>
          <p:nvPr>
            <p:ph sz="half" idx="20"/>
          </p:nvPr>
        </p:nvSpPr>
        <p:spPr>
          <a:xfrm>
            <a:off x="1243327" y="2399682"/>
            <a:ext cx="3354075" cy="3596215"/>
          </a:xfr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ext Placeholder 2"/>
          <p:cNvSpPr>
            <a:spLocks noGrp="1"/>
          </p:cNvSpPr>
          <p:nvPr>
            <p:ph type="body" idx="1"/>
          </p:nvPr>
        </p:nvSpPr>
        <p:spPr>
          <a:xfrm>
            <a:off x="1478662" y="2029263"/>
            <a:ext cx="3118740" cy="393593"/>
          </a:xfrm>
        </p:spPr>
        <p:txBody>
          <a:bodyPr anchor="b"/>
          <a:lstStyle>
            <a:lvl1pPr marL="0" indent="0">
              <a:buNone/>
              <a:defRPr sz="17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Tree>
    <p:extLst>
      <p:ext uri="{BB962C8B-B14F-4D97-AF65-F5344CB8AC3E}">
        <p14:creationId xmlns:p14="http://schemas.microsoft.com/office/powerpoint/2010/main" val="416665415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Date Placeholder 11"/>
          <p:cNvSpPr>
            <a:spLocks noGrp="1"/>
          </p:cNvSpPr>
          <p:nvPr>
            <p:ph type="dt" sz="half" idx="14"/>
          </p:nvPr>
        </p:nvSpPr>
        <p:spPr>
          <a:xfrm>
            <a:off x="3133344" y="6436627"/>
            <a:ext cx="1133856" cy="224367"/>
          </a:xfrm>
          <a:prstGeom prst="rect">
            <a:avLst/>
          </a:prstGeom>
        </p:spPr>
        <p:txBody>
          <a:bodyPr/>
          <a:lstStyle/>
          <a:p>
            <a:fld id="{C9B44B80-C542-3444-8449-750F3D760E45}" type="datetime1">
              <a:rPr lang="en-US" smtClean="0"/>
              <a:t>5/27/2022</a:t>
            </a:fld>
            <a:endParaRPr lang="en-US" dirty="0"/>
          </a:p>
        </p:txBody>
      </p:sp>
      <p:sp>
        <p:nvSpPr>
          <p:cNvPr id="12" name="Footer Placeholder 12"/>
          <p:cNvSpPr>
            <a:spLocks noGrp="1"/>
          </p:cNvSpPr>
          <p:nvPr>
            <p:ph type="ftr" sz="quarter" idx="15"/>
          </p:nvPr>
        </p:nvSpPr>
        <p:spPr>
          <a:xfrm>
            <a:off x="4162659" y="6374245"/>
            <a:ext cx="6908800" cy="308355"/>
          </a:xfrm>
          <a:prstGeom prst="rect">
            <a:avLst/>
          </a:prstGeom>
        </p:spPr>
        <p:txBody>
          <a:bodyPr/>
          <a:lstStyle/>
          <a:p>
            <a:endParaRPr lang="en-US" dirty="0">
              <a:solidFill>
                <a:srgbClr val="605F62"/>
              </a:solidFill>
            </a:endParaRPr>
          </a:p>
        </p:txBody>
      </p:sp>
      <p:sp>
        <p:nvSpPr>
          <p:cNvPr id="13" name="Slide Number Placeholder 13"/>
          <p:cNvSpPr>
            <a:spLocks noGrp="1"/>
          </p:cNvSpPr>
          <p:nvPr>
            <p:ph type="sldNum" sz="quarter" idx="16"/>
          </p:nvPr>
        </p:nvSpPr>
        <p:spPr>
          <a:xfrm>
            <a:off x="11074401" y="6374246"/>
            <a:ext cx="462327" cy="308355"/>
          </a:xfrm>
          <a:prstGeom prst="rect">
            <a:avLst/>
          </a:prstGeom>
        </p:spPr>
        <p:txBody>
          <a:bodyPr/>
          <a:lstStyle/>
          <a:p>
            <a:fld id="{0D558541-60C9-42A2-8392-FF12533A6B7A}" type="slidenum">
              <a:rPr lang="en-US" smtClean="0"/>
              <a:pPr/>
              <a:t>‹#›</a:t>
            </a:fld>
            <a:endParaRPr lang="en-US" dirty="0"/>
          </a:p>
        </p:txBody>
      </p:sp>
      <p:sp>
        <p:nvSpPr>
          <p:cNvPr id="7" name="Title 1"/>
          <p:cNvSpPr>
            <a:spLocks noGrp="1"/>
          </p:cNvSpPr>
          <p:nvPr>
            <p:ph type="title"/>
          </p:nvPr>
        </p:nvSpPr>
        <p:spPr>
          <a:xfrm>
            <a:off x="1464743" y="169881"/>
            <a:ext cx="9573685" cy="1016000"/>
          </a:xfrm>
        </p:spPr>
        <p:txBody>
          <a:bodyPr/>
          <a:lstStyle>
            <a:lvl1pPr>
              <a:defRPr/>
            </a:lvl1pPr>
          </a:lstStyle>
          <a:p>
            <a:r>
              <a:rPr lang="en-US" dirty="0"/>
              <a:t>Click to edit Master title style</a:t>
            </a:r>
          </a:p>
        </p:txBody>
      </p:sp>
      <p:sp>
        <p:nvSpPr>
          <p:cNvPr id="8" name="Text Placeholder 10"/>
          <p:cNvSpPr>
            <a:spLocks noGrp="1"/>
          </p:cNvSpPr>
          <p:nvPr>
            <p:ph type="body" sz="quarter" idx="13" hasCustomPrompt="1"/>
          </p:nvPr>
        </p:nvSpPr>
        <p:spPr>
          <a:xfrm>
            <a:off x="1464745" y="1195843"/>
            <a:ext cx="9573684" cy="609600"/>
          </a:xfr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pic>
        <p:nvPicPr>
          <p:cNvPr id="9" name="Picture 8" descr="NM-Logo-Stacked-RGB.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2003" y="6283001"/>
            <a:ext cx="1935404" cy="361216"/>
          </a:xfrm>
          <a:prstGeom prst="rect">
            <a:avLst/>
          </a:prstGeom>
        </p:spPr>
      </p:pic>
    </p:spTree>
    <p:extLst>
      <p:ext uri="{BB962C8B-B14F-4D97-AF65-F5344CB8AC3E}">
        <p14:creationId xmlns:p14="http://schemas.microsoft.com/office/powerpoint/2010/main" val="287615250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11" name="Date Placeholder 11"/>
          <p:cNvSpPr>
            <a:spLocks noGrp="1"/>
          </p:cNvSpPr>
          <p:nvPr>
            <p:ph type="dt" sz="half" idx="14"/>
          </p:nvPr>
        </p:nvSpPr>
        <p:spPr>
          <a:xfrm>
            <a:off x="3133344" y="6436627"/>
            <a:ext cx="1133856" cy="224367"/>
          </a:xfrm>
          <a:prstGeom prst="rect">
            <a:avLst/>
          </a:prstGeom>
        </p:spPr>
        <p:txBody>
          <a:bodyPr/>
          <a:lstStyle/>
          <a:p>
            <a:fld id="{C9B44B80-C542-3444-8449-750F3D760E45}" type="datetime1">
              <a:rPr lang="en-US" smtClean="0"/>
              <a:t>5/27/2022</a:t>
            </a:fld>
            <a:endParaRPr lang="en-US" dirty="0"/>
          </a:p>
        </p:txBody>
      </p:sp>
      <p:sp>
        <p:nvSpPr>
          <p:cNvPr id="12" name="Footer Placeholder 12"/>
          <p:cNvSpPr>
            <a:spLocks noGrp="1"/>
          </p:cNvSpPr>
          <p:nvPr>
            <p:ph type="ftr" sz="quarter" idx="15"/>
          </p:nvPr>
        </p:nvSpPr>
        <p:spPr>
          <a:xfrm>
            <a:off x="4162659" y="6374245"/>
            <a:ext cx="6908800" cy="308355"/>
          </a:xfrm>
          <a:prstGeom prst="rect">
            <a:avLst/>
          </a:prstGeom>
        </p:spPr>
        <p:txBody>
          <a:bodyPr/>
          <a:lstStyle/>
          <a:p>
            <a:endParaRPr lang="en-US" dirty="0">
              <a:solidFill>
                <a:srgbClr val="605F62"/>
              </a:solidFill>
            </a:endParaRPr>
          </a:p>
        </p:txBody>
      </p:sp>
      <p:sp>
        <p:nvSpPr>
          <p:cNvPr id="13" name="Slide Number Placeholder 13"/>
          <p:cNvSpPr>
            <a:spLocks noGrp="1"/>
          </p:cNvSpPr>
          <p:nvPr>
            <p:ph type="sldNum" sz="quarter" idx="16"/>
          </p:nvPr>
        </p:nvSpPr>
        <p:spPr>
          <a:xfrm>
            <a:off x="11074401" y="6374246"/>
            <a:ext cx="462327" cy="308355"/>
          </a:xfrm>
          <a:prstGeom prst="rect">
            <a:avLst/>
          </a:prstGeom>
        </p:spPr>
        <p:txBody>
          <a:bodyPr/>
          <a:lstStyle/>
          <a:p>
            <a:fld id="{0D558541-60C9-42A2-8392-FF12533A6B7A}" type="slidenum">
              <a:rPr lang="en-US" smtClean="0"/>
              <a:pPr/>
              <a:t>‹#›</a:t>
            </a:fld>
            <a:endParaRPr lang="en-US" dirty="0"/>
          </a:p>
        </p:txBody>
      </p:sp>
      <p:pic>
        <p:nvPicPr>
          <p:cNvPr id="6" name="Picture 5" descr="NM-Logo-Stacked-RGB.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5719" y="6283001"/>
            <a:ext cx="1935404" cy="361216"/>
          </a:xfrm>
          <a:prstGeom prst="rect">
            <a:avLst/>
          </a:prstGeom>
        </p:spPr>
      </p:pic>
    </p:spTree>
    <p:extLst>
      <p:ext uri="{BB962C8B-B14F-4D97-AF65-F5344CB8AC3E}">
        <p14:creationId xmlns:p14="http://schemas.microsoft.com/office/powerpoint/2010/main" val="61727936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Blank No Logo">
    <p:spTree>
      <p:nvGrpSpPr>
        <p:cNvPr id="1" name=""/>
        <p:cNvGrpSpPr/>
        <p:nvPr/>
      </p:nvGrpSpPr>
      <p:grpSpPr>
        <a:xfrm>
          <a:off x="0" y="0"/>
          <a:ext cx="0" cy="0"/>
          <a:chOff x="0" y="0"/>
          <a:chExt cx="0" cy="0"/>
        </a:xfrm>
      </p:grpSpPr>
      <p:sp>
        <p:nvSpPr>
          <p:cNvPr id="8" name="Date Placeholder 11"/>
          <p:cNvSpPr>
            <a:spLocks noGrp="1"/>
          </p:cNvSpPr>
          <p:nvPr>
            <p:ph type="dt" sz="half" idx="14"/>
          </p:nvPr>
        </p:nvSpPr>
        <p:spPr>
          <a:xfrm>
            <a:off x="3133344" y="6436627"/>
            <a:ext cx="1133856" cy="224367"/>
          </a:xfrm>
          <a:prstGeom prst="rect">
            <a:avLst/>
          </a:prstGeom>
        </p:spPr>
        <p:txBody>
          <a:bodyPr/>
          <a:lstStyle/>
          <a:p>
            <a:fld id="{C9B44B80-C542-3444-8449-750F3D760E45}" type="datetime1">
              <a:rPr lang="en-US" smtClean="0"/>
              <a:t>5/27/2022</a:t>
            </a:fld>
            <a:endParaRPr lang="en-US" dirty="0"/>
          </a:p>
        </p:txBody>
      </p:sp>
      <p:sp>
        <p:nvSpPr>
          <p:cNvPr id="9" name="Footer Placeholder 12"/>
          <p:cNvSpPr>
            <a:spLocks noGrp="1"/>
          </p:cNvSpPr>
          <p:nvPr>
            <p:ph type="ftr" sz="quarter" idx="15"/>
          </p:nvPr>
        </p:nvSpPr>
        <p:spPr>
          <a:xfrm>
            <a:off x="4162659" y="6374245"/>
            <a:ext cx="6908800" cy="308355"/>
          </a:xfrm>
          <a:prstGeom prst="rect">
            <a:avLst/>
          </a:prstGeom>
        </p:spPr>
        <p:txBody>
          <a:bodyPr/>
          <a:lstStyle/>
          <a:p>
            <a:endParaRPr lang="en-US" dirty="0">
              <a:solidFill>
                <a:srgbClr val="605F62"/>
              </a:solidFill>
            </a:endParaRPr>
          </a:p>
        </p:txBody>
      </p:sp>
      <p:sp>
        <p:nvSpPr>
          <p:cNvPr id="13" name="Slide Number Placeholder 13"/>
          <p:cNvSpPr>
            <a:spLocks noGrp="1"/>
          </p:cNvSpPr>
          <p:nvPr>
            <p:ph type="sldNum" sz="quarter" idx="16"/>
          </p:nvPr>
        </p:nvSpPr>
        <p:spPr>
          <a:xfrm>
            <a:off x="11074401" y="6374246"/>
            <a:ext cx="462327" cy="308355"/>
          </a:xfrm>
          <a:prstGeom prst="rect">
            <a:avLst/>
          </a:prstGeom>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164847474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9" name="Title 1"/>
          <p:cNvSpPr>
            <a:spLocks noGrp="1"/>
          </p:cNvSpPr>
          <p:nvPr>
            <p:ph type="ctrTitle"/>
          </p:nvPr>
        </p:nvSpPr>
        <p:spPr bwMode="gray">
          <a:xfrm>
            <a:off x="1460259" y="2759803"/>
            <a:ext cx="8963171" cy="1168439"/>
          </a:xfrm>
          <a:prstGeom prst="rect">
            <a:avLst/>
          </a:prstGeom>
        </p:spPr>
        <p:txBody>
          <a:bodyPr rIns="0" bIns="0" anchor="b" anchorCtr="0"/>
          <a:lstStyle>
            <a:lvl1pPr>
              <a:lnSpc>
                <a:spcPct val="90000"/>
              </a:lnSpc>
              <a:defRPr sz="4000" b="0">
                <a:solidFill>
                  <a:schemeClr val="tx2"/>
                </a:solidFill>
              </a:defRPr>
            </a:lvl1pPr>
          </a:lstStyle>
          <a:p>
            <a:r>
              <a:rPr lang="en-US" dirty="0"/>
              <a:t>Click to edit Master title style</a:t>
            </a:r>
          </a:p>
        </p:txBody>
      </p:sp>
      <p:sp>
        <p:nvSpPr>
          <p:cNvPr id="10" name="Subtitle 2"/>
          <p:cNvSpPr>
            <a:spLocks noGrp="1"/>
          </p:cNvSpPr>
          <p:nvPr>
            <p:ph type="subTitle" idx="1" hasCustomPrompt="1"/>
          </p:nvPr>
        </p:nvSpPr>
        <p:spPr bwMode="gray">
          <a:xfrm>
            <a:off x="1490143" y="3986119"/>
            <a:ext cx="8534400" cy="914400"/>
          </a:xfrm>
          <a:prstGeom prst="rect">
            <a:avLst/>
          </a:prstGeom>
        </p:spPr>
        <p:txBody>
          <a:bodyPr/>
          <a:lstStyle>
            <a:lvl1pPr marL="0" indent="0" algn="l">
              <a:lnSpc>
                <a:spcPct val="90000"/>
              </a:lnSpc>
              <a:spcBef>
                <a:spcPts val="0"/>
              </a:spcBef>
              <a:buNone/>
              <a:defRPr sz="2400" baseline="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Slide Subtitle</a:t>
            </a:r>
          </a:p>
        </p:txBody>
      </p:sp>
      <p:sp>
        <p:nvSpPr>
          <p:cNvPr id="17" name="Date Placeholder 11"/>
          <p:cNvSpPr>
            <a:spLocks noGrp="1"/>
          </p:cNvSpPr>
          <p:nvPr>
            <p:ph type="dt" sz="half" idx="14"/>
          </p:nvPr>
        </p:nvSpPr>
        <p:spPr>
          <a:xfrm>
            <a:off x="3133344" y="6436627"/>
            <a:ext cx="1133856" cy="224367"/>
          </a:xfrm>
          <a:prstGeom prst="rect">
            <a:avLst/>
          </a:prstGeom>
        </p:spPr>
        <p:txBody>
          <a:bodyPr/>
          <a:lstStyle/>
          <a:p>
            <a:fld id="{C9B44B80-C542-3444-8449-750F3D760E45}" type="datetime1">
              <a:rPr lang="en-US" smtClean="0"/>
              <a:t>5/27/2022</a:t>
            </a:fld>
            <a:endParaRPr lang="en-US" dirty="0"/>
          </a:p>
        </p:txBody>
      </p:sp>
      <p:sp>
        <p:nvSpPr>
          <p:cNvPr id="18" name="Footer Placeholder 12"/>
          <p:cNvSpPr>
            <a:spLocks noGrp="1"/>
          </p:cNvSpPr>
          <p:nvPr>
            <p:ph type="ftr" sz="quarter" idx="15"/>
          </p:nvPr>
        </p:nvSpPr>
        <p:spPr>
          <a:xfrm>
            <a:off x="4162659" y="6374245"/>
            <a:ext cx="6908800" cy="308355"/>
          </a:xfrm>
          <a:prstGeom prst="rect">
            <a:avLst/>
          </a:prstGeom>
        </p:spPr>
        <p:txBody>
          <a:bodyPr/>
          <a:lstStyle/>
          <a:p>
            <a:endParaRPr lang="en-US" dirty="0">
              <a:solidFill>
                <a:srgbClr val="605F62"/>
              </a:solidFill>
            </a:endParaRPr>
          </a:p>
        </p:txBody>
      </p:sp>
      <p:sp>
        <p:nvSpPr>
          <p:cNvPr id="19" name="Slide Number Placeholder 13"/>
          <p:cNvSpPr>
            <a:spLocks noGrp="1"/>
          </p:cNvSpPr>
          <p:nvPr>
            <p:ph type="sldNum" sz="quarter" idx="16"/>
          </p:nvPr>
        </p:nvSpPr>
        <p:spPr>
          <a:xfrm>
            <a:off x="11074401" y="6374246"/>
            <a:ext cx="462327" cy="308355"/>
          </a:xfrm>
          <a:prstGeom prst="rect">
            <a:avLst/>
          </a:prstGeom>
        </p:spPr>
        <p:txBody>
          <a:bodyPr/>
          <a:lstStyle/>
          <a:p>
            <a:fld id="{0D558541-60C9-42A2-8392-FF12533A6B7A}" type="slidenum">
              <a:rPr lang="en-US" smtClean="0"/>
              <a:pPr/>
              <a:t>‹#›</a:t>
            </a:fld>
            <a:endParaRPr lang="en-US" dirty="0"/>
          </a:p>
        </p:txBody>
      </p:sp>
      <p:pic>
        <p:nvPicPr>
          <p:cNvPr id="8" name="Picture 7" descr="NM-Logo-Stacked-RGB.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2003" y="6283001"/>
            <a:ext cx="1935404" cy="361216"/>
          </a:xfrm>
          <a:prstGeom prst="rect">
            <a:avLst/>
          </a:prstGeom>
        </p:spPr>
      </p:pic>
    </p:spTree>
    <p:extLst>
      <p:ext uri="{BB962C8B-B14F-4D97-AF65-F5344CB8AC3E}">
        <p14:creationId xmlns:p14="http://schemas.microsoft.com/office/powerpoint/2010/main" val="339799551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2E6E0F-1B8A-4793-B502-46F9F2E8E92E}" type="datetimeFigureOut">
              <a:rPr lang="en-US" smtClean="0"/>
              <a:t>5/27/2022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39A6F8-F682-4ECF-A7C3-CCF9DA0A3977}" type="slidenum">
              <a:rPr lang="en-US" smtClean="0"/>
              <a:t>‹#›</a:t>
            </a:fld>
            <a:endParaRPr lang="en-US"/>
          </a:p>
        </p:txBody>
      </p:sp>
    </p:spTree>
    <p:extLst>
      <p:ext uri="{BB962C8B-B14F-4D97-AF65-F5344CB8AC3E}">
        <p14:creationId xmlns:p14="http://schemas.microsoft.com/office/powerpoint/2010/main" val="249442176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5600" y="327602"/>
            <a:ext cx="11318400" cy="886823"/>
          </a:xfrm>
        </p:spPr>
        <p:txBody>
          <a:bodyPr anchor="t">
            <a:noAutofit/>
          </a:bodyPr>
          <a:lstStyle>
            <a:lvl1pPr algn="l">
              <a:defRPr sz="2700" b="1">
                <a:solidFill>
                  <a:schemeClr val="tx1"/>
                </a:solidFill>
              </a:defRPr>
            </a:lvl1pPr>
          </a:lstStyle>
          <a:p>
            <a:r>
              <a:rPr lang="en-US"/>
              <a:t>Click to edit Master title style</a:t>
            </a:r>
            <a:endParaRPr lang="en-CA" dirty="0"/>
          </a:p>
        </p:txBody>
      </p:sp>
      <p:sp>
        <p:nvSpPr>
          <p:cNvPr id="3" name="Content Placeholder 2"/>
          <p:cNvSpPr>
            <a:spLocks noGrp="1"/>
          </p:cNvSpPr>
          <p:nvPr>
            <p:ph idx="1"/>
          </p:nvPr>
        </p:nvSpPr>
        <p:spPr>
          <a:xfrm>
            <a:off x="446400" y="1214422"/>
            <a:ext cx="11313600" cy="4577979"/>
          </a:xfrm>
        </p:spPr>
        <p:txBody>
          <a:bodyPr>
            <a:normAutofit/>
          </a:bodyPr>
          <a:lstStyle>
            <a:lvl1pPr marL="198835" indent="-198835">
              <a:lnSpc>
                <a:spcPct val="135000"/>
              </a:lnSpc>
              <a:spcBef>
                <a:spcPts val="900"/>
              </a:spcBef>
              <a:defRPr sz="1800">
                <a:solidFill>
                  <a:schemeClr val="tx1"/>
                </a:solidFill>
              </a:defRPr>
            </a:lvl1pPr>
            <a:lvl2pPr>
              <a:defRPr sz="1500">
                <a:solidFill>
                  <a:schemeClr val="tx1"/>
                </a:solidFill>
              </a:defRPr>
            </a:lvl2pPr>
            <a:lvl3pPr>
              <a:defRPr sz="1350">
                <a:solidFill>
                  <a:schemeClr val="tx1"/>
                </a:solidFill>
              </a:defRPr>
            </a:lvl3pPr>
            <a:lvl4pPr>
              <a:defRPr sz="1200">
                <a:solidFill>
                  <a:schemeClr val="tx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cxnSp>
        <p:nvCxnSpPr>
          <p:cNvPr id="9" name="Straight Connector 8"/>
          <p:cNvCxnSpPr/>
          <p:nvPr/>
        </p:nvCxnSpPr>
        <p:spPr>
          <a:xfrm flipV="1">
            <a:off x="609600" y="5952569"/>
            <a:ext cx="10972800" cy="1"/>
          </a:xfrm>
          <a:prstGeom prst="line">
            <a:avLst/>
          </a:prstGeom>
          <a:ln w="19050">
            <a:solidFill>
              <a:srgbClr val="7399C6"/>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4"/>
          </p:nvPr>
        </p:nvSpPr>
        <p:spPr>
          <a:xfrm>
            <a:off x="11239536" y="71416"/>
            <a:ext cx="66671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663A58BB-6B63-4973-8F37-DDF465E71934}" type="slidenum">
              <a:rPr lang="en-US" smtClean="0"/>
              <a:pPr>
                <a:defRPr/>
              </a:pPr>
              <a:t>‹#›</a:t>
            </a:fld>
            <a:endParaRPr lang="en-US" dirty="0"/>
          </a:p>
        </p:txBody>
      </p:sp>
      <p:sp>
        <p:nvSpPr>
          <p:cNvPr id="7" name="Date Placeholder 9"/>
          <p:cNvSpPr>
            <a:spLocks noGrp="1"/>
          </p:cNvSpPr>
          <p:nvPr>
            <p:ph type="dt" sz="half" idx="2"/>
          </p:nvPr>
        </p:nvSpPr>
        <p:spPr>
          <a:xfrm>
            <a:off x="3809984" y="6357960"/>
            <a:ext cx="2844800" cy="365125"/>
          </a:xfrm>
          <a:prstGeom prst="rect">
            <a:avLst/>
          </a:prstGeom>
        </p:spPr>
        <p:txBody>
          <a:bodyPr vert="horz" lIns="91440" tIns="45720" rIns="91440" bIns="45720" rtlCol="0" anchor="ctr"/>
          <a:lstStyle>
            <a:lvl1pPr algn="ctr">
              <a:defRPr sz="900" baseline="0">
                <a:solidFill>
                  <a:schemeClr val="bg2"/>
                </a:solidFill>
                <a:latin typeface="Times New Roman" pitchFamily="18" charset="0"/>
              </a:defRPr>
            </a:lvl1pPr>
          </a:lstStyle>
          <a:p>
            <a:pPr>
              <a:defRPr/>
            </a:pPr>
            <a:endParaRPr lang="en-US" dirty="0"/>
          </a:p>
        </p:txBody>
      </p:sp>
    </p:spTree>
    <p:extLst>
      <p:ext uri="{BB962C8B-B14F-4D97-AF65-F5344CB8AC3E}">
        <p14:creationId xmlns:p14="http://schemas.microsoft.com/office/powerpoint/2010/main" val="63198835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19A64A40-A7B5-4E2E-AC41-8C6FC574D0B3}" type="datetimeFigureOut">
              <a:rPr lang="en-US" smtClean="0"/>
              <a:t>5/27/2022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126021-EE31-4A3D-BFEA-2529A9B60491}" type="slidenum">
              <a:rPr lang="en-US" smtClean="0"/>
              <a:t>‹#›</a:t>
            </a:fld>
            <a:endParaRPr lang="en-US"/>
          </a:p>
        </p:txBody>
      </p:sp>
    </p:spTree>
    <p:extLst>
      <p:ext uri="{BB962C8B-B14F-4D97-AF65-F5344CB8AC3E}">
        <p14:creationId xmlns:p14="http://schemas.microsoft.com/office/powerpoint/2010/main" val="7770332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Section Header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Freeform 9"/>
          <p:cNvSpPr/>
          <p:nvPr userDrawn="1"/>
        </p:nvSpPr>
        <p:spPr bwMode="gray">
          <a:xfrm>
            <a:off x="-76200" y="-32656"/>
            <a:ext cx="9492343"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alpha val="8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0853" y="911860"/>
            <a:ext cx="3318329" cy="464288"/>
          </a:xfrm>
          <a:prstGeom prst="rect">
            <a:avLst/>
          </a:prstGeom>
        </p:spPr>
      </p:pic>
      <p:sp>
        <p:nvSpPr>
          <p:cNvPr id="2" name="Title 1"/>
          <p:cNvSpPr>
            <a:spLocks noGrp="1"/>
          </p:cNvSpPr>
          <p:nvPr>
            <p:ph type="ctrTitle" hasCustomPrompt="1"/>
          </p:nvPr>
        </p:nvSpPr>
        <p:spPr>
          <a:xfrm>
            <a:off x="1872341" y="2936911"/>
            <a:ext cx="5181600" cy="1143000"/>
          </a:xfrm>
        </p:spPr>
        <p:txBody>
          <a:bodyPr rIns="0" bIns="0" anchor="b" anchorCtr="0"/>
          <a:lstStyle>
            <a:lvl1pPr>
              <a:lnSpc>
                <a:spcPct val="90000"/>
              </a:lnSpc>
              <a:defRPr sz="2800" b="0">
                <a:solidFill>
                  <a:schemeClr val="tx2"/>
                </a:solidFill>
              </a:defRPr>
            </a:lvl1pPr>
          </a:lstStyle>
          <a:p>
            <a:r>
              <a:rPr lang="en-US" dirty="0"/>
              <a:t>Section Title</a:t>
            </a:r>
          </a:p>
        </p:txBody>
      </p:sp>
      <p:sp>
        <p:nvSpPr>
          <p:cNvPr id="3" name="Subtitle 2"/>
          <p:cNvSpPr>
            <a:spLocks noGrp="1"/>
          </p:cNvSpPr>
          <p:nvPr>
            <p:ph type="subTitle" idx="1" hasCustomPrompt="1"/>
          </p:nvPr>
        </p:nvSpPr>
        <p:spPr>
          <a:xfrm>
            <a:off x="1872341" y="4135003"/>
            <a:ext cx="5849259" cy="935515"/>
          </a:xfrm>
        </p:spPr>
        <p:txBody>
          <a:bodyPr/>
          <a:lstStyle>
            <a:lvl1pPr marL="0" indent="0" algn="l">
              <a:lnSpc>
                <a:spcPct val="90000"/>
              </a:lnSpc>
              <a:spcBef>
                <a:spcPts val="0"/>
              </a:spcBef>
              <a:buNone/>
              <a:defRPr sz="2000" baseline="0">
                <a:solidFill>
                  <a:schemeClr val="tx1"/>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84928799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A64A40-A7B5-4E2E-AC41-8C6FC574D0B3}" type="datetimeFigureOut">
              <a:rPr lang="en-US" smtClean="0"/>
              <a:t>5/27/2022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126021-EE31-4A3D-BFEA-2529A9B60491}" type="slidenum">
              <a:rPr lang="en-US" smtClean="0"/>
              <a:t>‹#›</a:t>
            </a:fld>
            <a:endParaRPr lang="en-US"/>
          </a:p>
        </p:txBody>
      </p:sp>
    </p:spTree>
    <p:extLst>
      <p:ext uri="{BB962C8B-B14F-4D97-AF65-F5344CB8AC3E}">
        <p14:creationId xmlns:p14="http://schemas.microsoft.com/office/powerpoint/2010/main" val="344352880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9A64A40-A7B5-4E2E-AC41-8C6FC574D0B3}" type="datetimeFigureOut">
              <a:rPr lang="en-US" smtClean="0"/>
              <a:t>5/27/2022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126021-EE31-4A3D-BFEA-2529A9B60491}" type="slidenum">
              <a:rPr lang="en-US" smtClean="0"/>
              <a:t>‹#›</a:t>
            </a:fld>
            <a:endParaRPr lang="en-US"/>
          </a:p>
        </p:txBody>
      </p:sp>
    </p:spTree>
    <p:extLst>
      <p:ext uri="{BB962C8B-B14F-4D97-AF65-F5344CB8AC3E}">
        <p14:creationId xmlns:p14="http://schemas.microsoft.com/office/powerpoint/2010/main" val="204397653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A64A40-A7B5-4E2E-AC41-8C6FC574D0B3}" type="datetimeFigureOut">
              <a:rPr lang="en-US" smtClean="0"/>
              <a:t>5/27/2022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126021-EE31-4A3D-BFEA-2529A9B60491}" type="slidenum">
              <a:rPr lang="en-US" smtClean="0"/>
              <a:t>‹#›</a:t>
            </a:fld>
            <a:endParaRPr lang="en-US"/>
          </a:p>
        </p:txBody>
      </p:sp>
    </p:spTree>
    <p:extLst>
      <p:ext uri="{BB962C8B-B14F-4D97-AF65-F5344CB8AC3E}">
        <p14:creationId xmlns:p14="http://schemas.microsoft.com/office/powerpoint/2010/main" val="182919595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9A64A40-A7B5-4E2E-AC41-8C6FC574D0B3}" type="datetimeFigureOut">
              <a:rPr lang="en-US" smtClean="0"/>
              <a:t>5/27/2022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126021-EE31-4A3D-BFEA-2529A9B60491}" type="slidenum">
              <a:rPr lang="en-US" smtClean="0"/>
              <a:t>‹#›</a:t>
            </a:fld>
            <a:endParaRPr lang="en-US"/>
          </a:p>
        </p:txBody>
      </p:sp>
    </p:spTree>
    <p:extLst>
      <p:ext uri="{BB962C8B-B14F-4D97-AF65-F5344CB8AC3E}">
        <p14:creationId xmlns:p14="http://schemas.microsoft.com/office/powerpoint/2010/main" val="54116997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9A64A40-A7B5-4E2E-AC41-8C6FC574D0B3}" type="datetimeFigureOut">
              <a:rPr lang="en-US" smtClean="0"/>
              <a:t>5/27/2022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126021-EE31-4A3D-BFEA-2529A9B60491}" type="slidenum">
              <a:rPr lang="en-US" smtClean="0"/>
              <a:t>‹#›</a:t>
            </a:fld>
            <a:endParaRPr lang="en-US"/>
          </a:p>
        </p:txBody>
      </p:sp>
    </p:spTree>
    <p:extLst>
      <p:ext uri="{BB962C8B-B14F-4D97-AF65-F5344CB8AC3E}">
        <p14:creationId xmlns:p14="http://schemas.microsoft.com/office/powerpoint/2010/main" val="130690276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A64A40-A7B5-4E2E-AC41-8C6FC574D0B3}" type="datetimeFigureOut">
              <a:rPr lang="en-US" smtClean="0"/>
              <a:t>5/27/2022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126021-EE31-4A3D-BFEA-2529A9B60491}" type="slidenum">
              <a:rPr lang="en-US" smtClean="0"/>
              <a:t>‹#›</a:t>
            </a:fld>
            <a:endParaRPr lang="en-US"/>
          </a:p>
        </p:txBody>
      </p:sp>
    </p:spTree>
    <p:extLst>
      <p:ext uri="{BB962C8B-B14F-4D97-AF65-F5344CB8AC3E}">
        <p14:creationId xmlns:p14="http://schemas.microsoft.com/office/powerpoint/2010/main" val="179656405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9A64A40-A7B5-4E2E-AC41-8C6FC574D0B3}" type="datetimeFigureOut">
              <a:rPr lang="en-US" smtClean="0"/>
              <a:t>5/27/2022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126021-EE31-4A3D-BFEA-2529A9B60491}" type="slidenum">
              <a:rPr lang="en-US" smtClean="0"/>
              <a:t>‹#›</a:t>
            </a:fld>
            <a:endParaRPr lang="en-US"/>
          </a:p>
        </p:txBody>
      </p:sp>
    </p:spTree>
    <p:extLst>
      <p:ext uri="{BB962C8B-B14F-4D97-AF65-F5344CB8AC3E}">
        <p14:creationId xmlns:p14="http://schemas.microsoft.com/office/powerpoint/2010/main" val="16491811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9A64A40-A7B5-4E2E-AC41-8C6FC574D0B3}" type="datetimeFigureOut">
              <a:rPr lang="en-US" smtClean="0"/>
              <a:t>5/27/2022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126021-EE31-4A3D-BFEA-2529A9B60491}" type="slidenum">
              <a:rPr lang="en-US" smtClean="0"/>
              <a:t>‹#›</a:t>
            </a:fld>
            <a:endParaRPr lang="en-US"/>
          </a:p>
        </p:txBody>
      </p:sp>
    </p:spTree>
    <p:extLst>
      <p:ext uri="{BB962C8B-B14F-4D97-AF65-F5344CB8AC3E}">
        <p14:creationId xmlns:p14="http://schemas.microsoft.com/office/powerpoint/2010/main" val="345145949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A64A40-A7B5-4E2E-AC41-8C6FC574D0B3}" type="datetimeFigureOut">
              <a:rPr lang="en-US" smtClean="0"/>
              <a:t>5/27/2022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126021-EE31-4A3D-BFEA-2529A9B60491}" type="slidenum">
              <a:rPr lang="en-US" smtClean="0"/>
              <a:t>‹#›</a:t>
            </a:fld>
            <a:endParaRPr lang="en-US"/>
          </a:p>
        </p:txBody>
      </p:sp>
    </p:spTree>
    <p:extLst>
      <p:ext uri="{BB962C8B-B14F-4D97-AF65-F5344CB8AC3E}">
        <p14:creationId xmlns:p14="http://schemas.microsoft.com/office/powerpoint/2010/main" val="333942133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A64A40-A7B5-4E2E-AC41-8C6FC574D0B3}" type="datetimeFigureOut">
              <a:rPr lang="en-US" smtClean="0"/>
              <a:t>5/27/2022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126021-EE31-4A3D-BFEA-2529A9B60491}" type="slidenum">
              <a:rPr lang="en-US" smtClean="0"/>
              <a:t>‹#›</a:t>
            </a:fld>
            <a:endParaRPr lang="en-US"/>
          </a:p>
        </p:txBody>
      </p:sp>
    </p:spTree>
    <p:extLst>
      <p:ext uri="{BB962C8B-B14F-4D97-AF65-F5344CB8AC3E}">
        <p14:creationId xmlns:p14="http://schemas.microsoft.com/office/powerpoint/2010/main" val="38541818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Section Header 3">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Freeform 8"/>
          <p:cNvSpPr/>
          <p:nvPr userDrawn="1"/>
        </p:nvSpPr>
        <p:spPr bwMode="gray">
          <a:xfrm>
            <a:off x="-76200" y="-32656"/>
            <a:ext cx="9492343"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alpha val="8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0853" y="911860"/>
            <a:ext cx="3318329" cy="464288"/>
          </a:xfrm>
          <a:prstGeom prst="rect">
            <a:avLst/>
          </a:prstGeom>
        </p:spPr>
      </p:pic>
      <p:sp>
        <p:nvSpPr>
          <p:cNvPr id="2" name="Title 1"/>
          <p:cNvSpPr>
            <a:spLocks noGrp="1"/>
          </p:cNvSpPr>
          <p:nvPr>
            <p:ph type="ctrTitle" hasCustomPrompt="1"/>
          </p:nvPr>
        </p:nvSpPr>
        <p:spPr>
          <a:xfrm>
            <a:off x="1872341" y="2936911"/>
            <a:ext cx="5181600" cy="1143000"/>
          </a:xfrm>
        </p:spPr>
        <p:txBody>
          <a:bodyPr rIns="0" bIns="0" anchor="b" anchorCtr="0"/>
          <a:lstStyle>
            <a:lvl1pPr>
              <a:lnSpc>
                <a:spcPct val="90000"/>
              </a:lnSpc>
              <a:defRPr sz="2800" b="0">
                <a:solidFill>
                  <a:schemeClr val="tx2"/>
                </a:solidFill>
              </a:defRPr>
            </a:lvl1pPr>
          </a:lstStyle>
          <a:p>
            <a:r>
              <a:rPr lang="en-US" dirty="0"/>
              <a:t>Section Title</a:t>
            </a:r>
          </a:p>
        </p:txBody>
      </p:sp>
      <p:sp>
        <p:nvSpPr>
          <p:cNvPr id="3" name="Subtitle 2"/>
          <p:cNvSpPr>
            <a:spLocks noGrp="1"/>
          </p:cNvSpPr>
          <p:nvPr>
            <p:ph type="subTitle" idx="1" hasCustomPrompt="1"/>
          </p:nvPr>
        </p:nvSpPr>
        <p:spPr>
          <a:xfrm>
            <a:off x="1872341" y="4135003"/>
            <a:ext cx="5849259" cy="935515"/>
          </a:xfrm>
        </p:spPr>
        <p:txBody>
          <a:bodyPr/>
          <a:lstStyle>
            <a:lvl1pPr marL="0" indent="0" algn="l">
              <a:lnSpc>
                <a:spcPct val="90000"/>
              </a:lnSpc>
              <a:spcBef>
                <a:spcPts val="0"/>
              </a:spcBef>
              <a:buNone/>
              <a:defRPr sz="2000" baseline="0">
                <a:solidFill>
                  <a:schemeClr val="tx1"/>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181620763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619229" y="2243957"/>
            <a:ext cx="8963171" cy="1520204"/>
          </a:xfrm>
        </p:spPr>
        <p:txBody>
          <a:bodyPr rIns="0" bIns="0" anchor="b" anchorCtr="0"/>
          <a:lstStyle>
            <a:lvl1pPr>
              <a:lnSpc>
                <a:spcPct val="90000"/>
              </a:lnSpc>
              <a:defRPr sz="4000" b="0">
                <a:solidFill>
                  <a:schemeClr val="tx2"/>
                </a:solidFill>
              </a:defRPr>
            </a:lvl1pPr>
          </a:lstStyle>
          <a:p>
            <a:r>
              <a:rPr lang="en-US" dirty="0"/>
              <a:t>Document Title</a:t>
            </a:r>
          </a:p>
        </p:txBody>
      </p:sp>
      <p:sp>
        <p:nvSpPr>
          <p:cNvPr id="3" name="Subtitle 2"/>
          <p:cNvSpPr>
            <a:spLocks noGrp="1"/>
          </p:cNvSpPr>
          <p:nvPr>
            <p:ph type="subTitle" idx="1" hasCustomPrompt="1"/>
          </p:nvPr>
        </p:nvSpPr>
        <p:spPr>
          <a:xfrm>
            <a:off x="2619229" y="3821621"/>
            <a:ext cx="8534400" cy="685800"/>
          </a:xfrm>
        </p:spPr>
        <p:txBody>
          <a:bodyPr/>
          <a:lstStyle>
            <a:lvl1pPr marL="0" indent="0" algn="l">
              <a:lnSpc>
                <a:spcPct val="90000"/>
              </a:lnSpc>
              <a:spcBef>
                <a:spcPts val="0"/>
              </a:spcBef>
              <a:buNone/>
              <a:defRPr sz="2400" baseline="0">
                <a:solidFill>
                  <a:schemeClr val="tx2"/>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Secondary Document Title</a:t>
            </a:r>
          </a:p>
        </p:txBody>
      </p:sp>
      <p:sp>
        <p:nvSpPr>
          <p:cNvPr id="4" name="Date Placeholder 3"/>
          <p:cNvSpPr>
            <a:spLocks noGrp="1"/>
          </p:cNvSpPr>
          <p:nvPr>
            <p:ph type="dt" sz="half" idx="10"/>
          </p:nvPr>
        </p:nvSpPr>
        <p:spPr>
          <a:xfrm>
            <a:off x="2619235" y="6525849"/>
            <a:ext cx="1143119" cy="168275"/>
          </a:xfrm>
        </p:spPr>
        <p:txBody>
          <a:bodyPr/>
          <a:lstStyle>
            <a:lvl1pPr>
              <a:defRPr>
                <a:solidFill>
                  <a:schemeClr val="tx1"/>
                </a:solidFill>
              </a:defRPr>
            </a:lvl1pPr>
          </a:lstStyle>
          <a:p>
            <a:fld id="{C1C0A807-ED3F-4BFC-818A-C6D74C0C9284}" type="datetime1">
              <a:rPr lang="en-US" smtClean="0">
                <a:solidFill>
                  <a:srgbClr val="54585A"/>
                </a:solidFill>
              </a:rPr>
              <a:t>5/27/2022</a:t>
            </a:fld>
            <a:endParaRPr lang="en-US">
              <a:solidFill>
                <a:srgbClr val="54585A"/>
              </a:solidFill>
            </a:endParaRP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77735" y="911869"/>
            <a:ext cx="3318336" cy="464289"/>
          </a:xfrm>
          <a:prstGeom prst="rect">
            <a:avLst/>
          </a:prstGeom>
        </p:spPr>
      </p:pic>
      <p:pic>
        <p:nvPicPr>
          <p:cNvPr id="7" name="Picture 6"/>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 y="917359"/>
            <a:ext cx="2220543" cy="2716099"/>
          </a:xfrm>
          <a:prstGeom prst="rect">
            <a:avLst/>
          </a:prstGeom>
        </p:spPr>
      </p:pic>
    </p:spTree>
    <p:extLst>
      <p:ext uri="{BB962C8B-B14F-4D97-AF65-F5344CB8AC3E}">
        <p14:creationId xmlns:p14="http://schemas.microsoft.com/office/powerpoint/2010/main" val="350873683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title" preserve="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Freeform 9"/>
          <p:cNvSpPr/>
          <p:nvPr userDrawn="1"/>
        </p:nvSpPr>
        <p:spPr bwMode="gray">
          <a:xfrm>
            <a:off x="-76200" y="-32656"/>
            <a:ext cx="9492343"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alpha val="8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0853" y="911860"/>
            <a:ext cx="3318329" cy="464288"/>
          </a:xfrm>
          <a:prstGeom prst="rect">
            <a:avLst/>
          </a:prstGeom>
        </p:spPr>
      </p:pic>
      <p:sp>
        <p:nvSpPr>
          <p:cNvPr id="2" name="Title 1"/>
          <p:cNvSpPr>
            <a:spLocks noGrp="1"/>
          </p:cNvSpPr>
          <p:nvPr>
            <p:ph type="ctrTitle" hasCustomPrompt="1"/>
          </p:nvPr>
        </p:nvSpPr>
        <p:spPr>
          <a:xfrm>
            <a:off x="1872341" y="2936911"/>
            <a:ext cx="5181600" cy="1143000"/>
          </a:xfrm>
        </p:spPr>
        <p:txBody>
          <a:bodyPr rIns="0" bIns="0" anchor="b" anchorCtr="0"/>
          <a:lstStyle>
            <a:lvl1pPr>
              <a:lnSpc>
                <a:spcPct val="90000"/>
              </a:lnSpc>
              <a:defRPr sz="2800" b="0">
                <a:solidFill>
                  <a:schemeClr val="tx2"/>
                </a:solidFill>
              </a:defRPr>
            </a:lvl1pPr>
          </a:lstStyle>
          <a:p>
            <a:r>
              <a:rPr lang="en-US" dirty="0"/>
              <a:t>Section Title</a:t>
            </a:r>
          </a:p>
        </p:txBody>
      </p:sp>
      <p:sp>
        <p:nvSpPr>
          <p:cNvPr id="3" name="Subtitle 2"/>
          <p:cNvSpPr>
            <a:spLocks noGrp="1"/>
          </p:cNvSpPr>
          <p:nvPr>
            <p:ph type="subTitle" idx="1" hasCustomPrompt="1"/>
          </p:nvPr>
        </p:nvSpPr>
        <p:spPr>
          <a:xfrm>
            <a:off x="1872341" y="4135003"/>
            <a:ext cx="5849259" cy="935515"/>
          </a:xfrm>
        </p:spPr>
        <p:txBody>
          <a:bodyPr/>
          <a:lstStyle>
            <a:lvl1pPr marL="0" indent="0" algn="l">
              <a:lnSpc>
                <a:spcPct val="90000"/>
              </a:lnSpc>
              <a:spcBef>
                <a:spcPts val="0"/>
              </a:spcBef>
              <a:buNone/>
              <a:defRPr sz="2000" baseline="0">
                <a:solidFill>
                  <a:schemeClr val="tx1"/>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250971693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itle" preserve="1">
  <p:cSld name="Section Header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Freeform 9"/>
          <p:cNvSpPr/>
          <p:nvPr userDrawn="1"/>
        </p:nvSpPr>
        <p:spPr bwMode="gray">
          <a:xfrm>
            <a:off x="-76200" y="-32656"/>
            <a:ext cx="9492343"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alpha val="8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0853" y="911860"/>
            <a:ext cx="3318329" cy="464288"/>
          </a:xfrm>
          <a:prstGeom prst="rect">
            <a:avLst/>
          </a:prstGeom>
        </p:spPr>
      </p:pic>
      <p:sp>
        <p:nvSpPr>
          <p:cNvPr id="2" name="Title 1"/>
          <p:cNvSpPr>
            <a:spLocks noGrp="1"/>
          </p:cNvSpPr>
          <p:nvPr>
            <p:ph type="ctrTitle" hasCustomPrompt="1"/>
          </p:nvPr>
        </p:nvSpPr>
        <p:spPr>
          <a:xfrm>
            <a:off x="1872341" y="2936911"/>
            <a:ext cx="5181600" cy="1143000"/>
          </a:xfrm>
        </p:spPr>
        <p:txBody>
          <a:bodyPr rIns="0" bIns="0" anchor="b" anchorCtr="0"/>
          <a:lstStyle>
            <a:lvl1pPr>
              <a:lnSpc>
                <a:spcPct val="90000"/>
              </a:lnSpc>
              <a:defRPr sz="2800" b="0">
                <a:solidFill>
                  <a:schemeClr val="tx2"/>
                </a:solidFill>
              </a:defRPr>
            </a:lvl1pPr>
          </a:lstStyle>
          <a:p>
            <a:r>
              <a:rPr lang="en-US" dirty="0"/>
              <a:t>Section Title</a:t>
            </a:r>
          </a:p>
        </p:txBody>
      </p:sp>
      <p:sp>
        <p:nvSpPr>
          <p:cNvPr id="3" name="Subtitle 2"/>
          <p:cNvSpPr>
            <a:spLocks noGrp="1"/>
          </p:cNvSpPr>
          <p:nvPr>
            <p:ph type="subTitle" idx="1" hasCustomPrompt="1"/>
          </p:nvPr>
        </p:nvSpPr>
        <p:spPr>
          <a:xfrm>
            <a:off x="1872341" y="4135003"/>
            <a:ext cx="5849259" cy="935515"/>
          </a:xfrm>
        </p:spPr>
        <p:txBody>
          <a:bodyPr/>
          <a:lstStyle>
            <a:lvl1pPr marL="0" indent="0" algn="l">
              <a:lnSpc>
                <a:spcPct val="90000"/>
              </a:lnSpc>
              <a:spcBef>
                <a:spcPts val="0"/>
              </a:spcBef>
              <a:buNone/>
              <a:defRPr sz="2000" baseline="0">
                <a:solidFill>
                  <a:schemeClr val="tx1"/>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137726300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title" preserve="1">
  <p:cSld name="Section Header 3">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Freeform 8"/>
          <p:cNvSpPr/>
          <p:nvPr userDrawn="1"/>
        </p:nvSpPr>
        <p:spPr bwMode="gray">
          <a:xfrm>
            <a:off x="-76200" y="-32656"/>
            <a:ext cx="9492343"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alpha val="8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0853" y="911860"/>
            <a:ext cx="3318329" cy="464288"/>
          </a:xfrm>
          <a:prstGeom prst="rect">
            <a:avLst/>
          </a:prstGeom>
        </p:spPr>
      </p:pic>
      <p:sp>
        <p:nvSpPr>
          <p:cNvPr id="2" name="Title 1"/>
          <p:cNvSpPr>
            <a:spLocks noGrp="1"/>
          </p:cNvSpPr>
          <p:nvPr>
            <p:ph type="ctrTitle" hasCustomPrompt="1"/>
          </p:nvPr>
        </p:nvSpPr>
        <p:spPr>
          <a:xfrm>
            <a:off x="1872341" y="2936911"/>
            <a:ext cx="5181600" cy="1143000"/>
          </a:xfrm>
        </p:spPr>
        <p:txBody>
          <a:bodyPr rIns="0" bIns="0" anchor="b" anchorCtr="0"/>
          <a:lstStyle>
            <a:lvl1pPr>
              <a:lnSpc>
                <a:spcPct val="90000"/>
              </a:lnSpc>
              <a:defRPr sz="2800" b="0">
                <a:solidFill>
                  <a:schemeClr val="tx2"/>
                </a:solidFill>
              </a:defRPr>
            </a:lvl1pPr>
          </a:lstStyle>
          <a:p>
            <a:r>
              <a:rPr lang="en-US" dirty="0"/>
              <a:t>Section Title</a:t>
            </a:r>
          </a:p>
        </p:txBody>
      </p:sp>
      <p:sp>
        <p:nvSpPr>
          <p:cNvPr id="3" name="Subtitle 2"/>
          <p:cNvSpPr>
            <a:spLocks noGrp="1"/>
          </p:cNvSpPr>
          <p:nvPr>
            <p:ph type="subTitle" idx="1" hasCustomPrompt="1"/>
          </p:nvPr>
        </p:nvSpPr>
        <p:spPr>
          <a:xfrm>
            <a:off x="1872341" y="4135003"/>
            <a:ext cx="5849259" cy="935515"/>
          </a:xfrm>
        </p:spPr>
        <p:txBody>
          <a:bodyPr/>
          <a:lstStyle>
            <a:lvl1pPr marL="0" indent="0" algn="l">
              <a:lnSpc>
                <a:spcPct val="90000"/>
              </a:lnSpc>
              <a:spcBef>
                <a:spcPts val="0"/>
              </a:spcBef>
              <a:buNone/>
              <a:defRPr sz="2000" baseline="0">
                <a:solidFill>
                  <a:schemeClr val="tx1"/>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285612947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itle" preserve="1">
  <p:cSld name="Section Header 4">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Freeform 8"/>
          <p:cNvSpPr/>
          <p:nvPr userDrawn="1"/>
        </p:nvSpPr>
        <p:spPr bwMode="gray">
          <a:xfrm>
            <a:off x="-76200" y="-32656"/>
            <a:ext cx="9492343"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alpha val="8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0853" y="911860"/>
            <a:ext cx="3318329" cy="464288"/>
          </a:xfrm>
          <a:prstGeom prst="rect">
            <a:avLst/>
          </a:prstGeom>
        </p:spPr>
      </p:pic>
      <p:sp>
        <p:nvSpPr>
          <p:cNvPr id="2" name="Title 1"/>
          <p:cNvSpPr>
            <a:spLocks noGrp="1"/>
          </p:cNvSpPr>
          <p:nvPr>
            <p:ph type="ctrTitle" hasCustomPrompt="1"/>
          </p:nvPr>
        </p:nvSpPr>
        <p:spPr>
          <a:xfrm>
            <a:off x="1872341" y="2936911"/>
            <a:ext cx="5181600" cy="1143000"/>
          </a:xfrm>
        </p:spPr>
        <p:txBody>
          <a:bodyPr rIns="0" bIns="0" anchor="b" anchorCtr="0"/>
          <a:lstStyle>
            <a:lvl1pPr>
              <a:lnSpc>
                <a:spcPct val="90000"/>
              </a:lnSpc>
              <a:defRPr sz="2800" b="0">
                <a:solidFill>
                  <a:schemeClr val="tx2"/>
                </a:solidFill>
              </a:defRPr>
            </a:lvl1pPr>
          </a:lstStyle>
          <a:p>
            <a:r>
              <a:rPr lang="en-US" dirty="0"/>
              <a:t>Section Title</a:t>
            </a:r>
          </a:p>
        </p:txBody>
      </p:sp>
      <p:sp>
        <p:nvSpPr>
          <p:cNvPr id="3" name="Subtitle 2"/>
          <p:cNvSpPr>
            <a:spLocks noGrp="1"/>
          </p:cNvSpPr>
          <p:nvPr>
            <p:ph type="subTitle" idx="1" hasCustomPrompt="1"/>
          </p:nvPr>
        </p:nvSpPr>
        <p:spPr>
          <a:xfrm>
            <a:off x="1872341" y="4135003"/>
            <a:ext cx="5849259" cy="935515"/>
          </a:xfrm>
        </p:spPr>
        <p:txBody>
          <a:bodyPr/>
          <a:lstStyle>
            <a:lvl1pPr marL="0" indent="0" algn="l">
              <a:lnSpc>
                <a:spcPct val="90000"/>
              </a:lnSpc>
              <a:spcBef>
                <a:spcPts val="0"/>
              </a:spcBef>
              <a:buNone/>
              <a:defRPr sz="2000" baseline="0">
                <a:solidFill>
                  <a:schemeClr val="tx1"/>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377426705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itle" preserve="1">
  <p:cSld name="Section Header 5">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Freeform 8"/>
          <p:cNvSpPr/>
          <p:nvPr userDrawn="1"/>
        </p:nvSpPr>
        <p:spPr bwMode="gray">
          <a:xfrm>
            <a:off x="-76200" y="-32656"/>
            <a:ext cx="9492343"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alpha val="8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0853" y="911860"/>
            <a:ext cx="3318329" cy="464288"/>
          </a:xfrm>
          <a:prstGeom prst="rect">
            <a:avLst/>
          </a:prstGeom>
        </p:spPr>
      </p:pic>
      <p:sp>
        <p:nvSpPr>
          <p:cNvPr id="2" name="Title 1"/>
          <p:cNvSpPr>
            <a:spLocks noGrp="1"/>
          </p:cNvSpPr>
          <p:nvPr>
            <p:ph type="ctrTitle" hasCustomPrompt="1"/>
          </p:nvPr>
        </p:nvSpPr>
        <p:spPr>
          <a:xfrm>
            <a:off x="1872341" y="2936911"/>
            <a:ext cx="5181600" cy="1143000"/>
          </a:xfrm>
        </p:spPr>
        <p:txBody>
          <a:bodyPr rIns="0" bIns="0" anchor="b" anchorCtr="0"/>
          <a:lstStyle>
            <a:lvl1pPr>
              <a:lnSpc>
                <a:spcPct val="90000"/>
              </a:lnSpc>
              <a:defRPr sz="2800" b="0">
                <a:solidFill>
                  <a:schemeClr val="tx2"/>
                </a:solidFill>
              </a:defRPr>
            </a:lvl1pPr>
          </a:lstStyle>
          <a:p>
            <a:r>
              <a:rPr lang="en-US" dirty="0"/>
              <a:t>Section Title</a:t>
            </a:r>
          </a:p>
        </p:txBody>
      </p:sp>
      <p:sp>
        <p:nvSpPr>
          <p:cNvPr id="3" name="Subtitle 2"/>
          <p:cNvSpPr>
            <a:spLocks noGrp="1"/>
          </p:cNvSpPr>
          <p:nvPr>
            <p:ph type="subTitle" idx="1" hasCustomPrompt="1"/>
          </p:nvPr>
        </p:nvSpPr>
        <p:spPr>
          <a:xfrm>
            <a:off x="1872341" y="4135003"/>
            <a:ext cx="5849259" cy="935515"/>
          </a:xfrm>
        </p:spPr>
        <p:txBody>
          <a:bodyPr/>
          <a:lstStyle>
            <a:lvl1pPr marL="0" indent="0" algn="l">
              <a:lnSpc>
                <a:spcPct val="90000"/>
              </a:lnSpc>
              <a:spcBef>
                <a:spcPts val="0"/>
              </a:spcBef>
              <a:buNone/>
              <a:defRPr sz="2000" baseline="0">
                <a:solidFill>
                  <a:schemeClr val="tx1"/>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46612236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Section Header 6">
    <p:spTree>
      <p:nvGrpSpPr>
        <p:cNvPr id="1" name=""/>
        <p:cNvGrpSpPr/>
        <p:nvPr/>
      </p:nvGrpSpPr>
      <p:grpSpPr>
        <a:xfrm>
          <a:off x="0" y="0"/>
          <a:ext cx="0" cy="0"/>
          <a:chOff x="0" y="0"/>
          <a:chExt cx="0" cy="0"/>
        </a:xfrm>
      </p:grpSpPr>
      <p:pic>
        <p:nvPicPr>
          <p:cNvPr id="7" name="Picture 6" descr="skyline_2.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 y="9"/>
            <a:ext cx="12192515" cy="6857711"/>
          </a:xfrm>
          <a:prstGeom prst="rect">
            <a:avLst/>
          </a:prstGeom>
        </p:spPr>
      </p:pic>
      <p:sp>
        <p:nvSpPr>
          <p:cNvPr id="9" name="Freeform 8"/>
          <p:cNvSpPr/>
          <p:nvPr userDrawn="1"/>
        </p:nvSpPr>
        <p:spPr bwMode="gray">
          <a:xfrm>
            <a:off x="-76200" y="-32656"/>
            <a:ext cx="9492343"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alpha val="8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0853" y="911860"/>
            <a:ext cx="3318329" cy="464288"/>
          </a:xfrm>
          <a:prstGeom prst="rect">
            <a:avLst/>
          </a:prstGeom>
        </p:spPr>
      </p:pic>
      <p:sp>
        <p:nvSpPr>
          <p:cNvPr id="2" name="Title 1"/>
          <p:cNvSpPr>
            <a:spLocks noGrp="1"/>
          </p:cNvSpPr>
          <p:nvPr>
            <p:ph type="ctrTitle" hasCustomPrompt="1"/>
          </p:nvPr>
        </p:nvSpPr>
        <p:spPr>
          <a:xfrm>
            <a:off x="1872341" y="2936911"/>
            <a:ext cx="5181600" cy="1143000"/>
          </a:xfrm>
        </p:spPr>
        <p:txBody>
          <a:bodyPr rIns="0" bIns="0" anchor="b" anchorCtr="0"/>
          <a:lstStyle>
            <a:lvl1pPr>
              <a:lnSpc>
                <a:spcPct val="90000"/>
              </a:lnSpc>
              <a:defRPr sz="2800" b="0">
                <a:solidFill>
                  <a:schemeClr val="tx2"/>
                </a:solidFill>
              </a:defRPr>
            </a:lvl1pPr>
          </a:lstStyle>
          <a:p>
            <a:r>
              <a:rPr lang="en-US" dirty="0"/>
              <a:t>Section Title</a:t>
            </a:r>
          </a:p>
        </p:txBody>
      </p:sp>
      <p:sp>
        <p:nvSpPr>
          <p:cNvPr id="3" name="Subtitle 2"/>
          <p:cNvSpPr>
            <a:spLocks noGrp="1"/>
          </p:cNvSpPr>
          <p:nvPr>
            <p:ph type="subTitle" idx="1" hasCustomPrompt="1"/>
          </p:nvPr>
        </p:nvSpPr>
        <p:spPr>
          <a:xfrm>
            <a:off x="1872341" y="4135003"/>
            <a:ext cx="5849259" cy="935515"/>
          </a:xfrm>
        </p:spPr>
        <p:txBody>
          <a:bodyPr/>
          <a:lstStyle>
            <a:lvl1pPr marL="0" indent="0" algn="l">
              <a:lnSpc>
                <a:spcPct val="90000"/>
              </a:lnSpc>
              <a:spcBef>
                <a:spcPts val="0"/>
              </a:spcBef>
              <a:buNone/>
              <a:defRPr sz="2000" baseline="0">
                <a:solidFill>
                  <a:schemeClr val="tx1"/>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241666421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itle" preserve="1">
  <p:cSld name="Section Header 7">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Freeform 8"/>
          <p:cNvSpPr/>
          <p:nvPr userDrawn="1"/>
        </p:nvSpPr>
        <p:spPr bwMode="gray">
          <a:xfrm>
            <a:off x="-76200" y="-32656"/>
            <a:ext cx="9492343"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alpha val="8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0853" y="911860"/>
            <a:ext cx="3318329" cy="464288"/>
          </a:xfrm>
          <a:prstGeom prst="rect">
            <a:avLst/>
          </a:prstGeom>
        </p:spPr>
      </p:pic>
      <p:sp>
        <p:nvSpPr>
          <p:cNvPr id="2" name="Title 1"/>
          <p:cNvSpPr>
            <a:spLocks noGrp="1"/>
          </p:cNvSpPr>
          <p:nvPr>
            <p:ph type="ctrTitle" hasCustomPrompt="1"/>
          </p:nvPr>
        </p:nvSpPr>
        <p:spPr>
          <a:xfrm>
            <a:off x="1872341" y="2936911"/>
            <a:ext cx="5181600" cy="1143000"/>
          </a:xfrm>
        </p:spPr>
        <p:txBody>
          <a:bodyPr rIns="0" bIns="0" anchor="b" anchorCtr="0"/>
          <a:lstStyle>
            <a:lvl1pPr>
              <a:lnSpc>
                <a:spcPct val="90000"/>
              </a:lnSpc>
              <a:defRPr sz="2800" b="0">
                <a:solidFill>
                  <a:schemeClr val="tx2"/>
                </a:solidFill>
              </a:defRPr>
            </a:lvl1pPr>
          </a:lstStyle>
          <a:p>
            <a:r>
              <a:rPr lang="en-US" dirty="0"/>
              <a:t>Section Title</a:t>
            </a:r>
          </a:p>
        </p:txBody>
      </p:sp>
      <p:sp>
        <p:nvSpPr>
          <p:cNvPr id="3" name="Subtitle 2"/>
          <p:cNvSpPr>
            <a:spLocks noGrp="1"/>
          </p:cNvSpPr>
          <p:nvPr>
            <p:ph type="subTitle" idx="1" hasCustomPrompt="1"/>
          </p:nvPr>
        </p:nvSpPr>
        <p:spPr>
          <a:xfrm>
            <a:off x="1872341" y="4135003"/>
            <a:ext cx="5849259" cy="935515"/>
          </a:xfrm>
        </p:spPr>
        <p:txBody>
          <a:bodyPr/>
          <a:lstStyle>
            <a:lvl1pPr marL="0" indent="0" algn="l">
              <a:lnSpc>
                <a:spcPct val="90000"/>
              </a:lnSpc>
              <a:spcBef>
                <a:spcPts val="0"/>
              </a:spcBef>
              <a:buNone/>
              <a:defRPr sz="2000" baseline="0">
                <a:solidFill>
                  <a:schemeClr val="tx1"/>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153380281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Section Header 8">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Freeform 8"/>
          <p:cNvSpPr/>
          <p:nvPr userDrawn="1"/>
        </p:nvSpPr>
        <p:spPr bwMode="gray">
          <a:xfrm>
            <a:off x="-76200" y="-32656"/>
            <a:ext cx="9492343"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alpha val="8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0853" y="911860"/>
            <a:ext cx="3318329" cy="464288"/>
          </a:xfrm>
          <a:prstGeom prst="rect">
            <a:avLst/>
          </a:prstGeom>
        </p:spPr>
      </p:pic>
      <p:sp>
        <p:nvSpPr>
          <p:cNvPr id="2" name="Title 1"/>
          <p:cNvSpPr>
            <a:spLocks noGrp="1"/>
          </p:cNvSpPr>
          <p:nvPr>
            <p:ph type="ctrTitle" hasCustomPrompt="1"/>
          </p:nvPr>
        </p:nvSpPr>
        <p:spPr>
          <a:xfrm>
            <a:off x="1872341" y="2936911"/>
            <a:ext cx="5181600" cy="1143000"/>
          </a:xfrm>
        </p:spPr>
        <p:txBody>
          <a:bodyPr rIns="0" bIns="0" anchor="b" anchorCtr="0"/>
          <a:lstStyle>
            <a:lvl1pPr>
              <a:lnSpc>
                <a:spcPct val="90000"/>
              </a:lnSpc>
              <a:defRPr sz="2800" b="0">
                <a:solidFill>
                  <a:schemeClr val="tx2"/>
                </a:solidFill>
              </a:defRPr>
            </a:lvl1pPr>
          </a:lstStyle>
          <a:p>
            <a:r>
              <a:rPr lang="en-US" dirty="0"/>
              <a:t>Section Title</a:t>
            </a:r>
          </a:p>
        </p:txBody>
      </p:sp>
      <p:sp>
        <p:nvSpPr>
          <p:cNvPr id="3" name="Subtitle 2"/>
          <p:cNvSpPr>
            <a:spLocks noGrp="1"/>
          </p:cNvSpPr>
          <p:nvPr>
            <p:ph type="subTitle" idx="1" hasCustomPrompt="1"/>
          </p:nvPr>
        </p:nvSpPr>
        <p:spPr>
          <a:xfrm>
            <a:off x="1872341" y="4135003"/>
            <a:ext cx="5849259" cy="935515"/>
          </a:xfrm>
        </p:spPr>
        <p:txBody>
          <a:bodyPr/>
          <a:lstStyle>
            <a:lvl1pPr marL="0" indent="0" algn="l">
              <a:lnSpc>
                <a:spcPct val="90000"/>
              </a:lnSpc>
              <a:spcBef>
                <a:spcPts val="0"/>
              </a:spcBef>
              <a:buNone/>
              <a:defRPr sz="2000" baseline="0">
                <a:solidFill>
                  <a:schemeClr val="tx1"/>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221812212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itle" preserve="1">
  <p:cSld name="Section Header 9">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Freeform 8"/>
          <p:cNvSpPr/>
          <p:nvPr userDrawn="1"/>
        </p:nvSpPr>
        <p:spPr bwMode="gray">
          <a:xfrm>
            <a:off x="-76200" y="-32656"/>
            <a:ext cx="9492343"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alpha val="8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0853" y="911860"/>
            <a:ext cx="3318329" cy="464288"/>
          </a:xfrm>
          <a:prstGeom prst="rect">
            <a:avLst/>
          </a:prstGeom>
        </p:spPr>
      </p:pic>
      <p:sp>
        <p:nvSpPr>
          <p:cNvPr id="2" name="Title 1"/>
          <p:cNvSpPr>
            <a:spLocks noGrp="1"/>
          </p:cNvSpPr>
          <p:nvPr>
            <p:ph type="ctrTitle" hasCustomPrompt="1"/>
          </p:nvPr>
        </p:nvSpPr>
        <p:spPr>
          <a:xfrm>
            <a:off x="1872341" y="2936911"/>
            <a:ext cx="5181600" cy="1143000"/>
          </a:xfrm>
        </p:spPr>
        <p:txBody>
          <a:bodyPr rIns="0" bIns="0" anchor="b" anchorCtr="0"/>
          <a:lstStyle>
            <a:lvl1pPr>
              <a:lnSpc>
                <a:spcPct val="90000"/>
              </a:lnSpc>
              <a:defRPr sz="2800" b="0">
                <a:solidFill>
                  <a:schemeClr val="tx2"/>
                </a:solidFill>
              </a:defRPr>
            </a:lvl1pPr>
          </a:lstStyle>
          <a:p>
            <a:r>
              <a:rPr lang="en-US" dirty="0"/>
              <a:t>Section Title</a:t>
            </a:r>
          </a:p>
        </p:txBody>
      </p:sp>
      <p:sp>
        <p:nvSpPr>
          <p:cNvPr id="3" name="Subtitle 2"/>
          <p:cNvSpPr>
            <a:spLocks noGrp="1"/>
          </p:cNvSpPr>
          <p:nvPr>
            <p:ph type="subTitle" idx="1" hasCustomPrompt="1"/>
          </p:nvPr>
        </p:nvSpPr>
        <p:spPr>
          <a:xfrm>
            <a:off x="1872341" y="4135003"/>
            <a:ext cx="5849259" cy="935515"/>
          </a:xfrm>
        </p:spPr>
        <p:txBody>
          <a:bodyPr/>
          <a:lstStyle>
            <a:lvl1pPr marL="0" indent="0" algn="l">
              <a:lnSpc>
                <a:spcPct val="90000"/>
              </a:lnSpc>
              <a:spcBef>
                <a:spcPts val="0"/>
              </a:spcBef>
              <a:buNone/>
              <a:defRPr sz="2000" baseline="0">
                <a:solidFill>
                  <a:schemeClr val="tx1"/>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2239967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Section Header 4">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Freeform 8"/>
          <p:cNvSpPr/>
          <p:nvPr userDrawn="1"/>
        </p:nvSpPr>
        <p:spPr bwMode="gray">
          <a:xfrm>
            <a:off x="-76200" y="-32656"/>
            <a:ext cx="9492343"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alpha val="8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0853" y="911860"/>
            <a:ext cx="3318329" cy="464288"/>
          </a:xfrm>
          <a:prstGeom prst="rect">
            <a:avLst/>
          </a:prstGeom>
        </p:spPr>
      </p:pic>
      <p:sp>
        <p:nvSpPr>
          <p:cNvPr id="2" name="Title 1"/>
          <p:cNvSpPr>
            <a:spLocks noGrp="1"/>
          </p:cNvSpPr>
          <p:nvPr>
            <p:ph type="ctrTitle" hasCustomPrompt="1"/>
          </p:nvPr>
        </p:nvSpPr>
        <p:spPr>
          <a:xfrm>
            <a:off x="1872341" y="2936911"/>
            <a:ext cx="5181600" cy="1143000"/>
          </a:xfrm>
        </p:spPr>
        <p:txBody>
          <a:bodyPr rIns="0" bIns="0" anchor="b" anchorCtr="0"/>
          <a:lstStyle>
            <a:lvl1pPr>
              <a:lnSpc>
                <a:spcPct val="90000"/>
              </a:lnSpc>
              <a:defRPr sz="2800" b="0">
                <a:solidFill>
                  <a:schemeClr val="tx2"/>
                </a:solidFill>
              </a:defRPr>
            </a:lvl1pPr>
          </a:lstStyle>
          <a:p>
            <a:r>
              <a:rPr lang="en-US" dirty="0"/>
              <a:t>Section Title</a:t>
            </a:r>
          </a:p>
        </p:txBody>
      </p:sp>
      <p:sp>
        <p:nvSpPr>
          <p:cNvPr id="3" name="Subtitle 2"/>
          <p:cNvSpPr>
            <a:spLocks noGrp="1"/>
          </p:cNvSpPr>
          <p:nvPr>
            <p:ph type="subTitle" idx="1" hasCustomPrompt="1"/>
          </p:nvPr>
        </p:nvSpPr>
        <p:spPr>
          <a:xfrm>
            <a:off x="1872341" y="4135003"/>
            <a:ext cx="5849259" cy="935515"/>
          </a:xfrm>
        </p:spPr>
        <p:txBody>
          <a:bodyPr/>
          <a:lstStyle>
            <a:lvl1pPr marL="0" indent="0" algn="l">
              <a:lnSpc>
                <a:spcPct val="90000"/>
              </a:lnSpc>
              <a:spcBef>
                <a:spcPts val="0"/>
              </a:spcBef>
              <a:buNone/>
              <a:defRPr sz="2000" baseline="0">
                <a:solidFill>
                  <a:schemeClr val="tx1"/>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311961048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itle" preserve="1">
  <p:cSld name="Section Header 10">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Freeform 8"/>
          <p:cNvSpPr/>
          <p:nvPr userDrawn="1"/>
        </p:nvSpPr>
        <p:spPr bwMode="gray">
          <a:xfrm>
            <a:off x="-76200" y="-32656"/>
            <a:ext cx="9492343"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alpha val="8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0853" y="911860"/>
            <a:ext cx="3318329" cy="464288"/>
          </a:xfrm>
          <a:prstGeom prst="rect">
            <a:avLst/>
          </a:prstGeom>
        </p:spPr>
      </p:pic>
      <p:sp>
        <p:nvSpPr>
          <p:cNvPr id="2" name="Title 1"/>
          <p:cNvSpPr>
            <a:spLocks noGrp="1"/>
          </p:cNvSpPr>
          <p:nvPr>
            <p:ph type="ctrTitle" hasCustomPrompt="1"/>
          </p:nvPr>
        </p:nvSpPr>
        <p:spPr>
          <a:xfrm>
            <a:off x="1872341" y="2936911"/>
            <a:ext cx="5181600" cy="1143000"/>
          </a:xfrm>
        </p:spPr>
        <p:txBody>
          <a:bodyPr rIns="0" bIns="0" anchor="b" anchorCtr="0"/>
          <a:lstStyle>
            <a:lvl1pPr>
              <a:lnSpc>
                <a:spcPct val="90000"/>
              </a:lnSpc>
              <a:defRPr sz="2800" b="0">
                <a:solidFill>
                  <a:schemeClr val="tx2"/>
                </a:solidFill>
              </a:defRPr>
            </a:lvl1pPr>
          </a:lstStyle>
          <a:p>
            <a:r>
              <a:rPr lang="en-US" dirty="0"/>
              <a:t>Section Title</a:t>
            </a:r>
          </a:p>
        </p:txBody>
      </p:sp>
      <p:sp>
        <p:nvSpPr>
          <p:cNvPr id="3" name="Subtitle 2"/>
          <p:cNvSpPr>
            <a:spLocks noGrp="1"/>
          </p:cNvSpPr>
          <p:nvPr>
            <p:ph type="subTitle" idx="1" hasCustomPrompt="1"/>
          </p:nvPr>
        </p:nvSpPr>
        <p:spPr>
          <a:xfrm>
            <a:off x="1872341" y="4135003"/>
            <a:ext cx="5849259" cy="935515"/>
          </a:xfrm>
        </p:spPr>
        <p:txBody>
          <a:bodyPr/>
          <a:lstStyle>
            <a:lvl1pPr marL="0" indent="0" algn="l">
              <a:lnSpc>
                <a:spcPct val="90000"/>
              </a:lnSpc>
              <a:spcBef>
                <a:spcPts val="0"/>
              </a:spcBef>
              <a:buNone/>
              <a:defRPr sz="2000" baseline="0">
                <a:solidFill>
                  <a:schemeClr val="tx1"/>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98124629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itle" preserve="1">
  <p:cSld name="Section Header 11">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Freeform 8"/>
          <p:cNvSpPr/>
          <p:nvPr userDrawn="1"/>
        </p:nvSpPr>
        <p:spPr bwMode="gray">
          <a:xfrm>
            <a:off x="-76200" y="-32656"/>
            <a:ext cx="9492343"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alpha val="8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0853" y="911860"/>
            <a:ext cx="3318329" cy="464288"/>
          </a:xfrm>
          <a:prstGeom prst="rect">
            <a:avLst/>
          </a:prstGeom>
        </p:spPr>
      </p:pic>
      <p:sp>
        <p:nvSpPr>
          <p:cNvPr id="2" name="Title 1"/>
          <p:cNvSpPr>
            <a:spLocks noGrp="1"/>
          </p:cNvSpPr>
          <p:nvPr>
            <p:ph type="ctrTitle" hasCustomPrompt="1"/>
          </p:nvPr>
        </p:nvSpPr>
        <p:spPr>
          <a:xfrm>
            <a:off x="1872341" y="2936911"/>
            <a:ext cx="5181600" cy="1143000"/>
          </a:xfrm>
        </p:spPr>
        <p:txBody>
          <a:bodyPr rIns="0" bIns="0" anchor="b" anchorCtr="0"/>
          <a:lstStyle>
            <a:lvl1pPr>
              <a:lnSpc>
                <a:spcPct val="90000"/>
              </a:lnSpc>
              <a:defRPr sz="2800" b="0">
                <a:solidFill>
                  <a:schemeClr val="tx2"/>
                </a:solidFill>
              </a:defRPr>
            </a:lvl1pPr>
          </a:lstStyle>
          <a:p>
            <a:r>
              <a:rPr lang="en-US" dirty="0"/>
              <a:t>Section Title</a:t>
            </a:r>
          </a:p>
        </p:txBody>
      </p:sp>
      <p:sp>
        <p:nvSpPr>
          <p:cNvPr id="3" name="Subtitle 2"/>
          <p:cNvSpPr>
            <a:spLocks noGrp="1"/>
          </p:cNvSpPr>
          <p:nvPr>
            <p:ph type="subTitle" idx="1" hasCustomPrompt="1"/>
          </p:nvPr>
        </p:nvSpPr>
        <p:spPr>
          <a:xfrm>
            <a:off x="1872341" y="4135003"/>
            <a:ext cx="5849259" cy="935515"/>
          </a:xfrm>
        </p:spPr>
        <p:txBody>
          <a:bodyPr/>
          <a:lstStyle>
            <a:lvl1pPr marL="0" indent="0" algn="l">
              <a:lnSpc>
                <a:spcPct val="90000"/>
              </a:lnSpc>
              <a:spcBef>
                <a:spcPts val="0"/>
              </a:spcBef>
              <a:buNone/>
              <a:defRPr sz="2000" baseline="0">
                <a:solidFill>
                  <a:schemeClr val="tx1"/>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255327407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itle" preserve="1">
  <p:cSld name="Section Header Your Photo">
    <p:bg bwMode="gray">
      <p:bgPr>
        <a:solidFill>
          <a:schemeClr val="tx2"/>
        </a:solidFill>
        <a:effectLst/>
      </p:bgPr>
    </p:bg>
    <p:spTree>
      <p:nvGrpSpPr>
        <p:cNvPr id="1" name=""/>
        <p:cNvGrpSpPr/>
        <p:nvPr/>
      </p:nvGrpSpPr>
      <p:grpSpPr>
        <a:xfrm>
          <a:off x="0" y="0"/>
          <a:ext cx="0" cy="0"/>
          <a:chOff x="0" y="0"/>
          <a:chExt cx="0" cy="0"/>
        </a:xfrm>
      </p:grpSpPr>
      <p:pic>
        <p:nvPicPr>
          <p:cNvPr id="7" name="Picture 6" descr="skyline.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61"/>
            <a:ext cx="12192000" cy="6856889"/>
          </a:xfrm>
          <a:prstGeom prst="rect">
            <a:avLst/>
          </a:prstGeom>
        </p:spPr>
      </p:pic>
      <p:sp>
        <p:nvSpPr>
          <p:cNvPr id="8" name="Freeform 7"/>
          <p:cNvSpPr/>
          <p:nvPr userDrawn="1"/>
        </p:nvSpPr>
        <p:spPr bwMode="gray">
          <a:xfrm>
            <a:off x="-76200" y="-32656"/>
            <a:ext cx="9492343"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0853" y="911860"/>
            <a:ext cx="3318329" cy="464288"/>
          </a:xfrm>
          <a:prstGeom prst="rect">
            <a:avLst/>
          </a:prstGeom>
        </p:spPr>
      </p:pic>
      <p:sp>
        <p:nvSpPr>
          <p:cNvPr id="2" name="Title 1"/>
          <p:cNvSpPr>
            <a:spLocks noGrp="1"/>
          </p:cNvSpPr>
          <p:nvPr>
            <p:ph type="ctrTitle" hasCustomPrompt="1"/>
          </p:nvPr>
        </p:nvSpPr>
        <p:spPr>
          <a:xfrm>
            <a:off x="1872341" y="2936911"/>
            <a:ext cx="5181600" cy="1143000"/>
          </a:xfrm>
        </p:spPr>
        <p:txBody>
          <a:bodyPr rIns="0" bIns="0" anchor="b" anchorCtr="0"/>
          <a:lstStyle>
            <a:lvl1pPr>
              <a:lnSpc>
                <a:spcPct val="90000"/>
              </a:lnSpc>
              <a:defRPr sz="2800" b="0">
                <a:solidFill>
                  <a:schemeClr val="tx2"/>
                </a:solidFill>
              </a:defRPr>
            </a:lvl1pPr>
          </a:lstStyle>
          <a:p>
            <a:r>
              <a:rPr lang="en-US" dirty="0"/>
              <a:t>Section Title</a:t>
            </a:r>
          </a:p>
        </p:txBody>
      </p:sp>
      <p:sp>
        <p:nvSpPr>
          <p:cNvPr id="3" name="Subtitle 2"/>
          <p:cNvSpPr>
            <a:spLocks noGrp="1"/>
          </p:cNvSpPr>
          <p:nvPr>
            <p:ph type="subTitle" idx="1" hasCustomPrompt="1"/>
          </p:nvPr>
        </p:nvSpPr>
        <p:spPr>
          <a:xfrm>
            <a:off x="1872341" y="4135003"/>
            <a:ext cx="5849259" cy="935515"/>
          </a:xfrm>
        </p:spPr>
        <p:txBody>
          <a:bodyPr/>
          <a:lstStyle>
            <a:lvl1pPr marL="0" indent="0" algn="l">
              <a:lnSpc>
                <a:spcPct val="90000"/>
              </a:lnSpc>
              <a:spcBef>
                <a:spcPts val="0"/>
              </a:spcBef>
              <a:buNone/>
              <a:defRPr sz="2000" baseline="0">
                <a:solidFill>
                  <a:schemeClr val="tx1"/>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178694266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itle" preserve="1">
  <p:cSld name="1_Section Header Your Photo">
    <p:bg bwMode="gray">
      <p:bgPr>
        <a:solidFill>
          <a:schemeClr val="tx2"/>
        </a:solidFill>
        <a:effectLst/>
      </p:bgPr>
    </p:bg>
    <p:spTree>
      <p:nvGrpSpPr>
        <p:cNvPr id="1" name=""/>
        <p:cNvGrpSpPr/>
        <p:nvPr/>
      </p:nvGrpSpPr>
      <p:grpSpPr>
        <a:xfrm>
          <a:off x="0" y="0"/>
          <a:ext cx="0" cy="0"/>
          <a:chOff x="0" y="0"/>
          <a:chExt cx="0" cy="0"/>
        </a:xfrm>
      </p:grpSpPr>
      <p:sp>
        <p:nvSpPr>
          <p:cNvPr id="8" name="Freeform 7"/>
          <p:cNvSpPr/>
          <p:nvPr userDrawn="1"/>
        </p:nvSpPr>
        <p:spPr bwMode="gray">
          <a:xfrm>
            <a:off x="-76200" y="-32656"/>
            <a:ext cx="9492343"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80853" y="911860"/>
            <a:ext cx="3318329" cy="464288"/>
          </a:xfrm>
          <a:prstGeom prst="rect">
            <a:avLst/>
          </a:prstGeom>
        </p:spPr>
      </p:pic>
      <p:sp>
        <p:nvSpPr>
          <p:cNvPr id="2" name="Title 1"/>
          <p:cNvSpPr>
            <a:spLocks noGrp="1"/>
          </p:cNvSpPr>
          <p:nvPr>
            <p:ph type="ctrTitle" hasCustomPrompt="1"/>
          </p:nvPr>
        </p:nvSpPr>
        <p:spPr>
          <a:xfrm>
            <a:off x="1872341" y="2936911"/>
            <a:ext cx="5181600" cy="1143000"/>
          </a:xfrm>
        </p:spPr>
        <p:txBody>
          <a:bodyPr rIns="0" bIns="0" anchor="b" anchorCtr="0"/>
          <a:lstStyle>
            <a:lvl1pPr>
              <a:lnSpc>
                <a:spcPct val="90000"/>
              </a:lnSpc>
              <a:defRPr sz="2800" b="0">
                <a:solidFill>
                  <a:schemeClr val="tx2"/>
                </a:solidFill>
              </a:defRPr>
            </a:lvl1pPr>
          </a:lstStyle>
          <a:p>
            <a:r>
              <a:rPr lang="en-US" dirty="0"/>
              <a:t>Section Title</a:t>
            </a:r>
          </a:p>
        </p:txBody>
      </p:sp>
      <p:sp>
        <p:nvSpPr>
          <p:cNvPr id="3" name="Subtitle 2"/>
          <p:cNvSpPr>
            <a:spLocks noGrp="1"/>
          </p:cNvSpPr>
          <p:nvPr>
            <p:ph type="subTitle" idx="1" hasCustomPrompt="1"/>
          </p:nvPr>
        </p:nvSpPr>
        <p:spPr>
          <a:xfrm>
            <a:off x="1872341" y="4135003"/>
            <a:ext cx="5849259" cy="935515"/>
          </a:xfrm>
        </p:spPr>
        <p:txBody>
          <a:bodyPr/>
          <a:lstStyle>
            <a:lvl1pPr marL="0" indent="0" algn="l">
              <a:lnSpc>
                <a:spcPct val="90000"/>
              </a:lnSpc>
              <a:spcBef>
                <a:spcPts val="0"/>
              </a:spcBef>
              <a:buNone/>
              <a:defRPr sz="2000" baseline="0">
                <a:solidFill>
                  <a:schemeClr val="tx1"/>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148306650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itle" preserve="1">
  <p:cSld name="2_Section Header Your Photo">
    <p:bg bwMode="gray">
      <p:bgPr>
        <a:solidFill>
          <a:schemeClr val="tx2"/>
        </a:solidFill>
        <a:effectLst/>
      </p:bgPr>
    </p:bg>
    <p:spTree>
      <p:nvGrpSpPr>
        <p:cNvPr id="1" name=""/>
        <p:cNvGrpSpPr/>
        <p:nvPr/>
      </p:nvGrpSpPr>
      <p:grpSpPr>
        <a:xfrm>
          <a:off x="0" y="0"/>
          <a:ext cx="0" cy="0"/>
          <a:chOff x="0" y="0"/>
          <a:chExt cx="0" cy="0"/>
        </a:xfrm>
      </p:grpSpPr>
      <p:pic>
        <p:nvPicPr>
          <p:cNvPr id="9" name="Picture 8" descr="ppt_gradient.jpg"/>
          <p:cNvPicPr>
            <a:picLocks noChangeAspect="1"/>
          </p:cNvPicPr>
          <p:nvPr userDrawn="1"/>
        </p:nvPicPr>
        <p:blipFill rotWithShape="1">
          <a:blip r:embed="rId2" cstate="email">
            <a:extLst>
              <a:ext uri="{28A0092B-C50C-407E-A947-70E740481C1C}">
                <a14:useLocalDpi xmlns:a14="http://schemas.microsoft.com/office/drawing/2010/main"/>
              </a:ext>
            </a:extLst>
          </a:blip>
          <a:srcRect l="1865" t="527" b="654"/>
          <a:stretch/>
        </p:blipFill>
        <p:spPr>
          <a:xfrm>
            <a:off x="0" y="1"/>
            <a:ext cx="12192000" cy="6858000"/>
          </a:xfrm>
          <a:prstGeom prst="rect">
            <a:avLst/>
          </a:prstGeom>
        </p:spPr>
      </p:pic>
      <p:sp>
        <p:nvSpPr>
          <p:cNvPr id="8" name="Freeform 7"/>
          <p:cNvSpPr/>
          <p:nvPr userDrawn="1"/>
        </p:nvSpPr>
        <p:spPr bwMode="gray">
          <a:xfrm>
            <a:off x="-76200" y="-32656"/>
            <a:ext cx="9492343"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0853" y="911860"/>
            <a:ext cx="3318329" cy="464288"/>
          </a:xfrm>
          <a:prstGeom prst="rect">
            <a:avLst/>
          </a:prstGeom>
        </p:spPr>
      </p:pic>
      <p:sp>
        <p:nvSpPr>
          <p:cNvPr id="2" name="Title 1"/>
          <p:cNvSpPr>
            <a:spLocks noGrp="1"/>
          </p:cNvSpPr>
          <p:nvPr>
            <p:ph type="ctrTitle" hasCustomPrompt="1"/>
          </p:nvPr>
        </p:nvSpPr>
        <p:spPr>
          <a:xfrm>
            <a:off x="1872341" y="2936911"/>
            <a:ext cx="5181600" cy="1143000"/>
          </a:xfrm>
        </p:spPr>
        <p:txBody>
          <a:bodyPr rIns="0" bIns="0" anchor="b" anchorCtr="0"/>
          <a:lstStyle>
            <a:lvl1pPr>
              <a:lnSpc>
                <a:spcPct val="90000"/>
              </a:lnSpc>
              <a:defRPr sz="2800" b="0">
                <a:solidFill>
                  <a:schemeClr val="tx2"/>
                </a:solidFill>
              </a:defRPr>
            </a:lvl1pPr>
          </a:lstStyle>
          <a:p>
            <a:r>
              <a:rPr lang="en-US" dirty="0"/>
              <a:t>Section Title</a:t>
            </a:r>
          </a:p>
        </p:txBody>
      </p:sp>
      <p:sp>
        <p:nvSpPr>
          <p:cNvPr id="3" name="Subtitle 2"/>
          <p:cNvSpPr>
            <a:spLocks noGrp="1"/>
          </p:cNvSpPr>
          <p:nvPr>
            <p:ph type="subTitle" idx="1" hasCustomPrompt="1"/>
          </p:nvPr>
        </p:nvSpPr>
        <p:spPr>
          <a:xfrm>
            <a:off x="1872341" y="4135003"/>
            <a:ext cx="5849259" cy="935515"/>
          </a:xfrm>
        </p:spPr>
        <p:txBody>
          <a:bodyPr/>
          <a:lstStyle>
            <a:lvl1pPr marL="0" indent="0" algn="l">
              <a:lnSpc>
                <a:spcPct val="90000"/>
              </a:lnSpc>
              <a:spcBef>
                <a:spcPts val="0"/>
              </a:spcBef>
              <a:buNone/>
              <a:defRPr sz="2000" baseline="0">
                <a:solidFill>
                  <a:schemeClr val="tx1"/>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421639362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title" preserve="1">
  <p:cSld name="Breaker Pag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93767" y="4267209"/>
            <a:ext cx="11398236" cy="1228343"/>
          </a:xfrm>
          <a:prstGeom prst="rect">
            <a:avLst/>
          </a:prstGeom>
        </p:spPr>
      </p:pic>
      <p:sp>
        <p:nvSpPr>
          <p:cNvPr id="3" name="Subtitle 2"/>
          <p:cNvSpPr>
            <a:spLocks noGrp="1"/>
          </p:cNvSpPr>
          <p:nvPr>
            <p:ph type="subTitle" idx="1" hasCustomPrompt="1"/>
          </p:nvPr>
        </p:nvSpPr>
        <p:spPr>
          <a:xfrm>
            <a:off x="1872341" y="5584368"/>
            <a:ext cx="5849259" cy="685800"/>
          </a:xfrm>
        </p:spPr>
        <p:txBody>
          <a:bodyPr/>
          <a:lstStyle>
            <a:lvl1pPr marL="0" indent="0" algn="l">
              <a:lnSpc>
                <a:spcPct val="90000"/>
              </a:lnSpc>
              <a:spcBef>
                <a:spcPts val="0"/>
              </a:spcBef>
              <a:buNone/>
              <a:defRPr sz="2000" baseline="0">
                <a:solidFill>
                  <a:schemeClr val="tx1"/>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Secondary Text Goes here</a:t>
            </a:r>
          </a:p>
        </p:txBody>
      </p:sp>
      <p:sp>
        <p:nvSpPr>
          <p:cNvPr id="2" name="Title 1"/>
          <p:cNvSpPr>
            <a:spLocks noGrp="1"/>
          </p:cNvSpPr>
          <p:nvPr>
            <p:ph type="ctrTitle" hasCustomPrompt="1"/>
          </p:nvPr>
        </p:nvSpPr>
        <p:spPr>
          <a:xfrm>
            <a:off x="1872341" y="4375777"/>
            <a:ext cx="9710059" cy="993991"/>
          </a:xfrm>
        </p:spPr>
        <p:txBody>
          <a:bodyPr rIns="0" bIns="0" anchor="ctr" anchorCtr="0"/>
          <a:lstStyle>
            <a:lvl1pPr>
              <a:lnSpc>
                <a:spcPct val="90000"/>
              </a:lnSpc>
              <a:defRPr sz="2800" b="0" baseline="0">
                <a:solidFill>
                  <a:schemeClr val="bg1"/>
                </a:solidFill>
              </a:defRPr>
            </a:lvl1pPr>
          </a:lstStyle>
          <a:p>
            <a:r>
              <a:rPr lang="en-US" dirty="0"/>
              <a:t>Breaker Page Title Goes Here</a:t>
            </a:r>
          </a:p>
        </p:txBody>
      </p:sp>
      <p:pic>
        <p:nvPicPr>
          <p:cNvPr id="6" name="Pictur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0853" y="911860"/>
            <a:ext cx="3318329" cy="464288"/>
          </a:xfrm>
          <a:prstGeom prst="rect">
            <a:avLst/>
          </a:prstGeom>
        </p:spPr>
      </p:pic>
      <p:sp>
        <p:nvSpPr>
          <p:cNvPr id="8" name="TextBox 7"/>
          <p:cNvSpPr txBox="1"/>
          <p:nvPr userDrawn="1"/>
        </p:nvSpPr>
        <p:spPr>
          <a:xfrm>
            <a:off x="10157060" y="103559"/>
            <a:ext cx="1120541" cy="396240"/>
          </a:xfrm>
          <a:prstGeom prst="rect">
            <a:avLst/>
          </a:prstGeom>
          <a:noFill/>
        </p:spPr>
        <p:txBody>
          <a:bodyPr wrap="square" lIns="0" tIns="0" rIns="0" bIns="0" rtlCol="0">
            <a:noAutofit/>
          </a:bodyPr>
          <a:lstStyle/>
          <a:p>
            <a:pPr fontAlgn="base">
              <a:lnSpc>
                <a:spcPct val="90000"/>
              </a:lnSpc>
              <a:spcBef>
                <a:spcPts val="600"/>
              </a:spcBef>
              <a:spcAft>
                <a:spcPct val="0"/>
              </a:spcAft>
            </a:pPr>
            <a:r>
              <a:rPr lang="en-US" sz="1851" b="1" spc="-51" dirty="0">
                <a:solidFill>
                  <a:srgbClr val="FF0000"/>
                </a:solidFill>
                <a:latin typeface="Arial" pitchFamily="34" charset="0"/>
              </a:rPr>
              <a:t>DRAFT</a:t>
            </a:r>
          </a:p>
        </p:txBody>
      </p:sp>
    </p:spTree>
    <p:extLst>
      <p:ext uri="{BB962C8B-B14F-4D97-AF65-F5344CB8AC3E}">
        <p14:creationId xmlns:p14="http://schemas.microsoft.com/office/powerpoint/2010/main" val="426472314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p:cNvSpPr>
            <a:spLocks noGrp="1"/>
          </p:cNvSpPr>
          <p:nvPr>
            <p:ph type="body" sz="quarter" idx="13" hasCustomPrompt="1"/>
          </p:nvPr>
        </p:nvSpPr>
        <p:spPr>
          <a:xfrm>
            <a:off x="1320800" y="914400"/>
            <a:ext cx="9139936" cy="457200"/>
          </a:xfrm>
        </p:spPr>
        <p:txBody>
          <a:bodyPr/>
          <a:lstStyle>
            <a:lvl1pPr marL="0" indent="0">
              <a:lnSpc>
                <a:spcPct val="85000"/>
              </a:lnSpc>
              <a:spcBef>
                <a:spcPts val="0"/>
              </a:spcBef>
              <a:buNone/>
              <a:defRPr sz="2000" spc="-80" baseline="0">
                <a:solidFill>
                  <a:schemeClr val="accent2"/>
                </a:solidFill>
              </a:defRPr>
            </a:lvl1pPr>
            <a:lvl2pPr marL="206366" indent="0">
              <a:buNone/>
              <a:defRPr/>
            </a:lvl2pPr>
            <a:lvl3pPr marL="457178" indent="0">
              <a:buNone/>
              <a:defRPr/>
            </a:lvl3pPr>
            <a:lvl4pPr marL="631795" indent="0">
              <a:buNone/>
              <a:defRPr/>
            </a:lvl4pPr>
            <a:lvl5pPr marL="804823" indent="0">
              <a:buNone/>
              <a:defRPr/>
            </a:lvl5pPr>
          </a:lstStyle>
          <a:p>
            <a:pPr lvl="0"/>
            <a:r>
              <a:rPr lang="en-US" dirty="0"/>
              <a:t>Slide Subtitle</a:t>
            </a:r>
          </a:p>
        </p:txBody>
      </p:sp>
      <p:sp>
        <p:nvSpPr>
          <p:cNvPr id="8" name="Date Placeholder 7"/>
          <p:cNvSpPr>
            <a:spLocks noGrp="1"/>
          </p:cNvSpPr>
          <p:nvPr>
            <p:ph type="dt" sz="half" idx="14"/>
          </p:nvPr>
        </p:nvSpPr>
        <p:spPr/>
        <p:txBody>
          <a:bodyPr/>
          <a:lstStyle/>
          <a:p>
            <a:fld id="{0C69D95D-C2F2-4BCD-B576-B807CFA4F7A0}" type="datetime1">
              <a:rPr lang="en-US" smtClean="0">
                <a:solidFill>
                  <a:srgbClr val="54585A"/>
                </a:solidFill>
              </a:rPr>
              <a:t>5/27/2022</a:t>
            </a:fld>
            <a:endParaRPr lang="en-US" dirty="0">
              <a:solidFill>
                <a:srgbClr val="54585A"/>
              </a:solidFill>
            </a:endParaRPr>
          </a:p>
        </p:txBody>
      </p:sp>
      <p:sp>
        <p:nvSpPr>
          <p:cNvPr id="9" name="Footer Placeholder 8"/>
          <p:cNvSpPr>
            <a:spLocks noGrp="1"/>
          </p:cNvSpPr>
          <p:nvPr>
            <p:ph type="ftr" sz="quarter" idx="15"/>
          </p:nvPr>
        </p:nvSpPr>
        <p:spPr/>
        <p:txBody>
          <a:bodyPr/>
          <a:lstStyle/>
          <a:p>
            <a:endParaRPr lang="en-US" dirty="0">
              <a:solidFill>
                <a:srgbClr val="54585A"/>
              </a:solidFill>
            </a:endParaRPr>
          </a:p>
        </p:txBody>
      </p:sp>
      <p:sp>
        <p:nvSpPr>
          <p:cNvPr id="10" name="Slide Number Placeholder 9"/>
          <p:cNvSpPr>
            <a:spLocks noGrp="1"/>
          </p:cNvSpPr>
          <p:nvPr>
            <p:ph type="sldNum" sz="quarter" idx="16"/>
          </p:nvPr>
        </p:nvSpPr>
        <p:spPr/>
        <p:txBody>
          <a:bodyPr/>
          <a:lstStyle/>
          <a:p>
            <a:fld id="{0D558541-60C9-42A2-8392-FF12533A6B7A}" type="slidenum">
              <a:rPr lang="en-US" smtClean="0">
                <a:solidFill>
                  <a:srgbClr val="B1ACCE"/>
                </a:solidFill>
              </a:rPr>
              <a:pPr/>
              <a:t>‹#›</a:t>
            </a:fld>
            <a:endParaRPr lang="en-US" dirty="0">
              <a:solidFill>
                <a:srgbClr val="B1ACCE"/>
              </a:solidFill>
            </a:endParaRPr>
          </a:p>
        </p:txBody>
      </p:sp>
      <p:sp>
        <p:nvSpPr>
          <p:cNvPr id="12" name="Title 11"/>
          <p:cNvSpPr>
            <a:spLocks noGrp="1"/>
          </p:cNvSpPr>
          <p:nvPr>
            <p:ph type="title"/>
          </p:nvPr>
        </p:nvSpPr>
        <p:spPr>
          <a:xfrm>
            <a:off x="1320803" y="98064"/>
            <a:ext cx="10285292" cy="762000"/>
          </a:xfrm>
        </p:spPr>
        <p:txBody>
          <a:bodyPr/>
          <a:lstStyle/>
          <a:p>
            <a:r>
              <a:rPr lang="en-US" dirty="0"/>
              <a:t>Click to edit Master title style</a:t>
            </a:r>
          </a:p>
        </p:txBody>
      </p:sp>
    </p:spTree>
    <p:extLst>
      <p:ext uri="{BB962C8B-B14F-4D97-AF65-F5344CB8AC3E}">
        <p14:creationId xmlns:p14="http://schemas.microsoft.com/office/powerpoint/2010/main" val="85786602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320799" y="137160"/>
            <a:ext cx="10285292" cy="762000"/>
          </a:xfrm>
        </p:spPr>
        <p:txBody>
          <a:bodyPr/>
          <a:lstStyle/>
          <a:p>
            <a:r>
              <a:rPr lang="en-US"/>
              <a:t>Click to edit Master title style</a:t>
            </a:r>
          </a:p>
        </p:txBody>
      </p:sp>
      <p:sp>
        <p:nvSpPr>
          <p:cNvPr id="3" name="Content Placeholder 2"/>
          <p:cNvSpPr>
            <a:spLocks noGrp="1"/>
          </p:cNvSpPr>
          <p:nvPr>
            <p:ph sz="half" idx="1"/>
          </p:nvPr>
        </p:nvSpPr>
        <p:spPr>
          <a:xfrm>
            <a:off x="1068263" y="1621971"/>
            <a:ext cx="5023104" cy="4093029"/>
          </a:xfr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533896" y="1621971"/>
            <a:ext cx="5023104" cy="4093029"/>
          </a:xfrm>
        </p:spPr>
        <p:txBody>
          <a:bodyPr vert="horz" lIns="0" tIns="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B07C7610-8573-494D-BA32-C72473D7C52F}" type="datetime1">
              <a:rPr lang="en-US" smtClean="0">
                <a:solidFill>
                  <a:srgbClr val="54585A"/>
                </a:solidFill>
              </a:rPr>
              <a:t>5/27/2022</a:t>
            </a:fld>
            <a:endParaRPr lang="en-US">
              <a:solidFill>
                <a:srgbClr val="54585A"/>
              </a:solidFill>
            </a:endParaRPr>
          </a:p>
        </p:txBody>
      </p:sp>
      <p:sp>
        <p:nvSpPr>
          <p:cNvPr id="6" name="Footer Placeholder 5"/>
          <p:cNvSpPr>
            <a:spLocks noGrp="1"/>
          </p:cNvSpPr>
          <p:nvPr>
            <p:ph type="ftr" sz="quarter" idx="11"/>
          </p:nvPr>
        </p:nvSpPr>
        <p:spPr/>
        <p:txBody>
          <a:bodyPr/>
          <a:lstStyle/>
          <a:p>
            <a:endParaRPr lang="en-US">
              <a:solidFill>
                <a:srgbClr val="54585A"/>
              </a:solidFill>
            </a:endParaRPr>
          </a:p>
        </p:txBody>
      </p:sp>
      <p:sp>
        <p:nvSpPr>
          <p:cNvPr id="7" name="Slide Number Placeholder 6"/>
          <p:cNvSpPr>
            <a:spLocks noGrp="1"/>
          </p:cNvSpPr>
          <p:nvPr>
            <p:ph type="sldNum" sz="quarter" idx="12"/>
          </p:nvPr>
        </p:nvSpPr>
        <p:spPr/>
        <p:txBody>
          <a:bodyPr/>
          <a:lstStyle/>
          <a:p>
            <a:fld id="{0D558541-60C9-42A2-8392-FF12533A6B7A}" type="slidenum">
              <a:rPr lang="en-US" smtClean="0">
                <a:solidFill>
                  <a:srgbClr val="B1ACCE"/>
                </a:solidFill>
              </a:rPr>
              <a:pPr/>
              <a:t>‹#›</a:t>
            </a:fld>
            <a:endParaRPr lang="en-US">
              <a:solidFill>
                <a:srgbClr val="B1ACCE"/>
              </a:solidFill>
            </a:endParaRPr>
          </a:p>
        </p:txBody>
      </p:sp>
      <p:sp>
        <p:nvSpPr>
          <p:cNvPr id="11" name="Text Placeholder 10"/>
          <p:cNvSpPr>
            <a:spLocks noGrp="1"/>
          </p:cNvSpPr>
          <p:nvPr>
            <p:ph type="body" sz="quarter" idx="13" hasCustomPrompt="1"/>
          </p:nvPr>
        </p:nvSpPr>
        <p:spPr>
          <a:xfrm>
            <a:off x="1320799" y="914400"/>
            <a:ext cx="9144000" cy="457200"/>
          </a:xfrm>
        </p:spPr>
        <p:txBody>
          <a:bodyPr/>
          <a:lstStyle>
            <a:lvl1pPr marL="0" indent="0">
              <a:lnSpc>
                <a:spcPct val="85000"/>
              </a:lnSpc>
              <a:spcBef>
                <a:spcPts val="0"/>
              </a:spcBef>
              <a:buNone/>
              <a:defRPr sz="2000" spc="-80" baseline="0">
                <a:solidFill>
                  <a:schemeClr val="accent2"/>
                </a:solidFill>
              </a:defRPr>
            </a:lvl1pPr>
            <a:lvl2pPr marL="206366" indent="0">
              <a:buNone/>
              <a:defRPr/>
            </a:lvl2pPr>
            <a:lvl3pPr marL="457178" indent="0">
              <a:buNone/>
              <a:defRPr/>
            </a:lvl3pPr>
            <a:lvl4pPr marL="631795" indent="0">
              <a:buNone/>
              <a:defRPr/>
            </a:lvl4pPr>
            <a:lvl5pPr marL="804823" indent="0">
              <a:buNone/>
              <a:defRPr/>
            </a:lvl5pPr>
          </a:lstStyle>
          <a:p>
            <a:pPr lvl="0"/>
            <a:r>
              <a:rPr lang="en-US" dirty="0"/>
              <a:t>Slide Subtitle</a:t>
            </a:r>
          </a:p>
        </p:txBody>
      </p:sp>
    </p:spTree>
    <p:extLst>
      <p:ext uri="{BB962C8B-B14F-4D97-AF65-F5344CB8AC3E}">
        <p14:creationId xmlns:p14="http://schemas.microsoft.com/office/powerpoint/2010/main" val="256558037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1320800" y="1622426"/>
            <a:ext cx="4775200" cy="358775"/>
          </a:xfrm>
        </p:spPr>
        <p:txBody>
          <a:bodyPr anchor="b"/>
          <a:lstStyle>
            <a:lvl1pPr marL="0" indent="0">
              <a:buNone/>
              <a:defRPr sz="1851" b="0">
                <a:solidFill>
                  <a:schemeClr val="tx2"/>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8269" y="1981200"/>
            <a:ext cx="5025193" cy="3733800"/>
          </a:xfr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544054" y="1624016"/>
            <a:ext cx="5027167" cy="357187"/>
          </a:xfrm>
        </p:spPr>
        <p:txBody>
          <a:bodyPr anchor="b"/>
          <a:lstStyle>
            <a:lvl1pPr marL="0" indent="0">
              <a:buNone/>
              <a:defRPr sz="1851" b="0">
                <a:solidFill>
                  <a:schemeClr val="tx2"/>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302838" y="1981200"/>
            <a:ext cx="5027167" cy="3733800"/>
          </a:xfrm>
        </p:spPr>
        <p:txBody>
          <a:bodyPr vert="horz" lIns="0" tIns="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94C5E369-50FB-45DE-A840-A1132B6A8A95}" type="datetime1">
              <a:rPr lang="en-US" smtClean="0">
                <a:solidFill>
                  <a:srgbClr val="54585A"/>
                </a:solidFill>
              </a:rPr>
              <a:t>5/27/2022</a:t>
            </a:fld>
            <a:endParaRPr lang="en-US">
              <a:solidFill>
                <a:srgbClr val="54585A"/>
              </a:solidFill>
            </a:endParaRPr>
          </a:p>
        </p:txBody>
      </p:sp>
      <p:sp>
        <p:nvSpPr>
          <p:cNvPr id="8" name="Footer Placeholder 7"/>
          <p:cNvSpPr>
            <a:spLocks noGrp="1"/>
          </p:cNvSpPr>
          <p:nvPr>
            <p:ph type="ftr" sz="quarter" idx="11"/>
          </p:nvPr>
        </p:nvSpPr>
        <p:spPr/>
        <p:txBody>
          <a:bodyPr/>
          <a:lstStyle/>
          <a:p>
            <a:endParaRPr lang="en-US">
              <a:solidFill>
                <a:srgbClr val="54585A"/>
              </a:solidFill>
            </a:endParaRPr>
          </a:p>
        </p:txBody>
      </p:sp>
      <p:sp>
        <p:nvSpPr>
          <p:cNvPr id="9" name="Slide Number Placeholder 8"/>
          <p:cNvSpPr>
            <a:spLocks noGrp="1"/>
          </p:cNvSpPr>
          <p:nvPr>
            <p:ph type="sldNum" sz="quarter" idx="12"/>
          </p:nvPr>
        </p:nvSpPr>
        <p:spPr/>
        <p:txBody>
          <a:bodyPr/>
          <a:lstStyle/>
          <a:p>
            <a:fld id="{0D558541-60C9-42A2-8392-FF12533A6B7A}" type="slidenum">
              <a:rPr lang="en-US" smtClean="0">
                <a:solidFill>
                  <a:srgbClr val="B1ACCE"/>
                </a:solidFill>
              </a:rPr>
              <a:pPr/>
              <a:t>‹#›</a:t>
            </a:fld>
            <a:endParaRPr lang="en-US">
              <a:solidFill>
                <a:srgbClr val="B1ACCE"/>
              </a:solidFill>
            </a:endParaRPr>
          </a:p>
        </p:txBody>
      </p:sp>
      <p:sp>
        <p:nvSpPr>
          <p:cNvPr id="14" name="Text Placeholder 10"/>
          <p:cNvSpPr>
            <a:spLocks noGrp="1"/>
          </p:cNvSpPr>
          <p:nvPr>
            <p:ph type="body" sz="quarter" idx="13" hasCustomPrompt="1"/>
          </p:nvPr>
        </p:nvSpPr>
        <p:spPr>
          <a:xfrm>
            <a:off x="1320805" y="914400"/>
            <a:ext cx="9136743" cy="457200"/>
          </a:xfrm>
        </p:spPr>
        <p:txBody>
          <a:bodyPr/>
          <a:lstStyle>
            <a:lvl1pPr marL="0" indent="0">
              <a:lnSpc>
                <a:spcPct val="85000"/>
              </a:lnSpc>
              <a:spcBef>
                <a:spcPts val="0"/>
              </a:spcBef>
              <a:buNone/>
              <a:defRPr sz="2000" spc="-80" baseline="0">
                <a:solidFill>
                  <a:schemeClr val="accent2"/>
                </a:solidFill>
              </a:defRPr>
            </a:lvl1pPr>
            <a:lvl2pPr marL="206366" indent="0">
              <a:buNone/>
              <a:defRPr/>
            </a:lvl2pPr>
            <a:lvl3pPr marL="457178" indent="0">
              <a:buNone/>
              <a:defRPr/>
            </a:lvl3pPr>
            <a:lvl4pPr marL="631795" indent="0">
              <a:buNone/>
              <a:defRPr/>
            </a:lvl4pPr>
            <a:lvl5pPr marL="804823" indent="0">
              <a:buNone/>
              <a:defRPr/>
            </a:lvl5pPr>
          </a:lstStyle>
          <a:p>
            <a:pPr lvl="0"/>
            <a:r>
              <a:rPr lang="en-US" dirty="0"/>
              <a:t>Slide Subtitle</a:t>
            </a:r>
          </a:p>
        </p:txBody>
      </p:sp>
    </p:spTree>
    <p:extLst>
      <p:ext uri="{BB962C8B-B14F-4D97-AF65-F5344CB8AC3E}">
        <p14:creationId xmlns:p14="http://schemas.microsoft.com/office/powerpoint/2010/main" val="26974948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omparison w/image top">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313549" y="3724712"/>
            <a:ext cx="4782457" cy="347472"/>
          </a:xfrm>
        </p:spPr>
        <p:txBody>
          <a:bodyPr anchor="b"/>
          <a:lstStyle>
            <a:lvl1pPr marL="0" indent="0">
              <a:buNone/>
              <a:defRPr sz="1851" b="0">
                <a:solidFill>
                  <a:schemeClr val="tx2"/>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320800" y="4038600"/>
            <a:ext cx="4772656" cy="1676400"/>
          </a:xfrm>
        </p:spPr>
        <p:txBody>
          <a:bodyPr vert="horz" lIns="0" tIns="0" rIns="91440" bIns="45720" rtlCol="0">
            <a:noAutofit/>
          </a:bodyPr>
          <a:lstStyle>
            <a:lvl1pPr marL="0" indent="0">
              <a:buNone/>
              <a:defRPr lang="en-US" smtClean="0"/>
            </a:lvl1pPr>
            <a:lvl2pPr marL="206366" indent="0">
              <a:buNone/>
              <a:defRPr lang="en-US" smtClean="0"/>
            </a:lvl2pPr>
            <a:lvl3pPr marL="457178" indent="0">
              <a:buNone/>
              <a:defRPr lang="en-US" smtClean="0"/>
            </a:lvl3pPr>
            <a:lvl4pPr marL="631795" indent="0">
              <a:buNone/>
              <a:defRPr lang="en-US" smtClean="0"/>
            </a:lvl4pPr>
            <a:lvl5pPr marL="804823" indent="0">
              <a:buNone/>
              <a:defRPr lang="en-US"/>
            </a:lvl5pPr>
          </a:lstStyle>
          <a:p>
            <a:pPr lvl="0"/>
            <a:r>
              <a:rPr lang="en-US" dirty="0"/>
              <a:t>Click to edit Master text styles</a:t>
            </a:r>
          </a:p>
        </p:txBody>
      </p:sp>
      <p:sp>
        <p:nvSpPr>
          <p:cNvPr id="5" name="Text Placeholder 4"/>
          <p:cNvSpPr>
            <a:spLocks noGrp="1"/>
          </p:cNvSpPr>
          <p:nvPr>
            <p:ph type="body" sz="quarter" idx="3"/>
          </p:nvPr>
        </p:nvSpPr>
        <p:spPr>
          <a:xfrm>
            <a:off x="6544048" y="3724712"/>
            <a:ext cx="4779264" cy="347472"/>
          </a:xfrm>
        </p:spPr>
        <p:txBody>
          <a:bodyPr anchor="b"/>
          <a:lstStyle>
            <a:lvl1pPr marL="0" indent="0">
              <a:buNone/>
              <a:defRPr sz="1851" b="0">
                <a:solidFill>
                  <a:schemeClr val="tx2"/>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544049" y="4038600"/>
            <a:ext cx="4774531" cy="1676400"/>
          </a:xfrm>
        </p:spPr>
        <p:txBody>
          <a:bodyPr vert="horz" lIns="0" tIns="0" rIns="91440" bIns="45720" rtlCol="0">
            <a:noAutofit/>
          </a:bodyPr>
          <a:lstStyle>
            <a:lvl1pPr marL="0" indent="0">
              <a:buNone/>
              <a:defRPr lang="en-US" dirty="0" smtClean="0"/>
            </a:lvl1pPr>
            <a:lvl2pPr marL="206366" indent="0">
              <a:buNone/>
              <a:defRPr lang="en-US" dirty="0" smtClean="0"/>
            </a:lvl2pPr>
            <a:lvl3pPr marL="457178" indent="0">
              <a:buNone/>
              <a:defRPr lang="en-US" dirty="0" smtClean="0"/>
            </a:lvl3pPr>
            <a:lvl4pPr marL="631795" indent="0">
              <a:buNone/>
              <a:defRPr lang="en-US" dirty="0" smtClean="0"/>
            </a:lvl4pPr>
            <a:lvl5pPr marL="804823" indent="0">
              <a:buNone/>
              <a:defRPr lang="en-US" dirty="0"/>
            </a:lvl5pPr>
          </a:lstStyle>
          <a:p>
            <a:pPr lvl="0"/>
            <a:r>
              <a:rPr lang="en-US" dirty="0"/>
              <a:t>Click to edit Master text styles</a:t>
            </a:r>
          </a:p>
        </p:txBody>
      </p:sp>
      <p:sp>
        <p:nvSpPr>
          <p:cNvPr id="7" name="Date Placeholder 6"/>
          <p:cNvSpPr>
            <a:spLocks noGrp="1"/>
          </p:cNvSpPr>
          <p:nvPr>
            <p:ph type="dt" sz="half" idx="10"/>
          </p:nvPr>
        </p:nvSpPr>
        <p:spPr/>
        <p:txBody>
          <a:bodyPr/>
          <a:lstStyle/>
          <a:p>
            <a:fld id="{4EC60979-A504-4050-8EFF-9CD4A0B4D467}" type="datetime1">
              <a:rPr lang="en-US" smtClean="0">
                <a:solidFill>
                  <a:srgbClr val="54585A"/>
                </a:solidFill>
              </a:rPr>
              <a:t>5/27/2022</a:t>
            </a:fld>
            <a:endParaRPr lang="en-US">
              <a:solidFill>
                <a:srgbClr val="54585A"/>
              </a:solidFill>
            </a:endParaRPr>
          </a:p>
        </p:txBody>
      </p:sp>
      <p:sp>
        <p:nvSpPr>
          <p:cNvPr id="8" name="Footer Placeholder 7"/>
          <p:cNvSpPr>
            <a:spLocks noGrp="1"/>
          </p:cNvSpPr>
          <p:nvPr>
            <p:ph type="ftr" sz="quarter" idx="11"/>
          </p:nvPr>
        </p:nvSpPr>
        <p:spPr/>
        <p:txBody>
          <a:bodyPr/>
          <a:lstStyle/>
          <a:p>
            <a:endParaRPr lang="en-US">
              <a:solidFill>
                <a:srgbClr val="54585A"/>
              </a:solidFill>
            </a:endParaRPr>
          </a:p>
        </p:txBody>
      </p:sp>
      <p:sp>
        <p:nvSpPr>
          <p:cNvPr id="9" name="Slide Number Placeholder 8"/>
          <p:cNvSpPr>
            <a:spLocks noGrp="1"/>
          </p:cNvSpPr>
          <p:nvPr>
            <p:ph type="sldNum" sz="quarter" idx="12"/>
          </p:nvPr>
        </p:nvSpPr>
        <p:spPr/>
        <p:txBody>
          <a:bodyPr/>
          <a:lstStyle/>
          <a:p>
            <a:fld id="{0D558541-60C9-42A2-8392-FF12533A6B7A}" type="slidenum">
              <a:rPr lang="en-US" smtClean="0">
                <a:solidFill>
                  <a:srgbClr val="B1ACCE"/>
                </a:solidFill>
              </a:rPr>
              <a:pPr/>
              <a:t>‹#›</a:t>
            </a:fld>
            <a:endParaRPr lang="en-US">
              <a:solidFill>
                <a:srgbClr val="B1ACCE"/>
              </a:solidFill>
            </a:endParaRPr>
          </a:p>
        </p:txBody>
      </p:sp>
      <p:sp>
        <p:nvSpPr>
          <p:cNvPr id="14" name="Text Placeholder 10"/>
          <p:cNvSpPr>
            <a:spLocks noGrp="1"/>
          </p:cNvSpPr>
          <p:nvPr>
            <p:ph type="body" sz="quarter" idx="13" hasCustomPrompt="1"/>
          </p:nvPr>
        </p:nvSpPr>
        <p:spPr>
          <a:xfrm>
            <a:off x="1320805" y="914400"/>
            <a:ext cx="9136743" cy="457200"/>
          </a:xfrm>
        </p:spPr>
        <p:txBody>
          <a:bodyPr/>
          <a:lstStyle>
            <a:lvl1pPr marL="0" indent="0">
              <a:lnSpc>
                <a:spcPct val="85000"/>
              </a:lnSpc>
              <a:spcBef>
                <a:spcPts val="0"/>
              </a:spcBef>
              <a:buNone/>
              <a:defRPr sz="2000" spc="-80" baseline="0">
                <a:solidFill>
                  <a:schemeClr val="accent2"/>
                </a:solidFill>
              </a:defRPr>
            </a:lvl1pPr>
            <a:lvl2pPr marL="206366" indent="0">
              <a:buNone/>
              <a:defRPr/>
            </a:lvl2pPr>
            <a:lvl3pPr marL="457178" indent="0">
              <a:buNone/>
              <a:defRPr/>
            </a:lvl3pPr>
            <a:lvl4pPr marL="631795" indent="0">
              <a:buNone/>
              <a:defRPr/>
            </a:lvl4pPr>
            <a:lvl5pPr marL="804823" indent="0">
              <a:buNone/>
              <a:defRPr/>
            </a:lvl5pPr>
          </a:lstStyle>
          <a:p>
            <a:pPr lvl="0"/>
            <a:r>
              <a:rPr lang="en-US" dirty="0"/>
              <a:t>Slide Subtitle</a:t>
            </a:r>
          </a:p>
        </p:txBody>
      </p:sp>
      <p:sp>
        <p:nvSpPr>
          <p:cNvPr id="13" name="Picture Placeholder 12"/>
          <p:cNvSpPr>
            <a:spLocks noGrp="1"/>
          </p:cNvSpPr>
          <p:nvPr>
            <p:ph type="pic" sz="quarter" idx="14" hasCustomPrompt="1"/>
          </p:nvPr>
        </p:nvSpPr>
        <p:spPr>
          <a:xfrm>
            <a:off x="1320800" y="1622432"/>
            <a:ext cx="4572000" cy="1994355"/>
          </a:xfrm>
        </p:spPr>
        <p:txBody>
          <a:bodyPr anchor="ctr"/>
          <a:lstStyle>
            <a:lvl1pPr marL="0" indent="0" algn="ctr">
              <a:buNone/>
              <a:defRPr/>
            </a:lvl1pPr>
          </a:lstStyle>
          <a:p>
            <a:r>
              <a:rPr lang="en-US" dirty="0"/>
              <a:t>Insert image</a:t>
            </a:r>
          </a:p>
        </p:txBody>
      </p:sp>
      <p:sp>
        <p:nvSpPr>
          <p:cNvPr id="15" name="Picture Placeholder 12"/>
          <p:cNvSpPr>
            <a:spLocks noGrp="1"/>
          </p:cNvSpPr>
          <p:nvPr>
            <p:ph type="pic" sz="quarter" idx="15" hasCustomPrompt="1"/>
          </p:nvPr>
        </p:nvSpPr>
        <p:spPr>
          <a:xfrm>
            <a:off x="6544048" y="1622432"/>
            <a:ext cx="4572000" cy="1994355"/>
          </a:xfrm>
        </p:spPr>
        <p:txBody>
          <a:bodyPr anchor="ctr"/>
          <a:lstStyle>
            <a:lvl1pPr marL="0" indent="0" algn="ctr">
              <a:buNone/>
              <a:defRPr/>
            </a:lvl1pPr>
          </a:lstStyle>
          <a:p>
            <a:r>
              <a:rPr lang="en-US" dirty="0"/>
              <a:t>Insert image</a:t>
            </a:r>
          </a:p>
        </p:txBody>
      </p:sp>
    </p:spTree>
    <p:extLst>
      <p:ext uri="{BB962C8B-B14F-4D97-AF65-F5344CB8AC3E}">
        <p14:creationId xmlns:p14="http://schemas.microsoft.com/office/powerpoint/2010/main" val="8244603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Section Header 5">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Freeform 8"/>
          <p:cNvSpPr/>
          <p:nvPr userDrawn="1"/>
        </p:nvSpPr>
        <p:spPr bwMode="gray">
          <a:xfrm>
            <a:off x="-76200" y="-32656"/>
            <a:ext cx="9492343"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alpha val="8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0853" y="911860"/>
            <a:ext cx="3318329" cy="464288"/>
          </a:xfrm>
          <a:prstGeom prst="rect">
            <a:avLst/>
          </a:prstGeom>
        </p:spPr>
      </p:pic>
      <p:sp>
        <p:nvSpPr>
          <p:cNvPr id="2" name="Title 1"/>
          <p:cNvSpPr>
            <a:spLocks noGrp="1"/>
          </p:cNvSpPr>
          <p:nvPr>
            <p:ph type="ctrTitle" hasCustomPrompt="1"/>
          </p:nvPr>
        </p:nvSpPr>
        <p:spPr>
          <a:xfrm>
            <a:off x="1872341" y="2936911"/>
            <a:ext cx="5181600" cy="1143000"/>
          </a:xfrm>
        </p:spPr>
        <p:txBody>
          <a:bodyPr rIns="0" bIns="0" anchor="b" anchorCtr="0"/>
          <a:lstStyle>
            <a:lvl1pPr>
              <a:lnSpc>
                <a:spcPct val="90000"/>
              </a:lnSpc>
              <a:defRPr sz="2800" b="0">
                <a:solidFill>
                  <a:schemeClr val="tx2"/>
                </a:solidFill>
              </a:defRPr>
            </a:lvl1pPr>
          </a:lstStyle>
          <a:p>
            <a:r>
              <a:rPr lang="en-US" dirty="0"/>
              <a:t>Section Title</a:t>
            </a:r>
          </a:p>
        </p:txBody>
      </p:sp>
      <p:sp>
        <p:nvSpPr>
          <p:cNvPr id="3" name="Subtitle 2"/>
          <p:cNvSpPr>
            <a:spLocks noGrp="1"/>
          </p:cNvSpPr>
          <p:nvPr>
            <p:ph type="subTitle" idx="1" hasCustomPrompt="1"/>
          </p:nvPr>
        </p:nvSpPr>
        <p:spPr>
          <a:xfrm>
            <a:off x="1872341" y="4135003"/>
            <a:ext cx="5849259" cy="935515"/>
          </a:xfrm>
        </p:spPr>
        <p:txBody>
          <a:bodyPr/>
          <a:lstStyle>
            <a:lvl1pPr marL="0" indent="0" algn="l">
              <a:lnSpc>
                <a:spcPct val="90000"/>
              </a:lnSpc>
              <a:spcBef>
                <a:spcPts val="0"/>
              </a:spcBef>
              <a:buNone/>
              <a:defRPr sz="2000" baseline="0">
                <a:solidFill>
                  <a:schemeClr val="tx1"/>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148512772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Stacked Two Content + SideContent">
    <p:spTree>
      <p:nvGrpSpPr>
        <p:cNvPr id="1" name=""/>
        <p:cNvGrpSpPr/>
        <p:nvPr/>
      </p:nvGrpSpPr>
      <p:grpSpPr>
        <a:xfrm>
          <a:off x="0" y="0"/>
          <a:ext cx="0" cy="0"/>
          <a:chOff x="0" y="0"/>
          <a:chExt cx="0" cy="0"/>
        </a:xfrm>
      </p:grpSpPr>
      <p:sp>
        <p:nvSpPr>
          <p:cNvPr id="2" name="Title 1"/>
          <p:cNvSpPr>
            <a:spLocks noGrp="1"/>
          </p:cNvSpPr>
          <p:nvPr>
            <p:ph type="title"/>
          </p:nvPr>
        </p:nvSpPr>
        <p:spPr>
          <a:xfrm>
            <a:off x="1320799" y="137160"/>
            <a:ext cx="10285292" cy="762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320800" y="1622426"/>
            <a:ext cx="4775200" cy="358775"/>
          </a:xfrm>
        </p:spPr>
        <p:txBody>
          <a:bodyPr anchor="b"/>
          <a:lstStyle>
            <a:lvl1pPr marL="0" indent="0">
              <a:buNone/>
              <a:defRPr sz="1851" b="0">
                <a:solidFill>
                  <a:schemeClr val="tx2"/>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8269" y="1981208"/>
            <a:ext cx="5030785" cy="1711325"/>
          </a:xfr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1320799" y="3652125"/>
            <a:ext cx="4775201" cy="349527"/>
          </a:xfrm>
        </p:spPr>
        <p:txBody>
          <a:bodyPr anchor="b"/>
          <a:lstStyle>
            <a:lvl1pPr marL="0" indent="0">
              <a:buNone/>
              <a:defRPr sz="1851" b="0">
                <a:solidFill>
                  <a:schemeClr val="tx2"/>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1071887" y="4012043"/>
            <a:ext cx="5027167" cy="1558925"/>
          </a:xfrm>
        </p:spPr>
        <p:txBody>
          <a:bodyPr vert="horz" lIns="0" tIns="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B4D60A8C-F8E2-4DF2-80C2-7500896E9C55}" type="datetime1">
              <a:rPr lang="en-US" smtClean="0">
                <a:solidFill>
                  <a:srgbClr val="54585A"/>
                </a:solidFill>
              </a:rPr>
              <a:t>5/27/2022</a:t>
            </a:fld>
            <a:endParaRPr lang="en-US">
              <a:solidFill>
                <a:srgbClr val="54585A"/>
              </a:solidFill>
            </a:endParaRPr>
          </a:p>
        </p:txBody>
      </p:sp>
      <p:sp>
        <p:nvSpPr>
          <p:cNvPr id="8" name="Footer Placeholder 7"/>
          <p:cNvSpPr>
            <a:spLocks noGrp="1"/>
          </p:cNvSpPr>
          <p:nvPr>
            <p:ph type="ftr" sz="quarter" idx="11"/>
          </p:nvPr>
        </p:nvSpPr>
        <p:spPr/>
        <p:txBody>
          <a:bodyPr/>
          <a:lstStyle/>
          <a:p>
            <a:endParaRPr lang="en-US">
              <a:solidFill>
                <a:srgbClr val="54585A"/>
              </a:solidFill>
            </a:endParaRPr>
          </a:p>
        </p:txBody>
      </p:sp>
      <p:sp>
        <p:nvSpPr>
          <p:cNvPr id="9" name="Slide Number Placeholder 8"/>
          <p:cNvSpPr>
            <a:spLocks noGrp="1"/>
          </p:cNvSpPr>
          <p:nvPr>
            <p:ph type="sldNum" sz="quarter" idx="12"/>
          </p:nvPr>
        </p:nvSpPr>
        <p:spPr/>
        <p:txBody>
          <a:bodyPr/>
          <a:lstStyle/>
          <a:p>
            <a:fld id="{0D558541-60C9-42A2-8392-FF12533A6B7A}" type="slidenum">
              <a:rPr lang="en-US" smtClean="0">
                <a:solidFill>
                  <a:srgbClr val="B1ACCE"/>
                </a:solidFill>
              </a:rPr>
              <a:pPr/>
              <a:t>‹#›</a:t>
            </a:fld>
            <a:endParaRPr lang="en-US">
              <a:solidFill>
                <a:srgbClr val="B1ACCE"/>
              </a:solidFill>
            </a:endParaRPr>
          </a:p>
        </p:txBody>
      </p:sp>
      <p:sp>
        <p:nvSpPr>
          <p:cNvPr id="14" name="Content Placeholder 13"/>
          <p:cNvSpPr>
            <a:spLocks noGrp="1"/>
          </p:cNvSpPr>
          <p:nvPr>
            <p:ph sz="quarter" idx="13"/>
          </p:nvPr>
        </p:nvSpPr>
        <p:spPr>
          <a:xfrm>
            <a:off x="6946087" y="1676400"/>
            <a:ext cx="5245916"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0"/>
          <p:cNvSpPr>
            <a:spLocks noGrp="1"/>
          </p:cNvSpPr>
          <p:nvPr>
            <p:ph type="body" sz="quarter" idx="14" hasCustomPrompt="1"/>
          </p:nvPr>
        </p:nvSpPr>
        <p:spPr>
          <a:xfrm>
            <a:off x="1320800" y="914400"/>
            <a:ext cx="9144000" cy="457200"/>
          </a:xfrm>
        </p:spPr>
        <p:txBody>
          <a:bodyPr/>
          <a:lstStyle>
            <a:lvl1pPr marL="0" indent="0">
              <a:lnSpc>
                <a:spcPct val="85000"/>
              </a:lnSpc>
              <a:spcBef>
                <a:spcPts val="0"/>
              </a:spcBef>
              <a:buNone/>
              <a:defRPr sz="2000" spc="-80" baseline="0">
                <a:solidFill>
                  <a:schemeClr val="accent2"/>
                </a:solidFill>
              </a:defRPr>
            </a:lvl1pPr>
            <a:lvl2pPr marL="206366" indent="0">
              <a:buNone/>
              <a:defRPr/>
            </a:lvl2pPr>
            <a:lvl3pPr marL="457178" indent="0">
              <a:buNone/>
              <a:defRPr/>
            </a:lvl3pPr>
            <a:lvl4pPr marL="631795" indent="0">
              <a:buNone/>
              <a:defRPr/>
            </a:lvl4pPr>
            <a:lvl5pPr marL="804823" indent="0">
              <a:buNone/>
              <a:defRPr/>
            </a:lvl5pPr>
          </a:lstStyle>
          <a:p>
            <a:pPr lvl="0"/>
            <a:r>
              <a:rPr lang="en-US" dirty="0"/>
              <a:t>Slide Subtitle</a:t>
            </a:r>
          </a:p>
        </p:txBody>
      </p:sp>
    </p:spTree>
    <p:extLst>
      <p:ext uri="{BB962C8B-B14F-4D97-AF65-F5344CB8AC3E}">
        <p14:creationId xmlns:p14="http://schemas.microsoft.com/office/powerpoint/2010/main" val="405136644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Key Facts + Side Images">
    <p:spTree>
      <p:nvGrpSpPr>
        <p:cNvPr id="1" name=""/>
        <p:cNvGrpSpPr/>
        <p:nvPr/>
      </p:nvGrpSpPr>
      <p:grpSpPr>
        <a:xfrm>
          <a:off x="0" y="0"/>
          <a:ext cx="0" cy="0"/>
          <a:chOff x="0" y="0"/>
          <a:chExt cx="0" cy="0"/>
        </a:xfrm>
      </p:grpSpPr>
      <p:sp>
        <p:nvSpPr>
          <p:cNvPr id="2" name="Title 1"/>
          <p:cNvSpPr>
            <a:spLocks noGrp="1"/>
          </p:cNvSpPr>
          <p:nvPr>
            <p:ph type="title"/>
          </p:nvPr>
        </p:nvSpPr>
        <p:spPr>
          <a:xfrm>
            <a:off x="1320799" y="137160"/>
            <a:ext cx="10285292" cy="762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1320800" y="1624016"/>
            <a:ext cx="3251200" cy="357187"/>
          </a:xfrm>
        </p:spPr>
        <p:txBody>
          <a:bodyPr anchor="b"/>
          <a:lstStyle>
            <a:lvl1pPr marL="0" indent="0">
              <a:buNone/>
              <a:defRPr sz="1851" b="0">
                <a:solidFill>
                  <a:schemeClr val="tx2"/>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 Master text</a:t>
            </a:r>
          </a:p>
        </p:txBody>
      </p:sp>
      <p:sp>
        <p:nvSpPr>
          <p:cNvPr id="4" name="Content Placeholder 3"/>
          <p:cNvSpPr>
            <a:spLocks noGrp="1"/>
          </p:cNvSpPr>
          <p:nvPr>
            <p:ph sz="half" idx="2"/>
          </p:nvPr>
        </p:nvSpPr>
        <p:spPr>
          <a:xfrm>
            <a:off x="1068269" y="1981200"/>
            <a:ext cx="3198937" cy="3733800"/>
          </a:xfrm>
        </p:spPr>
        <p:txBody>
          <a:bodyPr vert="horz" lIns="0" tIns="0" rIns="91440" bIns="45720" rtlCol="0">
            <a:noAutofit/>
          </a:bodyPr>
          <a:lstStyle>
            <a:lvl1pPr>
              <a:defRPr lang="en-US" sz="1851" smtClean="0"/>
            </a:lvl1pPr>
            <a:lvl2pPr>
              <a:defRPr lang="en-US" sz="1851"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p:txBody>
      </p:sp>
      <p:sp>
        <p:nvSpPr>
          <p:cNvPr id="7" name="Date Placeholder 6"/>
          <p:cNvSpPr>
            <a:spLocks noGrp="1"/>
          </p:cNvSpPr>
          <p:nvPr>
            <p:ph type="dt" sz="half" idx="10"/>
          </p:nvPr>
        </p:nvSpPr>
        <p:spPr/>
        <p:txBody>
          <a:bodyPr/>
          <a:lstStyle/>
          <a:p>
            <a:fld id="{D0FB7BE3-733F-4233-859C-B109ACCF02DB}" type="datetime1">
              <a:rPr lang="en-US" smtClean="0">
                <a:solidFill>
                  <a:srgbClr val="54585A"/>
                </a:solidFill>
              </a:rPr>
              <a:t>5/27/2022</a:t>
            </a:fld>
            <a:endParaRPr lang="en-US">
              <a:solidFill>
                <a:srgbClr val="54585A"/>
              </a:solidFill>
            </a:endParaRPr>
          </a:p>
        </p:txBody>
      </p:sp>
      <p:sp>
        <p:nvSpPr>
          <p:cNvPr id="8" name="Footer Placeholder 7"/>
          <p:cNvSpPr>
            <a:spLocks noGrp="1"/>
          </p:cNvSpPr>
          <p:nvPr>
            <p:ph type="ftr" sz="quarter" idx="11"/>
          </p:nvPr>
        </p:nvSpPr>
        <p:spPr/>
        <p:txBody>
          <a:bodyPr/>
          <a:lstStyle/>
          <a:p>
            <a:endParaRPr lang="en-US">
              <a:solidFill>
                <a:srgbClr val="54585A"/>
              </a:solidFill>
            </a:endParaRPr>
          </a:p>
        </p:txBody>
      </p:sp>
      <p:sp>
        <p:nvSpPr>
          <p:cNvPr id="9" name="Slide Number Placeholder 8"/>
          <p:cNvSpPr>
            <a:spLocks noGrp="1"/>
          </p:cNvSpPr>
          <p:nvPr>
            <p:ph type="sldNum" sz="quarter" idx="12"/>
          </p:nvPr>
        </p:nvSpPr>
        <p:spPr/>
        <p:txBody>
          <a:bodyPr/>
          <a:lstStyle/>
          <a:p>
            <a:fld id="{0D558541-60C9-42A2-8392-FF12533A6B7A}" type="slidenum">
              <a:rPr lang="en-US" smtClean="0">
                <a:solidFill>
                  <a:srgbClr val="B1ACCE"/>
                </a:solidFill>
              </a:rPr>
              <a:pPr/>
              <a:t>‹#›</a:t>
            </a:fld>
            <a:endParaRPr lang="en-US">
              <a:solidFill>
                <a:srgbClr val="B1ACCE"/>
              </a:solidFill>
            </a:endParaRPr>
          </a:p>
        </p:txBody>
      </p:sp>
      <p:sp>
        <p:nvSpPr>
          <p:cNvPr id="15" name="Text Placeholder 10"/>
          <p:cNvSpPr>
            <a:spLocks noGrp="1"/>
          </p:cNvSpPr>
          <p:nvPr>
            <p:ph type="body" sz="quarter" idx="14" hasCustomPrompt="1"/>
          </p:nvPr>
        </p:nvSpPr>
        <p:spPr>
          <a:xfrm>
            <a:off x="1320800" y="914400"/>
            <a:ext cx="9144000" cy="457200"/>
          </a:xfrm>
        </p:spPr>
        <p:txBody>
          <a:bodyPr/>
          <a:lstStyle>
            <a:lvl1pPr marL="0" indent="0">
              <a:lnSpc>
                <a:spcPct val="85000"/>
              </a:lnSpc>
              <a:spcBef>
                <a:spcPts val="0"/>
              </a:spcBef>
              <a:buNone/>
              <a:defRPr sz="2000" spc="-80" baseline="0">
                <a:solidFill>
                  <a:schemeClr val="accent2"/>
                </a:solidFill>
              </a:defRPr>
            </a:lvl1pPr>
            <a:lvl2pPr marL="206366" indent="0">
              <a:buNone/>
              <a:defRPr/>
            </a:lvl2pPr>
            <a:lvl3pPr marL="457178" indent="0">
              <a:buNone/>
              <a:defRPr/>
            </a:lvl3pPr>
            <a:lvl4pPr marL="631795" indent="0">
              <a:buNone/>
              <a:defRPr/>
            </a:lvl4pPr>
            <a:lvl5pPr marL="804823" indent="0">
              <a:buNone/>
              <a:defRPr/>
            </a:lvl5pPr>
          </a:lstStyle>
          <a:p>
            <a:pPr lvl="0"/>
            <a:r>
              <a:rPr lang="en-US" dirty="0"/>
              <a:t>Slide Subtitle</a:t>
            </a:r>
          </a:p>
        </p:txBody>
      </p:sp>
      <p:sp>
        <p:nvSpPr>
          <p:cNvPr id="12" name="Picture Placeholder 11"/>
          <p:cNvSpPr>
            <a:spLocks noGrp="1"/>
          </p:cNvSpPr>
          <p:nvPr>
            <p:ph type="pic" sz="quarter" idx="15" hasCustomPrompt="1"/>
          </p:nvPr>
        </p:nvSpPr>
        <p:spPr>
          <a:xfrm>
            <a:off x="4673600" y="1622425"/>
            <a:ext cx="2946400" cy="3657600"/>
          </a:xfrm>
        </p:spPr>
        <p:txBody>
          <a:bodyPr anchor="ctr"/>
          <a:lstStyle>
            <a:lvl1pPr marL="0" indent="0" algn="ctr">
              <a:buNone/>
              <a:defRPr/>
            </a:lvl1pPr>
          </a:lstStyle>
          <a:p>
            <a:r>
              <a:rPr lang="en-US" dirty="0"/>
              <a:t>Insert image</a:t>
            </a:r>
          </a:p>
        </p:txBody>
      </p:sp>
      <p:sp>
        <p:nvSpPr>
          <p:cNvPr id="16" name="Picture Placeholder 11"/>
          <p:cNvSpPr>
            <a:spLocks noGrp="1"/>
          </p:cNvSpPr>
          <p:nvPr>
            <p:ph type="pic" sz="quarter" idx="16" hasCustomPrompt="1"/>
          </p:nvPr>
        </p:nvSpPr>
        <p:spPr>
          <a:xfrm>
            <a:off x="8026400" y="1622425"/>
            <a:ext cx="2946400" cy="3657600"/>
          </a:xfrm>
        </p:spPr>
        <p:txBody>
          <a:bodyPr anchor="ctr"/>
          <a:lstStyle>
            <a:lvl1pPr marL="0" indent="0" algn="ctr">
              <a:buNone/>
              <a:defRPr/>
            </a:lvl1pPr>
          </a:lstStyle>
          <a:p>
            <a:r>
              <a:rPr lang="en-US" dirty="0"/>
              <a:t>Insert image</a:t>
            </a:r>
          </a:p>
        </p:txBody>
      </p:sp>
    </p:spTree>
    <p:extLst>
      <p:ext uri="{BB962C8B-B14F-4D97-AF65-F5344CB8AC3E}">
        <p14:creationId xmlns:p14="http://schemas.microsoft.com/office/powerpoint/2010/main" val="93479823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1628C2-3FDF-4598-ABC7-E3D4DB04F57C}" type="datetime1">
              <a:rPr lang="en-US" smtClean="0">
                <a:solidFill>
                  <a:srgbClr val="54585A"/>
                </a:solidFill>
              </a:rPr>
              <a:t>5/27/2022</a:t>
            </a:fld>
            <a:endParaRPr lang="en-US">
              <a:solidFill>
                <a:srgbClr val="54585A"/>
              </a:solidFill>
            </a:endParaRPr>
          </a:p>
        </p:txBody>
      </p:sp>
      <p:sp>
        <p:nvSpPr>
          <p:cNvPr id="4" name="Footer Placeholder 3"/>
          <p:cNvSpPr>
            <a:spLocks noGrp="1"/>
          </p:cNvSpPr>
          <p:nvPr>
            <p:ph type="ftr" sz="quarter" idx="11"/>
          </p:nvPr>
        </p:nvSpPr>
        <p:spPr/>
        <p:txBody>
          <a:bodyPr/>
          <a:lstStyle/>
          <a:p>
            <a:endParaRPr lang="en-US">
              <a:solidFill>
                <a:srgbClr val="54585A"/>
              </a:solidFill>
            </a:endParaRPr>
          </a:p>
        </p:txBody>
      </p:sp>
      <p:sp>
        <p:nvSpPr>
          <p:cNvPr id="5" name="Slide Number Placeholder 4"/>
          <p:cNvSpPr>
            <a:spLocks noGrp="1"/>
          </p:cNvSpPr>
          <p:nvPr>
            <p:ph type="sldNum" sz="quarter" idx="12"/>
          </p:nvPr>
        </p:nvSpPr>
        <p:spPr/>
        <p:txBody>
          <a:bodyPr/>
          <a:lstStyle/>
          <a:p>
            <a:fld id="{0D558541-60C9-42A2-8392-FF12533A6B7A}" type="slidenum">
              <a:rPr lang="en-US" smtClean="0">
                <a:solidFill>
                  <a:srgbClr val="B1ACCE"/>
                </a:solidFill>
              </a:rPr>
              <a:pPr/>
              <a:t>‹#›</a:t>
            </a:fld>
            <a:endParaRPr lang="en-US">
              <a:solidFill>
                <a:srgbClr val="B1ACCE"/>
              </a:solidFill>
            </a:endParaRPr>
          </a:p>
        </p:txBody>
      </p:sp>
      <p:sp>
        <p:nvSpPr>
          <p:cNvPr id="7" name="Text Placeholder 10"/>
          <p:cNvSpPr>
            <a:spLocks noGrp="1"/>
          </p:cNvSpPr>
          <p:nvPr>
            <p:ph type="body" sz="quarter" idx="13" hasCustomPrompt="1"/>
          </p:nvPr>
        </p:nvSpPr>
        <p:spPr>
          <a:xfrm>
            <a:off x="1320800" y="914400"/>
            <a:ext cx="9144000" cy="457200"/>
          </a:xfrm>
        </p:spPr>
        <p:txBody>
          <a:bodyPr/>
          <a:lstStyle>
            <a:lvl1pPr marL="0" indent="0">
              <a:lnSpc>
                <a:spcPct val="85000"/>
              </a:lnSpc>
              <a:spcBef>
                <a:spcPts val="0"/>
              </a:spcBef>
              <a:buNone/>
              <a:defRPr sz="2000" spc="-80" baseline="0">
                <a:solidFill>
                  <a:schemeClr val="accent2"/>
                </a:solidFill>
              </a:defRPr>
            </a:lvl1pPr>
            <a:lvl2pPr marL="206366" indent="0">
              <a:buNone/>
              <a:defRPr/>
            </a:lvl2pPr>
            <a:lvl3pPr marL="457178" indent="0">
              <a:buNone/>
              <a:defRPr/>
            </a:lvl3pPr>
            <a:lvl4pPr marL="631795" indent="0">
              <a:buNone/>
              <a:defRPr/>
            </a:lvl4pPr>
            <a:lvl5pPr marL="804823" indent="0">
              <a:buNone/>
              <a:defRPr/>
            </a:lvl5pPr>
          </a:lstStyle>
          <a:p>
            <a:pPr lvl="0"/>
            <a:r>
              <a:rPr lang="en-US" dirty="0"/>
              <a:t>Slide Subtitle</a:t>
            </a:r>
          </a:p>
        </p:txBody>
      </p:sp>
    </p:spTree>
    <p:extLst>
      <p:ext uri="{BB962C8B-B14F-4D97-AF65-F5344CB8AC3E}">
        <p14:creationId xmlns:p14="http://schemas.microsoft.com/office/powerpoint/2010/main" val="58498826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611B93-E963-44E4-B770-B409AE4813E7}" type="datetime1">
              <a:rPr lang="en-US" smtClean="0">
                <a:solidFill>
                  <a:srgbClr val="54585A"/>
                </a:solidFill>
              </a:rPr>
              <a:t>5/27/2022</a:t>
            </a:fld>
            <a:endParaRPr lang="en-US">
              <a:solidFill>
                <a:srgbClr val="54585A"/>
              </a:solidFill>
            </a:endParaRPr>
          </a:p>
        </p:txBody>
      </p:sp>
      <p:sp>
        <p:nvSpPr>
          <p:cNvPr id="3" name="Footer Placeholder 2"/>
          <p:cNvSpPr>
            <a:spLocks noGrp="1"/>
          </p:cNvSpPr>
          <p:nvPr>
            <p:ph type="ftr" sz="quarter" idx="11"/>
          </p:nvPr>
        </p:nvSpPr>
        <p:spPr/>
        <p:txBody>
          <a:bodyPr/>
          <a:lstStyle/>
          <a:p>
            <a:endParaRPr lang="en-US">
              <a:solidFill>
                <a:srgbClr val="54585A"/>
              </a:solidFill>
            </a:endParaRPr>
          </a:p>
        </p:txBody>
      </p:sp>
      <p:sp>
        <p:nvSpPr>
          <p:cNvPr id="4" name="Slide Number Placeholder 3"/>
          <p:cNvSpPr>
            <a:spLocks noGrp="1"/>
          </p:cNvSpPr>
          <p:nvPr>
            <p:ph type="sldNum" sz="quarter" idx="12"/>
          </p:nvPr>
        </p:nvSpPr>
        <p:spPr/>
        <p:txBody>
          <a:bodyPr/>
          <a:lstStyle/>
          <a:p>
            <a:fld id="{0D558541-60C9-42A2-8392-FF12533A6B7A}" type="slidenum">
              <a:rPr lang="en-US" smtClean="0">
                <a:solidFill>
                  <a:srgbClr val="B1ACCE"/>
                </a:solidFill>
              </a:rPr>
              <a:pPr/>
              <a:t>‹#›</a:t>
            </a:fld>
            <a:endParaRPr lang="en-US">
              <a:solidFill>
                <a:srgbClr val="B1ACCE"/>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27899" y="6400807"/>
            <a:ext cx="1896032" cy="265285"/>
          </a:xfrm>
          <a:prstGeom prst="rect">
            <a:avLst/>
          </a:prstGeom>
        </p:spPr>
      </p:pic>
    </p:spTree>
    <p:extLst>
      <p:ext uri="{BB962C8B-B14F-4D97-AF65-F5344CB8AC3E}">
        <p14:creationId xmlns:p14="http://schemas.microsoft.com/office/powerpoint/2010/main" val="39375794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blank" preserve="1">
  <p:cSld name="Blank No 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BA5BD7-E000-49C1-B60A-F697678F71CB}" type="datetime1">
              <a:rPr lang="en-US" smtClean="0">
                <a:solidFill>
                  <a:srgbClr val="54585A"/>
                </a:solidFill>
              </a:rPr>
              <a:t>5/27/2022</a:t>
            </a:fld>
            <a:endParaRPr lang="en-US">
              <a:solidFill>
                <a:srgbClr val="54585A"/>
              </a:solidFill>
            </a:endParaRPr>
          </a:p>
        </p:txBody>
      </p:sp>
      <p:sp>
        <p:nvSpPr>
          <p:cNvPr id="3" name="Footer Placeholder 2"/>
          <p:cNvSpPr>
            <a:spLocks noGrp="1"/>
          </p:cNvSpPr>
          <p:nvPr>
            <p:ph type="ftr" sz="quarter" idx="11"/>
          </p:nvPr>
        </p:nvSpPr>
        <p:spPr/>
        <p:txBody>
          <a:bodyPr/>
          <a:lstStyle/>
          <a:p>
            <a:endParaRPr lang="en-US">
              <a:solidFill>
                <a:srgbClr val="54585A"/>
              </a:solidFill>
            </a:endParaRPr>
          </a:p>
        </p:txBody>
      </p:sp>
      <p:sp>
        <p:nvSpPr>
          <p:cNvPr id="4" name="Slide Number Placeholder 3"/>
          <p:cNvSpPr>
            <a:spLocks noGrp="1"/>
          </p:cNvSpPr>
          <p:nvPr>
            <p:ph type="sldNum" sz="quarter" idx="12"/>
          </p:nvPr>
        </p:nvSpPr>
        <p:spPr/>
        <p:txBody>
          <a:bodyPr/>
          <a:lstStyle/>
          <a:p>
            <a:fld id="{0D558541-60C9-42A2-8392-FF12533A6B7A}" type="slidenum">
              <a:rPr lang="en-US" smtClean="0">
                <a:solidFill>
                  <a:srgbClr val="B1ACCE"/>
                </a:solidFill>
              </a:rPr>
              <a:pPr/>
              <a:t>‹#›</a:t>
            </a:fld>
            <a:endParaRPr lang="en-US">
              <a:solidFill>
                <a:srgbClr val="B1ACCE"/>
              </a:solidFill>
            </a:endParaRPr>
          </a:p>
        </p:txBody>
      </p:sp>
    </p:spTree>
    <p:extLst>
      <p:ext uri="{BB962C8B-B14F-4D97-AF65-F5344CB8AC3E}">
        <p14:creationId xmlns:p14="http://schemas.microsoft.com/office/powerpoint/2010/main" val="324609520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2" name="Title 1"/>
          <p:cNvSpPr>
            <a:spLocks noGrp="1"/>
          </p:cNvSpPr>
          <p:nvPr>
            <p:ph type="title"/>
          </p:nvPr>
        </p:nvSpPr>
        <p:spPr>
          <a:xfrm>
            <a:off x="1320799" y="2542593"/>
            <a:ext cx="10285292" cy="762000"/>
          </a:xfrm>
        </p:spPr>
        <p:txBody>
          <a:bodyPr/>
          <a:lstStyle>
            <a:lvl1pPr>
              <a:defRPr sz="4400"/>
            </a:lvl1pPr>
          </a:lstStyle>
          <a:p>
            <a:r>
              <a:rPr lang="en-US"/>
              <a:t>Click to edit Master title style</a:t>
            </a:r>
          </a:p>
        </p:txBody>
      </p:sp>
      <p:sp>
        <p:nvSpPr>
          <p:cNvPr id="3" name="Date Placeholder 2"/>
          <p:cNvSpPr>
            <a:spLocks noGrp="1"/>
          </p:cNvSpPr>
          <p:nvPr>
            <p:ph type="dt" sz="half" idx="10"/>
          </p:nvPr>
        </p:nvSpPr>
        <p:spPr/>
        <p:txBody>
          <a:bodyPr/>
          <a:lstStyle/>
          <a:p>
            <a:fld id="{2E96F239-E0BE-47C1-A016-DCE093B552D6}" type="datetime1">
              <a:rPr lang="en-US" smtClean="0">
                <a:solidFill>
                  <a:srgbClr val="54585A"/>
                </a:solidFill>
              </a:rPr>
              <a:t>5/27/2022</a:t>
            </a:fld>
            <a:endParaRPr lang="en-US">
              <a:solidFill>
                <a:srgbClr val="54585A"/>
              </a:solidFill>
            </a:endParaRPr>
          </a:p>
        </p:txBody>
      </p:sp>
      <p:sp>
        <p:nvSpPr>
          <p:cNvPr id="4" name="Footer Placeholder 3"/>
          <p:cNvSpPr>
            <a:spLocks noGrp="1"/>
          </p:cNvSpPr>
          <p:nvPr>
            <p:ph type="ftr" sz="quarter" idx="11"/>
          </p:nvPr>
        </p:nvSpPr>
        <p:spPr/>
        <p:txBody>
          <a:bodyPr/>
          <a:lstStyle/>
          <a:p>
            <a:endParaRPr lang="en-US">
              <a:solidFill>
                <a:srgbClr val="54585A"/>
              </a:solidFill>
            </a:endParaRPr>
          </a:p>
        </p:txBody>
      </p:sp>
      <p:sp>
        <p:nvSpPr>
          <p:cNvPr id="5" name="Slide Number Placeholder 4"/>
          <p:cNvSpPr>
            <a:spLocks noGrp="1"/>
          </p:cNvSpPr>
          <p:nvPr>
            <p:ph type="sldNum" sz="quarter" idx="12"/>
          </p:nvPr>
        </p:nvSpPr>
        <p:spPr/>
        <p:txBody>
          <a:bodyPr/>
          <a:lstStyle/>
          <a:p>
            <a:fld id="{0D558541-60C9-42A2-8392-FF12533A6B7A}" type="slidenum">
              <a:rPr lang="en-US" smtClean="0">
                <a:solidFill>
                  <a:srgbClr val="B1ACCE"/>
                </a:solidFill>
              </a:rPr>
              <a:pPr/>
              <a:t>‹#›</a:t>
            </a:fld>
            <a:endParaRPr lang="en-US">
              <a:solidFill>
                <a:srgbClr val="B1ACCE"/>
              </a:solidFill>
            </a:endParaRPr>
          </a:p>
        </p:txBody>
      </p:sp>
      <p:sp>
        <p:nvSpPr>
          <p:cNvPr id="7" name="Text Placeholder 10"/>
          <p:cNvSpPr>
            <a:spLocks noGrp="1"/>
          </p:cNvSpPr>
          <p:nvPr>
            <p:ph type="body" sz="quarter" idx="13" hasCustomPrompt="1"/>
          </p:nvPr>
        </p:nvSpPr>
        <p:spPr>
          <a:xfrm>
            <a:off x="1320800" y="3429000"/>
            <a:ext cx="9144000" cy="457200"/>
          </a:xfrm>
        </p:spPr>
        <p:txBody>
          <a:bodyPr/>
          <a:lstStyle>
            <a:lvl1pPr marL="0" indent="0">
              <a:lnSpc>
                <a:spcPct val="85000"/>
              </a:lnSpc>
              <a:spcBef>
                <a:spcPts val="0"/>
              </a:spcBef>
              <a:buNone/>
              <a:defRPr sz="2000" spc="-80" baseline="0">
                <a:solidFill>
                  <a:schemeClr val="tx2"/>
                </a:solidFill>
              </a:defRPr>
            </a:lvl1pPr>
            <a:lvl2pPr marL="206366" indent="0">
              <a:buNone/>
              <a:defRPr/>
            </a:lvl2pPr>
            <a:lvl3pPr marL="457178" indent="0">
              <a:buNone/>
              <a:defRPr/>
            </a:lvl3pPr>
            <a:lvl4pPr marL="631795" indent="0">
              <a:buNone/>
              <a:defRPr/>
            </a:lvl4pPr>
            <a:lvl5pPr marL="804823" indent="0">
              <a:buNone/>
              <a:defRPr/>
            </a:lvl5pPr>
          </a:lstStyle>
          <a:p>
            <a:pPr lvl="0"/>
            <a:r>
              <a:rPr lang="en-US" dirty="0"/>
              <a:t>Slide Subtitle</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27899" y="6400807"/>
            <a:ext cx="1896032" cy="265285"/>
          </a:xfrm>
          <a:prstGeom prst="rect">
            <a:avLst/>
          </a:prstGeom>
        </p:spPr>
      </p:pic>
    </p:spTree>
    <p:extLst>
      <p:ext uri="{BB962C8B-B14F-4D97-AF65-F5344CB8AC3E}">
        <p14:creationId xmlns:p14="http://schemas.microsoft.com/office/powerpoint/2010/main" val="324876657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title and lower small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38138"/>
            <a:ext cx="10972800" cy="553999"/>
          </a:xfrm>
        </p:spPr>
        <p:txBody>
          <a:bodyPr/>
          <a:lstStyle>
            <a:lvl1pPr>
              <a:defRPr sz="3600"/>
            </a:lvl1pPr>
          </a:lstStyle>
          <a:p>
            <a:r>
              <a:rPr lang="en-US" dirty="0"/>
              <a:t>Click to edit Master title style</a:t>
            </a:r>
          </a:p>
        </p:txBody>
      </p:sp>
      <p:sp>
        <p:nvSpPr>
          <p:cNvPr id="3" name="Text Placeholder 4"/>
          <p:cNvSpPr>
            <a:spLocks noGrp="1"/>
          </p:cNvSpPr>
          <p:nvPr>
            <p:ph type="body" sz="quarter" idx="10"/>
          </p:nvPr>
        </p:nvSpPr>
        <p:spPr>
          <a:xfrm>
            <a:off x="609600" y="1645086"/>
            <a:ext cx="10972800" cy="276999"/>
          </a:xfrm>
        </p:spPr>
        <p:txBody>
          <a:bodyPr/>
          <a:lstStyle>
            <a:lvl1pPr marL="0">
              <a:lnSpc>
                <a:spcPts val="2100"/>
              </a:lnSpc>
              <a:defRPr sz="1800">
                <a:latin typeface="+mn-lt"/>
              </a:defRPr>
            </a:lvl1pPr>
          </a:lstStyle>
          <a:p>
            <a:pPr lvl="0"/>
            <a:r>
              <a:rPr lang="en-US" dirty="0"/>
              <a:t>Click to edit Master text styles</a:t>
            </a:r>
          </a:p>
        </p:txBody>
      </p:sp>
    </p:spTree>
    <p:extLst>
      <p:ext uri="{BB962C8B-B14F-4D97-AF65-F5344CB8AC3E}">
        <p14:creationId xmlns:p14="http://schemas.microsoft.com/office/powerpoint/2010/main" val="59421509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714E5F-E22A-4D3B-AD6F-C23BE272E4BB}" type="datetime1">
              <a:rPr lang="en-US" smtClean="0">
                <a:solidFill>
                  <a:prstClr val="black">
                    <a:tint val="75000"/>
                  </a:prstClr>
                </a:solidFill>
              </a:rPr>
              <a:t>5/27/2022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944B90-F4D5-4502-AF6D-D37AD4A9E9C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279281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cSld name="Graphic - whit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3729408"/>
      </p:ext>
    </p:extLst>
  </p:cSld>
  <p:clrMapOvr>
    <a:overrideClrMapping bg1="lt1" tx1="dk1" bg2="lt2" tx2="dk2" accent1="accent1" accent2="accent2" accent3="accent3" accent4="accent4" accent5="accent5" accent6="accent6" hlink="hlink" folHlink="folHlink"/>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4243DF8-A64B-4369-BDB1-24F05C577C9E}" type="datetime1">
              <a:rPr lang="en-US" smtClean="0"/>
              <a:t>5/27/2022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1DD478-4098-4818-9123-95464BB55043}" type="slidenum">
              <a:rPr lang="en-US" smtClean="0"/>
              <a:t>‹#›</a:t>
            </a:fld>
            <a:endParaRPr lang="en-US"/>
          </a:p>
        </p:txBody>
      </p:sp>
    </p:spTree>
    <p:extLst>
      <p:ext uri="{BB962C8B-B14F-4D97-AF65-F5344CB8AC3E}">
        <p14:creationId xmlns:p14="http://schemas.microsoft.com/office/powerpoint/2010/main" val="16504509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Section Header 6">
    <p:spTree>
      <p:nvGrpSpPr>
        <p:cNvPr id="1" name=""/>
        <p:cNvGrpSpPr/>
        <p:nvPr/>
      </p:nvGrpSpPr>
      <p:grpSpPr>
        <a:xfrm>
          <a:off x="0" y="0"/>
          <a:ext cx="0" cy="0"/>
          <a:chOff x="0" y="0"/>
          <a:chExt cx="0" cy="0"/>
        </a:xfrm>
      </p:grpSpPr>
      <p:pic>
        <p:nvPicPr>
          <p:cNvPr id="7" name="Picture 6" descr="skyline_2.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 y="9"/>
            <a:ext cx="12192515" cy="6857711"/>
          </a:xfrm>
          <a:prstGeom prst="rect">
            <a:avLst/>
          </a:prstGeom>
        </p:spPr>
      </p:pic>
      <p:sp>
        <p:nvSpPr>
          <p:cNvPr id="9" name="Freeform 8"/>
          <p:cNvSpPr/>
          <p:nvPr userDrawn="1"/>
        </p:nvSpPr>
        <p:spPr bwMode="gray">
          <a:xfrm>
            <a:off x="-76200" y="-32656"/>
            <a:ext cx="9492343"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alpha val="8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0853" y="911860"/>
            <a:ext cx="3318329" cy="464288"/>
          </a:xfrm>
          <a:prstGeom prst="rect">
            <a:avLst/>
          </a:prstGeom>
        </p:spPr>
      </p:pic>
      <p:sp>
        <p:nvSpPr>
          <p:cNvPr id="2" name="Title 1"/>
          <p:cNvSpPr>
            <a:spLocks noGrp="1"/>
          </p:cNvSpPr>
          <p:nvPr>
            <p:ph type="ctrTitle" hasCustomPrompt="1"/>
          </p:nvPr>
        </p:nvSpPr>
        <p:spPr>
          <a:xfrm>
            <a:off x="1872341" y="2936911"/>
            <a:ext cx="5181600" cy="1143000"/>
          </a:xfrm>
        </p:spPr>
        <p:txBody>
          <a:bodyPr rIns="0" bIns="0" anchor="b" anchorCtr="0"/>
          <a:lstStyle>
            <a:lvl1pPr>
              <a:lnSpc>
                <a:spcPct val="90000"/>
              </a:lnSpc>
              <a:defRPr sz="2800" b="0">
                <a:solidFill>
                  <a:schemeClr val="tx2"/>
                </a:solidFill>
              </a:defRPr>
            </a:lvl1pPr>
          </a:lstStyle>
          <a:p>
            <a:r>
              <a:rPr lang="en-US" dirty="0"/>
              <a:t>Section Title</a:t>
            </a:r>
          </a:p>
        </p:txBody>
      </p:sp>
      <p:sp>
        <p:nvSpPr>
          <p:cNvPr id="3" name="Subtitle 2"/>
          <p:cNvSpPr>
            <a:spLocks noGrp="1"/>
          </p:cNvSpPr>
          <p:nvPr>
            <p:ph type="subTitle" idx="1" hasCustomPrompt="1"/>
          </p:nvPr>
        </p:nvSpPr>
        <p:spPr>
          <a:xfrm>
            <a:off x="1872341" y="4135003"/>
            <a:ext cx="5849259" cy="935515"/>
          </a:xfrm>
        </p:spPr>
        <p:txBody>
          <a:bodyPr/>
          <a:lstStyle>
            <a:lvl1pPr marL="0" indent="0" algn="l">
              <a:lnSpc>
                <a:spcPct val="90000"/>
              </a:lnSpc>
              <a:spcBef>
                <a:spcPts val="0"/>
              </a:spcBef>
              <a:buNone/>
              <a:defRPr sz="2000" baseline="0">
                <a:solidFill>
                  <a:schemeClr val="tx1"/>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330149129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4CF6100-AB96-473C-87B3-E0F1E02B1939}" type="datetimeFigureOut">
              <a:rPr lang="en-US" smtClean="0"/>
              <a:t>5/27/2022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DB9E49-DF70-4625-9FDD-958E5DFF8B00}" type="slidenum">
              <a:rPr lang="en-US" smtClean="0"/>
              <a:t>‹#›</a:t>
            </a:fld>
            <a:endParaRPr lang="en-US"/>
          </a:p>
        </p:txBody>
      </p:sp>
    </p:spTree>
    <p:extLst>
      <p:ext uri="{BB962C8B-B14F-4D97-AF65-F5344CB8AC3E}">
        <p14:creationId xmlns:p14="http://schemas.microsoft.com/office/powerpoint/2010/main" val="294821928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CF6100-AB96-473C-87B3-E0F1E02B1939}" type="datetimeFigureOut">
              <a:rPr lang="en-US" smtClean="0"/>
              <a:t>5/27/2022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DB9E49-DF70-4625-9FDD-958E5DFF8B00}" type="slidenum">
              <a:rPr lang="en-US" smtClean="0"/>
              <a:t>‹#›</a:t>
            </a:fld>
            <a:endParaRPr lang="en-US"/>
          </a:p>
        </p:txBody>
      </p:sp>
    </p:spTree>
    <p:extLst>
      <p:ext uri="{BB962C8B-B14F-4D97-AF65-F5344CB8AC3E}">
        <p14:creationId xmlns:p14="http://schemas.microsoft.com/office/powerpoint/2010/main" val="397859483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4CF6100-AB96-473C-87B3-E0F1E02B1939}" type="datetimeFigureOut">
              <a:rPr lang="en-US" smtClean="0"/>
              <a:t>5/27/2022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DB9E49-DF70-4625-9FDD-958E5DFF8B00}" type="slidenum">
              <a:rPr lang="en-US" smtClean="0"/>
              <a:t>‹#›</a:t>
            </a:fld>
            <a:endParaRPr lang="en-US"/>
          </a:p>
        </p:txBody>
      </p:sp>
    </p:spTree>
    <p:extLst>
      <p:ext uri="{BB962C8B-B14F-4D97-AF65-F5344CB8AC3E}">
        <p14:creationId xmlns:p14="http://schemas.microsoft.com/office/powerpoint/2010/main" val="300126894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4CF6100-AB96-473C-87B3-E0F1E02B1939}" type="datetimeFigureOut">
              <a:rPr lang="en-US" smtClean="0"/>
              <a:t>5/27/2022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DB9E49-DF70-4625-9FDD-958E5DFF8B00}" type="slidenum">
              <a:rPr lang="en-US" smtClean="0"/>
              <a:t>‹#›</a:t>
            </a:fld>
            <a:endParaRPr lang="en-US"/>
          </a:p>
        </p:txBody>
      </p:sp>
    </p:spTree>
    <p:extLst>
      <p:ext uri="{BB962C8B-B14F-4D97-AF65-F5344CB8AC3E}">
        <p14:creationId xmlns:p14="http://schemas.microsoft.com/office/powerpoint/2010/main" val="134951088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4CF6100-AB96-473C-87B3-E0F1E02B1939}" type="datetimeFigureOut">
              <a:rPr lang="en-US" smtClean="0"/>
              <a:t>5/27/2022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DB9E49-DF70-4625-9FDD-958E5DFF8B00}" type="slidenum">
              <a:rPr lang="en-US" smtClean="0"/>
              <a:t>‹#›</a:t>
            </a:fld>
            <a:endParaRPr lang="en-US"/>
          </a:p>
        </p:txBody>
      </p:sp>
    </p:spTree>
    <p:extLst>
      <p:ext uri="{BB962C8B-B14F-4D97-AF65-F5344CB8AC3E}">
        <p14:creationId xmlns:p14="http://schemas.microsoft.com/office/powerpoint/2010/main" val="376893551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4CF6100-AB96-473C-87B3-E0F1E02B1939}" type="datetimeFigureOut">
              <a:rPr lang="en-US" smtClean="0"/>
              <a:t>5/27/2022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DB9E49-DF70-4625-9FDD-958E5DFF8B00}" type="slidenum">
              <a:rPr lang="en-US" smtClean="0"/>
              <a:t>‹#›</a:t>
            </a:fld>
            <a:endParaRPr lang="en-US"/>
          </a:p>
        </p:txBody>
      </p:sp>
    </p:spTree>
    <p:extLst>
      <p:ext uri="{BB962C8B-B14F-4D97-AF65-F5344CB8AC3E}">
        <p14:creationId xmlns:p14="http://schemas.microsoft.com/office/powerpoint/2010/main" val="104691216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F6100-AB96-473C-87B3-E0F1E02B1939}" type="datetimeFigureOut">
              <a:rPr lang="en-US" smtClean="0"/>
              <a:t>5/27/2022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DB9E49-DF70-4625-9FDD-958E5DFF8B00}" type="slidenum">
              <a:rPr lang="en-US" smtClean="0"/>
              <a:t>‹#›</a:t>
            </a:fld>
            <a:endParaRPr lang="en-US"/>
          </a:p>
        </p:txBody>
      </p:sp>
    </p:spTree>
    <p:extLst>
      <p:ext uri="{BB962C8B-B14F-4D97-AF65-F5344CB8AC3E}">
        <p14:creationId xmlns:p14="http://schemas.microsoft.com/office/powerpoint/2010/main" val="403890596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4CF6100-AB96-473C-87B3-E0F1E02B1939}" type="datetimeFigureOut">
              <a:rPr lang="en-US" smtClean="0"/>
              <a:t>5/27/2022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DB9E49-DF70-4625-9FDD-958E5DFF8B00}" type="slidenum">
              <a:rPr lang="en-US" smtClean="0"/>
              <a:t>‹#›</a:t>
            </a:fld>
            <a:endParaRPr lang="en-US"/>
          </a:p>
        </p:txBody>
      </p:sp>
    </p:spTree>
    <p:extLst>
      <p:ext uri="{BB962C8B-B14F-4D97-AF65-F5344CB8AC3E}">
        <p14:creationId xmlns:p14="http://schemas.microsoft.com/office/powerpoint/2010/main" val="228491464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4CF6100-AB96-473C-87B3-E0F1E02B1939}" type="datetimeFigureOut">
              <a:rPr lang="en-US" smtClean="0"/>
              <a:t>5/27/2022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DB9E49-DF70-4625-9FDD-958E5DFF8B00}" type="slidenum">
              <a:rPr lang="en-US" smtClean="0"/>
              <a:t>‹#›</a:t>
            </a:fld>
            <a:endParaRPr lang="en-US"/>
          </a:p>
        </p:txBody>
      </p:sp>
    </p:spTree>
    <p:extLst>
      <p:ext uri="{BB962C8B-B14F-4D97-AF65-F5344CB8AC3E}">
        <p14:creationId xmlns:p14="http://schemas.microsoft.com/office/powerpoint/2010/main" val="301406877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CF6100-AB96-473C-87B3-E0F1E02B1939}" type="datetimeFigureOut">
              <a:rPr lang="en-US" smtClean="0"/>
              <a:t>5/27/2022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DB9E49-DF70-4625-9FDD-958E5DFF8B00}" type="slidenum">
              <a:rPr lang="en-US" smtClean="0"/>
              <a:t>‹#›</a:t>
            </a:fld>
            <a:endParaRPr lang="en-US"/>
          </a:p>
        </p:txBody>
      </p:sp>
    </p:spTree>
    <p:extLst>
      <p:ext uri="{BB962C8B-B14F-4D97-AF65-F5344CB8AC3E}">
        <p14:creationId xmlns:p14="http://schemas.microsoft.com/office/powerpoint/2010/main" val="1959794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3"/>
        <p:cNvGrpSpPr/>
        <p:nvPr/>
      </p:nvGrpSpPr>
      <p:grpSpPr>
        <a:xfrm>
          <a:off x="0" y="0"/>
          <a:ext cx="0" cy="0"/>
          <a:chOff x="0" y="0"/>
          <a:chExt cx="0" cy="0"/>
        </a:xfrm>
      </p:grpSpPr>
      <p:sp>
        <p:nvSpPr>
          <p:cNvPr id="24" name="Google Shape;24;p28"/>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8"/>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6" name="Google Shape;26;p28"/>
          <p:cNvGrpSpPr/>
          <p:nvPr/>
        </p:nvGrpSpPr>
        <p:grpSpPr>
          <a:xfrm>
            <a:off x="7191542" y="1"/>
            <a:ext cx="5000459" cy="1425992"/>
            <a:chOff x="7191542" y="1"/>
            <a:chExt cx="5000459" cy="1425992"/>
          </a:xfrm>
        </p:grpSpPr>
        <p:pic>
          <p:nvPicPr>
            <p:cNvPr id="27" name="Google Shape;27;p28"/>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8" name="Google Shape;28;p28"/>
            <p:cNvGrpSpPr/>
            <p:nvPr/>
          </p:nvGrpSpPr>
          <p:grpSpPr>
            <a:xfrm>
              <a:off x="7191542" y="1"/>
              <a:ext cx="5000459" cy="1425992"/>
              <a:chOff x="7186272" y="0"/>
              <a:chExt cx="5005729" cy="1427495"/>
            </a:xfrm>
          </p:grpSpPr>
          <p:sp>
            <p:nvSpPr>
              <p:cNvPr id="29" name="Google Shape;29;p2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 name="Google Shape;30;p2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31" name="Google Shape;31;p28"/>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8"/>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3" name="Google Shape;33;p2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4" name="Google Shape;34;p28"/>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8034749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Section Header 7">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Freeform 8"/>
          <p:cNvSpPr/>
          <p:nvPr userDrawn="1"/>
        </p:nvSpPr>
        <p:spPr bwMode="gray">
          <a:xfrm>
            <a:off x="-76200" y="-32656"/>
            <a:ext cx="9492343"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alpha val="8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0853" y="911860"/>
            <a:ext cx="3318329" cy="464288"/>
          </a:xfrm>
          <a:prstGeom prst="rect">
            <a:avLst/>
          </a:prstGeom>
        </p:spPr>
      </p:pic>
      <p:sp>
        <p:nvSpPr>
          <p:cNvPr id="2" name="Title 1"/>
          <p:cNvSpPr>
            <a:spLocks noGrp="1"/>
          </p:cNvSpPr>
          <p:nvPr>
            <p:ph type="ctrTitle" hasCustomPrompt="1"/>
          </p:nvPr>
        </p:nvSpPr>
        <p:spPr>
          <a:xfrm>
            <a:off x="1872341" y="2936911"/>
            <a:ext cx="5181600" cy="1143000"/>
          </a:xfrm>
        </p:spPr>
        <p:txBody>
          <a:bodyPr rIns="0" bIns="0" anchor="b" anchorCtr="0"/>
          <a:lstStyle>
            <a:lvl1pPr>
              <a:lnSpc>
                <a:spcPct val="90000"/>
              </a:lnSpc>
              <a:defRPr sz="2800" b="0">
                <a:solidFill>
                  <a:schemeClr val="tx2"/>
                </a:solidFill>
              </a:defRPr>
            </a:lvl1pPr>
          </a:lstStyle>
          <a:p>
            <a:r>
              <a:rPr lang="en-US" dirty="0"/>
              <a:t>Section Title</a:t>
            </a:r>
          </a:p>
        </p:txBody>
      </p:sp>
      <p:sp>
        <p:nvSpPr>
          <p:cNvPr id="3" name="Subtitle 2"/>
          <p:cNvSpPr>
            <a:spLocks noGrp="1"/>
          </p:cNvSpPr>
          <p:nvPr>
            <p:ph type="subTitle" idx="1" hasCustomPrompt="1"/>
          </p:nvPr>
        </p:nvSpPr>
        <p:spPr>
          <a:xfrm>
            <a:off x="1872341" y="4135003"/>
            <a:ext cx="5849259" cy="935515"/>
          </a:xfrm>
        </p:spPr>
        <p:txBody>
          <a:bodyPr/>
          <a:lstStyle>
            <a:lvl1pPr marL="0" indent="0" algn="l">
              <a:lnSpc>
                <a:spcPct val="90000"/>
              </a:lnSpc>
              <a:spcBef>
                <a:spcPts val="0"/>
              </a:spcBef>
              <a:buNone/>
              <a:defRPr sz="2000" baseline="0">
                <a:solidFill>
                  <a:schemeClr val="tx1"/>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412089735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CF6100-AB96-473C-87B3-E0F1E02B1939}" type="datetimeFigureOut">
              <a:rPr lang="en-US" smtClean="0"/>
              <a:t>5/27/2022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DB9E49-DF70-4625-9FDD-958E5DFF8B00}" type="slidenum">
              <a:rPr lang="en-US" smtClean="0"/>
              <a:t>‹#›</a:t>
            </a:fld>
            <a:endParaRPr lang="en-US"/>
          </a:p>
        </p:txBody>
      </p:sp>
    </p:spTree>
    <p:extLst>
      <p:ext uri="{BB962C8B-B14F-4D97-AF65-F5344CB8AC3E}">
        <p14:creationId xmlns:p14="http://schemas.microsoft.com/office/powerpoint/2010/main" val="416514048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619229" y="2243956"/>
            <a:ext cx="8963171" cy="1520204"/>
          </a:xfrm>
        </p:spPr>
        <p:txBody>
          <a:bodyPr rIns="0" bIns="0" anchor="b" anchorCtr="0"/>
          <a:lstStyle>
            <a:lvl1pPr>
              <a:lnSpc>
                <a:spcPct val="90000"/>
              </a:lnSpc>
              <a:defRPr sz="4000" b="0">
                <a:solidFill>
                  <a:schemeClr val="tx2"/>
                </a:solidFill>
              </a:defRPr>
            </a:lvl1pPr>
          </a:lstStyle>
          <a:p>
            <a:r>
              <a:rPr lang="en-US" dirty="0"/>
              <a:t>Document Title</a:t>
            </a:r>
          </a:p>
        </p:txBody>
      </p:sp>
      <p:sp>
        <p:nvSpPr>
          <p:cNvPr id="3" name="Subtitle 2"/>
          <p:cNvSpPr>
            <a:spLocks noGrp="1"/>
          </p:cNvSpPr>
          <p:nvPr>
            <p:ph type="subTitle" idx="1" hasCustomPrompt="1"/>
          </p:nvPr>
        </p:nvSpPr>
        <p:spPr>
          <a:xfrm>
            <a:off x="2619229" y="3821621"/>
            <a:ext cx="8534400" cy="685800"/>
          </a:xfrm>
        </p:spPr>
        <p:txBody>
          <a:bodyPr/>
          <a:lstStyle>
            <a:lvl1pPr marL="0" indent="0" algn="l">
              <a:lnSpc>
                <a:spcPct val="90000"/>
              </a:lnSpc>
              <a:spcBef>
                <a:spcPts val="0"/>
              </a:spcBef>
              <a:buNone/>
              <a:defRPr sz="24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Document Title</a:t>
            </a:r>
          </a:p>
        </p:txBody>
      </p:sp>
      <p:sp>
        <p:nvSpPr>
          <p:cNvPr id="4" name="Date Placeholder 3"/>
          <p:cNvSpPr>
            <a:spLocks noGrp="1"/>
          </p:cNvSpPr>
          <p:nvPr>
            <p:ph type="dt" sz="half" idx="10"/>
          </p:nvPr>
        </p:nvSpPr>
        <p:spPr>
          <a:xfrm>
            <a:off x="2619230" y="6525842"/>
            <a:ext cx="1143119" cy="168275"/>
          </a:xfrm>
        </p:spPr>
        <p:txBody>
          <a:bodyPr/>
          <a:lstStyle>
            <a:lvl1pPr>
              <a:defRPr>
                <a:solidFill>
                  <a:schemeClr val="tx1"/>
                </a:solidFill>
              </a:defRPr>
            </a:lvl1pPr>
          </a:lstStyle>
          <a:p>
            <a:fld id="{B43EE141-98B6-42E7-B681-258F0063A7E8}" type="datetime1">
              <a:rPr lang="en-US" smtClean="0">
                <a:solidFill>
                  <a:srgbClr val="54585A"/>
                </a:solidFill>
              </a:rPr>
              <a:pPr/>
              <a:t>5/27/2022</a:t>
            </a:fld>
            <a:endParaRPr lang="en-US">
              <a:solidFill>
                <a:srgbClr val="54585A"/>
              </a:solidFill>
            </a:endParaRP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77735" y="911861"/>
            <a:ext cx="3318336" cy="464289"/>
          </a:xfrm>
          <a:prstGeom prst="rect">
            <a:avLst/>
          </a:prstGeom>
        </p:spPr>
      </p:pic>
      <p:pic>
        <p:nvPicPr>
          <p:cNvPr id="7" name="Picture 6"/>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 y="917359"/>
            <a:ext cx="2220543" cy="2716098"/>
          </a:xfrm>
          <a:prstGeom prst="rect">
            <a:avLst/>
          </a:prstGeom>
        </p:spPr>
      </p:pic>
    </p:spTree>
    <p:extLst>
      <p:ext uri="{BB962C8B-B14F-4D97-AF65-F5344CB8AC3E}">
        <p14:creationId xmlns:p14="http://schemas.microsoft.com/office/powerpoint/2010/main" val="86177791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Freeform 9"/>
          <p:cNvSpPr/>
          <p:nvPr userDrawn="1"/>
        </p:nvSpPr>
        <p:spPr bwMode="gray">
          <a:xfrm>
            <a:off x="-76200" y="-32657"/>
            <a:ext cx="9492343"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alpha val="8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0848" y="911860"/>
            <a:ext cx="3318329" cy="464288"/>
          </a:xfrm>
          <a:prstGeom prst="rect">
            <a:avLst/>
          </a:prstGeom>
        </p:spPr>
      </p:pic>
      <p:sp>
        <p:nvSpPr>
          <p:cNvPr id="2" name="Title 1"/>
          <p:cNvSpPr>
            <a:spLocks noGrp="1"/>
          </p:cNvSpPr>
          <p:nvPr>
            <p:ph type="ctrTitle" hasCustomPrompt="1"/>
          </p:nvPr>
        </p:nvSpPr>
        <p:spPr>
          <a:xfrm>
            <a:off x="1872341" y="2936911"/>
            <a:ext cx="5181600" cy="1143000"/>
          </a:xfrm>
        </p:spPr>
        <p:txBody>
          <a:bodyPr rIns="0" bIns="0" anchor="b" anchorCtr="0"/>
          <a:lstStyle>
            <a:lvl1pPr>
              <a:lnSpc>
                <a:spcPct val="90000"/>
              </a:lnSpc>
              <a:defRPr sz="2800" b="0">
                <a:solidFill>
                  <a:schemeClr val="tx2"/>
                </a:solidFill>
              </a:defRPr>
            </a:lvl1pPr>
          </a:lstStyle>
          <a:p>
            <a:r>
              <a:rPr lang="en-US" dirty="0"/>
              <a:t>Section Title</a:t>
            </a:r>
          </a:p>
        </p:txBody>
      </p:sp>
      <p:sp>
        <p:nvSpPr>
          <p:cNvPr id="3" name="Subtitle 2"/>
          <p:cNvSpPr>
            <a:spLocks noGrp="1"/>
          </p:cNvSpPr>
          <p:nvPr>
            <p:ph type="subTitle" idx="1" hasCustomPrompt="1"/>
          </p:nvPr>
        </p:nvSpPr>
        <p:spPr>
          <a:xfrm>
            <a:off x="1872341" y="4134996"/>
            <a:ext cx="5849259" cy="935515"/>
          </a:xfrm>
        </p:spPr>
        <p:txBody>
          <a:bodyPr/>
          <a:lstStyle>
            <a:lvl1pPr marL="0" indent="0" algn="l">
              <a:lnSpc>
                <a:spcPct val="90000"/>
              </a:lnSpc>
              <a:spcBef>
                <a:spcPts val="0"/>
              </a:spcBef>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365228982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itle" preserve="1">
  <p:cSld name="Section Header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Freeform 9"/>
          <p:cNvSpPr/>
          <p:nvPr userDrawn="1"/>
        </p:nvSpPr>
        <p:spPr bwMode="gray">
          <a:xfrm>
            <a:off x="-76200" y="-32657"/>
            <a:ext cx="9492343"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alpha val="8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0848" y="911860"/>
            <a:ext cx="3318329" cy="464288"/>
          </a:xfrm>
          <a:prstGeom prst="rect">
            <a:avLst/>
          </a:prstGeom>
        </p:spPr>
      </p:pic>
      <p:sp>
        <p:nvSpPr>
          <p:cNvPr id="2" name="Title 1"/>
          <p:cNvSpPr>
            <a:spLocks noGrp="1"/>
          </p:cNvSpPr>
          <p:nvPr>
            <p:ph type="ctrTitle" hasCustomPrompt="1"/>
          </p:nvPr>
        </p:nvSpPr>
        <p:spPr>
          <a:xfrm>
            <a:off x="1872341" y="2936911"/>
            <a:ext cx="5181600" cy="1143000"/>
          </a:xfrm>
        </p:spPr>
        <p:txBody>
          <a:bodyPr rIns="0" bIns="0" anchor="b" anchorCtr="0"/>
          <a:lstStyle>
            <a:lvl1pPr>
              <a:lnSpc>
                <a:spcPct val="90000"/>
              </a:lnSpc>
              <a:defRPr sz="2800" b="0">
                <a:solidFill>
                  <a:schemeClr val="tx2"/>
                </a:solidFill>
              </a:defRPr>
            </a:lvl1pPr>
          </a:lstStyle>
          <a:p>
            <a:r>
              <a:rPr lang="en-US" dirty="0"/>
              <a:t>Section Title</a:t>
            </a:r>
          </a:p>
        </p:txBody>
      </p:sp>
      <p:sp>
        <p:nvSpPr>
          <p:cNvPr id="3" name="Subtitle 2"/>
          <p:cNvSpPr>
            <a:spLocks noGrp="1"/>
          </p:cNvSpPr>
          <p:nvPr>
            <p:ph type="subTitle" idx="1" hasCustomPrompt="1"/>
          </p:nvPr>
        </p:nvSpPr>
        <p:spPr>
          <a:xfrm>
            <a:off x="1872341" y="4134996"/>
            <a:ext cx="5849259" cy="935515"/>
          </a:xfrm>
        </p:spPr>
        <p:txBody>
          <a:bodyPr/>
          <a:lstStyle>
            <a:lvl1pPr marL="0" indent="0" algn="l">
              <a:lnSpc>
                <a:spcPct val="90000"/>
              </a:lnSpc>
              <a:spcBef>
                <a:spcPts val="0"/>
              </a:spcBef>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43992077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itle" preserve="1">
  <p:cSld name="Section Header 3">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Freeform 8"/>
          <p:cNvSpPr/>
          <p:nvPr userDrawn="1"/>
        </p:nvSpPr>
        <p:spPr bwMode="gray">
          <a:xfrm>
            <a:off x="-76200" y="-32657"/>
            <a:ext cx="9492343"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alpha val="8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0848" y="911860"/>
            <a:ext cx="3318329" cy="464288"/>
          </a:xfrm>
          <a:prstGeom prst="rect">
            <a:avLst/>
          </a:prstGeom>
        </p:spPr>
      </p:pic>
      <p:sp>
        <p:nvSpPr>
          <p:cNvPr id="2" name="Title 1"/>
          <p:cNvSpPr>
            <a:spLocks noGrp="1"/>
          </p:cNvSpPr>
          <p:nvPr>
            <p:ph type="ctrTitle" hasCustomPrompt="1"/>
          </p:nvPr>
        </p:nvSpPr>
        <p:spPr>
          <a:xfrm>
            <a:off x="1872341" y="2936911"/>
            <a:ext cx="5181600" cy="1143000"/>
          </a:xfrm>
        </p:spPr>
        <p:txBody>
          <a:bodyPr rIns="0" bIns="0" anchor="b" anchorCtr="0"/>
          <a:lstStyle>
            <a:lvl1pPr>
              <a:lnSpc>
                <a:spcPct val="90000"/>
              </a:lnSpc>
              <a:defRPr sz="2800" b="0">
                <a:solidFill>
                  <a:schemeClr val="tx2"/>
                </a:solidFill>
              </a:defRPr>
            </a:lvl1pPr>
          </a:lstStyle>
          <a:p>
            <a:r>
              <a:rPr lang="en-US" dirty="0"/>
              <a:t>Section Title</a:t>
            </a:r>
          </a:p>
        </p:txBody>
      </p:sp>
      <p:sp>
        <p:nvSpPr>
          <p:cNvPr id="3" name="Subtitle 2"/>
          <p:cNvSpPr>
            <a:spLocks noGrp="1"/>
          </p:cNvSpPr>
          <p:nvPr>
            <p:ph type="subTitle" idx="1" hasCustomPrompt="1"/>
          </p:nvPr>
        </p:nvSpPr>
        <p:spPr>
          <a:xfrm>
            <a:off x="1872341" y="4134996"/>
            <a:ext cx="5849259" cy="935515"/>
          </a:xfrm>
        </p:spPr>
        <p:txBody>
          <a:bodyPr/>
          <a:lstStyle>
            <a:lvl1pPr marL="0" indent="0" algn="l">
              <a:lnSpc>
                <a:spcPct val="90000"/>
              </a:lnSpc>
              <a:spcBef>
                <a:spcPts val="0"/>
              </a:spcBef>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78828322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title" preserve="1">
  <p:cSld name="Section Header 4">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Freeform 8"/>
          <p:cNvSpPr/>
          <p:nvPr userDrawn="1"/>
        </p:nvSpPr>
        <p:spPr bwMode="gray">
          <a:xfrm>
            <a:off x="-76200" y="-32657"/>
            <a:ext cx="9492343"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alpha val="8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0848" y="911860"/>
            <a:ext cx="3318329" cy="464288"/>
          </a:xfrm>
          <a:prstGeom prst="rect">
            <a:avLst/>
          </a:prstGeom>
        </p:spPr>
      </p:pic>
      <p:sp>
        <p:nvSpPr>
          <p:cNvPr id="2" name="Title 1"/>
          <p:cNvSpPr>
            <a:spLocks noGrp="1"/>
          </p:cNvSpPr>
          <p:nvPr>
            <p:ph type="ctrTitle" hasCustomPrompt="1"/>
          </p:nvPr>
        </p:nvSpPr>
        <p:spPr>
          <a:xfrm>
            <a:off x="1872341" y="2936911"/>
            <a:ext cx="5181600" cy="1143000"/>
          </a:xfrm>
        </p:spPr>
        <p:txBody>
          <a:bodyPr rIns="0" bIns="0" anchor="b" anchorCtr="0"/>
          <a:lstStyle>
            <a:lvl1pPr>
              <a:lnSpc>
                <a:spcPct val="90000"/>
              </a:lnSpc>
              <a:defRPr sz="2800" b="0">
                <a:solidFill>
                  <a:schemeClr val="tx2"/>
                </a:solidFill>
              </a:defRPr>
            </a:lvl1pPr>
          </a:lstStyle>
          <a:p>
            <a:r>
              <a:rPr lang="en-US" dirty="0"/>
              <a:t>Section Title</a:t>
            </a:r>
          </a:p>
        </p:txBody>
      </p:sp>
      <p:sp>
        <p:nvSpPr>
          <p:cNvPr id="3" name="Subtitle 2"/>
          <p:cNvSpPr>
            <a:spLocks noGrp="1"/>
          </p:cNvSpPr>
          <p:nvPr>
            <p:ph type="subTitle" idx="1" hasCustomPrompt="1"/>
          </p:nvPr>
        </p:nvSpPr>
        <p:spPr>
          <a:xfrm>
            <a:off x="1872341" y="4134996"/>
            <a:ext cx="5849259" cy="935515"/>
          </a:xfrm>
        </p:spPr>
        <p:txBody>
          <a:bodyPr/>
          <a:lstStyle>
            <a:lvl1pPr marL="0" indent="0" algn="l">
              <a:lnSpc>
                <a:spcPct val="90000"/>
              </a:lnSpc>
              <a:spcBef>
                <a:spcPts val="0"/>
              </a:spcBef>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13560995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title" preserve="1">
  <p:cSld name="Section Header 5">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Freeform 8"/>
          <p:cNvSpPr/>
          <p:nvPr userDrawn="1"/>
        </p:nvSpPr>
        <p:spPr bwMode="gray">
          <a:xfrm>
            <a:off x="-76200" y="-32657"/>
            <a:ext cx="9492343"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alpha val="8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0848" y="911860"/>
            <a:ext cx="3318329" cy="464288"/>
          </a:xfrm>
          <a:prstGeom prst="rect">
            <a:avLst/>
          </a:prstGeom>
        </p:spPr>
      </p:pic>
      <p:sp>
        <p:nvSpPr>
          <p:cNvPr id="2" name="Title 1"/>
          <p:cNvSpPr>
            <a:spLocks noGrp="1"/>
          </p:cNvSpPr>
          <p:nvPr>
            <p:ph type="ctrTitle" hasCustomPrompt="1"/>
          </p:nvPr>
        </p:nvSpPr>
        <p:spPr>
          <a:xfrm>
            <a:off x="1872341" y="2936911"/>
            <a:ext cx="5181600" cy="1143000"/>
          </a:xfrm>
        </p:spPr>
        <p:txBody>
          <a:bodyPr rIns="0" bIns="0" anchor="b" anchorCtr="0"/>
          <a:lstStyle>
            <a:lvl1pPr>
              <a:lnSpc>
                <a:spcPct val="90000"/>
              </a:lnSpc>
              <a:defRPr sz="2800" b="0">
                <a:solidFill>
                  <a:schemeClr val="tx2"/>
                </a:solidFill>
              </a:defRPr>
            </a:lvl1pPr>
          </a:lstStyle>
          <a:p>
            <a:r>
              <a:rPr lang="en-US" dirty="0"/>
              <a:t>Section Title</a:t>
            </a:r>
          </a:p>
        </p:txBody>
      </p:sp>
      <p:sp>
        <p:nvSpPr>
          <p:cNvPr id="3" name="Subtitle 2"/>
          <p:cNvSpPr>
            <a:spLocks noGrp="1"/>
          </p:cNvSpPr>
          <p:nvPr>
            <p:ph type="subTitle" idx="1" hasCustomPrompt="1"/>
          </p:nvPr>
        </p:nvSpPr>
        <p:spPr>
          <a:xfrm>
            <a:off x="1872341" y="4134996"/>
            <a:ext cx="5849259" cy="935515"/>
          </a:xfrm>
        </p:spPr>
        <p:txBody>
          <a:bodyPr/>
          <a:lstStyle>
            <a:lvl1pPr marL="0" indent="0" algn="l">
              <a:lnSpc>
                <a:spcPct val="90000"/>
              </a:lnSpc>
              <a:spcBef>
                <a:spcPts val="0"/>
              </a:spcBef>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312206066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title" preserve="1">
  <p:cSld name="Section Header 6">
    <p:spTree>
      <p:nvGrpSpPr>
        <p:cNvPr id="1" name=""/>
        <p:cNvGrpSpPr/>
        <p:nvPr/>
      </p:nvGrpSpPr>
      <p:grpSpPr>
        <a:xfrm>
          <a:off x="0" y="0"/>
          <a:ext cx="0" cy="0"/>
          <a:chOff x="0" y="0"/>
          <a:chExt cx="0" cy="0"/>
        </a:xfrm>
      </p:grpSpPr>
      <p:pic>
        <p:nvPicPr>
          <p:cNvPr id="7" name="Picture 6" descr="skyline_2.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 y="1"/>
            <a:ext cx="12192515" cy="6857711"/>
          </a:xfrm>
          <a:prstGeom prst="rect">
            <a:avLst/>
          </a:prstGeom>
        </p:spPr>
      </p:pic>
      <p:sp>
        <p:nvSpPr>
          <p:cNvPr id="9" name="Freeform 8"/>
          <p:cNvSpPr/>
          <p:nvPr userDrawn="1"/>
        </p:nvSpPr>
        <p:spPr bwMode="gray">
          <a:xfrm>
            <a:off x="-76200" y="-32657"/>
            <a:ext cx="9492343"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alpha val="8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0848" y="911860"/>
            <a:ext cx="3318329" cy="464288"/>
          </a:xfrm>
          <a:prstGeom prst="rect">
            <a:avLst/>
          </a:prstGeom>
        </p:spPr>
      </p:pic>
      <p:sp>
        <p:nvSpPr>
          <p:cNvPr id="2" name="Title 1"/>
          <p:cNvSpPr>
            <a:spLocks noGrp="1"/>
          </p:cNvSpPr>
          <p:nvPr>
            <p:ph type="ctrTitle" hasCustomPrompt="1"/>
          </p:nvPr>
        </p:nvSpPr>
        <p:spPr>
          <a:xfrm>
            <a:off x="1872341" y="2936911"/>
            <a:ext cx="5181600" cy="1143000"/>
          </a:xfrm>
        </p:spPr>
        <p:txBody>
          <a:bodyPr rIns="0" bIns="0" anchor="b" anchorCtr="0"/>
          <a:lstStyle>
            <a:lvl1pPr>
              <a:lnSpc>
                <a:spcPct val="90000"/>
              </a:lnSpc>
              <a:defRPr sz="2800" b="0">
                <a:solidFill>
                  <a:schemeClr val="tx2"/>
                </a:solidFill>
              </a:defRPr>
            </a:lvl1pPr>
          </a:lstStyle>
          <a:p>
            <a:r>
              <a:rPr lang="en-US" dirty="0"/>
              <a:t>Section Title</a:t>
            </a:r>
          </a:p>
        </p:txBody>
      </p:sp>
      <p:sp>
        <p:nvSpPr>
          <p:cNvPr id="3" name="Subtitle 2"/>
          <p:cNvSpPr>
            <a:spLocks noGrp="1"/>
          </p:cNvSpPr>
          <p:nvPr>
            <p:ph type="subTitle" idx="1" hasCustomPrompt="1"/>
          </p:nvPr>
        </p:nvSpPr>
        <p:spPr>
          <a:xfrm>
            <a:off x="1872341" y="4134996"/>
            <a:ext cx="5849259" cy="935515"/>
          </a:xfrm>
        </p:spPr>
        <p:txBody>
          <a:bodyPr/>
          <a:lstStyle>
            <a:lvl1pPr marL="0" indent="0" algn="l">
              <a:lnSpc>
                <a:spcPct val="90000"/>
              </a:lnSpc>
              <a:spcBef>
                <a:spcPts val="0"/>
              </a:spcBef>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176379235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title" preserve="1">
  <p:cSld name="Section Header 7">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Freeform 8"/>
          <p:cNvSpPr/>
          <p:nvPr userDrawn="1"/>
        </p:nvSpPr>
        <p:spPr bwMode="gray">
          <a:xfrm>
            <a:off x="-76200" y="-32657"/>
            <a:ext cx="9492343"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alpha val="8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0848" y="911860"/>
            <a:ext cx="3318329" cy="464288"/>
          </a:xfrm>
          <a:prstGeom prst="rect">
            <a:avLst/>
          </a:prstGeom>
        </p:spPr>
      </p:pic>
      <p:sp>
        <p:nvSpPr>
          <p:cNvPr id="2" name="Title 1"/>
          <p:cNvSpPr>
            <a:spLocks noGrp="1"/>
          </p:cNvSpPr>
          <p:nvPr>
            <p:ph type="ctrTitle" hasCustomPrompt="1"/>
          </p:nvPr>
        </p:nvSpPr>
        <p:spPr>
          <a:xfrm>
            <a:off x="1872341" y="2936911"/>
            <a:ext cx="5181600" cy="1143000"/>
          </a:xfrm>
        </p:spPr>
        <p:txBody>
          <a:bodyPr rIns="0" bIns="0" anchor="b" anchorCtr="0"/>
          <a:lstStyle>
            <a:lvl1pPr>
              <a:lnSpc>
                <a:spcPct val="90000"/>
              </a:lnSpc>
              <a:defRPr sz="2800" b="0">
                <a:solidFill>
                  <a:schemeClr val="tx2"/>
                </a:solidFill>
              </a:defRPr>
            </a:lvl1pPr>
          </a:lstStyle>
          <a:p>
            <a:r>
              <a:rPr lang="en-US" dirty="0"/>
              <a:t>Section Title</a:t>
            </a:r>
          </a:p>
        </p:txBody>
      </p:sp>
      <p:sp>
        <p:nvSpPr>
          <p:cNvPr id="3" name="Subtitle 2"/>
          <p:cNvSpPr>
            <a:spLocks noGrp="1"/>
          </p:cNvSpPr>
          <p:nvPr>
            <p:ph type="subTitle" idx="1" hasCustomPrompt="1"/>
          </p:nvPr>
        </p:nvSpPr>
        <p:spPr>
          <a:xfrm>
            <a:off x="1872341" y="4134996"/>
            <a:ext cx="5849259" cy="935515"/>
          </a:xfrm>
        </p:spPr>
        <p:txBody>
          <a:bodyPr/>
          <a:lstStyle>
            <a:lvl1pPr marL="0" indent="0" algn="l">
              <a:lnSpc>
                <a:spcPct val="90000"/>
              </a:lnSpc>
              <a:spcBef>
                <a:spcPts val="0"/>
              </a:spcBef>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128870066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title" preserve="1">
  <p:cSld name="Section Header 8">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Freeform 8"/>
          <p:cNvSpPr/>
          <p:nvPr userDrawn="1"/>
        </p:nvSpPr>
        <p:spPr bwMode="gray">
          <a:xfrm>
            <a:off x="-76200" y="-32657"/>
            <a:ext cx="9492343"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alpha val="8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0848" y="911860"/>
            <a:ext cx="3318329" cy="464288"/>
          </a:xfrm>
          <a:prstGeom prst="rect">
            <a:avLst/>
          </a:prstGeom>
        </p:spPr>
      </p:pic>
      <p:sp>
        <p:nvSpPr>
          <p:cNvPr id="2" name="Title 1"/>
          <p:cNvSpPr>
            <a:spLocks noGrp="1"/>
          </p:cNvSpPr>
          <p:nvPr>
            <p:ph type="ctrTitle" hasCustomPrompt="1"/>
          </p:nvPr>
        </p:nvSpPr>
        <p:spPr>
          <a:xfrm>
            <a:off x="1872341" y="2936911"/>
            <a:ext cx="5181600" cy="1143000"/>
          </a:xfrm>
        </p:spPr>
        <p:txBody>
          <a:bodyPr rIns="0" bIns="0" anchor="b" anchorCtr="0"/>
          <a:lstStyle>
            <a:lvl1pPr>
              <a:lnSpc>
                <a:spcPct val="90000"/>
              </a:lnSpc>
              <a:defRPr sz="2800" b="0">
                <a:solidFill>
                  <a:schemeClr val="tx2"/>
                </a:solidFill>
              </a:defRPr>
            </a:lvl1pPr>
          </a:lstStyle>
          <a:p>
            <a:r>
              <a:rPr lang="en-US" dirty="0"/>
              <a:t>Section Title</a:t>
            </a:r>
          </a:p>
        </p:txBody>
      </p:sp>
      <p:sp>
        <p:nvSpPr>
          <p:cNvPr id="3" name="Subtitle 2"/>
          <p:cNvSpPr>
            <a:spLocks noGrp="1"/>
          </p:cNvSpPr>
          <p:nvPr>
            <p:ph type="subTitle" idx="1" hasCustomPrompt="1"/>
          </p:nvPr>
        </p:nvSpPr>
        <p:spPr>
          <a:xfrm>
            <a:off x="1872341" y="4134996"/>
            <a:ext cx="5849259" cy="935515"/>
          </a:xfrm>
        </p:spPr>
        <p:txBody>
          <a:bodyPr/>
          <a:lstStyle>
            <a:lvl1pPr marL="0" indent="0" algn="l">
              <a:lnSpc>
                <a:spcPct val="90000"/>
              </a:lnSpc>
              <a:spcBef>
                <a:spcPts val="0"/>
              </a:spcBef>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1191782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Section Header 8">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Freeform 8"/>
          <p:cNvSpPr/>
          <p:nvPr userDrawn="1"/>
        </p:nvSpPr>
        <p:spPr bwMode="gray">
          <a:xfrm>
            <a:off x="-76200" y="-32656"/>
            <a:ext cx="9492343"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alpha val="8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0853" y="911860"/>
            <a:ext cx="3318329" cy="464288"/>
          </a:xfrm>
          <a:prstGeom prst="rect">
            <a:avLst/>
          </a:prstGeom>
        </p:spPr>
      </p:pic>
      <p:sp>
        <p:nvSpPr>
          <p:cNvPr id="2" name="Title 1"/>
          <p:cNvSpPr>
            <a:spLocks noGrp="1"/>
          </p:cNvSpPr>
          <p:nvPr>
            <p:ph type="ctrTitle" hasCustomPrompt="1"/>
          </p:nvPr>
        </p:nvSpPr>
        <p:spPr>
          <a:xfrm>
            <a:off x="1872341" y="2936911"/>
            <a:ext cx="5181600" cy="1143000"/>
          </a:xfrm>
        </p:spPr>
        <p:txBody>
          <a:bodyPr rIns="0" bIns="0" anchor="b" anchorCtr="0"/>
          <a:lstStyle>
            <a:lvl1pPr>
              <a:lnSpc>
                <a:spcPct val="90000"/>
              </a:lnSpc>
              <a:defRPr sz="2800" b="0">
                <a:solidFill>
                  <a:schemeClr val="tx2"/>
                </a:solidFill>
              </a:defRPr>
            </a:lvl1pPr>
          </a:lstStyle>
          <a:p>
            <a:r>
              <a:rPr lang="en-US" dirty="0"/>
              <a:t>Section Title</a:t>
            </a:r>
          </a:p>
        </p:txBody>
      </p:sp>
      <p:sp>
        <p:nvSpPr>
          <p:cNvPr id="3" name="Subtitle 2"/>
          <p:cNvSpPr>
            <a:spLocks noGrp="1"/>
          </p:cNvSpPr>
          <p:nvPr>
            <p:ph type="subTitle" idx="1" hasCustomPrompt="1"/>
          </p:nvPr>
        </p:nvSpPr>
        <p:spPr>
          <a:xfrm>
            <a:off x="1872341" y="4135003"/>
            <a:ext cx="5849259" cy="935515"/>
          </a:xfrm>
        </p:spPr>
        <p:txBody>
          <a:bodyPr/>
          <a:lstStyle>
            <a:lvl1pPr marL="0" indent="0" algn="l">
              <a:lnSpc>
                <a:spcPct val="90000"/>
              </a:lnSpc>
              <a:spcBef>
                <a:spcPts val="0"/>
              </a:spcBef>
              <a:buNone/>
              <a:defRPr sz="2000" baseline="0">
                <a:solidFill>
                  <a:schemeClr val="tx1"/>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372599143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itle" preserve="1">
  <p:cSld name="Section Header 9">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Freeform 8"/>
          <p:cNvSpPr/>
          <p:nvPr userDrawn="1"/>
        </p:nvSpPr>
        <p:spPr bwMode="gray">
          <a:xfrm>
            <a:off x="-76200" y="-32657"/>
            <a:ext cx="9492343"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alpha val="8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0848" y="911860"/>
            <a:ext cx="3318329" cy="464288"/>
          </a:xfrm>
          <a:prstGeom prst="rect">
            <a:avLst/>
          </a:prstGeom>
        </p:spPr>
      </p:pic>
      <p:sp>
        <p:nvSpPr>
          <p:cNvPr id="2" name="Title 1"/>
          <p:cNvSpPr>
            <a:spLocks noGrp="1"/>
          </p:cNvSpPr>
          <p:nvPr>
            <p:ph type="ctrTitle" hasCustomPrompt="1"/>
          </p:nvPr>
        </p:nvSpPr>
        <p:spPr>
          <a:xfrm>
            <a:off x="1872341" y="2936911"/>
            <a:ext cx="5181600" cy="1143000"/>
          </a:xfrm>
        </p:spPr>
        <p:txBody>
          <a:bodyPr rIns="0" bIns="0" anchor="b" anchorCtr="0"/>
          <a:lstStyle>
            <a:lvl1pPr>
              <a:lnSpc>
                <a:spcPct val="90000"/>
              </a:lnSpc>
              <a:defRPr sz="2800" b="0">
                <a:solidFill>
                  <a:schemeClr val="tx2"/>
                </a:solidFill>
              </a:defRPr>
            </a:lvl1pPr>
          </a:lstStyle>
          <a:p>
            <a:r>
              <a:rPr lang="en-US" dirty="0"/>
              <a:t>Section Title</a:t>
            </a:r>
          </a:p>
        </p:txBody>
      </p:sp>
      <p:sp>
        <p:nvSpPr>
          <p:cNvPr id="3" name="Subtitle 2"/>
          <p:cNvSpPr>
            <a:spLocks noGrp="1"/>
          </p:cNvSpPr>
          <p:nvPr>
            <p:ph type="subTitle" idx="1" hasCustomPrompt="1"/>
          </p:nvPr>
        </p:nvSpPr>
        <p:spPr>
          <a:xfrm>
            <a:off x="1872341" y="4134996"/>
            <a:ext cx="5849259" cy="935515"/>
          </a:xfrm>
        </p:spPr>
        <p:txBody>
          <a:bodyPr/>
          <a:lstStyle>
            <a:lvl1pPr marL="0" indent="0" algn="l">
              <a:lnSpc>
                <a:spcPct val="90000"/>
              </a:lnSpc>
              <a:spcBef>
                <a:spcPts val="0"/>
              </a:spcBef>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193866761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itle" preserve="1">
  <p:cSld name="Section Header 10">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Freeform 8"/>
          <p:cNvSpPr/>
          <p:nvPr userDrawn="1"/>
        </p:nvSpPr>
        <p:spPr bwMode="gray">
          <a:xfrm>
            <a:off x="-76200" y="-32657"/>
            <a:ext cx="9492343"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alpha val="8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0848" y="911860"/>
            <a:ext cx="3318329" cy="464288"/>
          </a:xfrm>
          <a:prstGeom prst="rect">
            <a:avLst/>
          </a:prstGeom>
        </p:spPr>
      </p:pic>
      <p:sp>
        <p:nvSpPr>
          <p:cNvPr id="2" name="Title 1"/>
          <p:cNvSpPr>
            <a:spLocks noGrp="1"/>
          </p:cNvSpPr>
          <p:nvPr>
            <p:ph type="ctrTitle" hasCustomPrompt="1"/>
          </p:nvPr>
        </p:nvSpPr>
        <p:spPr>
          <a:xfrm>
            <a:off x="1872341" y="2936911"/>
            <a:ext cx="5181600" cy="1143000"/>
          </a:xfrm>
        </p:spPr>
        <p:txBody>
          <a:bodyPr rIns="0" bIns="0" anchor="b" anchorCtr="0"/>
          <a:lstStyle>
            <a:lvl1pPr>
              <a:lnSpc>
                <a:spcPct val="90000"/>
              </a:lnSpc>
              <a:defRPr sz="2800" b="0">
                <a:solidFill>
                  <a:schemeClr val="tx2"/>
                </a:solidFill>
              </a:defRPr>
            </a:lvl1pPr>
          </a:lstStyle>
          <a:p>
            <a:r>
              <a:rPr lang="en-US" dirty="0"/>
              <a:t>Section Title</a:t>
            </a:r>
          </a:p>
        </p:txBody>
      </p:sp>
      <p:sp>
        <p:nvSpPr>
          <p:cNvPr id="3" name="Subtitle 2"/>
          <p:cNvSpPr>
            <a:spLocks noGrp="1"/>
          </p:cNvSpPr>
          <p:nvPr>
            <p:ph type="subTitle" idx="1" hasCustomPrompt="1"/>
          </p:nvPr>
        </p:nvSpPr>
        <p:spPr>
          <a:xfrm>
            <a:off x="1872341" y="4134996"/>
            <a:ext cx="5849259" cy="935515"/>
          </a:xfrm>
        </p:spPr>
        <p:txBody>
          <a:bodyPr/>
          <a:lstStyle>
            <a:lvl1pPr marL="0" indent="0" algn="l">
              <a:lnSpc>
                <a:spcPct val="90000"/>
              </a:lnSpc>
              <a:spcBef>
                <a:spcPts val="0"/>
              </a:spcBef>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168523008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title" preserve="1">
  <p:cSld name="Section Header 11">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Freeform 8"/>
          <p:cNvSpPr/>
          <p:nvPr userDrawn="1"/>
        </p:nvSpPr>
        <p:spPr bwMode="gray">
          <a:xfrm>
            <a:off x="-76200" y="-32657"/>
            <a:ext cx="9492343"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alpha val="8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0848" y="911860"/>
            <a:ext cx="3318329" cy="464288"/>
          </a:xfrm>
          <a:prstGeom prst="rect">
            <a:avLst/>
          </a:prstGeom>
        </p:spPr>
      </p:pic>
      <p:sp>
        <p:nvSpPr>
          <p:cNvPr id="2" name="Title 1"/>
          <p:cNvSpPr>
            <a:spLocks noGrp="1"/>
          </p:cNvSpPr>
          <p:nvPr>
            <p:ph type="ctrTitle" hasCustomPrompt="1"/>
          </p:nvPr>
        </p:nvSpPr>
        <p:spPr>
          <a:xfrm>
            <a:off x="1872341" y="2936911"/>
            <a:ext cx="5181600" cy="1143000"/>
          </a:xfrm>
        </p:spPr>
        <p:txBody>
          <a:bodyPr rIns="0" bIns="0" anchor="b" anchorCtr="0"/>
          <a:lstStyle>
            <a:lvl1pPr>
              <a:lnSpc>
                <a:spcPct val="90000"/>
              </a:lnSpc>
              <a:defRPr sz="2800" b="0">
                <a:solidFill>
                  <a:schemeClr val="tx2"/>
                </a:solidFill>
              </a:defRPr>
            </a:lvl1pPr>
          </a:lstStyle>
          <a:p>
            <a:r>
              <a:rPr lang="en-US" dirty="0"/>
              <a:t>Section Title</a:t>
            </a:r>
          </a:p>
        </p:txBody>
      </p:sp>
      <p:sp>
        <p:nvSpPr>
          <p:cNvPr id="3" name="Subtitle 2"/>
          <p:cNvSpPr>
            <a:spLocks noGrp="1"/>
          </p:cNvSpPr>
          <p:nvPr>
            <p:ph type="subTitle" idx="1" hasCustomPrompt="1"/>
          </p:nvPr>
        </p:nvSpPr>
        <p:spPr>
          <a:xfrm>
            <a:off x="1872341" y="4134996"/>
            <a:ext cx="5849259" cy="935515"/>
          </a:xfrm>
        </p:spPr>
        <p:txBody>
          <a:bodyPr/>
          <a:lstStyle>
            <a:lvl1pPr marL="0" indent="0" algn="l">
              <a:lnSpc>
                <a:spcPct val="90000"/>
              </a:lnSpc>
              <a:spcBef>
                <a:spcPts val="0"/>
              </a:spcBef>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162231777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Section Header Your Photo">
    <p:bg bwMode="gray">
      <p:bgPr>
        <a:solidFill>
          <a:schemeClr val="tx2"/>
        </a:solidFill>
        <a:effectLst/>
      </p:bgPr>
    </p:bg>
    <p:spTree>
      <p:nvGrpSpPr>
        <p:cNvPr id="1" name=""/>
        <p:cNvGrpSpPr/>
        <p:nvPr/>
      </p:nvGrpSpPr>
      <p:grpSpPr>
        <a:xfrm>
          <a:off x="0" y="0"/>
          <a:ext cx="0" cy="0"/>
          <a:chOff x="0" y="0"/>
          <a:chExt cx="0" cy="0"/>
        </a:xfrm>
      </p:grpSpPr>
      <p:pic>
        <p:nvPicPr>
          <p:cNvPr id="7" name="Picture 6" descr="skyline.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56"/>
            <a:ext cx="12192000" cy="6856889"/>
          </a:xfrm>
          <a:prstGeom prst="rect">
            <a:avLst/>
          </a:prstGeom>
        </p:spPr>
      </p:pic>
      <p:sp>
        <p:nvSpPr>
          <p:cNvPr id="8" name="Freeform 7"/>
          <p:cNvSpPr/>
          <p:nvPr userDrawn="1"/>
        </p:nvSpPr>
        <p:spPr bwMode="gray">
          <a:xfrm>
            <a:off x="-76200" y="-32657"/>
            <a:ext cx="9492343"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0848" y="911860"/>
            <a:ext cx="3318329" cy="464288"/>
          </a:xfrm>
          <a:prstGeom prst="rect">
            <a:avLst/>
          </a:prstGeom>
        </p:spPr>
      </p:pic>
      <p:sp>
        <p:nvSpPr>
          <p:cNvPr id="2" name="Title 1"/>
          <p:cNvSpPr>
            <a:spLocks noGrp="1"/>
          </p:cNvSpPr>
          <p:nvPr>
            <p:ph type="ctrTitle" hasCustomPrompt="1"/>
          </p:nvPr>
        </p:nvSpPr>
        <p:spPr>
          <a:xfrm>
            <a:off x="1872341" y="2936911"/>
            <a:ext cx="5181600" cy="1143000"/>
          </a:xfrm>
        </p:spPr>
        <p:txBody>
          <a:bodyPr rIns="0" bIns="0" anchor="b" anchorCtr="0"/>
          <a:lstStyle>
            <a:lvl1pPr>
              <a:lnSpc>
                <a:spcPct val="90000"/>
              </a:lnSpc>
              <a:defRPr sz="2800" b="0">
                <a:solidFill>
                  <a:schemeClr val="tx2"/>
                </a:solidFill>
              </a:defRPr>
            </a:lvl1pPr>
          </a:lstStyle>
          <a:p>
            <a:r>
              <a:rPr lang="en-US" dirty="0"/>
              <a:t>Section Title</a:t>
            </a:r>
          </a:p>
        </p:txBody>
      </p:sp>
      <p:sp>
        <p:nvSpPr>
          <p:cNvPr id="3" name="Subtitle 2"/>
          <p:cNvSpPr>
            <a:spLocks noGrp="1"/>
          </p:cNvSpPr>
          <p:nvPr>
            <p:ph type="subTitle" idx="1" hasCustomPrompt="1"/>
          </p:nvPr>
        </p:nvSpPr>
        <p:spPr>
          <a:xfrm>
            <a:off x="1872341" y="4134996"/>
            <a:ext cx="5849259" cy="935515"/>
          </a:xfrm>
        </p:spPr>
        <p:txBody>
          <a:bodyPr/>
          <a:lstStyle>
            <a:lvl1pPr marL="0" indent="0" algn="l">
              <a:lnSpc>
                <a:spcPct val="90000"/>
              </a:lnSpc>
              <a:spcBef>
                <a:spcPts val="0"/>
              </a:spcBef>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90510950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itle" preserve="1">
  <p:cSld name="1_Section Header Your Photo">
    <p:bg bwMode="gray">
      <p:bgPr>
        <a:solidFill>
          <a:schemeClr val="tx2"/>
        </a:solidFill>
        <a:effectLst/>
      </p:bgPr>
    </p:bg>
    <p:spTree>
      <p:nvGrpSpPr>
        <p:cNvPr id="1" name=""/>
        <p:cNvGrpSpPr/>
        <p:nvPr/>
      </p:nvGrpSpPr>
      <p:grpSpPr>
        <a:xfrm>
          <a:off x="0" y="0"/>
          <a:ext cx="0" cy="0"/>
          <a:chOff x="0" y="0"/>
          <a:chExt cx="0" cy="0"/>
        </a:xfrm>
      </p:grpSpPr>
      <p:sp>
        <p:nvSpPr>
          <p:cNvPr id="8" name="Freeform 7"/>
          <p:cNvSpPr/>
          <p:nvPr userDrawn="1"/>
        </p:nvSpPr>
        <p:spPr bwMode="gray">
          <a:xfrm>
            <a:off x="-76200" y="-32657"/>
            <a:ext cx="9492343"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80848" y="911860"/>
            <a:ext cx="3318329" cy="464288"/>
          </a:xfrm>
          <a:prstGeom prst="rect">
            <a:avLst/>
          </a:prstGeom>
        </p:spPr>
      </p:pic>
      <p:sp>
        <p:nvSpPr>
          <p:cNvPr id="2" name="Title 1"/>
          <p:cNvSpPr>
            <a:spLocks noGrp="1"/>
          </p:cNvSpPr>
          <p:nvPr>
            <p:ph type="ctrTitle" hasCustomPrompt="1"/>
          </p:nvPr>
        </p:nvSpPr>
        <p:spPr>
          <a:xfrm>
            <a:off x="1872341" y="2936911"/>
            <a:ext cx="5181600" cy="1143000"/>
          </a:xfrm>
        </p:spPr>
        <p:txBody>
          <a:bodyPr rIns="0" bIns="0" anchor="b" anchorCtr="0"/>
          <a:lstStyle>
            <a:lvl1pPr>
              <a:lnSpc>
                <a:spcPct val="90000"/>
              </a:lnSpc>
              <a:defRPr sz="2800" b="0">
                <a:solidFill>
                  <a:schemeClr val="tx2"/>
                </a:solidFill>
              </a:defRPr>
            </a:lvl1pPr>
          </a:lstStyle>
          <a:p>
            <a:r>
              <a:rPr lang="en-US" dirty="0"/>
              <a:t>Section Title</a:t>
            </a:r>
          </a:p>
        </p:txBody>
      </p:sp>
      <p:sp>
        <p:nvSpPr>
          <p:cNvPr id="3" name="Subtitle 2"/>
          <p:cNvSpPr>
            <a:spLocks noGrp="1"/>
          </p:cNvSpPr>
          <p:nvPr>
            <p:ph type="subTitle" idx="1" hasCustomPrompt="1"/>
          </p:nvPr>
        </p:nvSpPr>
        <p:spPr>
          <a:xfrm>
            <a:off x="1872341" y="4134996"/>
            <a:ext cx="5849259" cy="935515"/>
          </a:xfrm>
        </p:spPr>
        <p:txBody>
          <a:bodyPr/>
          <a:lstStyle>
            <a:lvl1pPr marL="0" indent="0" algn="l">
              <a:lnSpc>
                <a:spcPct val="90000"/>
              </a:lnSpc>
              <a:spcBef>
                <a:spcPts val="0"/>
              </a:spcBef>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365770380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itle" preserve="1">
  <p:cSld name="2_Section Header Your Photo">
    <p:bg bwMode="gray">
      <p:bgPr>
        <a:solidFill>
          <a:schemeClr val="tx2"/>
        </a:solidFill>
        <a:effectLst/>
      </p:bgPr>
    </p:bg>
    <p:spTree>
      <p:nvGrpSpPr>
        <p:cNvPr id="1" name=""/>
        <p:cNvGrpSpPr/>
        <p:nvPr/>
      </p:nvGrpSpPr>
      <p:grpSpPr>
        <a:xfrm>
          <a:off x="0" y="0"/>
          <a:ext cx="0" cy="0"/>
          <a:chOff x="0" y="0"/>
          <a:chExt cx="0" cy="0"/>
        </a:xfrm>
      </p:grpSpPr>
      <p:pic>
        <p:nvPicPr>
          <p:cNvPr id="9" name="Picture 8" descr="ppt_gradient.jpg"/>
          <p:cNvPicPr>
            <a:picLocks noChangeAspect="1"/>
          </p:cNvPicPr>
          <p:nvPr userDrawn="1"/>
        </p:nvPicPr>
        <p:blipFill rotWithShape="1">
          <a:blip r:embed="rId2" cstate="email">
            <a:extLst>
              <a:ext uri="{28A0092B-C50C-407E-A947-70E740481C1C}">
                <a14:useLocalDpi xmlns:a14="http://schemas.microsoft.com/office/drawing/2010/main"/>
              </a:ext>
            </a:extLst>
          </a:blip>
          <a:srcRect l="1865" t="527" b="654"/>
          <a:stretch/>
        </p:blipFill>
        <p:spPr>
          <a:xfrm>
            <a:off x="0" y="1"/>
            <a:ext cx="12192000" cy="6858000"/>
          </a:xfrm>
          <a:prstGeom prst="rect">
            <a:avLst/>
          </a:prstGeom>
        </p:spPr>
      </p:pic>
      <p:sp>
        <p:nvSpPr>
          <p:cNvPr id="8" name="Freeform 7"/>
          <p:cNvSpPr/>
          <p:nvPr userDrawn="1"/>
        </p:nvSpPr>
        <p:spPr bwMode="gray">
          <a:xfrm>
            <a:off x="-76200" y="-32657"/>
            <a:ext cx="9492343"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0848" y="911860"/>
            <a:ext cx="3318329" cy="464288"/>
          </a:xfrm>
          <a:prstGeom prst="rect">
            <a:avLst/>
          </a:prstGeom>
        </p:spPr>
      </p:pic>
      <p:sp>
        <p:nvSpPr>
          <p:cNvPr id="2" name="Title 1"/>
          <p:cNvSpPr>
            <a:spLocks noGrp="1"/>
          </p:cNvSpPr>
          <p:nvPr>
            <p:ph type="ctrTitle" hasCustomPrompt="1"/>
          </p:nvPr>
        </p:nvSpPr>
        <p:spPr>
          <a:xfrm>
            <a:off x="1872341" y="2936911"/>
            <a:ext cx="5181600" cy="1143000"/>
          </a:xfrm>
        </p:spPr>
        <p:txBody>
          <a:bodyPr rIns="0" bIns="0" anchor="b" anchorCtr="0"/>
          <a:lstStyle>
            <a:lvl1pPr>
              <a:lnSpc>
                <a:spcPct val="90000"/>
              </a:lnSpc>
              <a:defRPr sz="2800" b="0">
                <a:solidFill>
                  <a:schemeClr val="tx2"/>
                </a:solidFill>
              </a:defRPr>
            </a:lvl1pPr>
          </a:lstStyle>
          <a:p>
            <a:r>
              <a:rPr lang="en-US" dirty="0"/>
              <a:t>Section Title</a:t>
            </a:r>
          </a:p>
        </p:txBody>
      </p:sp>
      <p:sp>
        <p:nvSpPr>
          <p:cNvPr id="3" name="Subtitle 2"/>
          <p:cNvSpPr>
            <a:spLocks noGrp="1"/>
          </p:cNvSpPr>
          <p:nvPr>
            <p:ph type="subTitle" idx="1" hasCustomPrompt="1"/>
          </p:nvPr>
        </p:nvSpPr>
        <p:spPr>
          <a:xfrm>
            <a:off x="1872341" y="4134996"/>
            <a:ext cx="5849259" cy="935515"/>
          </a:xfrm>
        </p:spPr>
        <p:txBody>
          <a:bodyPr/>
          <a:lstStyle>
            <a:lvl1pPr marL="0" indent="0" algn="l">
              <a:lnSpc>
                <a:spcPct val="90000"/>
              </a:lnSpc>
              <a:spcBef>
                <a:spcPts val="0"/>
              </a:spcBef>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53145219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title" preserve="1">
  <p:cSld name="Breaker Pag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93765" y="4267201"/>
            <a:ext cx="11398236" cy="1228343"/>
          </a:xfrm>
          <a:prstGeom prst="rect">
            <a:avLst/>
          </a:prstGeom>
        </p:spPr>
      </p:pic>
      <p:sp>
        <p:nvSpPr>
          <p:cNvPr id="3" name="Subtitle 2"/>
          <p:cNvSpPr>
            <a:spLocks noGrp="1"/>
          </p:cNvSpPr>
          <p:nvPr>
            <p:ph type="subTitle" idx="1" hasCustomPrompt="1"/>
          </p:nvPr>
        </p:nvSpPr>
        <p:spPr>
          <a:xfrm>
            <a:off x="1872341" y="5584368"/>
            <a:ext cx="5849259" cy="685800"/>
          </a:xfrm>
        </p:spPr>
        <p:txBody>
          <a:bodyPr/>
          <a:lstStyle>
            <a:lvl1pPr marL="0" indent="0" algn="l">
              <a:lnSpc>
                <a:spcPct val="90000"/>
              </a:lnSpc>
              <a:spcBef>
                <a:spcPts val="0"/>
              </a:spcBef>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sp>
        <p:nvSpPr>
          <p:cNvPr id="2" name="Title 1"/>
          <p:cNvSpPr>
            <a:spLocks noGrp="1"/>
          </p:cNvSpPr>
          <p:nvPr>
            <p:ph type="ctrTitle" hasCustomPrompt="1"/>
          </p:nvPr>
        </p:nvSpPr>
        <p:spPr>
          <a:xfrm>
            <a:off x="1872341" y="4375769"/>
            <a:ext cx="9710059" cy="993991"/>
          </a:xfrm>
        </p:spPr>
        <p:txBody>
          <a:bodyPr rIns="0" bIns="0" anchor="ctr" anchorCtr="0"/>
          <a:lstStyle>
            <a:lvl1pPr>
              <a:lnSpc>
                <a:spcPct val="90000"/>
              </a:lnSpc>
              <a:defRPr sz="2800" b="0" baseline="0">
                <a:solidFill>
                  <a:schemeClr val="bg1"/>
                </a:solidFill>
              </a:defRPr>
            </a:lvl1pPr>
          </a:lstStyle>
          <a:p>
            <a:r>
              <a:rPr lang="en-US" dirty="0"/>
              <a:t>Breaker Page Title Goes Here</a:t>
            </a:r>
          </a:p>
        </p:txBody>
      </p:sp>
      <p:pic>
        <p:nvPicPr>
          <p:cNvPr id="6" name="Pictur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0848" y="911860"/>
            <a:ext cx="3318329" cy="464288"/>
          </a:xfrm>
          <a:prstGeom prst="rect">
            <a:avLst/>
          </a:prstGeom>
        </p:spPr>
      </p:pic>
      <p:sp>
        <p:nvSpPr>
          <p:cNvPr id="8" name="TextBox 7"/>
          <p:cNvSpPr txBox="1"/>
          <p:nvPr userDrawn="1"/>
        </p:nvSpPr>
        <p:spPr>
          <a:xfrm>
            <a:off x="10157059" y="103559"/>
            <a:ext cx="1120541" cy="396240"/>
          </a:xfrm>
          <a:prstGeom prst="rect">
            <a:avLst/>
          </a:prstGeom>
          <a:noFill/>
        </p:spPr>
        <p:txBody>
          <a:bodyPr wrap="square" lIns="0" tIns="0" rIns="0" bIns="0" rtlCol="0">
            <a:noAutofit/>
          </a:bodyPr>
          <a:lstStyle/>
          <a:p>
            <a:pPr fontAlgn="base">
              <a:lnSpc>
                <a:spcPct val="90000"/>
              </a:lnSpc>
              <a:spcBef>
                <a:spcPts val="600"/>
              </a:spcBef>
              <a:spcAft>
                <a:spcPct val="0"/>
              </a:spcAft>
            </a:pPr>
            <a:r>
              <a:rPr lang="en-US" sz="1850" b="1" spc="-50" dirty="0">
                <a:solidFill>
                  <a:srgbClr val="FF0000"/>
                </a:solidFill>
                <a:latin typeface="Arial" pitchFamily="34" charset="0"/>
              </a:rPr>
              <a:t>DRAFT</a:t>
            </a:r>
          </a:p>
        </p:txBody>
      </p:sp>
    </p:spTree>
    <p:extLst>
      <p:ext uri="{BB962C8B-B14F-4D97-AF65-F5344CB8AC3E}">
        <p14:creationId xmlns:p14="http://schemas.microsoft.com/office/powerpoint/2010/main" val="359873507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p:cNvSpPr>
            <a:spLocks noGrp="1"/>
          </p:cNvSpPr>
          <p:nvPr>
            <p:ph type="body" sz="quarter" idx="13" hasCustomPrompt="1"/>
          </p:nvPr>
        </p:nvSpPr>
        <p:spPr>
          <a:xfrm>
            <a:off x="1320800" y="914400"/>
            <a:ext cx="9139936" cy="457200"/>
          </a:xfr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
        <p:nvSpPr>
          <p:cNvPr id="8" name="Date Placeholder 7"/>
          <p:cNvSpPr>
            <a:spLocks noGrp="1"/>
          </p:cNvSpPr>
          <p:nvPr>
            <p:ph type="dt" sz="half" idx="14"/>
          </p:nvPr>
        </p:nvSpPr>
        <p:spPr/>
        <p:txBody>
          <a:bodyPr/>
          <a:lstStyle/>
          <a:p>
            <a:fld id="{D2A88C3D-4B7D-4B76-9628-CCE8BF2A68E2}" type="datetime1">
              <a:rPr lang="en-US" smtClean="0">
                <a:solidFill>
                  <a:srgbClr val="54585A"/>
                </a:solidFill>
              </a:rPr>
              <a:pPr/>
              <a:t>5/27/2022</a:t>
            </a:fld>
            <a:endParaRPr lang="en-US" dirty="0">
              <a:solidFill>
                <a:srgbClr val="54585A"/>
              </a:solidFill>
            </a:endParaRPr>
          </a:p>
        </p:txBody>
      </p:sp>
      <p:sp>
        <p:nvSpPr>
          <p:cNvPr id="9" name="Footer Placeholder 8"/>
          <p:cNvSpPr>
            <a:spLocks noGrp="1"/>
          </p:cNvSpPr>
          <p:nvPr>
            <p:ph type="ftr" sz="quarter" idx="15"/>
          </p:nvPr>
        </p:nvSpPr>
        <p:spPr/>
        <p:txBody>
          <a:bodyPr/>
          <a:lstStyle/>
          <a:p>
            <a:endParaRPr lang="en-US" dirty="0">
              <a:solidFill>
                <a:srgbClr val="54585A"/>
              </a:solidFill>
            </a:endParaRPr>
          </a:p>
        </p:txBody>
      </p:sp>
      <p:sp>
        <p:nvSpPr>
          <p:cNvPr id="10" name="Slide Number Placeholder 9"/>
          <p:cNvSpPr>
            <a:spLocks noGrp="1"/>
          </p:cNvSpPr>
          <p:nvPr>
            <p:ph type="sldNum" sz="quarter" idx="16"/>
          </p:nvPr>
        </p:nvSpPr>
        <p:spPr/>
        <p:txBody>
          <a:bodyPr/>
          <a:lstStyle/>
          <a:p>
            <a:fld id="{0D558541-60C9-42A2-8392-FF12533A6B7A}" type="slidenum">
              <a:rPr lang="en-US" smtClean="0">
                <a:solidFill>
                  <a:srgbClr val="B1ACCE"/>
                </a:solidFill>
              </a:rPr>
              <a:pPr/>
              <a:t>‹#›</a:t>
            </a:fld>
            <a:endParaRPr lang="en-US" dirty="0">
              <a:solidFill>
                <a:srgbClr val="B1ACCE"/>
              </a:solidFill>
            </a:endParaRPr>
          </a:p>
        </p:txBody>
      </p:sp>
      <p:sp>
        <p:nvSpPr>
          <p:cNvPr id="12" name="Title 11"/>
          <p:cNvSpPr>
            <a:spLocks noGrp="1"/>
          </p:cNvSpPr>
          <p:nvPr>
            <p:ph type="title"/>
          </p:nvPr>
        </p:nvSpPr>
        <p:spPr>
          <a:xfrm>
            <a:off x="1320801" y="98064"/>
            <a:ext cx="10285292" cy="762000"/>
          </a:xfrm>
        </p:spPr>
        <p:txBody>
          <a:bodyPr/>
          <a:lstStyle/>
          <a:p>
            <a:r>
              <a:rPr lang="en-US" dirty="0"/>
              <a:t>Click to edit Master title style</a:t>
            </a:r>
          </a:p>
        </p:txBody>
      </p:sp>
    </p:spTree>
    <p:extLst>
      <p:ext uri="{BB962C8B-B14F-4D97-AF65-F5344CB8AC3E}">
        <p14:creationId xmlns:p14="http://schemas.microsoft.com/office/powerpoint/2010/main" val="345977674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320799" y="137160"/>
            <a:ext cx="10285292" cy="762000"/>
          </a:xfrm>
        </p:spPr>
        <p:txBody>
          <a:bodyPr/>
          <a:lstStyle/>
          <a:p>
            <a:r>
              <a:rPr lang="en-US"/>
              <a:t>Click to edit Master title style</a:t>
            </a:r>
          </a:p>
        </p:txBody>
      </p:sp>
      <p:sp>
        <p:nvSpPr>
          <p:cNvPr id="3" name="Content Placeholder 2"/>
          <p:cNvSpPr>
            <a:spLocks noGrp="1"/>
          </p:cNvSpPr>
          <p:nvPr>
            <p:ph sz="half" idx="1"/>
          </p:nvPr>
        </p:nvSpPr>
        <p:spPr>
          <a:xfrm>
            <a:off x="1068263" y="1621971"/>
            <a:ext cx="5023104" cy="4093029"/>
          </a:xfr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533896" y="1621971"/>
            <a:ext cx="5023104" cy="4093029"/>
          </a:xfrm>
        </p:spPr>
        <p:txBody>
          <a:bodyPr vert="horz" lIns="0" tIns="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16979AB5-E8BB-476B-B7AC-964E447CEF69}" type="datetime1">
              <a:rPr lang="en-US" smtClean="0">
                <a:solidFill>
                  <a:srgbClr val="54585A"/>
                </a:solidFill>
              </a:rPr>
              <a:pPr/>
              <a:t>5/27/2022</a:t>
            </a:fld>
            <a:endParaRPr lang="en-US">
              <a:solidFill>
                <a:srgbClr val="54585A"/>
              </a:solidFill>
            </a:endParaRPr>
          </a:p>
        </p:txBody>
      </p:sp>
      <p:sp>
        <p:nvSpPr>
          <p:cNvPr id="6" name="Footer Placeholder 5"/>
          <p:cNvSpPr>
            <a:spLocks noGrp="1"/>
          </p:cNvSpPr>
          <p:nvPr>
            <p:ph type="ftr" sz="quarter" idx="11"/>
          </p:nvPr>
        </p:nvSpPr>
        <p:spPr/>
        <p:txBody>
          <a:bodyPr/>
          <a:lstStyle/>
          <a:p>
            <a:endParaRPr lang="en-US">
              <a:solidFill>
                <a:srgbClr val="54585A"/>
              </a:solidFill>
            </a:endParaRPr>
          </a:p>
        </p:txBody>
      </p:sp>
      <p:sp>
        <p:nvSpPr>
          <p:cNvPr id="7" name="Slide Number Placeholder 6"/>
          <p:cNvSpPr>
            <a:spLocks noGrp="1"/>
          </p:cNvSpPr>
          <p:nvPr>
            <p:ph type="sldNum" sz="quarter" idx="12"/>
          </p:nvPr>
        </p:nvSpPr>
        <p:spPr/>
        <p:txBody>
          <a:bodyPr/>
          <a:lstStyle/>
          <a:p>
            <a:fld id="{0D558541-60C9-42A2-8392-FF12533A6B7A}" type="slidenum">
              <a:rPr lang="en-US" smtClean="0">
                <a:solidFill>
                  <a:srgbClr val="B1ACCE"/>
                </a:solidFill>
              </a:rPr>
              <a:pPr/>
              <a:t>‹#›</a:t>
            </a:fld>
            <a:endParaRPr lang="en-US">
              <a:solidFill>
                <a:srgbClr val="B1ACCE"/>
              </a:solidFill>
            </a:endParaRPr>
          </a:p>
        </p:txBody>
      </p:sp>
      <p:sp>
        <p:nvSpPr>
          <p:cNvPr id="11" name="Text Placeholder 10"/>
          <p:cNvSpPr>
            <a:spLocks noGrp="1"/>
          </p:cNvSpPr>
          <p:nvPr>
            <p:ph type="body" sz="quarter" idx="13" hasCustomPrompt="1"/>
          </p:nvPr>
        </p:nvSpPr>
        <p:spPr>
          <a:xfrm>
            <a:off x="1320799" y="914400"/>
            <a:ext cx="9144000" cy="457200"/>
          </a:xfr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Tree>
    <p:extLst>
      <p:ext uri="{BB962C8B-B14F-4D97-AF65-F5344CB8AC3E}">
        <p14:creationId xmlns:p14="http://schemas.microsoft.com/office/powerpoint/2010/main" val="188292208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1320800" y="1622424"/>
            <a:ext cx="4775200" cy="358775"/>
          </a:xfrm>
        </p:spPr>
        <p:txBody>
          <a:bodyPr anchor="b"/>
          <a:lstStyle>
            <a:lvl1pPr marL="0" indent="0">
              <a:buNone/>
              <a:defRPr sz="185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8264" y="1981200"/>
            <a:ext cx="5025193" cy="3733800"/>
          </a:xfr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544049" y="1624013"/>
            <a:ext cx="5027167" cy="357187"/>
          </a:xfrm>
        </p:spPr>
        <p:txBody>
          <a:bodyPr anchor="b"/>
          <a:lstStyle>
            <a:lvl1pPr marL="0" indent="0">
              <a:buNone/>
              <a:defRPr sz="185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302833" y="1981200"/>
            <a:ext cx="5027167" cy="3733800"/>
          </a:xfrm>
        </p:spPr>
        <p:txBody>
          <a:bodyPr vert="horz" lIns="0" tIns="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DD62E561-19F5-4802-BA4C-D1D37DD0AFB5}" type="datetime1">
              <a:rPr lang="en-US" smtClean="0">
                <a:solidFill>
                  <a:srgbClr val="54585A"/>
                </a:solidFill>
              </a:rPr>
              <a:pPr/>
              <a:t>5/27/2022</a:t>
            </a:fld>
            <a:endParaRPr lang="en-US">
              <a:solidFill>
                <a:srgbClr val="54585A"/>
              </a:solidFill>
            </a:endParaRPr>
          </a:p>
        </p:txBody>
      </p:sp>
      <p:sp>
        <p:nvSpPr>
          <p:cNvPr id="8" name="Footer Placeholder 7"/>
          <p:cNvSpPr>
            <a:spLocks noGrp="1"/>
          </p:cNvSpPr>
          <p:nvPr>
            <p:ph type="ftr" sz="quarter" idx="11"/>
          </p:nvPr>
        </p:nvSpPr>
        <p:spPr/>
        <p:txBody>
          <a:bodyPr/>
          <a:lstStyle/>
          <a:p>
            <a:endParaRPr lang="en-US">
              <a:solidFill>
                <a:srgbClr val="54585A"/>
              </a:solidFill>
            </a:endParaRPr>
          </a:p>
        </p:txBody>
      </p:sp>
      <p:sp>
        <p:nvSpPr>
          <p:cNvPr id="9" name="Slide Number Placeholder 8"/>
          <p:cNvSpPr>
            <a:spLocks noGrp="1"/>
          </p:cNvSpPr>
          <p:nvPr>
            <p:ph type="sldNum" sz="quarter" idx="12"/>
          </p:nvPr>
        </p:nvSpPr>
        <p:spPr/>
        <p:txBody>
          <a:bodyPr/>
          <a:lstStyle/>
          <a:p>
            <a:fld id="{0D558541-60C9-42A2-8392-FF12533A6B7A}" type="slidenum">
              <a:rPr lang="en-US" smtClean="0">
                <a:solidFill>
                  <a:srgbClr val="B1ACCE"/>
                </a:solidFill>
              </a:rPr>
              <a:pPr/>
              <a:t>‹#›</a:t>
            </a:fld>
            <a:endParaRPr lang="en-US">
              <a:solidFill>
                <a:srgbClr val="B1ACCE"/>
              </a:solidFill>
            </a:endParaRPr>
          </a:p>
        </p:txBody>
      </p:sp>
      <p:sp>
        <p:nvSpPr>
          <p:cNvPr id="14" name="Text Placeholder 10"/>
          <p:cNvSpPr>
            <a:spLocks noGrp="1"/>
          </p:cNvSpPr>
          <p:nvPr>
            <p:ph type="body" sz="quarter" idx="13" hasCustomPrompt="1"/>
          </p:nvPr>
        </p:nvSpPr>
        <p:spPr>
          <a:xfrm>
            <a:off x="1320799" y="914400"/>
            <a:ext cx="9136743" cy="457200"/>
          </a:xfr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Tree>
    <p:extLst>
      <p:ext uri="{BB962C8B-B14F-4D97-AF65-F5344CB8AC3E}">
        <p14:creationId xmlns:p14="http://schemas.microsoft.com/office/powerpoint/2010/main" val="10254671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Section Header 9">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Freeform 8"/>
          <p:cNvSpPr/>
          <p:nvPr userDrawn="1"/>
        </p:nvSpPr>
        <p:spPr bwMode="gray">
          <a:xfrm>
            <a:off x="-76200" y="-32656"/>
            <a:ext cx="9492343"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alpha val="8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0853" y="911860"/>
            <a:ext cx="3318329" cy="464288"/>
          </a:xfrm>
          <a:prstGeom prst="rect">
            <a:avLst/>
          </a:prstGeom>
        </p:spPr>
      </p:pic>
      <p:sp>
        <p:nvSpPr>
          <p:cNvPr id="2" name="Title 1"/>
          <p:cNvSpPr>
            <a:spLocks noGrp="1"/>
          </p:cNvSpPr>
          <p:nvPr>
            <p:ph type="ctrTitle" hasCustomPrompt="1"/>
          </p:nvPr>
        </p:nvSpPr>
        <p:spPr>
          <a:xfrm>
            <a:off x="1872341" y="2936911"/>
            <a:ext cx="5181600" cy="1143000"/>
          </a:xfrm>
        </p:spPr>
        <p:txBody>
          <a:bodyPr rIns="0" bIns="0" anchor="b" anchorCtr="0"/>
          <a:lstStyle>
            <a:lvl1pPr>
              <a:lnSpc>
                <a:spcPct val="90000"/>
              </a:lnSpc>
              <a:defRPr sz="2800" b="0">
                <a:solidFill>
                  <a:schemeClr val="tx2"/>
                </a:solidFill>
              </a:defRPr>
            </a:lvl1pPr>
          </a:lstStyle>
          <a:p>
            <a:r>
              <a:rPr lang="en-US" dirty="0"/>
              <a:t>Section Title</a:t>
            </a:r>
          </a:p>
        </p:txBody>
      </p:sp>
      <p:sp>
        <p:nvSpPr>
          <p:cNvPr id="3" name="Subtitle 2"/>
          <p:cNvSpPr>
            <a:spLocks noGrp="1"/>
          </p:cNvSpPr>
          <p:nvPr>
            <p:ph type="subTitle" idx="1" hasCustomPrompt="1"/>
          </p:nvPr>
        </p:nvSpPr>
        <p:spPr>
          <a:xfrm>
            <a:off x="1872341" y="4135003"/>
            <a:ext cx="5849259" cy="935515"/>
          </a:xfrm>
        </p:spPr>
        <p:txBody>
          <a:bodyPr/>
          <a:lstStyle>
            <a:lvl1pPr marL="0" indent="0" algn="l">
              <a:lnSpc>
                <a:spcPct val="90000"/>
              </a:lnSpc>
              <a:spcBef>
                <a:spcPts val="0"/>
              </a:spcBef>
              <a:buNone/>
              <a:defRPr sz="2000" baseline="0">
                <a:solidFill>
                  <a:schemeClr val="tx1"/>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54124039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Comparison w/image top">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313544" y="3724712"/>
            <a:ext cx="4782457" cy="347472"/>
          </a:xfrm>
        </p:spPr>
        <p:txBody>
          <a:bodyPr anchor="b"/>
          <a:lstStyle>
            <a:lvl1pPr marL="0" indent="0">
              <a:buNone/>
              <a:defRPr sz="185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320800" y="4038600"/>
            <a:ext cx="4772656" cy="1676400"/>
          </a:xfrm>
        </p:spPr>
        <p:txBody>
          <a:bodyPr vert="horz" lIns="0" tIns="0" rIns="91440" bIns="45720" rtlCol="0">
            <a:noAutofit/>
          </a:bodyPr>
          <a:lstStyle>
            <a:lvl1pPr marL="0" indent="0">
              <a:buNone/>
              <a:defRPr lang="en-US" smtClean="0"/>
            </a:lvl1pPr>
            <a:lvl2pPr marL="206375" indent="0">
              <a:buNone/>
              <a:defRPr lang="en-US" smtClean="0"/>
            </a:lvl2pPr>
            <a:lvl3pPr marL="457200" indent="0">
              <a:buNone/>
              <a:defRPr lang="en-US" smtClean="0"/>
            </a:lvl3pPr>
            <a:lvl4pPr marL="631825" indent="0">
              <a:buNone/>
              <a:defRPr lang="en-US" smtClean="0"/>
            </a:lvl4pPr>
            <a:lvl5pPr marL="804862" indent="0">
              <a:buNone/>
              <a:defRPr lang="en-US"/>
            </a:lvl5pPr>
          </a:lstStyle>
          <a:p>
            <a:pPr lvl="0"/>
            <a:r>
              <a:rPr lang="en-US" dirty="0"/>
              <a:t>Click to edit Master text styles</a:t>
            </a:r>
          </a:p>
        </p:txBody>
      </p:sp>
      <p:sp>
        <p:nvSpPr>
          <p:cNvPr id="5" name="Text Placeholder 4"/>
          <p:cNvSpPr>
            <a:spLocks noGrp="1"/>
          </p:cNvSpPr>
          <p:nvPr>
            <p:ph type="body" sz="quarter" idx="3"/>
          </p:nvPr>
        </p:nvSpPr>
        <p:spPr>
          <a:xfrm>
            <a:off x="6544048" y="3724712"/>
            <a:ext cx="4779264" cy="347472"/>
          </a:xfrm>
        </p:spPr>
        <p:txBody>
          <a:bodyPr anchor="b"/>
          <a:lstStyle>
            <a:lvl1pPr marL="0" indent="0">
              <a:buNone/>
              <a:defRPr sz="185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544048" y="4038600"/>
            <a:ext cx="4774531" cy="1676400"/>
          </a:xfrm>
        </p:spPr>
        <p:txBody>
          <a:bodyPr vert="horz" lIns="0" tIns="0" rIns="91440" bIns="45720" rtlCol="0">
            <a:noAutofit/>
          </a:bodyPr>
          <a:lstStyle>
            <a:lvl1pPr marL="0" indent="0">
              <a:buNone/>
              <a:defRPr lang="en-US" dirty="0" smtClean="0"/>
            </a:lvl1pPr>
            <a:lvl2pPr marL="206375" indent="0">
              <a:buNone/>
              <a:defRPr lang="en-US" dirty="0" smtClean="0"/>
            </a:lvl2pPr>
            <a:lvl3pPr marL="457200" indent="0">
              <a:buNone/>
              <a:defRPr lang="en-US" dirty="0" smtClean="0"/>
            </a:lvl3pPr>
            <a:lvl4pPr marL="631825" indent="0">
              <a:buNone/>
              <a:defRPr lang="en-US" dirty="0" smtClean="0"/>
            </a:lvl4pPr>
            <a:lvl5pPr marL="804862" indent="0">
              <a:buNone/>
              <a:defRPr lang="en-US" dirty="0"/>
            </a:lvl5pPr>
          </a:lstStyle>
          <a:p>
            <a:pPr lvl="0"/>
            <a:r>
              <a:rPr lang="en-US" dirty="0"/>
              <a:t>Click to edit Master text styles</a:t>
            </a:r>
          </a:p>
        </p:txBody>
      </p:sp>
      <p:sp>
        <p:nvSpPr>
          <p:cNvPr id="7" name="Date Placeholder 6"/>
          <p:cNvSpPr>
            <a:spLocks noGrp="1"/>
          </p:cNvSpPr>
          <p:nvPr>
            <p:ph type="dt" sz="half" idx="10"/>
          </p:nvPr>
        </p:nvSpPr>
        <p:spPr/>
        <p:txBody>
          <a:bodyPr/>
          <a:lstStyle/>
          <a:p>
            <a:fld id="{76BFDF7D-2403-4A38-AF71-67EC1A1E5328}" type="datetime1">
              <a:rPr lang="en-US" smtClean="0">
                <a:solidFill>
                  <a:srgbClr val="54585A"/>
                </a:solidFill>
              </a:rPr>
              <a:pPr/>
              <a:t>5/27/2022</a:t>
            </a:fld>
            <a:endParaRPr lang="en-US">
              <a:solidFill>
                <a:srgbClr val="54585A"/>
              </a:solidFill>
            </a:endParaRPr>
          </a:p>
        </p:txBody>
      </p:sp>
      <p:sp>
        <p:nvSpPr>
          <p:cNvPr id="8" name="Footer Placeholder 7"/>
          <p:cNvSpPr>
            <a:spLocks noGrp="1"/>
          </p:cNvSpPr>
          <p:nvPr>
            <p:ph type="ftr" sz="quarter" idx="11"/>
          </p:nvPr>
        </p:nvSpPr>
        <p:spPr/>
        <p:txBody>
          <a:bodyPr/>
          <a:lstStyle/>
          <a:p>
            <a:endParaRPr lang="en-US">
              <a:solidFill>
                <a:srgbClr val="54585A"/>
              </a:solidFill>
            </a:endParaRPr>
          </a:p>
        </p:txBody>
      </p:sp>
      <p:sp>
        <p:nvSpPr>
          <p:cNvPr id="9" name="Slide Number Placeholder 8"/>
          <p:cNvSpPr>
            <a:spLocks noGrp="1"/>
          </p:cNvSpPr>
          <p:nvPr>
            <p:ph type="sldNum" sz="quarter" idx="12"/>
          </p:nvPr>
        </p:nvSpPr>
        <p:spPr/>
        <p:txBody>
          <a:bodyPr/>
          <a:lstStyle/>
          <a:p>
            <a:fld id="{0D558541-60C9-42A2-8392-FF12533A6B7A}" type="slidenum">
              <a:rPr lang="en-US" smtClean="0">
                <a:solidFill>
                  <a:srgbClr val="B1ACCE"/>
                </a:solidFill>
              </a:rPr>
              <a:pPr/>
              <a:t>‹#›</a:t>
            </a:fld>
            <a:endParaRPr lang="en-US">
              <a:solidFill>
                <a:srgbClr val="B1ACCE"/>
              </a:solidFill>
            </a:endParaRPr>
          </a:p>
        </p:txBody>
      </p:sp>
      <p:sp>
        <p:nvSpPr>
          <p:cNvPr id="14" name="Text Placeholder 10"/>
          <p:cNvSpPr>
            <a:spLocks noGrp="1"/>
          </p:cNvSpPr>
          <p:nvPr>
            <p:ph type="body" sz="quarter" idx="13" hasCustomPrompt="1"/>
          </p:nvPr>
        </p:nvSpPr>
        <p:spPr>
          <a:xfrm>
            <a:off x="1320799" y="914400"/>
            <a:ext cx="9136743" cy="457200"/>
          </a:xfr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
        <p:nvSpPr>
          <p:cNvPr id="13" name="Picture Placeholder 12"/>
          <p:cNvSpPr>
            <a:spLocks noGrp="1"/>
          </p:cNvSpPr>
          <p:nvPr>
            <p:ph type="pic" sz="quarter" idx="14" hasCustomPrompt="1"/>
          </p:nvPr>
        </p:nvSpPr>
        <p:spPr>
          <a:xfrm>
            <a:off x="1320800" y="1622425"/>
            <a:ext cx="4572000" cy="1994355"/>
          </a:xfrm>
        </p:spPr>
        <p:txBody>
          <a:bodyPr anchor="ctr"/>
          <a:lstStyle>
            <a:lvl1pPr marL="0" indent="0" algn="ctr">
              <a:buNone/>
              <a:defRPr/>
            </a:lvl1pPr>
          </a:lstStyle>
          <a:p>
            <a:r>
              <a:rPr lang="en-US" dirty="0"/>
              <a:t>Insert image</a:t>
            </a:r>
          </a:p>
        </p:txBody>
      </p:sp>
      <p:sp>
        <p:nvSpPr>
          <p:cNvPr id="15" name="Picture Placeholder 12"/>
          <p:cNvSpPr>
            <a:spLocks noGrp="1"/>
          </p:cNvSpPr>
          <p:nvPr>
            <p:ph type="pic" sz="quarter" idx="15" hasCustomPrompt="1"/>
          </p:nvPr>
        </p:nvSpPr>
        <p:spPr>
          <a:xfrm>
            <a:off x="6544048" y="1622425"/>
            <a:ext cx="4572000" cy="1994355"/>
          </a:xfrm>
        </p:spPr>
        <p:txBody>
          <a:bodyPr anchor="ctr"/>
          <a:lstStyle>
            <a:lvl1pPr marL="0" indent="0" algn="ctr">
              <a:buNone/>
              <a:defRPr/>
            </a:lvl1pPr>
          </a:lstStyle>
          <a:p>
            <a:r>
              <a:rPr lang="en-US" dirty="0"/>
              <a:t>Insert image</a:t>
            </a:r>
          </a:p>
        </p:txBody>
      </p:sp>
    </p:spTree>
    <p:extLst>
      <p:ext uri="{BB962C8B-B14F-4D97-AF65-F5344CB8AC3E}">
        <p14:creationId xmlns:p14="http://schemas.microsoft.com/office/powerpoint/2010/main" val="354357780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Stacked Two Content + SideContent">
    <p:spTree>
      <p:nvGrpSpPr>
        <p:cNvPr id="1" name=""/>
        <p:cNvGrpSpPr/>
        <p:nvPr/>
      </p:nvGrpSpPr>
      <p:grpSpPr>
        <a:xfrm>
          <a:off x="0" y="0"/>
          <a:ext cx="0" cy="0"/>
          <a:chOff x="0" y="0"/>
          <a:chExt cx="0" cy="0"/>
        </a:xfrm>
      </p:grpSpPr>
      <p:sp>
        <p:nvSpPr>
          <p:cNvPr id="2" name="Title 1"/>
          <p:cNvSpPr>
            <a:spLocks noGrp="1"/>
          </p:cNvSpPr>
          <p:nvPr>
            <p:ph type="title"/>
          </p:nvPr>
        </p:nvSpPr>
        <p:spPr>
          <a:xfrm>
            <a:off x="1320799" y="137160"/>
            <a:ext cx="10285292" cy="762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320800" y="1622424"/>
            <a:ext cx="4775200" cy="358775"/>
          </a:xfrm>
        </p:spPr>
        <p:txBody>
          <a:bodyPr anchor="b"/>
          <a:lstStyle>
            <a:lvl1pPr marL="0" indent="0">
              <a:buNone/>
              <a:defRPr sz="185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8264" y="1981201"/>
            <a:ext cx="5030785" cy="1711325"/>
          </a:xfr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1320799" y="3652124"/>
            <a:ext cx="4775201" cy="349526"/>
          </a:xfrm>
        </p:spPr>
        <p:txBody>
          <a:bodyPr anchor="b"/>
          <a:lstStyle>
            <a:lvl1pPr marL="0" indent="0">
              <a:buNone/>
              <a:defRPr sz="185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1071882" y="4012036"/>
            <a:ext cx="5027167" cy="1558925"/>
          </a:xfrm>
        </p:spPr>
        <p:txBody>
          <a:bodyPr vert="horz" lIns="0" tIns="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6E5607C5-5B0F-4FF1-A4A1-A0971658B175}" type="datetime1">
              <a:rPr lang="en-US" smtClean="0">
                <a:solidFill>
                  <a:srgbClr val="54585A"/>
                </a:solidFill>
              </a:rPr>
              <a:pPr/>
              <a:t>5/27/2022</a:t>
            </a:fld>
            <a:endParaRPr lang="en-US">
              <a:solidFill>
                <a:srgbClr val="54585A"/>
              </a:solidFill>
            </a:endParaRPr>
          </a:p>
        </p:txBody>
      </p:sp>
      <p:sp>
        <p:nvSpPr>
          <p:cNvPr id="8" name="Footer Placeholder 7"/>
          <p:cNvSpPr>
            <a:spLocks noGrp="1"/>
          </p:cNvSpPr>
          <p:nvPr>
            <p:ph type="ftr" sz="quarter" idx="11"/>
          </p:nvPr>
        </p:nvSpPr>
        <p:spPr/>
        <p:txBody>
          <a:bodyPr/>
          <a:lstStyle/>
          <a:p>
            <a:endParaRPr lang="en-US">
              <a:solidFill>
                <a:srgbClr val="54585A"/>
              </a:solidFill>
            </a:endParaRPr>
          </a:p>
        </p:txBody>
      </p:sp>
      <p:sp>
        <p:nvSpPr>
          <p:cNvPr id="9" name="Slide Number Placeholder 8"/>
          <p:cNvSpPr>
            <a:spLocks noGrp="1"/>
          </p:cNvSpPr>
          <p:nvPr>
            <p:ph type="sldNum" sz="quarter" idx="12"/>
          </p:nvPr>
        </p:nvSpPr>
        <p:spPr/>
        <p:txBody>
          <a:bodyPr/>
          <a:lstStyle/>
          <a:p>
            <a:fld id="{0D558541-60C9-42A2-8392-FF12533A6B7A}" type="slidenum">
              <a:rPr lang="en-US" smtClean="0">
                <a:solidFill>
                  <a:srgbClr val="B1ACCE"/>
                </a:solidFill>
              </a:rPr>
              <a:pPr/>
              <a:t>‹#›</a:t>
            </a:fld>
            <a:endParaRPr lang="en-US">
              <a:solidFill>
                <a:srgbClr val="B1ACCE"/>
              </a:solidFill>
            </a:endParaRPr>
          </a:p>
        </p:txBody>
      </p:sp>
      <p:sp>
        <p:nvSpPr>
          <p:cNvPr id="14" name="Content Placeholder 13"/>
          <p:cNvSpPr>
            <a:spLocks noGrp="1"/>
          </p:cNvSpPr>
          <p:nvPr>
            <p:ph sz="quarter" idx="13"/>
          </p:nvPr>
        </p:nvSpPr>
        <p:spPr>
          <a:xfrm>
            <a:off x="6946085" y="1676400"/>
            <a:ext cx="5245916"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0"/>
          <p:cNvSpPr>
            <a:spLocks noGrp="1"/>
          </p:cNvSpPr>
          <p:nvPr>
            <p:ph type="body" sz="quarter" idx="14" hasCustomPrompt="1"/>
          </p:nvPr>
        </p:nvSpPr>
        <p:spPr>
          <a:xfrm>
            <a:off x="1320800" y="914400"/>
            <a:ext cx="9144000" cy="457200"/>
          </a:xfr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Tree>
    <p:extLst>
      <p:ext uri="{BB962C8B-B14F-4D97-AF65-F5344CB8AC3E}">
        <p14:creationId xmlns:p14="http://schemas.microsoft.com/office/powerpoint/2010/main" val="168863039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Key Facts + Side Images">
    <p:spTree>
      <p:nvGrpSpPr>
        <p:cNvPr id="1" name=""/>
        <p:cNvGrpSpPr/>
        <p:nvPr/>
      </p:nvGrpSpPr>
      <p:grpSpPr>
        <a:xfrm>
          <a:off x="0" y="0"/>
          <a:ext cx="0" cy="0"/>
          <a:chOff x="0" y="0"/>
          <a:chExt cx="0" cy="0"/>
        </a:xfrm>
      </p:grpSpPr>
      <p:sp>
        <p:nvSpPr>
          <p:cNvPr id="2" name="Title 1"/>
          <p:cNvSpPr>
            <a:spLocks noGrp="1"/>
          </p:cNvSpPr>
          <p:nvPr>
            <p:ph type="title"/>
          </p:nvPr>
        </p:nvSpPr>
        <p:spPr>
          <a:xfrm>
            <a:off x="1320799" y="137160"/>
            <a:ext cx="10285292" cy="762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1320800" y="1624013"/>
            <a:ext cx="3251200" cy="357187"/>
          </a:xfrm>
        </p:spPr>
        <p:txBody>
          <a:bodyPr anchor="b"/>
          <a:lstStyle>
            <a:lvl1pPr marL="0" indent="0">
              <a:buNone/>
              <a:defRPr sz="185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4" name="Content Placeholder 3"/>
          <p:cNvSpPr>
            <a:spLocks noGrp="1"/>
          </p:cNvSpPr>
          <p:nvPr>
            <p:ph sz="half" idx="2"/>
          </p:nvPr>
        </p:nvSpPr>
        <p:spPr>
          <a:xfrm>
            <a:off x="1068264" y="1981200"/>
            <a:ext cx="3198937" cy="3733800"/>
          </a:xfrm>
        </p:spPr>
        <p:txBody>
          <a:bodyPr vert="horz" lIns="0" tIns="0" rIns="91440" bIns="45720" rtlCol="0">
            <a:noAutofit/>
          </a:bodyPr>
          <a:lstStyle>
            <a:lvl1pPr>
              <a:defRPr lang="en-US" sz="1850" smtClean="0"/>
            </a:lvl1pPr>
            <a:lvl2pPr>
              <a:defRPr lang="en-US" sz="1850"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p:txBody>
      </p:sp>
      <p:sp>
        <p:nvSpPr>
          <p:cNvPr id="7" name="Date Placeholder 6"/>
          <p:cNvSpPr>
            <a:spLocks noGrp="1"/>
          </p:cNvSpPr>
          <p:nvPr>
            <p:ph type="dt" sz="half" idx="10"/>
          </p:nvPr>
        </p:nvSpPr>
        <p:spPr/>
        <p:txBody>
          <a:bodyPr/>
          <a:lstStyle/>
          <a:p>
            <a:fld id="{CB1E2632-5909-4136-83DF-BE69007E1AF5}" type="datetime1">
              <a:rPr lang="en-US" smtClean="0">
                <a:solidFill>
                  <a:srgbClr val="54585A"/>
                </a:solidFill>
              </a:rPr>
              <a:pPr/>
              <a:t>5/27/2022</a:t>
            </a:fld>
            <a:endParaRPr lang="en-US">
              <a:solidFill>
                <a:srgbClr val="54585A"/>
              </a:solidFill>
            </a:endParaRPr>
          </a:p>
        </p:txBody>
      </p:sp>
      <p:sp>
        <p:nvSpPr>
          <p:cNvPr id="8" name="Footer Placeholder 7"/>
          <p:cNvSpPr>
            <a:spLocks noGrp="1"/>
          </p:cNvSpPr>
          <p:nvPr>
            <p:ph type="ftr" sz="quarter" idx="11"/>
          </p:nvPr>
        </p:nvSpPr>
        <p:spPr/>
        <p:txBody>
          <a:bodyPr/>
          <a:lstStyle/>
          <a:p>
            <a:endParaRPr lang="en-US">
              <a:solidFill>
                <a:srgbClr val="54585A"/>
              </a:solidFill>
            </a:endParaRPr>
          </a:p>
        </p:txBody>
      </p:sp>
      <p:sp>
        <p:nvSpPr>
          <p:cNvPr id="9" name="Slide Number Placeholder 8"/>
          <p:cNvSpPr>
            <a:spLocks noGrp="1"/>
          </p:cNvSpPr>
          <p:nvPr>
            <p:ph type="sldNum" sz="quarter" idx="12"/>
          </p:nvPr>
        </p:nvSpPr>
        <p:spPr/>
        <p:txBody>
          <a:bodyPr/>
          <a:lstStyle/>
          <a:p>
            <a:fld id="{0D558541-60C9-42A2-8392-FF12533A6B7A}" type="slidenum">
              <a:rPr lang="en-US" smtClean="0">
                <a:solidFill>
                  <a:srgbClr val="B1ACCE"/>
                </a:solidFill>
              </a:rPr>
              <a:pPr/>
              <a:t>‹#›</a:t>
            </a:fld>
            <a:endParaRPr lang="en-US">
              <a:solidFill>
                <a:srgbClr val="B1ACCE"/>
              </a:solidFill>
            </a:endParaRPr>
          </a:p>
        </p:txBody>
      </p:sp>
      <p:sp>
        <p:nvSpPr>
          <p:cNvPr id="15" name="Text Placeholder 10"/>
          <p:cNvSpPr>
            <a:spLocks noGrp="1"/>
          </p:cNvSpPr>
          <p:nvPr>
            <p:ph type="body" sz="quarter" idx="14" hasCustomPrompt="1"/>
          </p:nvPr>
        </p:nvSpPr>
        <p:spPr>
          <a:xfrm>
            <a:off x="1320800" y="914400"/>
            <a:ext cx="9144000" cy="457200"/>
          </a:xfr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
        <p:nvSpPr>
          <p:cNvPr id="12" name="Picture Placeholder 11"/>
          <p:cNvSpPr>
            <a:spLocks noGrp="1"/>
          </p:cNvSpPr>
          <p:nvPr>
            <p:ph type="pic" sz="quarter" idx="15" hasCustomPrompt="1"/>
          </p:nvPr>
        </p:nvSpPr>
        <p:spPr>
          <a:xfrm>
            <a:off x="4673600" y="1622425"/>
            <a:ext cx="2946400" cy="3657600"/>
          </a:xfrm>
        </p:spPr>
        <p:txBody>
          <a:bodyPr anchor="ctr"/>
          <a:lstStyle>
            <a:lvl1pPr marL="0" indent="0" algn="ctr">
              <a:buNone/>
              <a:defRPr/>
            </a:lvl1pPr>
          </a:lstStyle>
          <a:p>
            <a:r>
              <a:rPr lang="en-US" dirty="0"/>
              <a:t>Insert image</a:t>
            </a:r>
          </a:p>
        </p:txBody>
      </p:sp>
      <p:sp>
        <p:nvSpPr>
          <p:cNvPr id="16" name="Picture Placeholder 11"/>
          <p:cNvSpPr>
            <a:spLocks noGrp="1"/>
          </p:cNvSpPr>
          <p:nvPr>
            <p:ph type="pic" sz="quarter" idx="16" hasCustomPrompt="1"/>
          </p:nvPr>
        </p:nvSpPr>
        <p:spPr>
          <a:xfrm>
            <a:off x="8026400" y="1622425"/>
            <a:ext cx="2946400" cy="3657600"/>
          </a:xfrm>
        </p:spPr>
        <p:txBody>
          <a:bodyPr anchor="ctr"/>
          <a:lstStyle>
            <a:lvl1pPr marL="0" indent="0" algn="ctr">
              <a:buNone/>
              <a:defRPr/>
            </a:lvl1pPr>
          </a:lstStyle>
          <a:p>
            <a:r>
              <a:rPr lang="en-US" dirty="0"/>
              <a:t>Insert image</a:t>
            </a:r>
          </a:p>
        </p:txBody>
      </p:sp>
    </p:spTree>
    <p:extLst>
      <p:ext uri="{BB962C8B-B14F-4D97-AF65-F5344CB8AC3E}">
        <p14:creationId xmlns:p14="http://schemas.microsoft.com/office/powerpoint/2010/main" val="109955825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F1BE2C3-9D16-4813-BF6E-B39818AE1EFA}" type="datetime1">
              <a:rPr lang="en-US" smtClean="0">
                <a:solidFill>
                  <a:srgbClr val="54585A"/>
                </a:solidFill>
              </a:rPr>
              <a:pPr/>
              <a:t>5/27/2022</a:t>
            </a:fld>
            <a:endParaRPr lang="en-US">
              <a:solidFill>
                <a:srgbClr val="54585A"/>
              </a:solidFill>
            </a:endParaRPr>
          </a:p>
        </p:txBody>
      </p:sp>
      <p:sp>
        <p:nvSpPr>
          <p:cNvPr id="4" name="Footer Placeholder 3"/>
          <p:cNvSpPr>
            <a:spLocks noGrp="1"/>
          </p:cNvSpPr>
          <p:nvPr>
            <p:ph type="ftr" sz="quarter" idx="11"/>
          </p:nvPr>
        </p:nvSpPr>
        <p:spPr/>
        <p:txBody>
          <a:bodyPr/>
          <a:lstStyle/>
          <a:p>
            <a:endParaRPr lang="en-US">
              <a:solidFill>
                <a:srgbClr val="54585A"/>
              </a:solidFill>
            </a:endParaRPr>
          </a:p>
        </p:txBody>
      </p:sp>
      <p:sp>
        <p:nvSpPr>
          <p:cNvPr id="5" name="Slide Number Placeholder 4"/>
          <p:cNvSpPr>
            <a:spLocks noGrp="1"/>
          </p:cNvSpPr>
          <p:nvPr>
            <p:ph type="sldNum" sz="quarter" idx="12"/>
          </p:nvPr>
        </p:nvSpPr>
        <p:spPr/>
        <p:txBody>
          <a:bodyPr/>
          <a:lstStyle/>
          <a:p>
            <a:fld id="{0D558541-60C9-42A2-8392-FF12533A6B7A}" type="slidenum">
              <a:rPr lang="en-US" smtClean="0">
                <a:solidFill>
                  <a:srgbClr val="B1ACCE"/>
                </a:solidFill>
              </a:rPr>
              <a:pPr/>
              <a:t>‹#›</a:t>
            </a:fld>
            <a:endParaRPr lang="en-US">
              <a:solidFill>
                <a:srgbClr val="B1ACCE"/>
              </a:solidFill>
            </a:endParaRPr>
          </a:p>
        </p:txBody>
      </p:sp>
      <p:sp>
        <p:nvSpPr>
          <p:cNvPr id="7" name="Text Placeholder 10"/>
          <p:cNvSpPr>
            <a:spLocks noGrp="1"/>
          </p:cNvSpPr>
          <p:nvPr>
            <p:ph type="body" sz="quarter" idx="13" hasCustomPrompt="1"/>
          </p:nvPr>
        </p:nvSpPr>
        <p:spPr>
          <a:xfrm>
            <a:off x="1320800" y="914400"/>
            <a:ext cx="9144000" cy="457200"/>
          </a:xfr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Tree>
    <p:extLst>
      <p:ext uri="{BB962C8B-B14F-4D97-AF65-F5344CB8AC3E}">
        <p14:creationId xmlns:p14="http://schemas.microsoft.com/office/powerpoint/2010/main" val="380650389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3A3346-263F-43D3-AF45-29617C84B136}" type="datetime1">
              <a:rPr lang="en-US" smtClean="0">
                <a:solidFill>
                  <a:srgbClr val="54585A"/>
                </a:solidFill>
              </a:rPr>
              <a:pPr/>
              <a:t>5/27/2022</a:t>
            </a:fld>
            <a:endParaRPr lang="en-US">
              <a:solidFill>
                <a:srgbClr val="54585A"/>
              </a:solidFill>
            </a:endParaRPr>
          </a:p>
        </p:txBody>
      </p:sp>
      <p:sp>
        <p:nvSpPr>
          <p:cNvPr id="3" name="Footer Placeholder 2"/>
          <p:cNvSpPr>
            <a:spLocks noGrp="1"/>
          </p:cNvSpPr>
          <p:nvPr>
            <p:ph type="ftr" sz="quarter" idx="11"/>
          </p:nvPr>
        </p:nvSpPr>
        <p:spPr/>
        <p:txBody>
          <a:bodyPr/>
          <a:lstStyle/>
          <a:p>
            <a:endParaRPr lang="en-US">
              <a:solidFill>
                <a:srgbClr val="54585A"/>
              </a:solidFill>
            </a:endParaRPr>
          </a:p>
        </p:txBody>
      </p:sp>
      <p:sp>
        <p:nvSpPr>
          <p:cNvPr id="4" name="Slide Number Placeholder 3"/>
          <p:cNvSpPr>
            <a:spLocks noGrp="1"/>
          </p:cNvSpPr>
          <p:nvPr>
            <p:ph type="sldNum" sz="quarter" idx="12"/>
          </p:nvPr>
        </p:nvSpPr>
        <p:spPr/>
        <p:txBody>
          <a:bodyPr/>
          <a:lstStyle/>
          <a:p>
            <a:fld id="{0D558541-60C9-42A2-8392-FF12533A6B7A}" type="slidenum">
              <a:rPr lang="en-US" smtClean="0">
                <a:solidFill>
                  <a:srgbClr val="B1ACCE"/>
                </a:solidFill>
              </a:rPr>
              <a:pPr/>
              <a:t>‹#›</a:t>
            </a:fld>
            <a:endParaRPr lang="en-US">
              <a:solidFill>
                <a:srgbClr val="B1ACCE"/>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27899" y="6400800"/>
            <a:ext cx="1896032" cy="265285"/>
          </a:xfrm>
          <a:prstGeom prst="rect">
            <a:avLst/>
          </a:prstGeom>
        </p:spPr>
      </p:pic>
    </p:spTree>
    <p:extLst>
      <p:ext uri="{BB962C8B-B14F-4D97-AF65-F5344CB8AC3E}">
        <p14:creationId xmlns:p14="http://schemas.microsoft.com/office/powerpoint/2010/main" val="350120547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blank" preserve="1">
  <p:cSld name="Blank No 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61D0CA-5B06-4179-A852-B459A2449F64}" type="datetime1">
              <a:rPr lang="en-US" smtClean="0">
                <a:solidFill>
                  <a:srgbClr val="54585A"/>
                </a:solidFill>
              </a:rPr>
              <a:pPr/>
              <a:t>5/27/2022</a:t>
            </a:fld>
            <a:endParaRPr lang="en-US">
              <a:solidFill>
                <a:srgbClr val="54585A"/>
              </a:solidFill>
            </a:endParaRPr>
          </a:p>
        </p:txBody>
      </p:sp>
      <p:sp>
        <p:nvSpPr>
          <p:cNvPr id="3" name="Footer Placeholder 2"/>
          <p:cNvSpPr>
            <a:spLocks noGrp="1"/>
          </p:cNvSpPr>
          <p:nvPr>
            <p:ph type="ftr" sz="quarter" idx="11"/>
          </p:nvPr>
        </p:nvSpPr>
        <p:spPr/>
        <p:txBody>
          <a:bodyPr/>
          <a:lstStyle/>
          <a:p>
            <a:endParaRPr lang="en-US">
              <a:solidFill>
                <a:srgbClr val="54585A"/>
              </a:solidFill>
            </a:endParaRPr>
          </a:p>
        </p:txBody>
      </p:sp>
      <p:sp>
        <p:nvSpPr>
          <p:cNvPr id="4" name="Slide Number Placeholder 3"/>
          <p:cNvSpPr>
            <a:spLocks noGrp="1"/>
          </p:cNvSpPr>
          <p:nvPr>
            <p:ph type="sldNum" sz="quarter" idx="12"/>
          </p:nvPr>
        </p:nvSpPr>
        <p:spPr/>
        <p:txBody>
          <a:bodyPr/>
          <a:lstStyle/>
          <a:p>
            <a:fld id="{0D558541-60C9-42A2-8392-FF12533A6B7A}" type="slidenum">
              <a:rPr lang="en-US" smtClean="0">
                <a:solidFill>
                  <a:srgbClr val="B1ACCE"/>
                </a:solidFill>
              </a:rPr>
              <a:pPr/>
              <a:t>‹#›</a:t>
            </a:fld>
            <a:endParaRPr lang="en-US">
              <a:solidFill>
                <a:srgbClr val="B1ACCE"/>
              </a:solidFill>
            </a:endParaRPr>
          </a:p>
        </p:txBody>
      </p:sp>
    </p:spTree>
    <p:extLst>
      <p:ext uri="{BB962C8B-B14F-4D97-AF65-F5344CB8AC3E}">
        <p14:creationId xmlns:p14="http://schemas.microsoft.com/office/powerpoint/2010/main" val="139814065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2" name="Title 1"/>
          <p:cNvSpPr>
            <a:spLocks noGrp="1"/>
          </p:cNvSpPr>
          <p:nvPr>
            <p:ph type="title"/>
          </p:nvPr>
        </p:nvSpPr>
        <p:spPr>
          <a:xfrm>
            <a:off x="1320799" y="2542593"/>
            <a:ext cx="10285292" cy="762000"/>
          </a:xfrm>
        </p:spPr>
        <p:txBody>
          <a:bodyPr/>
          <a:lstStyle>
            <a:lvl1pPr>
              <a:defRPr sz="4400"/>
            </a:lvl1pPr>
          </a:lstStyle>
          <a:p>
            <a:r>
              <a:rPr lang="en-US"/>
              <a:t>Click to edit Master title style</a:t>
            </a:r>
          </a:p>
        </p:txBody>
      </p:sp>
      <p:sp>
        <p:nvSpPr>
          <p:cNvPr id="3" name="Date Placeholder 2"/>
          <p:cNvSpPr>
            <a:spLocks noGrp="1"/>
          </p:cNvSpPr>
          <p:nvPr>
            <p:ph type="dt" sz="half" idx="10"/>
          </p:nvPr>
        </p:nvSpPr>
        <p:spPr/>
        <p:txBody>
          <a:bodyPr/>
          <a:lstStyle/>
          <a:p>
            <a:fld id="{984D35ED-44A8-4394-86DC-19255F15A27D}" type="datetime1">
              <a:rPr lang="en-US" smtClean="0">
                <a:solidFill>
                  <a:srgbClr val="54585A"/>
                </a:solidFill>
              </a:rPr>
              <a:pPr/>
              <a:t>5/27/2022</a:t>
            </a:fld>
            <a:endParaRPr lang="en-US">
              <a:solidFill>
                <a:srgbClr val="54585A"/>
              </a:solidFill>
            </a:endParaRPr>
          </a:p>
        </p:txBody>
      </p:sp>
      <p:sp>
        <p:nvSpPr>
          <p:cNvPr id="4" name="Footer Placeholder 3"/>
          <p:cNvSpPr>
            <a:spLocks noGrp="1"/>
          </p:cNvSpPr>
          <p:nvPr>
            <p:ph type="ftr" sz="quarter" idx="11"/>
          </p:nvPr>
        </p:nvSpPr>
        <p:spPr/>
        <p:txBody>
          <a:bodyPr/>
          <a:lstStyle/>
          <a:p>
            <a:endParaRPr lang="en-US">
              <a:solidFill>
                <a:srgbClr val="54585A"/>
              </a:solidFill>
            </a:endParaRPr>
          </a:p>
        </p:txBody>
      </p:sp>
      <p:sp>
        <p:nvSpPr>
          <p:cNvPr id="5" name="Slide Number Placeholder 4"/>
          <p:cNvSpPr>
            <a:spLocks noGrp="1"/>
          </p:cNvSpPr>
          <p:nvPr>
            <p:ph type="sldNum" sz="quarter" idx="12"/>
          </p:nvPr>
        </p:nvSpPr>
        <p:spPr/>
        <p:txBody>
          <a:bodyPr/>
          <a:lstStyle/>
          <a:p>
            <a:fld id="{0D558541-60C9-42A2-8392-FF12533A6B7A}" type="slidenum">
              <a:rPr lang="en-US" smtClean="0">
                <a:solidFill>
                  <a:srgbClr val="B1ACCE"/>
                </a:solidFill>
              </a:rPr>
              <a:pPr/>
              <a:t>‹#›</a:t>
            </a:fld>
            <a:endParaRPr lang="en-US">
              <a:solidFill>
                <a:srgbClr val="B1ACCE"/>
              </a:solidFill>
            </a:endParaRPr>
          </a:p>
        </p:txBody>
      </p:sp>
      <p:sp>
        <p:nvSpPr>
          <p:cNvPr id="7" name="Text Placeholder 10"/>
          <p:cNvSpPr>
            <a:spLocks noGrp="1"/>
          </p:cNvSpPr>
          <p:nvPr>
            <p:ph type="body" sz="quarter" idx="13" hasCustomPrompt="1"/>
          </p:nvPr>
        </p:nvSpPr>
        <p:spPr>
          <a:xfrm>
            <a:off x="1320800" y="3429000"/>
            <a:ext cx="9144000" cy="457200"/>
          </a:xfrm>
        </p:spPr>
        <p:txBody>
          <a:bodyPr/>
          <a:lstStyle>
            <a:lvl1pPr marL="0" indent="0">
              <a:lnSpc>
                <a:spcPct val="85000"/>
              </a:lnSpc>
              <a:spcBef>
                <a:spcPts val="0"/>
              </a:spcBef>
              <a:buNone/>
              <a:defRPr sz="2000" spc="-80" baseline="0">
                <a:solidFill>
                  <a:schemeClr val="tx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27899" y="6400800"/>
            <a:ext cx="1896032" cy="265285"/>
          </a:xfrm>
          <a:prstGeom prst="rect">
            <a:avLst/>
          </a:prstGeom>
        </p:spPr>
      </p:pic>
    </p:spTree>
    <p:extLst>
      <p:ext uri="{BB962C8B-B14F-4D97-AF65-F5344CB8AC3E}">
        <p14:creationId xmlns:p14="http://schemas.microsoft.com/office/powerpoint/2010/main" val="25205777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title and lower small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38138"/>
            <a:ext cx="10972800" cy="553998"/>
          </a:xfrm>
        </p:spPr>
        <p:txBody>
          <a:bodyPr/>
          <a:lstStyle>
            <a:lvl1pPr>
              <a:defRPr sz="3600"/>
            </a:lvl1pPr>
          </a:lstStyle>
          <a:p>
            <a:r>
              <a:rPr lang="en-US" dirty="0"/>
              <a:t>Click to edit Master title style</a:t>
            </a:r>
          </a:p>
        </p:txBody>
      </p:sp>
      <p:sp>
        <p:nvSpPr>
          <p:cNvPr id="3" name="Text Placeholder 4"/>
          <p:cNvSpPr>
            <a:spLocks noGrp="1"/>
          </p:cNvSpPr>
          <p:nvPr>
            <p:ph type="body" sz="quarter" idx="10"/>
          </p:nvPr>
        </p:nvSpPr>
        <p:spPr>
          <a:xfrm>
            <a:off x="609600" y="1645082"/>
            <a:ext cx="10972800" cy="276999"/>
          </a:xfrm>
        </p:spPr>
        <p:txBody>
          <a:bodyPr/>
          <a:lstStyle>
            <a:lvl1pPr marL="0">
              <a:lnSpc>
                <a:spcPts val="2100"/>
              </a:lnSpc>
              <a:defRPr sz="1800">
                <a:latin typeface="+mn-lt"/>
              </a:defRPr>
            </a:lvl1pPr>
          </a:lstStyle>
          <a:p>
            <a:pPr lvl="0"/>
            <a:r>
              <a:rPr lang="en-US" dirty="0"/>
              <a:t>Click to edit Master text styles</a:t>
            </a:r>
          </a:p>
        </p:txBody>
      </p:sp>
    </p:spTree>
    <p:extLst>
      <p:ext uri="{BB962C8B-B14F-4D97-AF65-F5344CB8AC3E}">
        <p14:creationId xmlns:p14="http://schemas.microsoft.com/office/powerpoint/2010/main" val="327795609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60723326"/>
      </p:ext>
    </p:extLst>
  </p:cSld>
  <p:clrMapOvr>
    <a:masterClrMapping/>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p:cNvSpPr>
            <a:spLocks noGrp="1"/>
          </p:cNvSpPr>
          <p:nvPr>
            <p:ph type="body" sz="quarter" idx="13" hasCustomPrompt="1"/>
          </p:nvPr>
        </p:nvSpPr>
        <p:spPr>
          <a:xfrm>
            <a:off x="1320800" y="914400"/>
            <a:ext cx="9139936" cy="457200"/>
          </a:xfrm>
        </p:spPr>
        <p:txBody>
          <a:bodyPr/>
          <a:lstStyle>
            <a:lvl1pPr marL="0" indent="0">
              <a:lnSpc>
                <a:spcPct val="85000"/>
              </a:lnSpc>
              <a:spcBef>
                <a:spcPts val="0"/>
              </a:spcBef>
              <a:buNone/>
              <a:defRPr sz="1500" spc="-60" baseline="0">
                <a:solidFill>
                  <a:schemeClr val="accent2"/>
                </a:solidFill>
              </a:defRPr>
            </a:lvl1pPr>
            <a:lvl2pPr marL="154781" indent="0">
              <a:buNone/>
              <a:defRPr/>
            </a:lvl2pPr>
            <a:lvl3pPr marL="342900" indent="0">
              <a:buNone/>
              <a:defRPr/>
            </a:lvl3pPr>
            <a:lvl4pPr marL="473869" indent="0">
              <a:buNone/>
              <a:defRPr/>
            </a:lvl4pPr>
            <a:lvl5pPr marL="603647" indent="0">
              <a:buNone/>
              <a:defRPr/>
            </a:lvl5pPr>
          </a:lstStyle>
          <a:p>
            <a:pPr lvl="0"/>
            <a:r>
              <a:rPr lang="en-US" dirty="0"/>
              <a:t>Slide Subtitle</a:t>
            </a:r>
          </a:p>
        </p:txBody>
      </p:sp>
      <p:sp>
        <p:nvSpPr>
          <p:cNvPr id="8" name="Date Placeholder 7"/>
          <p:cNvSpPr>
            <a:spLocks noGrp="1"/>
          </p:cNvSpPr>
          <p:nvPr>
            <p:ph type="dt" sz="half" idx="14"/>
          </p:nvPr>
        </p:nvSpPr>
        <p:spPr/>
        <p:txBody>
          <a:bodyPr/>
          <a:lstStyle/>
          <a:p>
            <a:fld id="{D2A88C3D-4B7D-4B76-9628-CCE8BF2A68E2}" type="datetime1">
              <a:rPr lang="en-US" smtClean="0">
                <a:solidFill>
                  <a:srgbClr val="54585A"/>
                </a:solidFill>
              </a:rPr>
              <a:pPr/>
              <a:t>5/27/2022</a:t>
            </a:fld>
            <a:endParaRPr lang="en-US" dirty="0">
              <a:solidFill>
                <a:srgbClr val="54585A"/>
              </a:solidFill>
            </a:endParaRPr>
          </a:p>
        </p:txBody>
      </p:sp>
      <p:sp>
        <p:nvSpPr>
          <p:cNvPr id="9" name="Footer Placeholder 8"/>
          <p:cNvSpPr>
            <a:spLocks noGrp="1"/>
          </p:cNvSpPr>
          <p:nvPr>
            <p:ph type="ftr" sz="quarter" idx="15"/>
          </p:nvPr>
        </p:nvSpPr>
        <p:spPr/>
        <p:txBody>
          <a:bodyPr/>
          <a:lstStyle/>
          <a:p>
            <a:endParaRPr lang="en-US" dirty="0">
              <a:solidFill>
                <a:srgbClr val="54585A"/>
              </a:solidFill>
            </a:endParaRPr>
          </a:p>
        </p:txBody>
      </p:sp>
      <p:sp>
        <p:nvSpPr>
          <p:cNvPr id="10" name="Slide Number Placeholder 9"/>
          <p:cNvSpPr>
            <a:spLocks noGrp="1"/>
          </p:cNvSpPr>
          <p:nvPr>
            <p:ph type="sldNum" sz="quarter" idx="16"/>
          </p:nvPr>
        </p:nvSpPr>
        <p:spPr/>
        <p:txBody>
          <a:bodyPr/>
          <a:lstStyle/>
          <a:p>
            <a:fld id="{0D558541-60C9-42A2-8392-FF12533A6B7A}" type="slidenum">
              <a:rPr lang="en-US" smtClean="0">
                <a:solidFill>
                  <a:srgbClr val="B1ACCE"/>
                </a:solidFill>
              </a:rPr>
              <a:pPr/>
              <a:t>‹#›</a:t>
            </a:fld>
            <a:endParaRPr lang="en-US" dirty="0">
              <a:solidFill>
                <a:srgbClr val="B1ACCE"/>
              </a:solidFill>
            </a:endParaRPr>
          </a:p>
        </p:txBody>
      </p:sp>
      <p:sp>
        <p:nvSpPr>
          <p:cNvPr id="12" name="Title 11"/>
          <p:cNvSpPr>
            <a:spLocks noGrp="1"/>
          </p:cNvSpPr>
          <p:nvPr>
            <p:ph type="title"/>
          </p:nvPr>
        </p:nvSpPr>
        <p:spPr>
          <a:xfrm>
            <a:off x="1320802" y="98064"/>
            <a:ext cx="10285292" cy="762000"/>
          </a:xfrm>
        </p:spPr>
        <p:txBody>
          <a:bodyPr/>
          <a:lstStyle/>
          <a:p>
            <a:r>
              <a:rPr lang="en-US" dirty="0"/>
              <a:t>Click to edit Master title style</a:t>
            </a:r>
          </a:p>
        </p:txBody>
      </p:sp>
    </p:spTree>
    <p:extLst>
      <p:ext uri="{BB962C8B-B14F-4D97-AF65-F5344CB8AC3E}">
        <p14:creationId xmlns:p14="http://schemas.microsoft.com/office/powerpoint/2010/main" val="22242763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Section Header 10">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Freeform 8"/>
          <p:cNvSpPr/>
          <p:nvPr userDrawn="1"/>
        </p:nvSpPr>
        <p:spPr bwMode="gray">
          <a:xfrm>
            <a:off x="-76200" y="-32656"/>
            <a:ext cx="9492343"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alpha val="8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0853" y="911860"/>
            <a:ext cx="3318329" cy="464288"/>
          </a:xfrm>
          <a:prstGeom prst="rect">
            <a:avLst/>
          </a:prstGeom>
        </p:spPr>
      </p:pic>
      <p:sp>
        <p:nvSpPr>
          <p:cNvPr id="2" name="Title 1"/>
          <p:cNvSpPr>
            <a:spLocks noGrp="1"/>
          </p:cNvSpPr>
          <p:nvPr>
            <p:ph type="ctrTitle" hasCustomPrompt="1"/>
          </p:nvPr>
        </p:nvSpPr>
        <p:spPr>
          <a:xfrm>
            <a:off x="1872341" y="2936911"/>
            <a:ext cx="5181600" cy="1143000"/>
          </a:xfrm>
        </p:spPr>
        <p:txBody>
          <a:bodyPr rIns="0" bIns="0" anchor="b" anchorCtr="0"/>
          <a:lstStyle>
            <a:lvl1pPr>
              <a:lnSpc>
                <a:spcPct val="90000"/>
              </a:lnSpc>
              <a:defRPr sz="2800" b="0">
                <a:solidFill>
                  <a:schemeClr val="tx2"/>
                </a:solidFill>
              </a:defRPr>
            </a:lvl1pPr>
          </a:lstStyle>
          <a:p>
            <a:r>
              <a:rPr lang="en-US" dirty="0"/>
              <a:t>Section Title</a:t>
            </a:r>
          </a:p>
        </p:txBody>
      </p:sp>
      <p:sp>
        <p:nvSpPr>
          <p:cNvPr id="3" name="Subtitle 2"/>
          <p:cNvSpPr>
            <a:spLocks noGrp="1"/>
          </p:cNvSpPr>
          <p:nvPr>
            <p:ph type="subTitle" idx="1" hasCustomPrompt="1"/>
          </p:nvPr>
        </p:nvSpPr>
        <p:spPr>
          <a:xfrm>
            <a:off x="1872341" y="4135003"/>
            <a:ext cx="5849259" cy="935515"/>
          </a:xfrm>
        </p:spPr>
        <p:txBody>
          <a:bodyPr/>
          <a:lstStyle>
            <a:lvl1pPr marL="0" indent="0" algn="l">
              <a:lnSpc>
                <a:spcPct val="90000"/>
              </a:lnSpc>
              <a:spcBef>
                <a:spcPts val="0"/>
              </a:spcBef>
              <a:buNone/>
              <a:defRPr sz="2000" baseline="0">
                <a:solidFill>
                  <a:schemeClr val="tx1"/>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336400129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7" name="Picture 6" descr="OMA_ppt_cover_blue.jpg"/>
          <p:cNvPicPr>
            <a:picLocks noChangeAspect="1"/>
          </p:cNvPicPr>
          <p:nvPr/>
        </p:nvPicPr>
        <p:blipFill>
          <a:blip r:embed="rId2" cstate="print"/>
          <a:stretch>
            <a:fillRect/>
          </a:stretch>
        </p:blipFill>
        <p:spPr>
          <a:xfrm>
            <a:off x="0" y="0"/>
            <a:ext cx="12192000" cy="6858000"/>
          </a:xfrm>
          <a:prstGeom prst="rect">
            <a:avLst/>
          </a:prstGeom>
        </p:spPr>
      </p:pic>
      <p:sp>
        <p:nvSpPr>
          <p:cNvPr id="3" name="Subtitle 2"/>
          <p:cNvSpPr>
            <a:spLocks noGrp="1"/>
          </p:cNvSpPr>
          <p:nvPr>
            <p:ph type="subTitle" idx="1"/>
          </p:nvPr>
        </p:nvSpPr>
        <p:spPr>
          <a:xfrm>
            <a:off x="571461" y="1443600"/>
            <a:ext cx="8534400" cy="413764"/>
          </a:xfrm>
        </p:spPr>
        <p:txBody>
          <a:bodyPr>
            <a:noAutofit/>
          </a:bodyPr>
          <a:lstStyle>
            <a:lvl1pPr marL="0" indent="0" algn="l">
              <a:buNone/>
              <a:defRPr sz="20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dirty="0"/>
          </a:p>
        </p:txBody>
      </p:sp>
      <p:sp>
        <p:nvSpPr>
          <p:cNvPr id="9" name="Title 8"/>
          <p:cNvSpPr>
            <a:spLocks noGrp="1"/>
          </p:cNvSpPr>
          <p:nvPr>
            <p:ph type="title"/>
          </p:nvPr>
        </p:nvSpPr>
        <p:spPr>
          <a:xfrm>
            <a:off x="571461" y="910800"/>
            <a:ext cx="10363200" cy="486000"/>
          </a:xfrm>
        </p:spPr>
        <p:txBody>
          <a:bodyPr/>
          <a:lstStyle>
            <a:lvl1pPr>
              <a:defRPr sz="3600">
                <a:solidFill>
                  <a:schemeClr val="bg1"/>
                </a:solidFill>
              </a:defRPr>
            </a:lvl1pPr>
          </a:lstStyle>
          <a:p>
            <a:r>
              <a:rPr lang="en-US"/>
              <a:t>Click to edit Master title style</a:t>
            </a:r>
            <a:endParaRPr lang="en-CA" dirty="0"/>
          </a:p>
        </p:txBody>
      </p:sp>
      <p:pic>
        <p:nvPicPr>
          <p:cNvPr id="6" name="Picture 5" descr="OMA_PhysicianHP_logo.JPG"/>
          <p:cNvPicPr>
            <a:picLocks noChangeAspect="1"/>
          </p:cNvPicPr>
          <p:nvPr/>
        </p:nvPicPr>
        <p:blipFill>
          <a:blip r:embed="rId3" cstate="print"/>
          <a:stretch>
            <a:fillRect/>
          </a:stretch>
        </p:blipFill>
        <p:spPr>
          <a:xfrm>
            <a:off x="8858269" y="5643578"/>
            <a:ext cx="2691755" cy="785818"/>
          </a:xfrm>
          <a:prstGeom prst="rect">
            <a:avLst/>
          </a:prstGeom>
        </p:spPr>
      </p:pic>
    </p:spTree>
    <p:extLst>
      <p:ext uri="{BB962C8B-B14F-4D97-AF65-F5344CB8AC3E}">
        <p14:creationId xmlns:p14="http://schemas.microsoft.com/office/powerpoint/2010/main" val="258310947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5600" y="327600"/>
            <a:ext cx="11318400" cy="886822"/>
          </a:xfrm>
        </p:spPr>
        <p:txBody>
          <a:bodyPr anchor="t">
            <a:noAutofit/>
          </a:bodyPr>
          <a:lstStyle>
            <a:lvl1pPr algn="l">
              <a:defRPr sz="3600" b="1">
                <a:solidFill>
                  <a:schemeClr val="tx1"/>
                </a:solidFill>
              </a:defRPr>
            </a:lvl1pPr>
          </a:lstStyle>
          <a:p>
            <a:r>
              <a:rPr lang="en-US"/>
              <a:t>Click to edit Master title style</a:t>
            </a:r>
            <a:endParaRPr lang="en-CA" dirty="0"/>
          </a:p>
        </p:txBody>
      </p:sp>
      <p:sp>
        <p:nvSpPr>
          <p:cNvPr id="3" name="Content Placeholder 2"/>
          <p:cNvSpPr>
            <a:spLocks noGrp="1"/>
          </p:cNvSpPr>
          <p:nvPr>
            <p:ph idx="1"/>
          </p:nvPr>
        </p:nvSpPr>
        <p:spPr>
          <a:xfrm>
            <a:off x="446400" y="1214422"/>
            <a:ext cx="11313600" cy="4577978"/>
          </a:xfrm>
        </p:spPr>
        <p:txBody>
          <a:bodyPr>
            <a:normAutofit/>
          </a:bodyPr>
          <a:lstStyle>
            <a:lvl1pPr marL="265113" indent="-265113">
              <a:lnSpc>
                <a:spcPct val="135000"/>
              </a:lnSpc>
              <a:spcBef>
                <a:spcPts val="1200"/>
              </a:spcBef>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cxnSp>
        <p:nvCxnSpPr>
          <p:cNvPr id="9" name="Straight Connector 8"/>
          <p:cNvCxnSpPr/>
          <p:nvPr/>
        </p:nvCxnSpPr>
        <p:spPr>
          <a:xfrm flipV="1">
            <a:off x="609600" y="5952567"/>
            <a:ext cx="10972800" cy="1"/>
          </a:xfrm>
          <a:prstGeom prst="line">
            <a:avLst/>
          </a:prstGeom>
          <a:ln w="19050">
            <a:solidFill>
              <a:srgbClr val="7399C6"/>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4"/>
          </p:nvPr>
        </p:nvSpPr>
        <p:spPr>
          <a:xfrm>
            <a:off x="11239536" y="71415"/>
            <a:ext cx="6667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63A58BB-6B63-4973-8F37-DDF465E71934}" type="slidenum">
              <a:rPr lang="en-US" smtClean="0"/>
              <a:pPr>
                <a:defRPr/>
              </a:pPr>
              <a:t>‹#›</a:t>
            </a:fld>
            <a:endParaRPr lang="en-US" dirty="0"/>
          </a:p>
        </p:txBody>
      </p:sp>
      <p:sp>
        <p:nvSpPr>
          <p:cNvPr id="7" name="Date Placeholder 9"/>
          <p:cNvSpPr>
            <a:spLocks noGrp="1"/>
          </p:cNvSpPr>
          <p:nvPr>
            <p:ph type="dt" sz="half" idx="2"/>
          </p:nvPr>
        </p:nvSpPr>
        <p:spPr>
          <a:xfrm>
            <a:off x="3809984" y="6357959"/>
            <a:ext cx="2844800" cy="365125"/>
          </a:xfrm>
          <a:prstGeom prst="rect">
            <a:avLst/>
          </a:prstGeom>
        </p:spPr>
        <p:txBody>
          <a:bodyPr vert="horz" lIns="91440" tIns="45720" rIns="91440" bIns="45720" rtlCol="0" anchor="ctr"/>
          <a:lstStyle>
            <a:lvl1pPr algn="ctr">
              <a:defRPr sz="1200" baseline="0">
                <a:solidFill>
                  <a:schemeClr val="bg2"/>
                </a:solidFill>
                <a:latin typeface="Times New Roman" pitchFamily="18" charset="0"/>
              </a:defRPr>
            </a:lvl1pPr>
          </a:lstStyle>
          <a:p>
            <a:pPr>
              <a:defRPr/>
            </a:pPr>
            <a:endParaRPr lang="en-US" dirty="0"/>
          </a:p>
        </p:txBody>
      </p:sp>
    </p:spTree>
    <p:extLst>
      <p:ext uri="{BB962C8B-B14F-4D97-AF65-F5344CB8AC3E}">
        <p14:creationId xmlns:p14="http://schemas.microsoft.com/office/powerpoint/2010/main" val="293238519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p:cSld name="Title and Content (with intro sentence)">
    <p:spTree>
      <p:nvGrpSpPr>
        <p:cNvPr id="1" name=""/>
        <p:cNvGrpSpPr/>
        <p:nvPr/>
      </p:nvGrpSpPr>
      <p:grpSpPr>
        <a:xfrm>
          <a:off x="0" y="0"/>
          <a:ext cx="0" cy="0"/>
          <a:chOff x="0" y="0"/>
          <a:chExt cx="0" cy="0"/>
        </a:xfrm>
      </p:grpSpPr>
      <p:sp>
        <p:nvSpPr>
          <p:cNvPr id="2" name="Title 1"/>
          <p:cNvSpPr>
            <a:spLocks noGrp="1"/>
          </p:cNvSpPr>
          <p:nvPr>
            <p:ph type="title"/>
          </p:nvPr>
        </p:nvSpPr>
        <p:spPr>
          <a:xfrm>
            <a:off x="465600" y="327600"/>
            <a:ext cx="11318400" cy="486000"/>
          </a:xfrm>
        </p:spPr>
        <p:txBody>
          <a:bodyPr anchor="t">
            <a:noAutofit/>
          </a:bodyPr>
          <a:lstStyle>
            <a:lvl1pPr algn="l">
              <a:defRPr sz="3600" b="1">
                <a:solidFill>
                  <a:schemeClr val="tx1"/>
                </a:solidFill>
              </a:defRPr>
            </a:lvl1pPr>
          </a:lstStyle>
          <a:p>
            <a:r>
              <a:rPr lang="en-US"/>
              <a:t>Click to edit Master title style</a:t>
            </a:r>
            <a:endParaRPr lang="en-CA" dirty="0"/>
          </a:p>
        </p:txBody>
      </p:sp>
      <p:sp>
        <p:nvSpPr>
          <p:cNvPr id="3" name="Content Placeholder 2"/>
          <p:cNvSpPr>
            <a:spLocks noGrp="1"/>
          </p:cNvSpPr>
          <p:nvPr>
            <p:ph idx="1"/>
          </p:nvPr>
        </p:nvSpPr>
        <p:spPr>
          <a:xfrm>
            <a:off x="446400" y="1663200"/>
            <a:ext cx="11313600" cy="4129200"/>
          </a:xfrm>
        </p:spPr>
        <p:txBody>
          <a:bodyPr>
            <a:normAutofit/>
          </a:bodyPr>
          <a:lstStyle>
            <a:lvl1pPr marL="265113" indent="-265113">
              <a:lnSpc>
                <a:spcPct val="135000"/>
              </a:lnSpc>
              <a:spcBef>
                <a:spcPts val="1200"/>
              </a:spcBef>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7" name="Text Placeholder 2"/>
          <p:cNvSpPr>
            <a:spLocks noGrp="1"/>
          </p:cNvSpPr>
          <p:nvPr>
            <p:ph type="body" idx="13"/>
          </p:nvPr>
        </p:nvSpPr>
        <p:spPr>
          <a:xfrm>
            <a:off x="466165" y="928670"/>
            <a:ext cx="11319436" cy="595330"/>
          </a:xfrm>
        </p:spPr>
        <p:txBody>
          <a:bodyPr anchor="b">
            <a:noAutofit/>
          </a:bodyPr>
          <a:lstStyle>
            <a:lvl1pPr marL="0" indent="0">
              <a:lnSpc>
                <a:spcPts val="2000"/>
              </a:lnSpc>
              <a:spcBef>
                <a:spcPts val="0"/>
              </a:spcBef>
              <a:buNone/>
              <a:defRPr sz="2800" b="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9" name="Straight Connector 8"/>
          <p:cNvCxnSpPr/>
          <p:nvPr/>
        </p:nvCxnSpPr>
        <p:spPr>
          <a:xfrm flipV="1">
            <a:off x="609600" y="5952567"/>
            <a:ext cx="10972800" cy="1"/>
          </a:xfrm>
          <a:prstGeom prst="line">
            <a:avLst/>
          </a:prstGeom>
          <a:ln w="19050">
            <a:solidFill>
              <a:srgbClr val="7399C6"/>
            </a:solidFill>
          </a:ln>
        </p:spPr>
        <p:style>
          <a:lnRef idx="1">
            <a:schemeClr val="accent1"/>
          </a:lnRef>
          <a:fillRef idx="0">
            <a:schemeClr val="accent1"/>
          </a:fillRef>
          <a:effectRef idx="0">
            <a:schemeClr val="accent1"/>
          </a:effectRef>
          <a:fontRef idx="minor">
            <a:schemeClr val="tx1"/>
          </a:fontRef>
        </p:style>
      </p:cxnSp>
      <p:sp>
        <p:nvSpPr>
          <p:cNvPr id="8" name="Slide Number Placeholder 5"/>
          <p:cNvSpPr>
            <a:spLocks noGrp="1"/>
          </p:cNvSpPr>
          <p:nvPr>
            <p:ph type="sldNum" sz="quarter" idx="4"/>
          </p:nvPr>
        </p:nvSpPr>
        <p:spPr>
          <a:xfrm>
            <a:off x="11239536" y="71415"/>
            <a:ext cx="6667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4D0C07F-0492-4187-AEDE-2AE399CAE64A}" type="slidenum">
              <a:rPr lang="en-US" smtClean="0"/>
              <a:pPr>
                <a:defRPr/>
              </a:pPr>
              <a:t>‹#›</a:t>
            </a:fld>
            <a:endParaRPr lang="en-US" dirty="0"/>
          </a:p>
        </p:txBody>
      </p:sp>
      <p:sp>
        <p:nvSpPr>
          <p:cNvPr id="10" name="Date Placeholder 9"/>
          <p:cNvSpPr>
            <a:spLocks noGrp="1"/>
          </p:cNvSpPr>
          <p:nvPr>
            <p:ph type="dt" sz="half" idx="2"/>
          </p:nvPr>
        </p:nvSpPr>
        <p:spPr>
          <a:xfrm>
            <a:off x="3809984" y="6357959"/>
            <a:ext cx="2844800" cy="365125"/>
          </a:xfrm>
          <a:prstGeom prst="rect">
            <a:avLst/>
          </a:prstGeom>
        </p:spPr>
        <p:txBody>
          <a:bodyPr vert="horz" lIns="91440" tIns="45720" rIns="91440" bIns="45720" rtlCol="0" anchor="ctr"/>
          <a:lstStyle>
            <a:lvl1pPr algn="ctr">
              <a:defRPr sz="1200" baseline="0">
                <a:solidFill>
                  <a:schemeClr val="bg2"/>
                </a:solidFill>
                <a:latin typeface="Times New Roman" pitchFamily="18" charset="0"/>
              </a:defRPr>
            </a:lvl1pPr>
          </a:lstStyle>
          <a:p>
            <a:pPr>
              <a:defRPr/>
            </a:pPr>
            <a:endParaRPr lang="en-US" dirty="0"/>
          </a:p>
        </p:txBody>
      </p:sp>
    </p:spTree>
    <p:extLst>
      <p:ext uri="{BB962C8B-B14F-4D97-AF65-F5344CB8AC3E}">
        <p14:creationId xmlns:p14="http://schemas.microsoft.com/office/powerpoint/2010/main" val="184491370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p:cSld name="Two Column">
    <p:spTree>
      <p:nvGrpSpPr>
        <p:cNvPr id="1" name=""/>
        <p:cNvGrpSpPr/>
        <p:nvPr/>
      </p:nvGrpSpPr>
      <p:grpSpPr>
        <a:xfrm>
          <a:off x="0" y="0"/>
          <a:ext cx="0" cy="0"/>
          <a:chOff x="0" y="0"/>
          <a:chExt cx="0" cy="0"/>
        </a:xfrm>
      </p:grpSpPr>
      <p:sp>
        <p:nvSpPr>
          <p:cNvPr id="8" name="Title 1"/>
          <p:cNvSpPr>
            <a:spLocks noGrp="1"/>
          </p:cNvSpPr>
          <p:nvPr>
            <p:ph type="title"/>
          </p:nvPr>
        </p:nvSpPr>
        <p:spPr>
          <a:xfrm>
            <a:off x="465600" y="327600"/>
            <a:ext cx="11318400" cy="486000"/>
          </a:xfrm>
        </p:spPr>
        <p:txBody>
          <a:bodyPr>
            <a:noAutofit/>
          </a:bodyPr>
          <a:lstStyle>
            <a:lvl1pPr algn="l">
              <a:defRPr sz="3600" b="1">
                <a:solidFill>
                  <a:schemeClr val="tx1"/>
                </a:solidFill>
              </a:defRPr>
            </a:lvl1pPr>
          </a:lstStyle>
          <a:p>
            <a:r>
              <a:rPr lang="en-US"/>
              <a:t>Click to edit Master title style</a:t>
            </a:r>
            <a:endParaRPr lang="en-CA" dirty="0"/>
          </a:p>
        </p:txBody>
      </p:sp>
      <p:sp>
        <p:nvSpPr>
          <p:cNvPr id="9" name="Content Placeholder 2"/>
          <p:cNvSpPr>
            <a:spLocks noGrp="1"/>
          </p:cNvSpPr>
          <p:nvPr>
            <p:ph idx="1"/>
          </p:nvPr>
        </p:nvSpPr>
        <p:spPr>
          <a:xfrm>
            <a:off x="476211" y="1000108"/>
            <a:ext cx="5554349" cy="4772142"/>
          </a:xfrm>
        </p:spPr>
        <p:txBody>
          <a:bodyPr>
            <a:normAutofit/>
          </a:bodyPr>
          <a:lstStyle>
            <a:lvl1pPr>
              <a:lnSpc>
                <a:spcPct val="135000"/>
              </a:lnSpc>
              <a:spcBef>
                <a:spcPts val="1200"/>
              </a:spcBef>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cxnSp>
        <p:nvCxnSpPr>
          <p:cNvPr id="11" name="Straight Connector 10"/>
          <p:cNvCxnSpPr/>
          <p:nvPr/>
        </p:nvCxnSpPr>
        <p:spPr>
          <a:xfrm flipV="1">
            <a:off x="609600" y="5952567"/>
            <a:ext cx="10972800" cy="1"/>
          </a:xfrm>
          <a:prstGeom prst="line">
            <a:avLst/>
          </a:prstGeom>
          <a:ln w="19050">
            <a:solidFill>
              <a:srgbClr val="7399C6"/>
            </a:solidFill>
          </a:ln>
        </p:spPr>
        <p:style>
          <a:lnRef idx="1">
            <a:schemeClr val="accent1"/>
          </a:lnRef>
          <a:fillRef idx="0">
            <a:schemeClr val="accent1"/>
          </a:fillRef>
          <a:effectRef idx="0">
            <a:schemeClr val="accent1"/>
          </a:effectRef>
          <a:fontRef idx="minor">
            <a:schemeClr val="tx1"/>
          </a:fontRef>
        </p:style>
      </p:cxnSp>
      <p:sp>
        <p:nvSpPr>
          <p:cNvPr id="12" name="Content Placeholder 2"/>
          <p:cNvSpPr>
            <a:spLocks noGrp="1"/>
          </p:cNvSpPr>
          <p:nvPr>
            <p:ph idx="14"/>
          </p:nvPr>
        </p:nvSpPr>
        <p:spPr>
          <a:xfrm>
            <a:off x="6286502" y="1000108"/>
            <a:ext cx="5554349" cy="4772142"/>
          </a:xfrm>
        </p:spPr>
        <p:txBody>
          <a:bodyPr>
            <a:normAutofit/>
          </a:bodyPr>
          <a:lstStyle>
            <a:lvl1pPr>
              <a:lnSpc>
                <a:spcPct val="135000"/>
              </a:lnSpc>
              <a:spcBef>
                <a:spcPts val="1200"/>
              </a:spcBef>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7" name="Slide Number Placeholder 5"/>
          <p:cNvSpPr>
            <a:spLocks noGrp="1"/>
          </p:cNvSpPr>
          <p:nvPr>
            <p:ph type="sldNum" sz="quarter" idx="4"/>
          </p:nvPr>
        </p:nvSpPr>
        <p:spPr>
          <a:xfrm>
            <a:off x="11239536" y="71415"/>
            <a:ext cx="6667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4D0C07F-0492-4187-AEDE-2AE399CAE64A}" type="slidenum">
              <a:rPr lang="en-US" smtClean="0"/>
              <a:pPr>
                <a:defRPr/>
              </a:pPr>
              <a:t>‹#›</a:t>
            </a:fld>
            <a:endParaRPr lang="en-US" dirty="0"/>
          </a:p>
        </p:txBody>
      </p:sp>
      <p:sp>
        <p:nvSpPr>
          <p:cNvPr id="10" name="Date Placeholder 9"/>
          <p:cNvSpPr>
            <a:spLocks noGrp="1"/>
          </p:cNvSpPr>
          <p:nvPr>
            <p:ph type="dt" sz="half" idx="2"/>
          </p:nvPr>
        </p:nvSpPr>
        <p:spPr>
          <a:xfrm>
            <a:off x="3809984" y="6357959"/>
            <a:ext cx="2844800" cy="365125"/>
          </a:xfrm>
          <a:prstGeom prst="rect">
            <a:avLst/>
          </a:prstGeom>
        </p:spPr>
        <p:txBody>
          <a:bodyPr vert="horz" lIns="91440" tIns="45720" rIns="91440" bIns="45720" rtlCol="0" anchor="ctr"/>
          <a:lstStyle>
            <a:lvl1pPr algn="ctr">
              <a:defRPr sz="1200" baseline="0">
                <a:solidFill>
                  <a:schemeClr val="bg2"/>
                </a:solidFill>
                <a:latin typeface="Times New Roman" pitchFamily="18" charset="0"/>
              </a:defRPr>
            </a:lvl1pPr>
          </a:lstStyle>
          <a:p>
            <a:pPr>
              <a:defRPr/>
            </a:pPr>
            <a:endParaRPr lang="en-US" dirty="0"/>
          </a:p>
        </p:txBody>
      </p:sp>
    </p:spTree>
    <p:extLst>
      <p:ext uri="{BB962C8B-B14F-4D97-AF65-F5344CB8AC3E}">
        <p14:creationId xmlns:p14="http://schemas.microsoft.com/office/powerpoint/2010/main" val="285500095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p:cSld name="Two Column (with intro sentence)">
    <p:spTree>
      <p:nvGrpSpPr>
        <p:cNvPr id="1" name=""/>
        <p:cNvGrpSpPr/>
        <p:nvPr/>
      </p:nvGrpSpPr>
      <p:grpSpPr>
        <a:xfrm>
          <a:off x="0" y="0"/>
          <a:ext cx="0" cy="0"/>
          <a:chOff x="0" y="0"/>
          <a:chExt cx="0" cy="0"/>
        </a:xfrm>
      </p:grpSpPr>
      <p:sp>
        <p:nvSpPr>
          <p:cNvPr id="8" name="Title 1"/>
          <p:cNvSpPr>
            <a:spLocks noGrp="1"/>
          </p:cNvSpPr>
          <p:nvPr>
            <p:ph type="title"/>
          </p:nvPr>
        </p:nvSpPr>
        <p:spPr>
          <a:xfrm>
            <a:off x="465600" y="327600"/>
            <a:ext cx="11318400" cy="486000"/>
          </a:xfrm>
        </p:spPr>
        <p:txBody>
          <a:bodyPr>
            <a:noAutofit/>
          </a:bodyPr>
          <a:lstStyle>
            <a:lvl1pPr algn="l">
              <a:defRPr sz="3600" b="1">
                <a:solidFill>
                  <a:schemeClr val="tx1"/>
                </a:solidFill>
              </a:defRPr>
            </a:lvl1pPr>
          </a:lstStyle>
          <a:p>
            <a:r>
              <a:rPr lang="en-US"/>
              <a:t>Click to edit Master title style</a:t>
            </a:r>
            <a:endParaRPr lang="en-CA" dirty="0"/>
          </a:p>
        </p:txBody>
      </p:sp>
      <p:sp>
        <p:nvSpPr>
          <p:cNvPr id="9" name="Content Placeholder 2"/>
          <p:cNvSpPr>
            <a:spLocks noGrp="1"/>
          </p:cNvSpPr>
          <p:nvPr>
            <p:ph idx="1"/>
          </p:nvPr>
        </p:nvSpPr>
        <p:spPr>
          <a:xfrm>
            <a:off x="476211" y="1643050"/>
            <a:ext cx="5554349" cy="4129200"/>
          </a:xfrm>
        </p:spPr>
        <p:txBody>
          <a:bodyPr>
            <a:normAutofit/>
          </a:bodyPr>
          <a:lstStyle>
            <a:lvl1pPr>
              <a:lnSpc>
                <a:spcPct val="135000"/>
              </a:lnSpc>
              <a:spcBef>
                <a:spcPts val="1200"/>
              </a:spcBef>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0" name="Text Placeholder 2"/>
          <p:cNvSpPr>
            <a:spLocks noGrp="1"/>
          </p:cNvSpPr>
          <p:nvPr>
            <p:ph type="body" idx="13"/>
          </p:nvPr>
        </p:nvSpPr>
        <p:spPr>
          <a:xfrm>
            <a:off x="476211" y="928670"/>
            <a:ext cx="11334829" cy="639762"/>
          </a:xfrm>
        </p:spPr>
        <p:txBody>
          <a:bodyPr anchor="b">
            <a:noAutofit/>
          </a:bodyPr>
          <a:lstStyle>
            <a:lvl1pPr marL="0" indent="0">
              <a:lnSpc>
                <a:spcPts val="2000"/>
              </a:lnSpc>
              <a:spcBef>
                <a:spcPts val="0"/>
              </a:spcBef>
              <a:buNone/>
              <a:defRPr sz="2800" b="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1" name="Straight Connector 10"/>
          <p:cNvCxnSpPr/>
          <p:nvPr/>
        </p:nvCxnSpPr>
        <p:spPr>
          <a:xfrm flipV="1">
            <a:off x="609600" y="5952567"/>
            <a:ext cx="10972800" cy="1"/>
          </a:xfrm>
          <a:prstGeom prst="line">
            <a:avLst/>
          </a:prstGeom>
          <a:ln w="19050">
            <a:solidFill>
              <a:srgbClr val="7399C6"/>
            </a:solidFill>
          </a:ln>
        </p:spPr>
        <p:style>
          <a:lnRef idx="1">
            <a:schemeClr val="accent1"/>
          </a:lnRef>
          <a:fillRef idx="0">
            <a:schemeClr val="accent1"/>
          </a:fillRef>
          <a:effectRef idx="0">
            <a:schemeClr val="accent1"/>
          </a:effectRef>
          <a:fontRef idx="minor">
            <a:schemeClr val="tx1"/>
          </a:fontRef>
        </p:style>
      </p:cxnSp>
      <p:sp>
        <p:nvSpPr>
          <p:cNvPr id="12" name="Content Placeholder 2"/>
          <p:cNvSpPr>
            <a:spLocks noGrp="1"/>
          </p:cNvSpPr>
          <p:nvPr>
            <p:ph idx="14"/>
          </p:nvPr>
        </p:nvSpPr>
        <p:spPr>
          <a:xfrm>
            <a:off x="6286502" y="1643050"/>
            <a:ext cx="5554349" cy="4129200"/>
          </a:xfrm>
        </p:spPr>
        <p:txBody>
          <a:bodyPr>
            <a:normAutofit/>
          </a:bodyPr>
          <a:lstStyle>
            <a:lvl1pPr>
              <a:lnSpc>
                <a:spcPct val="135000"/>
              </a:lnSpc>
              <a:spcBef>
                <a:spcPts val="1200"/>
              </a:spcBef>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3" name="Slide Number Placeholder 5"/>
          <p:cNvSpPr>
            <a:spLocks noGrp="1"/>
          </p:cNvSpPr>
          <p:nvPr>
            <p:ph type="sldNum" sz="quarter" idx="4"/>
          </p:nvPr>
        </p:nvSpPr>
        <p:spPr>
          <a:xfrm>
            <a:off x="11239536" y="71415"/>
            <a:ext cx="6667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4D0C07F-0492-4187-AEDE-2AE399CAE64A}" type="slidenum">
              <a:rPr lang="en-US" smtClean="0"/>
              <a:pPr>
                <a:defRPr/>
              </a:pPr>
              <a:t>‹#›</a:t>
            </a:fld>
            <a:endParaRPr lang="en-US" dirty="0"/>
          </a:p>
        </p:txBody>
      </p:sp>
      <p:sp>
        <p:nvSpPr>
          <p:cNvPr id="14" name="Date Placeholder 9"/>
          <p:cNvSpPr>
            <a:spLocks noGrp="1"/>
          </p:cNvSpPr>
          <p:nvPr>
            <p:ph type="dt" sz="half" idx="2"/>
          </p:nvPr>
        </p:nvSpPr>
        <p:spPr>
          <a:xfrm>
            <a:off x="3809984" y="6357959"/>
            <a:ext cx="2844800" cy="365125"/>
          </a:xfrm>
          <a:prstGeom prst="rect">
            <a:avLst/>
          </a:prstGeom>
        </p:spPr>
        <p:txBody>
          <a:bodyPr vert="horz" lIns="91440" tIns="45720" rIns="91440" bIns="45720" rtlCol="0" anchor="ctr"/>
          <a:lstStyle>
            <a:lvl1pPr algn="ctr">
              <a:defRPr sz="1200" baseline="0">
                <a:solidFill>
                  <a:schemeClr val="bg2"/>
                </a:solidFill>
                <a:latin typeface="Times New Roman" pitchFamily="18" charset="0"/>
              </a:defRPr>
            </a:lvl1pPr>
          </a:lstStyle>
          <a:p>
            <a:pPr>
              <a:defRPr/>
            </a:pPr>
            <a:endParaRPr lang="en-US" dirty="0"/>
          </a:p>
        </p:txBody>
      </p:sp>
    </p:spTree>
    <p:extLst>
      <p:ext uri="{BB962C8B-B14F-4D97-AF65-F5344CB8AC3E}">
        <p14:creationId xmlns:p14="http://schemas.microsoft.com/office/powerpoint/2010/main" val="311229050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p:cSld name="Title and Content with Swoosh">
    <p:spTree>
      <p:nvGrpSpPr>
        <p:cNvPr id="1" name=""/>
        <p:cNvGrpSpPr/>
        <p:nvPr/>
      </p:nvGrpSpPr>
      <p:grpSpPr>
        <a:xfrm>
          <a:off x="0" y="0"/>
          <a:ext cx="0" cy="0"/>
          <a:chOff x="0" y="0"/>
          <a:chExt cx="0" cy="0"/>
        </a:xfrm>
      </p:grpSpPr>
      <p:pic>
        <p:nvPicPr>
          <p:cNvPr id="8" name="Picture 7" descr="OMA_ppt_internals_white.jpg"/>
          <p:cNvPicPr>
            <a:picLocks noChangeAspect="1"/>
          </p:cNvPicPr>
          <p:nvPr/>
        </p:nvPicPr>
        <p:blipFill>
          <a:blip r:embed="rId2" cstate="print"/>
          <a:srcRect b="13541"/>
          <a:stretch>
            <a:fillRect/>
          </a:stretch>
        </p:blipFill>
        <p:spPr>
          <a:xfrm>
            <a:off x="0" y="0"/>
            <a:ext cx="12192000" cy="5929330"/>
          </a:xfrm>
          <a:prstGeom prst="rect">
            <a:avLst/>
          </a:prstGeom>
        </p:spPr>
      </p:pic>
      <p:sp>
        <p:nvSpPr>
          <p:cNvPr id="2" name="Title 1"/>
          <p:cNvSpPr>
            <a:spLocks noGrp="1"/>
          </p:cNvSpPr>
          <p:nvPr>
            <p:ph type="title"/>
          </p:nvPr>
        </p:nvSpPr>
        <p:spPr>
          <a:xfrm>
            <a:off x="465600" y="327600"/>
            <a:ext cx="11318400" cy="486000"/>
          </a:xfrm>
        </p:spPr>
        <p:txBody>
          <a:bodyPr anchor="t">
            <a:noAutofit/>
          </a:bodyPr>
          <a:lstStyle>
            <a:lvl1pPr algn="l">
              <a:defRPr sz="3600" b="1">
                <a:solidFill>
                  <a:schemeClr val="tx1"/>
                </a:solidFill>
              </a:defRPr>
            </a:lvl1pPr>
          </a:lstStyle>
          <a:p>
            <a:r>
              <a:rPr lang="en-US"/>
              <a:t>Click to edit Master title style</a:t>
            </a:r>
            <a:endParaRPr lang="en-CA" dirty="0"/>
          </a:p>
        </p:txBody>
      </p:sp>
      <p:sp>
        <p:nvSpPr>
          <p:cNvPr id="3" name="Content Placeholder 2"/>
          <p:cNvSpPr>
            <a:spLocks noGrp="1"/>
          </p:cNvSpPr>
          <p:nvPr>
            <p:ph idx="1"/>
          </p:nvPr>
        </p:nvSpPr>
        <p:spPr>
          <a:xfrm>
            <a:off x="446400" y="1663200"/>
            <a:ext cx="11313600" cy="2682000"/>
          </a:xfrm>
        </p:spPr>
        <p:txBody>
          <a:bodyPr>
            <a:normAutofit/>
          </a:bodyPr>
          <a:lstStyle>
            <a:lvl1pPr marL="265113" indent="-265113">
              <a:lnSpc>
                <a:spcPct val="135000"/>
              </a:lnSpc>
              <a:spcBef>
                <a:spcPts val="1200"/>
              </a:spcBef>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7" name="Text Placeholder 2"/>
          <p:cNvSpPr>
            <a:spLocks noGrp="1"/>
          </p:cNvSpPr>
          <p:nvPr>
            <p:ph type="body" idx="13"/>
          </p:nvPr>
        </p:nvSpPr>
        <p:spPr>
          <a:xfrm>
            <a:off x="466165" y="884238"/>
            <a:ext cx="11319436" cy="639762"/>
          </a:xfrm>
        </p:spPr>
        <p:txBody>
          <a:bodyPr anchor="b">
            <a:noAutofit/>
          </a:bodyPr>
          <a:lstStyle>
            <a:lvl1pPr marL="0" indent="0">
              <a:lnSpc>
                <a:spcPts val="2000"/>
              </a:lnSpc>
              <a:spcBef>
                <a:spcPts val="0"/>
              </a:spcBef>
              <a:buNone/>
              <a:defRPr sz="2800" b="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Slide Number Placeholder 5"/>
          <p:cNvSpPr>
            <a:spLocks noGrp="1"/>
          </p:cNvSpPr>
          <p:nvPr>
            <p:ph type="sldNum" sz="quarter" idx="4"/>
          </p:nvPr>
        </p:nvSpPr>
        <p:spPr>
          <a:xfrm>
            <a:off x="11239536" y="71415"/>
            <a:ext cx="6667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4D0C07F-0492-4187-AEDE-2AE399CAE64A}" type="slidenum">
              <a:rPr lang="en-US" smtClean="0"/>
              <a:pPr>
                <a:defRPr/>
              </a:pPr>
              <a:t>‹#›</a:t>
            </a:fld>
            <a:endParaRPr lang="en-US" dirty="0"/>
          </a:p>
        </p:txBody>
      </p:sp>
      <p:sp>
        <p:nvSpPr>
          <p:cNvPr id="10" name="Date Placeholder 9"/>
          <p:cNvSpPr>
            <a:spLocks noGrp="1"/>
          </p:cNvSpPr>
          <p:nvPr>
            <p:ph type="dt" sz="half" idx="2"/>
          </p:nvPr>
        </p:nvSpPr>
        <p:spPr>
          <a:xfrm>
            <a:off x="3809984" y="6357959"/>
            <a:ext cx="2844800" cy="365125"/>
          </a:xfrm>
          <a:prstGeom prst="rect">
            <a:avLst/>
          </a:prstGeom>
        </p:spPr>
        <p:txBody>
          <a:bodyPr vert="horz" lIns="91440" tIns="45720" rIns="91440" bIns="45720" rtlCol="0" anchor="ctr"/>
          <a:lstStyle>
            <a:lvl1pPr algn="ctr">
              <a:defRPr sz="1200" baseline="0">
                <a:solidFill>
                  <a:schemeClr val="bg2"/>
                </a:solidFill>
                <a:latin typeface="Times New Roman" pitchFamily="18" charset="0"/>
              </a:defRPr>
            </a:lvl1pPr>
          </a:lstStyle>
          <a:p>
            <a:pPr>
              <a:defRPr/>
            </a:pPr>
            <a:endParaRPr lang="en-US" dirty="0"/>
          </a:p>
        </p:txBody>
      </p:sp>
    </p:spTree>
    <p:extLst>
      <p:ext uri="{BB962C8B-B14F-4D97-AF65-F5344CB8AC3E}">
        <p14:creationId xmlns:p14="http://schemas.microsoft.com/office/powerpoint/2010/main" val="187059518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p:cSld name="White Title or Section Header">
    <p:spTree>
      <p:nvGrpSpPr>
        <p:cNvPr id="1" name=""/>
        <p:cNvGrpSpPr/>
        <p:nvPr/>
      </p:nvGrpSpPr>
      <p:grpSpPr>
        <a:xfrm>
          <a:off x="0" y="0"/>
          <a:ext cx="0" cy="0"/>
          <a:chOff x="0" y="0"/>
          <a:chExt cx="0" cy="0"/>
        </a:xfrm>
      </p:grpSpPr>
      <p:pic>
        <p:nvPicPr>
          <p:cNvPr id="7" name="Picture 6" descr="OMA_ppt_cover_white.jpg"/>
          <p:cNvPicPr>
            <a:picLocks noChangeAspect="1"/>
          </p:cNvPicPr>
          <p:nvPr/>
        </p:nvPicPr>
        <p:blipFill>
          <a:blip r:embed="rId2" cstate="print"/>
          <a:stretch>
            <a:fillRect/>
          </a:stretch>
        </p:blipFill>
        <p:spPr>
          <a:xfrm>
            <a:off x="0" y="0"/>
            <a:ext cx="12192000" cy="6858000"/>
          </a:xfrm>
          <a:prstGeom prst="rect">
            <a:avLst/>
          </a:prstGeom>
        </p:spPr>
      </p:pic>
      <p:sp>
        <p:nvSpPr>
          <p:cNvPr id="8" name="Subtitle 2"/>
          <p:cNvSpPr>
            <a:spLocks noGrp="1"/>
          </p:cNvSpPr>
          <p:nvPr>
            <p:ph type="subTitle" idx="1"/>
          </p:nvPr>
        </p:nvSpPr>
        <p:spPr>
          <a:xfrm>
            <a:off x="571461" y="1428736"/>
            <a:ext cx="8534400" cy="342326"/>
          </a:xfrm>
        </p:spPr>
        <p:txBody>
          <a:bodyPr>
            <a:noAutofit/>
          </a:bodyPr>
          <a:lstStyle>
            <a:lvl1pPr marL="0" indent="0" algn="l">
              <a:buNone/>
              <a:defRPr sz="2000"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dirty="0"/>
          </a:p>
        </p:txBody>
      </p:sp>
      <p:pic>
        <p:nvPicPr>
          <p:cNvPr id="9" name="Picture 8" descr="OMA_logo_ppt.jpg"/>
          <p:cNvPicPr>
            <a:picLocks noChangeAspect="1"/>
          </p:cNvPicPr>
          <p:nvPr/>
        </p:nvPicPr>
        <p:blipFill>
          <a:blip r:embed="rId3" cstate="print"/>
          <a:stretch>
            <a:fillRect/>
          </a:stretch>
        </p:blipFill>
        <p:spPr>
          <a:xfrm>
            <a:off x="8865973" y="5654077"/>
            <a:ext cx="2596896" cy="755688"/>
          </a:xfrm>
          <a:prstGeom prst="rect">
            <a:avLst/>
          </a:prstGeom>
        </p:spPr>
      </p:pic>
      <p:sp>
        <p:nvSpPr>
          <p:cNvPr id="10" name="Title 8"/>
          <p:cNvSpPr>
            <a:spLocks noGrp="1"/>
          </p:cNvSpPr>
          <p:nvPr>
            <p:ph type="title"/>
          </p:nvPr>
        </p:nvSpPr>
        <p:spPr>
          <a:xfrm>
            <a:off x="571461" y="910800"/>
            <a:ext cx="10363200" cy="486000"/>
          </a:xfrm>
        </p:spPr>
        <p:txBody>
          <a:bodyPr/>
          <a:lstStyle>
            <a:lvl1pPr>
              <a:defRPr sz="3600">
                <a:solidFill>
                  <a:schemeClr val="tx1"/>
                </a:solidFill>
              </a:defRPr>
            </a:lvl1pPr>
          </a:lstStyle>
          <a:p>
            <a:r>
              <a:rPr lang="en-US"/>
              <a:t>Click to edit Master title style</a:t>
            </a:r>
            <a:endParaRPr lang="en-CA" dirty="0"/>
          </a:p>
        </p:txBody>
      </p:sp>
      <p:pic>
        <p:nvPicPr>
          <p:cNvPr id="6" name="Picture 5" descr="OMA_PhysicianHP_logo.JPG"/>
          <p:cNvPicPr>
            <a:picLocks noChangeAspect="1"/>
          </p:cNvPicPr>
          <p:nvPr/>
        </p:nvPicPr>
        <p:blipFill>
          <a:blip r:embed="rId4" cstate="print"/>
          <a:stretch>
            <a:fillRect/>
          </a:stretch>
        </p:blipFill>
        <p:spPr>
          <a:xfrm>
            <a:off x="8858269" y="5643578"/>
            <a:ext cx="2691755" cy="785818"/>
          </a:xfrm>
          <a:prstGeom prst="rect">
            <a:avLst/>
          </a:prstGeom>
        </p:spPr>
      </p:pic>
    </p:spTree>
    <p:extLst>
      <p:ext uri="{BB962C8B-B14F-4D97-AF65-F5344CB8AC3E}">
        <p14:creationId xmlns:p14="http://schemas.microsoft.com/office/powerpoint/2010/main" val="165070939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5600" y="327600"/>
            <a:ext cx="11318400" cy="486000"/>
          </a:xfrm>
        </p:spPr>
        <p:txBody>
          <a:bodyPr>
            <a:normAutofit/>
          </a:bodyPr>
          <a:lstStyle>
            <a:lvl1pPr algn="l">
              <a:defRPr sz="2400" b="1">
                <a:solidFill>
                  <a:schemeClr val="tx1"/>
                </a:solidFill>
              </a:defRPr>
            </a:lvl1pPr>
          </a:lstStyle>
          <a:p>
            <a:r>
              <a:rPr lang="en-US"/>
              <a:t>Click to edit Master title style</a:t>
            </a:r>
            <a:endParaRPr lang="en-CA" dirty="0"/>
          </a:p>
        </p:txBody>
      </p:sp>
      <p:cxnSp>
        <p:nvCxnSpPr>
          <p:cNvPr id="9" name="Straight Connector 8"/>
          <p:cNvCxnSpPr/>
          <p:nvPr/>
        </p:nvCxnSpPr>
        <p:spPr>
          <a:xfrm flipV="1">
            <a:off x="609600" y="5952567"/>
            <a:ext cx="10972800" cy="1"/>
          </a:xfrm>
          <a:prstGeom prst="line">
            <a:avLst/>
          </a:prstGeom>
          <a:ln w="19050">
            <a:solidFill>
              <a:srgbClr val="7399C6"/>
            </a:solidFill>
          </a:ln>
        </p:spPr>
        <p:style>
          <a:lnRef idx="1">
            <a:schemeClr val="accent1"/>
          </a:lnRef>
          <a:fillRef idx="0">
            <a:schemeClr val="accent1"/>
          </a:fillRef>
          <a:effectRef idx="0">
            <a:schemeClr val="accent1"/>
          </a:effectRef>
          <a:fontRef idx="minor">
            <a:schemeClr val="tx1"/>
          </a:fontRef>
        </p:style>
      </p:cxnSp>
      <p:sp>
        <p:nvSpPr>
          <p:cNvPr id="5" name="Slide Number Placeholder 5"/>
          <p:cNvSpPr>
            <a:spLocks noGrp="1"/>
          </p:cNvSpPr>
          <p:nvPr>
            <p:ph type="sldNum" sz="quarter" idx="4"/>
          </p:nvPr>
        </p:nvSpPr>
        <p:spPr>
          <a:xfrm>
            <a:off x="11239536" y="71415"/>
            <a:ext cx="6667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EB46C6D-3865-49D5-BCDD-F68EF955D3FA}" type="slidenum">
              <a:rPr lang="en-US" smtClean="0"/>
              <a:pPr>
                <a:defRPr/>
              </a:pPr>
              <a:t>‹#›</a:t>
            </a:fld>
            <a:endParaRPr lang="en-US" dirty="0"/>
          </a:p>
        </p:txBody>
      </p:sp>
      <p:sp>
        <p:nvSpPr>
          <p:cNvPr id="6" name="Date Placeholder 9"/>
          <p:cNvSpPr>
            <a:spLocks noGrp="1"/>
          </p:cNvSpPr>
          <p:nvPr>
            <p:ph type="dt" sz="half" idx="2"/>
          </p:nvPr>
        </p:nvSpPr>
        <p:spPr>
          <a:xfrm>
            <a:off x="3809984" y="6357959"/>
            <a:ext cx="2844800" cy="365125"/>
          </a:xfrm>
          <a:prstGeom prst="rect">
            <a:avLst/>
          </a:prstGeom>
        </p:spPr>
        <p:txBody>
          <a:bodyPr vert="horz" lIns="91440" tIns="45720" rIns="91440" bIns="45720" rtlCol="0" anchor="ctr"/>
          <a:lstStyle>
            <a:lvl1pPr algn="ctr">
              <a:defRPr sz="1200" baseline="0">
                <a:solidFill>
                  <a:schemeClr val="bg2"/>
                </a:solidFill>
                <a:latin typeface="Times New Roman" pitchFamily="18" charset="0"/>
              </a:defRPr>
            </a:lvl1pPr>
          </a:lstStyle>
          <a:p>
            <a:pPr>
              <a:defRPr/>
            </a:pPr>
            <a:endParaRPr lang="en-US" dirty="0"/>
          </a:p>
        </p:txBody>
      </p:sp>
    </p:spTree>
    <p:extLst>
      <p:ext uri="{BB962C8B-B14F-4D97-AF65-F5344CB8AC3E}">
        <p14:creationId xmlns:p14="http://schemas.microsoft.com/office/powerpoint/2010/main" val="251776891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11239536" y="71415"/>
            <a:ext cx="6667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72680794-EFA0-4F2F-953C-2AC2E690FCEC}" type="slidenum">
              <a:rPr lang="en-US" smtClean="0"/>
              <a:pPr>
                <a:defRPr/>
              </a:pPr>
              <a:t>‹#›</a:t>
            </a:fld>
            <a:endParaRPr lang="en-US" dirty="0"/>
          </a:p>
        </p:txBody>
      </p:sp>
      <p:sp>
        <p:nvSpPr>
          <p:cNvPr id="4" name="Date Placeholder 9"/>
          <p:cNvSpPr>
            <a:spLocks noGrp="1"/>
          </p:cNvSpPr>
          <p:nvPr>
            <p:ph type="dt" sz="half" idx="2"/>
          </p:nvPr>
        </p:nvSpPr>
        <p:spPr>
          <a:xfrm>
            <a:off x="3809984" y="6357959"/>
            <a:ext cx="2844800" cy="365125"/>
          </a:xfrm>
          <a:prstGeom prst="rect">
            <a:avLst/>
          </a:prstGeom>
        </p:spPr>
        <p:txBody>
          <a:bodyPr vert="horz" lIns="91440" tIns="45720" rIns="91440" bIns="45720" rtlCol="0" anchor="ctr"/>
          <a:lstStyle>
            <a:lvl1pPr algn="ctr">
              <a:defRPr sz="1200" baseline="0">
                <a:solidFill>
                  <a:schemeClr val="bg2"/>
                </a:solidFill>
                <a:latin typeface="Times New Roman" pitchFamily="18" charset="0"/>
              </a:defRPr>
            </a:lvl1pPr>
          </a:lstStyle>
          <a:p>
            <a:pPr>
              <a:defRPr/>
            </a:pPr>
            <a:endParaRPr lang="en-US" dirty="0"/>
          </a:p>
        </p:txBody>
      </p:sp>
    </p:spTree>
    <p:extLst>
      <p:ext uri="{BB962C8B-B14F-4D97-AF65-F5344CB8AC3E}">
        <p14:creationId xmlns:p14="http://schemas.microsoft.com/office/powerpoint/2010/main" val="367273456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p:cSld name="Table of Contents">
    <p:spTree>
      <p:nvGrpSpPr>
        <p:cNvPr id="1" name=""/>
        <p:cNvGrpSpPr/>
        <p:nvPr/>
      </p:nvGrpSpPr>
      <p:grpSpPr>
        <a:xfrm>
          <a:off x="0" y="0"/>
          <a:ext cx="0" cy="0"/>
          <a:chOff x="0" y="0"/>
          <a:chExt cx="0" cy="0"/>
        </a:xfrm>
      </p:grpSpPr>
      <p:pic>
        <p:nvPicPr>
          <p:cNvPr id="8" name="Picture 7" descr="OMA_ppt_internals_white.jpg"/>
          <p:cNvPicPr>
            <a:picLocks noChangeAspect="1"/>
          </p:cNvPicPr>
          <p:nvPr/>
        </p:nvPicPr>
        <p:blipFill>
          <a:blip r:embed="rId2" cstate="print"/>
          <a:srcRect b="13541"/>
          <a:stretch>
            <a:fillRect/>
          </a:stretch>
        </p:blipFill>
        <p:spPr>
          <a:xfrm>
            <a:off x="0" y="0"/>
            <a:ext cx="12192000" cy="5929330"/>
          </a:xfrm>
          <a:prstGeom prst="rect">
            <a:avLst/>
          </a:prstGeom>
        </p:spPr>
      </p:pic>
      <p:sp>
        <p:nvSpPr>
          <p:cNvPr id="2" name="Title 1"/>
          <p:cNvSpPr>
            <a:spLocks noGrp="1"/>
          </p:cNvSpPr>
          <p:nvPr>
            <p:ph type="title"/>
          </p:nvPr>
        </p:nvSpPr>
        <p:spPr>
          <a:xfrm>
            <a:off x="470400" y="248400"/>
            <a:ext cx="11318400" cy="640800"/>
          </a:xfrm>
        </p:spPr>
        <p:txBody>
          <a:bodyPr anchor="t">
            <a:normAutofit/>
          </a:bodyPr>
          <a:lstStyle>
            <a:lvl1pPr algn="l">
              <a:defRPr sz="2400" b="1">
                <a:solidFill>
                  <a:schemeClr val="tx1"/>
                </a:solidFill>
              </a:defRPr>
            </a:lvl1pPr>
          </a:lstStyle>
          <a:p>
            <a:r>
              <a:rPr lang="en-US"/>
              <a:t>Click to edit Master title style</a:t>
            </a:r>
            <a:endParaRPr lang="en-CA" dirty="0"/>
          </a:p>
        </p:txBody>
      </p:sp>
      <p:sp>
        <p:nvSpPr>
          <p:cNvPr id="9" name="Content Placeholder 2"/>
          <p:cNvSpPr>
            <a:spLocks noGrp="1"/>
          </p:cNvSpPr>
          <p:nvPr>
            <p:ph idx="1"/>
          </p:nvPr>
        </p:nvSpPr>
        <p:spPr>
          <a:xfrm>
            <a:off x="504000" y="1036800"/>
            <a:ext cx="5188800" cy="3308400"/>
          </a:xfrm>
        </p:spPr>
        <p:txBody>
          <a:bodyPr>
            <a:normAutofit/>
          </a:bodyPr>
          <a:lstStyle>
            <a:lvl1pPr marL="122400" indent="-122400">
              <a:lnSpc>
                <a:spcPct val="135000"/>
              </a:lnSpc>
              <a:spcBef>
                <a:spcPts val="1200"/>
              </a:spcBef>
              <a:defRPr sz="1300">
                <a:solidFill>
                  <a:schemeClr val="tx1"/>
                </a:solidFill>
              </a:defRPr>
            </a:lvl1pPr>
            <a:lvl2pPr>
              <a:defRPr sz="1200">
                <a:solidFill>
                  <a:schemeClr val="tx1"/>
                </a:solidFill>
              </a:defRPr>
            </a:lvl2pPr>
            <a:lvl3pPr>
              <a:defRPr sz="11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2" name="Content Placeholder 2"/>
          <p:cNvSpPr>
            <a:spLocks noGrp="1"/>
          </p:cNvSpPr>
          <p:nvPr>
            <p:ph idx="10"/>
          </p:nvPr>
        </p:nvSpPr>
        <p:spPr>
          <a:xfrm>
            <a:off x="6096000" y="1036800"/>
            <a:ext cx="5188800" cy="3308400"/>
          </a:xfrm>
        </p:spPr>
        <p:txBody>
          <a:bodyPr>
            <a:normAutofit/>
          </a:bodyPr>
          <a:lstStyle>
            <a:lvl1pPr marL="122400" indent="-122400">
              <a:lnSpc>
                <a:spcPct val="135000"/>
              </a:lnSpc>
              <a:spcBef>
                <a:spcPts val="1200"/>
              </a:spcBef>
              <a:defRPr sz="1300">
                <a:solidFill>
                  <a:schemeClr val="tx1"/>
                </a:solidFill>
              </a:defRPr>
            </a:lvl1pPr>
            <a:lvl2pPr>
              <a:defRPr sz="1200">
                <a:solidFill>
                  <a:schemeClr val="tx1"/>
                </a:solidFill>
              </a:defRPr>
            </a:lvl2pPr>
            <a:lvl3pPr>
              <a:defRPr sz="11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7" name="Slide Number Placeholder 5"/>
          <p:cNvSpPr>
            <a:spLocks noGrp="1"/>
          </p:cNvSpPr>
          <p:nvPr>
            <p:ph type="sldNum" sz="quarter" idx="4"/>
          </p:nvPr>
        </p:nvSpPr>
        <p:spPr>
          <a:xfrm>
            <a:off x="11239536" y="71415"/>
            <a:ext cx="6667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4D0C07F-0492-4187-AEDE-2AE399CAE64A}" type="slidenum">
              <a:rPr lang="en-US" smtClean="0"/>
              <a:pPr>
                <a:defRPr/>
              </a:pPr>
              <a:t>‹#›</a:t>
            </a:fld>
            <a:endParaRPr lang="en-US" dirty="0"/>
          </a:p>
        </p:txBody>
      </p:sp>
      <p:sp>
        <p:nvSpPr>
          <p:cNvPr id="10" name="Date Placeholder 9"/>
          <p:cNvSpPr>
            <a:spLocks noGrp="1"/>
          </p:cNvSpPr>
          <p:nvPr>
            <p:ph type="dt" sz="half" idx="2"/>
          </p:nvPr>
        </p:nvSpPr>
        <p:spPr>
          <a:xfrm>
            <a:off x="3809984" y="6357959"/>
            <a:ext cx="2844800" cy="365125"/>
          </a:xfrm>
          <a:prstGeom prst="rect">
            <a:avLst/>
          </a:prstGeom>
        </p:spPr>
        <p:txBody>
          <a:bodyPr vert="horz" lIns="91440" tIns="45720" rIns="91440" bIns="45720" rtlCol="0" anchor="ctr"/>
          <a:lstStyle>
            <a:lvl1pPr algn="ctr">
              <a:defRPr sz="1200" baseline="0">
                <a:solidFill>
                  <a:schemeClr val="bg2"/>
                </a:solidFill>
                <a:latin typeface="Times New Roman" pitchFamily="18" charset="0"/>
              </a:defRPr>
            </a:lvl1pPr>
          </a:lstStyle>
          <a:p>
            <a:pPr>
              <a:defRPr/>
            </a:pPr>
            <a:endParaRPr lang="en-US" dirty="0"/>
          </a:p>
        </p:txBody>
      </p:sp>
      <p:pic>
        <p:nvPicPr>
          <p:cNvPr id="11" name="Picture 10" descr="OMA_ppt_internals_white.jpg"/>
          <p:cNvPicPr>
            <a:picLocks noChangeAspect="1"/>
          </p:cNvPicPr>
          <p:nvPr/>
        </p:nvPicPr>
        <p:blipFill>
          <a:blip r:embed="rId2" cstate="print"/>
          <a:stretch>
            <a:fillRect/>
          </a:stretch>
        </p:blipFill>
        <p:spPr>
          <a:xfrm>
            <a:off x="0" y="0"/>
            <a:ext cx="12192000" cy="6858000"/>
          </a:xfrm>
          <a:prstGeom prst="rect">
            <a:avLst/>
          </a:prstGeom>
        </p:spPr>
      </p:pic>
      <p:pic>
        <p:nvPicPr>
          <p:cNvPr id="13" name="Picture 12" descr="OMA_PhysicianHP_logo.JPG"/>
          <p:cNvPicPr>
            <a:picLocks noChangeAspect="1"/>
          </p:cNvPicPr>
          <p:nvPr/>
        </p:nvPicPr>
        <p:blipFill>
          <a:blip r:embed="rId3" cstate="print"/>
          <a:stretch>
            <a:fillRect/>
          </a:stretch>
        </p:blipFill>
        <p:spPr>
          <a:xfrm>
            <a:off x="609600" y="6019800"/>
            <a:ext cx="1930400" cy="563552"/>
          </a:xfrm>
          <a:prstGeom prst="rect">
            <a:avLst/>
          </a:prstGeom>
        </p:spPr>
      </p:pic>
    </p:spTree>
    <p:extLst>
      <p:ext uri="{BB962C8B-B14F-4D97-AF65-F5344CB8AC3E}">
        <p14:creationId xmlns:p14="http://schemas.microsoft.com/office/powerpoint/2010/main" val="16901223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Section Header 11">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Freeform 8"/>
          <p:cNvSpPr/>
          <p:nvPr userDrawn="1"/>
        </p:nvSpPr>
        <p:spPr bwMode="gray">
          <a:xfrm>
            <a:off x="-76200" y="-32656"/>
            <a:ext cx="9492343"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alpha val="8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0853" y="911860"/>
            <a:ext cx="3318329" cy="464288"/>
          </a:xfrm>
          <a:prstGeom prst="rect">
            <a:avLst/>
          </a:prstGeom>
        </p:spPr>
      </p:pic>
      <p:sp>
        <p:nvSpPr>
          <p:cNvPr id="2" name="Title 1"/>
          <p:cNvSpPr>
            <a:spLocks noGrp="1"/>
          </p:cNvSpPr>
          <p:nvPr>
            <p:ph type="ctrTitle" hasCustomPrompt="1"/>
          </p:nvPr>
        </p:nvSpPr>
        <p:spPr>
          <a:xfrm>
            <a:off x="1872341" y="2936911"/>
            <a:ext cx="5181600" cy="1143000"/>
          </a:xfrm>
        </p:spPr>
        <p:txBody>
          <a:bodyPr rIns="0" bIns="0" anchor="b" anchorCtr="0"/>
          <a:lstStyle>
            <a:lvl1pPr>
              <a:lnSpc>
                <a:spcPct val="90000"/>
              </a:lnSpc>
              <a:defRPr sz="2800" b="0">
                <a:solidFill>
                  <a:schemeClr val="tx2"/>
                </a:solidFill>
              </a:defRPr>
            </a:lvl1pPr>
          </a:lstStyle>
          <a:p>
            <a:r>
              <a:rPr lang="en-US" dirty="0"/>
              <a:t>Section Title</a:t>
            </a:r>
          </a:p>
        </p:txBody>
      </p:sp>
      <p:sp>
        <p:nvSpPr>
          <p:cNvPr id="3" name="Subtitle 2"/>
          <p:cNvSpPr>
            <a:spLocks noGrp="1"/>
          </p:cNvSpPr>
          <p:nvPr>
            <p:ph type="subTitle" idx="1" hasCustomPrompt="1"/>
          </p:nvPr>
        </p:nvSpPr>
        <p:spPr>
          <a:xfrm>
            <a:off x="1872341" y="4135003"/>
            <a:ext cx="5849259" cy="935515"/>
          </a:xfrm>
        </p:spPr>
        <p:txBody>
          <a:bodyPr/>
          <a:lstStyle>
            <a:lvl1pPr marL="0" indent="0" algn="l">
              <a:lnSpc>
                <a:spcPct val="90000"/>
              </a:lnSpc>
              <a:spcBef>
                <a:spcPts val="0"/>
              </a:spcBef>
              <a:buNone/>
              <a:defRPr sz="2000" baseline="0">
                <a:solidFill>
                  <a:schemeClr val="tx1"/>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392131644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title">
  <p:cSld name="Blue Title Slide">
    <p:spTree>
      <p:nvGrpSpPr>
        <p:cNvPr id="1" name=""/>
        <p:cNvGrpSpPr/>
        <p:nvPr/>
      </p:nvGrpSpPr>
      <p:grpSpPr>
        <a:xfrm>
          <a:off x="0" y="0"/>
          <a:ext cx="0" cy="0"/>
          <a:chOff x="0" y="0"/>
          <a:chExt cx="0" cy="0"/>
        </a:xfrm>
      </p:grpSpPr>
      <p:pic>
        <p:nvPicPr>
          <p:cNvPr id="8" name="Picture 7" descr="OMA_ppt_cover_blue.jpg"/>
          <p:cNvPicPr>
            <a:picLocks noChangeAspect="1"/>
          </p:cNvPicPr>
          <p:nvPr/>
        </p:nvPicPr>
        <p:blipFill>
          <a:blip r:embed="rId2" cstate="print"/>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591671" y="909918"/>
            <a:ext cx="10363200" cy="484094"/>
          </a:xfrm>
        </p:spPr>
        <p:txBody>
          <a:bodyPr>
            <a:normAutofit/>
          </a:bodyPr>
          <a:lstStyle>
            <a:lvl1pPr algn="l">
              <a:lnSpc>
                <a:spcPts val="2400"/>
              </a:lnSpc>
              <a:defRPr sz="3400" b="1">
                <a:solidFill>
                  <a:schemeClr val="bg1"/>
                </a:solidFill>
              </a:defRPr>
            </a:lvl1pPr>
          </a:lstStyle>
          <a:p>
            <a:r>
              <a:rPr lang="en-US" dirty="0"/>
              <a:t>Presentation Topic</a:t>
            </a:r>
          </a:p>
        </p:txBody>
      </p:sp>
      <p:sp>
        <p:nvSpPr>
          <p:cNvPr id="3" name="Subtitle 2"/>
          <p:cNvSpPr>
            <a:spLocks noGrp="1"/>
          </p:cNvSpPr>
          <p:nvPr>
            <p:ph type="subTitle" idx="1" hasCustomPrompt="1"/>
          </p:nvPr>
        </p:nvSpPr>
        <p:spPr>
          <a:xfrm>
            <a:off x="624916" y="1443322"/>
            <a:ext cx="8534400" cy="309279"/>
          </a:xfrm>
        </p:spPr>
        <p:txBody>
          <a:bodyPr anchor="t" anchorCtr="0">
            <a:noAutofit/>
          </a:bodyPr>
          <a:lstStyle>
            <a:lvl1pPr marL="0" indent="0" algn="l">
              <a:lnSpc>
                <a:spcPts val="2400"/>
              </a:lnSpc>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Date of Presentation</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a:defRPr/>
            </a:pPr>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a:defRPr/>
            </a:pPr>
            <a:fld id="{54D0C07F-0492-4187-AEDE-2AE399CAE64A}" type="slidenum">
              <a:rPr lang="en-US" smtClean="0"/>
              <a:pPr>
                <a:defRPr/>
              </a:pPr>
              <a:t>‹#›</a:t>
            </a:fld>
            <a:endParaRPr lang="en-US" dirty="0"/>
          </a:p>
        </p:txBody>
      </p:sp>
      <p:pic>
        <p:nvPicPr>
          <p:cNvPr id="9" name="Picture 8" descr="OMA_PhysicianHP_logo.JPG"/>
          <p:cNvPicPr>
            <a:picLocks noChangeAspect="1"/>
          </p:cNvPicPr>
          <p:nvPr/>
        </p:nvPicPr>
        <p:blipFill>
          <a:blip r:embed="rId3" cstate="print"/>
          <a:stretch>
            <a:fillRect/>
          </a:stretch>
        </p:blipFill>
        <p:spPr>
          <a:xfrm>
            <a:off x="9144000" y="5562600"/>
            <a:ext cx="2235200" cy="652534"/>
          </a:xfrm>
          <a:prstGeom prst="rect">
            <a:avLst/>
          </a:prstGeom>
        </p:spPr>
      </p:pic>
    </p:spTree>
    <p:extLst>
      <p:ext uri="{BB962C8B-B14F-4D97-AF65-F5344CB8AC3E}">
        <p14:creationId xmlns:p14="http://schemas.microsoft.com/office/powerpoint/2010/main" val="212675363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26D4E91-E23B-4D05-9ACD-4B77A413944F}" type="datetimeFigureOut">
              <a:rPr lang="en-US" smtClean="0"/>
              <a:t>5/27/2022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350EB5-FAE6-497F-94A2-9AAA1D03B3C5}" type="slidenum">
              <a:rPr lang="en-US" smtClean="0"/>
              <a:t>‹#›</a:t>
            </a:fld>
            <a:endParaRPr lang="en-US"/>
          </a:p>
        </p:txBody>
      </p:sp>
    </p:spTree>
    <p:extLst>
      <p:ext uri="{BB962C8B-B14F-4D97-AF65-F5344CB8AC3E}">
        <p14:creationId xmlns:p14="http://schemas.microsoft.com/office/powerpoint/2010/main" val="47518420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6D4E91-E23B-4D05-9ACD-4B77A413944F}" type="datetimeFigureOut">
              <a:rPr lang="en-US" smtClean="0"/>
              <a:t>5/27/2022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350EB5-FAE6-497F-94A2-9AAA1D03B3C5}" type="slidenum">
              <a:rPr lang="en-US" smtClean="0"/>
              <a:t>‹#›</a:t>
            </a:fld>
            <a:endParaRPr lang="en-US"/>
          </a:p>
        </p:txBody>
      </p:sp>
    </p:spTree>
    <p:extLst>
      <p:ext uri="{BB962C8B-B14F-4D97-AF65-F5344CB8AC3E}">
        <p14:creationId xmlns:p14="http://schemas.microsoft.com/office/powerpoint/2010/main" val="313771246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6D4E91-E23B-4D05-9ACD-4B77A413944F}" type="datetimeFigureOut">
              <a:rPr lang="en-US" smtClean="0"/>
              <a:t>5/27/2022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350EB5-FAE6-497F-94A2-9AAA1D03B3C5}" type="slidenum">
              <a:rPr lang="en-US" smtClean="0"/>
              <a:t>‹#›</a:t>
            </a:fld>
            <a:endParaRPr lang="en-US"/>
          </a:p>
        </p:txBody>
      </p:sp>
    </p:spTree>
    <p:extLst>
      <p:ext uri="{BB962C8B-B14F-4D97-AF65-F5344CB8AC3E}">
        <p14:creationId xmlns:p14="http://schemas.microsoft.com/office/powerpoint/2010/main" val="175289805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6D4E91-E23B-4D05-9ACD-4B77A413944F}" type="datetimeFigureOut">
              <a:rPr lang="en-US" smtClean="0"/>
              <a:t>5/27/2022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350EB5-FAE6-497F-94A2-9AAA1D03B3C5}" type="slidenum">
              <a:rPr lang="en-US" smtClean="0"/>
              <a:t>‹#›</a:t>
            </a:fld>
            <a:endParaRPr lang="en-US"/>
          </a:p>
        </p:txBody>
      </p:sp>
    </p:spTree>
    <p:extLst>
      <p:ext uri="{BB962C8B-B14F-4D97-AF65-F5344CB8AC3E}">
        <p14:creationId xmlns:p14="http://schemas.microsoft.com/office/powerpoint/2010/main" val="383543614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6D4E91-E23B-4D05-9ACD-4B77A413944F}" type="datetimeFigureOut">
              <a:rPr lang="en-US" smtClean="0"/>
              <a:t>5/27/2022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350EB5-FAE6-497F-94A2-9AAA1D03B3C5}" type="slidenum">
              <a:rPr lang="en-US" smtClean="0"/>
              <a:t>‹#›</a:t>
            </a:fld>
            <a:endParaRPr lang="en-US"/>
          </a:p>
        </p:txBody>
      </p:sp>
    </p:spTree>
    <p:extLst>
      <p:ext uri="{BB962C8B-B14F-4D97-AF65-F5344CB8AC3E}">
        <p14:creationId xmlns:p14="http://schemas.microsoft.com/office/powerpoint/2010/main" val="174673284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6D4E91-E23B-4D05-9ACD-4B77A413944F}" type="datetimeFigureOut">
              <a:rPr lang="en-US" smtClean="0"/>
              <a:t>5/27/2022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350EB5-FAE6-497F-94A2-9AAA1D03B3C5}" type="slidenum">
              <a:rPr lang="en-US" smtClean="0"/>
              <a:t>‹#›</a:t>
            </a:fld>
            <a:endParaRPr lang="en-US"/>
          </a:p>
        </p:txBody>
      </p:sp>
    </p:spTree>
    <p:extLst>
      <p:ext uri="{BB962C8B-B14F-4D97-AF65-F5344CB8AC3E}">
        <p14:creationId xmlns:p14="http://schemas.microsoft.com/office/powerpoint/2010/main" val="356075137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6D4E91-E23B-4D05-9ACD-4B77A413944F}" type="datetimeFigureOut">
              <a:rPr lang="en-US" smtClean="0"/>
              <a:t>5/27/2022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350EB5-FAE6-497F-94A2-9AAA1D03B3C5}" type="slidenum">
              <a:rPr lang="en-US" smtClean="0"/>
              <a:t>‹#›</a:t>
            </a:fld>
            <a:endParaRPr lang="en-US"/>
          </a:p>
        </p:txBody>
      </p:sp>
    </p:spTree>
    <p:extLst>
      <p:ext uri="{BB962C8B-B14F-4D97-AF65-F5344CB8AC3E}">
        <p14:creationId xmlns:p14="http://schemas.microsoft.com/office/powerpoint/2010/main" val="321580826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6D4E91-E23B-4D05-9ACD-4B77A413944F}" type="datetimeFigureOut">
              <a:rPr lang="en-US" smtClean="0"/>
              <a:t>5/27/2022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350EB5-FAE6-497F-94A2-9AAA1D03B3C5}" type="slidenum">
              <a:rPr lang="en-US" smtClean="0"/>
              <a:t>‹#›</a:t>
            </a:fld>
            <a:endParaRPr lang="en-US"/>
          </a:p>
        </p:txBody>
      </p:sp>
    </p:spTree>
    <p:extLst>
      <p:ext uri="{BB962C8B-B14F-4D97-AF65-F5344CB8AC3E}">
        <p14:creationId xmlns:p14="http://schemas.microsoft.com/office/powerpoint/2010/main" val="263544915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6D4E91-E23B-4D05-9ACD-4B77A413944F}" type="datetimeFigureOut">
              <a:rPr lang="en-US" smtClean="0"/>
              <a:t>5/27/2022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350EB5-FAE6-497F-94A2-9AAA1D03B3C5}" type="slidenum">
              <a:rPr lang="en-US" smtClean="0"/>
              <a:t>‹#›</a:t>
            </a:fld>
            <a:endParaRPr lang="en-US"/>
          </a:p>
        </p:txBody>
      </p:sp>
    </p:spTree>
    <p:extLst>
      <p:ext uri="{BB962C8B-B14F-4D97-AF65-F5344CB8AC3E}">
        <p14:creationId xmlns:p14="http://schemas.microsoft.com/office/powerpoint/2010/main" val="3108041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Section Header Your Photo">
    <p:bg bwMode="gray">
      <p:bgPr>
        <a:solidFill>
          <a:schemeClr val="tx2"/>
        </a:solidFill>
        <a:effectLst/>
      </p:bgPr>
    </p:bg>
    <p:spTree>
      <p:nvGrpSpPr>
        <p:cNvPr id="1" name=""/>
        <p:cNvGrpSpPr/>
        <p:nvPr/>
      </p:nvGrpSpPr>
      <p:grpSpPr>
        <a:xfrm>
          <a:off x="0" y="0"/>
          <a:ext cx="0" cy="0"/>
          <a:chOff x="0" y="0"/>
          <a:chExt cx="0" cy="0"/>
        </a:xfrm>
      </p:grpSpPr>
      <p:pic>
        <p:nvPicPr>
          <p:cNvPr id="7" name="Picture 6" descr="skyline.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61"/>
            <a:ext cx="12192000" cy="6856889"/>
          </a:xfrm>
          <a:prstGeom prst="rect">
            <a:avLst/>
          </a:prstGeom>
        </p:spPr>
      </p:pic>
      <p:sp>
        <p:nvSpPr>
          <p:cNvPr id="8" name="Freeform 7"/>
          <p:cNvSpPr/>
          <p:nvPr userDrawn="1"/>
        </p:nvSpPr>
        <p:spPr bwMode="gray">
          <a:xfrm>
            <a:off x="-76200" y="-32656"/>
            <a:ext cx="9492343"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0853" y="911860"/>
            <a:ext cx="3318329" cy="464288"/>
          </a:xfrm>
          <a:prstGeom prst="rect">
            <a:avLst/>
          </a:prstGeom>
        </p:spPr>
      </p:pic>
      <p:sp>
        <p:nvSpPr>
          <p:cNvPr id="2" name="Title 1"/>
          <p:cNvSpPr>
            <a:spLocks noGrp="1"/>
          </p:cNvSpPr>
          <p:nvPr>
            <p:ph type="ctrTitle" hasCustomPrompt="1"/>
          </p:nvPr>
        </p:nvSpPr>
        <p:spPr>
          <a:xfrm>
            <a:off x="1872341" y="2936911"/>
            <a:ext cx="5181600" cy="1143000"/>
          </a:xfrm>
        </p:spPr>
        <p:txBody>
          <a:bodyPr rIns="0" bIns="0" anchor="b" anchorCtr="0"/>
          <a:lstStyle>
            <a:lvl1pPr>
              <a:lnSpc>
                <a:spcPct val="90000"/>
              </a:lnSpc>
              <a:defRPr sz="2800" b="0">
                <a:solidFill>
                  <a:schemeClr val="tx2"/>
                </a:solidFill>
              </a:defRPr>
            </a:lvl1pPr>
          </a:lstStyle>
          <a:p>
            <a:r>
              <a:rPr lang="en-US" dirty="0"/>
              <a:t>Section Title</a:t>
            </a:r>
          </a:p>
        </p:txBody>
      </p:sp>
      <p:sp>
        <p:nvSpPr>
          <p:cNvPr id="3" name="Subtitle 2"/>
          <p:cNvSpPr>
            <a:spLocks noGrp="1"/>
          </p:cNvSpPr>
          <p:nvPr>
            <p:ph type="subTitle" idx="1" hasCustomPrompt="1"/>
          </p:nvPr>
        </p:nvSpPr>
        <p:spPr>
          <a:xfrm>
            <a:off x="1872341" y="4135003"/>
            <a:ext cx="5849259" cy="935515"/>
          </a:xfrm>
        </p:spPr>
        <p:txBody>
          <a:bodyPr/>
          <a:lstStyle>
            <a:lvl1pPr marL="0" indent="0" algn="l">
              <a:lnSpc>
                <a:spcPct val="90000"/>
              </a:lnSpc>
              <a:spcBef>
                <a:spcPts val="0"/>
              </a:spcBef>
              <a:buNone/>
              <a:defRPr sz="2000" baseline="0">
                <a:solidFill>
                  <a:schemeClr val="tx1"/>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396394266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6D4E91-E23B-4D05-9ACD-4B77A413944F}" type="datetimeFigureOut">
              <a:rPr lang="en-US" smtClean="0"/>
              <a:t>5/27/2022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350EB5-FAE6-497F-94A2-9AAA1D03B3C5}" type="slidenum">
              <a:rPr lang="en-US" smtClean="0"/>
              <a:t>‹#›</a:t>
            </a:fld>
            <a:endParaRPr lang="en-US"/>
          </a:p>
        </p:txBody>
      </p:sp>
    </p:spTree>
    <p:extLst>
      <p:ext uri="{BB962C8B-B14F-4D97-AF65-F5344CB8AC3E}">
        <p14:creationId xmlns:p14="http://schemas.microsoft.com/office/powerpoint/2010/main" val="257527271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6D4E91-E23B-4D05-9ACD-4B77A413944F}" type="datetimeFigureOut">
              <a:rPr lang="en-US" smtClean="0"/>
              <a:t>5/27/2022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350EB5-FAE6-497F-94A2-9AAA1D03B3C5}" type="slidenum">
              <a:rPr lang="en-US" smtClean="0"/>
              <a:t>‹#›</a:t>
            </a:fld>
            <a:endParaRPr lang="en-US"/>
          </a:p>
        </p:txBody>
      </p:sp>
    </p:spTree>
    <p:extLst>
      <p:ext uri="{BB962C8B-B14F-4D97-AF65-F5344CB8AC3E}">
        <p14:creationId xmlns:p14="http://schemas.microsoft.com/office/powerpoint/2010/main" val="184603336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cSld name="Two Column">
    <p:spTree>
      <p:nvGrpSpPr>
        <p:cNvPr id="1" name=""/>
        <p:cNvGrpSpPr/>
        <p:nvPr/>
      </p:nvGrpSpPr>
      <p:grpSpPr>
        <a:xfrm>
          <a:off x="0" y="0"/>
          <a:ext cx="0" cy="0"/>
          <a:chOff x="0" y="0"/>
          <a:chExt cx="0" cy="0"/>
        </a:xfrm>
      </p:grpSpPr>
      <p:sp>
        <p:nvSpPr>
          <p:cNvPr id="8" name="Title 1"/>
          <p:cNvSpPr>
            <a:spLocks noGrp="1"/>
          </p:cNvSpPr>
          <p:nvPr>
            <p:ph type="title"/>
          </p:nvPr>
        </p:nvSpPr>
        <p:spPr>
          <a:xfrm>
            <a:off x="465600" y="327600"/>
            <a:ext cx="11318400" cy="486000"/>
          </a:xfrm>
        </p:spPr>
        <p:txBody>
          <a:bodyPr>
            <a:noAutofit/>
          </a:bodyPr>
          <a:lstStyle>
            <a:lvl1pPr algn="l">
              <a:defRPr sz="3600" b="1">
                <a:solidFill>
                  <a:schemeClr val="tx1"/>
                </a:solidFill>
              </a:defRPr>
            </a:lvl1pPr>
          </a:lstStyle>
          <a:p>
            <a:r>
              <a:rPr lang="en-US"/>
              <a:t>Click to edit Master title style</a:t>
            </a:r>
            <a:endParaRPr lang="en-CA" dirty="0"/>
          </a:p>
        </p:txBody>
      </p:sp>
      <p:sp>
        <p:nvSpPr>
          <p:cNvPr id="9" name="Content Placeholder 2"/>
          <p:cNvSpPr>
            <a:spLocks noGrp="1"/>
          </p:cNvSpPr>
          <p:nvPr>
            <p:ph idx="1"/>
          </p:nvPr>
        </p:nvSpPr>
        <p:spPr>
          <a:xfrm>
            <a:off x="476211" y="1000108"/>
            <a:ext cx="5554349" cy="4772142"/>
          </a:xfrm>
        </p:spPr>
        <p:txBody>
          <a:bodyPr>
            <a:normAutofit/>
          </a:bodyPr>
          <a:lstStyle>
            <a:lvl1pPr>
              <a:lnSpc>
                <a:spcPct val="135000"/>
              </a:lnSpc>
              <a:spcBef>
                <a:spcPts val="1200"/>
              </a:spcBef>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cxnSp>
        <p:nvCxnSpPr>
          <p:cNvPr id="11" name="Straight Connector 10"/>
          <p:cNvCxnSpPr/>
          <p:nvPr/>
        </p:nvCxnSpPr>
        <p:spPr>
          <a:xfrm flipV="1">
            <a:off x="609600" y="5952567"/>
            <a:ext cx="10972800" cy="1"/>
          </a:xfrm>
          <a:prstGeom prst="line">
            <a:avLst/>
          </a:prstGeom>
          <a:ln w="19050">
            <a:solidFill>
              <a:srgbClr val="7399C6"/>
            </a:solidFill>
          </a:ln>
        </p:spPr>
        <p:style>
          <a:lnRef idx="1">
            <a:schemeClr val="accent1"/>
          </a:lnRef>
          <a:fillRef idx="0">
            <a:schemeClr val="accent1"/>
          </a:fillRef>
          <a:effectRef idx="0">
            <a:schemeClr val="accent1"/>
          </a:effectRef>
          <a:fontRef idx="minor">
            <a:schemeClr val="tx1"/>
          </a:fontRef>
        </p:style>
      </p:cxnSp>
      <p:sp>
        <p:nvSpPr>
          <p:cNvPr id="12" name="Content Placeholder 2"/>
          <p:cNvSpPr>
            <a:spLocks noGrp="1"/>
          </p:cNvSpPr>
          <p:nvPr>
            <p:ph idx="14"/>
          </p:nvPr>
        </p:nvSpPr>
        <p:spPr>
          <a:xfrm>
            <a:off x="6286502" y="1000108"/>
            <a:ext cx="5554349" cy="4772142"/>
          </a:xfrm>
        </p:spPr>
        <p:txBody>
          <a:bodyPr>
            <a:normAutofit/>
          </a:bodyPr>
          <a:lstStyle>
            <a:lvl1pPr>
              <a:lnSpc>
                <a:spcPct val="135000"/>
              </a:lnSpc>
              <a:spcBef>
                <a:spcPts val="1200"/>
              </a:spcBef>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7" name="Slide Number Placeholder 5"/>
          <p:cNvSpPr>
            <a:spLocks noGrp="1"/>
          </p:cNvSpPr>
          <p:nvPr>
            <p:ph type="sldNum" sz="quarter" idx="4"/>
          </p:nvPr>
        </p:nvSpPr>
        <p:spPr>
          <a:xfrm>
            <a:off x="11239536" y="71415"/>
            <a:ext cx="6667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4D0C07F-0492-4187-AEDE-2AE399CAE64A}" type="slidenum">
              <a:rPr lang="en-US" smtClean="0">
                <a:solidFill>
                  <a:srgbClr val="00245D">
                    <a:tint val="75000"/>
                  </a:srgbClr>
                </a:solidFill>
              </a:rPr>
              <a:pPr>
                <a:defRPr/>
              </a:pPr>
              <a:t>‹#›</a:t>
            </a:fld>
            <a:endParaRPr lang="en-US" dirty="0">
              <a:solidFill>
                <a:srgbClr val="00245D">
                  <a:tint val="75000"/>
                </a:srgbClr>
              </a:solidFill>
            </a:endParaRPr>
          </a:p>
        </p:txBody>
      </p:sp>
      <p:sp>
        <p:nvSpPr>
          <p:cNvPr id="10" name="Date Placeholder 9"/>
          <p:cNvSpPr>
            <a:spLocks noGrp="1"/>
          </p:cNvSpPr>
          <p:nvPr>
            <p:ph type="dt" sz="half" idx="2"/>
          </p:nvPr>
        </p:nvSpPr>
        <p:spPr>
          <a:xfrm>
            <a:off x="3809984" y="6357959"/>
            <a:ext cx="2844800" cy="365125"/>
          </a:xfrm>
          <a:prstGeom prst="rect">
            <a:avLst/>
          </a:prstGeom>
        </p:spPr>
        <p:txBody>
          <a:bodyPr vert="horz" lIns="91440" tIns="45720" rIns="91440" bIns="45720" rtlCol="0" anchor="ctr"/>
          <a:lstStyle>
            <a:lvl1pPr algn="ctr">
              <a:defRPr sz="1200" baseline="0">
                <a:solidFill>
                  <a:schemeClr val="bg2"/>
                </a:solidFill>
                <a:latin typeface="Times New Roman" pitchFamily="18" charset="0"/>
              </a:defRPr>
            </a:lvl1pPr>
          </a:lstStyle>
          <a:p>
            <a:pPr>
              <a:defRPr/>
            </a:pPr>
            <a:endParaRPr lang="en-US" dirty="0">
              <a:solidFill>
                <a:srgbClr val="7399C6"/>
              </a:solidFill>
            </a:endParaRPr>
          </a:p>
        </p:txBody>
      </p:sp>
    </p:spTree>
    <p:extLst>
      <p:ext uri="{BB962C8B-B14F-4D97-AF65-F5344CB8AC3E}">
        <p14:creationId xmlns:p14="http://schemas.microsoft.com/office/powerpoint/2010/main" val="232011087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4A2EFEF-E1B6-47F7-AF26-7CD6C640C445}" type="datetimeFigureOut">
              <a:rPr lang="en-US" smtClean="0"/>
              <a:t>5/27/2022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3FC5DC-FCA9-473C-9B6B-CEE566963AEB}" type="slidenum">
              <a:rPr lang="en-US" smtClean="0"/>
              <a:t>‹#›</a:t>
            </a:fld>
            <a:endParaRPr lang="en-US"/>
          </a:p>
        </p:txBody>
      </p:sp>
    </p:spTree>
    <p:extLst>
      <p:ext uri="{BB962C8B-B14F-4D97-AF65-F5344CB8AC3E}">
        <p14:creationId xmlns:p14="http://schemas.microsoft.com/office/powerpoint/2010/main" val="166808386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A2EFEF-E1B6-47F7-AF26-7CD6C640C445}" type="datetimeFigureOut">
              <a:rPr lang="en-US" smtClean="0"/>
              <a:t>5/27/2022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3FC5DC-FCA9-473C-9B6B-CEE566963AEB}" type="slidenum">
              <a:rPr lang="en-US" smtClean="0"/>
              <a:t>‹#›</a:t>
            </a:fld>
            <a:endParaRPr lang="en-US"/>
          </a:p>
        </p:txBody>
      </p:sp>
    </p:spTree>
    <p:extLst>
      <p:ext uri="{BB962C8B-B14F-4D97-AF65-F5344CB8AC3E}">
        <p14:creationId xmlns:p14="http://schemas.microsoft.com/office/powerpoint/2010/main" val="75005366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4A2EFEF-E1B6-47F7-AF26-7CD6C640C445}" type="datetimeFigureOut">
              <a:rPr lang="en-US" smtClean="0"/>
              <a:t>5/27/2022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3FC5DC-FCA9-473C-9B6B-CEE566963AEB}" type="slidenum">
              <a:rPr lang="en-US" smtClean="0"/>
              <a:t>‹#›</a:t>
            </a:fld>
            <a:endParaRPr lang="en-US"/>
          </a:p>
        </p:txBody>
      </p:sp>
    </p:spTree>
    <p:extLst>
      <p:ext uri="{BB962C8B-B14F-4D97-AF65-F5344CB8AC3E}">
        <p14:creationId xmlns:p14="http://schemas.microsoft.com/office/powerpoint/2010/main" val="153863836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4A2EFEF-E1B6-47F7-AF26-7CD6C640C445}" type="datetimeFigureOut">
              <a:rPr lang="en-US" smtClean="0"/>
              <a:t>5/27/2022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3FC5DC-FCA9-473C-9B6B-CEE566963AEB}" type="slidenum">
              <a:rPr lang="en-US" smtClean="0"/>
              <a:t>‹#›</a:t>
            </a:fld>
            <a:endParaRPr lang="en-US"/>
          </a:p>
        </p:txBody>
      </p:sp>
    </p:spTree>
    <p:extLst>
      <p:ext uri="{BB962C8B-B14F-4D97-AF65-F5344CB8AC3E}">
        <p14:creationId xmlns:p14="http://schemas.microsoft.com/office/powerpoint/2010/main" val="409234843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4A2EFEF-E1B6-47F7-AF26-7CD6C640C445}" type="datetimeFigureOut">
              <a:rPr lang="en-US" smtClean="0"/>
              <a:t>5/27/2022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3FC5DC-FCA9-473C-9B6B-CEE566963AEB}" type="slidenum">
              <a:rPr lang="en-US" smtClean="0"/>
              <a:t>‹#›</a:t>
            </a:fld>
            <a:endParaRPr lang="en-US"/>
          </a:p>
        </p:txBody>
      </p:sp>
    </p:spTree>
    <p:extLst>
      <p:ext uri="{BB962C8B-B14F-4D97-AF65-F5344CB8AC3E}">
        <p14:creationId xmlns:p14="http://schemas.microsoft.com/office/powerpoint/2010/main" val="11973273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4A2EFEF-E1B6-47F7-AF26-7CD6C640C445}" type="datetimeFigureOut">
              <a:rPr lang="en-US" smtClean="0"/>
              <a:t>5/27/2022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3FC5DC-FCA9-473C-9B6B-CEE566963AEB}" type="slidenum">
              <a:rPr lang="en-US" smtClean="0"/>
              <a:t>‹#›</a:t>
            </a:fld>
            <a:endParaRPr lang="en-US"/>
          </a:p>
        </p:txBody>
      </p:sp>
    </p:spTree>
    <p:extLst>
      <p:ext uri="{BB962C8B-B14F-4D97-AF65-F5344CB8AC3E}">
        <p14:creationId xmlns:p14="http://schemas.microsoft.com/office/powerpoint/2010/main" val="335810971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A2EFEF-E1B6-47F7-AF26-7CD6C640C445}" type="datetimeFigureOut">
              <a:rPr lang="en-US" smtClean="0"/>
              <a:t>5/27/2022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3FC5DC-FCA9-473C-9B6B-CEE566963AEB}" type="slidenum">
              <a:rPr lang="en-US" smtClean="0"/>
              <a:t>‹#›</a:t>
            </a:fld>
            <a:endParaRPr lang="en-US"/>
          </a:p>
        </p:txBody>
      </p:sp>
    </p:spTree>
    <p:extLst>
      <p:ext uri="{BB962C8B-B14F-4D97-AF65-F5344CB8AC3E}">
        <p14:creationId xmlns:p14="http://schemas.microsoft.com/office/powerpoint/2010/main" val="29013106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1_Section Header Your Photo">
    <p:bg bwMode="gray">
      <p:bgPr>
        <a:solidFill>
          <a:schemeClr val="tx2"/>
        </a:solidFill>
        <a:effectLst/>
      </p:bgPr>
    </p:bg>
    <p:spTree>
      <p:nvGrpSpPr>
        <p:cNvPr id="1" name=""/>
        <p:cNvGrpSpPr/>
        <p:nvPr/>
      </p:nvGrpSpPr>
      <p:grpSpPr>
        <a:xfrm>
          <a:off x="0" y="0"/>
          <a:ext cx="0" cy="0"/>
          <a:chOff x="0" y="0"/>
          <a:chExt cx="0" cy="0"/>
        </a:xfrm>
      </p:grpSpPr>
      <p:sp>
        <p:nvSpPr>
          <p:cNvPr id="8" name="Freeform 7"/>
          <p:cNvSpPr/>
          <p:nvPr userDrawn="1"/>
        </p:nvSpPr>
        <p:spPr bwMode="gray">
          <a:xfrm>
            <a:off x="-76200" y="-32656"/>
            <a:ext cx="9492343"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80853" y="911860"/>
            <a:ext cx="3318329" cy="464288"/>
          </a:xfrm>
          <a:prstGeom prst="rect">
            <a:avLst/>
          </a:prstGeom>
        </p:spPr>
      </p:pic>
      <p:sp>
        <p:nvSpPr>
          <p:cNvPr id="2" name="Title 1"/>
          <p:cNvSpPr>
            <a:spLocks noGrp="1"/>
          </p:cNvSpPr>
          <p:nvPr>
            <p:ph type="ctrTitle" hasCustomPrompt="1"/>
          </p:nvPr>
        </p:nvSpPr>
        <p:spPr>
          <a:xfrm>
            <a:off x="1872341" y="2936911"/>
            <a:ext cx="5181600" cy="1143000"/>
          </a:xfrm>
        </p:spPr>
        <p:txBody>
          <a:bodyPr rIns="0" bIns="0" anchor="b" anchorCtr="0"/>
          <a:lstStyle>
            <a:lvl1pPr>
              <a:lnSpc>
                <a:spcPct val="90000"/>
              </a:lnSpc>
              <a:defRPr sz="2800" b="0">
                <a:solidFill>
                  <a:schemeClr val="tx2"/>
                </a:solidFill>
              </a:defRPr>
            </a:lvl1pPr>
          </a:lstStyle>
          <a:p>
            <a:r>
              <a:rPr lang="en-US" dirty="0"/>
              <a:t>Section Title</a:t>
            </a:r>
          </a:p>
        </p:txBody>
      </p:sp>
      <p:sp>
        <p:nvSpPr>
          <p:cNvPr id="3" name="Subtitle 2"/>
          <p:cNvSpPr>
            <a:spLocks noGrp="1"/>
          </p:cNvSpPr>
          <p:nvPr>
            <p:ph type="subTitle" idx="1" hasCustomPrompt="1"/>
          </p:nvPr>
        </p:nvSpPr>
        <p:spPr>
          <a:xfrm>
            <a:off x="1872341" y="4135003"/>
            <a:ext cx="5849259" cy="935515"/>
          </a:xfrm>
        </p:spPr>
        <p:txBody>
          <a:bodyPr/>
          <a:lstStyle>
            <a:lvl1pPr marL="0" indent="0" algn="l">
              <a:lnSpc>
                <a:spcPct val="90000"/>
              </a:lnSpc>
              <a:spcBef>
                <a:spcPts val="0"/>
              </a:spcBef>
              <a:buNone/>
              <a:defRPr sz="2000" baseline="0">
                <a:solidFill>
                  <a:schemeClr val="tx1"/>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308226633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4A2EFEF-E1B6-47F7-AF26-7CD6C640C445}" type="datetimeFigureOut">
              <a:rPr lang="en-US" smtClean="0"/>
              <a:t>5/27/2022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3FC5DC-FCA9-473C-9B6B-CEE566963AEB}" type="slidenum">
              <a:rPr lang="en-US" smtClean="0"/>
              <a:t>‹#›</a:t>
            </a:fld>
            <a:endParaRPr lang="en-US"/>
          </a:p>
        </p:txBody>
      </p:sp>
    </p:spTree>
    <p:extLst>
      <p:ext uri="{BB962C8B-B14F-4D97-AF65-F5344CB8AC3E}">
        <p14:creationId xmlns:p14="http://schemas.microsoft.com/office/powerpoint/2010/main" val="127116830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4A2EFEF-E1B6-47F7-AF26-7CD6C640C445}" type="datetimeFigureOut">
              <a:rPr lang="en-US" smtClean="0"/>
              <a:t>5/27/2022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3FC5DC-FCA9-473C-9B6B-CEE566963AEB}" type="slidenum">
              <a:rPr lang="en-US" smtClean="0"/>
              <a:t>‹#›</a:t>
            </a:fld>
            <a:endParaRPr lang="en-US"/>
          </a:p>
        </p:txBody>
      </p:sp>
    </p:spTree>
    <p:extLst>
      <p:ext uri="{BB962C8B-B14F-4D97-AF65-F5344CB8AC3E}">
        <p14:creationId xmlns:p14="http://schemas.microsoft.com/office/powerpoint/2010/main" val="252577047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A2EFEF-E1B6-47F7-AF26-7CD6C640C445}" type="datetimeFigureOut">
              <a:rPr lang="en-US" smtClean="0"/>
              <a:t>5/27/2022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3FC5DC-FCA9-473C-9B6B-CEE566963AEB}" type="slidenum">
              <a:rPr lang="en-US" smtClean="0"/>
              <a:t>‹#›</a:t>
            </a:fld>
            <a:endParaRPr lang="en-US"/>
          </a:p>
        </p:txBody>
      </p:sp>
    </p:spTree>
    <p:extLst>
      <p:ext uri="{BB962C8B-B14F-4D97-AF65-F5344CB8AC3E}">
        <p14:creationId xmlns:p14="http://schemas.microsoft.com/office/powerpoint/2010/main" val="59482356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A2EFEF-E1B6-47F7-AF26-7CD6C640C445}" type="datetimeFigureOut">
              <a:rPr lang="en-US" smtClean="0"/>
              <a:t>5/27/2022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3FC5DC-FCA9-473C-9B6B-CEE566963AEB}" type="slidenum">
              <a:rPr lang="en-US" smtClean="0"/>
              <a:t>‹#›</a:t>
            </a:fld>
            <a:endParaRPr lang="en-US"/>
          </a:p>
        </p:txBody>
      </p:sp>
    </p:spTree>
    <p:extLst>
      <p:ext uri="{BB962C8B-B14F-4D97-AF65-F5344CB8AC3E}">
        <p14:creationId xmlns:p14="http://schemas.microsoft.com/office/powerpoint/2010/main" val="232563642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p:cNvSpPr>
            <a:spLocks noGrp="1"/>
          </p:cNvSpPr>
          <p:nvPr>
            <p:ph type="body" sz="quarter" idx="13" hasCustomPrompt="1"/>
          </p:nvPr>
        </p:nvSpPr>
        <p:spPr>
          <a:xfrm>
            <a:off x="1320800" y="914400"/>
            <a:ext cx="9139936" cy="457200"/>
          </a:xfr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
        <p:nvSpPr>
          <p:cNvPr id="8" name="Date Placeholder 7"/>
          <p:cNvSpPr>
            <a:spLocks noGrp="1"/>
          </p:cNvSpPr>
          <p:nvPr>
            <p:ph type="dt" sz="half" idx="14"/>
          </p:nvPr>
        </p:nvSpPr>
        <p:spPr/>
        <p:txBody>
          <a:bodyPr/>
          <a:lstStyle/>
          <a:p>
            <a:fld id="{3C331FF3-EA99-4E82-B047-81B7D8D34F7B}" type="datetime1">
              <a:rPr lang="en-US" smtClean="0">
                <a:solidFill>
                  <a:srgbClr val="54585A"/>
                </a:solidFill>
              </a:rPr>
              <a:t>5/27/2022</a:t>
            </a:fld>
            <a:endParaRPr lang="en-US" dirty="0">
              <a:solidFill>
                <a:srgbClr val="54585A"/>
              </a:solidFill>
            </a:endParaRPr>
          </a:p>
        </p:txBody>
      </p:sp>
      <p:sp>
        <p:nvSpPr>
          <p:cNvPr id="9" name="Footer Placeholder 8"/>
          <p:cNvSpPr>
            <a:spLocks noGrp="1"/>
          </p:cNvSpPr>
          <p:nvPr>
            <p:ph type="ftr" sz="quarter" idx="15"/>
          </p:nvPr>
        </p:nvSpPr>
        <p:spPr/>
        <p:txBody>
          <a:bodyPr/>
          <a:lstStyle/>
          <a:p>
            <a:endParaRPr lang="en-US" dirty="0">
              <a:solidFill>
                <a:srgbClr val="54585A"/>
              </a:solidFill>
            </a:endParaRPr>
          </a:p>
        </p:txBody>
      </p:sp>
      <p:sp>
        <p:nvSpPr>
          <p:cNvPr id="10" name="Slide Number Placeholder 9"/>
          <p:cNvSpPr>
            <a:spLocks noGrp="1"/>
          </p:cNvSpPr>
          <p:nvPr>
            <p:ph type="sldNum" sz="quarter" idx="16"/>
          </p:nvPr>
        </p:nvSpPr>
        <p:spPr/>
        <p:txBody>
          <a:bodyPr/>
          <a:lstStyle/>
          <a:p>
            <a:fld id="{0D558541-60C9-42A2-8392-FF12533A6B7A}" type="slidenum">
              <a:rPr lang="en-US" smtClean="0">
                <a:solidFill>
                  <a:srgbClr val="B1ACCE"/>
                </a:solidFill>
              </a:rPr>
              <a:pPr/>
              <a:t>‹#›</a:t>
            </a:fld>
            <a:endParaRPr lang="en-US" dirty="0">
              <a:solidFill>
                <a:srgbClr val="B1ACCE"/>
              </a:solidFill>
            </a:endParaRPr>
          </a:p>
        </p:txBody>
      </p:sp>
      <p:sp>
        <p:nvSpPr>
          <p:cNvPr id="12" name="Title 11"/>
          <p:cNvSpPr>
            <a:spLocks noGrp="1"/>
          </p:cNvSpPr>
          <p:nvPr>
            <p:ph type="title"/>
          </p:nvPr>
        </p:nvSpPr>
        <p:spPr>
          <a:xfrm>
            <a:off x="1320801" y="98064"/>
            <a:ext cx="10285292" cy="762000"/>
          </a:xfrm>
        </p:spPr>
        <p:txBody>
          <a:bodyPr/>
          <a:lstStyle/>
          <a:p>
            <a:r>
              <a:rPr lang="en-US" dirty="0"/>
              <a:t>Click to edit Master title style</a:t>
            </a:r>
          </a:p>
        </p:txBody>
      </p:sp>
    </p:spTree>
    <p:extLst>
      <p:ext uri="{BB962C8B-B14F-4D97-AF65-F5344CB8AC3E}">
        <p14:creationId xmlns:p14="http://schemas.microsoft.com/office/powerpoint/2010/main" val="344857694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2466153" y="1896151"/>
            <a:ext cx="8402931" cy="2026939"/>
          </a:xfrm>
          <a:prstGeom prst="rect">
            <a:avLst/>
          </a:prstGeom>
        </p:spPr>
        <p:txBody>
          <a:bodyPr rIns="0" bIns="0" anchor="b" anchorCtr="0"/>
          <a:lstStyle>
            <a:lvl1pPr>
              <a:lnSpc>
                <a:spcPct val="90000"/>
              </a:lnSpc>
              <a:defRPr sz="5333" b="0">
                <a:solidFill>
                  <a:schemeClr val="tx2"/>
                </a:solidFill>
              </a:defRPr>
            </a:lvl1pPr>
          </a:lstStyle>
          <a:p>
            <a:r>
              <a:rPr lang="en-US" dirty="0"/>
              <a:t>Document Title</a:t>
            </a:r>
          </a:p>
        </p:txBody>
      </p:sp>
      <p:sp>
        <p:nvSpPr>
          <p:cNvPr id="8" name="Subtitle 2"/>
          <p:cNvSpPr>
            <a:spLocks noGrp="1"/>
          </p:cNvSpPr>
          <p:nvPr>
            <p:ph type="subTitle" idx="1" hasCustomPrompt="1"/>
          </p:nvPr>
        </p:nvSpPr>
        <p:spPr>
          <a:xfrm>
            <a:off x="2503449" y="4001392"/>
            <a:ext cx="8365636" cy="914400"/>
          </a:xfrm>
          <a:prstGeom prst="rect">
            <a:avLst/>
          </a:prstGeom>
        </p:spPr>
        <p:txBody>
          <a:bodyPr/>
          <a:lstStyle>
            <a:lvl1pPr marL="0" indent="0" algn="l">
              <a:lnSpc>
                <a:spcPct val="90000"/>
              </a:lnSpc>
              <a:spcBef>
                <a:spcPts val="0"/>
              </a:spcBef>
              <a:buNone/>
              <a:defRPr sz="3200" baseline="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Document Title</a:t>
            </a:r>
          </a:p>
        </p:txBody>
      </p:sp>
      <p:sp>
        <p:nvSpPr>
          <p:cNvPr id="9" name="Date Placeholder 3"/>
          <p:cNvSpPr>
            <a:spLocks noGrp="1"/>
          </p:cNvSpPr>
          <p:nvPr>
            <p:ph type="dt" sz="half" idx="10"/>
          </p:nvPr>
        </p:nvSpPr>
        <p:spPr>
          <a:xfrm>
            <a:off x="2512485" y="6443799"/>
            <a:ext cx="1143119" cy="224367"/>
          </a:xfrm>
          <a:prstGeom prst="rect">
            <a:avLst/>
          </a:prstGeom>
        </p:spPr>
        <p:txBody>
          <a:bodyPr/>
          <a:lstStyle>
            <a:lvl1pPr>
              <a:defRPr>
                <a:solidFill>
                  <a:schemeClr val="tx1"/>
                </a:solidFill>
              </a:defRPr>
            </a:lvl1pPr>
          </a:lstStyle>
          <a:p>
            <a:fld id="{E7359310-FC18-4280-BC0F-960B4B5A4395}" type="datetime1">
              <a:rPr lang="en-US" smtClean="0"/>
              <a:t>5/27/2022</a:t>
            </a:fld>
            <a:endParaRPr lang="en-US"/>
          </a:p>
        </p:txBody>
      </p:sp>
      <p:pic>
        <p:nvPicPr>
          <p:cNvPr id="11" name="Picture 10" descr="NM-Logo-Stacked-RGB.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75317" y="419100"/>
            <a:ext cx="3319032" cy="619451"/>
          </a:xfrm>
          <a:prstGeom prst="rect">
            <a:avLst/>
          </a:prstGeom>
        </p:spPr>
      </p:pic>
      <p:pic>
        <p:nvPicPr>
          <p:cNvPr id="2" name="Picture 1" descr="PPT-RGB-Shapes2.ai"/>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8820" y="374951"/>
            <a:ext cx="2997200" cy="3623733"/>
          </a:xfrm>
          <a:prstGeom prst="rect">
            <a:avLst/>
          </a:prstGeom>
        </p:spPr>
      </p:pic>
    </p:spTree>
    <p:extLst>
      <p:ext uri="{BB962C8B-B14F-4D97-AF65-F5344CB8AC3E}">
        <p14:creationId xmlns:p14="http://schemas.microsoft.com/office/powerpoint/2010/main" val="26273845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preserve="1" userDrawn="1">
  <p:cSld name="Section Header 5">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5" name="Freeform 14"/>
          <p:cNvSpPr/>
          <p:nvPr userDrawn="1"/>
        </p:nvSpPr>
        <p:spPr bwMode="gray">
          <a:xfrm>
            <a:off x="-43701" y="-43316"/>
            <a:ext cx="8920916" cy="693409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Title 1"/>
          <p:cNvSpPr>
            <a:spLocks noGrp="1"/>
          </p:cNvSpPr>
          <p:nvPr>
            <p:ph type="ctrTitle" hasCustomPrompt="1"/>
          </p:nvPr>
        </p:nvSpPr>
        <p:spPr>
          <a:xfrm>
            <a:off x="1465356" y="2356603"/>
            <a:ext cx="5181600" cy="1524000"/>
          </a:xfrm>
          <a:prstGeom prst="rect">
            <a:avLst/>
          </a:prstGeom>
        </p:spPr>
        <p:txBody>
          <a:bodyPr rIns="0" bIns="0" anchor="b" anchorCtr="0"/>
          <a:lstStyle>
            <a:lvl1pPr>
              <a:lnSpc>
                <a:spcPct val="90000"/>
              </a:lnSpc>
              <a:defRPr sz="3733" b="0">
                <a:solidFill>
                  <a:schemeClr val="tx2"/>
                </a:solidFill>
              </a:defRPr>
            </a:lvl1pPr>
          </a:lstStyle>
          <a:p>
            <a:r>
              <a:rPr lang="en-US" dirty="0"/>
              <a:t>Section Title</a:t>
            </a:r>
          </a:p>
        </p:txBody>
      </p:sp>
      <p:sp>
        <p:nvSpPr>
          <p:cNvPr id="18" name="Subtitle 2"/>
          <p:cNvSpPr>
            <a:spLocks noGrp="1"/>
          </p:cNvSpPr>
          <p:nvPr>
            <p:ph type="subTitle" idx="1" hasCustomPrompt="1"/>
          </p:nvPr>
        </p:nvSpPr>
        <p:spPr>
          <a:xfrm>
            <a:off x="1465356" y="3954049"/>
            <a:ext cx="5849259" cy="1247353"/>
          </a:xfrm>
          <a:prstGeom prst="rect">
            <a:avLst/>
          </a:prstGeom>
        </p:spPr>
        <p:txBody>
          <a:bodyPr/>
          <a:lstStyle>
            <a:lvl1pPr marL="0" indent="0" algn="l">
              <a:lnSpc>
                <a:spcPct val="90000"/>
              </a:lnSpc>
              <a:spcBef>
                <a:spcPts val="0"/>
              </a:spcBef>
              <a:buNone/>
              <a:defRPr sz="2667" baseline="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Text Goes here</a:t>
            </a:r>
          </a:p>
        </p:txBody>
      </p:sp>
      <p:pic>
        <p:nvPicPr>
          <p:cNvPr id="7" name="Picture 6" descr="NM-Logo-Stacked-RGB.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2384" y="419100"/>
            <a:ext cx="3319032" cy="619451"/>
          </a:xfrm>
          <a:prstGeom prst="rect">
            <a:avLst/>
          </a:prstGeom>
        </p:spPr>
      </p:pic>
    </p:spTree>
    <p:extLst>
      <p:ext uri="{BB962C8B-B14F-4D97-AF65-F5344CB8AC3E}">
        <p14:creationId xmlns:p14="http://schemas.microsoft.com/office/powerpoint/2010/main" val="183544266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userDrawn="1">
  <p:cSld name="3_Section Header 5">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13885" t="1076" r="13635" b="2463"/>
          <a:stretch/>
        </p:blipFill>
        <p:spPr>
          <a:xfrm>
            <a:off x="4356705" y="-28509"/>
            <a:ext cx="7848571" cy="6971176"/>
          </a:xfrm>
          <a:prstGeom prst="rect">
            <a:avLst/>
          </a:prstGeom>
        </p:spPr>
      </p:pic>
      <p:sp>
        <p:nvSpPr>
          <p:cNvPr id="15" name="Freeform 14"/>
          <p:cNvSpPr/>
          <p:nvPr userDrawn="1"/>
        </p:nvSpPr>
        <p:spPr bwMode="gray">
          <a:xfrm>
            <a:off x="-43701" y="-43316"/>
            <a:ext cx="8920916" cy="693409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Title 1"/>
          <p:cNvSpPr>
            <a:spLocks noGrp="1"/>
          </p:cNvSpPr>
          <p:nvPr>
            <p:ph type="ctrTitle" hasCustomPrompt="1"/>
          </p:nvPr>
        </p:nvSpPr>
        <p:spPr>
          <a:xfrm>
            <a:off x="1465356" y="2356603"/>
            <a:ext cx="5181600" cy="1524000"/>
          </a:xfrm>
          <a:prstGeom prst="rect">
            <a:avLst/>
          </a:prstGeom>
        </p:spPr>
        <p:txBody>
          <a:bodyPr rIns="0" bIns="0" anchor="b" anchorCtr="0"/>
          <a:lstStyle>
            <a:lvl1pPr>
              <a:lnSpc>
                <a:spcPct val="90000"/>
              </a:lnSpc>
              <a:defRPr sz="3733" b="0">
                <a:solidFill>
                  <a:schemeClr val="tx2"/>
                </a:solidFill>
              </a:defRPr>
            </a:lvl1pPr>
          </a:lstStyle>
          <a:p>
            <a:r>
              <a:rPr lang="en-US" dirty="0"/>
              <a:t>Section Title</a:t>
            </a:r>
          </a:p>
        </p:txBody>
      </p:sp>
      <p:sp>
        <p:nvSpPr>
          <p:cNvPr id="18" name="Subtitle 2"/>
          <p:cNvSpPr>
            <a:spLocks noGrp="1"/>
          </p:cNvSpPr>
          <p:nvPr>
            <p:ph type="subTitle" idx="1" hasCustomPrompt="1"/>
          </p:nvPr>
        </p:nvSpPr>
        <p:spPr>
          <a:xfrm>
            <a:off x="1465356" y="3954049"/>
            <a:ext cx="5849259" cy="1247353"/>
          </a:xfrm>
          <a:prstGeom prst="rect">
            <a:avLst/>
          </a:prstGeom>
        </p:spPr>
        <p:txBody>
          <a:bodyPr/>
          <a:lstStyle>
            <a:lvl1pPr marL="0" indent="0" algn="l">
              <a:lnSpc>
                <a:spcPct val="90000"/>
              </a:lnSpc>
              <a:spcBef>
                <a:spcPts val="0"/>
              </a:spcBef>
              <a:buNone/>
              <a:defRPr sz="2667" baseline="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Text Goes here</a:t>
            </a:r>
          </a:p>
        </p:txBody>
      </p:sp>
      <p:pic>
        <p:nvPicPr>
          <p:cNvPr id="7" name="Picture 6" descr="NM-Logo-Stacked-RGB.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2384" y="419100"/>
            <a:ext cx="3319032" cy="619451"/>
          </a:xfrm>
          <a:prstGeom prst="rect">
            <a:avLst/>
          </a:prstGeom>
        </p:spPr>
      </p:pic>
    </p:spTree>
    <p:extLst>
      <p:ext uri="{BB962C8B-B14F-4D97-AF65-F5344CB8AC3E}">
        <p14:creationId xmlns:p14="http://schemas.microsoft.com/office/powerpoint/2010/main" val="248540816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userDrawn="1">
  <p:cSld name="1_Section Header 5">
    <p:spTree>
      <p:nvGrpSpPr>
        <p:cNvPr id="1" name=""/>
        <p:cNvGrpSpPr/>
        <p:nvPr/>
      </p:nvGrpSpPr>
      <p:grpSpPr>
        <a:xfrm>
          <a:off x="0" y="0"/>
          <a:ext cx="0" cy="0"/>
          <a:chOff x="0" y="0"/>
          <a:chExt cx="0" cy="0"/>
        </a:xfrm>
      </p:grpSpPr>
      <p:pic>
        <p:nvPicPr>
          <p:cNvPr id="8" name="Picture 7" descr="Cadence Building rgb.jpg"/>
          <p:cNvPicPr>
            <a:picLocks noChangeAspect="1"/>
          </p:cNvPicPr>
          <p:nvPr userDrawn="1"/>
        </p:nvPicPr>
        <p:blipFill rotWithShape="1">
          <a:blip r:embed="rId2">
            <a:extLst>
              <a:ext uri="{28A0092B-C50C-407E-A947-70E740481C1C}">
                <a14:useLocalDpi xmlns:a14="http://schemas.microsoft.com/office/drawing/2010/main"/>
              </a:ext>
            </a:extLst>
          </a:blip>
          <a:srcRect t="6357" r="27029"/>
          <a:stretch/>
        </p:blipFill>
        <p:spPr>
          <a:xfrm>
            <a:off x="5146428" y="-25400"/>
            <a:ext cx="7190715" cy="6920888"/>
          </a:xfrm>
          <a:prstGeom prst="rect">
            <a:avLst/>
          </a:prstGeom>
        </p:spPr>
      </p:pic>
      <p:sp>
        <p:nvSpPr>
          <p:cNvPr id="15" name="Freeform 14"/>
          <p:cNvSpPr/>
          <p:nvPr userDrawn="1"/>
        </p:nvSpPr>
        <p:spPr bwMode="gray">
          <a:xfrm>
            <a:off x="-43701" y="-43316"/>
            <a:ext cx="8920916" cy="693409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Title 1"/>
          <p:cNvSpPr>
            <a:spLocks noGrp="1"/>
          </p:cNvSpPr>
          <p:nvPr>
            <p:ph type="ctrTitle" hasCustomPrompt="1"/>
          </p:nvPr>
        </p:nvSpPr>
        <p:spPr>
          <a:xfrm>
            <a:off x="1465356" y="2356603"/>
            <a:ext cx="5181600" cy="1524000"/>
          </a:xfrm>
          <a:prstGeom prst="rect">
            <a:avLst/>
          </a:prstGeom>
        </p:spPr>
        <p:txBody>
          <a:bodyPr rIns="0" bIns="0" anchor="b" anchorCtr="0"/>
          <a:lstStyle>
            <a:lvl1pPr>
              <a:lnSpc>
                <a:spcPct val="90000"/>
              </a:lnSpc>
              <a:defRPr sz="3733" b="0">
                <a:solidFill>
                  <a:schemeClr val="tx2"/>
                </a:solidFill>
              </a:defRPr>
            </a:lvl1pPr>
          </a:lstStyle>
          <a:p>
            <a:r>
              <a:rPr lang="en-US" dirty="0"/>
              <a:t>Section Title</a:t>
            </a:r>
          </a:p>
        </p:txBody>
      </p:sp>
      <p:sp>
        <p:nvSpPr>
          <p:cNvPr id="18" name="Subtitle 2"/>
          <p:cNvSpPr>
            <a:spLocks noGrp="1"/>
          </p:cNvSpPr>
          <p:nvPr>
            <p:ph type="subTitle" idx="1" hasCustomPrompt="1"/>
          </p:nvPr>
        </p:nvSpPr>
        <p:spPr>
          <a:xfrm>
            <a:off x="1465356" y="3954049"/>
            <a:ext cx="5849259" cy="1247353"/>
          </a:xfrm>
          <a:prstGeom prst="rect">
            <a:avLst/>
          </a:prstGeom>
        </p:spPr>
        <p:txBody>
          <a:bodyPr/>
          <a:lstStyle>
            <a:lvl1pPr marL="0" indent="0" algn="l">
              <a:lnSpc>
                <a:spcPct val="90000"/>
              </a:lnSpc>
              <a:spcBef>
                <a:spcPts val="0"/>
              </a:spcBef>
              <a:buNone/>
              <a:defRPr sz="2667" baseline="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Text Goes here</a:t>
            </a:r>
          </a:p>
        </p:txBody>
      </p:sp>
      <p:pic>
        <p:nvPicPr>
          <p:cNvPr id="7" name="Picture 6" descr="NM-Logo-Stacked-RGB.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2384" y="419100"/>
            <a:ext cx="3319032" cy="619451"/>
          </a:xfrm>
          <a:prstGeom prst="rect">
            <a:avLst/>
          </a:prstGeom>
        </p:spPr>
      </p:pic>
    </p:spTree>
    <p:extLst>
      <p:ext uri="{BB962C8B-B14F-4D97-AF65-F5344CB8AC3E}">
        <p14:creationId xmlns:p14="http://schemas.microsoft.com/office/powerpoint/2010/main" val="235422063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userDrawn="1">
  <p:cSld name="2_Section Header 5">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1404" t="6920" r="36395" b="3276"/>
          <a:stretch/>
        </p:blipFill>
        <p:spPr>
          <a:xfrm>
            <a:off x="4334933" y="1"/>
            <a:ext cx="7857067" cy="6870441"/>
          </a:xfrm>
          <a:prstGeom prst="rect">
            <a:avLst/>
          </a:prstGeom>
        </p:spPr>
      </p:pic>
      <p:sp>
        <p:nvSpPr>
          <p:cNvPr id="15" name="Freeform 14"/>
          <p:cNvSpPr/>
          <p:nvPr userDrawn="1"/>
        </p:nvSpPr>
        <p:spPr bwMode="gray">
          <a:xfrm>
            <a:off x="-43701" y="-43316"/>
            <a:ext cx="8920916" cy="693409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Title 1"/>
          <p:cNvSpPr>
            <a:spLocks noGrp="1"/>
          </p:cNvSpPr>
          <p:nvPr>
            <p:ph type="ctrTitle" hasCustomPrompt="1"/>
          </p:nvPr>
        </p:nvSpPr>
        <p:spPr>
          <a:xfrm>
            <a:off x="1465356" y="2356603"/>
            <a:ext cx="5181600" cy="1524000"/>
          </a:xfrm>
          <a:prstGeom prst="rect">
            <a:avLst/>
          </a:prstGeom>
        </p:spPr>
        <p:txBody>
          <a:bodyPr rIns="0" bIns="0" anchor="b" anchorCtr="0"/>
          <a:lstStyle>
            <a:lvl1pPr>
              <a:lnSpc>
                <a:spcPct val="90000"/>
              </a:lnSpc>
              <a:defRPr sz="3733" b="0">
                <a:solidFill>
                  <a:schemeClr val="tx2"/>
                </a:solidFill>
              </a:defRPr>
            </a:lvl1pPr>
          </a:lstStyle>
          <a:p>
            <a:r>
              <a:rPr lang="en-US" dirty="0"/>
              <a:t>Section Title</a:t>
            </a:r>
          </a:p>
        </p:txBody>
      </p:sp>
      <p:sp>
        <p:nvSpPr>
          <p:cNvPr id="18" name="Subtitle 2"/>
          <p:cNvSpPr>
            <a:spLocks noGrp="1"/>
          </p:cNvSpPr>
          <p:nvPr>
            <p:ph type="subTitle" idx="1" hasCustomPrompt="1"/>
          </p:nvPr>
        </p:nvSpPr>
        <p:spPr>
          <a:xfrm>
            <a:off x="1465356" y="3954049"/>
            <a:ext cx="5849259" cy="1247353"/>
          </a:xfrm>
          <a:prstGeom prst="rect">
            <a:avLst/>
          </a:prstGeom>
        </p:spPr>
        <p:txBody>
          <a:bodyPr/>
          <a:lstStyle>
            <a:lvl1pPr marL="0" indent="0" algn="l">
              <a:lnSpc>
                <a:spcPct val="90000"/>
              </a:lnSpc>
              <a:spcBef>
                <a:spcPts val="0"/>
              </a:spcBef>
              <a:buNone/>
              <a:defRPr sz="2667" baseline="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Text Goes here</a:t>
            </a:r>
          </a:p>
        </p:txBody>
      </p:sp>
      <p:pic>
        <p:nvPicPr>
          <p:cNvPr id="7" name="Picture 6" descr="NM-Logo-Stacked-RGB.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2384" y="419100"/>
            <a:ext cx="3319032" cy="619451"/>
          </a:xfrm>
          <a:prstGeom prst="rect">
            <a:avLst/>
          </a:prstGeom>
        </p:spPr>
      </p:pic>
    </p:spTree>
    <p:extLst>
      <p:ext uri="{BB962C8B-B14F-4D97-AF65-F5344CB8AC3E}">
        <p14:creationId xmlns:p14="http://schemas.microsoft.com/office/powerpoint/2010/main" val="21941804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2_Section Header Your Photo">
    <p:bg bwMode="gray">
      <p:bgPr>
        <a:solidFill>
          <a:schemeClr val="tx2"/>
        </a:solidFill>
        <a:effectLst/>
      </p:bgPr>
    </p:bg>
    <p:spTree>
      <p:nvGrpSpPr>
        <p:cNvPr id="1" name=""/>
        <p:cNvGrpSpPr/>
        <p:nvPr/>
      </p:nvGrpSpPr>
      <p:grpSpPr>
        <a:xfrm>
          <a:off x="0" y="0"/>
          <a:ext cx="0" cy="0"/>
          <a:chOff x="0" y="0"/>
          <a:chExt cx="0" cy="0"/>
        </a:xfrm>
      </p:grpSpPr>
      <p:pic>
        <p:nvPicPr>
          <p:cNvPr id="9" name="Picture 8" descr="ppt_gradient.jpg"/>
          <p:cNvPicPr>
            <a:picLocks noChangeAspect="1"/>
          </p:cNvPicPr>
          <p:nvPr userDrawn="1"/>
        </p:nvPicPr>
        <p:blipFill rotWithShape="1">
          <a:blip r:embed="rId2" cstate="email">
            <a:extLst>
              <a:ext uri="{28A0092B-C50C-407E-A947-70E740481C1C}">
                <a14:useLocalDpi xmlns:a14="http://schemas.microsoft.com/office/drawing/2010/main"/>
              </a:ext>
            </a:extLst>
          </a:blip>
          <a:srcRect l="1865" t="527" b="654"/>
          <a:stretch/>
        </p:blipFill>
        <p:spPr>
          <a:xfrm>
            <a:off x="0" y="1"/>
            <a:ext cx="12192000" cy="6858000"/>
          </a:xfrm>
          <a:prstGeom prst="rect">
            <a:avLst/>
          </a:prstGeom>
        </p:spPr>
      </p:pic>
      <p:sp>
        <p:nvSpPr>
          <p:cNvPr id="8" name="Freeform 7"/>
          <p:cNvSpPr/>
          <p:nvPr userDrawn="1"/>
        </p:nvSpPr>
        <p:spPr bwMode="gray">
          <a:xfrm>
            <a:off x="-76200" y="-32656"/>
            <a:ext cx="9492343"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0853" y="911860"/>
            <a:ext cx="3318329" cy="464288"/>
          </a:xfrm>
          <a:prstGeom prst="rect">
            <a:avLst/>
          </a:prstGeom>
        </p:spPr>
      </p:pic>
      <p:sp>
        <p:nvSpPr>
          <p:cNvPr id="2" name="Title 1"/>
          <p:cNvSpPr>
            <a:spLocks noGrp="1"/>
          </p:cNvSpPr>
          <p:nvPr>
            <p:ph type="ctrTitle" hasCustomPrompt="1"/>
          </p:nvPr>
        </p:nvSpPr>
        <p:spPr>
          <a:xfrm>
            <a:off x="1872341" y="2936911"/>
            <a:ext cx="5181600" cy="1143000"/>
          </a:xfrm>
        </p:spPr>
        <p:txBody>
          <a:bodyPr rIns="0" bIns="0" anchor="b" anchorCtr="0"/>
          <a:lstStyle>
            <a:lvl1pPr>
              <a:lnSpc>
                <a:spcPct val="90000"/>
              </a:lnSpc>
              <a:defRPr sz="2800" b="0">
                <a:solidFill>
                  <a:schemeClr val="tx2"/>
                </a:solidFill>
              </a:defRPr>
            </a:lvl1pPr>
          </a:lstStyle>
          <a:p>
            <a:r>
              <a:rPr lang="en-US" dirty="0"/>
              <a:t>Section Title</a:t>
            </a:r>
          </a:p>
        </p:txBody>
      </p:sp>
      <p:sp>
        <p:nvSpPr>
          <p:cNvPr id="3" name="Subtitle 2"/>
          <p:cNvSpPr>
            <a:spLocks noGrp="1"/>
          </p:cNvSpPr>
          <p:nvPr>
            <p:ph type="subTitle" idx="1" hasCustomPrompt="1"/>
          </p:nvPr>
        </p:nvSpPr>
        <p:spPr>
          <a:xfrm>
            <a:off x="1872341" y="4135003"/>
            <a:ext cx="5849259" cy="935515"/>
          </a:xfrm>
        </p:spPr>
        <p:txBody>
          <a:bodyPr/>
          <a:lstStyle>
            <a:lvl1pPr marL="0" indent="0" algn="l">
              <a:lnSpc>
                <a:spcPct val="90000"/>
              </a:lnSpc>
              <a:spcBef>
                <a:spcPts val="0"/>
              </a:spcBef>
              <a:buNone/>
              <a:defRPr sz="2000" baseline="0">
                <a:solidFill>
                  <a:schemeClr val="tx1"/>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38897567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preserve="1" userDrawn="1">
  <p:cSld name="4_Section Header 5">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1" t="8606" r="47461" b="12167"/>
          <a:stretch/>
        </p:blipFill>
        <p:spPr>
          <a:xfrm>
            <a:off x="5193695" y="0"/>
            <a:ext cx="7010400" cy="6858000"/>
          </a:xfrm>
          <a:prstGeom prst="rect">
            <a:avLst/>
          </a:prstGeom>
        </p:spPr>
      </p:pic>
      <p:sp>
        <p:nvSpPr>
          <p:cNvPr id="15" name="Freeform 14"/>
          <p:cNvSpPr/>
          <p:nvPr userDrawn="1"/>
        </p:nvSpPr>
        <p:spPr bwMode="gray">
          <a:xfrm>
            <a:off x="-43701" y="-43316"/>
            <a:ext cx="8920916" cy="693409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Title 1"/>
          <p:cNvSpPr>
            <a:spLocks noGrp="1"/>
          </p:cNvSpPr>
          <p:nvPr>
            <p:ph type="ctrTitle" hasCustomPrompt="1"/>
          </p:nvPr>
        </p:nvSpPr>
        <p:spPr>
          <a:xfrm>
            <a:off x="1465356" y="2356603"/>
            <a:ext cx="5181600" cy="1524000"/>
          </a:xfrm>
          <a:prstGeom prst="rect">
            <a:avLst/>
          </a:prstGeom>
        </p:spPr>
        <p:txBody>
          <a:bodyPr rIns="0" bIns="0" anchor="b" anchorCtr="0"/>
          <a:lstStyle>
            <a:lvl1pPr>
              <a:lnSpc>
                <a:spcPct val="90000"/>
              </a:lnSpc>
              <a:defRPr sz="3733" b="0">
                <a:solidFill>
                  <a:schemeClr val="tx2"/>
                </a:solidFill>
              </a:defRPr>
            </a:lvl1pPr>
          </a:lstStyle>
          <a:p>
            <a:r>
              <a:rPr lang="en-US" dirty="0"/>
              <a:t>Section Title</a:t>
            </a:r>
          </a:p>
        </p:txBody>
      </p:sp>
      <p:sp>
        <p:nvSpPr>
          <p:cNvPr id="18" name="Subtitle 2"/>
          <p:cNvSpPr>
            <a:spLocks noGrp="1"/>
          </p:cNvSpPr>
          <p:nvPr>
            <p:ph type="subTitle" idx="1" hasCustomPrompt="1"/>
          </p:nvPr>
        </p:nvSpPr>
        <p:spPr>
          <a:xfrm>
            <a:off x="1465356" y="3954049"/>
            <a:ext cx="5849259" cy="1247353"/>
          </a:xfrm>
          <a:prstGeom prst="rect">
            <a:avLst/>
          </a:prstGeom>
        </p:spPr>
        <p:txBody>
          <a:bodyPr/>
          <a:lstStyle>
            <a:lvl1pPr marL="0" indent="0" algn="l">
              <a:lnSpc>
                <a:spcPct val="90000"/>
              </a:lnSpc>
              <a:spcBef>
                <a:spcPts val="0"/>
              </a:spcBef>
              <a:buNone/>
              <a:defRPr sz="2667" baseline="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Text Goes here</a:t>
            </a:r>
          </a:p>
        </p:txBody>
      </p:sp>
      <p:pic>
        <p:nvPicPr>
          <p:cNvPr id="7" name="Picture 6" descr="NM-Logo-Stacked-RGB.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2384" y="419100"/>
            <a:ext cx="3319032" cy="619451"/>
          </a:xfrm>
          <a:prstGeom prst="rect">
            <a:avLst/>
          </a:prstGeom>
        </p:spPr>
      </p:pic>
    </p:spTree>
    <p:extLst>
      <p:ext uri="{BB962C8B-B14F-4D97-AF65-F5344CB8AC3E}">
        <p14:creationId xmlns:p14="http://schemas.microsoft.com/office/powerpoint/2010/main" val="42296133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preserve="1" userDrawn="1">
  <p:cSld name="5_Section Header 5">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9243" r="13668" b="1590"/>
          <a:stretch/>
        </p:blipFill>
        <p:spPr>
          <a:xfrm>
            <a:off x="4071091" y="-25400"/>
            <a:ext cx="8134939" cy="6930803"/>
          </a:xfrm>
          <a:prstGeom prst="rect">
            <a:avLst/>
          </a:prstGeom>
        </p:spPr>
      </p:pic>
      <p:sp>
        <p:nvSpPr>
          <p:cNvPr id="15" name="Freeform 14"/>
          <p:cNvSpPr/>
          <p:nvPr userDrawn="1"/>
        </p:nvSpPr>
        <p:spPr bwMode="gray">
          <a:xfrm>
            <a:off x="-43701" y="-43316"/>
            <a:ext cx="8920916" cy="693409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Title 1"/>
          <p:cNvSpPr>
            <a:spLocks noGrp="1"/>
          </p:cNvSpPr>
          <p:nvPr>
            <p:ph type="ctrTitle" hasCustomPrompt="1"/>
          </p:nvPr>
        </p:nvSpPr>
        <p:spPr>
          <a:xfrm>
            <a:off x="1465356" y="2356603"/>
            <a:ext cx="5181600" cy="1524000"/>
          </a:xfrm>
          <a:prstGeom prst="rect">
            <a:avLst/>
          </a:prstGeom>
        </p:spPr>
        <p:txBody>
          <a:bodyPr rIns="0" bIns="0" anchor="b" anchorCtr="0"/>
          <a:lstStyle>
            <a:lvl1pPr>
              <a:lnSpc>
                <a:spcPct val="90000"/>
              </a:lnSpc>
              <a:defRPr sz="3733" b="0">
                <a:solidFill>
                  <a:schemeClr val="tx2"/>
                </a:solidFill>
              </a:defRPr>
            </a:lvl1pPr>
          </a:lstStyle>
          <a:p>
            <a:r>
              <a:rPr lang="en-US" dirty="0"/>
              <a:t>Section Title</a:t>
            </a:r>
          </a:p>
        </p:txBody>
      </p:sp>
      <p:sp>
        <p:nvSpPr>
          <p:cNvPr id="18" name="Subtitle 2"/>
          <p:cNvSpPr>
            <a:spLocks noGrp="1"/>
          </p:cNvSpPr>
          <p:nvPr>
            <p:ph type="subTitle" idx="1" hasCustomPrompt="1"/>
          </p:nvPr>
        </p:nvSpPr>
        <p:spPr>
          <a:xfrm>
            <a:off x="1465356" y="3954049"/>
            <a:ext cx="5849259" cy="1247353"/>
          </a:xfrm>
          <a:prstGeom prst="rect">
            <a:avLst/>
          </a:prstGeom>
        </p:spPr>
        <p:txBody>
          <a:bodyPr/>
          <a:lstStyle>
            <a:lvl1pPr marL="0" indent="0" algn="l">
              <a:lnSpc>
                <a:spcPct val="90000"/>
              </a:lnSpc>
              <a:spcBef>
                <a:spcPts val="0"/>
              </a:spcBef>
              <a:buNone/>
              <a:defRPr sz="2667" baseline="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Text Goes here</a:t>
            </a:r>
          </a:p>
        </p:txBody>
      </p:sp>
      <p:pic>
        <p:nvPicPr>
          <p:cNvPr id="7" name="Picture 6" descr="NM-Logo-Stacked-RGB.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2384" y="419100"/>
            <a:ext cx="3319032" cy="619451"/>
          </a:xfrm>
          <a:prstGeom prst="rect">
            <a:avLst/>
          </a:prstGeom>
        </p:spPr>
      </p:pic>
    </p:spTree>
    <p:extLst>
      <p:ext uri="{BB962C8B-B14F-4D97-AF65-F5344CB8AC3E}">
        <p14:creationId xmlns:p14="http://schemas.microsoft.com/office/powerpoint/2010/main" val="123167295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preserve="1" userDrawn="1">
  <p:cSld name="6_Section Header 5">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r="16818"/>
          <a:stretch/>
        </p:blipFill>
        <p:spPr>
          <a:xfrm>
            <a:off x="3559770" y="-25399"/>
            <a:ext cx="8632231" cy="6905371"/>
          </a:xfrm>
          <a:prstGeom prst="rect">
            <a:avLst/>
          </a:prstGeom>
        </p:spPr>
      </p:pic>
      <p:sp>
        <p:nvSpPr>
          <p:cNvPr id="15" name="Freeform 14"/>
          <p:cNvSpPr/>
          <p:nvPr userDrawn="1"/>
        </p:nvSpPr>
        <p:spPr bwMode="gray">
          <a:xfrm>
            <a:off x="-43701" y="-43316"/>
            <a:ext cx="8920916" cy="693409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Title 1"/>
          <p:cNvSpPr>
            <a:spLocks noGrp="1"/>
          </p:cNvSpPr>
          <p:nvPr>
            <p:ph type="ctrTitle" hasCustomPrompt="1"/>
          </p:nvPr>
        </p:nvSpPr>
        <p:spPr>
          <a:xfrm>
            <a:off x="1465356" y="2356603"/>
            <a:ext cx="5181600" cy="1524000"/>
          </a:xfrm>
          <a:prstGeom prst="rect">
            <a:avLst/>
          </a:prstGeom>
        </p:spPr>
        <p:txBody>
          <a:bodyPr rIns="0" bIns="0" anchor="b" anchorCtr="0"/>
          <a:lstStyle>
            <a:lvl1pPr>
              <a:lnSpc>
                <a:spcPct val="90000"/>
              </a:lnSpc>
              <a:defRPr sz="3733" b="0">
                <a:solidFill>
                  <a:schemeClr val="tx2"/>
                </a:solidFill>
              </a:defRPr>
            </a:lvl1pPr>
          </a:lstStyle>
          <a:p>
            <a:r>
              <a:rPr lang="en-US" dirty="0"/>
              <a:t>Section Title</a:t>
            </a:r>
          </a:p>
        </p:txBody>
      </p:sp>
      <p:sp>
        <p:nvSpPr>
          <p:cNvPr id="18" name="Subtitle 2"/>
          <p:cNvSpPr>
            <a:spLocks noGrp="1"/>
          </p:cNvSpPr>
          <p:nvPr>
            <p:ph type="subTitle" idx="1" hasCustomPrompt="1"/>
          </p:nvPr>
        </p:nvSpPr>
        <p:spPr>
          <a:xfrm>
            <a:off x="1465356" y="3954049"/>
            <a:ext cx="5849259" cy="1247353"/>
          </a:xfrm>
          <a:prstGeom prst="rect">
            <a:avLst/>
          </a:prstGeom>
        </p:spPr>
        <p:txBody>
          <a:bodyPr/>
          <a:lstStyle>
            <a:lvl1pPr marL="0" indent="0" algn="l">
              <a:lnSpc>
                <a:spcPct val="90000"/>
              </a:lnSpc>
              <a:spcBef>
                <a:spcPts val="0"/>
              </a:spcBef>
              <a:buNone/>
              <a:defRPr sz="2667" baseline="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Text Goes here</a:t>
            </a:r>
          </a:p>
        </p:txBody>
      </p:sp>
      <p:pic>
        <p:nvPicPr>
          <p:cNvPr id="7" name="Picture 6" descr="NM-Logo-Stacked-RGB.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2384" y="419100"/>
            <a:ext cx="3319032" cy="619451"/>
          </a:xfrm>
          <a:prstGeom prst="rect">
            <a:avLst/>
          </a:prstGeom>
        </p:spPr>
      </p:pic>
    </p:spTree>
    <p:extLst>
      <p:ext uri="{BB962C8B-B14F-4D97-AF65-F5344CB8AC3E}">
        <p14:creationId xmlns:p14="http://schemas.microsoft.com/office/powerpoint/2010/main" val="161654475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preserve="1" userDrawn="1">
  <p:cSld name="Section Header 4">
    <p:spTree>
      <p:nvGrpSpPr>
        <p:cNvPr id="1" name=""/>
        <p:cNvGrpSpPr/>
        <p:nvPr/>
      </p:nvGrpSpPr>
      <p:grpSpPr>
        <a:xfrm>
          <a:off x="0" y="0"/>
          <a:ext cx="0" cy="0"/>
          <a:chOff x="0" y="0"/>
          <a:chExt cx="0" cy="0"/>
        </a:xfrm>
      </p:grpSpPr>
      <p:pic>
        <p:nvPicPr>
          <p:cNvPr id="2" name="Picture 1" descr="Cadence image1rgb 16x9.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2426" y="0"/>
            <a:ext cx="12159575" cy="6858000"/>
          </a:xfrm>
          <a:prstGeom prst="rect">
            <a:avLst/>
          </a:prstGeom>
        </p:spPr>
      </p:pic>
      <p:sp>
        <p:nvSpPr>
          <p:cNvPr id="16" name="Freeform 15"/>
          <p:cNvSpPr/>
          <p:nvPr userDrawn="1"/>
        </p:nvSpPr>
        <p:spPr bwMode="gray">
          <a:xfrm>
            <a:off x="-43701" y="-43316"/>
            <a:ext cx="8920916" cy="693409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Title 1"/>
          <p:cNvSpPr>
            <a:spLocks noGrp="1"/>
          </p:cNvSpPr>
          <p:nvPr>
            <p:ph type="ctrTitle" hasCustomPrompt="1"/>
          </p:nvPr>
        </p:nvSpPr>
        <p:spPr>
          <a:xfrm>
            <a:off x="1465356" y="2356603"/>
            <a:ext cx="5181600" cy="1524000"/>
          </a:xfrm>
          <a:prstGeom prst="rect">
            <a:avLst/>
          </a:prstGeom>
        </p:spPr>
        <p:txBody>
          <a:bodyPr rIns="0" bIns="0" anchor="b" anchorCtr="0"/>
          <a:lstStyle>
            <a:lvl1pPr>
              <a:lnSpc>
                <a:spcPct val="90000"/>
              </a:lnSpc>
              <a:defRPr sz="3733" b="0">
                <a:solidFill>
                  <a:schemeClr val="tx2"/>
                </a:solidFill>
              </a:defRPr>
            </a:lvl1pPr>
          </a:lstStyle>
          <a:p>
            <a:r>
              <a:rPr lang="en-US" dirty="0"/>
              <a:t>Section Title</a:t>
            </a:r>
          </a:p>
        </p:txBody>
      </p:sp>
      <p:sp>
        <p:nvSpPr>
          <p:cNvPr id="19" name="Subtitle 2"/>
          <p:cNvSpPr>
            <a:spLocks noGrp="1"/>
          </p:cNvSpPr>
          <p:nvPr>
            <p:ph type="subTitle" idx="1" hasCustomPrompt="1"/>
          </p:nvPr>
        </p:nvSpPr>
        <p:spPr>
          <a:xfrm>
            <a:off x="1465356" y="3954049"/>
            <a:ext cx="5849259" cy="1247353"/>
          </a:xfrm>
          <a:prstGeom prst="rect">
            <a:avLst/>
          </a:prstGeom>
        </p:spPr>
        <p:txBody>
          <a:bodyPr/>
          <a:lstStyle>
            <a:lvl1pPr marL="0" indent="0" algn="l">
              <a:lnSpc>
                <a:spcPct val="90000"/>
              </a:lnSpc>
              <a:spcBef>
                <a:spcPts val="0"/>
              </a:spcBef>
              <a:buNone/>
              <a:defRPr sz="2667" baseline="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Text Goes here</a:t>
            </a:r>
          </a:p>
        </p:txBody>
      </p:sp>
      <p:pic>
        <p:nvPicPr>
          <p:cNvPr id="7" name="Picture 6" descr="NM-Logo-Stacked-RGB.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2384" y="419100"/>
            <a:ext cx="3319032" cy="619451"/>
          </a:xfrm>
          <a:prstGeom prst="rect">
            <a:avLst/>
          </a:prstGeom>
        </p:spPr>
      </p:pic>
    </p:spTree>
    <p:extLst>
      <p:ext uri="{BB962C8B-B14F-4D97-AF65-F5344CB8AC3E}">
        <p14:creationId xmlns:p14="http://schemas.microsoft.com/office/powerpoint/2010/main" val="55992923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preserve="1" userDrawn="1">
  <p:cSld name="Section Header 3">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16" name="Freeform 15"/>
          <p:cNvSpPr/>
          <p:nvPr userDrawn="1"/>
        </p:nvSpPr>
        <p:spPr bwMode="gray">
          <a:xfrm>
            <a:off x="-43701" y="-43316"/>
            <a:ext cx="8920916" cy="693409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Title 1"/>
          <p:cNvSpPr>
            <a:spLocks noGrp="1"/>
          </p:cNvSpPr>
          <p:nvPr>
            <p:ph type="ctrTitle" hasCustomPrompt="1"/>
          </p:nvPr>
        </p:nvSpPr>
        <p:spPr>
          <a:xfrm>
            <a:off x="1465356" y="2356603"/>
            <a:ext cx="5181600" cy="1524000"/>
          </a:xfrm>
          <a:prstGeom prst="rect">
            <a:avLst/>
          </a:prstGeom>
        </p:spPr>
        <p:txBody>
          <a:bodyPr rIns="0" bIns="0" anchor="b" anchorCtr="0"/>
          <a:lstStyle>
            <a:lvl1pPr>
              <a:lnSpc>
                <a:spcPct val="90000"/>
              </a:lnSpc>
              <a:defRPr sz="3733" b="0">
                <a:solidFill>
                  <a:schemeClr val="tx2"/>
                </a:solidFill>
              </a:defRPr>
            </a:lvl1pPr>
          </a:lstStyle>
          <a:p>
            <a:r>
              <a:rPr lang="en-US" dirty="0"/>
              <a:t>Section Title</a:t>
            </a:r>
          </a:p>
        </p:txBody>
      </p:sp>
      <p:sp>
        <p:nvSpPr>
          <p:cNvPr id="19" name="Subtitle 2"/>
          <p:cNvSpPr>
            <a:spLocks noGrp="1"/>
          </p:cNvSpPr>
          <p:nvPr>
            <p:ph type="subTitle" idx="1" hasCustomPrompt="1"/>
          </p:nvPr>
        </p:nvSpPr>
        <p:spPr>
          <a:xfrm>
            <a:off x="1465356" y="3954049"/>
            <a:ext cx="5849259" cy="1247353"/>
          </a:xfrm>
          <a:prstGeom prst="rect">
            <a:avLst/>
          </a:prstGeom>
        </p:spPr>
        <p:txBody>
          <a:bodyPr/>
          <a:lstStyle>
            <a:lvl1pPr marL="0" indent="0" algn="l">
              <a:lnSpc>
                <a:spcPct val="90000"/>
              </a:lnSpc>
              <a:spcBef>
                <a:spcPts val="0"/>
              </a:spcBef>
              <a:buNone/>
              <a:defRPr sz="2667" baseline="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Text Goes here</a:t>
            </a:r>
          </a:p>
        </p:txBody>
      </p:sp>
      <p:pic>
        <p:nvPicPr>
          <p:cNvPr id="7" name="Picture 6" descr="NM-Logo-Stacked-RGB.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2384" y="419100"/>
            <a:ext cx="3319032" cy="619451"/>
          </a:xfrm>
          <a:prstGeom prst="rect">
            <a:avLst/>
          </a:prstGeom>
        </p:spPr>
      </p:pic>
    </p:spTree>
    <p:extLst>
      <p:ext uri="{BB962C8B-B14F-4D97-AF65-F5344CB8AC3E}">
        <p14:creationId xmlns:p14="http://schemas.microsoft.com/office/powerpoint/2010/main" val="174867034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preserve="1" userDrawn="1">
  <p:cSld name="Section Header 2">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t="18701" r="19757" b="11918"/>
          <a:stretch/>
        </p:blipFill>
        <p:spPr>
          <a:xfrm>
            <a:off x="307208" y="-1"/>
            <a:ext cx="11884793" cy="6858001"/>
          </a:xfrm>
          <a:prstGeom prst="rect">
            <a:avLst/>
          </a:prstGeom>
        </p:spPr>
      </p:pic>
      <p:sp>
        <p:nvSpPr>
          <p:cNvPr id="16" name="Freeform 15"/>
          <p:cNvSpPr/>
          <p:nvPr userDrawn="1"/>
        </p:nvSpPr>
        <p:spPr bwMode="gray">
          <a:xfrm>
            <a:off x="-43701" y="-43316"/>
            <a:ext cx="8920916" cy="693409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Title 1"/>
          <p:cNvSpPr>
            <a:spLocks noGrp="1"/>
          </p:cNvSpPr>
          <p:nvPr>
            <p:ph type="ctrTitle" hasCustomPrompt="1"/>
          </p:nvPr>
        </p:nvSpPr>
        <p:spPr>
          <a:xfrm>
            <a:off x="1465356" y="2356603"/>
            <a:ext cx="5181600" cy="1524000"/>
          </a:xfrm>
          <a:prstGeom prst="rect">
            <a:avLst/>
          </a:prstGeom>
        </p:spPr>
        <p:txBody>
          <a:bodyPr rIns="0" bIns="0" anchor="b" anchorCtr="0"/>
          <a:lstStyle>
            <a:lvl1pPr>
              <a:lnSpc>
                <a:spcPct val="90000"/>
              </a:lnSpc>
              <a:defRPr sz="3733" b="0">
                <a:solidFill>
                  <a:schemeClr val="tx2"/>
                </a:solidFill>
              </a:defRPr>
            </a:lvl1pPr>
          </a:lstStyle>
          <a:p>
            <a:r>
              <a:rPr lang="en-US" dirty="0"/>
              <a:t>Section Title</a:t>
            </a:r>
          </a:p>
        </p:txBody>
      </p:sp>
      <p:sp>
        <p:nvSpPr>
          <p:cNvPr id="15" name="Subtitle 2"/>
          <p:cNvSpPr>
            <a:spLocks noGrp="1"/>
          </p:cNvSpPr>
          <p:nvPr>
            <p:ph type="subTitle" idx="1" hasCustomPrompt="1"/>
          </p:nvPr>
        </p:nvSpPr>
        <p:spPr>
          <a:xfrm>
            <a:off x="1465356" y="3954049"/>
            <a:ext cx="5849259" cy="1247353"/>
          </a:xfrm>
          <a:prstGeom prst="rect">
            <a:avLst/>
          </a:prstGeom>
        </p:spPr>
        <p:txBody>
          <a:bodyPr/>
          <a:lstStyle>
            <a:lvl1pPr marL="0" indent="0" algn="l">
              <a:lnSpc>
                <a:spcPct val="90000"/>
              </a:lnSpc>
              <a:spcBef>
                <a:spcPts val="0"/>
              </a:spcBef>
              <a:buNone/>
              <a:defRPr sz="2667" baseline="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Text Goes here</a:t>
            </a:r>
          </a:p>
        </p:txBody>
      </p:sp>
      <p:pic>
        <p:nvPicPr>
          <p:cNvPr id="7" name="Picture 6" descr="NM-Logo-Stacked-RGB.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2384" y="419100"/>
            <a:ext cx="3319032" cy="619451"/>
          </a:xfrm>
          <a:prstGeom prst="rect">
            <a:avLst/>
          </a:prstGeom>
        </p:spPr>
      </p:pic>
    </p:spTree>
    <p:extLst>
      <p:ext uri="{BB962C8B-B14F-4D97-AF65-F5344CB8AC3E}">
        <p14:creationId xmlns:p14="http://schemas.microsoft.com/office/powerpoint/2010/main" val="275394678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5851" r="8863" b="6734"/>
          <a:stretch/>
        </p:blipFill>
        <p:spPr>
          <a:xfrm>
            <a:off x="5187656" y="-38878"/>
            <a:ext cx="7004345" cy="6927727"/>
          </a:xfrm>
          <a:prstGeom prst="rect">
            <a:avLst/>
          </a:prstGeom>
        </p:spPr>
      </p:pic>
      <p:sp>
        <p:nvSpPr>
          <p:cNvPr id="10" name="Freeform 9"/>
          <p:cNvSpPr/>
          <p:nvPr userDrawn="1"/>
        </p:nvSpPr>
        <p:spPr bwMode="gray">
          <a:xfrm>
            <a:off x="-43701" y="-43316"/>
            <a:ext cx="8920916" cy="693409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itle 1"/>
          <p:cNvSpPr>
            <a:spLocks noGrp="1"/>
          </p:cNvSpPr>
          <p:nvPr>
            <p:ph type="ctrTitle" hasCustomPrompt="1"/>
          </p:nvPr>
        </p:nvSpPr>
        <p:spPr>
          <a:xfrm>
            <a:off x="1465356" y="2356603"/>
            <a:ext cx="5181600" cy="1524000"/>
          </a:xfrm>
          <a:prstGeom prst="rect">
            <a:avLst/>
          </a:prstGeom>
        </p:spPr>
        <p:txBody>
          <a:bodyPr rIns="0" bIns="0" anchor="b" anchorCtr="0"/>
          <a:lstStyle>
            <a:lvl1pPr>
              <a:lnSpc>
                <a:spcPct val="90000"/>
              </a:lnSpc>
              <a:defRPr sz="3733" b="0">
                <a:solidFill>
                  <a:schemeClr val="tx2"/>
                </a:solidFill>
              </a:defRPr>
            </a:lvl1pPr>
          </a:lstStyle>
          <a:p>
            <a:r>
              <a:rPr lang="en-US" dirty="0"/>
              <a:t>Section Title</a:t>
            </a:r>
          </a:p>
        </p:txBody>
      </p:sp>
      <p:sp>
        <p:nvSpPr>
          <p:cNvPr id="13" name="Subtitle 2"/>
          <p:cNvSpPr>
            <a:spLocks noGrp="1"/>
          </p:cNvSpPr>
          <p:nvPr>
            <p:ph type="subTitle" idx="1" hasCustomPrompt="1"/>
          </p:nvPr>
        </p:nvSpPr>
        <p:spPr>
          <a:xfrm>
            <a:off x="1465356" y="3954049"/>
            <a:ext cx="5849259" cy="1247353"/>
          </a:xfrm>
          <a:prstGeom prst="rect">
            <a:avLst/>
          </a:prstGeom>
        </p:spPr>
        <p:txBody>
          <a:bodyPr/>
          <a:lstStyle>
            <a:lvl1pPr marL="0" indent="0" algn="l">
              <a:lnSpc>
                <a:spcPct val="90000"/>
              </a:lnSpc>
              <a:spcBef>
                <a:spcPts val="0"/>
              </a:spcBef>
              <a:buNone/>
              <a:defRPr sz="2667" baseline="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Text Goes here</a:t>
            </a:r>
          </a:p>
        </p:txBody>
      </p:sp>
      <p:pic>
        <p:nvPicPr>
          <p:cNvPr id="8" name="Picture 7" descr="NM-Logo-Stacked-RGB.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2384" y="419100"/>
            <a:ext cx="3319032" cy="619451"/>
          </a:xfrm>
          <a:prstGeom prst="rect">
            <a:avLst/>
          </a:prstGeom>
        </p:spPr>
      </p:pic>
    </p:spTree>
    <p:extLst>
      <p:ext uri="{BB962C8B-B14F-4D97-AF65-F5344CB8AC3E}">
        <p14:creationId xmlns:p14="http://schemas.microsoft.com/office/powerpoint/2010/main" val="85633323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preserve="1" userDrawn="1">
  <p:cSld name="Section Header 7">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6" name="Freeform 15"/>
          <p:cNvSpPr/>
          <p:nvPr userDrawn="1"/>
        </p:nvSpPr>
        <p:spPr bwMode="gray">
          <a:xfrm>
            <a:off x="-43701" y="-43316"/>
            <a:ext cx="8920916" cy="693409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Title 1"/>
          <p:cNvSpPr>
            <a:spLocks noGrp="1"/>
          </p:cNvSpPr>
          <p:nvPr>
            <p:ph type="ctrTitle" hasCustomPrompt="1"/>
          </p:nvPr>
        </p:nvSpPr>
        <p:spPr>
          <a:xfrm>
            <a:off x="1465356" y="2356603"/>
            <a:ext cx="5181600" cy="1524000"/>
          </a:xfrm>
          <a:prstGeom prst="rect">
            <a:avLst/>
          </a:prstGeom>
        </p:spPr>
        <p:txBody>
          <a:bodyPr rIns="0" bIns="0" anchor="b" anchorCtr="0"/>
          <a:lstStyle>
            <a:lvl1pPr>
              <a:lnSpc>
                <a:spcPct val="90000"/>
              </a:lnSpc>
              <a:defRPr sz="3733" b="0">
                <a:solidFill>
                  <a:schemeClr val="tx2"/>
                </a:solidFill>
              </a:defRPr>
            </a:lvl1pPr>
          </a:lstStyle>
          <a:p>
            <a:r>
              <a:rPr lang="en-US" dirty="0"/>
              <a:t>Section Title</a:t>
            </a:r>
          </a:p>
        </p:txBody>
      </p:sp>
      <p:sp>
        <p:nvSpPr>
          <p:cNvPr id="19" name="Subtitle 2"/>
          <p:cNvSpPr>
            <a:spLocks noGrp="1"/>
          </p:cNvSpPr>
          <p:nvPr>
            <p:ph type="subTitle" idx="1" hasCustomPrompt="1"/>
          </p:nvPr>
        </p:nvSpPr>
        <p:spPr>
          <a:xfrm>
            <a:off x="1465356" y="3954049"/>
            <a:ext cx="5849259" cy="1247353"/>
          </a:xfrm>
          <a:prstGeom prst="rect">
            <a:avLst/>
          </a:prstGeom>
        </p:spPr>
        <p:txBody>
          <a:bodyPr/>
          <a:lstStyle>
            <a:lvl1pPr marL="0" indent="0" algn="l">
              <a:lnSpc>
                <a:spcPct val="90000"/>
              </a:lnSpc>
              <a:spcBef>
                <a:spcPts val="0"/>
              </a:spcBef>
              <a:buNone/>
              <a:defRPr sz="2667" baseline="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Text Goes here</a:t>
            </a:r>
          </a:p>
        </p:txBody>
      </p:sp>
      <p:pic>
        <p:nvPicPr>
          <p:cNvPr id="9" name="Picture 8" descr="NM-Logo-Stacked-RGB.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6152" y="419100"/>
            <a:ext cx="3319032" cy="619451"/>
          </a:xfrm>
          <a:prstGeom prst="rect">
            <a:avLst/>
          </a:prstGeom>
        </p:spPr>
      </p:pic>
    </p:spTree>
    <p:extLst>
      <p:ext uri="{BB962C8B-B14F-4D97-AF65-F5344CB8AC3E}">
        <p14:creationId xmlns:p14="http://schemas.microsoft.com/office/powerpoint/2010/main" val="380810233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preserve="1" userDrawn="1">
  <p:cSld name="Section Header 9">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9" name="Freeform 8"/>
          <p:cNvSpPr/>
          <p:nvPr userDrawn="1"/>
        </p:nvSpPr>
        <p:spPr bwMode="gray">
          <a:xfrm>
            <a:off x="-43701" y="-43316"/>
            <a:ext cx="8920916" cy="693409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Title 1"/>
          <p:cNvSpPr>
            <a:spLocks noGrp="1"/>
          </p:cNvSpPr>
          <p:nvPr>
            <p:ph type="ctrTitle" hasCustomPrompt="1"/>
          </p:nvPr>
        </p:nvSpPr>
        <p:spPr>
          <a:xfrm>
            <a:off x="1465356" y="2356603"/>
            <a:ext cx="5181600" cy="1524000"/>
          </a:xfrm>
          <a:prstGeom prst="rect">
            <a:avLst/>
          </a:prstGeom>
        </p:spPr>
        <p:txBody>
          <a:bodyPr rIns="0" bIns="0" anchor="b" anchorCtr="0"/>
          <a:lstStyle>
            <a:lvl1pPr>
              <a:lnSpc>
                <a:spcPct val="90000"/>
              </a:lnSpc>
              <a:defRPr sz="3733" b="0">
                <a:solidFill>
                  <a:schemeClr val="tx2"/>
                </a:solidFill>
              </a:defRPr>
            </a:lvl1pPr>
          </a:lstStyle>
          <a:p>
            <a:r>
              <a:rPr lang="en-US" dirty="0"/>
              <a:t>Section Title</a:t>
            </a:r>
          </a:p>
        </p:txBody>
      </p:sp>
      <p:sp>
        <p:nvSpPr>
          <p:cNvPr id="15" name="Subtitle 2"/>
          <p:cNvSpPr>
            <a:spLocks noGrp="1"/>
          </p:cNvSpPr>
          <p:nvPr>
            <p:ph type="subTitle" idx="1" hasCustomPrompt="1"/>
          </p:nvPr>
        </p:nvSpPr>
        <p:spPr>
          <a:xfrm>
            <a:off x="1465356" y="3954049"/>
            <a:ext cx="5849259" cy="1247353"/>
          </a:xfrm>
          <a:prstGeom prst="rect">
            <a:avLst/>
          </a:prstGeom>
        </p:spPr>
        <p:txBody>
          <a:bodyPr/>
          <a:lstStyle>
            <a:lvl1pPr marL="0" indent="0" algn="l">
              <a:lnSpc>
                <a:spcPct val="90000"/>
              </a:lnSpc>
              <a:spcBef>
                <a:spcPts val="0"/>
              </a:spcBef>
              <a:buNone/>
              <a:defRPr sz="2667" baseline="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Text Goes here</a:t>
            </a:r>
          </a:p>
        </p:txBody>
      </p:sp>
      <p:pic>
        <p:nvPicPr>
          <p:cNvPr id="8" name="Picture 7" descr="NM-Logo-Stacked-RGB.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2384" y="419100"/>
            <a:ext cx="3319032" cy="619451"/>
          </a:xfrm>
          <a:prstGeom prst="rect">
            <a:avLst/>
          </a:prstGeom>
        </p:spPr>
      </p:pic>
    </p:spTree>
    <p:extLst>
      <p:ext uri="{BB962C8B-B14F-4D97-AF65-F5344CB8AC3E}">
        <p14:creationId xmlns:p14="http://schemas.microsoft.com/office/powerpoint/2010/main" val="42555672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preserve="1" userDrawn="1">
  <p:cSld name="Section Header Your Photo">
    <p:bg>
      <p:bgPr>
        <a:blipFill rotWithShape="1">
          <a:blip r:embed="rId2"/>
          <a:stretch>
            <a:fillRect/>
          </a:stretch>
        </a:blipFill>
        <a:effectLst/>
      </p:bgPr>
    </p:bg>
    <p:spTree>
      <p:nvGrpSpPr>
        <p:cNvPr id="1" name=""/>
        <p:cNvGrpSpPr/>
        <p:nvPr/>
      </p:nvGrpSpPr>
      <p:grpSpPr>
        <a:xfrm>
          <a:off x="0" y="0"/>
          <a:ext cx="0" cy="0"/>
          <a:chOff x="0" y="0"/>
          <a:chExt cx="0" cy="0"/>
        </a:xfrm>
      </p:grpSpPr>
      <p:sp>
        <p:nvSpPr>
          <p:cNvPr id="11" name="TextBox 10"/>
          <p:cNvSpPr txBox="1"/>
          <p:nvPr userDrawn="1"/>
        </p:nvSpPr>
        <p:spPr>
          <a:xfrm>
            <a:off x="12293600" y="1169739"/>
            <a:ext cx="3153969" cy="4316661"/>
          </a:xfrm>
          <a:prstGeom prst="rect">
            <a:avLst/>
          </a:prstGeom>
          <a:solidFill>
            <a:schemeClr val="tx1">
              <a:lumMod val="60000"/>
              <a:lumOff val="40000"/>
            </a:schemeClr>
          </a:solidFill>
        </p:spPr>
        <p:txBody>
          <a:bodyPr wrap="square" lIns="0" tIns="0" rIns="0" bIns="0" rtlCol="0">
            <a:noAutofit/>
          </a:bodyPr>
          <a:lstStyle/>
          <a:p>
            <a:pPr>
              <a:lnSpc>
                <a:spcPct val="90000"/>
              </a:lnSpc>
              <a:spcBef>
                <a:spcPts val="800"/>
              </a:spcBef>
            </a:pPr>
            <a:r>
              <a:rPr lang="en-US" sz="1600" spc="-67" dirty="0">
                <a:solidFill>
                  <a:schemeClr val="bg1"/>
                </a:solidFill>
              </a:rPr>
              <a:t>How to put in your own Photo:</a:t>
            </a:r>
          </a:p>
          <a:p>
            <a:pPr>
              <a:lnSpc>
                <a:spcPct val="90000"/>
              </a:lnSpc>
              <a:spcBef>
                <a:spcPts val="800"/>
              </a:spcBef>
            </a:pPr>
            <a:r>
              <a:rPr lang="en-US" sz="1600" spc="-67" dirty="0">
                <a:solidFill>
                  <a:schemeClr val="bg1"/>
                </a:solidFill>
              </a:rPr>
              <a:t>Go to ‘View-Slide Master’</a:t>
            </a:r>
          </a:p>
          <a:p>
            <a:pPr>
              <a:lnSpc>
                <a:spcPct val="90000"/>
              </a:lnSpc>
              <a:spcBef>
                <a:spcPts val="800"/>
              </a:spcBef>
            </a:pPr>
            <a:r>
              <a:rPr lang="en-US" sz="1600" spc="-67" dirty="0">
                <a:solidFill>
                  <a:schemeClr val="bg1"/>
                </a:solidFill>
              </a:rPr>
              <a:t>Go to ‘Insert-Picture’</a:t>
            </a:r>
          </a:p>
          <a:p>
            <a:pPr>
              <a:lnSpc>
                <a:spcPct val="90000"/>
              </a:lnSpc>
              <a:spcBef>
                <a:spcPts val="800"/>
              </a:spcBef>
            </a:pPr>
            <a:r>
              <a:rPr lang="en-US" sz="1600" spc="-67" dirty="0">
                <a:solidFill>
                  <a:schemeClr val="bg1"/>
                </a:solidFill>
              </a:rPr>
              <a:t>Browse to the</a:t>
            </a:r>
            <a:r>
              <a:rPr lang="en-US" sz="1600" spc="-67" baseline="0" dirty="0">
                <a:solidFill>
                  <a:schemeClr val="bg1"/>
                </a:solidFill>
              </a:rPr>
              <a:t> image you would like to place. Image should be 1024x768, 1200x900, or other 4:3 aspect ratio</a:t>
            </a:r>
          </a:p>
          <a:p>
            <a:pPr>
              <a:lnSpc>
                <a:spcPct val="90000"/>
              </a:lnSpc>
              <a:spcBef>
                <a:spcPts val="800"/>
              </a:spcBef>
            </a:pPr>
            <a:r>
              <a:rPr lang="en-US" sz="1600" spc="-67" dirty="0">
                <a:solidFill>
                  <a:schemeClr val="bg1"/>
                </a:solidFill>
              </a:rPr>
              <a:t>Select image and click OK</a:t>
            </a:r>
          </a:p>
          <a:p>
            <a:pPr>
              <a:lnSpc>
                <a:spcPct val="90000"/>
              </a:lnSpc>
              <a:spcBef>
                <a:spcPts val="800"/>
              </a:spcBef>
            </a:pPr>
            <a:r>
              <a:rPr lang="en-US" sz="1600" spc="-67" dirty="0">
                <a:solidFill>
                  <a:schemeClr val="bg1"/>
                </a:solidFill>
              </a:rPr>
              <a:t>Scale to full screen size if necessary.</a:t>
            </a:r>
          </a:p>
          <a:p>
            <a:pPr>
              <a:lnSpc>
                <a:spcPct val="90000"/>
              </a:lnSpc>
              <a:spcBef>
                <a:spcPts val="800"/>
              </a:spcBef>
            </a:pPr>
            <a:r>
              <a:rPr lang="en-US" sz="1600" spc="-67" dirty="0">
                <a:solidFill>
                  <a:schemeClr val="bg1"/>
                </a:solidFill>
              </a:rPr>
              <a:t>Click image, go</a:t>
            </a:r>
            <a:r>
              <a:rPr lang="en-US" sz="1600" spc="-67" baseline="0" dirty="0">
                <a:solidFill>
                  <a:schemeClr val="bg1"/>
                </a:solidFill>
              </a:rPr>
              <a:t> to ‘Format-</a:t>
            </a:r>
            <a:r>
              <a:rPr lang="en-US" sz="1600" spc="-67" dirty="0">
                <a:solidFill>
                  <a:schemeClr val="bg1"/>
                </a:solidFill>
              </a:rPr>
              <a:t>Send to Back’</a:t>
            </a:r>
          </a:p>
          <a:p>
            <a:pPr>
              <a:lnSpc>
                <a:spcPct val="90000"/>
              </a:lnSpc>
              <a:spcBef>
                <a:spcPts val="800"/>
              </a:spcBef>
            </a:pPr>
            <a:r>
              <a:rPr lang="en-US" sz="1600" spc="-67" dirty="0">
                <a:solidFill>
                  <a:schemeClr val="bg1"/>
                </a:solidFill>
              </a:rPr>
              <a:t>Go to ‘View-Normal’ to return to slides</a:t>
            </a:r>
          </a:p>
        </p:txBody>
      </p:sp>
      <p:sp>
        <p:nvSpPr>
          <p:cNvPr id="16" name="Freeform 15"/>
          <p:cNvSpPr/>
          <p:nvPr userDrawn="1"/>
        </p:nvSpPr>
        <p:spPr bwMode="gray">
          <a:xfrm>
            <a:off x="-43701" y="-43316"/>
            <a:ext cx="8920916" cy="693409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Title 1"/>
          <p:cNvSpPr>
            <a:spLocks noGrp="1"/>
          </p:cNvSpPr>
          <p:nvPr>
            <p:ph type="ctrTitle" hasCustomPrompt="1"/>
          </p:nvPr>
        </p:nvSpPr>
        <p:spPr>
          <a:xfrm>
            <a:off x="1465356" y="2356603"/>
            <a:ext cx="5181600" cy="1524000"/>
          </a:xfrm>
          <a:prstGeom prst="rect">
            <a:avLst/>
          </a:prstGeom>
        </p:spPr>
        <p:txBody>
          <a:bodyPr rIns="0" bIns="0" anchor="b" anchorCtr="0"/>
          <a:lstStyle>
            <a:lvl1pPr>
              <a:lnSpc>
                <a:spcPct val="90000"/>
              </a:lnSpc>
              <a:defRPr sz="3733" b="0">
                <a:solidFill>
                  <a:schemeClr val="tx2"/>
                </a:solidFill>
              </a:defRPr>
            </a:lvl1pPr>
          </a:lstStyle>
          <a:p>
            <a:r>
              <a:rPr lang="en-US" dirty="0"/>
              <a:t>Section Title</a:t>
            </a:r>
          </a:p>
        </p:txBody>
      </p:sp>
      <p:sp>
        <p:nvSpPr>
          <p:cNvPr id="19" name="Subtitle 2"/>
          <p:cNvSpPr>
            <a:spLocks noGrp="1"/>
          </p:cNvSpPr>
          <p:nvPr>
            <p:ph type="subTitle" idx="1" hasCustomPrompt="1"/>
          </p:nvPr>
        </p:nvSpPr>
        <p:spPr>
          <a:xfrm>
            <a:off x="1465356" y="3954049"/>
            <a:ext cx="5849259" cy="1247353"/>
          </a:xfrm>
          <a:prstGeom prst="rect">
            <a:avLst/>
          </a:prstGeom>
        </p:spPr>
        <p:txBody>
          <a:bodyPr/>
          <a:lstStyle>
            <a:lvl1pPr marL="0" indent="0" algn="l">
              <a:lnSpc>
                <a:spcPct val="90000"/>
              </a:lnSpc>
              <a:spcBef>
                <a:spcPts val="0"/>
              </a:spcBef>
              <a:buNone/>
              <a:defRPr sz="2667" baseline="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Text Goes here</a:t>
            </a:r>
          </a:p>
        </p:txBody>
      </p:sp>
      <p:pic>
        <p:nvPicPr>
          <p:cNvPr id="7" name="Picture 6" descr="NM-Logo-Stacked-RGB.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6152" y="419100"/>
            <a:ext cx="3319032" cy="619451"/>
          </a:xfrm>
          <a:prstGeom prst="rect">
            <a:avLst/>
          </a:prstGeom>
        </p:spPr>
      </p:pic>
    </p:spTree>
    <p:extLst>
      <p:ext uri="{BB962C8B-B14F-4D97-AF65-F5344CB8AC3E}">
        <p14:creationId xmlns:p14="http://schemas.microsoft.com/office/powerpoint/2010/main" val="34199970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Breaker Pag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93767" y="4267209"/>
            <a:ext cx="11398236" cy="1228343"/>
          </a:xfrm>
          <a:prstGeom prst="rect">
            <a:avLst/>
          </a:prstGeom>
        </p:spPr>
      </p:pic>
      <p:sp>
        <p:nvSpPr>
          <p:cNvPr id="3" name="Subtitle 2"/>
          <p:cNvSpPr>
            <a:spLocks noGrp="1"/>
          </p:cNvSpPr>
          <p:nvPr>
            <p:ph type="subTitle" idx="1" hasCustomPrompt="1"/>
          </p:nvPr>
        </p:nvSpPr>
        <p:spPr>
          <a:xfrm>
            <a:off x="1872341" y="5584368"/>
            <a:ext cx="5849259" cy="685800"/>
          </a:xfrm>
        </p:spPr>
        <p:txBody>
          <a:bodyPr/>
          <a:lstStyle>
            <a:lvl1pPr marL="0" indent="0" algn="l">
              <a:lnSpc>
                <a:spcPct val="90000"/>
              </a:lnSpc>
              <a:spcBef>
                <a:spcPts val="0"/>
              </a:spcBef>
              <a:buNone/>
              <a:defRPr sz="2000" baseline="0">
                <a:solidFill>
                  <a:schemeClr val="tx1"/>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Secondary Text Goes here</a:t>
            </a:r>
          </a:p>
        </p:txBody>
      </p:sp>
      <p:sp>
        <p:nvSpPr>
          <p:cNvPr id="2" name="Title 1"/>
          <p:cNvSpPr>
            <a:spLocks noGrp="1"/>
          </p:cNvSpPr>
          <p:nvPr>
            <p:ph type="ctrTitle" hasCustomPrompt="1"/>
          </p:nvPr>
        </p:nvSpPr>
        <p:spPr>
          <a:xfrm>
            <a:off x="1872341" y="4375777"/>
            <a:ext cx="9710059" cy="993991"/>
          </a:xfrm>
        </p:spPr>
        <p:txBody>
          <a:bodyPr rIns="0" bIns="0" anchor="ctr" anchorCtr="0"/>
          <a:lstStyle>
            <a:lvl1pPr>
              <a:lnSpc>
                <a:spcPct val="90000"/>
              </a:lnSpc>
              <a:defRPr sz="2800" b="0" baseline="0">
                <a:solidFill>
                  <a:schemeClr val="bg1"/>
                </a:solidFill>
              </a:defRPr>
            </a:lvl1pPr>
          </a:lstStyle>
          <a:p>
            <a:r>
              <a:rPr lang="en-US" dirty="0"/>
              <a:t>Breaker Page Title Goes Here</a:t>
            </a:r>
          </a:p>
        </p:txBody>
      </p:sp>
      <p:pic>
        <p:nvPicPr>
          <p:cNvPr id="6" name="Pictur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0853" y="911860"/>
            <a:ext cx="3318329" cy="464288"/>
          </a:xfrm>
          <a:prstGeom prst="rect">
            <a:avLst/>
          </a:prstGeom>
        </p:spPr>
      </p:pic>
      <p:sp>
        <p:nvSpPr>
          <p:cNvPr id="8" name="TextBox 7"/>
          <p:cNvSpPr txBox="1"/>
          <p:nvPr userDrawn="1"/>
        </p:nvSpPr>
        <p:spPr>
          <a:xfrm>
            <a:off x="10157060" y="103559"/>
            <a:ext cx="1120541" cy="396240"/>
          </a:xfrm>
          <a:prstGeom prst="rect">
            <a:avLst/>
          </a:prstGeom>
          <a:noFill/>
        </p:spPr>
        <p:txBody>
          <a:bodyPr wrap="square" lIns="0" tIns="0" rIns="0" bIns="0" rtlCol="0">
            <a:noAutofit/>
          </a:bodyPr>
          <a:lstStyle/>
          <a:p>
            <a:pPr fontAlgn="base">
              <a:lnSpc>
                <a:spcPct val="90000"/>
              </a:lnSpc>
              <a:spcBef>
                <a:spcPts val="600"/>
              </a:spcBef>
              <a:spcAft>
                <a:spcPct val="0"/>
              </a:spcAft>
            </a:pPr>
            <a:r>
              <a:rPr lang="en-US" sz="1851" b="1" spc="-51" dirty="0">
                <a:solidFill>
                  <a:srgbClr val="FF0000"/>
                </a:solidFill>
                <a:latin typeface="Arial" pitchFamily="34" charset="0"/>
              </a:rPr>
              <a:t>DRAFT</a:t>
            </a:r>
          </a:p>
        </p:txBody>
      </p:sp>
    </p:spTree>
    <p:extLst>
      <p:ext uri="{BB962C8B-B14F-4D97-AF65-F5344CB8AC3E}">
        <p14:creationId xmlns:p14="http://schemas.microsoft.com/office/powerpoint/2010/main" val="190075276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preserve="1" userDrawn="1">
  <p:cSld name="2_Section Header Your Photo">
    <p:bg>
      <p:bgPr>
        <a:blipFill rotWithShape="1">
          <a:blip r:embed="rId2"/>
          <a:stretch>
            <a:fillRect/>
          </a:stretch>
        </a:blipFill>
        <a:effectLst/>
      </p:bgPr>
    </p:bg>
    <p:spTree>
      <p:nvGrpSpPr>
        <p:cNvPr id="1" name=""/>
        <p:cNvGrpSpPr/>
        <p:nvPr/>
      </p:nvGrpSpPr>
      <p:grpSpPr>
        <a:xfrm>
          <a:off x="0" y="0"/>
          <a:ext cx="0" cy="0"/>
          <a:chOff x="0" y="0"/>
          <a:chExt cx="0" cy="0"/>
        </a:xfrm>
      </p:grpSpPr>
      <p:sp>
        <p:nvSpPr>
          <p:cNvPr id="11" name="Freeform 10"/>
          <p:cNvSpPr/>
          <p:nvPr userDrawn="1"/>
        </p:nvSpPr>
        <p:spPr bwMode="gray">
          <a:xfrm>
            <a:off x="-43701" y="-43316"/>
            <a:ext cx="8920916" cy="693409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itle 1"/>
          <p:cNvSpPr>
            <a:spLocks noGrp="1"/>
          </p:cNvSpPr>
          <p:nvPr>
            <p:ph type="ctrTitle" hasCustomPrompt="1"/>
          </p:nvPr>
        </p:nvSpPr>
        <p:spPr>
          <a:xfrm>
            <a:off x="1465356" y="2356603"/>
            <a:ext cx="5181600" cy="1524000"/>
          </a:xfrm>
          <a:prstGeom prst="rect">
            <a:avLst/>
          </a:prstGeom>
        </p:spPr>
        <p:txBody>
          <a:bodyPr rIns="0" bIns="0" anchor="b" anchorCtr="0"/>
          <a:lstStyle>
            <a:lvl1pPr>
              <a:lnSpc>
                <a:spcPct val="90000"/>
              </a:lnSpc>
              <a:defRPr sz="3733" b="0">
                <a:solidFill>
                  <a:schemeClr val="tx2"/>
                </a:solidFill>
              </a:defRPr>
            </a:lvl1pPr>
          </a:lstStyle>
          <a:p>
            <a:r>
              <a:rPr lang="en-US" dirty="0"/>
              <a:t>Section Title</a:t>
            </a:r>
          </a:p>
        </p:txBody>
      </p:sp>
      <p:sp>
        <p:nvSpPr>
          <p:cNvPr id="14" name="Subtitle 2"/>
          <p:cNvSpPr>
            <a:spLocks noGrp="1"/>
          </p:cNvSpPr>
          <p:nvPr>
            <p:ph type="subTitle" idx="1" hasCustomPrompt="1"/>
          </p:nvPr>
        </p:nvSpPr>
        <p:spPr>
          <a:xfrm>
            <a:off x="1465356" y="3954049"/>
            <a:ext cx="5849259" cy="1247353"/>
          </a:xfrm>
          <a:prstGeom prst="rect">
            <a:avLst/>
          </a:prstGeom>
        </p:spPr>
        <p:txBody>
          <a:bodyPr/>
          <a:lstStyle>
            <a:lvl1pPr marL="0" indent="0" algn="l">
              <a:lnSpc>
                <a:spcPct val="90000"/>
              </a:lnSpc>
              <a:spcBef>
                <a:spcPts val="0"/>
              </a:spcBef>
              <a:buNone/>
              <a:defRPr sz="2667" baseline="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Text Goes here</a:t>
            </a:r>
          </a:p>
        </p:txBody>
      </p:sp>
      <p:pic>
        <p:nvPicPr>
          <p:cNvPr id="6" name="Picture 5" descr="NM-Logo-Stacked-RGB.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6152" y="419100"/>
            <a:ext cx="3319032" cy="619451"/>
          </a:xfrm>
          <a:prstGeom prst="rect">
            <a:avLst/>
          </a:prstGeom>
        </p:spPr>
      </p:pic>
    </p:spTree>
    <p:extLst>
      <p:ext uri="{BB962C8B-B14F-4D97-AF65-F5344CB8AC3E}">
        <p14:creationId xmlns:p14="http://schemas.microsoft.com/office/powerpoint/2010/main" val="401643210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userDrawn="1">
  <p:cSld name="1_Section Header Your Photo">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Freeform 6"/>
          <p:cNvSpPr/>
          <p:nvPr userDrawn="1"/>
        </p:nvSpPr>
        <p:spPr bwMode="gray">
          <a:xfrm>
            <a:off x="-43701" y="-43316"/>
            <a:ext cx="8920916" cy="693409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itle 1"/>
          <p:cNvSpPr>
            <a:spLocks noGrp="1"/>
          </p:cNvSpPr>
          <p:nvPr>
            <p:ph type="ctrTitle" hasCustomPrompt="1"/>
          </p:nvPr>
        </p:nvSpPr>
        <p:spPr>
          <a:xfrm>
            <a:off x="1465356" y="2356603"/>
            <a:ext cx="5181600" cy="1524000"/>
          </a:xfrm>
          <a:prstGeom prst="rect">
            <a:avLst/>
          </a:prstGeom>
        </p:spPr>
        <p:txBody>
          <a:bodyPr rIns="0" bIns="0" anchor="b" anchorCtr="0"/>
          <a:lstStyle>
            <a:lvl1pPr>
              <a:lnSpc>
                <a:spcPct val="90000"/>
              </a:lnSpc>
              <a:defRPr sz="3733" b="0">
                <a:solidFill>
                  <a:schemeClr val="tx2"/>
                </a:solidFill>
              </a:defRPr>
            </a:lvl1pPr>
          </a:lstStyle>
          <a:p>
            <a:r>
              <a:rPr lang="en-US" dirty="0"/>
              <a:t>Section Title</a:t>
            </a:r>
          </a:p>
        </p:txBody>
      </p:sp>
      <p:sp>
        <p:nvSpPr>
          <p:cNvPr id="13" name="Subtitle 2"/>
          <p:cNvSpPr>
            <a:spLocks noGrp="1"/>
          </p:cNvSpPr>
          <p:nvPr>
            <p:ph type="subTitle" idx="1" hasCustomPrompt="1"/>
          </p:nvPr>
        </p:nvSpPr>
        <p:spPr>
          <a:xfrm>
            <a:off x="1465356" y="3954049"/>
            <a:ext cx="5849259" cy="1247353"/>
          </a:xfrm>
          <a:prstGeom prst="rect">
            <a:avLst/>
          </a:prstGeom>
        </p:spPr>
        <p:txBody>
          <a:bodyPr/>
          <a:lstStyle>
            <a:lvl1pPr marL="0" indent="0" algn="l">
              <a:lnSpc>
                <a:spcPct val="90000"/>
              </a:lnSpc>
              <a:spcBef>
                <a:spcPts val="0"/>
              </a:spcBef>
              <a:buNone/>
              <a:defRPr sz="2667" baseline="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Text Goes here</a:t>
            </a:r>
          </a:p>
        </p:txBody>
      </p:sp>
      <p:pic>
        <p:nvPicPr>
          <p:cNvPr id="6" name="Picture 5" descr="NM-Logo-Stacked-RGB.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2384" y="419100"/>
            <a:ext cx="3319032" cy="619451"/>
          </a:xfrm>
          <a:prstGeom prst="rect">
            <a:avLst/>
          </a:prstGeom>
        </p:spPr>
      </p:pic>
    </p:spTree>
    <p:extLst>
      <p:ext uri="{BB962C8B-B14F-4D97-AF65-F5344CB8AC3E}">
        <p14:creationId xmlns:p14="http://schemas.microsoft.com/office/powerpoint/2010/main" val="221838465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userDrawn="1">
  <p:cSld name="Breaker Page">
    <p:spTree>
      <p:nvGrpSpPr>
        <p:cNvPr id="1" name=""/>
        <p:cNvGrpSpPr/>
        <p:nvPr/>
      </p:nvGrpSpPr>
      <p:grpSpPr>
        <a:xfrm>
          <a:off x="0" y="0"/>
          <a:ext cx="0" cy="0"/>
          <a:chOff x="0" y="0"/>
          <a:chExt cx="0" cy="0"/>
        </a:xfrm>
      </p:grpSpPr>
      <p:sp>
        <p:nvSpPr>
          <p:cNvPr id="7" name="Subtitle 2"/>
          <p:cNvSpPr>
            <a:spLocks noGrp="1"/>
          </p:cNvSpPr>
          <p:nvPr>
            <p:ph type="subTitle" idx="1" hasCustomPrompt="1"/>
          </p:nvPr>
        </p:nvSpPr>
        <p:spPr>
          <a:xfrm>
            <a:off x="1478949" y="5694703"/>
            <a:ext cx="5849259" cy="914400"/>
          </a:xfrm>
          <a:prstGeom prst="rect">
            <a:avLst/>
          </a:prstGeom>
        </p:spPr>
        <p:txBody>
          <a:bodyPr/>
          <a:lstStyle>
            <a:lvl1pPr marL="0" indent="0" algn="l">
              <a:lnSpc>
                <a:spcPct val="90000"/>
              </a:lnSpc>
              <a:spcBef>
                <a:spcPts val="0"/>
              </a:spcBef>
              <a:buNone/>
              <a:defRPr sz="2667" baseline="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Text Goes here</a:t>
            </a:r>
          </a:p>
        </p:txBody>
      </p:sp>
      <p:pic>
        <p:nvPicPr>
          <p:cNvPr id="3" name="Picture 2" descr="PPT-RGB-Shapes3.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0867" y="3660019"/>
            <a:ext cx="12192000" cy="1896164"/>
          </a:xfrm>
          <a:prstGeom prst="rect">
            <a:avLst/>
          </a:prstGeom>
        </p:spPr>
      </p:pic>
      <p:pic>
        <p:nvPicPr>
          <p:cNvPr id="10" name="Picture 9" descr="NM-Logo-Stacked-RGB.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6152" y="419100"/>
            <a:ext cx="3319032" cy="619451"/>
          </a:xfrm>
          <a:prstGeom prst="rect">
            <a:avLst/>
          </a:prstGeom>
        </p:spPr>
      </p:pic>
      <p:sp>
        <p:nvSpPr>
          <p:cNvPr id="8" name="Title 1"/>
          <p:cNvSpPr>
            <a:spLocks noGrp="1"/>
          </p:cNvSpPr>
          <p:nvPr>
            <p:ph type="ctrTitle" hasCustomPrompt="1"/>
          </p:nvPr>
        </p:nvSpPr>
        <p:spPr>
          <a:xfrm>
            <a:off x="1449065" y="3793068"/>
            <a:ext cx="9710059" cy="1595568"/>
          </a:xfrm>
          <a:prstGeom prst="rect">
            <a:avLst/>
          </a:prstGeom>
        </p:spPr>
        <p:txBody>
          <a:bodyPr rIns="0" bIns="0" anchor="ctr" anchorCtr="0"/>
          <a:lstStyle>
            <a:lvl1pPr>
              <a:lnSpc>
                <a:spcPct val="90000"/>
              </a:lnSpc>
              <a:defRPr sz="3733" b="0" baseline="0">
                <a:solidFill>
                  <a:schemeClr val="bg1"/>
                </a:solidFill>
              </a:defRPr>
            </a:lvl1pPr>
          </a:lstStyle>
          <a:p>
            <a:r>
              <a:rPr lang="en-US" dirty="0"/>
              <a:t>Breaker Page Title Goes Here</a:t>
            </a:r>
          </a:p>
        </p:txBody>
      </p:sp>
    </p:spTree>
    <p:extLst>
      <p:ext uri="{BB962C8B-B14F-4D97-AF65-F5344CB8AC3E}">
        <p14:creationId xmlns:p14="http://schemas.microsoft.com/office/powerpoint/2010/main" val="63747060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Date Placeholder 11"/>
          <p:cNvSpPr>
            <a:spLocks noGrp="1"/>
          </p:cNvSpPr>
          <p:nvPr>
            <p:ph type="dt" sz="half" idx="14"/>
          </p:nvPr>
        </p:nvSpPr>
        <p:spPr>
          <a:xfrm>
            <a:off x="3133344" y="6436626"/>
            <a:ext cx="1133856" cy="224367"/>
          </a:xfrm>
          <a:prstGeom prst="rect">
            <a:avLst/>
          </a:prstGeom>
        </p:spPr>
        <p:txBody>
          <a:bodyPr/>
          <a:lstStyle/>
          <a:p>
            <a:fld id="{B24FC912-3353-4476-8C06-B6E47636F106}" type="datetime1">
              <a:rPr lang="en-US" smtClean="0"/>
              <a:t>5/27/2022</a:t>
            </a:fld>
            <a:endParaRPr lang="en-US" dirty="0"/>
          </a:p>
        </p:txBody>
      </p:sp>
      <p:sp>
        <p:nvSpPr>
          <p:cNvPr id="13" name="Footer Placeholder 12"/>
          <p:cNvSpPr>
            <a:spLocks noGrp="1"/>
          </p:cNvSpPr>
          <p:nvPr>
            <p:ph type="ftr" sz="quarter" idx="15"/>
          </p:nvPr>
        </p:nvSpPr>
        <p:spPr>
          <a:xfrm>
            <a:off x="4162659" y="6374244"/>
            <a:ext cx="6908800" cy="308355"/>
          </a:xfrm>
          <a:prstGeom prst="rect">
            <a:avLst/>
          </a:prstGeom>
        </p:spPr>
        <p:txBody>
          <a:bodyPr/>
          <a:lstStyle/>
          <a:p>
            <a:endParaRPr lang="en-US" dirty="0">
              <a:solidFill>
                <a:srgbClr val="605F62"/>
              </a:solidFill>
            </a:endParaRPr>
          </a:p>
        </p:txBody>
      </p:sp>
      <p:sp>
        <p:nvSpPr>
          <p:cNvPr id="14" name="Slide Number Placeholder 13"/>
          <p:cNvSpPr>
            <a:spLocks noGrp="1"/>
          </p:cNvSpPr>
          <p:nvPr>
            <p:ph type="sldNum" sz="quarter" idx="16"/>
          </p:nvPr>
        </p:nvSpPr>
        <p:spPr>
          <a:xfrm>
            <a:off x="11074399" y="6374245"/>
            <a:ext cx="462327" cy="308355"/>
          </a:xfrm>
          <a:prstGeom prst="rect">
            <a:avLst/>
          </a:prstGeom>
        </p:spPr>
        <p:txBody>
          <a:bodyPr/>
          <a:lstStyle/>
          <a:p>
            <a:fld id="{0D558541-60C9-42A2-8392-FF12533A6B7A}" type="slidenum">
              <a:rPr lang="en-US" smtClean="0"/>
              <a:pPr/>
              <a:t>‹#›</a:t>
            </a:fld>
            <a:endParaRPr lang="en-US" dirty="0"/>
          </a:p>
        </p:txBody>
      </p:sp>
      <p:sp>
        <p:nvSpPr>
          <p:cNvPr id="9" name="Title 1"/>
          <p:cNvSpPr>
            <a:spLocks noGrp="1"/>
          </p:cNvSpPr>
          <p:nvPr>
            <p:ph type="title"/>
          </p:nvPr>
        </p:nvSpPr>
        <p:spPr>
          <a:xfrm>
            <a:off x="1464743" y="169881"/>
            <a:ext cx="9573685" cy="1016000"/>
          </a:xfrm>
        </p:spPr>
        <p:txBody>
          <a:bodyPr/>
          <a:lstStyle>
            <a:lvl1pPr>
              <a:lnSpc>
                <a:spcPct val="90000"/>
              </a:lnSpc>
              <a:defRPr/>
            </a:lvl1pPr>
          </a:lstStyle>
          <a:p>
            <a:r>
              <a:rPr lang="en-US" dirty="0"/>
              <a:t>Click to edit Master title style</a:t>
            </a:r>
          </a:p>
        </p:txBody>
      </p:sp>
      <p:sp>
        <p:nvSpPr>
          <p:cNvPr id="10" name="Content Placeholder 2"/>
          <p:cNvSpPr>
            <a:spLocks noGrp="1"/>
          </p:cNvSpPr>
          <p:nvPr>
            <p:ph idx="1"/>
          </p:nvPr>
        </p:nvSpPr>
        <p:spPr>
          <a:xfrm>
            <a:off x="1241840" y="2035613"/>
            <a:ext cx="9796587" cy="39687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p:cNvSpPr>
            <a:spLocks noGrp="1"/>
          </p:cNvSpPr>
          <p:nvPr>
            <p:ph type="body" sz="quarter" idx="13" hasCustomPrompt="1"/>
          </p:nvPr>
        </p:nvSpPr>
        <p:spPr>
          <a:xfrm>
            <a:off x="1464742" y="1195843"/>
            <a:ext cx="9573684" cy="609600"/>
          </a:xfrm>
        </p:spPr>
        <p:txBody>
          <a:bodyPr/>
          <a:lstStyle>
            <a:lvl1pPr marL="0" indent="0">
              <a:lnSpc>
                <a:spcPct val="85000"/>
              </a:lnSpc>
              <a:spcBef>
                <a:spcPts val="0"/>
              </a:spcBef>
              <a:buNone/>
              <a:defRPr sz="2667" spc="-107" baseline="0">
                <a:solidFill>
                  <a:schemeClr val="accent2"/>
                </a:solidFill>
              </a:defRPr>
            </a:lvl1pPr>
            <a:lvl2pPr marL="275160" indent="0">
              <a:buNone/>
              <a:defRPr/>
            </a:lvl2pPr>
            <a:lvl3pPr marL="609585" indent="0">
              <a:buNone/>
              <a:defRPr/>
            </a:lvl3pPr>
            <a:lvl4pPr marL="842412" indent="0">
              <a:buNone/>
              <a:defRPr/>
            </a:lvl4pPr>
            <a:lvl5pPr marL="1073123" indent="0">
              <a:buNone/>
              <a:defRPr/>
            </a:lvl5pPr>
          </a:lstStyle>
          <a:p>
            <a:pPr lvl="0"/>
            <a:r>
              <a:rPr lang="en-US" dirty="0"/>
              <a:t>Slide Subtitle</a:t>
            </a:r>
          </a:p>
        </p:txBody>
      </p:sp>
    </p:spTree>
    <p:extLst>
      <p:ext uri="{BB962C8B-B14F-4D97-AF65-F5344CB8AC3E}">
        <p14:creationId xmlns:p14="http://schemas.microsoft.com/office/powerpoint/2010/main" val="187755515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3" name="Date Placeholder 11"/>
          <p:cNvSpPr>
            <a:spLocks noGrp="1"/>
          </p:cNvSpPr>
          <p:nvPr>
            <p:ph type="dt" sz="half" idx="14"/>
          </p:nvPr>
        </p:nvSpPr>
        <p:spPr>
          <a:xfrm>
            <a:off x="3133344" y="6436626"/>
            <a:ext cx="1133856" cy="224367"/>
          </a:xfrm>
          <a:prstGeom prst="rect">
            <a:avLst/>
          </a:prstGeom>
        </p:spPr>
        <p:txBody>
          <a:bodyPr/>
          <a:lstStyle/>
          <a:p>
            <a:fld id="{5D17D0C4-435A-48B7-AA57-65CDC8C15AC8}" type="datetime1">
              <a:rPr lang="en-US" smtClean="0"/>
              <a:t>5/27/2022</a:t>
            </a:fld>
            <a:endParaRPr lang="en-US" dirty="0"/>
          </a:p>
        </p:txBody>
      </p:sp>
      <p:sp>
        <p:nvSpPr>
          <p:cNvPr id="14" name="Footer Placeholder 12"/>
          <p:cNvSpPr>
            <a:spLocks noGrp="1"/>
          </p:cNvSpPr>
          <p:nvPr>
            <p:ph type="ftr" sz="quarter" idx="15"/>
          </p:nvPr>
        </p:nvSpPr>
        <p:spPr>
          <a:xfrm>
            <a:off x="4162659" y="6374244"/>
            <a:ext cx="6908800" cy="308355"/>
          </a:xfrm>
          <a:prstGeom prst="rect">
            <a:avLst/>
          </a:prstGeom>
        </p:spPr>
        <p:txBody>
          <a:bodyPr/>
          <a:lstStyle/>
          <a:p>
            <a:endParaRPr lang="en-US" dirty="0">
              <a:solidFill>
                <a:srgbClr val="605F62"/>
              </a:solidFill>
            </a:endParaRPr>
          </a:p>
        </p:txBody>
      </p:sp>
      <p:sp>
        <p:nvSpPr>
          <p:cNvPr id="15" name="Slide Number Placeholder 13"/>
          <p:cNvSpPr>
            <a:spLocks noGrp="1"/>
          </p:cNvSpPr>
          <p:nvPr>
            <p:ph type="sldNum" sz="quarter" idx="16"/>
          </p:nvPr>
        </p:nvSpPr>
        <p:spPr>
          <a:xfrm>
            <a:off x="11074399" y="6374245"/>
            <a:ext cx="462327" cy="308355"/>
          </a:xfrm>
          <a:prstGeom prst="rect">
            <a:avLst/>
          </a:prstGeom>
        </p:spPr>
        <p:txBody>
          <a:bodyPr/>
          <a:lstStyle/>
          <a:p>
            <a:fld id="{0D558541-60C9-42A2-8392-FF12533A6B7A}" type="slidenum">
              <a:rPr lang="en-US" smtClean="0"/>
              <a:pPr/>
              <a:t>‹#›</a:t>
            </a:fld>
            <a:endParaRPr lang="en-US" dirty="0"/>
          </a:p>
        </p:txBody>
      </p:sp>
      <p:sp>
        <p:nvSpPr>
          <p:cNvPr id="9" name="Title 1"/>
          <p:cNvSpPr>
            <a:spLocks noGrp="1"/>
          </p:cNvSpPr>
          <p:nvPr>
            <p:ph type="title"/>
          </p:nvPr>
        </p:nvSpPr>
        <p:spPr>
          <a:xfrm>
            <a:off x="1464743" y="169881"/>
            <a:ext cx="9573685" cy="1016000"/>
          </a:xfrm>
        </p:spPr>
        <p:txBody>
          <a:bodyPr/>
          <a:lstStyle>
            <a:lvl1pPr>
              <a:lnSpc>
                <a:spcPct val="90000"/>
              </a:lnSpc>
              <a:defRPr/>
            </a:lvl1pPr>
          </a:lstStyle>
          <a:p>
            <a:r>
              <a:rPr lang="en-US" dirty="0"/>
              <a:t>Click to edit Master title style</a:t>
            </a:r>
          </a:p>
        </p:txBody>
      </p:sp>
      <p:sp>
        <p:nvSpPr>
          <p:cNvPr id="10" name="Content Placeholder 2"/>
          <p:cNvSpPr>
            <a:spLocks noGrp="1"/>
          </p:cNvSpPr>
          <p:nvPr>
            <p:ph sz="half" idx="1"/>
          </p:nvPr>
        </p:nvSpPr>
        <p:spPr>
          <a:xfrm>
            <a:off x="1241841" y="2035614"/>
            <a:ext cx="4769503" cy="3968748"/>
          </a:xfr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p:cNvSpPr>
            <a:spLocks noGrp="1"/>
          </p:cNvSpPr>
          <p:nvPr>
            <p:ph type="body" sz="quarter" idx="13" hasCustomPrompt="1"/>
          </p:nvPr>
        </p:nvSpPr>
        <p:spPr>
          <a:xfrm>
            <a:off x="1464741" y="1195843"/>
            <a:ext cx="9573685" cy="609600"/>
          </a:xfrm>
        </p:spPr>
        <p:txBody>
          <a:bodyPr/>
          <a:lstStyle>
            <a:lvl1pPr marL="0" indent="0">
              <a:lnSpc>
                <a:spcPct val="85000"/>
              </a:lnSpc>
              <a:spcBef>
                <a:spcPts val="0"/>
              </a:spcBef>
              <a:buNone/>
              <a:defRPr sz="2667" spc="-107" baseline="0">
                <a:solidFill>
                  <a:schemeClr val="accent2"/>
                </a:solidFill>
              </a:defRPr>
            </a:lvl1pPr>
            <a:lvl2pPr marL="275160" indent="0">
              <a:buNone/>
              <a:defRPr/>
            </a:lvl2pPr>
            <a:lvl3pPr marL="609585" indent="0">
              <a:buNone/>
              <a:defRPr/>
            </a:lvl3pPr>
            <a:lvl4pPr marL="842412" indent="0">
              <a:buNone/>
              <a:defRPr/>
            </a:lvl4pPr>
            <a:lvl5pPr marL="1073123" indent="0">
              <a:buNone/>
              <a:defRPr/>
            </a:lvl5pPr>
          </a:lstStyle>
          <a:p>
            <a:pPr lvl="0"/>
            <a:r>
              <a:rPr lang="en-US" dirty="0"/>
              <a:t>Slide Subtitle</a:t>
            </a:r>
          </a:p>
        </p:txBody>
      </p:sp>
      <p:sp>
        <p:nvSpPr>
          <p:cNvPr id="17" name="Content Placeholder 2"/>
          <p:cNvSpPr>
            <a:spLocks noGrp="1"/>
          </p:cNvSpPr>
          <p:nvPr>
            <p:ph sz="half" idx="17"/>
          </p:nvPr>
        </p:nvSpPr>
        <p:spPr>
          <a:xfrm>
            <a:off x="6261111" y="2032809"/>
            <a:ext cx="4777316" cy="3971553"/>
          </a:xfr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8198260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Date Placeholder 11"/>
          <p:cNvSpPr>
            <a:spLocks noGrp="1"/>
          </p:cNvSpPr>
          <p:nvPr>
            <p:ph type="dt" sz="half" idx="14"/>
          </p:nvPr>
        </p:nvSpPr>
        <p:spPr>
          <a:xfrm>
            <a:off x="3133344" y="6436626"/>
            <a:ext cx="1133856" cy="224367"/>
          </a:xfrm>
          <a:prstGeom prst="rect">
            <a:avLst/>
          </a:prstGeom>
        </p:spPr>
        <p:txBody>
          <a:bodyPr/>
          <a:lstStyle/>
          <a:p>
            <a:fld id="{3DDDF014-BC39-468A-978A-9195DDAC9017}" type="datetime1">
              <a:rPr lang="en-US" smtClean="0"/>
              <a:t>5/27/2022</a:t>
            </a:fld>
            <a:endParaRPr lang="en-US" dirty="0"/>
          </a:p>
        </p:txBody>
      </p:sp>
      <p:sp>
        <p:nvSpPr>
          <p:cNvPr id="16" name="Footer Placeholder 12"/>
          <p:cNvSpPr>
            <a:spLocks noGrp="1"/>
          </p:cNvSpPr>
          <p:nvPr>
            <p:ph type="ftr" sz="quarter" idx="15"/>
          </p:nvPr>
        </p:nvSpPr>
        <p:spPr>
          <a:xfrm>
            <a:off x="4162659" y="6374244"/>
            <a:ext cx="6908800" cy="308355"/>
          </a:xfrm>
          <a:prstGeom prst="rect">
            <a:avLst/>
          </a:prstGeom>
        </p:spPr>
        <p:txBody>
          <a:bodyPr/>
          <a:lstStyle/>
          <a:p>
            <a:endParaRPr lang="en-US" dirty="0">
              <a:solidFill>
                <a:srgbClr val="605F62"/>
              </a:solidFill>
            </a:endParaRPr>
          </a:p>
        </p:txBody>
      </p:sp>
      <p:sp>
        <p:nvSpPr>
          <p:cNvPr id="17" name="Slide Number Placeholder 13"/>
          <p:cNvSpPr>
            <a:spLocks noGrp="1"/>
          </p:cNvSpPr>
          <p:nvPr>
            <p:ph type="sldNum" sz="quarter" idx="16"/>
          </p:nvPr>
        </p:nvSpPr>
        <p:spPr>
          <a:xfrm>
            <a:off x="11074399" y="6374245"/>
            <a:ext cx="462327" cy="308355"/>
          </a:xfrm>
          <a:prstGeom prst="rect">
            <a:avLst/>
          </a:prstGeom>
        </p:spPr>
        <p:txBody>
          <a:bodyPr/>
          <a:lstStyle/>
          <a:p>
            <a:fld id="{0D558541-60C9-42A2-8392-FF12533A6B7A}" type="slidenum">
              <a:rPr lang="en-US" smtClean="0"/>
              <a:pPr/>
              <a:t>‹#›</a:t>
            </a:fld>
            <a:endParaRPr lang="en-US" dirty="0"/>
          </a:p>
        </p:txBody>
      </p:sp>
      <p:sp>
        <p:nvSpPr>
          <p:cNvPr id="11" name="Content Placeholder 2"/>
          <p:cNvSpPr>
            <a:spLocks noGrp="1"/>
          </p:cNvSpPr>
          <p:nvPr>
            <p:ph sz="half" idx="18"/>
          </p:nvPr>
        </p:nvSpPr>
        <p:spPr>
          <a:xfrm>
            <a:off x="1243326" y="2399681"/>
            <a:ext cx="4782825" cy="3596215"/>
          </a:xfr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p:cNvSpPr>
            <a:spLocks noGrp="1"/>
          </p:cNvSpPr>
          <p:nvPr>
            <p:ph type="title"/>
          </p:nvPr>
        </p:nvSpPr>
        <p:spPr>
          <a:xfrm>
            <a:off x="1464743" y="169881"/>
            <a:ext cx="9573685" cy="1016000"/>
          </a:xfrm>
        </p:spPr>
        <p:txBody>
          <a:bodyPr/>
          <a:lstStyle>
            <a:lvl1pPr>
              <a:defRPr/>
            </a:lvl1pPr>
          </a:lstStyle>
          <a:p>
            <a:r>
              <a:rPr lang="en-US" dirty="0"/>
              <a:t>Click to edit Master title style</a:t>
            </a:r>
          </a:p>
        </p:txBody>
      </p:sp>
      <p:sp>
        <p:nvSpPr>
          <p:cNvPr id="13" name="Text Placeholder 2"/>
          <p:cNvSpPr>
            <a:spLocks noGrp="1"/>
          </p:cNvSpPr>
          <p:nvPr>
            <p:ph type="body" idx="1"/>
          </p:nvPr>
        </p:nvSpPr>
        <p:spPr>
          <a:xfrm>
            <a:off x="1476553" y="2031618"/>
            <a:ext cx="4549607" cy="393593"/>
          </a:xfrm>
        </p:spPr>
        <p:txBody>
          <a:bodyPr anchor="b"/>
          <a:lstStyle>
            <a:lvl1pPr marL="0" indent="0">
              <a:buNone/>
              <a:defRPr sz="2267" b="0">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18" name="Text Placeholder 10"/>
          <p:cNvSpPr>
            <a:spLocks noGrp="1"/>
          </p:cNvSpPr>
          <p:nvPr>
            <p:ph type="body" sz="quarter" idx="13" hasCustomPrompt="1"/>
          </p:nvPr>
        </p:nvSpPr>
        <p:spPr>
          <a:xfrm>
            <a:off x="1464741" y="1195843"/>
            <a:ext cx="9573685" cy="609600"/>
          </a:xfrm>
        </p:spPr>
        <p:txBody>
          <a:bodyPr/>
          <a:lstStyle>
            <a:lvl1pPr marL="0" indent="0">
              <a:lnSpc>
                <a:spcPct val="85000"/>
              </a:lnSpc>
              <a:spcBef>
                <a:spcPts val="0"/>
              </a:spcBef>
              <a:buNone/>
              <a:defRPr sz="2667" spc="-107" baseline="0">
                <a:solidFill>
                  <a:schemeClr val="accent2"/>
                </a:solidFill>
              </a:defRPr>
            </a:lvl1pPr>
            <a:lvl2pPr marL="275160" indent="0">
              <a:buNone/>
              <a:defRPr/>
            </a:lvl2pPr>
            <a:lvl3pPr marL="609585" indent="0">
              <a:buNone/>
              <a:defRPr/>
            </a:lvl3pPr>
            <a:lvl4pPr marL="842412" indent="0">
              <a:buNone/>
              <a:defRPr/>
            </a:lvl4pPr>
            <a:lvl5pPr marL="1073123" indent="0">
              <a:buNone/>
              <a:defRPr/>
            </a:lvl5pPr>
          </a:lstStyle>
          <a:p>
            <a:pPr lvl="0"/>
            <a:r>
              <a:rPr lang="en-US" dirty="0"/>
              <a:t>Slide Subtitle</a:t>
            </a:r>
          </a:p>
        </p:txBody>
      </p:sp>
      <p:sp>
        <p:nvSpPr>
          <p:cNvPr id="21" name="Content Placeholder 2"/>
          <p:cNvSpPr>
            <a:spLocks noGrp="1"/>
          </p:cNvSpPr>
          <p:nvPr>
            <p:ph sz="half" idx="19"/>
          </p:nvPr>
        </p:nvSpPr>
        <p:spPr>
          <a:xfrm>
            <a:off x="6251352" y="2399681"/>
            <a:ext cx="4782825" cy="3596215"/>
          </a:xfr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
          <p:cNvSpPr>
            <a:spLocks noGrp="1"/>
          </p:cNvSpPr>
          <p:nvPr>
            <p:ph type="body" idx="20"/>
          </p:nvPr>
        </p:nvSpPr>
        <p:spPr>
          <a:xfrm>
            <a:off x="6484578" y="2031618"/>
            <a:ext cx="4549607" cy="393593"/>
          </a:xfrm>
        </p:spPr>
        <p:txBody>
          <a:bodyPr anchor="b"/>
          <a:lstStyle>
            <a:lvl1pPr marL="0" indent="0">
              <a:buNone/>
              <a:defRPr sz="2267" b="0">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Tree>
    <p:extLst>
      <p:ext uri="{BB962C8B-B14F-4D97-AF65-F5344CB8AC3E}">
        <p14:creationId xmlns:p14="http://schemas.microsoft.com/office/powerpoint/2010/main" val="163234926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Comparison w/ image top">
    <p:spTree>
      <p:nvGrpSpPr>
        <p:cNvPr id="1" name=""/>
        <p:cNvGrpSpPr/>
        <p:nvPr/>
      </p:nvGrpSpPr>
      <p:grpSpPr>
        <a:xfrm>
          <a:off x="0" y="0"/>
          <a:ext cx="0" cy="0"/>
          <a:chOff x="0" y="0"/>
          <a:chExt cx="0" cy="0"/>
        </a:xfrm>
      </p:grpSpPr>
      <p:sp>
        <p:nvSpPr>
          <p:cNvPr id="19" name="Date Placeholder 11"/>
          <p:cNvSpPr>
            <a:spLocks noGrp="1"/>
          </p:cNvSpPr>
          <p:nvPr>
            <p:ph type="dt" sz="half" idx="16"/>
          </p:nvPr>
        </p:nvSpPr>
        <p:spPr>
          <a:xfrm>
            <a:off x="3133344" y="6436626"/>
            <a:ext cx="1133856" cy="224367"/>
          </a:xfrm>
          <a:prstGeom prst="rect">
            <a:avLst/>
          </a:prstGeom>
        </p:spPr>
        <p:txBody>
          <a:bodyPr/>
          <a:lstStyle/>
          <a:p>
            <a:fld id="{B029DB9D-8CCB-4907-B0BA-AF88758463C3}" type="datetime1">
              <a:rPr lang="en-US" smtClean="0"/>
              <a:t>5/27/2022</a:t>
            </a:fld>
            <a:endParaRPr lang="en-US" dirty="0"/>
          </a:p>
        </p:txBody>
      </p:sp>
      <p:sp>
        <p:nvSpPr>
          <p:cNvPr id="20" name="Footer Placeholder 12"/>
          <p:cNvSpPr>
            <a:spLocks noGrp="1"/>
          </p:cNvSpPr>
          <p:nvPr>
            <p:ph type="ftr" sz="quarter" idx="17"/>
          </p:nvPr>
        </p:nvSpPr>
        <p:spPr>
          <a:xfrm>
            <a:off x="4162659" y="6374244"/>
            <a:ext cx="6908800" cy="308355"/>
          </a:xfrm>
          <a:prstGeom prst="rect">
            <a:avLst/>
          </a:prstGeom>
        </p:spPr>
        <p:txBody>
          <a:bodyPr/>
          <a:lstStyle/>
          <a:p>
            <a:endParaRPr lang="en-US" dirty="0">
              <a:solidFill>
                <a:srgbClr val="605F62"/>
              </a:solidFill>
            </a:endParaRPr>
          </a:p>
        </p:txBody>
      </p:sp>
      <p:sp>
        <p:nvSpPr>
          <p:cNvPr id="21" name="Slide Number Placeholder 13"/>
          <p:cNvSpPr>
            <a:spLocks noGrp="1"/>
          </p:cNvSpPr>
          <p:nvPr>
            <p:ph type="sldNum" sz="quarter" idx="18"/>
          </p:nvPr>
        </p:nvSpPr>
        <p:spPr>
          <a:xfrm>
            <a:off x="11074399" y="6374245"/>
            <a:ext cx="462327" cy="308355"/>
          </a:xfrm>
          <a:prstGeom prst="rect">
            <a:avLst/>
          </a:prstGeom>
        </p:spPr>
        <p:txBody>
          <a:bodyPr/>
          <a:lstStyle/>
          <a:p>
            <a:fld id="{0D558541-60C9-42A2-8392-FF12533A6B7A}" type="slidenum">
              <a:rPr lang="en-US" smtClean="0"/>
              <a:pPr/>
              <a:t>‹#›</a:t>
            </a:fld>
            <a:endParaRPr lang="en-US" dirty="0"/>
          </a:p>
        </p:txBody>
      </p:sp>
      <p:sp>
        <p:nvSpPr>
          <p:cNvPr id="13" name="Title 1"/>
          <p:cNvSpPr>
            <a:spLocks noGrp="1"/>
          </p:cNvSpPr>
          <p:nvPr>
            <p:ph type="title"/>
          </p:nvPr>
        </p:nvSpPr>
        <p:spPr>
          <a:xfrm>
            <a:off x="1464743" y="169881"/>
            <a:ext cx="9573685" cy="1016000"/>
          </a:xfrm>
        </p:spPr>
        <p:txBody>
          <a:bodyPr/>
          <a:lstStyle>
            <a:lvl1pPr>
              <a:defRPr/>
            </a:lvl1pPr>
          </a:lstStyle>
          <a:p>
            <a:r>
              <a:rPr lang="en-US" dirty="0"/>
              <a:t>Click to edit Master title style</a:t>
            </a:r>
          </a:p>
        </p:txBody>
      </p:sp>
      <p:sp>
        <p:nvSpPr>
          <p:cNvPr id="16" name="Text Placeholder 2"/>
          <p:cNvSpPr>
            <a:spLocks noGrp="1"/>
          </p:cNvSpPr>
          <p:nvPr>
            <p:ph type="body" idx="1"/>
          </p:nvPr>
        </p:nvSpPr>
        <p:spPr>
          <a:xfrm>
            <a:off x="1474419" y="4198076"/>
            <a:ext cx="4551741" cy="463296"/>
          </a:xfrm>
        </p:spPr>
        <p:txBody>
          <a:bodyPr anchor="b"/>
          <a:lstStyle>
            <a:lvl1pPr marL="0" indent="0">
              <a:buNone/>
              <a:defRPr sz="2267" b="0">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18" name="Content Placeholder 3"/>
          <p:cNvSpPr>
            <a:spLocks noGrp="1"/>
          </p:cNvSpPr>
          <p:nvPr>
            <p:ph sz="half" idx="2"/>
          </p:nvPr>
        </p:nvSpPr>
        <p:spPr>
          <a:xfrm>
            <a:off x="1473209" y="4558198"/>
            <a:ext cx="4552951" cy="1419172"/>
          </a:xfrm>
        </p:spPr>
        <p:txBody>
          <a:bodyPr vert="horz" lIns="0" tIns="0" rIns="91440" bIns="45720" rtlCol="0">
            <a:noAutofit/>
          </a:bodyPr>
          <a:lstStyle>
            <a:lvl1pPr marL="0" indent="0">
              <a:buNone/>
              <a:defRPr lang="en-US" smtClean="0"/>
            </a:lvl1pPr>
            <a:lvl2pPr marL="275160" indent="0">
              <a:buNone/>
              <a:defRPr lang="en-US" smtClean="0"/>
            </a:lvl2pPr>
            <a:lvl3pPr marL="609585" indent="0">
              <a:buNone/>
              <a:defRPr lang="en-US" smtClean="0"/>
            </a:lvl3pPr>
            <a:lvl4pPr marL="842412" indent="0">
              <a:buNone/>
              <a:defRPr lang="en-US" smtClean="0"/>
            </a:lvl4pPr>
            <a:lvl5pPr marL="1073123" indent="0">
              <a:buNone/>
              <a:defRPr lang="en-US"/>
            </a:lvl5pPr>
          </a:lstStyle>
          <a:p>
            <a:pPr lvl="0"/>
            <a:r>
              <a:rPr lang="en-US" dirty="0"/>
              <a:t>Click to edit Master text styles</a:t>
            </a:r>
          </a:p>
        </p:txBody>
      </p:sp>
      <p:sp>
        <p:nvSpPr>
          <p:cNvPr id="22" name="Text Placeholder 10"/>
          <p:cNvSpPr>
            <a:spLocks noGrp="1"/>
          </p:cNvSpPr>
          <p:nvPr>
            <p:ph type="body" sz="quarter" idx="13" hasCustomPrompt="1"/>
          </p:nvPr>
        </p:nvSpPr>
        <p:spPr>
          <a:xfrm>
            <a:off x="1464743" y="1195843"/>
            <a:ext cx="9573684" cy="609600"/>
          </a:xfrm>
        </p:spPr>
        <p:txBody>
          <a:bodyPr/>
          <a:lstStyle>
            <a:lvl1pPr marL="0" indent="0">
              <a:lnSpc>
                <a:spcPct val="85000"/>
              </a:lnSpc>
              <a:spcBef>
                <a:spcPts val="0"/>
              </a:spcBef>
              <a:buNone/>
              <a:defRPr sz="2667" spc="-107" baseline="0">
                <a:solidFill>
                  <a:schemeClr val="accent2"/>
                </a:solidFill>
              </a:defRPr>
            </a:lvl1pPr>
            <a:lvl2pPr marL="275160" indent="0">
              <a:buNone/>
              <a:defRPr/>
            </a:lvl2pPr>
            <a:lvl3pPr marL="609585" indent="0">
              <a:buNone/>
              <a:defRPr/>
            </a:lvl3pPr>
            <a:lvl4pPr marL="842412" indent="0">
              <a:buNone/>
              <a:defRPr/>
            </a:lvl4pPr>
            <a:lvl5pPr marL="1073123" indent="0">
              <a:buNone/>
              <a:defRPr/>
            </a:lvl5pPr>
          </a:lstStyle>
          <a:p>
            <a:pPr lvl="0"/>
            <a:r>
              <a:rPr lang="en-US" dirty="0"/>
              <a:t>Slide Subtitle</a:t>
            </a:r>
          </a:p>
        </p:txBody>
      </p:sp>
      <p:sp>
        <p:nvSpPr>
          <p:cNvPr id="23" name="Picture Placeholder 12"/>
          <p:cNvSpPr>
            <a:spLocks noGrp="1"/>
          </p:cNvSpPr>
          <p:nvPr>
            <p:ph type="pic" sz="quarter" idx="14" hasCustomPrompt="1"/>
          </p:nvPr>
        </p:nvSpPr>
        <p:spPr>
          <a:xfrm>
            <a:off x="1477434" y="2035612"/>
            <a:ext cx="4548727" cy="2061707"/>
          </a:xfrm>
        </p:spPr>
        <p:txBody>
          <a:bodyPr anchor="ctr"/>
          <a:lstStyle>
            <a:lvl1pPr marL="0" indent="0" algn="ctr">
              <a:buNone/>
              <a:defRPr/>
            </a:lvl1pPr>
          </a:lstStyle>
          <a:p>
            <a:r>
              <a:rPr lang="en-US" dirty="0"/>
              <a:t>Insert image</a:t>
            </a:r>
          </a:p>
        </p:txBody>
      </p:sp>
      <p:sp>
        <p:nvSpPr>
          <p:cNvPr id="24" name="Text Placeholder 2"/>
          <p:cNvSpPr>
            <a:spLocks noGrp="1"/>
          </p:cNvSpPr>
          <p:nvPr>
            <p:ph type="body" idx="19"/>
          </p:nvPr>
        </p:nvSpPr>
        <p:spPr>
          <a:xfrm>
            <a:off x="6486678" y="4198076"/>
            <a:ext cx="4551741" cy="463296"/>
          </a:xfrm>
        </p:spPr>
        <p:txBody>
          <a:bodyPr anchor="b"/>
          <a:lstStyle>
            <a:lvl1pPr marL="0" indent="0">
              <a:buNone/>
              <a:defRPr sz="2267" b="0">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25" name="Content Placeholder 3"/>
          <p:cNvSpPr>
            <a:spLocks noGrp="1"/>
          </p:cNvSpPr>
          <p:nvPr>
            <p:ph sz="half" idx="20"/>
          </p:nvPr>
        </p:nvSpPr>
        <p:spPr>
          <a:xfrm>
            <a:off x="6485467" y="4558198"/>
            <a:ext cx="4552951" cy="1419172"/>
          </a:xfrm>
        </p:spPr>
        <p:txBody>
          <a:bodyPr vert="horz" lIns="0" tIns="0" rIns="91440" bIns="45720" rtlCol="0">
            <a:noAutofit/>
          </a:bodyPr>
          <a:lstStyle>
            <a:lvl1pPr marL="0" indent="0">
              <a:buNone/>
              <a:defRPr lang="en-US" smtClean="0"/>
            </a:lvl1pPr>
            <a:lvl2pPr marL="275160" indent="0">
              <a:buNone/>
              <a:defRPr lang="en-US" smtClean="0"/>
            </a:lvl2pPr>
            <a:lvl3pPr marL="609585" indent="0">
              <a:buNone/>
              <a:defRPr lang="en-US" smtClean="0"/>
            </a:lvl3pPr>
            <a:lvl4pPr marL="842412" indent="0">
              <a:buNone/>
              <a:defRPr lang="en-US" smtClean="0"/>
            </a:lvl4pPr>
            <a:lvl5pPr marL="1073123" indent="0">
              <a:buNone/>
              <a:defRPr lang="en-US"/>
            </a:lvl5pPr>
          </a:lstStyle>
          <a:p>
            <a:pPr lvl="0"/>
            <a:r>
              <a:rPr lang="en-US" dirty="0"/>
              <a:t>Click to edit Master text styles</a:t>
            </a:r>
          </a:p>
        </p:txBody>
      </p:sp>
      <p:sp>
        <p:nvSpPr>
          <p:cNvPr id="26" name="Picture Placeholder 12"/>
          <p:cNvSpPr>
            <a:spLocks noGrp="1"/>
          </p:cNvSpPr>
          <p:nvPr>
            <p:ph type="pic" sz="quarter" idx="21" hasCustomPrompt="1"/>
          </p:nvPr>
        </p:nvSpPr>
        <p:spPr>
          <a:xfrm>
            <a:off x="6489693" y="2035612"/>
            <a:ext cx="4548727" cy="2061707"/>
          </a:xfrm>
        </p:spPr>
        <p:txBody>
          <a:bodyPr anchor="ctr"/>
          <a:lstStyle>
            <a:lvl1pPr marL="0" indent="0" algn="ctr">
              <a:buNone/>
              <a:defRPr/>
            </a:lvl1pPr>
          </a:lstStyle>
          <a:p>
            <a:r>
              <a:rPr lang="en-US" dirty="0"/>
              <a:t>Insert image</a:t>
            </a:r>
          </a:p>
        </p:txBody>
      </p:sp>
    </p:spTree>
    <p:extLst>
      <p:ext uri="{BB962C8B-B14F-4D97-AF65-F5344CB8AC3E}">
        <p14:creationId xmlns:p14="http://schemas.microsoft.com/office/powerpoint/2010/main" val="276483781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Stacked Two Content + Side">
    <p:spTree>
      <p:nvGrpSpPr>
        <p:cNvPr id="1" name=""/>
        <p:cNvGrpSpPr/>
        <p:nvPr/>
      </p:nvGrpSpPr>
      <p:grpSpPr>
        <a:xfrm>
          <a:off x="0" y="0"/>
          <a:ext cx="0" cy="0"/>
          <a:chOff x="0" y="0"/>
          <a:chExt cx="0" cy="0"/>
        </a:xfrm>
      </p:grpSpPr>
      <p:sp>
        <p:nvSpPr>
          <p:cNvPr id="21" name="Date Placeholder 11"/>
          <p:cNvSpPr>
            <a:spLocks noGrp="1"/>
          </p:cNvSpPr>
          <p:nvPr>
            <p:ph type="dt" sz="half" idx="22"/>
          </p:nvPr>
        </p:nvSpPr>
        <p:spPr>
          <a:xfrm>
            <a:off x="3133344" y="6436626"/>
            <a:ext cx="1133856" cy="224367"/>
          </a:xfrm>
          <a:prstGeom prst="rect">
            <a:avLst/>
          </a:prstGeom>
        </p:spPr>
        <p:txBody>
          <a:bodyPr/>
          <a:lstStyle/>
          <a:p>
            <a:fld id="{7466E2A6-E7AD-40A6-A8A2-F73B1A719309}" type="datetime1">
              <a:rPr lang="en-US" smtClean="0"/>
              <a:t>5/27/2022</a:t>
            </a:fld>
            <a:endParaRPr lang="en-US" dirty="0"/>
          </a:p>
        </p:txBody>
      </p:sp>
      <p:sp>
        <p:nvSpPr>
          <p:cNvPr id="22" name="Footer Placeholder 12"/>
          <p:cNvSpPr>
            <a:spLocks noGrp="1"/>
          </p:cNvSpPr>
          <p:nvPr>
            <p:ph type="ftr" sz="quarter" idx="23"/>
          </p:nvPr>
        </p:nvSpPr>
        <p:spPr>
          <a:xfrm>
            <a:off x="4162659" y="6374244"/>
            <a:ext cx="6908800" cy="308355"/>
          </a:xfrm>
          <a:prstGeom prst="rect">
            <a:avLst/>
          </a:prstGeom>
        </p:spPr>
        <p:txBody>
          <a:bodyPr/>
          <a:lstStyle/>
          <a:p>
            <a:endParaRPr lang="en-US" dirty="0">
              <a:solidFill>
                <a:srgbClr val="605F62"/>
              </a:solidFill>
            </a:endParaRPr>
          </a:p>
        </p:txBody>
      </p:sp>
      <p:sp>
        <p:nvSpPr>
          <p:cNvPr id="23" name="Slide Number Placeholder 13"/>
          <p:cNvSpPr>
            <a:spLocks noGrp="1"/>
          </p:cNvSpPr>
          <p:nvPr>
            <p:ph type="sldNum" sz="quarter" idx="16"/>
          </p:nvPr>
        </p:nvSpPr>
        <p:spPr>
          <a:xfrm>
            <a:off x="11074399" y="6374245"/>
            <a:ext cx="462327" cy="308355"/>
          </a:xfrm>
          <a:prstGeom prst="rect">
            <a:avLst/>
          </a:prstGeom>
        </p:spPr>
        <p:txBody>
          <a:bodyPr/>
          <a:lstStyle/>
          <a:p>
            <a:fld id="{0D558541-60C9-42A2-8392-FF12533A6B7A}" type="slidenum">
              <a:rPr lang="en-US" smtClean="0"/>
              <a:pPr/>
              <a:t>‹#›</a:t>
            </a:fld>
            <a:endParaRPr lang="en-US" dirty="0"/>
          </a:p>
        </p:txBody>
      </p:sp>
      <p:sp>
        <p:nvSpPr>
          <p:cNvPr id="12" name="Content Placeholder 2"/>
          <p:cNvSpPr>
            <a:spLocks noGrp="1"/>
          </p:cNvSpPr>
          <p:nvPr>
            <p:ph sz="half" idx="24" hasCustomPrompt="1"/>
          </p:nvPr>
        </p:nvSpPr>
        <p:spPr>
          <a:xfrm>
            <a:off x="6926893" y="2032622"/>
            <a:ext cx="4858708" cy="3961777"/>
          </a:xfrm>
        </p:spPr>
        <p:txBody>
          <a:bodyPr vert="horz" lIns="0" tIns="0" rIns="91440" bIns="45720" rtlCol="0">
            <a:noAutofit/>
          </a:bodyPr>
          <a:lstStyle>
            <a:lvl1pPr marL="0" indent="0">
              <a:buNone/>
              <a:defRPr lang="en-US" smtClean="0"/>
            </a:lvl1pPr>
            <a:lvl2pPr>
              <a:defRPr lang="en-US" smtClean="0"/>
            </a:lvl2pPr>
            <a:lvl3pPr>
              <a:defRPr lang="en-US" smtClean="0"/>
            </a:lvl3pPr>
            <a:lvl4pPr>
              <a:defRPr lang="en-US" smtClean="0"/>
            </a:lvl4pPr>
            <a:lvl5pPr>
              <a:defRPr lang="en-US"/>
            </a:lvl5pPr>
          </a:lstStyle>
          <a:p>
            <a:pPr lvl="0"/>
            <a:r>
              <a:rPr lang="en-US" dirty="0"/>
              <a:t>Placeholder</a:t>
            </a:r>
          </a:p>
        </p:txBody>
      </p:sp>
      <p:sp>
        <p:nvSpPr>
          <p:cNvPr id="13" name="Title 1"/>
          <p:cNvSpPr>
            <a:spLocks noGrp="1"/>
          </p:cNvSpPr>
          <p:nvPr>
            <p:ph type="title"/>
          </p:nvPr>
        </p:nvSpPr>
        <p:spPr>
          <a:xfrm>
            <a:off x="1464743" y="169881"/>
            <a:ext cx="9573685" cy="1016000"/>
          </a:xfrm>
        </p:spPr>
        <p:txBody>
          <a:bodyPr/>
          <a:lstStyle>
            <a:lvl1pPr>
              <a:defRPr/>
            </a:lvl1pPr>
          </a:lstStyle>
          <a:p>
            <a:r>
              <a:rPr lang="en-US" dirty="0"/>
              <a:t>Click to edit Master title style</a:t>
            </a:r>
          </a:p>
        </p:txBody>
      </p:sp>
      <p:sp>
        <p:nvSpPr>
          <p:cNvPr id="14" name="Text Placeholder 10"/>
          <p:cNvSpPr>
            <a:spLocks noGrp="1"/>
          </p:cNvSpPr>
          <p:nvPr>
            <p:ph type="body" sz="quarter" idx="13" hasCustomPrompt="1"/>
          </p:nvPr>
        </p:nvSpPr>
        <p:spPr>
          <a:xfrm>
            <a:off x="1464743" y="1195843"/>
            <a:ext cx="9573684" cy="609600"/>
          </a:xfrm>
        </p:spPr>
        <p:txBody>
          <a:bodyPr/>
          <a:lstStyle>
            <a:lvl1pPr marL="0" indent="0">
              <a:lnSpc>
                <a:spcPct val="85000"/>
              </a:lnSpc>
              <a:spcBef>
                <a:spcPts val="0"/>
              </a:spcBef>
              <a:buNone/>
              <a:defRPr sz="2667" spc="-107" baseline="0">
                <a:solidFill>
                  <a:schemeClr val="accent2"/>
                </a:solidFill>
              </a:defRPr>
            </a:lvl1pPr>
            <a:lvl2pPr marL="275160" indent="0">
              <a:buNone/>
              <a:defRPr/>
            </a:lvl2pPr>
            <a:lvl3pPr marL="609585" indent="0">
              <a:buNone/>
              <a:defRPr/>
            </a:lvl3pPr>
            <a:lvl4pPr marL="842412" indent="0">
              <a:buNone/>
              <a:defRPr/>
            </a:lvl4pPr>
            <a:lvl5pPr marL="1073123" indent="0">
              <a:buNone/>
              <a:defRPr/>
            </a:lvl5pPr>
          </a:lstStyle>
          <a:p>
            <a:pPr lvl="0"/>
            <a:r>
              <a:rPr lang="en-US" dirty="0"/>
              <a:t>Slide Subtitle</a:t>
            </a:r>
          </a:p>
        </p:txBody>
      </p:sp>
      <p:sp>
        <p:nvSpPr>
          <p:cNvPr id="20" name="Content Placeholder 2"/>
          <p:cNvSpPr>
            <a:spLocks noGrp="1"/>
          </p:cNvSpPr>
          <p:nvPr>
            <p:ph sz="half" idx="18"/>
          </p:nvPr>
        </p:nvSpPr>
        <p:spPr>
          <a:xfrm>
            <a:off x="1243325" y="2399681"/>
            <a:ext cx="5242141" cy="1450537"/>
          </a:xfr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5" name="Text Placeholder 2"/>
          <p:cNvSpPr>
            <a:spLocks noGrp="1"/>
          </p:cNvSpPr>
          <p:nvPr>
            <p:ph type="body" idx="1"/>
          </p:nvPr>
        </p:nvSpPr>
        <p:spPr>
          <a:xfrm>
            <a:off x="1476552" y="2031618"/>
            <a:ext cx="5008915" cy="393593"/>
          </a:xfrm>
        </p:spPr>
        <p:txBody>
          <a:bodyPr anchor="b"/>
          <a:lstStyle>
            <a:lvl1pPr marL="0" indent="0">
              <a:buNone/>
              <a:defRPr sz="2267" b="0">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26" name="Content Placeholder 2"/>
          <p:cNvSpPr>
            <a:spLocks noGrp="1"/>
          </p:cNvSpPr>
          <p:nvPr>
            <p:ph sz="half" idx="25"/>
          </p:nvPr>
        </p:nvSpPr>
        <p:spPr>
          <a:xfrm>
            <a:off x="1243325" y="4401798"/>
            <a:ext cx="5242141" cy="1450537"/>
          </a:xfr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7" name="Text Placeholder 2"/>
          <p:cNvSpPr>
            <a:spLocks noGrp="1"/>
          </p:cNvSpPr>
          <p:nvPr>
            <p:ph type="body" idx="26"/>
          </p:nvPr>
        </p:nvSpPr>
        <p:spPr>
          <a:xfrm>
            <a:off x="1476552" y="4033736"/>
            <a:ext cx="5008915" cy="393593"/>
          </a:xfrm>
        </p:spPr>
        <p:txBody>
          <a:bodyPr anchor="b"/>
          <a:lstStyle>
            <a:lvl1pPr marL="0" indent="0">
              <a:buNone/>
              <a:defRPr sz="2267" b="0">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Tree>
    <p:extLst>
      <p:ext uri="{BB962C8B-B14F-4D97-AF65-F5344CB8AC3E}">
        <p14:creationId xmlns:p14="http://schemas.microsoft.com/office/powerpoint/2010/main" val="118162475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Key Facts + Side Images">
    <p:spTree>
      <p:nvGrpSpPr>
        <p:cNvPr id="1" name=""/>
        <p:cNvGrpSpPr/>
        <p:nvPr/>
      </p:nvGrpSpPr>
      <p:grpSpPr>
        <a:xfrm>
          <a:off x="0" y="0"/>
          <a:ext cx="0" cy="0"/>
          <a:chOff x="0" y="0"/>
          <a:chExt cx="0" cy="0"/>
        </a:xfrm>
      </p:grpSpPr>
      <p:sp>
        <p:nvSpPr>
          <p:cNvPr id="11" name="Date Placeholder 11"/>
          <p:cNvSpPr>
            <a:spLocks noGrp="1"/>
          </p:cNvSpPr>
          <p:nvPr>
            <p:ph type="dt" sz="half" idx="17"/>
          </p:nvPr>
        </p:nvSpPr>
        <p:spPr>
          <a:xfrm>
            <a:off x="3133344" y="6436626"/>
            <a:ext cx="1133856" cy="224367"/>
          </a:xfrm>
          <a:prstGeom prst="rect">
            <a:avLst/>
          </a:prstGeom>
        </p:spPr>
        <p:txBody>
          <a:bodyPr/>
          <a:lstStyle/>
          <a:p>
            <a:fld id="{AD02573B-7667-4B7F-B976-495959BD1B52}" type="datetime1">
              <a:rPr lang="en-US" smtClean="0"/>
              <a:t>5/27/2022</a:t>
            </a:fld>
            <a:endParaRPr lang="en-US" dirty="0"/>
          </a:p>
        </p:txBody>
      </p:sp>
      <p:sp>
        <p:nvSpPr>
          <p:cNvPr id="12" name="Footer Placeholder 12"/>
          <p:cNvSpPr>
            <a:spLocks noGrp="1"/>
          </p:cNvSpPr>
          <p:nvPr>
            <p:ph type="ftr" sz="quarter" idx="18"/>
          </p:nvPr>
        </p:nvSpPr>
        <p:spPr>
          <a:xfrm>
            <a:off x="4162659" y="6374244"/>
            <a:ext cx="6908800" cy="308355"/>
          </a:xfrm>
          <a:prstGeom prst="rect">
            <a:avLst/>
          </a:prstGeom>
        </p:spPr>
        <p:txBody>
          <a:bodyPr/>
          <a:lstStyle/>
          <a:p>
            <a:endParaRPr lang="en-US" dirty="0">
              <a:solidFill>
                <a:srgbClr val="605F62"/>
              </a:solidFill>
            </a:endParaRPr>
          </a:p>
        </p:txBody>
      </p:sp>
      <p:sp>
        <p:nvSpPr>
          <p:cNvPr id="13" name="Slide Number Placeholder 13"/>
          <p:cNvSpPr>
            <a:spLocks noGrp="1"/>
          </p:cNvSpPr>
          <p:nvPr>
            <p:ph type="sldNum" sz="quarter" idx="19"/>
          </p:nvPr>
        </p:nvSpPr>
        <p:spPr>
          <a:xfrm>
            <a:off x="11074399" y="6374245"/>
            <a:ext cx="462327" cy="308355"/>
          </a:xfrm>
          <a:prstGeom prst="rect">
            <a:avLst/>
          </a:prstGeom>
        </p:spPr>
        <p:txBody>
          <a:bodyPr/>
          <a:lstStyle/>
          <a:p>
            <a:fld id="{0D558541-60C9-42A2-8392-FF12533A6B7A}" type="slidenum">
              <a:rPr lang="en-US" smtClean="0"/>
              <a:pPr/>
              <a:t>‹#›</a:t>
            </a:fld>
            <a:endParaRPr lang="en-US" dirty="0"/>
          </a:p>
        </p:txBody>
      </p:sp>
      <p:sp>
        <p:nvSpPr>
          <p:cNvPr id="15" name="Picture Placeholder 11"/>
          <p:cNvSpPr>
            <a:spLocks noGrp="1"/>
          </p:cNvSpPr>
          <p:nvPr>
            <p:ph type="pic" sz="quarter" idx="15" hasCustomPrompt="1"/>
          </p:nvPr>
        </p:nvSpPr>
        <p:spPr bwMode="gray">
          <a:xfrm>
            <a:off x="4872565" y="2033933"/>
            <a:ext cx="2946400" cy="3960467"/>
          </a:xfrm>
        </p:spPr>
        <p:txBody>
          <a:bodyPr anchor="ctr"/>
          <a:lstStyle>
            <a:lvl1pPr marL="0" indent="0" algn="ctr">
              <a:buNone/>
              <a:defRPr>
                <a:solidFill>
                  <a:srgbClr val="54585A"/>
                </a:solidFill>
              </a:defRPr>
            </a:lvl1pPr>
          </a:lstStyle>
          <a:p>
            <a:r>
              <a:rPr lang="en-US" dirty="0"/>
              <a:t>Insert image</a:t>
            </a:r>
          </a:p>
        </p:txBody>
      </p:sp>
      <p:sp>
        <p:nvSpPr>
          <p:cNvPr id="16" name="Picture Placeholder 11"/>
          <p:cNvSpPr>
            <a:spLocks noGrp="1"/>
          </p:cNvSpPr>
          <p:nvPr>
            <p:ph type="pic" sz="quarter" idx="16" hasCustomPrompt="1"/>
          </p:nvPr>
        </p:nvSpPr>
        <p:spPr bwMode="gray">
          <a:xfrm>
            <a:off x="8087783" y="2033933"/>
            <a:ext cx="2946400" cy="3960467"/>
          </a:xfrm>
        </p:spPr>
        <p:txBody>
          <a:bodyPr anchor="ctr"/>
          <a:lstStyle>
            <a:lvl1pPr marL="0" indent="0" algn="ctr">
              <a:buNone/>
              <a:defRPr>
                <a:solidFill>
                  <a:srgbClr val="54585A"/>
                </a:solidFill>
              </a:defRPr>
            </a:lvl1pPr>
          </a:lstStyle>
          <a:p>
            <a:r>
              <a:rPr lang="en-US" dirty="0"/>
              <a:t>Insert image</a:t>
            </a:r>
          </a:p>
        </p:txBody>
      </p:sp>
      <p:sp>
        <p:nvSpPr>
          <p:cNvPr id="26" name="Title 1"/>
          <p:cNvSpPr>
            <a:spLocks noGrp="1"/>
          </p:cNvSpPr>
          <p:nvPr>
            <p:ph type="title"/>
          </p:nvPr>
        </p:nvSpPr>
        <p:spPr>
          <a:xfrm>
            <a:off x="1464743" y="169881"/>
            <a:ext cx="9573685" cy="1016000"/>
          </a:xfrm>
        </p:spPr>
        <p:txBody>
          <a:bodyPr/>
          <a:lstStyle>
            <a:lvl1pPr>
              <a:defRPr/>
            </a:lvl1pPr>
          </a:lstStyle>
          <a:p>
            <a:r>
              <a:rPr lang="en-US" dirty="0"/>
              <a:t>Click to edit Master title style</a:t>
            </a:r>
          </a:p>
        </p:txBody>
      </p:sp>
      <p:sp>
        <p:nvSpPr>
          <p:cNvPr id="27" name="Text Placeholder 10"/>
          <p:cNvSpPr>
            <a:spLocks noGrp="1"/>
          </p:cNvSpPr>
          <p:nvPr>
            <p:ph type="body" sz="quarter" idx="13" hasCustomPrompt="1"/>
          </p:nvPr>
        </p:nvSpPr>
        <p:spPr>
          <a:xfrm>
            <a:off x="1464743" y="1195843"/>
            <a:ext cx="9573684" cy="609600"/>
          </a:xfrm>
        </p:spPr>
        <p:txBody>
          <a:bodyPr/>
          <a:lstStyle>
            <a:lvl1pPr marL="0" indent="0">
              <a:lnSpc>
                <a:spcPct val="85000"/>
              </a:lnSpc>
              <a:spcBef>
                <a:spcPts val="0"/>
              </a:spcBef>
              <a:buNone/>
              <a:defRPr sz="2667" spc="-107" baseline="0">
                <a:solidFill>
                  <a:schemeClr val="accent2"/>
                </a:solidFill>
              </a:defRPr>
            </a:lvl1pPr>
            <a:lvl2pPr marL="275160" indent="0">
              <a:buNone/>
              <a:defRPr/>
            </a:lvl2pPr>
            <a:lvl3pPr marL="609585" indent="0">
              <a:buNone/>
              <a:defRPr/>
            </a:lvl3pPr>
            <a:lvl4pPr marL="842412" indent="0">
              <a:buNone/>
              <a:defRPr/>
            </a:lvl4pPr>
            <a:lvl5pPr marL="1073123" indent="0">
              <a:buNone/>
              <a:defRPr/>
            </a:lvl5pPr>
          </a:lstStyle>
          <a:p>
            <a:pPr lvl="0"/>
            <a:r>
              <a:rPr lang="en-US" dirty="0"/>
              <a:t>Slide Subtitle</a:t>
            </a:r>
          </a:p>
        </p:txBody>
      </p:sp>
      <p:sp>
        <p:nvSpPr>
          <p:cNvPr id="30" name="Content Placeholder 2"/>
          <p:cNvSpPr>
            <a:spLocks noGrp="1"/>
          </p:cNvSpPr>
          <p:nvPr>
            <p:ph sz="half" idx="20"/>
          </p:nvPr>
        </p:nvSpPr>
        <p:spPr>
          <a:xfrm>
            <a:off x="1243327" y="2399681"/>
            <a:ext cx="3354075" cy="3596215"/>
          </a:xfr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ext Placeholder 2"/>
          <p:cNvSpPr>
            <a:spLocks noGrp="1"/>
          </p:cNvSpPr>
          <p:nvPr>
            <p:ph type="body" idx="1"/>
          </p:nvPr>
        </p:nvSpPr>
        <p:spPr>
          <a:xfrm>
            <a:off x="1478661" y="2029262"/>
            <a:ext cx="3118740" cy="393593"/>
          </a:xfrm>
        </p:spPr>
        <p:txBody>
          <a:bodyPr anchor="b"/>
          <a:lstStyle>
            <a:lvl1pPr marL="0" indent="0">
              <a:buNone/>
              <a:defRPr sz="2267" b="0">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a:t>
            </a:r>
          </a:p>
        </p:txBody>
      </p:sp>
    </p:spTree>
    <p:extLst>
      <p:ext uri="{BB962C8B-B14F-4D97-AF65-F5344CB8AC3E}">
        <p14:creationId xmlns:p14="http://schemas.microsoft.com/office/powerpoint/2010/main" val="194916976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Date Placeholder 11"/>
          <p:cNvSpPr>
            <a:spLocks noGrp="1"/>
          </p:cNvSpPr>
          <p:nvPr>
            <p:ph type="dt" sz="half" idx="14"/>
          </p:nvPr>
        </p:nvSpPr>
        <p:spPr>
          <a:xfrm>
            <a:off x="3133344" y="6436626"/>
            <a:ext cx="1133856" cy="224367"/>
          </a:xfrm>
          <a:prstGeom prst="rect">
            <a:avLst/>
          </a:prstGeom>
        </p:spPr>
        <p:txBody>
          <a:bodyPr/>
          <a:lstStyle/>
          <a:p>
            <a:fld id="{32F50B6E-8A46-4AF9-A1FD-5BC26C7356E4}" type="datetime1">
              <a:rPr lang="en-US" smtClean="0"/>
              <a:t>5/27/2022</a:t>
            </a:fld>
            <a:endParaRPr lang="en-US" dirty="0"/>
          </a:p>
        </p:txBody>
      </p:sp>
      <p:sp>
        <p:nvSpPr>
          <p:cNvPr id="12" name="Footer Placeholder 12"/>
          <p:cNvSpPr>
            <a:spLocks noGrp="1"/>
          </p:cNvSpPr>
          <p:nvPr>
            <p:ph type="ftr" sz="quarter" idx="15"/>
          </p:nvPr>
        </p:nvSpPr>
        <p:spPr>
          <a:xfrm>
            <a:off x="4162659" y="6374244"/>
            <a:ext cx="6908800" cy="308355"/>
          </a:xfrm>
          <a:prstGeom prst="rect">
            <a:avLst/>
          </a:prstGeom>
        </p:spPr>
        <p:txBody>
          <a:bodyPr/>
          <a:lstStyle/>
          <a:p>
            <a:endParaRPr lang="en-US" dirty="0">
              <a:solidFill>
                <a:srgbClr val="605F62"/>
              </a:solidFill>
            </a:endParaRPr>
          </a:p>
        </p:txBody>
      </p:sp>
      <p:sp>
        <p:nvSpPr>
          <p:cNvPr id="13" name="Slide Number Placeholder 13"/>
          <p:cNvSpPr>
            <a:spLocks noGrp="1"/>
          </p:cNvSpPr>
          <p:nvPr>
            <p:ph type="sldNum" sz="quarter" idx="16"/>
          </p:nvPr>
        </p:nvSpPr>
        <p:spPr>
          <a:xfrm>
            <a:off x="11074399" y="6374245"/>
            <a:ext cx="462327" cy="308355"/>
          </a:xfrm>
          <a:prstGeom prst="rect">
            <a:avLst/>
          </a:prstGeom>
        </p:spPr>
        <p:txBody>
          <a:bodyPr/>
          <a:lstStyle/>
          <a:p>
            <a:fld id="{0D558541-60C9-42A2-8392-FF12533A6B7A}" type="slidenum">
              <a:rPr lang="en-US" smtClean="0"/>
              <a:pPr/>
              <a:t>‹#›</a:t>
            </a:fld>
            <a:endParaRPr lang="en-US" dirty="0"/>
          </a:p>
        </p:txBody>
      </p:sp>
      <p:sp>
        <p:nvSpPr>
          <p:cNvPr id="7" name="Title 1"/>
          <p:cNvSpPr>
            <a:spLocks noGrp="1"/>
          </p:cNvSpPr>
          <p:nvPr>
            <p:ph type="title"/>
          </p:nvPr>
        </p:nvSpPr>
        <p:spPr>
          <a:xfrm>
            <a:off x="1464743" y="169881"/>
            <a:ext cx="9573685" cy="1016000"/>
          </a:xfrm>
        </p:spPr>
        <p:txBody>
          <a:bodyPr/>
          <a:lstStyle>
            <a:lvl1pPr>
              <a:defRPr/>
            </a:lvl1pPr>
          </a:lstStyle>
          <a:p>
            <a:r>
              <a:rPr lang="en-US" dirty="0"/>
              <a:t>Click to edit Master title style</a:t>
            </a:r>
          </a:p>
        </p:txBody>
      </p:sp>
      <p:sp>
        <p:nvSpPr>
          <p:cNvPr id="8" name="Text Placeholder 10"/>
          <p:cNvSpPr>
            <a:spLocks noGrp="1"/>
          </p:cNvSpPr>
          <p:nvPr>
            <p:ph type="body" sz="quarter" idx="13" hasCustomPrompt="1"/>
          </p:nvPr>
        </p:nvSpPr>
        <p:spPr>
          <a:xfrm>
            <a:off x="1464743" y="1195843"/>
            <a:ext cx="9573684" cy="609600"/>
          </a:xfrm>
        </p:spPr>
        <p:txBody>
          <a:bodyPr/>
          <a:lstStyle>
            <a:lvl1pPr marL="0" indent="0">
              <a:lnSpc>
                <a:spcPct val="85000"/>
              </a:lnSpc>
              <a:spcBef>
                <a:spcPts val="0"/>
              </a:spcBef>
              <a:buNone/>
              <a:defRPr sz="2667" spc="-107" baseline="0">
                <a:solidFill>
                  <a:schemeClr val="accent2"/>
                </a:solidFill>
              </a:defRPr>
            </a:lvl1pPr>
            <a:lvl2pPr marL="275160" indent="0">
              <a:buNone/>
              <a:defRPr/>
            </a:lvl2pPr>
            <a:lvl3pPr marL="609585" indent="0">
              <a:buNone/>
              <a:defRPr/>
            </a:lvl3pPr>
            <a:lvl4pPr marL="842412" indent="0">
              <a:buNone/>
              <a:defRPr/>
            </a:lvl4pPr>
            <a:lvl5pPr marL="1073123" indent="0">
              <a:buNone/>
              <a:defRPr/>
            </a:lvl5pPr>
          </a:lstStyle>
          <a:p>
            <a:pPr lvl="0"/>
            <a:r>
              <a:rPr lang="en-US" dirty="0"/>
              <a:t>Slide Subtitle</a:t>
            </a:r>
          </a:p>
        </p:txBody>
      </p:sp>
      <p:pic>
        <p:nvPicPr>
          <p:cNvPr id="9" name="Picture 8" descr="NM-Logo-Stacked-RGB.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2002" y="6283001"/>
            <a:ext cx="1935404" cy="361216"/>
          </a:xfrm>
          <a:prstGeom prst="rect">
            <a:avLst/>
          </a:prstGeom>
        </p:spPr>
      </p:pic>
    </p:spTree>
    <p:extLst>
      <p:ext uri="{BB962C8B-B14F-4D97-AF65-F5344CB8AC3E}">
        <p14:creationId xmlns:p14="http://schemas.microsoft.com/office/powerpoint/2010/main" val="2909149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p:cNvSpPr>
            <a:spLocks noGrp="1"/>
          </p:cNvSpPr>
          <p:nvPr>
            <p:ph type="body" sz="quarter" idx="13" hasCustomPrompt="1"/>
          </p:nvPr>
        </p:nvSpPr>
        <p:spPr>
          <a:xfrm>
            <a:off x="1320800" y="914400"/>
            <a:ext cx="9139936" cy="457200"/>
          </a:xfrm>
        </p:spPr>
        <p:txBody>
          <a:bodyPr/>
          <a:lstStyle>
            <a:lvl1pPr marL="0" indent="0">
              <a:lnSpc>
                <a:spcPct val="85000"/>
              </a:lnSpc>
              <a:spcBef>
                <a:spcPts val="0"/>
              </a:spcBef>
              <a:buNone/>
              <a:defRPr sz="2000" spc="-80" baseline="0">
                <a:solidFill>
                  <a:schemeClr val="accent2"/>
                </a:solidFill>
              </a:defRPr>
            </a:lvl1pPr>
            <a:lvl2pPr marL="206366" indent="0">
              <a:buNone/>
              <a:defRPr/>
            </a:lvl2pPr>
            <a:lvl3pPr marL="457178" indent="0">
              <a:buNone/>
              <a:defRPr/>
            </a:lvl3pPr>
            <a:lvl4pPr marL="631795" indent="0">
              <a:buNone/>
              <a:defRPr/>
            </a:lvl4pPr>
            <a:lvl5pPr marL="804823" indent="0">
              <a:buNone/>
              <a:defRPr/>
            </a:lvl5pPr>
          </a:lstStyle>
          <a:p>
            <a:pPr lvl="0"/>
            <a:r>
              <a:rPr lang="en-US" dirty="0"/>
              <a:t>Slide Subtitle</a:t>
            </a:r>
          </a:p>
        </p:txBody>
      </p:sp>
      <p:sp>
        <p:nvSpPr>
          <p:cNvPr id="8" name="Date Placeholder 7"/>
          <p:cNvSpPr>
            <a:spLocks noGrp="1"/>
          </p:cNvSpPr>
          <p:nvPr>
            <p:ph type="dt" sz="half" idx="14"/>
          </p:nvPr>
        </p:nvSpPr>
        <p:spPr/>
        <p:txBody>
          <a:bodyPr/>
          <a:lstStyle/>
          <a:p>
            <a:fld id="{0C69D95D-C2F2-4BCD-B576-B807CFA4F7A0}" type="datetime1">
              <a:rPr lang="en-US" smtClean="0">
                <a:solidFill>
                  <a:srgbClr val="54585A"/>
                </a:solidFill>
              </a:rPr>
              <a:t>5/27/2022</a:t>
            </a:fld>
            <a:endParaRPr lang="en-US" dirty="0">
              <a:solidFill>
                <a:srgbClr val="54585A"/>
              </a:solidFill>
            </a:endParaRPr>
          </a:p>
        </p:txBody>
      </p:sp>
      <p:sp>
        <p:nvSpPr>
          <p:cNvPr id="9" name="Footer Placeholder 8"/>
          <p:cNvSpPr>
            <a:spLocks noGrp="1"/>
          </p:cNvSpPr>
          <p:nvPr>
            <p:ph type="ftr" sz="quarter" idx="15"/>
          </p:nvPr>
        </p:nvSpPr>
        <p:spPr/>
        <p:txBody>
          <a:bodyPr/>
          <a:lstStyle/>
          <a:p>
            <a:endParaRPr lang="en-US" dirty="0">
              <a:solidFill>
                <a:srgbClr val="54585A"/>
              </a:solidFill>
            </a:endParaRPr>
          </a:p>
        </p:txBody>
      </p:sp>
      <p:sp>
        <p:nvSpPr>
          <p:cNvPr id="10" name="Slide Number Placeholder 9"/>
          <p:cNvSpPr>
            <a:spLocks noGrp="1"/>
          </p:cNvSpPr>
          <p:nvPr>
            <p:ph type="sldNum" sz="quarter" idx="16"/>
          </p:nvPr>
        </p:nvSpPr>
        <p:spPr/>
        <p:txBody>
          <a:bodyPr/>
          <a:lstStyle/>
          <a:p>
            <a:fld id="{0D558541-60C9-42A2-8392-FF12533A6B7A}" type="slidenum">
              <a:rPr lang="en-US" smtClean="0">
                <a:solidFill>
                  <a:srgbClr val="B1ACCE"/>
                </a:solidFill>
              </a:rPr>
              <a:pPr/>
              <a:t>‹#›</a:t>
            </a:fld>
            <a:endParaRPr lang="en-US" dirty="0">
              <a:solidFill>
                <a:srgbClr val="B1ACCE"/>
              </a:solidFill>
            </a:endParaRPr>
          </a:p>
        </p:txBody>
      </p:sp>
      <p:sp>
        <p:nvSpPr>
          <p:cNvPr id="12" name="Title 11"/>
          <p:cNvSpPr>
            <a:spLocks noGrp="1"/>
          </p:cNvSpPr>
          <p:nvPr>
            <p:ph type="title"/>
          </p:nvPr>
        </p:nvSpPr>
        <p:spPr>
          <a:xfrm>
            <a:off x="1320803" y="98064"/>
            <a:ext cx="10285292" cy="762000"/>
          </a:xfrm>
        </p:spPr>
        <p:txBody>
          <a:bodyPr/>
          <a:lstStyle/>
          <a:p>
            <a:r>
              <a:rPr lang="en-US" dirty="0"/>
              <a:t>Click to edit Master title style</a:t>
            </a:r>
          </a:p>
        </p:txBody>
      </p:sp>
    </p:spTree>
    <p:extLst>
      <p:ext uri="{BB962C8B-B14F-4D97-AF65-F5344CB8AC3E}">
        <p14:creationId xmlns:p14="http://schemas.microsoft.com/office/powerpoint/2010/main" val="347389613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11" name="Date Placeholder 11"/>
          <p:cNvSpPr>
            <a:spLocks noGrp="1"/>
          </p:cNvSpPr>
          <p:nvPr>
            <p:ph type="dt" sz="half" idx="14"/>
          </p:nvPr>
        </p:nvSpPr>
        <p:spPr>
          <a:xfrm>
            <a:off x="3133344" y="6436626"/>
            <a:ext cx="1133856" cy="224367"/>
          </a:xfrm>
          <a:prstGeom prst="rect">
            <a:avLst/>
          </a:prstGeom>
        </p:spPr>
        <p:txBody>
          <a:bodyPr/>
          <a:lstStyle/>
          <a:p>
            <a:fld id="{0688C289-6EAA-47BF-B0F5-6C76D8DAFEF7}" type="datetime1">
              <a:rPr lang="en-US" smtClean="0"/>
              <a:t>5/27/2022</a:t>
            </a:fld>
            <a:endParaRPr lang="en-US" dirty="0"/>
          </a:p>
        </p:txBody>
      </p:sp>
      <p:sp>
        <p:nvSpPr>
          <p:cNvPr id="12" name="Footer Placeholder 12"/>
          <p:cNvSpPr>
            <a:spLocks noGrp="1"/>
          </p:cNvSpPr>
          <p:nvPr>
            <p:ph type="ftr" sz="quarter" idx="15"/>
          </p:nvPr>
        </p:nvSpPr>
        <p:spPr>
          <a:xfrm>
            <a:off x="4162659" y="6374244"/>
            <a:ext cx="6908800" cy="308355"/>
          </a:xfrm>
          <a:prstGeom prst="rect">
            <a:avLst/>
          </a:prstGeom>
        </p:spPr>
        <p:txBody>
          <a:bodyPr/>
          <a:lstStyle/>
          <a:p>
            <a:endParaRPr lang="en-US" dirty="0">
              <a:solidFill>
                <a:srgbClr val="605F62"/>
              </a:solidFill>
            </a:endParaRPr>
          </a:p>
        </p:txBody>
      </p:sp>
      <p:sp>
        <p:nvSpPr>
          <p:cNvPr id="13" name="Slide Number Placeholder 13"/>
          <p:cNvSpPr>
            <a:spLocks noGrp="1"/>
          </p:cNvSpPr>
          <p:nvPr>
            <p:ph type="sldNum" sz="quarter" idx="16"/>
          </p:nvPr>
        </p:nvSpPr>
        <p:spPr>
          <a:xfrm>
            <a:off x="11074399" y="6374245"/>
            <a:ext cx="462327" cy="308355"/>
          </a:xfrm>
          <a:prstGeom prst="rect">
            <a:avLst/>
          </a:prstGeom>
        </p:spPr>
        <p:txBody>
          <a:bodyPr/>
          <a:lstStyle/>
          <a:p>
            <a:fld id="{0D558541-60C9-42A2-8392-FF12533A6B7A}" type="slidenum">
              <a:rPr lang="en-US" smtClean="0"/>
              <a:pPr/>
              <a:t>‹#›</a:t>
            </a:fld>
            <a:endParaRPr lang="en-US" dirty="0"/>
          </a:p>
        </p:txBody>
      </p:sp>
      <p:pic>
        <p:nvPicPr>
          <p:cNvPr id="6" name="Picture 5" descr="NM-Logo-Stacked-RGB.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5718" y="6283001"/>
            <a:ext cx="1935404" cy="361216"/>
          </a:xfrm>
          <a:prstGeom prst="rect">
            <a:avLst/>
          </a:prstGeom>
        </p:spPr>
      </p:pic>
    </p:spTree>
    <p:extLst>
      <p:ext uri="{BB962C8B-B14F-4D97-AF65-F5344CB8AC3E}">
        <p14:creationId xmlns:p14="http://schemas.microsoft.com/office/powerpoint/2010/main" val="378313166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preserve="1" userDrawn="1">
  <p:cSld name="Blank No Logo">
    <p:spTree>
      <p:nvGrpSpPr>
        <p:cNvPr id="1" name=""/>
        <p:cNvGrpSpPr/>
        <p:nvPr/>
      </p:nvGrpSpPr>
      <p:grpSpPr>
        <a:xfrm>
          <a:off x="0" y="0"/>
          <a:ext cx="0" cy="0"/>
          <a:chOff x="0" y="0"/>
          <a:chExt cx="0" cy="0"/>
        </a:xfrm>
      </p:grpSpPr>
      <p:sp>
        <p:nvSpPr>
          <p:cNvPr id="8" name="Date Placeholder 11"/>
          <p:cNvSpPr>
            <a:spLocks noGrp="1"/>
          </p:cNvSpPr>
          <p:nvPr>
            <p:ph type="dt" sz="half" idx="14"/>
          </p:nvPr>
        </p:nvSpPr>
        <p:spPr>
          <a:xfrm>
            <a:off x="3133344" y="6436626"/>
            <a:ext cx="1133856" cy="224367"/>
          </a:xfrm>
          <a:prstGeom prst="rect">
            <a:avLst/>
          </a:prstGeom>
        </p:spPr>
        <p:txBody>
          <a:bodyPr/>
          <a:lstStyle/>
          <a:p>
            <a:fld id="{147AB881-1DBE-4445-B133-82A59962CEA4}" type="datetime1">
              <a:rPr lang="en-US" smtClean="0"/>
              <a:t>5/27/2022</a:t>
            </a:fld>
            <a:endParaRPr lang="en-US" dirty="0"/>
          </a:p>
        </p:txBody>
      </p:sp>
      <p:sp>
        <p:nvSpPr>
          <p:cNvPr id="9" name="Footer Placeholder 12"/>
          <p:cNvSpPr>
            <a:spLocks noGrp="1"/>
          </p:cNvSpPr>
          <p:nvPr>
            <p:ph type="ftr" sz="quarter" idx="15"/>
          </p:nvPr>
        </p:nvSpPr>
        <p:spPr>
          <a:xfrm>
            <a:off x="4162659" y="6374244"/>
            <a:ext cx="6908800" cy="308355"/>
          </a:xfrm>
          <a:prstGeom prst="rect">
            <a:avLst/>
          </a:prstGeom>
        </p:spPr>
        <p:txBody>
          <a:bodyPr/>
          <a:lstStyle/>
          <a:p>
            <a:endParaRPr lang="en-US" dirty="0">
              <a:solidFill>
                <a:srgbClr val="605F62"/>
              </a:solidFill>
            </a:endParaRPr>
          </a:p>
        </p:txBody>
      </p:sp>
      <p:sp>
        <p:nvSpPr>
          <p:cNvPr id="13" name="Slide Number Placeholder 13"/>
          <p:cNvSpPr>
            <a:spLocks noGrp="1"/>
          </p:cNvSpPr>
          <p:nvPr>
            <p:ph type="sldNum" sz="quarter" idx="16"/>
          </p:nvPr>
        </p:nvSpPr>
        <p:spPr>
          <a:xfrm>
            <a:off x="11074399" y="6374245"/>
            <a:ext cx="462327" cy="308355"/>
          </a:xfrm>
          <a:prstGeom prst="rect">
            <a:avLst/>
          </a:prstGeom>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241715175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9" name="Title 1"/>
          <p:cNvSpPr>
            <a:spLocks noGrp="1"/>
          </p:cNvSpPr>
          <p:nvPr>
            <p:ph type="ctrTitle"/>
          </p:nvPr>
        </p:nvSpPr>
        <p:spPr bwMode="gray">
          <a:xfrm>
            <a:off x="1460259" y="2759802"/>
            <a:ext cx="8963171" cy="1168439"/>
          </a:xfrm>
          <a:prstGeom prst="rect">
            <a:avLst/>
          </a:prstGeom>
        </p:spPr>
        <p:txBody>
          <a:bodyPr rIns="0" bIns="0" anchor="b" anchorCtr="0"/>
          <a:lstStyle>
            <a:lvl1pPr>
              <a:lnSpc>
                <a:spcPct val="90000"/>
              </a:lnSpc>
              <a:defRPr sz="5333" b="0">
                <a:solidFill>
                  <a:schemeClr val="tx2"/>
                </a:solidFill>
              </a:defRPr>
            </a:lvl1pPr>
          </a:lstStyle>
          <a:p>
            <a:r>
              <a:rPr lang="en-US" dirty="0"/>
              <a:t>Click to edit Master title style</a:t>
            </a:r>
          </a:p>
        </p:txBody>
      </p:sp>
      <p:sp>
        <p:nvSpPr>
          <p:cNvPr id="10" name="Subtitle 2"/>
          <p:cNvSpPr>
            <a:spLocks noGrp="1"/>
          </p:cNvSpPr>
          <p:nvPr>
            <p:ph type="subTitle" idx="1" hasCustomPrompt="1"/>
          </p:nvPr>
        </p:nvSpPr>
        <p:spPr bwMode="gray">
          <a:xfrm>
            <a:off x="1490143" y="3986119"/>
            <a:ext cx="8534400" cy="914400"/>
          </a:xfrm>
          <a:prstGeom prst="rect">
            <a:avLst/>
          </a:prstGeom>
        </p:spPr>
        <p:txBody>
          <a:bodyPr/>
          <a:lstStyle>
            <a:lvl1pPr marL="0" indent="0" algn="l">
              <a:lnSpc>
                <a:spcPct val="90000"/>
              </a:lnSpc>
              <a:spcBef>
                <a:spcPts val="0"/>
              </a:spcBef>
              <a:buNone/>
              <a:defRPr sz="3200" baseline="0">
                <a:solidFill>
                  <a:schemeClr val="accent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Slide Subtitle</a:t>
            </a:r>
          </a:p>
        </p:txBody>
      </p:sp>
      <p:sp>
        <p:nvSpPr>
          <p:cNvPr id="17" name="Date Placeholder 11"/>
          <p:cNvSpPr>
            <a:spLocks noGrp="1"/>
          </p:cNvSpPr>
          <p:nvPr>
            <p:ph type="dt" sz="half" idx="14"/>
          </p:nvPr>
        </p:nvSpPr>
        <p:spPr>
          <a:xfrm>
            <a:off x="3133344" y="6436626"/>
            <a:ext cx="1133856" cy="224367"/>
          </a:xfrm>
          <a:prstGeom prst="rect">
            <a:avLst/>
          </a:prstGeom>
        </p:spPr>
        <p:txBody>
          <a:bodyPr/>
          <a:lstStyle/>
          <a:p>
            <a:fld id="{B314C6FB-B00F-4E0F-AB57-A9B07F37EA17}" type="datetime1">
              <a:rPr lang="en-US" smtClean="0"/>
              <a:t>5/27/2022</a:t>
            </a:fld>
            <a:endParaRPr lang="en-US" dirty="0"/>
          </a:p>
        </p:txBody>
      </p:sp>
      <p:sp>
        <p:nvSpPr>
          <p:cNvPr id="18" name="Footer Placeholder 12"/>
          <p:cNvSpPr>
            <a:spLocks noGrp="1"/>
          </p:cNvSpPr>
          <p:nvPr>
            <p:ph type="ftr" sz="quarter" idx="15"/>
          </p:nvPr>
        </p:nvSpPr>
        <p:spPr>
          <a:xfrm>
            <a:off x="4162659" y="6374244"/>
            <a:ext cx="6908800" cy="308355"/>
          </a:xfrm>
          <a:prstGeom prst="rect">
            <a:avLst/>
          </a:prstGeom>
        </p:spPr>
        <p:txBody>
          <a:bodyPr/>
          <a:lstStyle/>
          <a:p>
            <a:endParaRPr lang="en-US" dirty="0">
              <a:solidFill>
                <a:srgbClr val="605F62"/>
              </a:solidFill>
            </a:endParaRPr>
          </a:p>
        </p:txBody>
      </p:sp>
      <p:sp>
        <p:nvSpPr>
          <p:cNvPr id="19" name="Slide Number Placeholder 13"/>
          <p:cNvSpPr>
            <a:spLocks noGrp="1"/>
          </p:cNvSpPr>
          <p:nvPr>
            <p:ph type="sldNum" sz="quarter" idx="16"/>
          </p:nvPr>
        </p:nvSpPr>
        <p:spPr>
          <a:xfrm>
            <a:off x="11074399" y="6374245"/>
            <a:ext cx="462327" cy="308355"/>
          </a:xfrm>
          <a:prstGeom prst="rect">
            <a:avLst/>
          </a:prstGeom>
        </p:spPr>
        <p:txBody>
          <a:bodyPr/>
          <a:lstStyle/>
          <a:p>
            <a:fld id="{0D558541-60C9-42A2-8392-FF12533A6B7A}" type="slidenum">
              <a:rPr lang="en-US" smtClean="0"/>
              <a:pPr/>
              <a:t>‹#›</a:t>
            </a:fld>
            <a:endParaRPr lang="en-US" dirty="0"/>
          </a:p>
        </p:txBody>
      </p:sp>
      <p:pic>
        <p:nvPicPr>
          <p:cNvPr id="8" name="Picture 7" descr="NM-Logo-Stacked-RGB.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2002" y="6283001"/>
            <a:ext cx="1935404" cy="361216"/>
          </a:xfrm>
          <a:prstGeom prst="rect">
            <a:avLst/>
          </a:prstGeom>
        </p:spPr>
      </p:pic>
    </p:spTree>
    <p:extLst>
      <p:ext uri="{BB962C8B-B14F-4D97-AF65-F5344CB8AC3E}">
        <p14:creationId xmlns:p14="http://schemas.microsoft.com/office/powerpoint/2010/main" val="1301291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45AC8A-5E99-4CC5-A6DC-2ACF71F490F6}" type="datetime1">
              <a:rPr lang="en-US" smtClean="0"/>
              <a:t>5/27/2022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39A6F8-F682-4ECF-A7C3-CCF9DA0A3977}" type="slidenum">
              <a:rPr lang="en-US" smtClean="0"/>
              <a:t>‹#›</a:t>
            </a:fld>
            <a:endParaRPr lang="en-US"/>
          </a:p>
        </p:txBody>
      </p:sp>
    </p:spTree>
    <p:extLst>
      <p:ext uri="{BB962C8B-B14F-4D97-AF65-F5344CB8AC3E}">
        <p14:creationId xmlns:p14="http://schemas.microsoft.com/office/powerpoint/2010/main" val="3863182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ver B">
  <p:cSld name="Cover B">
    <p:spTree>
      <p:nvGrpSpPr>
        <p:cNvPr id="1" name="Shape 35"/>
        <p:cNvGrpSpPr/>
        <p:nvPr/>
      </p:nvGrpSpPr>
      <p:grpSpPr>
        <a:xfrm>
          <a:off x="0" y="0"/>
          <a:ext cx="0" cy="0"/>
          <a:chOff x="0" y="0"/>
          <a:chExt cx="0" cy="0"/>
        </a:xfrm>
      </p:grpSpPr>
      <p:sp>
        <p:nvSpPr>
          <p:cNvPr id="36" name="Google Shape;36;p29"/>
          <p:cNvSpPr txBox="1">
            <a:spLocks noGrp="1"/>
          </p:cNvSpPr>
          <p:nvPr>
            <p:ph type="ctrTitle"/>
          </p:nvPr>
        </p:nvSpPr>
        <p:spPr>
          <a:xfrm>
            <a:off x="513348" y="2633534"/>
            <a:ext cx="5194433" cy="23876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29"/>
          <p:cNvSpPr txBox="1">
            <a:spLocks noGrp="1"/>
          </p:cNvSpPr>
          <p:nvPr>
            <p:ph type="subTitle" idx="1"/>
          </p:nvPr>
        </p:nvSpPr>
        <p:spPr>
          <a:xfrm>
            <a:off x="513348" y="5400325"/>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38" name="Google Shape;38;p29"/>
          <p:cNvGrpSpPr/>
          <p:nvPr/>
        </p:nvGrpSpPr>
        <p:grpSpPr>
          <a:xfrm flipH="1">
            <a:off x="-1" y="1"/>
            <a:ext cx="6418725" cy="1509822"/>
            <a:chOff x="7522541" y="1"/>
            <a:chExt cx="4669459" cy="1098357"/>
          </a:xfrm>
        </p:grpSpPr>
        <p:sp>
          <p:nvSpPr>
            <p:cNvPr id="39" name="Google Shape;39;p29"/>
            <p:cNvSpPr/>
            <p:nvPr/>
          </p:nvSpPr>
          <p:spPr>
            <a:xfrm>
              <a:off x="7522541" y="1"/>
              <a:ext cx="4669459" cy="1098357"/>
            </a:xfrm>
            <a:custGeom>
              <a:avLst/>
              <a:gdLst/>
              <a:ahLst/>
              <a:cxnLst/>
              <a:rect l="l" t="t" r="r" b="b"/>
              <a:pathLst>
                <a:path w="4669459" h="1098357" extrusionOk="0">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a:gsLst>
                <a:gs pos="0">
                  <a:srgbClr val="EF4114"/>
                </a:gs>
                <a:gs pos="4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 name="Google Shape;40;p29"/>
            <p:cNvSpPr/>
            <p:nvPr/>
          </p:nvSpPr>
          <p:spPr>
            <a:xfrm>
              <a:off x="7649481" y="1"/>
              <a:ext cx="4542519" cy="983565"/>
            </a:xfrm>
            <a:custGeom>
              <a:avLst/>
              <a:gdLst/>
              <a:ahLst/>
              <a:cxnLst/>
              <a:rect l="l" t="t" r="r" b="b"/>
              <a:pathLst>
                <a:path w="4542519" h="983565" extrusionOk="0">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41" name="Google Shape;41;p29"/>
          <p:cNvPicPr preferRelativeResize="0"/>
          <p:nvPr/>
        </p:nvPicPr>
        <p:blipFill rotWithShape="1">
          <a:blip r:embed="rId2">
            <a:alphaModFix/>
          </a:blip>
          <a:srcRect/>
          <a:stretch/>
        </p:blipFill>
        <p:spPr>
          <a:xfrm>
            <a:off x="513348" y="136525"/>
            <a:ext cx="1945206" cy="879974"/>
          </a:xfrm>
          <a:prstGeom prst="rect">
            <a:avLst/>
          </a:prstGeom>
          <a:noFill/>
          <a:ln>
            <a:noFill/>
          </a:ln>
        </p:spPr>
      </p:pic>
    </p:spTree>
    <p:extLst>
      <p:ext uri="{BB962C8B-B14F-4D97-AF65-F5344CB8AC3E}">
        <p14:creationId xmlns:p14="http://schemas.microsoft.com/office/powerpoint/2010/main" val="39431026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320799" y="137160"/>
            <a:ext cx="10285292" cy="762000"/>
          </a:xfrm>
        </p:spPr>
        <p:txBody>
          <a:bodyPr/>
          <a:lstStyle/>
          <a:p>
            <a:r>
              <a:rPr lang="en-US"/>
              <a:t>Click to edit Master title style</a:t>
            </a:r>
          </a:p>
        </p:txBody>
      </p:sp>
      <p:sp>
        <p:nvSpPr>
          <p:cNvPr id="3" name="Content Placeholder 2"/>
          <p:cNvSpPr>
            <a:spLocks noGrp="1"/>
          </p:cNvSpPr>
          <p:nvPr>
            <p:ph sz="half" idx="1"/>
          </p:nvPr>
        </p:nvSpPr>
        <p:spPr>
          <a:xfrm>
            <a:off x="1068263" y="1621971"/>
            <a:ext cx="5023104" cy="4093029"/>
          </a:xfr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533896" y="1621971"/>
            <a:ext cx="5023104" cy="4093029"/>
          </a:xfrm>
        </p:spPr>
        <p:txBody>
          <a:bodyPr vert="horz" lIns="0" tIns="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B07C7610-8573-494D-BA32-C72473D7C52F}" type="datetime1">
              <a:rPr lang="en-US" smtClean="0">
                <a:solidFill>
                  <a:srgbClr val="54585A"/>
                </a:solidFill>
              </a:rPr>
              <a:t>5/27/2022</a:t>
            </a:fld>
            <a:endParaRPr lang="en-US">
              <a:solidFill>
                <a:srgbClr val="54585A"/>
              </a:solidFill>
            </a:endParaRPr>
          </a:p>
        </p:txBody>
      </p:sp>
      <p:sp>
        <p:nvSpPr>
          <p:cNvPr id="6" name="Footer Placeholder 5"/>
          <p:cNvSpPr>
            <a:spLocks noGrp="1"/>
          </p:cNvSpPr>
          <p:nvPr>
            <p:ph type="ftr" sz="quarter" idx="11"/>
          </p:nvPr>
        </p:nvSpPr>
        <p:spPr/>
        <p:txBody>
          <a:bodyPr/>
          <a:lstStyle/>
          <a:p>
            <a:endParaRPr lang="en-US">
              <a:solidFill>
                <a:srgbClr val="54585A"/>
              </a:solidFill>
            </a:endParaRPr>
          </a:p>
        </p:txBody>
      </p:sp>
      <p:sp>
        <p:nvSpPr>
          <p:cNvPr id="7" name="Slide Number Placeholder 6"/>
          <p:cNvSpPr>
            <a:spLocks noGrp="1"/>
          </p:cNvSpPr>
          <p:nvPr>
            <p:ph type="sldNum" sz="quarter" idx="12"/>
          </p:nvPr>
        </p:nvSpPr>
        <p:spPr/>
        <p:txBody>
          <a:bodyPr/>
          <a:lstStyle/>
          <a:p>
            <a:fld id="{0D558541-60C9-42A2-8392-FF12533A6B7A}" type="slidenum">
              <a:rPr lang="en-US" smtClean="0">
                <a:solidFill>
                  <a:srgbClr val="B1ACCE"/>
                </a:solidFill>
              </a:rPr>
              <a:pPr/>
              <a:t>‹#›</a:t>
            </a:fld>
            <a:endParaRPr lang="en-US">
              <a:solidFill>
                <a:srgbClr val="B1ACCE"/>
              </a:solidFill>
            </a:endParaRPr>
          </a:p>
        </p:txBody>
      </p:sp>
      <p:sp>
        <p:nvSpPr>
          <p:cNvPr id="11" name="Text Placeholder 10"/>
          <p:cNvSpPr>
            <a:spLocks noGrp="1"/>
          </p:cNvSpPr>
          <p:nvPr>
            <p:ph type="body" sz="quarter" idx="13" hasCustomPrompt="1"/>
          </p:nvPr>
        </p:nvSpPr>
        <p:spPr>
          <a:xfrm>
            <a:off x="1320799" y="914400"/>
            <a:ext cx="9144000" cy="457200"/>
          </a:xfrm>
        </p:spPr>
        <p:txBody>
          <a:bodyPr/>
          <a:lstStyle>
            <a:lvl1pPr marL="0" indent="0">
              <a:lnSpc>
                <a:spcPct val="85000"/>
              </a:lnSpc>
              <a:spcBef>
                <a:spcPts val="0"/>
              </a:spcBef>
              <a:buNone/>
              <a:defRPr sz="2000" spc="-80" baseline="0">
                <a:solidFill>
                  <a:schemeClr val="accent2"/>
                </a:solidFill>
              </a:defRPr>
            </a:lvl1pPr>
            <a:lvl2pPr marL="206366" indent="0">
              <a:buNone/>
              <a:defRPr/>
            </a:lvl2pPr>
            <a:lvl3pPr marL="457178" indent="0">
              <a:buNone/>
              <a:defRPr/>
            </a:lvl3pPr>
            <a:lvl4pPr marL="631795" indent="0">
              <a:buNone/>
              <a:defRPr/>
            </a:lvl4pPr>
            <a:lvl5pPr marL="804823" indent="0">
              <a:buNone/>
              <a:defRPr/>
            </a:lvl5pPr>
          </a:lstStyle>
          <a:p>
            <a:pPr lvl="0"/>
            <a:r>
              <a:rPr lang="en-US" dirty="0"/>
              <a:t>Slide Subtitle</a:t>
            </a:r>
          </a:p>
        </p:txBody>
      </p:sp>
    </p:spTree>
    <p:extLst>
      <p:ext uri="{BB962C8B-B14F-4D97-AF65-F5344CB8AC3E}">
        <p14:creationId xmlns:p14="http://schemas.microsoft.com/office/powerpoint/2010/main" val="10368350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1320800" y="1622426"/>
            <a:ext cx="4775200" cy="358775"/>
          </a:xfrm>
        </p:spPr>
        <p:txBody>
          <a:bodyPr anchor="b"/>
          <a:lstStyle>
            <a:lvl1pPr marL="0" indent="0">
              <a:buNone/>
              <a:defRPr sz="1851" b="0">
                <a:solidFill>
                  <a:schemeClr val="tx2"/>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8269" y="1981200"/>
            <a:ext cx="5025193" cy="3733800"/>
          </a:xfr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544054" y="1624016"/>
            <a:ext cx="5027167" cy="357187"/>
          </a:xfrm>
        </p:spPr>
        <p:txBody>
          <a:bodyPr anchor="b"/>
          <a:lstStyle>
            <a:lvl1pPr marL="0" indent="0">
              <a:buNone/>
              <a:defRPr sz="1851" b="0">
                <a:solidFill>
                  <a:schemeClr val="tx2"/>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302838" y="1981200"/>
            <a:ext cx="5027167" cy="3733800"/>
          </a:xfrm>
        </p:spPr>
        <p:txBody>
          <a:bodyPr vert="horz" lIns="0" tIns="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94C5E369-50FB-45DE-A840-A1132B6A8A95}" type="datetime1">
              <a:rPr lang="en-US" smtClean="0">
                <a:solidFill>
                  <a:srgbClr val="54585A"/>
                </a:solidFill>
              </a:rPr>
              <a:t>5/27/2022</a:t>
            </a:fld>
            <a:endParaRPr lang="en-US">
              <a:solidFill>
                <a:srgbClr val="54585A"/>
              </a:solidFill>
            </a:endParaRPr>
          </a:p>
        </p:txBody>
      </p:sp>
      <p:sp>
        <p:nvSpPr>
          <p:cNvPr id="8" name="Footer Placeholder 7"/>
          <p:cNvSpPr>
            <a:spLocks noGrp="1"/>
          </p:cNvSpPr>
          <p:nvPr>
            <p:ph type="ftr" sz="quarter" idx="11"/>
          </p:nvPr>
        </p:nvSpPr>
        <p:spPr/>
        <p:txBody>
          <a:bodyPr/>
          <a:lstStyle/>
          <a:p>
            <a:endParaRPr lang="en-US">
              <a:solidFill>
                <a:srgbClr val="54585A"/>
              </a:solidFill>
            </a:endParaRPr>
          </a:p>
        </p:txBody>
      </p:sp>
      <p:sp>
        <p:nvSpPr>
          <p:cNvPr id="9" name="Slide Number Placeholder 8"/>
          <p:cNvSpPr>
            <a:spLocks noGrp="1"/>
          </p:cNvSpPr>
          <p:nvPr>
            <p:ph type="sldNum" sz="quarter" idx="12"/>
          </p:nvPr>
        </p:nvSpPr>
        <p:spPr/>
        <p:txBody>
          <a:bodyPr/>
          <a:lstStyle/>
          <a:p>
            <a:fld id="{0D558541-60C9-42A2-8392-FF12533A6B7A}" type="slidenum">
              <a:rPr lang="en-US" smtClean="0">
                <a:solidFill>
                  <a:srgbClr val="B1ACCE"/>
                </a:solidFill>
              </a:rPr>
              <a:pPr/>
              <a:t>‹#›</a:t>
            </a:fld>
            <a:endParaRPr lang="en-US">
              <a:solidFill>
                <a:srgbClr val="B1ACCE"/>
              </a:solidFill>
            </a:endParaRPr>
          </a:p>
        </p:txBody>
      </p:sp>
      <p:sp>
        <p:nvSpPr>
          <p:cNvPr id="14" name="Text Placeholder 10"/>
          <p:cNvSpPr>
            <a:spLocks noGrp="1"/>
          </p:cNvSpPr>
          <p:nvPr>
            <p:ph type="body" sz="quarter" idx="13" hasCustomPrompt="1"/>
          </p:nvPr>
        </p:nvSpPr>
        <p:spPr>
          <a:xfrm>
            <a:off x="1320805" y="914400"/>
            <a:ext cx="9136743" cy="457200"/>
          </a:xfrm>
        </p:spPr>
        <p:txBody>
          <a:bodyPr/>
          <a:lstStyle>
            <a:lvl1pPr marL="0" indent="0">
              <a:lnSpc>
                <a:spcPct val="85000"/>
              </a:lnSpc>
              <a:spcBef>
                <a:spcPts val="0"/>
              </a:spcBef>
              <a:buNone/>
              <a:defRPr sz="2000" spc="-80" baseline="0">
                <a:solidFill>
                  <a:schemeClr val="accent2"/>
                </a:solidFill>
              </a:defRPr>
            </a:lvl1pPr>
            <a:lvl2pPr marL="206366" indent="0">
              <a:buNone/>
              <a:defRPr/>
            </a:lvl2pPr>
            <a:lvl3pPr marL="457178" indent="0">
              <a:buNone/>
              <a:defRPr/>
            </a:lvl3pPr>
            <a:lvl4pPr marL="631795" indent="0">
              <a:buNone/>
              <a:defRPr/>
            </a:lvl4pPr>
            <a:lvl5pPr marL="804823" indent="0">
              <a:buNone/>
              <a:defRPr/>
            </a:lvl5pPr>
          </a:lstStyle>
          <a:p>
            <a:pPr lvl="0"/>
            <a:r>
              <a:rPr lang="en-US" dirty="0"/>
              <a:t>Slide Subtitle</a:t>
            </a:r>
          </a:p>
        </p:txBody>
      </p:sp>
    </p:spTree>
    <p:extLst>
      <p:ext uri="{BB962C8B-B14F-4D97-AF65-F5344CB8AC3E}">
        <p14:creationId xmlns:p14="http://schemas.microsoft.com/office/powerpoint/2010/main" val="13649353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w/image top">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313549" y="3724712"/>
            <a:ext cx="4782457" cy="347472"/>
          </a:xfrm>
        </p:spPr>
        <p:txBody>
          <a:bodyPr anchor="b"/>
          <a:lstStyle>
            <a:lvl1pPr marL="0" indent="0">
              <a:buNone/>
              <a:defRPr sz="1851" b="0">
                <a:solidFill>
                  <a:schemeClr val="tx2"/>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320800" y="4038600"/>
            <a:ext cx="4772656" cy="1676400"/>
          </a:xfrm>
        </p:spPr>
        <p:txBody>
          <a:bodyPr vert="horz" lIns="0" tIns="0" rIns="91440" bIns="45720" rtlCol="0">
            <a:noAutofit/>
          </a:bodyPr>
          <a:lstStyle>
            <a:lvl1pPr marL="0" indent="0">
              <a:buNone/>
              <a:defRPr lang="en-US" smtClean="0"/>
            </a:lvl1pPr>
            <a:lvl2pPr marL="206366" indent="0">
              <a:buNone/>
              <a:defRPr lang="en-US" smtClean="0"/>
            </a:lvl2pPr>
            <a:lvl3pPr marL="457178" indent="0">
              <a:buNone/>
              <a:defRPr lang="en-US" smtClean="0"/>
            </a:lvl3pPr>
            <a:lvl4pPr marL="631795" indent="0">
              <a:buNone/>
              <a:defRPr lang="en-US" smtClean="0"/>
            </a:lvl4pPr>
            <a:lvl5pPr marL="804823" indent="0">
              <a:buNone/>
              <a:defRPr lang="en-US"/>
            </a:lvl5pPr>
          </a:lstStyle>
          <a:p>
            <a:pPr lvl="0"/>
            <a:r>
              <a:rPr lang="en-US" dirty="0"/>
              <a:t>Click to edit Master text styles</a:t>
            </a:r>
          </a:p>
        </p:txBody>
      </p:sp>
      <p:sp>
        <p:nvSpPr>
          <p:cNvPr id="5" name="Text Placeholder 4"/>
          <p:cNvSpPr>
            <a:spLocks noGrp="1"/>
          </p:cNvSpPr>
          <p:nvPr>
            <p:ph type="body" sz="quarter" idx="3"/>
          </p:nvPr>
        </p:nvSpPr>
        <p:spPr>
          <a:xfrm>
            <a:off x="6544048" y="3724712"/>
            <a:ext cx="4779264" cy="347472"/>
          </a:xfrm>
        </p:spPr>
        <p:txBody>
          <a:bodyPr anchor="b"/>
          <a:lstStyle>
            <a:lvl1pPr marL="0" indent="0">
              <a:buNone/>
              <a:defRPr sz="1851" b="0">
                <a:solidFill>
                  <a:schemeClr val="tx2"/>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544049" y="4038600"/>
            <a:ext cx="4774531" cy="1676400"/>
          </a:xfrm>
        </p:spPr>
        <p:txBody>
          <a:bodyPr vert="horz" lIns="0" tIns="0" rIns="91440" bIns="45720" rtlCol="0">
            <a:noAutofit/>
          </a:bodyPr>
          <a:lstStyle>
            <a:lvl1pPr marL="0" indent="0">
              <a:buNone/>
              <a:defRPr lang="en-US" dirty="0" smtClean="0"/>
            </a:lvl1pPr>
            <a:lvl2pPr marL="206366" indent="0">
              <a:buNone/>
              <a:defRPr lang="en-US" dirty="0" smtClean="0"/>
            </a:lvl2pPr>
            <a:lvl3pPr marL="457178" indent="0">
              <a:buNone/>
              <a:defRPr lang="en-US" dirty="0" smtClean="0"/>
            </a:lvl3pPr>
            <a:lvl4pPr marL="631795" indent="0">
              <a:buNone/>
              <a:defRPr lang="en-US" dirty="0" smtClean="0"/>
            </a:lvl4pPr>
            <a:lvl5pPr marL="804823" indent="0">
              <a:buNone/>
              <a:defRPr lang="en-US" dirty="0"/>
            </a:lvl5pPr>
          </a:lstStyle>
          <a:p>
            <a:pPr lvl="0"/>
            <a:r>
              <a:rPr lang="en-US" dirty="0"/>
              <a:t>Click to edit Master text styles</a:t>
            </a:r>
          </a:p>
        </p:txBody>
      </p:sp>
      <p:sp>
        <p:nvSpPr>
          <p:cNvPr id="7" name="Date Placeholder 6"/>
          <p:cNvSpPr>
            <a:spLocks noGrp="1"/>
          </p:cNvSpPr>
          <p:nvPr>
            <p:ph type="dt" sz="half" idx="10"/>
          </p:nvPr>
        </p:nvSpPr>
        <p:spPr/>
        <p:txBody>
          <a:bodyPr/>
          <a:lstStyle/>
          <a:p>
            <a:fld id="{4EC60979-A504-4050-8EFF-9CD4A0B4D467}" type="datetime1">
              <a:rPr lang="en-US" smtClean="0">
                <a:solidFill>
                  <a:srgbClr val="54585A"/>
                </a:solidFill>
              </a:rPr>
              <a:t>5/27/2022</a:t>
            </a:fld>
            <a:endParaRPr lang="en-US">
              <a:solidFill>
                <a:srgbClr val="54585A"/>
              </a:solidFill>
            </a:endParaRPr>
          </a:p>
        </p:txBody>
      </p:sp>
      <p:sp>
        <p:nvSpPr>
          <p:cNvPr id="8" name="Footer Placeholder 7"/>
          <p:cNvSpPr>
            <a:spLocks noGrp="1"/>
          </p:cNvSpPr>
          <p:nvPr>
            <p:ph type="ftr" sz="quarter" idx="11"/>
          </p:nvPr>
        </p:nvSpPr>
        <p:spPr/>
        <p:txBody>
          <a:bodyPr/>
          <a:lstStyle/>
          <a:p>
            <a:endParaRPr lang="en-US">
              <a:solidFill>
                <a:srgbClr val="54585A"/>
              </a:solidFill>
            </a:endParaRPr>
          </a:p>
        </p:txBody>
      </p:sp>
      <p:sp>
        <p:nvSpPr>
          <p:cNvPr id="9" name="Slide Number Placeholder 8"/>
          <p:cNvSpPr>
            <a:spLocks noGrp="1"/>
          </p:cNvSpPr>
          <p:nvPr>
            <p:ph type="sldNum" sz="quarter" idx="12"/>
          </p:nvPr>
        </p:nvSpPr>
        <p:spPr/>
        <p:txBody>
          <a:bodyPr/>
          <a:lstStyle/>
          <a:p>
            <a:fld id="{0D558541-60C9-42A2-8392-FF12533A6B7A}" type="slidenum">
              <a:rPr lang="en-US" smtClean="0">
                <a:solidFill>
                  <a:srgbClr val="B1ACCE"/>
                </a:solidFill>
              </a:rPr>
              <a:pPr/>
              <a:t>‹#›</a:t>
            </a:fld>
            <a:endParaRPr lang="en-US">
              <a:solidFill>
                <a:srgbClr val="B1ACCE"/>
              </a:solidFill>
            </a:endParaRPr>
          </a:p>
        </p:txBody>
      </p:sp>
      <p:sp>
        <p:nvSpPr>
          <p:cNvPr id="14" name="Text Placeholder 10"/>
          <p:cNvSpPr>
            <a:spLocks noGrp="1"/>
          </p:cNvSpPr>
          <p:nvPr>
            <p:ph type="body" sz="quarter" idx="13" hasCustomPrompt="1"/>
          </p:nvPr>
        </p:nvSpPr>
        <p:spPr>
          <a:xfrm>
            <a:off x="1320805" y="914400"/>
            <a:ext cx="9136743" cy="457200"/>
          </a:xfrm>
        </p:spPr>
        <p:txBody>
          <a:bodyPr/>
          <a:lstStyle>
            <a:lvl1pPr marL="0" indent="0">
              <a:lnSpc>
                <a:spcPct val="85000"/>
              </a:lnSpc>
              <a:spcBef>
                <a:spcPts val="0"/>
              </a:spcBef>
              <a:buNone/>
              <a:defRPr sz="2000" spc="-80" baseline="0">
                <a:solidFill>
                  <a:schemeClr val="accent2"/>
                </a:solidFill>
              </a:defRPr>
            </a:lvl1pPr>
            <a:lvl2pPr marL="206366" indent="0">
              <a:buNone/>
              <a:defRPr/>
            </a:lvl2pPr>
            <a:lvl3pPr marL="457178" indent="0">
              <a:buNone/>
              <a:defRPr/>
            </a:lvl3pPr>
            <a:lvl4pPr marL="631795" indent="0">
              <a:buNone/>
              <a:defRPr/>
            </a:lvl4pPr>
            <a:lvl5pPr marL="804823" indent="0">
              <a:buNone/>
              <a:defRPr/>
            </a:lvl5pPr>
          </a:lstStyle>
          <a:p>
            <a:pPr lvl="0"/>
            <a:r>
              <a:rPr lang="en-US" dirty="0"/>
              <a:t>Slide Subtitle</a:t>
            </a:r>
          </a:p>
        </p:txBody>
      </p:sp>
      <p:sp>
        <p:nvSpPr>
          <p:cNvPr id="13" name="Picture Placeholder 12"/>
          <p:cNvSpPr>
            <a:spLocks noGrp="1"/>
          </p:cNvSpPr>
          <p:nvPr>
            <p:ph type="pic" sz="quarter" idx="14" hasCustomPrompt="1"/>
          </p:nvPr>
        </p:nvSpPr>
        <p:spPr>
          <a:xfrm>
            <a:off x="1320800" y="1622432"/>
            <a:ext cx="4572000" cy="1994355"/>
          </a:xfrm>
        </p:spPr>
        <p:txBody>
          <a:bodyPr anchor="ctr"/>
          <a:lstStyle>
            <a:lvl1pPr marL="0" indent="0" algn="ctr">
              <a:buNone/>
              <a:defRPr/>
            </a:lvl1pPr>
          </a:lstStyle>
          <a:p>
            <a:r>
              <a:rPr lang="en-US" dirty="0"/>
              <a:t>Insert image</a:t>
            </a:r>
          </a:p>
        </p:txBody>
      </p:sp>
      <p:sp>
        <p:nvSpPr>
          <p:cNvPr id="15" name="Picture Placeholder 12"/>
          <p:cNvSpPr>
            <a:spLocks noGrp="1"/>
          </p:cNvSpPr>
          <p:nvPr>
            <p:ph type="pic" sz="quarter" idx="15" hasCustomPrompt="1"/>
          </p:nvPr>
        </p:nvSpPr>
        <p:spPr>
          <a:xfrm>
            <a:off x="6544048" y="1622432"/>
            <a:ext cx="4572000" cy="1994355"/>
          </a:xfrm>
        </p:spPr>
        <p:txBody>
          <a:bodyPr anchor="ctr"/>
          <a:lstStyle>
            <a:lvl1pPr marL="0" indent="0" algn="ctr">
              <a:buNone/>
              <a:defRPr/>
            </a:lvl1pPr>
          </a:lstStyle>
          <a:p>
            <a:r>
              <a:rPr lang="en-US" dirty="0"/>
              <a:t>Insert image</a:t>
            </a:r>
          </a:p>
        </p:txBody>
      </p:sp>
    </p:spTree>
    <p:extLst>
      <p:ext uri="{BB962C8B-B14F-4D97-AF65-F5344CB8AC3E}">
        <p14:creationId xmlns:p14="http://schemas.microsoft.com/office/powerpoint/2010/main" val="17412038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tacked Two Content + SideContent">
    <p:spTree>
      <p:nvGrpSpPr>
        <p:cNvPr id="1" name=""/>
        <p:cNvGrpSpPr/>
        <p:nvPr/>
      </p:nvGrpSpPr>
      <p:grpSpPr>
        <a:xfrm>
          <a:off x="0" y="0"/>
          <a:ext cx="0" cy="0"/>
          <a:chOff x="0" y="0"/>
          <a:chExt cx="0" cy="0"/>
        </a:xfrm>
      </p:grpSpPr>
      <p:sp>
        <p:nvSpPr>
          <p:cNvPr id="2" name="Title 1"/>
          <p:cNvSpPr>
            <a:spLocks noGrp="1"/>
          </p:cNvSpPr>
          <p:nvPr>
            <p:ph type="title"/>
          </p:nvPr>
        </p:nvSpPr>
        <p:spPr>
          <a:xfrm>
            <a:off x="1320799" y="137160"/>
            <a:ext cx="10285292" cy="762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320800" y="1622426"/>
            <a:ext cx="4775200" cy="358775"/>
          </a:xfrm>
        </p:spPr>
        <p:txBody>
          <a:bodyPr anchor="b"/>
          <a:lstStyle>
            <a:lvl1pPr marL="0" indent="0">
              <a:buNone/>
              <a:defRPr sz="1851" b="0">
                <a:solidFill>
                  <a:schemeClr val="tx2"/>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8269" y="1981208"/>
            <a:ext cx="5030785" cy="1711325"/>
          </a:xfr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1320799" y="3652125"/>
            <a:ext cx="4775201" cy="349527"/>
          </a:xfrm>
        </p:spPr>
        <p:txBody>
          <a:bodyPr anchor="b"/>
          <a:lstStyle>
            <a:lvl1pPr marL="0" indent="0">
              <a:buNone/>
              <a:defRPr sz="1851" b="0">
                <a:solidFill>
                  <a:schemeClr val="tx2"/>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1071887" y="4012043"/>
            <a:ext cx="5027167" cy="1558925"/>
          </a:xfrm>
        </p:spPr>
        <p:txBody>
          <a:bodyPr vert="horz" lIns="0" tIns="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B4D60A8C-F8E2-4DF2-80C2-7500896E9C55}" type="datetime1">
              <a:rPr lang="en-US" smtClean="0">
                <a:solidFill>
                  <a:srgbClr val="54585A"/>
                </a:solidFill>
              </a:rPr>
              <a:t>5/27/2022</a:t>
            </a:fld>
            <a:endParaRPr lang="en-US">
              <a:solidFill>
                <a:srgbClr val="54585A"/>
              </a:solidFill>
            </a:endParaRPr>
          </a:p>
        </p:txBody>
      </p:sp>
      <p:sp>
        <p:nvSpPr>
          <p:cNvPr id="8" name="Footer Placeholder 7"/>
          <p:cNvSpPr>
            <a:spLocks noGrp="1"/>
          </p:cNvSpPr>
          <p:nvPr>
            <p:ph type="ftr" sz="quarter" idx="11"/>
          </p:nvPr>
        </p:nvSpPr>
        <p:spPr/>
        <p:txBody>
          <a:bodyPr/>
          <a:lstStyle/>
          <a:p>
            <a:endParaRPr lang="en-US">
              <a:solidFill>
                <a:srgbClr val="54585A"/>
              </a:solidFill>
            </a:endParaRPr>
          </a:p>
        </p:txBody>
      </p:sp>
      <p:sp>
        <p:nvSpPr>
          <p:cNvPr id="9" name="Slide Number Placeholder 8"/>
          <p:cNvSpPr>
            <a:spLocks noGrp="1"/>
          </p:cNvSpPr>
          <p:nvPr>
            <p:ph type="sldNum" sz="quarter" idx="12"/>
          </p:nvPr>
        </p:nvSpPr>
        <p:spPr/>
        <p:txBody>
          <a:bodyPr/>
          <a:lstStyle/>
          <a:p>
            <a:fld id="{0D558541-60C9-42A2-8392-FF12533A6B7A}" type="slidenum">
              <a:rPr lang="en-US" smtClean="0">
                <a:solidFill>
                  <a:srgbClr val="B1ACCE"/>
                </a:solidFill>
              </a:rPr>
              <a:pPr/>
              <a:t>‹#›</a:t>
            </a:fld>
            <a:endParaRPr lang="en-US">
              <a:solidFill>
                <a:srgbClr val="B1ACCE"/>
              </a:solidFill>
            </a:endParaRPr>
          </a:p>
        </p:txBody>
      </p:sp>
      <p:sp>
        <p:nvSpPr>
          <p:cNvPr id="14" name="Content Placeholder 13"/>
          <p:cNvSpPr>
            <a:spLocks noGrp="1"/>
          </p:cNvSpPr>
          <p:nvPr>
            <p:ph sz="quarter" idx="13"/>
          </p:nvPr>
        </p:nvSpPr>
        <p:spPr>
          <a:xfrm>
            <a:off x="6946087" y="1676400"/>
            <a:ext cx="5245916"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0"/>
          <p:cNvSpPr>
            <a:spLocks noGrp="1"/>
          </p:cNvSpPr>
          <p:nvPr>
            <p:ph type="body" sz="quarter" idx="14" hasCustomPrompt="1"/>
          </p:nvPr>
        </p:nvSpPr>
        <p:spPr>
          <a:xfrm>
            <a:off x="1320800" y="914400"/>
            <a:ext cx="9144000" cy="457200"/>
          </a:xfrm>
        </p:spPr>
        <p:txBody>
          <a:bodyPr/>
          <a:lstStyle>
            <a:lvl1pPr marL="0" indent="0">
              <a:lnSpc>
                <a:spcPct val="85000"/>
              </a:lnSpc>
              <a:spcBef>
                <a:spcPts val="0"/>
              </a:spcBef>
              <a:buNone/>
              <a:defRPr sz="2000" spc="-80" baseline="0">
                <a:solidFill>
                  <a:schemeClr val="accent2"/>
                </a:solidFill>
              </a:defRPr>
            </a:lvl1pPr>
            <a:lvl2pPr marL="206366" indent="0">
              <a:buNone/>
              <a:defRPr/>
            </a:lvl2pPr>
            <a:lvl3pPr marL="457178" indent="0">
              <a:buNone/>
              <a:defRPr/>
            </a:lvl3pPr>
            <a:lvl4pPr marL="631795" indent="0">
              <a:buNone/>
              <a:defRPr/>
            </a:lvl4pPr>
            <a:lvl5pPr marL="804823" indent="0">
              <a:buNone/>
              <a:defRPr/>
            </a:lvl5pPr>
          </a:lstStyle>
          <a:p>
            <a:pPr lvl="0"/>
            <a:r>
              <a:rPr lang="en-US" dirty="0"/>
              <a:t>Slide Subtitle</a:t>
            </a:r>
          </a:p>
        </p:txBody>
      </p:sp>
    </p:spTree>
    <p:extLst>
      <p:ext uri="{BB962C8B-B14F-4D97-AF65-F5344CB8AC3E}">
        <p14:creationId xmlns:p14="http://schemas.microsoft.com/office/powerpoint/2010/main" val="34126754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Key Facts + Side Images">
    <p:spTree>
      <p:nvGrpSpPr>
        <p:cNvPr id="1" name=""/>
        <p:cNvGrpSpPr/>
        <p:nvPr/>
      </p:nvGrpSpPr>
      <p:grpSpPr>
        <a:xfrm>
          <a:off x="0" y="0"/>
          <a:ext cx="0" cy="0"/>
          <a:chOff x="0" y="0"/>
          <a:chExt cx="0" cy="0"/>
        </a:xfrm>
      </p:grpSpPr>
      <p:sp>
        <p:nvSpPr>
          <p:cNvPr id="2" name="Title 1"/>
          <p:cNvSpPr>
            <a:spLocks noGrp="1"/>
          </p:cNvSpPr>
          <p:nvPr>
            <p:ph type="title"/>
          </p:nvPr>
        </p:nvSpPr>
        <p:spPr>
          <a:xfrm>
            <a:off x="1320799" y="137160"/>
            <a:ext cx="10285292" cy="762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1320800" y="1624016"/>
            <a:ext cx="3251200" cy="357187"/>
          </a:xfrm>
        </p:spPr>
        <p:txBody>
          <a:bodyPr anchor="b"/>
          <a:lstStyle>
            <a:lvl1pPr marL="0" indent="0">
              <a:buNone/>
              <a:defRPr sz="1851" b="0">
                <a:solidFill>
                  <a:schemeClr val="tx2"/>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 Master text</a:t>
            </a:r>
          </a:p>
        </p:txBody>
      </p:sp>
      <p:sp>
        <p:nvSpPr>
          <p:cNvPr id="4" name="Content Placeholder 3"/>
          <p:cNvSpPr>
            <a:spLocks noGrp="1"/>
          </p:cNvSpPr>
          <p:nvPr>
            <p:ph sz="half" idx="2"/>
          </p:nvPr>
        </p:nvSpPr>
        <p:spPr>
          <a:xfrm>
            <a:off x="1068269" y="1981200"/>
            <a:ext cx="3198937" cy="3733800"/>
          </a:xfrm>
        </p:spPr>
        <p:txBody>
          <a:bodyPr vert="horz" lIns="0" tIns="0" rIns="91440" bIns="45720" rtlCol="0">
            <a:noAutofit/>
          </a:bodyPr>
          <a:lstStyle>
            <a:lvl1pPr>
              <a:defRPr lang="en-US" sz="1851" smtClean="0"/>
            </a:lvl1pPr>
            <a:lvl2pPr>
              <a:defRPr lang="en-US" sz="1851"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p:txBody>
      </p:sp>
      <p:sp>
        <p:nvSpPr>
          <p:cNvPr id="7" name="Date Placeholder 6"/>
          <p:cNvSpPr>
            <a:spLocks noGrp="1"/>
          </p:cNvSpPr>
          <p:nvPr>
            <p:ph type="dt" sz="half" idx="10"/>
          </p:nvPr>
        </p:nvSpPr>
        <p:spPr/>
        <p:txBody>
          <a:bodyPr/>
          <a:lstStyle/>
          <a:p>
            <a:fld id="{D0FB7BE3-733F-4233-859C-B109ACCF02DB}" type="datetime1">
              <a:rPr lang="en-US" smtClean="0">
                <a:solidFill>
                  <a:srgbClr val="54585A"/>
                </a:solidFill>
              </a:rPr>
              <a:t>5/27/2022</a:t>
            </a:fld>
            <a:endParaRPr lang="en-US">
              <a:solidFill>
                <a:srgbClr val="54585A"/>
              </a:solidFill>
            </a:endParaRPr>
          </a:p>
        </p:txBody>
      </p:sp>
      <p:sp>
        <p:nvSpPr>
          <p:cNvPr id="8" name="Footer Placeholder 7"/>
          <p:cNvSpPr>
            <a:spLocks noGrp="1"/>
          </p:cNvSpPr>
          <p:nvPr>
            <p:ph type="ftr" sz="quarter" idx="11"/>
          </p:nvPr>
        </p:nvSpPr>
        <p:spPr/>
        <p:txBody>
          <a:bodyPr/>
          <a:lstStyle/>
          <a:p>
            <a:endParaRPr lang="en-US">
              <a:solidFill>
                <a:srgbClr val="54585A"/>
              </a:solidFill>
            </a:endParaRPr>
          </a:p>
        </p:txBody>
      </p:sp>
      <p:sp>
        <p:nvSpPr>
          <p:cNvPr id="9" name="Slide Number Placeholder 8"/>
          <p:cNvSpPr>
            <a:spLocks noGrp="1"/>
          </p:cNvSpPr>
          <p:nvPr>
            <p:ph type="sldNum" sz="quarter" idx="12"/>
          </p:nvPr>
        </p:nvSpPr>
        <p:spPr/>
        <p:txBody>
          <a:bodyPr/>
          <a:lstStyle/>
          <a:p>
            <a:fld id="{0D558541-60C9-42A2-8392-FF12533A6B7A}" type="slidenum">
              <a:rPr lang="en-US" smtClean="0">
                <a:solidFill>
                  <a:srgbClr val="B1ACCE"/>
                </a:solidFill>
              </a:rPr>
              <a:pPr/>
              <a:t>‹#›</a:t>
            </a:fld>
            <a:endParaRPr lang="en-US">
              <a:solidFill>
                <a:srgbClr val="B1ACCE"/>
              </a:solidFill>
            </a:endParaRPr>
          </a:p>
        </p:txBody>
      </p:sp>
      <p:sp>
        <p:nvSpPr>
          <p:cNvPr id="15" name="Text Placeholder 10"/>
          <p:cNvSpPr>
            <a:spLocks noGrp="1"/>
          </p:cNvSpPr>
          <p:nvPr>
            <p:ph type="body" sz="quarter" idx="14" hasCustomPrompt="1"/>
          </p:nvPr>
        </p:nvSpPr>
        <p:spPr>
          <a:xfrm>
            <a:off x="1320800" y="914400"/>
            <a:ext cx="9144000" cy="457200"/>
          </a:xfrm>
        </p:spPr>
        <p:txBody>
          <a:bodyPr/>
          <a:lstStyle>
            <a:lvl1pPr marL="0" indent="0">
              <a:lnSpc>
                <a:spcPct val="85000"/>
              </a:lnSpc>
              <a:spcBef>
                <a:spcPts val="0"/>
              </a:spcBef>
              <a:buNone/>
              <a:defRPr sz="2000" spc="-80" baseline="0">
                <a:solidFill>
                  <a:schemeClr val="accent2"/>
                </a:solidFill>
              </a:defRPr>
            </a:lvl1pPr>
            <a:lvl2pPr marL="206366" indent="0">
              <a:buNone/>
              <a:defRPr/>
            </a:lvl2pPr>
            <a:lvl3pPr marL="457178" indent="0">
              <a:buNone/>
              <a:defRPr/>
            </a:lvl3pPr>
            <a:lvl4pPr marL="631795" indent="0">
              <a:buNone/>
              <a:defRPr/>
            </a:lvl4pPr>
            <a:lvl5pPr marL="804823" indent="0">
              <a:buNone/>
              <a:defRPr/>
            </a:lvl5pPr>
          </a:lstStyle>
          <a:p>
            <a:pPr lvl="0"/>
            <a:r>
              <a:rPr lang="en-US" dirty="0"/>
              <a:t>Slide Subtitle</a:t>
            </a:r>
          </a:p>
        </p:txBody>
      </p:sp>
      <p:sp>
        <p:nvSpPr>
          <p:cNvPr id="12" name="Picture Placeholder 11"/>
          <p:cNvSpPr>
            <a:spLocks noGrp="1"/>
          </p:cNvSpPr>
          <p:nvPr>
            <p:ph type="pic" sz="quarter" idx="15" hasCustomPrompt="1"/>
          </p:nvPr>
        </p:nvSpPr>
        <p:spPr>
          <a:xfrm>
            <a:off x="4673600" y="1622425"/>
            <a:ext cx="2946400" cy="3657600"/>
          </a:xfrm>
        </p:spPr>
        <p:txBody>
          <a:bodyPr anchor="ctr"/>
          <a:lstStyle>
            <a:lvl1pPr marL="0" indent="0" algn="ctr">
              <a:buNone/>
              <a:defRPr/>
            </a:lvl1pPr>
          </a:lstStyle>
          <a:p>
            <a:r>
              <a:rPr lang="en-US" dirty="0"/>
              <a:t>Insert image</a:t>
            </a:r>
          </a:p>
        </p:txBody>
      </p:sp>
      <p:sp>
        <p:nvSpPr>
          <p:cNvPr id="16" name="Picture Placeholder 11"/>
          <p:cNvSpPr>
            <a:spLocks noGrp="1"/>
          </p:cNvSpPr>
          <p:nvPr>
            <p:ph type="pic" sz="quarter" idx="16" hasCustomPrompt="1"/>
          </p:nvPr>
        </p:nvSpPr>
        <p:spPr>
          <a:xfrm>
            <a:off x="8026400" y="1622425"/>
            <a:ext cx="2946400" cy="3657600"/>
          </a:xfrm>
        </p:spPr>
        <p:txBody>
          <a:bodyPr anchor="ctr"/>
          <a:lstStyle>
            <a:lvl1pPr marL="0" indent="0" algn="ctr">
              <a:buNone/>
              <a:defRPr/>
            </a:lvl1pPr>
          </a:lstStyle>
          <a:p>
            <a:r>
              <a:rPr lang="en-US" dirty="0"/>
              <a:t>Insert image</a:t>
            </a:r>
          </a:p>
        </p:txBody>
      </p:sp>
    </p:spTree>
    <p:extLst>
      <p:ext uri="{BB962C8B-B14F-4D97-AF65-F5344CB8AC3E}">
        <p14:creationId xmlns:p14="http://schemas.microsoft.com/office/powerpoint/2010/main" val="22513725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1628C2-3FDF-4598-ABC7-E3D4DB04F57C}" type="datetime1">
              <a:rPr lang="en-US" smtClean="0">
                <a:solidFill>
                  <a:srgbClr val="54585A"/>
                </a:solidFill>
              </a:rPr>
              <a:t>5/27/2022</a:t>
            </a:fld>
            <a:endParaRPr lang="en-US">
              <a:solidFill>
                <a:srgbClr val="54585A"/>
              </a:solidFill>
            </a:endParaRPr>
          </a:p>
        </p:txBody>
      </p:sp>
      <p:sp>
        <p:nvSpPr>
          <p:cNvPr id="4" name="Footer Placeholder 3"/>
          <p:cNvSpPr>
            <a:spLocks noGrp="1"/>
          </p:cNvSpPr>
          <p:nvPr>
            <p:ph type="ftr" sz="quarter" idx="11"/>
          </p:nvPr>
        </p:nvSpPr>
        <p:spPr/>
        <p:txBody>
          <a:bodyPr/>
          <a:lstStyle/>
          <a:p>
            <a:endParaRPr lang="en-US">
              <a:solidFill>
                <a:srgbClr val="54585A"/>
              </a:solidFill>
            </a:endParaRPr>
          </a:p>
        </p:txBody>
      </p:sp>
      <p:sp>
        <p:nvSpPr>
          <p:cNvPr id="5" name="Slide Number Placeholder 4"/>
          <p:cNvSpPr>
            <a:spLocks noGrp="1"/>
          </p:cNvSpPr>
          <p:nvPr>
            <p:ph type="sldNum" sz="quarter" idx="12"/>
          </p:nvPr>
        </p:nvSpPr>
        <p:spPr/>
        <p:txBody>
          <a:bodyPr/>
          <a:lstStyle/>
          <a:p>
            <a:fld id="{0D558541-60C9-42A2-8392-FF12533A6B7A}" type="slidenum">
              <a:rPr lang="en-US" smtClean="0">
                <a:solidFill>
                  <a:srgbClr val="B1ACCE"/>
                </a:solidFill>
              </a:rPr>
              <a:pPr/>
              <a:t>‹#›</a:t>
            </a:fld>
            <a:endParaRPr lang="en-US">
              <a:solidFill>
                <a:srgbClr val="B1ACCE"/>
              </a:solidFill>
            </a:endParaRPr>
          </a:p>
        </p:txBody>
      </p:sp>
      <p:sp>
        <p:nvSpPr>
          <p:cNvPr id="7" name="Text Placeholder 10"/>
          <p:cNvSpPr>
            <a:spLocks noGrp="1"/>
          </p:cNvSpPr>
          <p:nvPr>
            <p:ph type="body" sz="quarter" idx="13" hasCustomPrompt="1"/>
          </p:nvPr>
        </p:nvSpPr>
        <p:spPr>
          <a:xfrm>
            <a:off x="1320800" y="914400"/>
            <a:ext cx="9144000" cy="457200"/>
          </a:xfrm>
        </p:spPr>
        <p:txBody>
          <a:bodyPr/>
          <a:lstStyle>
            <a:lvl1pPr marL="0" indent="0">
              <a:lnSpc>
                <a:spcPct val="85000"/>
              </a:lnSpc>
              <a:spcBef>
                <a:spcPts val="0"/>
              </a:spcBef>
              <a:buNone/>
              <a:defRPr sz="2000" spc="-80" baseline="0">
                <a:solidFill>
                  <a:schemeClr val="accent2"/>
                </a:solidFill>
              </a:defRPr>
            </a:lvl1pPr>
            <a:lvl2pPr marL="206366" indent="0">
              <a:buNone/>
              <a:defRPr/>
            </a:lvl2pPr>
            <a:lvl3pPr marL="457178" indent="0">
              <a:buNone/>
              <a:defRPr/>
            </a:lvl3pPr>
            <a:lvl4pPr marL="631795" indent="0">
              <a:buNone/>
              <a:defRPr/>
            </a:lvl4pPr>
            <a:lvl5pPr marL="804823" indent="0">
              <a:buNone/>
              <a:defRPr/>
            </a:lvl5pPr>
          </a:lstStyle>
          <a:p>
            <a:pPr lvl="0"/>
            <a:r>
              <a:rPr lang="en-US" dirty="0"/>
              <a:t>Slide Subtitle</a:t>
            </a:r>
          </a:p>
        </p:txBody>
      </p:sp>
    </p:spTree>
    <p:extLst>
      <p:ext uri="{BB962C8B-B14F-4D97-AF65-F5344CB8AC3E}">
        <p14:creationId xmlns:p14="http://schemas.microsoft.com/office/powerpoint/2010/main" val="5358347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611B93-E963-44E4-B770-B409AE4813E7}" type="datetime1">
              <a:rPr lang="en-US" smtClean="0">
                <a:solidFill>
                  <a:srgbClr val="54585A"/>
                </a:solidFill>
              </a:rPr>
              <a:t>5/27/2022</a:t>
            </a:fld>
            <a:endParaRPr lang="en-US">
              <a:solidFill>
                <a:srgbClr val="54585A"/>
              </a:solidFill>
            </a:endParaRPr>
          </a:p>
        </p:txBody>
      </p:sp>
      <p:sp>
        <p:nvSpPr>
          <p:cNvPr id="3" name="Footer Placeholder 2"/>
          <p:cNvSpPr>
            <a:spLocks noGrp="1"/>
          </p:cNvSpPr>
          <p:nvPr>
            <p:ph type="ftr" sz="quarter" idx="11"/>
          </p:nvPr>
        </p:nvSpPr>
        <p:spPr/>
        <p:txBody>
          <a:bodyPr/>
          <a:lstStyle/>
          <a:p>
            <a:endParaRPr lang="en-US">
              <a:solidFill>
                <a:srgbClr val="54585A"/>
              </a:solidFill>
            </a:endParaRPr>
          </a:p>
        </p:txBody>
      </p:sp>
      <p:sp>
        <p:nvSpPr>
          <p:cNvPr id="4" name="Slide Number Placeholder 3"/>
          <p:cNvSpPr>
            <a:spLocks noGrp="1"/>
          </p:cNvSpPr>
          <p:nvPr>
            <p:ph type="sldNum" sz="quarter" idx="12"/>
          </p:nvPr>
        </p:nvSpPr>
        <p:spPr/>
        <p:txBody>
          <a:bodyPr/>
          <a:lstStyle/>
          <a:p>
            <a:fld id="{0D558541-60C9-42A2-8392-FF12533A6B7A}" type="slidenum">
              <a:rPr lang="en-US" smtClean="0">
                <a:solidFill>
                  <a:srgbClr val="B1ACCE"/>
                </a:solidFill>
              </a:rPr>
              <a:pPr/>
              <a:t>‹#›</a:t>
            </a:fld>
            <a:endParaRPr lang="en-US">
              <a:solidFill>
                <a:srgbClr val="B1ACCE"/>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27899" y="6400807"/>
            <a:ext cx="1896032" cy="265285"/>
          </a:xfrm>
          <a:prstGeom prst="rect">
            <a:avLst/>
          </a:prstGeom>
        </p:spPr>
      </p:pic>
    </p:spTree>
    <p:extLst>
      <p:ext uri="{BB962C8B-B14F-4D97-AF65-F5344CB8AC3E}">
        <p14:creationId xmlns:p14="http://schemas.microsoft.com/office/powerpoint/2010/main" val="22795419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Blank No 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BA5BD7-E000-49C1-B60A-F697678F71CB}" type="datetime1">
              <a:rPr lang="en-US" smtClean="0">
                <a:solidFill>
                  <a:srgbClr val="54585A"/>
                </a:solidFill>
              </a:rPr>
              <a:t>5/27/2022</a:t>
            </a:fld>
            <a:endParaRPr lang="en-US">
              <a:solidFill>
                <a:srgbClr val="54585A"/>
              </a:solidFill>
            </a:endParaRPr>
          </a:p>
        </p:txBody>
      </p:sp>
      <p:sp>
        <p:nvSpPr>
          <p:cNvPr id="3" name="Footer Placeholder 2"/>
          <p:cNvSpPr>
            <a:spLocks noGrp="1"/>
          </p:cNvSpPr>
          <p:nvPr>
            <p:ph type="ftr" sz="quarter" idx="11"/>
          </p:nvPr>
        </p:nvSpPr>
        <p:spPr/>
        <p:txBody>
          <a:bodyPr/>
          <a:lstStyle/>
          <a:p>
            <a:endParaRPr lang="en-US">
              <a:solidFill>
                <a:srgbClr val="54585A"/>
              </a:solidFill>
            </a:endParaRPr>
          </a:p>
        </p:txBody>
      </p:sp>
      <p:sp>
        <p:nvSpPr>
          <p:cNvPr id="4" name="Slide Number Placeholder 3"/>
          <p:cNvSpPr>
            <a:spLocks noGrp="1"/>
          </p:cNvSpPr>
          <p:nvPr>
            <p:ph type="sldNum" sz="quarter" idx="12"/>
          </p:nvPr>
        </p:nvSpPr>
        <p:spPr/>
        <p:txBody>
          <a:bodyPr/>
          <a:lstStyle/>
          <a:p>
            <a:fld id="{0D558541-60C9-42A2-8392-FF12533A6B7A}" type="slidenum">
              <a:rPr lang="en-US" smtClean="0">
                <a:solidFill>
                  <a:srgbClr val="B1ACCE"/>
                </a:solidFill>
              </a:rPr>
              <a:pPr/>
              <a:t>‹#›</a:t>
            </a:fld>
            <a:endParaRPr lang="en-US">
              <a:solidFill>
                <a:srgbClr val="B1ACCE"/>
              </a:solidFill>
            </a:endParaRPr>
          </a:p>
        </p:txBody>
      </p:sp>
    </p:spTree>
    <p:extLst>
      <p:ext uri="{BB962C8B-B14F-4D97-AF65-F5344CB8AC3E}">
        <p14:creationId xmlns:p14="http://schemas.microsoft.com/office/powerpoint/2010/main" val="13466799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2" name="Title 1"/>
          <p:cNvSpPr>
            <a:spLocks noGrp="1"/>
          </p:cNvSpPr>
          <p:nvPr>
            <p:ph type="title"/>
          </p:nvPr>
        </p:nvSpPr>
        <p:spPr>
          <a:xfrm>
            <a:off x="1320799" y="2542593"/>
            <a:ext cx="10285292" cy="762000"/>
          </a:xfrm>
        </p:spPr>
        <p:txBody>
          <a:bodyPr/>
          <a:lstStyle>
            <a:lvl1pPr>
              <a:defRPr sz="4400"/>
            </a:lvl1pPr>
          </a:lstStyle>
          <a:p>
            <a:r>
              <a:rPr lang="en-US"/>
              <a:t>Click to edit Master title style</a:t>
            </a:r>
          </a:p>
        </p:txBody>
      </p:sp>
      <p:sp>
        <p:nvSpPr>
          <p:cNvPr id="3" name="Date Placeholder 2"/>
          <p:cNvSpPr>
            <a:spLocks noGrp="1"/>
          </p:cNvSpPr>
          <p:nvPr>
            <p:ph type="dt" sz="half" idx="10"/>
          </p:nvPr>
        </p:nvSpPr>
        <p:spPr/>
        <p:txBody>
          <a:bodyPr/>
          <a:lstStyle/>
          <a:p>
            <a:fld id="{2E96F239-E0BE-47C1-A016-DCE093B552D6}" type="datetime1">
              <a:rPr lang="en-US" smtClean="0">
                <a:solidFill>
                  <a:srgbClr val="54585A"/>
                </a:solidFill>
              </a:rPr>
              <a:t>5/27/2022</a:t>
            </a:fld>
            <a:endParaRPr lang="en-US">
              <a:solidFill>
                <a:srgbClr val="54585A"/>
              </a:solidFill>
            </a:endParaRPr>
          </a:p>
        </p:txBody>
      </p:sp>
      <p:sp>
        <p:nvSpPr>
          <p:cNvPr id="4" name="Footer Placeholder 3"/>
          <p:cNvSpPr>
            <a:spLocks noGrp="1"/>
          </p:cNvSpPr>
          <p:nvPr>
            <p:ph type="ftr" sz="quarter" idx="11"/>
          </p:nvPr>
        </p:nvSpPr>
        <p:spPr/>
        <p:txBody>
          <a:bodyPr/>
          <a:lstStyle/>
          <a:p>
            <a:endParaRPr lang="en-US">
              <a:solidFill>
                <a:srgbClr val="54585A"/>
              </a:solidFill>
            </a:endParaRPr>
          </a:p>
        </p:txBody>
      </p:sp>
      <p:sp>
        <p:nvSpPr>
          <p:cNvPr id="5" name="Slide Number Placeholder 4"/>
          <p:cNvSpPr>
            <a:spLocks noGrp="1"/>
          </p:cNvSpPr>
          <p:nvPr>
            <p:ph type="sldNum" sz="quarter" idx="12"/>
          </p:nvPr>
        </p:nvSpPr>
        <p:spPr/>
        <p:txBody>
          <a:bodyPr/>
          <a:lstStyle/>
          <a:p>
            <a:fld id="{0D558541-60C9-42A2-8392-FF12533A6B7A}" type="slidenum">
              <a:rPr lang="en-US" smtClean="0">
                <a:solidFill>
                  <a:srgbClr val="B1ACCE"/>
                </a:solidFill>
              </a:rPr>
              <a:pPr/>
              <a:t>‹#›</a:t>
            </a:fld>
            <a:endParaRPr lang="en-US">
              <a:solidFill>
                <a:srgbClr val="B1ACCE"/>
              </a:solidFill>
            </a:endParaRPr>
          </a:p>
        </p:txBody>
      </p:sp>
      <p:sp>
        <p:nvSpPr>
          <p:cNvPr id="7" name="Text Placeholder 10"/>
          <p:cNvSpPr>
            <a:spLocks noGrp="1"/>
          </p:cNvSpPr>
          <p:nvPr>
            <p:ph type="body" sz="quarter" idx="13" hasCustomPrompt="1"/>
          </p:nvPr>
        </p:nvSpPr>
        <p:spPr>
          <a:xfrm>
            <a:off x="1320800" y="3429000"/>
            <a:ext cx="9144000" cy="457200"/>
          </a:xfrm>
        </p:spPr>
        <p:txBody>
          <a:bodyPr/>
          <a:lstStyle>
            <a:lvl1pPr marL="0" indent="0">
              <a:lnSpc>
                <a:spcPct val="85000"/>
              </a:lnSpc>
              <a:spcBef>
                <a:spcPts val="0"/>
              </a:spcBef>
              <a:buNone/>
              <a:defRPr sz="2000" spc="-80" baseline="0">
                <a:solidFill>
                  <a:schemeClr val="tx2"/>
                </a:solidFill>
              </a:defRPr>
            </a:lvl1pPr>
            <a:lvl2pPr marL="206366" indent="0">
              <a:buNone/>
              <a:defRPr/>
            </a:lvl2pPr>
            <a:lvl3pPr marL="457178" indent="0">
              <a:buNone/>
              <a:defRPr/>
            </a:lvl3pPr>
            <a:lvl4pPr marL="631795" indent="0">
              <a:buNone/>
              <a:defRPr/>
            </a:lvl4pPr>
            <a:lvl5pPr marL="804823" indent="0">
              <a:buNone/>
              <a:defRPr/>
            </a:lvl5pPr>
          </a:lstStyle>
          <a:p>
            <a:pPr lvl="0"/>
            <a:r>
              <a:rPr lang="en-US" dirty="0"/>
              <a:t>Slide Subtitle</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27899" y="6400807"/>
            <a:ext cx="1896032" cy="265285"/>
          </a:xfrm>
          <a:prstGeom prst="rect">
            <a:avLst/>
          </a:prstGeom>
        </p:spPr>
      </p:pic>
    </p:spTree>
    <p:extLst>
      <p:ext uri="{BB962C8B-B14F-4D97-AF65-F5344CB8AC3E}">
        <p14:creationId xmlns:p14="http://schemas.microsoft.com/office/powerpoint/2010/main" val="7866004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and lower small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38138"/>
            <a:ext cx="10972800" cy="553999"/>
          </a:xfrm>
        </p:spPr>
        <p:txBody>
          <a:bodyPr/>
          <a:lstStyle>
            <a:lvl1pPr>
              <a:defRPr sz="3600"/>
            </a:lvl1pPr>
          </a:lstStyle>
          <a:p>
            <a:r>
              <a:rPr lang="en-US" dirty="0"/>
              <a:t>Click to edit Master title style</a:t>
            </a:r>
          </a:p>
        </p:txBody>
      </p:sp>
      <p:sp>
        <p:nvSpPr>
          <p:cNvPr id="3" name="Text Placeholder 4"/>
          <p:cNvSpPr>
            <a:spLocks noGrp="1"/>
          </p:cNvSpPr>
          <p:nvPr>
            <p:ph type="body" sz="quarter" idx="10"/>
          </p:nvPr>
        </p:nvSpPr>
        <p:spPr>
          <a:xfrm>
            <a:off x="609600" y="1645086"/>
            <a:ext cx="10972800" cy="276999"/>
          </a:xfrm>
        </p:spPr>
        <p:txBody>
          <a:bodyPr/>
          <a:lstStyle>
            <a:lvl1pPr marL="0">
              <a:lnSpc>
                <a:spcPts val="2100"/>
              </a:lnSpc>
              <a:defRPr sz="1800">
                <a:latin typeface="+mn-lt"/>
              </a:defRPr>
            </a:lvl1pPr>
          </a:lstStyle>
          <a:p>
            <a:pPr lvl="0"/>
            <a:r>
              <a:rPr lang="en-US" dirty="0"/>
              <a:t>Click to edit Master text styles</a:t>
            </a:r>
          </a:p>
        </p:txBody>
      </p:sp>
    </p:spTree>
    <p:extLst>
      <p:ext uri="{BB962C8B-B14F-4D97-AF65-F5344CB8AC3E}">
        <p14:creationId xmlns:p14="http://schemas.microsoft.com/office/powerpoint/2010/main" val="559232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42"/>
        <p:cNvGrpSpPr/>
        <p:nvPr/>
      </p:nvGrpSpPr>
      <p:grpSpPr>
        <a:xfrm>
          <a:off x="0" y="0"/>
          <a:ext cx="0" cy="0"/>
          <a:chOff x="0" y="0"/>
          <a:chExt cx="0" cy="0"/>
        </a:xfrm>
      </p:grpSpPr>
      <p:grpSp>
        <p:nvGrpSpPr>
          <p:cNvPr id="43" name="Google Shape;43;p30"/>
          <p:cNvGrpSpPr/>
          <p:nvPr/>
        </p:nvGrpSpPr>
        <p:grpSpPr>
          <a:xfrm>
            <a:off x="7191542" y="1"/>
            <a:ext cx="5000459" cy="1425992"/>
            <a:chOff x="7191542" y="1"/>
            <a:chExt cx="5000459" cy="1425992"/>
          </a:xfrm>
        </p:grpSpPr>
        <p:pic>
          <p:nvPicPr>
            <p:cNvPr id="44" name="Google Shape;44;p30"/>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45" name="Google Shape;45;p30"/>
            <p:cNvGrpSpPr/>
            <p:nvPr/>
          </p:nvGrpSpPr>
          <p:grpSpPr>
            <a:xfrm>
              <a:off x="7191542" y="1"/>
              <a:ext cx="5000459" cy="1425992"/>
              <a:chOff x="7186272" y="0"/>
              <a:chExt cx="5005729" cy="1427495"/>
            </a:xfrm>
          </p:grpSpPr>
          <p:sp>
            <p:nvSpPr>
              <p:cNvPr id="46" name="Google Shape;46;p30"/>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 name="Google Shape;47;p30"/>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48" name="Google Shape;48;p30"/>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30"/>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0"/>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1" name="Google Shape;51;p30"/>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52" name="Google Shape;52;p30"/>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4406155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cSld name="Graphic - whit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9474563"/>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4243DF8-A64B-4369-BDB1-24F05C577C9E}" type="datetime1">
              <a:rPr lang="en-US" smtClean="0"/>
              <a:t>5/27/2022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1DD478-4098-4818-9123-95464BB55043}" type="slidenum">
              <a:rPr lang="en-US" smtClean="0"/>
              <a:t>‹#›</a:t>
            </a:fld>
            <a:endParaRPr lang="en-US"/>
          </a:p>
        </p:txBody>
      </p:sp>
    </p:spTree>
    <p:extLst>
      <p:ext uri="{BB962C8B-B14F-4D97-AF65-F5344CB8AC3E}">
        <p14:creationId xmlns:p14="http://schemas.microsoft.com/office/powerpoint/2010/main" val="15495980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585">
              <a:defRPr/>
            </a:pPr>
            <a:fld id="{71714E5F-E22A-4D3B-AD6F-C23BE272E4BB}" type="datetime1">
              <a:rPr lang="en-US" smtClean="0">
                <a:solidFill>
                  <a:prstClr val="black">
                    <a:tint val="75000"/>
                  </a:prstClr>
                </a:solidFill>
              </a:rPr>
              <a:pPr defTabSz="609585">
                <a:defRPr/>
              </a:pPr>
              <a:t>5/27/2022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85">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85">
              <a:defRPr/>
            </a:pPr>
            <a:fld id="{65944B90-F4D5-4502-AF6D-D37AD4A9E9C6}" type="slidenum">
              <a:rPr lang="en-US" smtClean="0">
                <a:solidFill>
                  <a:prstClr val="black">
                    <a:tint val="75000"/>
                  </a:prstClr>
                </a:solidFill>
              </a:rPr>
              <a:pPr defTabSz="609585">
                <a:defRPr/>
              </a:pPr>
              <a:t>‹#›</a:t>
            </a:fld>
            <a:endParaRPr lang="en-US">
              <a:solidFill>
                <a:prstClr val="black">
                  <a:tint val="75000"/>
                </a:prstClr>
              </a:solidFill>
            </a:endParaRPr>
          </a:p>
        </p:txBody>
      </p:sp>
    </p:spTree>
    <p:extLst>
      <p:ext uri="{BB962C8B-B14F-4D97-AF65-F5344CB8AC3E}">
        <p14:creationId xmlns:p14="http://schemas.microsoft.com/office/powerpoint/2010/main" val="16321234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426D4E91-E23B-4D05-9ACD-4B77A413944F}" type="datetimeFigureOut">
              <a:rPr lang="en-US" smtClean="0"/>
              <a:t>5/27/2022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350EB5-FAE6-497F-94A2-9AAA1D03B3C5}" type="slidenum">
              <a:rPr lang="en-US" smtClean="0"/>
              <a:t>‹#›</a:t>
            </a:fld>
            <a:endParaRPr lang="en-US"/>
          </a:p>
        </p:txBody>
      </p:sp>
    </p:spTree>
    <p:extLst>
      <p:ext uri="{BB962C8B-B14F-4D97-AF65-F5344CB8AC3E}">
        <p14:creationId xmlns:p14="http://schemas.microsoft.com/office/powerpoint/2010/main" val="7891340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6D4E91-E23B-4D05-9ACD-4B77A413944F}" type="datetimeFigureOut">
              <a:rPr lang="en-US" smtClean="0"/>
              <a:t>5/27/2022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350EB5-FAE6-497F-94A2-9AAA1D03B3C5}" type="slidenum">
              <a:rPr lang="en-US" smtClean="0"/>
              <a:t>‹#›</a:t>
            </a:fld>
            <a:endParaRPr lang="en-US"/>
          </a:p>
        </p:txBody>
      </p:sp>
    </p:spTree>
    <p:extLst>
      <p:ext uri="{BB962C8B-B14F-4D97-AF65-F5344CB8AC3E}">
        <p14:creationId xmlns:p14="http://schemas.microsoft.com/office/powerpoint/2010/main" val="15685662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6D4E91-E23B-4D05-9ACD-4B77A413944F}" type="datetimeFigureOut">
              <a:rPr lang="en-US" smtClean="0"/>
              <a:t>5/27/2022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350EB5-FAE6-497F-94A2-9AAA1D03B3C5}" type="slidenum">
              <a:rPr lang="en-US" smtClean="0"/>
              <a:t>‹#›</a:t>
            </a:fld>
            <a:endParaRPr lang="en-US"/>
          </a:p>
        </p:txBody>
      </p:sp>
    </p:spTree>
    <p:extLst>
      <p:ext uri="{BB962C8B-B14F-4D97-AF65-F5344CB8AC3E}">
        <p14:creationId xmlns:p14="http://schemas.microsoft.com/office/powerpoint/2010/main" val="2189044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6D4E91-E23B-4D05-9ACD-4B77A413944F}" type="datetimeFigureOut">
              <a:rPr lang="en-US" smtClean="0"/>
              <a:t>5/27/2022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350EB5-FAE6-497F-94A2-9AAA1D03B3C5}" type="slidenum">
              <a:rPr lang="en-US" smtClean="0"/>
              <a:t>‹#›</a:t>
            </a:fld>
            <a:endParaRPr lang="en-US"/>
          </a:p>
        </p:txBody>
      </p:sp>
    </p:spTree>
    <p:extLst>
      <p:ext uri="{BB962C8B-B14F-4D97-AF65-F5344CB8AC3E}">
        <p14:creationId xmlns:p14="http://schemas.microsoft.com/office/powerpoint/2010/main" val="16423192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6D4E91-E23B-4D05-9ACD-4B77A413944F}" type="datetimeFigureOut">
              <a:rPr lang="en-US" smtClean="0"/>
              <a:t>5/27/2022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350EB5-FAE6-497F-94A2-9AAA1D03B3C5}" type="slidenum">
              <a:rPr lang="en-US" smtClean="0"/>
              <a:t>‹#›</a:t>
            </a:fld>
            <a:endParaRPr lang="en-US"/>
          </a:p>
        </p:txBody>
      </p:sp>
    </p:spTree>
    <p:extLst>
      <p:ext uri="{BB962C8B-B14F-4D97-AF65-F5344CB8AC3E}">
        <p14:creationId xmlns:p14="http://schemas.microsoft.com/office/powerpoint/2010/main" val="3258755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6D4E91-E23B-4D05-9ACD-4B77A413944F}" type="datetimeFigureOut">
              <a:rPr lang="en-US" smtClean="0"/>
              <a:t>5/27/2022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350EB5-FAE6-497F-94A2-9AAA1D03B3C5}" type="slidenum">
              <a:rPr lang="en-US" smtClean="0"/>
              <a:t>‹#›</a:t>
            </a:fld>
            <a:endParaRPr lang="en-US"/>
          </a:p>
        </p:txBody>
      </p:sp>
    </p:spTree>
    <p:extLst>
      <p:ext uri="{BB962C8B-B14F-4D97-AF65-F5344CB8AC3E}">
        <p14:creationId xmlns:p14="http://schemas.microsoft.com/office/powerpoint/2010/main" val="27471731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6D4E91-E23B-4D05-9ACD-4B77A413944F}" type="datetimeFigureOut">
              <a:rPr lang="en-US" smtClean="0"/>
              <a:t>5/27/2022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350EB5-FAE6-497F-94A2-9AAA1D03B3C5}" type="slidenum">
              <a:rPr lang="en-US" smtClean="0"/>
              <a:t>‹#›</a:t>
            </a:fld>
            <a:endParaRPr lang="en-US"/>
          </a:p>
        </p:txBody>
      </p:sp>
    </p:spTree>
    <p:extLst>
      <p:ext uri="{BB962C8B-B14F-4D97-AF65-F5344CB8AC3E}">
        <p14:creationId xmlns:p14="http://schemas.microsoft.com/office/powerpoint/2010/main" val="414663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ivider">
  <p:cSld name="Divider">
    <p:bg>
      <p:bgPr>
        <a:solidFill>
          <a:schemeClr val="lt2"/>
        </a:solidFill>
        <a:effectLst/>
      </p:bgPr>
    </p:bg>
    <p:spTree>
      <p:nvGrpSpPr>
        <p:cNvPr id="1" name="Shape 53"/>
        <p:cNvGrpSpPr/>
        <p:nvPr/>
      </p:nvGrpSpPr>
      <p:grpSpPr>
        <a:xfrm>
          <a:off x="0" y="0"/>
          <a:ext cx="0" cy="0"/>
          <a:chOff x="0" y="0"/>
          <a:chExt cx="0" cy="0"/>
        </a:xfrm>
      </p:grpSpPr>
      <p:grpSp>
        <p:nvGrpSpPr>
          <p:cNvPr id="54" name="Google Shape;54;p31"/>
          <p:cNvGrpSpPr/>
          <p:nvPr/>
        </p:nvGrpSpPr>
        <p:grpSpPr>
          <a:xfrm>
            <a:off x="0" y="5020347"/>
            <a:ext cx="12192000" cy="1837653"/>
            <a:chOff x="0" y="5020347"/>
            <a:chExt cx="12192000" cy="1837653"/>
          </a:xfrm>
        </p:grpSpPr>
        <p:sp>
          <p:nvSpPr>
            <p:cNvPr id="55" name="Google Shape;55;p31"/>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 name="Google Shape;56;p31"/>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 name="Google Shape;57;p31"/>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8" name="Google Shape;58;p31"/>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59" name="Google Shape;59;p31"/>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1"/>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28165966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26D4E91-E23B-4D05-9ACD-4B77A413944F}" type="datetimeFigureOut">
              <a:rPr lang="en-US" smtClean="0"/>
              <a:t>5/27/2022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350EB5-FAE6-497F-94A2-9AAA1D03B3C5}" type="slidenum">
              <a:rPr lang="en-US" smtClean="0"/>
              <a:t>‹#›</a:t>
            </a:fld>
            <a:endParaRPr lang="en-US"/>
          </a:p>
        </p:txBody>
      </p:sp>
    </p:spTree>
    <p:extLst>
      <p:ext uri="{BB962C8B-B14F-4D97-AF65-F5344CB8AC3E}">
        <p14:creationId xmlns:p14="http://schemas.microsoft.com/office/powerpoint/2010/main" val="41877321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26D4E91-E23B-4D05-9ACD-4B77A413944F}" type="datetimeFigureOut">
              <a:rPr lang="en-US" smtClean="0"/>
              <a:t>5/27/2022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350EB5-FAE6-497F-94A2-9AAA1D03B3C5}" type="slidenum">
              <a:rPr lang="en-US" smtClean="0"/>
              <a:t>‹#›</a:t>
            </a:fld>
            <a:endParaRPr lang="en-US"/>
          </a:p>
        </p:txBody>
      </p:sp>
    </p:spTree>
    <p:extLst>
      <p:ext uri="{BB962C8B-B14F-4D97-AF65-F5344CB8AC3E}">
        <p14:creationId xmlns:p14="http://schemas.microsoft.com/office/powerpoint/2010/main" val="29125806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6D4E91-E23B-4D05-9ACD-4B77A413944F}" type="datetimeFigureOut">
              <a:rPr lang="en-US" smtClean="0"/>
              <a:t>5/27/2022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350EB5-FAE6-497F-94A2-9AAA1D03B3C5}" type="slidenum">
              <a:rPr lang="en-US" smtClean="0"/>
              <a:t>‹#›</a:t>
            </a:fld>
            <a:endParaRPr lang="en-US"/>
          </a:p>
        </p:txBody>
      </p:sp>
    </p:spTree>
    <p:extLst>
      <p:ext uri="{BB962C8B-B14F-4D97-AF65-F5344CB8AC3E}">
        <p14:creationId xmlns:p14="http://schemas.microsoft.com/office/powerpoint/2010/main" val="2205843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6D4E91-E23B-4D05-9ACD-4B77A413944F}" type="datetimeFigureOut">
              <a:rPr lang="en-US" smtClean="0"/>
              <a:t>5/27/2022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350EB5-FAE6-497F-94A2-9AAA1D03B3C5}" type="slidenum">
              <a:rPr lang="en-US" smtClean="0"/>
              <a:t>‹#›</a:t>
            </a:fld>
            <a:endParaRPr lang="en-US"/>
          </a:p>
        </p:txBody>
      </p:sp>
    </p:spTree>
    <p:extLst>
      <p:ext uri="{BB962C8B-B14F-4D97-AF65-F5344CB8AC3E}">
        <p14:creationId xmlns:p14="http://schemas.microsoft.com/office/powerpoint/2010/main" val="13986777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cSld name="Two Column">
    <p:spTree>
      <p:nvGrpSpPr>
        <p:cNvPr id="1" name=""/>
        <p:cNvGrpSpPr/>
        <p:nvPr/>
      </p:nvGrpSpPr>
      <p:grpSpPr>
        <a:xfrm>
          <a:off x="0" y="0"/>
          <a:ext cx="0" cy="0"/>
          <a:chOff x="0" y="0"/>
          <a:chExt cx="0" cy="0"/>
        </a:xfrm>
      </p:grpSpPr>
      <p:sp>
        <p:nvSpPr>
          <p:cNvPr id="8" name="Title 1"/>
          <p:cNvSpPr>
            <a:spLocks noGrp="1"/>
          </p:cNvSpPr>
          <p:nvPr>
            <p:ph type="title"/>
          </p:nvPr>
        </p:nvSpPr>
        <p:spPr>
          <a:xfrm>
            <a:off x="465600" y="327600"/>
            <a:ext cx="11318400" cy="486000"/>
          </a:xfrm>
        </p:spPr>
        <p:txBody>
          <a:bodyPr>
            <a:noAutofit/>
          </a:bodyPr>
          <a:lstStyle>
            <a:lvl1pPr algn="l">
              <a:defRPr sz="2700" b="1">
                <a:solidFill>
                  <a:schemeClr val="tx1"/>
                </a:solidFill>
              </a:defRPr>
            </a:lvl1pPr>
          </a:lstStyle>
          <a:p>
            <a:r>
              <a:rPr lang="en-US"/>
              <a:t>Click to edit Master title style</a:t>
            </a:r>
            <a:endParaRPr lang="en-CA" dirty="0"/>
          </a:p>
        </p:txBody>
      </p:sp>
      <p:sp>
        <p:nvSpPr>
          <p:cNvPr id="9" name="Content Placeholder 2"/>
          <p:cNvSpPr>
            <a:spLocks noGrp="1"/>
          </p:cNvSpPr>
          <p:nvPr>
            <p:ph idx="1"/>
          </p:nvPr>
        </p:nvSpPr>
        <p:spPr>
          <a:xfrm>
            <a:off x="476212" y="1000108"/>
            <a:ext cx="5554349" cy="4772142"/>
          </a:xfrm>
        </p:spPr>
        <p:txBody>
          <a:bodyPr>
            <a:normAutofit/>
          </a:bodyPr>
          <a:lstStyle>
            <a:lvl1pPr>
              <a:lnSpc>
                <a:spcPct val="135000"/>
              </a:lnSpc>
              <a:spcBef>
                <a:spcPts val="900"/>
              </a:spcBef>
              <a:defRPr sz="1800">
                <a:solidFill>
                  <a:schemeClr val="tx1"/>
                </a:solidFill>
              </a:defRPr>
            </a:lvl1pPr>
            <a:lvl2pPr>
              <a:defRPr sz="1500">
                <a:solidFill>
                  <a:schemeClr val="tx1"/>
                </a:solidFill>
              </a:defRPr>
            </a:lvl2pPr>
            <a:lvl3pPr>
              <a:defRPr sz="1350">
                <a:solidFill>
                  <a:schemeClr val="tx1"/>
                </a:solidFill>
              </a:defRPr>
            </a:lvl3pPr>
            <a:lvl4pPr>
              <a:defRPr sz="1200">
                <a:solidFill>
                  <a:schemeClr val="tx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cxnSp>
        <p:nvCxnSpPr>
          <p:cNvPr id="11" name="Straight Connector 10"/>
          <p:cNvCxnSpPr/>
          <p:nvPr/>
        </p:nvCxnSpPr>
        <p:spPr>
          <a:xfrm flipV="1">
            <a:off x="609600" y="5952569"/>
            <a:ext cx="10972800" cy="1"/>
          </a:xfrm>
          <a:prstGeom prst="line">
            <a:avLst/>
          </a:prstGeom>
          <a:ln w="19050">
            <a:solidFill>
              <a:srgbClr val="7399C6"/>
            </a:solidFill>
          </a:ln>
        </p:spPr>
        <p:style>
          <a:lnRef idx="1">
            <a:schemeClr val="accent1"/>
          </a:lnRef>
          <a:fillRef idx="0">
            <a:schemeClr val="accent1"/>
          </a:fillRef>
          <a:effectRef idx="0">
            <a:schemeClr val="accent1"/>
          </a:effectRef>
          <a:fontRef idx="minor">
            <a:schemeClr val="tx1"/>
          </a:fontRef>
        </p:style>
      </p:cxnSp>
      <p:sp>
        <p:nvSpPr>
          <p:cNvPr id="12" name="Content Placeholder 2"/>
          <p:cNvSpPr>
            <a:spLocks noGrp="1"/>
          </p:cNvSpPr>
          <p:nvPr>
            <p:ph idx="14"/>
          </p:nvPr>
        </p:nvSpPr>
        <p:spPr>
          <a:xfrm>
            <a:off x="6286503" y="1000108"/>
            <a:ext cx="5554349" cy="4772142"/>
          </a:xfrm>
        </p:spPr>
        <p:txBody>
          <a:bodyPr>
            <a:normAutofit/>
          </a:bodyPr>
          <a:lstStyle>
            <a:lvl1pPr>
              <a:lnSpc>
                <a:spcPct val="135000"/>
              </a:lnSpc>
              <a:spcBef>
                <a:spcPts val="900"/>
              </a:spcBef>
              <a:defRPr sz="1800">
                <a:solidFill>
                  <a:schemeClr val="tx1"/>
                </a:solidFill>
              </a:defRPr>
            </a:lvl1pPr>
            <a:lvl2pPr>
              <a:defRPr sz="1500">
                <a:solidFill>
                  <a:schemeClr val="tx1"/>
                </a:solidFill>
              </a:defRPr>
            </a:lvl2pPr>
            <a:lvl3pPr>
              <a:defRPr sz="1350">
                <a:solidFill>
                  <a:schemeClr val="tx1"/>
                </a:solidFill>
              </a:defRPr>
            </a:lvl3pPr>
            <a:lvl4pPr>
              <a:defRPr sz="1200">
                <a:solidFill>
                  <a:schemeClr val="tx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7" name="Slide Number Placeholder 5"/>
          <p:cNvSpPr>
            <a:spLocks noGrp="1"/>
          </p:cNvSpPr>
          <p:nvPr>
            <p:ph type="sldNum" sz="quarter" idx="4"/>
          </p:nvPr>
        </p:nvSpPr>
        <p:spPr>
          <a:xfrm>
            <a:off x="11239536" y="71417"/>
            <a:ext cx="66671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54D0C07F-0492-4187-AEDE-2AE399CAE64A}" type="slidenum">
              <a:rPr lang="en-US" smtClean="0">
                <a:solidFill>
                  <a:srgbClr val="00245D">
                    <a:tint val="75000"/>
                  </a:srgbClr>
                </a:solidFill>
              </a:rPr>
              <a:pPr>
                <a:defRPr/>
              </a:pPr>
              <a:t>‹#›</a:t>
            </a:fld>
            <a:endParaRPr lang="en-US" dirty="0">
              <a:solidFill>
                <a:srgbClr val="00245D">
                  <a:tint val="75000"/>
                </a:srgbClr>
              </a:solidFill>
            </a:endParaRPr>
          </a:p>
        </p:txBody>
      </p:sp>
      <p:sp>
        <p:nvSpPr>
          <p:cNvPr id="10" name="Date Placeholder 9"/>
          <p:cNvSpPr>
            <a:spLocks noGrp="1"/>
          </p:cNvSpPr>
          <p:nvPr>
            <p:ph type="dt" sz="half" idx="2"/>
          </p:nvPr>
        </p:nvSpPr>
        <p:spPr>
          <a:xfrm>
            <a:off x="3809984" y="6357961"/>
            <a:ext cx="2844800" cy="365125"/>
          </a:xfrm>
          <a:prstGeom prst="rect">
            <a:avLst/>
          </a:prstGeom>
        </p:spPr>
        <p:txBody>
          <a:bodyPr vert="horz" lIns="91440" tIns="45720" rIns="91440" bIns="45720" rtlCol="0" anchor="ctr"/>
          <a:lstStyle>
            <a:lvl1pPr algn="ctr">
              <a:defRPr sz="900" baseline="0">
                <a:solidFill>
                  <a:schemeClr val="bg2"/>
                </a:solidFill>
                <a:latin typeface="Times New Roman" pitchFamily="18" charset="0"/>
              </a:defRPr>
            </a:lvl1pPr>
          </a:lstStyle>
          <a:p>
            <a:pPr>
              <a:defRPr/>
            </a:pPr>
            <a:endParaRPr lang="en-US" dirty="0">
              <a:solidFill>
                <a:srgbClr val="7399C6"/>
              </a:solidFill>
            </a:endParaRPr>
          </a:p>
        </p:txBody>
      </p:sp>
    </p:spTree>
    <p:extLst>
      <p:ext uri="{BB962C8B-B14F-4D97-AF65-F5344CB8AC3E}">
        <p14:creationId xmlns:p14="http://schemas.microsoft.com/office/powerpoint/2010/main" val="13417505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32939229"/>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2466153" y="1896151"/>
            <a:ext cx="8402931" cy="2026939"/>
          </a:xfrm>
          <a:prstGeom prst="rect">
            <a:avLst/>
          </a:prstGeom>
        </p:spPr>
        <p:txBody>
          <a:bodyPr rIns="0" bIns="0" anchor="b" anchorCtr="0"/>
          <a:lstStyle>
            <a:lvl1pPr>
              <a:lnSpc>
                <a:spcPct val="90000"/>
              </a:lnSpc>
              <a:defRPr sz="5333" b="0">
                <a:solidFill>
                  <a:schemeClr val="tx2"/>
                </a:solidFill>
              </a:defRPr>
            </a:lvl1pPr>
          </a:lstStyle>
          <a:p>
            <a:r>
              <a:rPr lang="en-US" dirty="0"/>
              <a:t>Document Title</a:t>
            </a:r>
          </a:p>
        </p:txBody>
      </p:sp>
      <p:sp>
        <p:nvSpPr>
          <p:cNvPr id="8" name="Subtitle 2"/>
          <p:cNvSpPr>
            <a:spLocks noGrp="1"/>
          </p:cNvSpPr>
          <p:nvPr>
            <p:ph type="subTitle" idx="1" hasCustomPrompt="1"/>
          </p:nvPr>
        </p:nvSpPr>
        <p:spPr>
          <a:xfrm>
            <a:off x="2503449" y="4001392"/>
            <a:ext cx="8365636" cy="914400"/>
          </a:xfrm>
          <a:prstGeom prst="rect">
            <a:avLst/>
          </a:prstGeom>
        </p:spPr>
        <p:txBody>
          <a:bodyPr/>
          <a:lstStyle>
            <a:lvl1pPr marL="0" indent="0" algn="l">
              <a:lnSpc>
                <a:spcPct val="90000"/>
              </a:lnSpc>
              <a:spcBef>
                <a:spcPts val="0"/>
              </a:spcBef>
              <a:buNone/>
              <a:defRPr sz="3200" baseline="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Document Title</a:t>
            </a:r>
          </a:p>
        </p:txBody>
      </p:sp>
      <p:sp>
        <p:nvSpPr>
          <p:cNvPr id="9" name="Date Placeholder 3"/>
          <p:cNvSpPr>
            <a:spLocks noGrp="1"/>
          </p:cNvSpPr>
          <p:nvPr>
            <p:ph type="dt" sz="half" idx="10"/>
          </p:nvPr>
        </p:nvSpPr>
        <p:spPr>
          <a:xfrm>
            <a:off x="2512485" y="6443799"/>
            <a:ext cx="1143119" cy="224367"/>
          </a:xfrm>
          <a:prstGeom prst="rect">
            <a:avLst/>
          </a:prstGeom>
        </p:spPr>
        <p:txBody>
          <a:bodyPr/>
          <a:lstStyle>
            <a:lvl1pPr>
              <a:defRPr>
                <a:solidFill>
                  <a:schemeClr val="tx1"/>
                </a:solidFill>
              </a:defRPr>
            </a:lvl1pPr>
          </a:lstStyle>
          <a:p>
            <a:endParaRPr lang="en-US" dirty="0"/>
          </a:p>
        </p:txBody>
      </p:sp>
      <p:pic>
        <p:nvPicPr>
          <p:cNvPr id="11" name="Picture 10" descr="NM-Logo-Stacked-RGB.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75317" y="419100"/>
            <a:ext cx="3319032" cy="619451"/>
          </a:xfrm>
          <a:prstGeom prst="rect">
            <a:avLst/>
          </a:prstGeom>
        </p:spPr>
      </p:pic>
      <p:pic>
        <p:nvPicPr>
          <p:cNvPr id="2" name="Picture 1" descr="PPT-RGB-Shapes2.ai"/>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8820" y="374951"/>
            <a:ext cx="2997200" cy="3623733"/>
          </a:xfrm>
          <a:prstGeom prst="rect">
            <a:avLst/>
          </a:prstGeom>
        </p:spPr>
      </p:pic>
    </p:spTree>
    <p:extLst>
      <p:ext uri="{BB962C8B-B14F-4D97-AF65-F5344CB8AC3E}">
        <p14:creationId xmlns:p14="http://schemas.microsoft.com/office/powerpoint/2010/main" val="21049333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Section Header Your Photo">
    <p:bg>
      <p:bgPr>
        <a:blipFill rotWithShape="1">
          <a:blip r:embed="rId2"/>
          <a:stretch>
            <a:fillRect/>
          </a:stretch>
        </a:blipFill>
        <a:effectLst/>
      </p:bgPr>
    </p:bg>
    <p:spTree>
      <p:nvGrpSpPr>
        <p:cNvPr id="1" name=""/>
        <p:cNvGrpSpPr/>
        <p:nvPr/>
      </p:nvGrpSpPr>
      <p:grpSpPr>
        <a:xfrm>
          <a:off x="0" y="0"/>
          <a:ext cx="0" cy="0"/>
          <a:chOff x="0" y="0"/>
          <a:chExt cx="0" cy="0"/>
        </a:xfrm>
      </p:grpSpPr>
      <p:sp>
        <p:nvSpPr>
          <p:cNvPr id="11" name="TextBox 10"/>
          <p:cNvSpPr txBox="1"/>
          <p:nvPr userDrawn="1"/>
        </p:nvSpPr>
        <p:spPr>
          <a:xfrm>
            <a:off x="12293600" y="1169739"/>
            <a:ext cx="3153969" cy="4316661"/>
          </a:xfrm>
          <a:prstGeom prst="rect">
            <a:avLst/>
          </a:prstGeom>
          <a:solidFill>
            <a:schemeClr val="tx1">
              <a:lumMod val="60000"/>
              <a:lumOff val="40000"/>
            </a:schemeClr>
          </a:solidFill>
        </p:spPr>
        <p:txBody>
          <a:bodyPr wrap="square" lIns="0" tIns="0" rIns="0" bIns="0" rtlCol="0">
            <a:noAutofit/>
          </a:bodyPr>
          <a:lstStyle/>
          <a:p>
            <a:pPr>
              <a:lnSpc>
                <a:spcPct val="90000"/>
              </a:lnSpc>
              <a:spcBef>
                <a:spcPts val="800"/>
              </a:spcBef>
            </a:pPr>
            <a:r>
              <a:rPr lang="en-US" sz="1600" spc="-67" dirty="0">
                <a:solidFill>
                  <a:schemeClr val="bg1"/>
                </a:solidFill>
              </a:rPr>
              <a:t>How to put in your own Photo:</a:t>
            </a:r>
          </a:p>
          <a:p>
            <a:pPr>
              <a:lnSpc>
                <a:spcPct val="90000"/>
              </a:lnSpc>
              <a:spcBef>
                <a:spcPts val="800"/>
              </a:spcBef>
            </a:pPr>
            <a:r>
              <a:rPr lang="en-US" sz="1600" spc="-67" dirty="0">
                <a:solidFill>
                  <a:schemeClr val="bg1"/>
                </a:solidFill>
              </a:rPr>
              <a:t>Go to ‘View-Slide Master’</a:t>
            </a:r>
          </a:p>
          <a:p>
            <a:pPr>
              <a:lnSpc>
                <a:spcPct val="90000"/>
              </a:lnSpc>
              <a:spcBef>
                <a:spcPts val="800"/>
              </a:spcBef>
            </a:pPr>
            <a:r>
              <a:rPr lang="en-US" sz="1600" spc="-67" dirty="0">
                <a:solidFill>
                  <a:schemeClr val="bg1"/>
                </a:solidFill>
              </a:rPr>
              <a:t>Go to ‘Insert-Picture’</a:t>
            </a:r>
          </a:p>
          <a:p>
            <a:pPr>
              <a:lnSpc>
                <a:spcPct val="90000"/>
              </a:lnSpc>
              <a:spcBef>
                <a:spcPts val="800"/>
              </a:spcBef>
            </a:pPr>
            <a:r>
              <a:rPr lang="en-US" sz="1600" spc="-67" dirty="0">
                <a:solidFill>
                  <a:schemeClr val="bg1"/>
                </a:solidFill>
              </a:rPr>
              <a:t>Browse to the</a:t>
            </a:r>
            <a:r>
              <a:rPr lang="en-US" sz="1600" spc="-67" baseline="0" dirty="0">
                <a:solidFill>
                  <a:schemeClr val="bg1"/>
                </a:solidFill>
              </a:rPr>
              <a:t> image you would like to place. Image should be 1024x768, 1200x900, or other 4:3 aspect ratio</a:t>
            </a:r>
          </a:p>
          <a:p>
            <a:pPr>
              <a:lnSpc>
                <a:spcPct val="90000"/>
              </a:lnSpc>
              <a:spcBef>
                <a:spcPts val="800"/>
              </a:spcBef>
            </a:pPr>
            <a:r>
              <a:rPr lang="en-US" sz="1600" spc="-67" dirty="0">
                <a:solidFill>
                  <a:schemeClr val="bg1"/>
                </a:solidFill>
              </a:rPr>
              <a:t>Select image and click OK</a:t>
            </a:r>
          </a:p>
          <a:p>
            <a:pPr>
              <a:lnSpc>
                <a:spcPct val="90000"/>
              </a:lnSpc>
              <a:spcBef>
                <a:spcPts val="800"/>
              </a:spcBef>
            </a:pPr>
            <a:r>
              <a:rPr lang="en-US" sz="1600" spc="-67" dirty="0">
                <a:solidFill>
                  <a:schemeClr val="bg1"/>
                </a:solidFill>
              </a:rPr>
              <a:t>Scale to full screen size if necessary.</a:t>
            </a:r>
          </a:p>
          <a:p>
            <a:pPr>
              <a:lnSpc>
                <a:spcPct val="90000"/>
              </a:lnSpc>
              <a:spcBef>
                <a:spcPts val="800"/>
              </a:spcBef>
            </a:pPr>
            <a:r>
              <a:rPr lang="en-US" sz="1600" spc="-67" dirty="0">
                <a:solidFill>
                  <a:schemeClr val="bg1"/>
                </a:solidFill>
              </a:rPr>
              <a:t>Click image, go</a:t>
            </a:r>
            <a:r>
              <a:rPr lang="en-US" sz="1600" spc="-67" baseline="0" dirty="0">
                <a:solidFill>
                  <a:schemeClr val="bg1"/>
                </a:solidFill>
              </a:rPr>
              <a:t> to ‘Format-</a:t>
            </a:r>
            <a:r>
              <a:rPr lang="en-US" sz="1600" spc="-67" dirty="0">
                <a:solidFill>
                  <a:schemeClr val="bg1"/>
                </a:solidFill>
              </a:rPr>
              <a:t>Send to Back’</a:t>
            </a:r>
          </a:p>
          <a:p>
            <a:pPr>
              <a:lnSpc>
                <a:spcPct val="90000"/>
              </a:lnSpc>
              <a:spcBef>
                <a:spcPts val="800"/>
              </a:spcBef>
            </a:pPr>
            <a:r>
              <a:rPr lang="en-US" sz="1600" spc="-67" dirty="0">
                <a:solidFill>
                  <a:schemeClr val="bg1"/>
                </a:solidFill>
              </a:rPr>
              <a:t>Go to ‘View-Normal’ to return to slides</a:t>
            </a:r>
          </a:p>
        </p:txBody>
      </p:sp>
      <p:sp>
        <p:nvSpPr>
          <p:cNvPr id="16" name="Freeform 15"/>
          <p:cNvSpPr/>
          <p:nvPr userDrawn="1"/>
        </p:nvSpPr>
        <p:spPr bwMode="gray">
          <a:xfrm>
            <a:off x="-43701" y="-43316"/>
            <a:ext cx="8920916" cy="693409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8" name="Title 1"/>
          <p:cNvSpPr>
            <a:spLocks noGrp="1"/>
          </p:cNvSpPr>
          <p:nvPr>
            <p:ph type="ctrTitle" hasCustomPrompt="1"/>
          </p:nvPr>
        </p:nvSpPr>
        <p:spPr>
          <a:xfrm>
            <a:off x="1465356" y="2356603"/>
            <a:ext cx="5181600" cy="1524000"/>
          </a:xfrm>
          <a:prstGeom prst="rect">
            <a:avLst/>
          </a:prstGeom>
        </p:spPr>
        <p:txBody>
          <a:bodyPr rIns="0" bIns="0" anchor="b" anchorCtr="0"/>
          <a:lstStyle>
            <a:lvl1pPr>
              <a:lnSpc>
                <a:spcPct val="90000"/>
              </a:lnSpc>
              <a:defRPr sz="3733" b="0">
                <a:solidFill>
                  <a:schemeClr val="tx2"/>
                </a:solidFill>
              </a:defRPr>
            </a:lvl1pPr>
          </a:lstStyle>
          <a:p>
            <a:r>
              <a:rPr lang="en-US" dirty="0"/>
              <a:t>Section Title</a:t>
            </a:r>
          </a:p>
        </p:txBody>
      </p:sp>
      <p:sp>
        <p:nvSpPr>
          <p:cNvPr id="19" name="Subtitle 2"/>
          <p:cNvSpPr>
            <a:spLocks noGrp="1"/>
          </p:cNvSpPr>
          <p:nvPr>
            <p:ph type="subTitle" idx="1" hasCustomPrompt="1"/>
          </p:nvPr>
        </p:nvSpPr>
        <p:spPr>
          <a:xfrm>
            <a:off x="1465356" y="3954049"/>
            <a:ext cx="5849259" cy="1247353"/>
          </a:xfrm>
          <a:prstGeom prst="rect">
            <a:avLst/>
          </a:prstGeom>
        </p:spPr>
        <p:txBody>
          <a:bodyPr/>
          <a:lstStyle>
            <a:lvl1pPr marL="0" indent="0" algn="l">
              <a:lnSpc>
                <a:spcPct val="90000"/>
              </a:lnSpc>
              <a:spcBef>
                <a:spcPts val="0"/>
              </a:spcBef>
              <a:buNone/>
              <a:defRPr sz="2667" baseline="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Text Goes here</a:t>
            </a:r>
          </a:p>
        </p:txBody>
      </p:sp>
      <p:pic>
        <p:nvPicPr>
          <p:cNvPr id="7" name="Picture 6" descr="NM-Logo-Stacked-RGB.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6152" y="419100"/>
            <a:ext cx="3319032" cy="619451"/>
          </a:xfrm>
          <a:prstGeom prst="rect">
            <a:avLst/>
          </a:prstGeom>
        </p:spPr>
      </p:pic>
    </p:spTree>
    <p:extLst>
      <p:ext uri="{BB962C8B-B14F-4D97-AF65-F5344CB8AC3E}">
        <p14:creationId xmlns:p14="http://schemas.microsoft.com/office/powerpoint/2010/main" val="29823459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2_Section Header Your Photo">
    <p:bg>
      <p:bgPr>
        <a:blipFill rotWithShape="1">
          <a:blip r:embed="rId2"/>
          <a:stretch>
            <a:fillRect/>
          </a:stretch>
        </a:blipFill>
        <a:effectLst/>
      </p:bgPr>
    </p:bg>
    <p:spTree>
      <p:nvGrpSpPr>
        <p:cNvPr id="1" name=""/>
        <p:cNvGrpSpPr/>
        <p:nvPr/>
      </p:nvGrpSpPr>
      <p:grpSpPr>
        <a:xfrm>
          <a:off x="0" y="0"/>
          <a:ext cx="0" cy="0"/>
          <a:chOff x="0" y="0"/>
          <a:chExt cx="0" cy="0"/>
        </a:xfrm>
      </p:grpSpPr>
      <p:sp>
        <p:nvSpPr>
          <p:cNvPr id="11" name="Freeform 10"/>
          <p:cNvSpPr/>
          <p:nvPr userDrawn="1"/>
        </p:nvSpPr>
        <p:spPr bwMode="gray">
          <a:xfrm>
            <a:off x="-43701" y="-43316"/>
            <a:ext cx="8920916" cy="693409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3" name="Title 1"/>
          <p:cNvSpPr>
            <a:spLocks noGrp="1"/>
          </p:cNvSpPr>
          <p:nvPr>
            <p:ph type="ctrTitle" hasCustomPrompt="1"/>
          </p:nvPr>
        </p:nvSpPr>
        <p:spPr>
          <a:xfrm>
            <a:off x="1465356" y="2356603"/>
            <a:ext cx="5181600" cy="1524000"/>
          </a:xfrm>
          <a:prstGeom prst="rect">
            <a:avLst/>
          </a:prstGeom>
        </p:spPr>
        <p:txBody>
          <a:bodyPr rIns="0" bIns="0" anchor="b" anchorCtr="0"/>
          <a:lstStyle>
            <a:lvl1pPr>
              <a:lnSpc>
                <a:spcPct val="90000"/>
              </a:lnSpc>
              <a:defRPr sz="3733" b="0">
                <a:solidFill>
                  <a:schemeClr val="tx2"/>
                </a:solidFill>
              </a:defRPr>
            </a:lvl1pPr>
          </a:lstStyle>
          <a:p>
            <a:r>
              <a:rPr lang="en-US" dirty="0"/>
              <a:t>Section Title</a:t>
            </a:r>
          </a:p>
        </p:txBody>
      </p:sp>
      <p:sp>
        <p:nvSpPr>
          <p:cNvPr id="14" name="Subtitle 2"/>
          <p:cNvSpPr>
            <a:spLocks noGrp="1"/>
          </p:cNvSpPr>
          <p:nvPr>
            <p:ph type="subTitle" idx="1" hasCustomPrompt="1"/>
          </p:nvPr>
        </p:nvSpPr>
        <p:spPr>
          <a:xfrm>
            <a:off x="1465356" y="3954049"/>
            <a:ext cx="5849259" cy="1247353"/>
          </a:xfrm>
          <a:prstGeom prst="rect">
            <a:avLst/>
          </a:prstGeom>
        </p:spPr>
        <p:txBody>
          <a:bodyPr/>
          <a:lstStyle>
            <a:lvl1pPr marL="0" indent="0" algn="l">
              <a:lnSpc>
                <a:spcPct val="90000"/>
              </a:lnSpc>
              <a:spcBef>
                <a:spcPts val="0"/>
              </a:spcBef>
              <a:buNone/>
              <a:defRPr sz="2667" baseline="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Text Goes here</a:t>
            </a:r>
          </a:p>
        </p:txBody>
      </p:sp>
      <p:pic>
        <p:nvPicPr>
          <p:cNvPr id="6" name="Picture 5" descr="NM-Logo-Stacked-RGB.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6152" y="419100"/>
            <a:ext cx="3319032" cy="619451"/>
          </a:xfrm>
          <a:prstGeom prst="rect">
            <a:avLst/>
          </a:prstGeom>
        </p:spPr>
      </p:pic>
    </p:spTree>
    <p:extLst>
      <p:ext uri="{BB962C8B-B14F-4D97-AF65-F5344CB8AC3E}">
        <p14:creationId xmlns:p14="http://schemas.microsoft.com/office/powerpoint/2010/main" val="25047231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_Section Header Your Photo">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Freeform 6"/>
          <p:cNvSpPr/>
          <p:nvPr userDrawn="1"/>
        </p:nvSpPr>
        <p:spPr bwMode="gray">
          <a:xfrm>
            <a:off x="-43701" y="-43316"/>
            <a:ext cx="8920916" cy="693409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2" name="Title 1"/>
          <p:cNvSpPr>
            <a:spLocks noGrp="1"/>
          </p:cNvSpPr>
          <p:nvPr>
            <p:ph type="ctrTitle" hasCustomPrompt="1"/>
          </p:nvPr>
        </p:nvSpPr>
        <p:spPr>
          <a:xfrm>
            <a:off x="1465356" y="2356603"/>
            <a:ext cx="5181600" cy="1524000"/>
          </a:xfrm>
          <a:prstGeom prst="rect">
            <a:avLst/>
          </a:prstGeom>
        </p:spPr>
        <p:txBody>
          <a:bodyPr rIns="0" bIns="0" anchor="b" anchorCtr="0"/>
          <a:lstStyle>
            <a:lvl1pPr>
              <a:lnSpc>
                <a:spcPct val="90000"/>
              </a:lnSpc>
              <a:defRPr sz="3733" b="0">
                <a:solidFill>
                  <a:schemeClr val="tx2"/>
                </a:solidFill>
              </a:defRPr>
            </a:lvl1pPr>
          </a:lstStyle>
          <a:p>
            <a:r>
              <a:rPr lang="en-US" dirty="0"/>
              <a:t>Section Title</a:t>
            </a:r>
          </a:p>
        </p:txBody>
      </p:sp>
      <p:sp>
        <p:nvSpPr>
          <p:cNvPr id="13" name="Subtitle 2"/>
          <p:cNvSpPr>
            <a:spLocks noGrp="1"/>
          </p:cNvSpPr>
          <p:nvPr>
            <p:ph type="subTitle" idx="1" hasCustomPrompt="1"/>
          </p:nvPr>
        </p:nvSpPr>
        <p:spPr>
          <a:xfrm>
            <a:off x="1465356" y="3954049"/>
            <a:ext cx="5849259" cy="1247353"/>
          </a:xfrm>
          <a:prstGeom prst="rect">
            <a:avLst/>
          </a:prstGeom>
        </p:spPr>
        <p:txBody>
          <a:bodyPr/>
          <a:lstStyle>
            <a:lvl1pPr marL="0" indent="0" algn="l">
              <a:lnSpc>
                <a:spcPct val="90000"/>
              </a:lnSpc>
              <a:spcBef>
                <a:spcPts val="0"/>
              </a:spcBef>
              <a:buNone/>
              <a:defRPr sz="2667" baseline="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Text Goes here</a:t>
            </a:r>
          </a:p>
        </p:txBody>
      </p:sp>
      <p:pic>
        <p:nvPicPr>
          <p:cNvPr id="6" name="Picture 5" descr="NM-Logo-Stacked-RGB.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2384" y="419100"/>
            <a:ext cx="3319032" cy="619451"/>
          </a:xfrm>
          <a:prstGeom prst="rect">
            <a:avLst/>
          </a:prstGeom>
        </p:spPr>
      </p:pic>
    </p:spTree>
    <p:extLst>
      <p:ext uri="{BB962C8B-B14F-4D97-AF65-F5344CB8AC3E}">
        <p14:creationId xmlns:p14="http://schemas.microsoft.com/office/powerpoint/2010/main" val="2360084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hoto Slide">
  <p:cSld name="Photo Slide">
    <p:spTree>
      <p:nvGrpSpPr>
        <p:cNvPr id="1" name="Shape 61"/>
        <p:cNvGrpSpPr/>
        <p:nvPr/>
      </p:nvGrpSpPr>
      <p:grpSpPr>
        <a:xfrm>
          <a:off x="0" y="0"/>
          <a:ext cx="0" cy="0"/>
          <a:chOff x="0" y="0"/>
          <a:chExt cx="0" cy="0"/>
        </a:xfrm>
      </p:grpSpPr>
      <p:sp>
        <p:nvSpPr>
          <p:cNvPr id="62" name="Google Shape;62;p32"/>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63" name="Google Shape;63;p32"/>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64" name="Google Shape;64;p32"/>
          <p:cNvGrpSpPr/>
          <p:nvPr/>
        </p:nvGrpSpPr>
        <p:grpSpPr>
          <a:xfrm>
            <a:off x="0" y="5379426"/>
            <a:ext cx="2807368" cy="753891"/>
            <a:chOff x="0" y="5379426"/>
            <a:chExt cx="2807368" cy="753891"/>
          </a:xfrm>
        </p:grpSpPr>
        <p:sp>
          <p:nvSpPr>
            <p:cNvPr id="65" name="Google Shape;65;p32"/>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 name="Google Shape;66;p32"/>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67" name="Google Shape;67;p32"/>
          <p:cNvSpPr>
            <a:spLocks noGrp="1"/>
          </p:cNvSpPr>
          <p:nvPr>
            <p:ph type="pic" idx="2"/>
          </p:nvPr>
        </p:nvSpPr>
        <p:spPr>
          <a:xfrm>
            <a:off x="2807368" y="457202"/>
            <a:ext cx="8915400" cy="5943598"/>
          </a:xfrm>
          <a:prstGeom prst="rect">
            <a:avLst/>
          </a:prstGeom>
          <a:noFill/>
          <a:ln>
            <a:noFill/>
          </a:ln>
        </p:spPr>
      </p:sp>
      <p:pic>
        <p:nvPicPr>
          <p:cNvPr id="68" name="Google Shape;68;p32"/>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extLst>
      <p:ext uri="{BB962C8B-B14F-4D97-AF65-F5344CB8AC3E}">
        <p14:creationId xmlns:p14="http://schemas.microsoft.com/office/powerpoint/2010/main" val="36780365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Breaker Page">
    <p:spTree>
      <p:nvGrpSpPr>
        <p:cNvPr id="1" name=""/>
        <p:cNvGrpSpPr/>
        <p:nvPr/>
      </p:nvGrpSpPr>
      <p:grpSpPr>
        <a:xfrm>
          <a:off x="0" y="0"/>
          <a:ext cx="0" cy="0"/>
          <a:chOff x="0" y="0"/>
          <a:chExt cx="0" cy="0"/>
        </a:xfrm>
      </p:grpSpPr>
      <p:sp>
        <p:nvSpPr>
          <p:cNvPr id="7" name="Subtitle 2"/>
          <p:cNvSpPr>
            <a:spLocks noGrp="1"/>
          </p:cNvSpPr>
          <p:nvPr>
            <p:ph type="subTitle" idx="1" hasCustomPrompt="1"/>
          </p:nvPr>
        </p:nvSpPr>
        <p:spPr>
          <a:xfrm>
            <a:off x="1478949" y="5694703"/>
            <a:ext cx="5849259" cy="914400"/>
          </a:xfrm>
          <a:prstGeom prst="rect">
            <a:avLst/>
          </a:prstGeom>
        </p:spPr>
        <p:txBody>
          <a:bodyPr/>
          <a:lstStyle>
            <a:lvl1pPr marL="0" indent="0" algn="l">
              <a:lnSpc>
                <a:spcPct val="90000"/>
              </a:lnSpc>
              <a:spcBef>
                <a:spcPts val="0"/>
              </a:spcBef>
              <a:buNone/>
              <a:defRPr sz="2667" baseline="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Text Goes here</a:t>
            </a:r>
          </a:p>
        </p:txBody>
      </p:sp>
      <p:pic>
        <p:nvPicPr>
          <p:cNvPr id="3" name="Picture 2" descr="PPT-RGB-Shapes3.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0867" y="3660019"/>
            <a:ext cx="12192000" cy="1896164"/>
          </a:xfrm>
          <a:prstGeom prst="rect">
            <a:avLst/>
          </a:prstGeom>
        </p:spPr>
      </p:pic>
      <p:pic>
        <p:nvPicPr>
          <p:cNvPr id="10" name="Picture 9" descr="NM-Logo-Stacked-RGB.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6152" y="419100"/>
            <a:ext cx="3319032" cy="619451"/>
          </a:xfrm>
          <a:prstGeom prst="rect">
            <a:avLst/>
          </a:prstGeom>
        </p:spPr>
      </p:pic>
      <p:sp>
        <p:nvSpPr>
          <p:cNvPr id="8" name="Title 1"/>
          <p:cNvSpPr>
            <a:spLocks noGrp="1"/>
          </p:cNvSpPr>
          <p:nvPr>
            <p:ph type="ctrTitle" hasCustomPrompt="1"/>
          </p:nvPr>
        </p:nvSpPr>
        <p:spPr>
          <a:xfrm>
            <a:off x="1449065" y="3793068"/>
            <a:ext cx="9710059" cy="1595568"/>
          </a:xfrm>
          <a:prstGeom prst="rect">
            <a:avLst/>
          </a:prstGeom>
        </p:spPr>
        <p:txBody>
          <a:bodyPr rIns="0" bIns="0" anchor="ctr" anchorCtr="0"/>
          <a:lstStyle>
            <a:lvl1pPr>
              <a:lnSpc>
                <a:spcPct val="90000"/>
              </a:lnSpc>
              <a:defRPr sz="3733" b="0" baseline="0">
                <a:solidFill>
                  <a:schemeClr val="bg1"/>
                </a:solidFill>
              </a:defRPr>
            </a:lvl1pPr>
          </a:lstStyle>
          <a:p>
            <a:r>
              <a:rPr lang="en-US" dirty="0"/>
              <a:t>Breaker Page Title Goes Here</a:t>
            </a:r>
          </a:p>
        </p:txBody>
      </p:sp>
    </p:spTree>
    <p:extLst>
      <p:ext uri="{BB962C8B-B14F-4D97-AF65-F5344CB8AC3E}">
        <p14:creationId xmlns:p14="http://schemas.microsoft.com/office/powerpoint/2010/main" val="26845099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Date Placeholder 11"/>
          <p:cNvSpPr>
            <a:spLocks noGrp="1"/>
          </p:cNvSpPr>
          <p:nvPr>
            <p:ph type="dt" sz="half" idx="14"/>
          </p:nvPr>
        </p:nvSpPr>
        <p:spPr>
          <a:xfrm>
            <a:off x="3133344" y="6436626"/>
            <a:ext cx="1133856" cy="224367"/>
          </a:xfrm>
          <a:prstGeom prst="rect">
            <a:avLst/>
          </a:prstGeom>
        </p:spPr>
        <p:txBody>
          <a:bodyPr/>
          <a:lstStyle/>
          <a:p>
            <a:endParaRPr lang="en-US" dirty="0"/>
          </a:p>
        </p:txBody>
      </p:sp>
      <p:sp>
        <p:nvSpPr>
          <p:cNvPr id="13" name="Footer Placeholder 12"/>
          <p:cNvSpPr>
            <a:spLocks noGrp="1"/>
          </p:cNvSpPr>
          <p:nvPr>
            <p:ph type="ftr" sz="quarter" idx="15"/>
          </p:nvPr>
        </p:nvSpPr>
        <p:spPr>
          <a:xfrm>
            <a:off x="4162659" y="6374244"/>
            <a:ext cx="6908800" cy="308355"/>
          </a:xfrm>
          <a:prstGeom prst="rect">
            <a:avLst/>
          </a:prstGeom>
        </p:spPr>
        <p:txBody>
          <a:bodyPr/>
          <a:lstStyle/>
          <a:p>
            <a:endParaRPr lang="en-US" dirty="0">
              <a:solidFill>
                <a:srgbClr val="605F62"/>
              </a:solidFill>
            </a:endParaRPr>
          </a:p>
        </p:txBody>
      </p:sp>
      <p:sp>
        <p:nvSpPr>
          <p:cNvPr id="14" name="Slide Number Placeholder 13"/>
          <p:cNvSpPr>
            <a:spLocks noGrp="1"/>
          </p:cNvSpPr>
          <p:nvPr>
            <p:ph type="sldNum" sz="quarter" idx="16"/>
          </p:nvPr>
        </p:nvSpPr>
        <p:spPr>
          <a:xfrm>
            <a:off x="11074399" y="6374245"/>
            <a:ext cx="462327" cy="308355"/>
          </a:xfrm>
          <a:prstGeom prst="rect">
            <a:avLst/>
          </a:prstGeom>
        </p:spPr>
        <p:txBody>
          <a:bodyPr/>
          <a:lstStyle/>
          <a:p>
            <a:fld id="{0D558541-60C9-42A2-8392-FF12533A6B7A}" type="slidenum">
              <a:rPr lang="en-US" smtClean="0"/>
              <a:pPr/>
              <a:t>‹#›</a:t>
            </a:fld>
            <a:endParaRPr lang="en-US" dirty="0"/>
          </a:p>
        </p:txBody>
      </p:sp>
      <p:sp>
        <p:nvSpPr>
          <p:cNvPr id="9" name="Title 1"/>
          <p:cNvSpPr>
            <a:spLocks noGrp="1"/>
          </p:cNvSpPr>
          <p:nvPr>
            <p:ph type="title"/>
          </p:nvPr>
        </p:nvSpPr>
        <p:spPr>
          <a:xfrm>
            <a:off x="1464743" y="169881"/>
            <a:ext cx="9573685" cy="1016000"/>
          </a:xfrm>
        </p:spPr>
        <p:txBody>
          <a:bodyPr/>
          <a:lstStyle>
            <a:lvl1pPr>
              <a:lnSpc>
                <a:spcPct val="90000"/>
              </a:lnSpc>
              <a:defRPr/>
            </a:lvl1pPr>
          </a:lstStyle>
          <a:p>
            <a:r>
              <a:rPr lang="en-US" dirty="0"/>
              <a:t>Click to edit Master title style</a:t>
            </a:r>
          </a:p>
        </p:txBody>
      </p:sp>
      <p:sp>
        <p:nvSpPr>
          <p:cNvPr id="10" name="Content Placeholder 2"/>
          <p:cNvSpPr>
            <a:spLocks noGrp="1"/>
          </p:cNvSpPr>
          <p:nvPr>
            <p:ph idx="1"/>
          </p:nvPr>
        </p:nvSpPr>
        <p:spPr>
          <a:xfrm>
            <a:off x="1241840" y="2035613"/>
            <a:ext cx="9796587" cy="39687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p:cNvSpPr>
            <a:spLocks noGrp="1"/>
          </p:cNvSpPr>
          <p:nvPr>
            <p:ph type="body" sz="quarter" idx="13" hasCustomPrompt="1"/>
          </p:nvPr>
        </p:nvSpPr>
        <p:spPr>
          <a:xfrm>
            <a:off x="1464742" y="1195843"/>
            <a:ext cx="9573684" cy="609600"/>
          </a:xfrm>
        </p:spPr>
        <p:txBody>
          <a:bodyPr/>
          <a:lstStyle>
            <a:lvl1pPr marL="0" indent="0">
              <a:lnSpc>
                <a:spcPct val="85000"/>
              </a:lnSpc>
              <a:spcBef>
                <a:spcPts val="0"/>
              </a:spcBef>
              <a:buNone/>
              <a:defRPr sz="2667" spc="-107" baseline="0">
                <a:solidFill>
                  <a:schemeClr val="accent2"/>
                </a:solidFill>
              </a:defRPr>
            </a:lvl1pPr>
            <a:lvl2pPr marL="275160" indent="0">
              <a:buNone/>
              <a:defRPr/>
            </a:lvl2pPr>
            <a:lvl3pPr marL="609585" indent="0">
              <a:buNone/>
              <a:defRPr/>
            </a:lvl3pPr>
            <a:lvl4pPr marL="842412" indent="0">
              <a:buNone/>
              <a:defRPr/>
            </a:lvl4pPr>
            <a:lvl5pPr marL="1073123" indent="0">
              <a:buNone/>
              <a:defRPr/>
            </a:lvl5pPr>
          </a:lstStyle>
          <a:p>
            <a:pPr lvl="0"/>
            <a:r>
              <a:rPr lang="en-US" dirty="0"/>
              <a:t>Slide Subtitle</a:t>
            </a:r>
          </a:p>
        </p:txBody>
      </p:sp>
    </p:spTree>
    <p:extLst>
      <p:ext uri="{BB962C8B-B14F-4D97-AF65-F5344CB8AC3E}">
        <p14:creationId xmlns:p14="http://schemas.microsoft.com/office/powerpoint/2010/main" val="244447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3" name="Date Placeholder 11"/>
          <p:cNvSpPr>
            <a:spLocks noGrp="1"/>
          </p:cNvSpPr>
          <p:nvPr>
            <p:ph type="dt" sz="half" idx="14"/>
          </p:nvPr>
        </p:nvSpPr>
        <p:spPr>
          <a:xfrm>
            <a:off x="3133344" y="6436626"/>
            <a:ext cx="1133856" cy="224367"/>
          </a:xfrm>
          <a:prstGeom prst="rect">
            <a:avLst/>
          </a:prstGeom>
        </p:spPr>
        <p:txBody>
          <a:bodyPr/>
          <a:lstStyle/>
          <a:p>
            <a:endParaRPr lang="en-US" dirty="0"/>
          </a:p>
        </p:txBody>
      </p:sp>
      <p:sp>
        <p:nvSpPr>
          <p:cNvPr id="14" name="Footer Placeholder 12"/>
          <p:cNvSpPr>
            <a:spLocks noGrp="1"/>
          </p:cNvSpPr>
          <p:nvPr>
            <p:ph type="ftr" sz="quarter" idx="15"/>
          </p:nvPr>
        </p:nvSpPr>
        <p:spPr>
          <a:xfrm>
            <a:off x="4162659" y="6374244"/>
            <a:ext cx="6908800" cy="308355"/>
          </a:xfrm>
          <a:prstGeom prst="rect">
            <a:avLst/>
          </a:prstGeom>
        </p:spPr>
        <p:txBody>
          <a:bodyPr/>
          <a:lstStyle/>
          <a:p>
            <a:endParaRPr lang="en-US" dirty="0">
              <a:solidFill>
                <a:srgbClr val="605F62"/>
              </a:solidFill>
            </a:endParaRPr>
          </a:p>
        </p:txBody>
      </p:sp>
      <p:sp>
        <p:nvSpPr>
          <p:cNvPr id="15" name="Slide Number Placeholder 13"/>
          <p:cNvSpPr>
            <a:spLocks noGrp="1"/>
          </p:cNvSpPr>
          <p:nvPr>
            <p:ph type="sldNum" sz="quarter" idx="16"/>
          </p:nvPr>
        </p:nvSpPr>
        <p:spPr>
          <a:xfrm>
            <a:off x="11074399" y="6374245"/>
            <a:ext cx="462327" cy="308355"/>
          </a:xfrm>
          <a:prstGeom prst="rect">
            <a:avLst/>
          </a:prstGeom>
        </p:spPr>
        <p:txBody>
          <a:bodyPr/>
          <a:lstStyle/>
          <a:p>
            <a:fld id="{0D558541-60C9-42A2-8392-FF12533A6B7A}" type="slidenum">
              <a:rPr lang="en-US" smtClean="0"/>
              <a:pPr/>
              <a:t>‹#›</a:t>
            </a:fld>
            <a:endParaRPr lang="en-US" dirty="0"/>
          </a:p>
        </p:txBody>
      </p:sp>
      <p:sp>
        <p:nvSpPr>
          <p:cNvPr id="9" name="Title 1"/>
          <p:cNvSpPr>
            <a:spLocks noGrp="1"/>
          </p:cNvSpPr>
          <p:nvPr>
            <p:ph type="title"/>
          </p:nvPr>
        </p:nvSpPr>
        <p:spPr>
          <a:xfrm>
            <a:off x="1464743" y="169881"/>
            <a:ext cx="9573685" cy="1016000"/>
          </a:xfrm>
        </p:spPr>
        <p:txBody>
          <a:bodyPr/>
          <a:lstStyle>
            <a:lvl1pPr>
              <a:lnSpc>
                <a:spcPct val="90000"/>
              </a:lnSpc>
              <a:defRPr/>
            </a:lvl1pPr>
          </a:lstStyle>
          <a:p>
            <a:r>
              <a:rPr lang="en-US" dirty="0"/>
              <a:t>Click to edit Master title style</a:t>
            </a:r>
          </a:p>
        </p:txBody>
      </p:sp>
      <p:sp>
        <p:nvSpPr>
          <p:cNvPr id="10" name="Content Placeholder 2"/>
          <p:cNvSpPr>
            <a:spLocks noGrp="1"/>
          </p:cNvSpPr>
          <p:nvPr>
            <p:ph sz="half" idx="1"/>
          </p:nvPr>
        </p:nvSpPr>
        <p:spPr>
          <a:xfrm>
            <a:off x="1241841" y="2035614"/>
            <a:ext cx="4769503" cy="3968748"/>
          </a:xfr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p:cNvSpPr>
            <a:spLocks noGrp="1"/>
          </p:cNvSpPr>
          <p:nvPr>
            <p:ph type="body" sz="quarter" idx="13" hasCustomPrompt="1"/>
          </p:nvPr>
        </p:nvSpPr>
        <p:spPr>
          <a:xfrm>
            <a:off x="1464741" y="1195843"/>
            <a:ext cx="9573685" cy="609600"/>
          </a:xfrm>
        </p:spPr>
        <p:txBody>
          <a:bodyPr/>
          <a:lstStyle>
            <a:lvl1pPr marL="0" indent="0">
              <a:lnSpc>
                <a:spcPct val="85000"/>
              </a:lnSpc>
              <a:spcBef>
                <a:spcPts val="0"/>
              </a:spcBef>
              <a:buNone/>
              <a:defRPr sz="2667" spc="-107" baseline="0">
                <a:solidFill>
                  <a:schemeClr val="accent2"/>
                </a:solidFill>
              </a:defRPr>
            </a:lvl1pPr>
            <a:lvl2pPr marL="275160" indent="0">
              <a:buNone/>
              <a:defRPr/>
            </a:lvl2pPr>
            <a:lvl3pPr marL="609585" indent="0">
              <a:buNone/>
              <a:defRPr/>
            </a:lvl3pPr>
            <a:lvl4pPr marL="842412" indent="0">
              <a:buNone/>
              <a:defRPr/>
            </a:lvl4pPr>
            <a:lvl5pPr marL="1073123" indent="0">
              <a:buNone/>
              <a:defRPr/>
            </a:lvl5pPr>
          </a:lstStyle>
          <a:p>
            <a:pPr lvl="0"/>
            <a:r>
              <a:rPr lang="en-US" dirty="0"/>
              <a:t>Slide Subtitle</a:t>
            </a:r>
          </a:p>
        </p:txBody>
      </p:sp>
      <p:sp>
        <p:nvSpPr>
          <p:cNvPr id="17" name="Content Placeholder 2"/>
          <p:cNvSpPr>
            <a:spLocks noGrp="1"/>
          </p:cNvSpPr>
          <p:nvPr>
            <p:ph sz="half" idx="17"/>
          </p:nvPr>
        </p:nvSpPr>
        <p:spPr>
          <a:xfrm>
            <a:off x="6261111" y="2032809"/>
            <a:ext cx="4777316" cy="3971553"/>
          </a:xfr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192083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Date Placeholder 11"/>
          <p:cNvSpPr>
            <a:spLocks noGrp="1"/>
          </p:cNvSpPr>
          <p:nvPr>
            <p:ph type="dt" sz="half" idx="14"/>
          </p:nvPr>
        </p:nvSpPr>
        <p:spPr>
          <a:xfrm>
            <a:off x="3133344" y="6436626"/>
            <a:ext cx="1133856" cy="224367"/>
          </a:xfrm>
          <a:prstGeom prst="rect">
            <a:avLst/>
          </a:prstGeom>
        </p:spPr>
        <p:txBody>
          <a:bodyPr/>
          <a:lstStyle/>
          <a:p>
            <a:endParaRPr lang="en-US" dirty="0"/>
          </a:p>
        </p:txBody>
      </p:sp>
      <p:sp>
        <p:nvSpPr>
          <p:cNvPr id="16" name="Footer Placeholder 12"/>
          <p:cNvSpPr>
            <a:spLocks noGrp="1"/>
          </p:cNvSpPr>
          <p:nvPr>
            <p:ph type="ftr" sz="quarter" idx="15"/>
          </p:nvPr>
        </p:nvSpPr>
        <p:spPr>
          <a:xfrm>
            <a:off x="4162659" y="6374244"/>
            <a:ext cx="6908800" cy="308355"/>
          </a:xfrm>
          <a:prstGeom prst="rect">
            <a:avLst/>
          </a:prstGeom>
        </p:spPr>
        <p:txBody>
          <a:bodyPr/>
          <a:lstStyle/>
          <a:p>
            <a:endParaRPr lang="en-US" dirty="0">
              <a:solidFill>
                <a:srgbClr val="605F62"/>
              </a:solidFill>
            </a:endParaRPr>
          </a:p>
        </p:txBody>
      </p:sp>
      <p:sp>
        <p:nvSpPr>
          <p:cNvPr id="17" name="Slide Number Placeholder 13"/>
          <p:cNvSpPr>
            <a:spLocks noGrp="1"/>
          </p:cNvSpPr>
          <p:nvPr>
            <p:ph type="sldNum" sz="quarter" idx="16"/>
          </p:nvPr>
        </p:nvSpPr>
        <p:spPr>
          <a:xfrm>
            <a:off x="11074399" y="6374245"/>
            <a:ext cx="462327" cy="308355"/>
          </a:xfrm>
          <a:prstGeom prst="rect">
            <a:avLst/>
          </a:prstGeom>
        </p:spPr>
        <p:txBody>
          <a:bodyPr/>
          <a:lstStyle/>
          <a:p>
            <a:fld id="{0D558541-60C9-42A2-8392-FF12533A6B7A}" type="slidenum">
              <a:rPr lang="en-US" smtClean="0"/>
              <a:pPr/>
              <a:t>‹#›</a:t>
            </a:fld>
            <a:endParaRPr lang="en-US" dirty="0"/>
          </a:p>
        </p:txBody>
      </p:sp>
      <p:sp>
        <p:nvSpPr>
          <p:cNvPr id="11" name="Content Placeholder 2"/>
          <p:cNvSpPr>
            <a:spLocks noGrp="1"/>
          </p:cNvSpPr>
          <p:nvPr>
            <p:ph sz="half" idx="18"/>
          </p:nvPr>
        </p:nvSpPr>
        <p:spPr>
          <a:xfrm>
            <a:off x="1243326" y="2399681"/>
            <a:ext cx="4782825" cy="3596215"/>
          </a:xfr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p:cNvSpPr>
            <a:spLocks noGrp="1"/>
          </p:cNvSpPr>
          <p:nvPr>
            <p:ph type="title"/>
          </p:nvPr>
        </p:nvSpPr>
        <p:spPr>
          <a:xfrm>
            <a:off x="1464743" y="169881"/>
            <a:ext cx="9573685" cy="1016000"/>
          </a:xfrm>
        </p:spPr>
        <p:txBody>
          <a:bodyPr/>
          <a:lstStyle>
            <a:lvl1pPr>
              <a:defRPr/>
            </a:lvl1pPr>
          </a:lstStyle>
          <a:p>
            <a:r>
              <a:rPr lang="en-US" dirty="0"/>
              <a:t>Click to edit Master title style</a:t>
            </a:r>
          </a:p>
        </p:txBody>
      </p:sp>
      <p:sp>
        <p:nvSpPr>
          <p:cNvPr id="13" name="Text Placeholder 2"/>
          <p:cNvSpPr>
            <a:spLocks noGrp="1"/>
          </p:cNvSpPr>
          <p:nvPr>
            <p:ph type="body" idx="1"/>
          </p:nvPr>
        </p:nvSpPr>
        <p:spPr>
          <a:xfrm>
            <a:off x="1476553" y="2031618"/>
            <a:ext cx="4549607" cy="393593"/>
          </a:xfrm>
        </p:spPr>
        <p:txBody>
          <a:bodyPr anchor="b"/>
          <a:lstStyle>
            <a:lvl1pPr marL="0" indent="0">
              <a:buNone/>
              <a:defRPr sz="2267" b="0">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18" name="Text Placeholder 10"/>
          <p:cNvSpPr>
            <a:spLocks noGrp="1"/>
          </p:cNvSpPr>
          <p:nvPr>
            <p:ph type="body" sz="quarter" idx="13" hasCustomPrompt="1"/>
          </p:nvPr>
        </p:nvSpPr>
        <p:spPr>
          <a:xfrm>
            <a:off x="1464741" y="1195843"/>
            <a:ext cx="9573685" cy="609600"/>
          </a:xfrm>
        </p:spPr>
        <p:txBody>
          <a:bodyPr/>
          <a:lstStyle>
            <a:lvl1pPr marL="0" indent="0">
              <a:lnSpc>
                <a:spcPct val="85000"/>
              </a:lnSpc>
              <a:spcBef>
                <a:spcPts val="0"/>
              </a:spcBef>
              <a:buNone/>
              <a:defRPr sz="2667" spc="-107" baseline="0">
                <a:solidFill>
                  <a:schemeClr val="accent2"/>
                </a:solidFill>
              </a:defRPr>
            </a:lvl1pPr>
            <a:lvl2pPr marL="275160" indent="0">
              <a:buNone/>
              <a:defRPr/>
            </a:lvl2pPr>
            <a:lvl3pPr marL="609585" indent="0">
              <a:buNone/>
              <a:defRPr/>
            </a:lvl3pPr>
            <a:lvl4pPr marL="842412" indent="0">
              <a:buNone/>
              <a:defRPr/>
            </a:lvl4pPr>
            <a:lvl5pPr marL="1073123" indent="0">
              <a:buNone/>
              <a:defRPr/>
            </a:lvl5pPr>
          </a:lstStyle>
          <a:p>
            <a:pPr lvl="0"/>
            <a:r>
              <a:rPr lang="en-US" dirty="0"/>
              <a:t>Slide Subtitle</a:t>
            </a:r>
          </a:p>
        </p:txBody>
      </p:sp>
      <p:sp>
        <p:nvSpPr>
          <p:cNvPr id="21" name="Content Placeholder 2"/>
          <p:cNvSpPr>
            <a:spLocks noGrp="1"/>
          </p:cNvSpPr>
          <p:nvPr>
            <p:ph sz="half" idx="19"/>
          </p:nvPr>
        </p:nvSpPr>
        <p:spPr>
          <a:xfrm>
            <a:off x="6251352" y="2399681"/>
            <a:ext cx="4782825" cy="3596215"/>
          </a:xfr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
          <p:cNvSpPr>
            <a:spLocks noGrp="1"/>
          </p:cNvSpPr>
          <p:nvPr>
            <p:ph type="body" idx="20"/>
          </p:nvPr>
        </p:nvSpPr>
        <p:spPr>
          <a:xfrm>
            <a:off x="6484578" y="2031618"/>
            <a:ext cx="4549607" cy="393593"/>
          </a:xfrm>
        </p:spPr>
        <p:txBody>
          <a:bodyPr anchor="b"/>
          <a:lstStyle>
            <a:lvl1pPr marL="0" indent="0">
              <a:buNone/>
              <a:defRPr sz="2267" b="0">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Tree>
    <p:extLst>
      <p:ext uri="{BB962C8B-B14F-4D97-AF65-F5344CB8AC3E}">
        <p14:creationId xmlns:p14="http://schemas.microsoft.com/office/powerpoint/2010/main" val="15824214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mparison w/ image top">
    <p:spTree>
      <p:nvGrpSpPr>
        <p:cNvPr id="1" name=""/>
        <p:cNvGrpSpPr/>
        <p:nvPr/>
      </p:nvGrpSpPr>
      <p:grpSpPr>
        <a:xfrm>
          <a:off x="0" y="0"/>
          <a:ext cx="0" cy="0"/>
          <a:chOff x="0" y="0"/>
          <a:chExt cx="0" cy="0"/>
        </a:xfrm>
      </p:grpSpPr>
      <p:sp>
        <p:nvSpPr>
          <p:cNvPr id="19" name="Date Placeholder 11"/>
          <p:cNvSpPr>
            <a:spLocks noGrp="1"/>
          </p:cNvSpPr>
          <p:nvPr>
            <p:ph type="dt" sz="half" idx="16"/>
          </p:nvPr>
        </p:nvSpPr>
        <p:spPr>
          <a:xfrm>
            <a:off x="3133344" y="6436626"/>
            <a:ext cx="1133856" cy="224367"/>
          </a:xfrm>
          <a:prstGeom prst="rect">
            <a:avLst/>
          </a:prstGeom>
        </p:spPr>
        <p:txBody>
          <a:bodyPr/>
          <a:lstStyle/>
          <a:p>
            <a:endParaRPr lang="en-US" dirty="0"/>
          </a:p>
        </p:txBody>
      </p:sp>
      <p:sp>
        <p:nvSpPr>
          <p:cNvPr id="20" name="Footer Placeholder 12"/>
          <p:cNvSpPr>
            <a:spLocks noGrp="1"/>
          </p:cNvSpPr>
          <p:nvPr>
            <p:ph type="ftr" sz="quarter" idx="17"/>
          </p:nvPr>
        </p:nvSpPr>
        <p:spPr>
          <a:xfrm>
            <a:off x="4162659" y="6374244"/>
            <a:ext cx="6908800" cy="308355"/>
          </a:xfrm>
          <a:prstGeom prst="rect">
            <a:avLst/>
          </a:prstGeom>
        </p:spPr>
        <p:txBody>
          <a:bodyPr/>
          <a:lstStyle/>
          <a:p>
            <a:endParaRPr lang="en-US" dirty="0">
              <a:solidFill>
                <a:srgbClr val="605F62"/>
              </a:solidFill>
            </a:endParaRPr>
          </a:p>
        </p:txBody>
      </p:sp>
      <p:sp>
        <p:nvSpPr>
          <p:cNvPr id="21" name="Slide Number Placeholder 13"/>
          <p:cNvSpPr>
            <a:spLocks noGrp="1"/>
          </p:cNvSpPr>
          <p:nvPr>
            <p:ph type="sldNum" sz="quarter" idx="18"/>
          </p:nvPr>
        </p:nvSpPr>
        <p:spPr>
          <a:xfrm>
            <a:off x="11074399" y="6374245"/>
            <a:ext cx="462327" cy="308355"/>
          </a:xfrm>
          <a:prstGeom prst="rect">
            <a:avLst/>
          </a:prstGeom>
        </p:spPr>
        <p:txBody>
          <a:bodyPr/>
          <a:lstStyle/>
          <a:p>
            <a:fld id="{0D558541-60C9-42A2-8392-FF12533A6B7A}" type="slidenum">
              <a:rPr lang="en-US" smtClean="0"/>
              <a:pPr/>
              <a:t>‹#›</a:t>
            </a:fld>
            <a:endParaRPr lang="en-US" dirty="0"/>
          </a:p>
        </p:txBody>
      </p:sp>
      <p:sp>
        <p:nvSpPr>
          <p:cNvPr id="13" name="Title 1"/>
          <p:cNvSpPr>
            <a:spLocks noGrp="1"/>
          </p:cNvSpPr>
          <p:nvPr>
            <p:ph type="title"/>
          </p:nvPr>
        </p:nvSpPr>
        <p:spPr>
          <a:xfrm>
            <a:off x="1464743" y="169881"/>
            <a:ext cx="9573685" cy="1016000"/>
          </a:xfrm>
        </p:spPr>
        <p:txBody>
          <a:bodyPr/>
          <a:lstStyle>
            <a:lvl1pPr>
              <a:defRPr/>
            </a:lvl1pPr>
          </a:lstStyle>
          <a:p>
            <a:r>
              <a:rPr lang="en-US" dirty="0"/>
              <a:t>Click to edit Master title style</a:t>
            </a:r>
          </a:p>
        </p:txBody>
      </p:sp>
      <p:sp>
        <p:nvSpPr>
          <p:cNvPr id="16" name="Text Placeholder 2"/>
          <p:cNvSpPr>
            <a:spLocks noGrp="1"/>
          </p:cNvSpPr>
          <p:nvPr>
            <p:ph type="body" idx="1"/>
          </p:nvPr>
        </p:nvSpPr>
        <p:spPr>
          <a:xfrm>
            <a:off x="1474419" y="4198076"/>
            <a:ext cx="4551741" cy="463296"/>
          </a:xfrm>
        </p:spPr>
        <p:txBody>
          <a:bodyPr anchor="b"/>
          <a:lstStyle>
            <a:lvl1pPr marL="0" indent="0">
              <a:buNone/>
              <a:defRPr sz="2267" b="0">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18" name="Content Placeholder 3"/>
          <p:cNvSpPr>
            <a:spLocks noGrp="1"/>
          </p:cNvSpPr>
          <p:nvPr>
            <p:ph sz="half" idx="2"/>
          </p:nvPr>
        </p:nvSpPr>
        <p:spPr>
          <a:xfrm>
            <a:off x="1473209" y="4558198"/>
            <a:ext cx="4552951" cy="1419172"/>
          </a:xfrm>
        </p:spPr>
        <p:txBody>
          <a:bodyPr vert="horz" lIns="0" tIns="0" rIns="91440" bIns="45720" rtlCol="0">
            <a:noAutofit/>
          </a:bodyPr>
          <a:lstStyle>
            <a:lvl1pPr marL="0" indent="0">
              <a:buNone/>
              <a:defRPr lang="en-US" smtClean="0"/>
            </a:lvl1pPr>
            <a:lvl2pPr marL="275160" indent="0">
              <a:buNone/>
              <a:defRPr lang="en-US" smtClean="0"/>
            </a:lvl2pPr>
            <a:lvl3pPr marL="609585" indent="0">
              <a:buNone/>
              <a:defRPr lang="en-US" smtClean="0"/>
            </a:lvl3pPr>
            <a:lvl4pPr marL="842412" indent="0">
              <a:buNone/>
              <a:defRPr lang="en-US" smtClean="0"/>
            </a:lvl4pPr>
            <a:lvl5pPr marL="1073123" indent="0">
              <a:buNone/>
              <a:defRPr lang="en-US"/>
            </a:lvl5pPr>
          </a:lstStyle>
          <a:p>
            <a:pPr lvl="0"/>
            <a:r>
              <a:rPr lang="en-US" dirty="0"/>
              <a:t>Click to edit Master text styles</a:t>
            </a:r>
          </a:p>
        </p:txBody>
      </p:sp>
      <p:sp>
        <p:nvSpPr>
          <p:cNvPr id="22" name="Text Placeholder 10"/>
          <p:cNvSpPr>
            <a:spLocks noGrp="1"/>
          </p:cNvSpPr>
          <p:nvPr>
            <p:ph type="body" sz="quarter" idx="13" hasCustomPrompt="1"/>
          </p:nvPr>
        </p:nvSpPr>
        <p:spPr>
          <a:xfrm>
            <a:off x="1464743" y="1195843"/>
            <a:ext cx="9573684" cy="609600"/>
          </a:xfrm>
        </p:spPr>
        <p:txBody>
          <a:bodyPr/>
          <a:lstStyle>
            <a:lvl1pPr marL="0" indent="0">
              <a:lnSpc>
                <a:spcPct val="85000"/>
              </a:lnSpc>
              <a:spcBef>
                <a:spcPts val="0"/>
              </a:spcBef>
              <a:buNone/>
              <a:defRPr sz="2667" spc="-107" baseline="0">
                <a:solidFill>
                  <a:schemeClr val="accent2"/>
                </a:solidFill>
              </a:defRPr>
            </a:lvl1pPr>
            <a:lvl2pPr marL="275160" indent="0">
              <a:buNone/>
              <a:defRPr/>
            </a:lvl2pPr>
            <a:lvl3pPr marL="609585" indent="0">
              <a:buNone/>
              <a:defRPr/>
            </a:lvl3pPr>
            <a:lvl4pPr marL="842412" indent="0">
              <a:buNone/>
              <a:defRPr/>
            </a:lvl4pPr>
            <a:lvl5pPr marL="1073123" indent="0">
              <a:buNone/>
              <a:defRPr/>
            </a:lvl5pPr>
          </a:lstStyle>
          <a:p>
            <a:pPr lvl="0"/>
            <a:r>
              <a:rPr lang="en-US" dirty="0"/>
              <a:t>Slide Subtitle</a:t>
            </a:r>
          </a:p>
        </p:txBody>
      </p:sp>
      <p:sp>
        <p:nvSpPr>
          <p:cNvPr id="23" name="Picture Placeholder 12"/>
          <p:cNvSpPr>
            <a:spLocks noGrp="1"/>
          </p:cNvSpPr>
          <p:nvPr>
            <p:ph type="pic" sz="quarter" idx="14" hasCustomPrompt="1"/>
          </p:nvPr>
        </p:nvSpPr>
        <p:spPr>
          <a:xfrm>
            <a:off x="1477434" y="2035612"/>
            <a:ext cx="4548727" cy="2061707"/>
          </a:xfrm>
        </p:spPr>
        <p:txBody>
          <a:bodyPr anchor="ctr"/>
          <a:lstStyle>
            <a:lvl1pPr marL="0" indent="0" algn="ctr">
              <a:buNone/>
              <a:defRPr/>
            </a:lvl1pPr>
          </a:lstStyle>
          <a:p>
            <a:r>
              <a:rPr lang="en-US" dirty="0"/>
              <a:t>Insert image</a:t>
            </a:r>
          </a:p>
        </p:txBody>
      </p:sp>
      <p:sp>
        <p:nvSpPr>
          <p:cNvPr id="24" name="Text Placeholder 2"/>
          <p:cNvSpPr>
            <a:spLocks noGrp="1"/>
          </p:cNvSpPr>
          <p:nvPr>
            <p:ph type="body" idx="19"/>
          </p:nvPr>
        </p:nvSpPr>
        <p:spPr>
          <a:xfrm>
            <a:off x="6486678" y="4198076"/>
            <a:ext cx="4551741" cy="463296"/>
          </a:xfrm>
        </p:spPr>
        <p:txBody>
          <a:bodyPr anchor="b"/>
          <a:lstStyle>
            <a:lvl1pPr marL="0" indent="0">
              <a:buNone/>
              <a:defRPr sz="2267" b="0">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25" name="Content Placeholder 3"/>
          <p:cNvSpPr>
            <a:spLocks noGrp="1"/>
          </p:cNvSpPr>
          <p:nvPr>
            <p:ph sz="half" idx="20"/>
          </p:nvPr>
        </p:nvSpPr>
        <p:spPr>
          <a:xfrm>
            <a:off x="6485467" y="4558198"/>
            <a:ext cx="4552951" cy="1419172"/>
          </a:xfrm>
        </p:spPr>
        <p:txBody>
          <a:bodyPr vert="horz" lIns="0" tIns="0" rIns="91440" bIns="45720" rtlCol="0">
            <a:noAutofit/>
          </a:bodyPr>
          <a:lstStyle>
            <a:lvl1pPr marL="0" indent="0">
              <a:buNone/>
              <a:defRPr lang="en-US" smtClean="0"/>
            </a:lvl1pPr>
            <a:lvl2pPr marL="275160" indent="0">
              <a:buNone/>
              <a:defRPr lang="en-US" smtClean="0"/>
            </a:lvl2pPr>
            <a:lvl3pPr marL="609585" indent="0">
              <a:buNone/>
              <a:defRPr lang="en-US" smtClean="0"/>
            </a:lvl3pPr>
            <a:lvl4pPr marL="842412" indent="0">
              <a:buNone/>
              <a:defRPr lang="en-US" smtClean="0"/>
            </a:lvl4pPr>
            <a:lvl5pPr marL="1073123" indent="0">
              <a:buNone/>
              <a:defRPr lang="en-US"/>
            </a:lvl5pPr>
          </a:lstStyle>
          <a:p>
            <a:pPr lvl="0"/>
            <a:r>
              <a:rPr lang="en-US" dirty="0"/>
              <a:t>Click to edit Master text styles</a:t>
            </a:r>
          </a:p>
        </p:txBody>
      </p:sp>
      <p:sp>
        <p:nvSpPr>
          <p:cNvPr id="26" name="Picture Placeholder 12"/>
          <p:cNvSpPr>
            <a:spLocks noGrp="1"/>
          </p:cNvSpPr>
          <p:nvPr>
            <p:ph type="pic" sz="quarter" idx="21" hasCustomPrompt="1"/>
          </p:nvPr>
        </p:nvSpPr>
        <p:spPr>
          <a:xfrm>
            <a:off x="6489693" y="2035612"/>
            <a:ext cx="4548727" cy="2061707"/>
          </a:xfrm>
        </p:spPr>
        <p:txBody>
          <a:bodyPr anchor="ctr"/>
          <a:lstStyle>
            <a:lvl1pPr marL="0" indent="0" algn="ctr">
              <a:buNone/>
              <a:defRPr/>
            </a:lvl1pPr>
          </a:lstStyle>
          <a:p>
            <a:r>
              <a:rPr lang="en-US" dirty="0"/>
              <a:t>Insert image</a:t>
            </a:r>
          </a:p>
        </p:txBody>
      </p:sp>
    </p:spTree>
    <p:extLst>
      <p:ext uri="{BB962C8B-B14F-4D97-AF65-F5344CB8AC3E}">
        <p14:creationId xmlns:p14="http://schemas.microsoft.com/office/powerpoint/2010/main" val="6391017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tacked Two Content + Side">
    <p:spTree>
      <p:nvGrpSpPr>
        <p:cNvPr id="1" name=""/>
        <p:cNvGrpSpPr/>
        <p:nvPr/>
      </p:nvGrpSpPr>
      <p:grpSpPr>
        <a:xfrm>
          <a:off x="0" y="0"/>
          <a:ext cx="0" cy="0"/>
          <a:chOff x="0" y="0"/>
          <a:chExt cx="0" cy="0"/>
        </a:xfrm>
      </p:grpSpPr>
      <p:sp>
        <p:nvSpPr>
          <p:cNvPr id="21" name="Date Placeholder 11"/>
          <p:cNvSpPr>
            <a:spLocks noGrp="1"/>
          </p:cNvSpPr>
          <p:nvPr>
            <p:ph type="dt" sz="half" idx="22"/>
          </p:nvPr>
        </p:nvSpPr>
        <p:spPr>
          <a:xfrm>
            <a:off x="3133344" y="6436626"/>
            <a:ext cx="1133856" cy="224367"/>
          </a:xfrm>
          <a:prstGeom prst="rect">
            <a:avLst/>
          </a:prstGeom>
        </p:spPr>
        <p:txBody>
          <a:bodyPr/>
          <a:lstStyle/>
          <a:p>
            <a:endParaRPr lang="en-US" dirty="0"/>
          </a:p>
        </p:txBody>
      </p:sp>
      <p:sp>
        <p:nvSpPr>
          <p:cNvPr id="22" name="Footer Placeholder 12"/>
          <p:cNvSpPr>
            <a:spLocks noGrp="1"/>
          </p:cNvSpPr>
          <p:nvPr>
            <p:ph type="ftr" sz="quarter" idx="23"/>
          </p:nvPr>
        </p:nvSpPr>
        <p:spPr>
          <a:xfrm>
            <a:off x="4162659" y="6374244"/>
            <a:ext cx="6908800" cy="308355"/>
          </a:xfrm>
          <a:prstGeom prst="rect">
            <a:avLst/>
          </a:prstGeom>
        </p:spPr>
        <p:txBody>
          <a:bodyPr/>
          <a:lstStyle/>
          <a:p>
            <a:endParaRPr lang="en-US" dirty="0">
              <a:solidFill>
                <a:srgbClr val="605F62"/>
              </a:solidFill>
            </a:endParaRPr>
          </a:p>
        </p:txBody>
      </p:sp>
      <p:sp>
        <p:nvSpPr>
          <p:cNvPr id="23" name="Slide Number Placeholder 13"/>
          <p:cNvSpPr>
            <a:spLocks noGrp="1"/>
          </p:cNvSpPr>
          <p:nvPr>
            <p:ph type="sldNum" sz="quarter" idx="16"/>
          </p:nvPr>
        </p:nvSpPr>
        <p:spPr>
          <a:xfrm>
            <a:off x="11074399" y="6374245"/>
            <a:ext cx="462327" cy="308355"/>
          </a:xfrm>
          <a:prstGeom prst="rect">
            <a:avLst/>
          </a:prstGeom>
        </p:spPr>
        <p:txBody>
          <a:bodyPr/>
          <a:lstStyle/>
          <a:p>
            <a:fld id="{0D558541-60C9-42A2-8392-FF12533A6B7A}" type="slidenum">
              <a:rPr lang="en-US" smtClean="0"/>
              <a:pPr/>
              <a:t>‹#›</a:t>
            </a:fld>
            <a:endParaRPr lang="en-US" dirty="0"/>
          </a:p>
        </p:txBody>
      </p:sp>
      <p:sp>
        <p:nvSpPr>
          <p:cNvPr id="12" name="Content Placeholder 2"/>
          <p:cNvSpPr>
            <a:spLocks noGrp="1"/>
          </p:cNvSpPr>
          <p:nvPr>
            <p:ph sz="half" idx="24" hasCustomPrompt="1"/>
          </p:nvPr>
        </p:nvSpPr>
        <p:spPr>
          <a:xfrm>
            <a:off x="6926893" y="2032622"/>
            <a:ext cx="5265108" cy="3961777"/>
          </a:xfrm>
        </p:spPr>
        <p:txBody>
          <a:bodyPr vert="horz" lIns="0" tIns="0" rIns="91440" bIns="45720" rtlCol="0">
            <a:noAutofit/>
          </a:bodyPr>
          <a:lstStyle>
            <a:lvl1pPr marL="0" indent="0">
              <a:buNone/>
              <a:defRPr lang="en-US" smtClean="0"/>
            </a:lvl1pPr>
            <a:lvl2pPr>
              <a:defRPr lang="en-US" smtClean="0"/>
            </a:lvl2pPr>
            <a:lvl3pPr>
              <a:defRPr lang="en-US" smtClean="0"/>
            </a:lvl3pPr>
            <a:lvl4pPr>
              <a:defRPr lang="en-US" smtClean="0"/>
            </a:lvl4pPr>
            <a:lvl5pPr>
              <a:defRPr lang="en-US"/>
            </a:lvl5pPr>
          </a:lstStyle>
          <a:p>
            <a:pPr lvl="0"/>
            <a:r>
              <a:rPr lang="en-US" dirty="0"/>
              <a:t>Placeholder</a:t>
            </a:r>
          </a:p>
        </p:txBody>
      </p:sp>
      <p:sp>
        <p:nvSpPr>
          <p:cNvPr id="13" name="Title 1"/>
          <p:cNvSpPr>
            <a:spLocks noGrp="1"/>
          </p:cNvSpPr>
          <p:nvPr>
            <p:ph type="title"/>
          </p:nvPr>
        </p:nvSpPr>
        <p:spPr>
          <a:xfrm>
            <a:off x="1464743" y="169881"/>
            <a:ext cx="9573685" cy="1016000"/>
          </a:xfrm>
        </p:spPr>
        <p:txBody>
          <a:bodyPr/>
          <a:lstStyle>
            <a:lvl1pPr>
              <a:defRPr/>
            </a:lvl1pPr>
          </a:lstStyle>
          <a:p>
            <a:r>
              <a:rPr lang="en-US" dirty="0"/>
              <a:t>Click to edit Master title style</a:t>
            </a:r>
          </a:p>
        </p:txBody>
      </p:sp>
      <p:sp>
        <p:nvSpPr>
          <p:cNvPr id="14" name="Text Placeholder 10"/>
          <p:cNvSpPr>
            <a:spLocks noGrp="1"/>
          </p:cNvSpPr>
          <p:nvPr>
            <p:ph type="body" sz="quarter" idx="13" hasCustomPrompt="1"/>
          </p:nvPr>
        </p:nvSpPr>
        <p:spPr>
          <a:xfrm>
            <a:off x="1464743" y="1195843"/>
            <a:ext cx="9573684" cy="609600"/>
          </a:xfrm>
        </p:spPr>
        <p:txBody>
          <a:bodyPr/>
          <a:lstStyle>
            <a:lvl1pPr marL="0" indent="0">
              <a:lnSpc>
                <a:spcPct val="85000"/>
              </a:lnSpc>
              <a:spcBef>
                <a:spcPts val="0"/>
              </a:spcBef>
              <a:buNone/>
              <a:defRPr sz="2667" spc="-107" baseline="0">
                <a:solidFill>
                  <a:schemeClr val="accent2"/>
                </a:solidFill>
              </a:defRPr>
            </a:lvl1pPr>
            <a:lvl2pPr marL="275160" indent="0">
              <a:buNone/>
              <a:defRPr/>
            </a:lvl2pPr>
            <a:lvl3pPr marL="609585" indent="0">
              <a:buNone/>
              <a:defRPr/>
            </a:lvl3pPr>
            <a:lvl4pPr marL="842412" indent="0">
              <a:buNone/>
              <a:defRPr/>
            </a:lvl4pPr>
            <a:lvl5pPr marL="1073123" indent="0">
              <a:buNone/>
              <a:defRPr/>
            </a:lvl5pPr>
          </a:lstStyle>
          <a:p>
            <a:pPr lvl="0"/>
            <a:r>
              <a:rPr lang="en-US" dirty="0"/>
              <a:t>Slide Subtitle</a:t>
            </a:r>
          </a:p>
        </p:txBody>
      </p:sp>
      <p:sp>
        <p:nvSpPr>
          <p:cNvPr id="20" name="Content Placeholder 2"/>
          <p:cNvSpPr>
            <a:spLocks noGrp="1"/>
          </p:cNvSpPr>
          <p:nvPr>
            <p:ph sz="half" idx="18"/>
          </p:nvPr>
        </p:nvSpPr>
        <p:spPr>
          <a:xfrm>
            <a:off x="1243325" y="2399681"/>
            <a:ext cx="5242141" cy="1450537"/>
          </a:xfr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5" name="Text Placeholder 2"/>
          <p:cNvSpPr>
            <a:spLocks noGrp="1"/>
          </p:cNvSpPr>
          <p:nvPr>
            <p:ph type="body" idx="1"/>
          </p:nvPr>
        </p:nvSpPr>
        <p:spPr>
          <a:xfrm>
            <a:off x="1476552" y="2031618"/>
            <a:ext cx="5008915" cy="393593"/>
          </a:xfrm>
        </p:spPr>
        <p:txBody>
          <a:bodyPr anchor="b"/>
          <a:lstStyle>
            <a:lvl1pPr marL="0" indent="0">
              <a:buNone/>
              <a:defRPr sz="2267" b="0">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26" name="Content Placeholder 2"/>
          <p:cNvSpPr>
            <a:spLocks noGrp="1"/>
          </p:cNvSpPr>
          <p:nvPr>
            <p:ph sz="half" idx="25"/>
          </p:nvPr>
        </p:nvSpPr>
        <p:spPr>
          <a:xfrm>
            <a:off x="1243325" y="4401798"/>
            <a:ext cx="5242141" cy="1450537"/>
          </a:xfr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7" name="Text Placeholder 2"/>
          <p:cNvSpPr>
            <a:spLocks noGrp="1"/>
          </p:cNvSpPr>
          <p:nvPr>
            <p:ph type="body" idx="26"/>
          </p:nvPr>
        </p:nvSpPr>
        <p:spPr>
          <a:xfrm>
            <a:off x="1476552" y="4033736"/>
            <a:ext cx="5008915" cy="393593"/>
          </a:xfrm>
        </p:spPr>
        <p:txBody>
          <a:bodyPr anchor="b"/>
          <a:lstStyle>
            <a:lvl1pPr marL="0" indent="0">
              <a:buNone/>
              <a:defRPr sz="2267" b="0">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Tree>
    <p:extLst>
      <p:ext uri="{BB962C8B-B14F-4D97-AF65-F5344CB8AC3E}">
        <p14:creationId xmlns:p14="http://schemas.microsoft.com/office/powerpoint/2010/main" val="18728708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Key Facts + Side Images">
    <p:spTree>
      <p:nvGrpSpPr>
        <p:cNvPr id="1" name=""/>
        <p:cNvGrpSpPr/>
        <p:nvPr/>
      </p:nvGrpSpPr>
      <p:grpSpPr>
        <a:xfrm>
          <a:off x="0" y="0"/>
          <a:ext cx="0" cy="0"/>
          <a:chOff x="0" y="0"/>
          <a:chExt cx="0" cy="0"/>
        </a:xfrm>
      </p:grpSpPr>
      <p:sp>
        <p:nvSpPr>
          <p:cNvPr id="11" name="Date Placeholder 11"/>
          <p:cNvSpPr>
            <a:spLocks noGrp="1"/>
          </p:cNvSpPr>
          <p:nvPr>
            <p:ph type="dt" sz="half" idx="17"/>
          </p:nvPr>
        </p:nvSpPr>
        <p:spPr>
          <a:xfrm>
            <a:off x="3133344" y="6436626"/>
            <a:ext cx="1133856" cy="224367"/>
          </a:xfrm>
          <a:prstGeom prst="rect">
            <a:avLst/>
          </a:prstGeom>
        </p:spPr>
        <p:txBody>
          <a:bodyPr/>
          <a:lstStyle/>
          <a:p>
            <a:endParaRPr lang="en-US" dirty="0"/>
          </a:p>
        </p:txBody>
      </p:sp>
      <p:sp>
        <p:nvSpPr>
          <p:cNvPr id="12" name="Footer Placeholder 12"/>
          <p:cNvSpPr>
            <a:spLocks noGrp="1"/>
          </p:cNvSpPr>
          <p:nvPr>
            <p:ph type="ftr" sz="quarter" idx="18"/>
          </p:nvPr>
        </p:nvSpPr>
        <p:spPr>
          <a:xfrm>
            <a:off x="4162659" y="6374244"/>
            <a:ext cx="6908800" cy="308355"/>
          </a:xfrm>
          <a:prstGeom prst="rect">
            <a:avLst/>
          </a:prstGeom>
        </p:spPr>
        <p:txBody>
          <a:bodyPr/>
          <a:lstStyle/>
          <a:p>
            <a:endParaRPr lang="en-US" dirty="0">
              <a:solidFill>
                <a:srgbClr val="605F62"/>
              </a:solidFill>
            </a:endParaRPr>
          </a:p>
        </p:txBody>
      </p:sp>
      <p:sp>
        <p:nvSpPr>
          <p:cNvPr id="13" name="Slide Number Placeholder 13"/>
          <p:cNvSpPr>
            <a:spLocks noGrp="1"/>
          </p:cNvSpPr>
          <p:nvPr>
            <p:ph type="sldNum" sz="quarter" idx="19"/>
          </p:nvPr>
        </p:nvSpPr>
        <p:spPr>
          <a:xfrm>
            <a:off x="11074399" y="6374245"/>
            <a:ext cx="462327" cy="308355"/>
          </a:xfrm>
          <a:prstGeom prst="rect">
            <a:avLst/>
          </a:prstGeom>
        </p:spPr>
        <p:txBody>
          <a:bodyPr/>
          <a:lstStyle/>
          <a:p>
            <a:fld id="{0D558541-60C9-42A2-8392-FF12533A6B7A}" type="slidenum">
              <a:rPr lang="en-US" smtClean="0"/>
              <a:pPr/>
              <a:t>‹#›</a:t>
            </a:fld>
            <a:endParaRPr lang="en-US" dirty="0"/>
          </a:p>
        </p:txBody>
      </p:sp>
      <p:sp>
        <p:nvSpPr>
          <p:cNvPr id="15" name="Picture Placeholder 11"/>
          <p:cNvSpPr>
            <a:spLocks noGrp="1"/>
          </p:cNvSpPr>
          <p:nvPr>
            <p:ph type="pic" sz="quarter" idx="15" hasCustomPrompt="1"/>
          </p:nvPr>
        </p:nvSpPr>
        <p:spPr bwMode="gray">
          <a:xfrm>
            <a:off x="4872565" y="2033933"/>
            <a:ext cx="2946400" cy="3960467"/>
          </a:xfrm>
        </p:spPr>
        <p:txBody>
          <a:bodyPr anchor="ctr"/>
          <a:lstStyle>
            <a:lvl1pPr marL="0" indent="0" algn="ctr">
              <a:buNone/>
              <a:defRPr>
                <a:solidFill>
                  <a:srgbClr val="54585A"/>
                </a:solidFill>
              </a:defRPr>
            </a:lvl1pPr>
          </a:lstStyle>
          <a:p>
            <a:r>
              <a:rPr lang="en-US" dirty="0"/>
              <a:t>Insert image</a:t>
            </a:r>
          </a:p>
        </p:txBody>
      </p:sp>
      <p:sp>
        <p:nvSpPr>
          <p:cNvPr id="16" name="Picture Placeholder 11"/>
          <p:cNvSpPr>
            <a:spLocks noGrp="1"/>
          </p:cNvSpPr>
          <p:nvPr>
            <p:ph type="pic" sz="quarter" idx="16" hasCustomPrompt="1"/>
          </p:nvPr>
        </p:nvSpPr>
        <p:spPr bwMode="gray">
          <a:xfrm>
            <a:off x="8087783" y="2033933"/>
            <a:ext cx="2946400" cy="3960467"/>
          </a:xfrm>
        </p:spPr>
        <p:txBody>
          <a:bodyPr anchor="ctr"/>
          <a:lstStyle>
            <a:lvl1pPr marL="0" indent="0" algn="ctr">
              <a:buNone/>
              <a:defRPr>
                <a:solidFill>
                  <a:srgbClr val="54585A"/>
                </a:solidFill>
              </a:defRPr>
            </a:lvl1pPr>
          </a:lstStyle>
          <a:p>
            <a:r>
              <a:rPr lang="en-US" dirty="0"/>
              <a:t>Insert image</a:t>
            </a:r>
          </a:p>
        </p:txBody>
      </p:sp>
      <p:sp>
        <p:nvSpPr>
          <p:cNvPr id="26" name="Title 1"/>
          <p:cNvSpPr>
            <a:spLocks noGrp="1"/>
          </p:cNvSpPr>
          <p:nvPr>
            <p:ph type="title"/>
          </p:nvPr>
        </p:nvSpPr>
        <p:spPr>
          <a:xfrm>
            <a:off x="1464743" y="169881"/>
            <a:ext cx="9573685" cy="1016000"/>
          </a:xfrm>
        </p:spPr>
        <p:txBody>
          <a:bodyPr/>
          <a:lstStyle>
            <a:lvl1pPr>
              <a:defRPr/>
            </a:lvl1pPr>
          </a:lstStyle>
          <a:p>
            <a:r>
              <a:rPr lang="en-US" dirty="0"/>
              <a:t>Click to edit Master title style</a:t>
            </a:r>
          </a:p>
        </p:txBody>
      </p:sp>
      <p:sp>
        <p:nvSpPr>
          <p:cNvPr id="27" name="Text Placeholder 10"/>
          <p:cNvSpPr>
            <a:spLocks noGrp="1"/>
          </p:cNvSpPr>
          <p:nvPr>
            <p:ph type="body" sz="quarter" idx="13" hasCustomPrompt="1"/>
          </p:nvPr>
        </p:nvSpPr>
        <p:spPr>
          <a:xfrm>
            <a:off x="1464743" y="1195843"/>
            <a:ext cx="9573684" cy="609600"/>
          </a:xfrm>
        </p:spPr>
        <p:txBody>
          <a:bodyPr/>
          <a:lstStyle>
            <a:lvl1pPr marL="0" indent="0">
              <a:lnSpc>
                <a:spcPct val="85000"/>
              </a:lnSpc>
              <a:spcBef>
                <a:spcPts val="0"/>
              </a:spcBef>
              <a:buNone/>
              <a:defRPr sz="2667" spc="-107" baseline="0">
                <a:solidFill>
                  <a:schemeClr val="accent2"/>
                </a:solidFill>
              </a:defRPr>
            </a:lvl1pPr>
            <a:lvl2pPr marL="275160" indent="0">
              <a:buNone/>
              <a:defRPr/>
            </a:lvl2pPr>
            <a:lvl3pPr marL="609585" indent="0">
              <a:buNone/>
              <a:defRPr/>
            </a:lvl3pPr>
            <a:lvl4pPr marL="842412" indent="0">
              <a:buNone/>
              <a:defRPr/>
            </a:lvl4pPr>
            <a:lvl5pPr marL="1073123" indent="0">
              <a:buNone/>
              <a:defRPr/>
            </a:lvl5pPr>
          </a:lstStyle>
          <a:p>
            <a:pPr lvl="0"/>
            <a:r>
              <a:rPr lang="en-US" dirty="0"/>
              <a:t>Slide Subtitle</a:t>
            </a:r>
          </a:p>
        </p:txBody>
      </p:sp>
      <p:sp>
        <p:nvSpPr>
          <p:cNvPr id="30" name="Content Placeholder 2"/>
          <p:cNvSpPr>
            <a:spLocks noGrp="1"/>
          </p:cNvSpPr>
          <p:nvPr>
            <p:ph sz="half" idx="20"/>
          </p:nvPr>
        </p:nvSpPr>
        <p:spPr>
          <a:xfrm>
            <a:off x="1243327" y="2399681"/>
            <a:ext cx="3354075" cy="3596215"/>
          </a:xfr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ext Placeholder 2"/>
          <p:cNvSpPr>
            <a:spLocks noGrp="1"/>
          </p:cNvSpPr>
          <p:nvPr>
            <p:ph type="body" idx="1"/>
          </p:nvPr>
        </p:nvSpPr>
        <p:spPr>
          <a:xfrm>
            <a:off x="1478661" y="2029262"/>
            <a:ext cx="3118740" cy="393593"/>
          </a:xfrm>
        </p:spPr>
        <p:txBody>
          <a:bodyPr anchor="b"/>
          <a:lstStyle>
            <a:lvl1pPr marL="0" indent="0">
              <a:buNone/>
              <a:defRPr sz="2267" b="0">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a:t>
            </a:r>
          </a:p>
        </p:txBody>
      </p:sp>
    </p:spTree>
    <p:extLst>
      <p:ext uri="{BB962C8B-B14F-4D97-AF65-F5344CB8AC3E}">
        <p14:creationId xmlns:p14="http://schemas.microsoft.com/office/powerpoint/2010/main" val="42317445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Date Placeholder 11"/>
          <p:cNvSpPr>
            <a:spLocks noGrp="1"/>
          </p:cNvSpPr>
          <p:nvPr>
            <p:ph type="dt" sz="half" idx="14"/>
          </p:nvPr>
        </p:nvSpPr>
        <p:spPr>
          <a:xfrm>
            <a:off x="3133344" y="6436626"/>
            <a:ext cx="1133856" cy="224367"/>
          </a:xfrm>
          <a:prstGeom prst="rect">
            <a:avLst/>
          </a:prstGeom>
        </p:spPr>
        <p:txBody>
          <a:bodyPr/>
          <a:lstStyle/>
          <a:p>
            <a:endParaRPr lang="en-US" dirty="0"/>
          </a:p>
        </p:txBody>
      </p:sp>
      <p:sp>
        <p:nvSpPr>
          <p:cNvPr id="12" name="Footer Placeholder 12"/>
          <p:cNvSpPr>
            <a:spLocks noGrp="1"/>
          </p:cNvSpPr>
          <p:nvPr>
            <p:ph type="ftr" sz="quarter" idx="15"/>
          </p:nvPr>
        </p:nvSpPr>
        <p:spPr>
          <a:xfrm>
            <a:off x="4162659" y="6374244"/>
            <a:ext cx="6908800" cy="308355"/>
          </a:xfrm>
          <a:prstGeom prst="rect">
            <a:avLst/>
          </a:prstGeom>
        </p:spPr>
        <p:txBody>
          <a:bodyPr/>
          <a:lstStyle/>
          <a:p>
            <a:endParaRPr lang="en-US" dirty="0">
              <a:solidFill>
                <a:srgbClr val="605F62"/>
              </a:solidFill>
            </a:endParaRPr>
          </a:p>
        </p:txBody>
      </p:sp>
      <p:sp>
        <p:nvSpPr>
          <p:cNvPr id="13" name="Slide Number Placeholder 13"/>
          <p:cNvSpPr>
            <a:spLocks noGrp="1"/>
          </p:cNvSpPr>
          <p:nvPr>
            <p:ph type="sldNum" sz="quarter" idx="16"/>
          </p:nvPr>
        </p:nvSpPr>
        <p:spPr>
          <a:xfrm>
            <a:off x="11074399" y="6374245"/>
            <a:ext cx="462327" cy="308355"/>
          </a:xfrm>
          <a:prstGeom prst="rect">
            <a:avLst/>
          </a:prstGeom>
        </p:spPr>
        <p:txBody>
          <a:bodyPr/>
          <a:lstStyle/>
          <a:p>
            <a:fld id="{0D558541-60C9-42A2-8392-FF12533A6B7A}" type="slidenum">
              <a:rPr lang="en-US" smtClean="0"/>
              <a:pPr/>
              <a:t>‹#›</a:t>
            </a:fld>
            <a:endParaRPr lang="en-US" dirty="0"/>
          </a:p>
        </p:txBody>
      </p:sp>
      <p:sp>
        <p:nvSpPr>
          <p:cNvPr id="7" name="Title 1"/>
          <p:cNvSpPr>
            <a:spLocks noGrp="1"/>
          </p:cNvSpPr>
          <p:nvPr>
            <p:ph type="title"/>
          </p:nvPr>
        </p:nvSpPr>
        <p:spPr>
          <a:xfrm>
            <a:off x="1464743" y="169881"/>
            <a:ext cx="9573685" cy="1016000"/>
          </a:xfrm>
        </p:spPr>
        <p:txBody>
          <a:bodyPr/>
          <a:lstStyle>
            <a:lvl1pPr>
              <a:defRPr/>
            </a:lvl1pPr>
          </a:lstStyle>
          <a:p>
            <a:r>
              <a:rPr lang="en-US" dirty="0"/>
              <a:t>Click to edit Master title style</a:t>
            </a:r>
          </a:p>
        </p:txBody>
      </p:sp>
      <p:sp>
        <p:nvSpPr>
          <p:cNvPr id="8" name="Text Placeholder 10"/>
          <p:cNvSpPr>
            <a:spLocks noGrp="1"/>
          </p:cNvSpPr>
          <p:nvPr>
            <p:ph type="body" sz="quarter" idx="13" hasCustomPrompt="1"/>
          </p:nvPr>
        </p:nvSpPr>
        <p:spPr>
          <a:xfrm>
            <a:off x="1464743" y="1195843"/>
            <a:ext cx="9573684" cy="609600"/>
          </a:xfrm>
        </p:spPr>
        <p:txBody>
          <a:bodyPr/>
          <a:lstStyle>
            <a:lvl1pPr marL="0" indent="0">
              <a:lnSpc>
                <a:spcPct val="85000"/>
              </a:lnSpc>
              <a:spcBef>
                <a:spcPts val="0"/>
              </a:spcBef>
              <a:buNone/>
              <a:defRPr sz="2667" spc="-107" baseline="0">
                <a:solidFill>
                  <a:schemeClr val="accent2"/>
                </a:solidFill>
              </a:defRPr>
            </a:lvl1pPr>
            <a:lvl2pPr marL="275160" indent="0">
              <a:buNone/>
              <a:defRPr/>
            </a:lvl2pPr>
            <a:lvl3pPr marL="609585" indent="0">
              <a:buNone/>
              <a:defRPr/>
            </a:lvl3pPr>
            <a:lvl4pPr marL="842412" indent="0">
              <a:buNone/>
              <a:defRPr/>
            </a:lvl4pPr>
            <a:lvl5pPr marL="1073123" indent="0">
              <a:buNone/>
              <a:defRPr/>
            </a:lvl5pPr>
          </a:lstStyle>
          <a:p>
            <a:pPr lvl="0"/>
            <a:r>
              <a:rPr lang="en-US" dirty="0"/>
              <a:t>Slide Subtitle</a:t>
            </a:r>
          </a:p>
        </p:txBody>
      </p:sp>
    </p:spTree>
    <p:extLst>
      <p:ext uri="{BB962C8B-B14F-4D97-AF65-F5344CB8AC3E}">
        <p14:creationId xmlns:p14="http://schemas.microsoft.com/office/powerpoint/2010/main" val="3589403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11" name="Date Placeholder 11"/>
          <p:cNvSpPr>
            <a:spLocks noGrp="1"/>
          </p:cNvSpPr>
          <p:nvPr>
            <p:ph type="dt" sz="half" idx="14"/>
          </p:nvPr>
        </p:nvSpPr>
        <p:spPr>
          <a:xfrm>
            <a:off x="3133344" y="6436626"/>
            <a:ext cx="1133856" cy="224367"/>
          </a:xfrm>
          <a:prstGeom prst="rect">
            <a:avLst/>
          </a:prstGeom>
        </p:spPr>
        <p:txBody>
          <a:bodyPr/>
          <a:lstStyle/>
          <a:p>
            <a:endParaRPr lang="en-US" dirty="0"/>
          </a:p>
        </p:txBody>
      </p:sp>
      <p:sp>
        <p:nvSpPr>
          <p:cNvPr id="12" name="Footer Placeholder 12"/>
          <p:cNvSpPr>
            <a:spLocks noGrp="1"/>
          </p:cNvSpPr>
          <p:nvPr>
            <p:ph type="ftr" sz="quarter" idx="15"/>
          </p:nvPr>
        </p:nvSpPr>
        <p:spPr>
          <a:xfrm>
            <a:off x="4162659" y="6374244"/>
            <a:ext cx="6908800" cy="308355"/>
          </a:xfrm>
          <a:prstGeom prst="rect">
            <a:avLst/>
          </a:prstGeom>
        </p:spPr>
        <p:txBody>
          <a:bodyPr/>
          <a:lstStyle/>
          <a:p>
            <a:endParaRPr lang="en-US" dirty="0">
              <a:solidFill>
                <a:srgbClr val="605F62"/>
              </a:solidFill>
            </a:endParaRPr>
          </a:p>
        </p:txBody>
      </p:sp>
      <p:sp>
        <p:nvSpPr>
          <p:cNvPr id="13" name="Slide Number Placeholder 13"/>
          <p:cNvSpPr>
            <a:spLocks noGrp="1"/>
          </p:cNvSpPr>
          <p:nvPr>
            <p:ph type="sldNum" sz="quarter" idx="16"/>
          </p:nvPr>
        </p:nvSpPr>
        <p:spPr>
          <a:xfrm>
            <a:off x="11074399" y="6374245"/>
            <a:ext cx="462327" cy="308355"/>
          </a:xfrm>
          <a:prstGeom prst="rect">
            <a:avLst/>
          </a:prstGeom>
        </p:spPr>
        <p:txBody>
          <a:bodyPr/>
          <a:lstStyle/>
          <a:p>
            <a:fld id="{0D558541-60C9-42A2-8392-FF12533A6B7A}" type="slidenum">
              <a:rPr lang="en-US" smtClean="0"/>
              <a:pPr/>
              <a:t>‹#›</a:t>
            </a:fld>
            <a:endParaRPr lang="en-US" dirty="0"/>
          </a:p>
        </p:txBody>
      </p:sp>
      <p:pic>
        <p:nvPicPr>
          <p:cNvPr id="6" name="Picture 5" descr="NM-Logo-Stacked-RGB.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5718" y="6283001"/>
            <a:ext cx="1935404" cy="361216"/>
          </a:xfrm>
          <a:prstGeom prst="rect">
            <a:avLst/>
          </a:prstGeom>
        </p:spPr>
      </p:pic>
    </p:spTree>
    <p:extLst>
      <p:ext uri="{BB962C8B-B14F-4D97-AF65-F5344CB8AC3E}">
        <p14:creationId xmlns:p14="http://schemas.microsoft.com/office/powerpoint/2010/main" val="11344292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Blank No Logo">
    <p:spTree>
      <p:nvGrpSpPr>
        <p:cNvPr id="1" name=""/>
        <p:cNvGrpSpPr/>
        <p:nvPr/>
      </p:nvGrpSpPr>
      <p:grpSpPr>
        <a:xfrm>
          <a:off x="0" y="0"/>
          <a:ext cx="0" cy="0"/>
          <a:chOff x="0" y="0"/>
          <a:chExt cx="0" cy="0"/>
        </a:xfrm>
      </p:grpSpPr>
      <p:sp>
        <p:nvSpPr>
          <p:cNvPr id="8" name="Date Placeholder 11"/>
          <p:cNvSpPr>
            <a:spLocks noGrp="1"/>
          </p:cNvSpPr>
          <p:nvPr>
            <p:ph type="dt" sz="half" idx="14"/>
          </p:nvPr>
        </p:nvSpPr>
        <p:spPr>
          <a:xfrm>
            <a:off x="3133344" y="6436626"/>
            <a:ext cx="1133856" cy="224367"/>
          </a:xfrm>
          <a:prstGeom prst="rect">
            <a:avLst/>
          </a:prstGeom>
        </p:spPr>
        <p:txBody>
          <a:bodyPr/>
          <a:lstStyle/>
          <a:p>
            <a:endParaRPr lang="en-US" dirty="0"/>
          </a:p>
        </p:txBody>
      </p:sp>
      <p:sp>
        <p:nvSpPr>
          <p:cNvPr id="9" name="Footer Placeholder 12"/>
          <p:cNvSpPr>
            <a:spLocks noGrp="1"/>
          </p:cNvSpPr>
          <p:nvPr>
            <p:ph type="ftr" sz="quarter" idx="15"/>
          </p:nvPr>
        </p:nvSpPr>
        <p:spPr>
          <a:xfrm>
            <a:off x="4162659" y="6374244"/>
            <a:ext cx="6908800" cy="308355"/>
          </a:xfrm>
          <a:prstGeom prst="rect">
            <a:avLst/>
          </a:prstGeom>
        </p:spPr>
        <p:txBody>
          <a:bodyPr/>
          <a:lstStyle/>
          <a:p>
            <a:endParaRPr lang="en-US" dirty="0">
              <a:solidFill>
                <a:srgbClr val="605F62"/>
              </a:solidFill>
            </a:endParaRPr>
          </a:p>
        </p:txBody>
      </p:sp>
      <p:sp>
        <p:nvSpPr>
          <p:cNvPr id="13" name="Slide Number Placeholder 13"/>
          <p:cNvSpPr>
            <a:spLocks noGrp="1"/>
          </p:cNvSpPr>
          <p:nvPr>
            <p:ph type="sldNum" sz="quarter" idx="16"/>
          </p:nvPr>
        </p:nvSpPr>
        <p:spPr>
          <a:xfrm>
            <a:off x="11074399" y="6374245"/>
            <a:ext cx="462327" cy="308355"/>
          </a:xfrm>
          <a:prstGeom prst="rect">
            <a:avLst/>
          </a:prstGeom>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2822771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ation">
  <p:cSld name="Quotation">
    <p:spTree>
      <p:nvGrpSpPr>
        <p:cNvPr id="1" name="Shape 69"/>
        <p:cNvGrpSpPr/>
        <p:nvPr/>
      </p:nvGrpSpPr>
      <p:grpSpPr>
        <a:xfrm>
          <a:off x="0" y="0"/>
          <a:ext cx="0" cy="0"/>
          <a:chOff x="0" y="0"/>
          <a:chExt cx="0" cy="0"/>
        </a:xfrm>
      </p:grpSpPr>
      <p:sp>
        <p:nvSpPr>
          <p:cNvPr id="70" name="Google Shape;70;p33"/>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1" name="Google Shape;71;p33"/>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3"/>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33"/>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74" name="Google Shape;74;p3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75" name="Google Shape;75;p33"/>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76" name="Google Shape;76;p33"/>
          <p:cNvGrpSpPr/>
          <p:nvPr/>
        </p:nvGrpSpPr>
        <p:grpSpPr>
          <a:xfrm>
            <a:off x="7191542" y="1"/>
            <a:ext cx="5000459" cy="1425992"/>
            <a:chOff x="7191542" y="1"/>
            <a:chExt cx="5000459" cy="1425992"/>
          </a:xfrm>
        </p:grpSpPr>
        <p:pic>
          <p:nvPicPr>
            <p:cNvPr id="77" name="Google Shape;77;p3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78" name="Google Shape;78;p33"/>
            <p:cNvGrpSpPr/>
            <p:nvPr/>
          </p:nvGrpSpPr>
          <p:grpSpPr>
            <a:xfrm>
              <a:off x="7191542" y="1"/>
              <a:ext cx="5000459" cy="1425992"/>
              <a:chOff x="7186272" y="0"/>
              <a:chExt cx="5005729" cy="1427495"/>
            </a:xfrm>
          </p:grpSpPr>
          <p:sp>
            <p:nvSpPr>
              <p:cNvPr id="79" name="Google Shape;79;p3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0" name="Google Shape;80;p3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81" name="Google Shape;81;p33"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32826355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9" name="Title 1"/>
          <p:cNvSpPr>
            <a:spLocks noGrp="1"/>
          </p:cNvSpPr>
          <p:nvPr>
            <p:ph type="ctrTitle"/>
          </p:nvPr>
        </p:nvSpPr>
        <p:spPr bwMode="gray">
          <a:xfrm>
            <a:off x="1460259" y="2759802"/>
            <a:ext cx="8963171" cy="1168439"/>
          </a:xfrm>
          <a:prstGeom prst="rect">
            <a:avLst/>
          </a:prstGeom>
        </p:spPr>
        <p:txBody>
          <a:bodyPr rIns="0" bIns="0" anchor="b" anchorCtr="0"/>
          <a:lstStyle>
            <a:lvl1pPr>
              <a:lnSpc>
                <a:spcPct val="90000"/>
              </a:lnSpc>
              <a:defRPr sz="5333" b="0">
                <a:solidFill>
                  <a:schemeClr val="tx2"/>
                </a:solidFill>
              </a:defRPr>
            </a:lvl1pPr>
          </a:lstStyle>
          <a:p>
            <a:r>
              <a:rPr lang="en-US" dirty="0"/>
              <a:t>Click to edit Master title style</a:t>
            </a:r>
          </a:p>
        </p:txBody>
      </p:sp>
      <p:sp>
        <p:nvSpPr>
          <p:cNvPr id="10" name="Subtitle 2"/>
          <p:cNvSpPr>
            <a:spLocks noGrp="1"/>
          </p:cNvSpPr>
          <p:nvPr>
            <p:ph type="subTitle" idx="1" hasCustomPrompt="1"/>
          </p:nvPr>
        </p:nvSpPr>
        <p:spPr bwMode="gray">
          <a:xfrm>
            <a:off x="1490143" y="3986119"/>
            <a:ext cx="8534400" cy="914400"/>
          </a:xfrm>
          <a:prstGeom prst="rect">
            <a:avLst/>
          </a:prstGeom>
        </p:spPr>
        <p:txBody>
          <a:bodyPr/>
          <a:lstStyle>
            <a:lvl1pPr marL="0" indent="0" algn="l">
              <a:lnSpc>
                <a:spcPct val="90000"/>
              </a:lnSpc>
              <a:spcBef>
                <a:spcPts val="0"/>
              </a:spcBef>
              <a:buNone/>
              <a:defRPr sz="3200" baseline="0">
                <a:solidFill>
                  <a:schemeClr val="accent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Slide Subtitle</a:t>
            </a:r>
          </a:p>
        </p:txBody>
      </p:sp>
      <p:sp>
        <p:nvSpPr>
          <p:cNvPr id="17" name="Date Placeholder 11"/>
          <p:cNvSpPr>
            <a:spLocks noGrp="1"/>
          </p:cNvSpPr>
          <p:nvPr>
            <p:ph type="dt" sz="half" idx="14"/>
          </p:nvPr>
        </p:nvSpPr>
        <p:spPr>
          <a:xfrm>
            <a:off x="3133344" y="6436626"/>
            <a:ext cx="1133856" cy="224367"/>
          </a:xfrm>
          <a:prstGeom prst="rect">
            <a:avLst/>
          </a:prstGeom>
        </p:spPr>
        <p:txBody>
          <a:bodyPr/>
          <a:lstStyle/>
          <a:p>
            <a:endParaRPr lang="en-US" dirty="0"/>
          </a:p>
        </p:txBody>
      </p:sp>
      <p:sp>
        <p:nvSpPr>
          <p:cNvPr id="18" name="Footer Placeholder 12"/>
          <p:cNvSpPr>
            <a:spLocks noGrp="1"/>
          </p:cNvSpPr>
          <p:nvPr>
            <p:ph type="ftr" sz="quarter" idx="15"/>
          </p:nvPr>
        </p:nvSpPr>
        <p:spPr>
          <a:xfrm>
            <a:off x="4162659" y="6374244"/>
            <a:ext cx="6908800" cy="308355"/>
          </a:xfrm>
          <a:prstGeom prst="rect">
            <a:avLst/>
          </a:prstGeom>
        </p:spPr>
        <p:txBody>
          <a:bodyPr/>
          <a:lstStyle/>
          <a:p>
            <a:endParaRPr lang="en-US" dirty="0">
              <a:solidFill>
                <a:srgbClr val="605F62"/>
              </a:solidFill>
            </a:endParaRPr>
          </a:p>
        </p:txBody>
      </p:sp>
      <p:sp>
        <p:nvSpPr>
          <p:cNvPr id="19" name="Slide Number Placeholder 13"/>
          <p:cNvSpPr>
            <a:spLocks noGrp="1"/>
          </p:cNvSpPr>
          <p:nvPr>
            <p:ph type="sldNum" sz="quarter" idx="16"/>
          </p:nvPr>
        </p:nvSpPr>
        <p:spPr>
          <a:xfrm>
            <a:off x="11074399" y="6374245"/>
            <a:ext cx="462327" cy="308355"/>
          </a:xfrm>
          <a:prstGeom prst="rect">
            <a:avLst/>
          </a:prstGeom>
        </p:spPr>
        <p:txBody>
          <a:bodyPr/>
          <a:lstStyle/>
          <a:p>
            <a:fld id="{0D558541-60C9-42A2-8392-FF12533A6B7A}" type="slidenum">
              <a:rPr lang="en-US" smtClean="0"/>
              <a:pPr/>
              <a:t>‹#›</a:t>
            </a:fld>
            <a:endParaRPr lang="en-US" dirty="0"/>
          </a:p>
        </p:txBody>
      </p:sp>
      <p:pic>
        <p:nvPicPr>
          <p:cNvPr id="8" name="Picture 7" descr="NM-Logo-Stacked-RGB.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2002" y="6283001"/>
            <a:ext cx="1935404" cy="361216"/>
          </a:xfrm>
          <a:prstGeom prst="rect">
            <a:avLst/>
          </a:prstGeom>
        </p:spPr>
      </p:pic>
    </p:spTree>
    <p:extLst>
      <p:ext uri="{BB962C8B-B14F-4D97-AF65-F5344CB8AC3E}">
        <p14:creationId xmlns:p14="http://schemas.microsoft.com/office/powerpoint/2010/main" val="10283933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2466153" y="1896151"/>
            <a:ext cx="8402931" cy="2026939"/>
          </a:xfrm>
          <a:prstGeom prst="rect">
            <a:avLst/>
          </a:prstGeom>
        </p:spPr>
        <p:txBody>
          <a:bodyPr rIns="0" bIns="0" anchor="b" anchorCtr="0"/>
          <a:lstStyle>
            <a:lvl1pPr>
              <a:lnSpc>
                <a:spcPct val="90000"/>
              </a:lnSpc>
              <a:defRPr sz="5333" b="0">
                <a:solidFill>
                  <a:schemeClr val="tx2"/>
                </a:solidFill>
              </a:defRPr>
            </a:lvl1pPr>
          </a:lstStyle>
          <a:p>
            <a:r>
              <a:rPr lang="en-US" dirty="0"/>
              <a:t>Document Title</a:t>
            </a:r>
          </a:p>
        </p:txBody>
      </p:sp>
      <p:sp>
        <p:nvSpPr>
          <p:cNvPr id="8" name="Subtitle 2"/>
          <p:cNvSpPr>
            <a:spLocks noGrp="1"/>
          </p:cNvSpPr>
          <p:nvPr>
            <p:ph type="subTitle" idx="1" hasCustomPrompt="1"/>
          </p:nvPr>
        </p:nvSpPr>
        <p:spPr>
          <a:xfrm>
            <a:off x="2503449" y="4001392"/>
            <a:ext cx="8365636" cy="914400"/>
          </a:xfrm>
          <a:prstGeom prst="rect">
            <a:avLst/>
          </a:prstGeom>
        </p:spPr>
        <p:txBody>
          <a:bodyPr/>
          <a:lstStyle>
            <a:lvl1pPr marL="0" indent="0" algn="l">
              <a:lnSpc>
                <a:spcPct val="90000"/>
              </a:lnSpc>
              <a:spcBef>
                <a:spcPts val="0"/>
              </a:spcBef>
              <a:buNone/>
              <a:defRPr sz="3200" baseline="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Document Title</a:t>
            </a:r>
          </a:p>
        </p:txBody>
      </p:sp>
      <p:sp>
        <p:nvSpPr>
          <p:cNvPr id="9" name="Date Placeholder 3"/>
          <p:cNvSpPr>
            <a:spLocks noGrp="1"/>
          </p:cNvSpPr>
          <p:nvPr>
            <p:ph type="dt" sz="half" idx="10"/>
          </p:nvPr>
        </p:nvSpPr>
        <p:spPr>
          <a:xfrm>
            <a:off x="2512485" y="6443799"/>
            <a:ext cx="1143119" cy="224367"/>
          </a:xfrm>
          <a:prstGeom prst="rect">
            <a:avLst/>
          </a:prstGeom>
        </p:spPr>
        <p:txBody>
          <a:bodyPr/>
          <a:lstStyle>
            <a:lvl1pPr>
              <a:defRPr>
                <a:solidFill>
                  <a:schemeClr val="tx1"/>
                </a:solidFill>
              </a:defRPr>
            </a:lvl1pPr>
          </a:lstStyle>
          <a:p>
            <a:fld id="{C2BA7215-94F6-4BE3-8279-E535F126253E}" type="datetime1">
              <a:rPr lang="en-US" smtClean="0"/>
              <a:t>5/27/2022</a:t>
            </a:fld>
            <a:endParaRPr lang="en-US"/>
          </a:p>
        </p:txBody>
      </p:sp>
      <p:pic>
        <p:nvPicPr>
          <p:cNvPr id="11" name="Picture 10" descr="NM-Logo-Stacked-RGB.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75317" y="419100"/>
            <a:ext cx="3319032" cy="619451"/>
          </a:xfrm>
          <a:prstGeom prst="rect">
            <a:avLst/>
          </a:prstGeom>
        </p:spPr>
      </p:pic>
      <p:pic>
        <p:nvPicPr>
          <p:cNvPr id="2" name="Picture 1" descr="PPT-RGB-Shapes2.ai"/>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8820" y="374951"/>
            <a:ext cx="2997200" cy="3623733"/>
          </a:xfrm>
          <a:prstGeom prst="rect">
            <a:avLst/>
          </a:prstGeom>
        </p:spPr>
      </p:pic>
    </p:spTree>
    <p:extLst>
      <p:ext uri="{BB962C8B-B14F-4D97-AF65-F5344CB8AC3E}">
        <p14:creationId xmlns:p14="http://schemas.microsoft.com/office/powerpoint/2010/main" val="42621877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Date Placeholder 11"/>
          <p:cNvSpPr>
            <a:spLocks noGrp="1"/>
          </p:cNvSpPr>
          <p:nvPr>
            <p:ph type="dt" sz="half" idx="14"/>
          </p:nvPr>
        </p:nvSpPr>
        <p:spPr>
          <a:xfrm>
            <a:off x="3133344" y="6436626"/>
            <a:ext cx="1133856" cy="224367"/>
          </a:xfrm>
          <a:prstGeom prst="rect">
            <a:avLst/>
          </a:prstGeom>
        </p:spPr>
        <p:txBody>
          <a:bodyPr/>
          <a:lstStyle/>
          <a:p>
            <a:fld id="{495225C5-584B-4CE9-8912-D4762B3DB528}" type="datetime1">
              <a:rPr lang="en-US" smtClean="0"/>
              <a:t>5/27/2022</a:t>
            </a:fld>
            <a:endParaRPr lang="en-US" dirty="0"/>
          </a:p>
        </p:txBody>
      </p:sp>
      <p:sp>
        <p:nvSpPr>
          <p:cNvPr id="13" name="Footer Placeholder 12"/>
          <p:cNvSpPr>
            <a:spLocks noGrp="1"/>
          </p:cNvSpPr>
          <p:nvPr>
            <p:ph type="ftr" sz="quarter" idx="15"/>
          </p:nvPr>
        </p:nvSpPr>
        <p:spPr>
          <a:xfrm>
            <a:off x="4162659" y="6374244"/>
            <a:ext cx="6908800" cy="308355"/>
          </a:xfrm>
          <a:prstGeom prst="rect">
            <a:avLst/>
          </a:prstGeom>
        </p:spPr>
        <p:txBody>
          <a:bodyPr/>
          <a:lstStyle/>
          <a:p>
            <a:endParaRPr lang="en-US" dirty="0">
              <a:solidFill>
                <a:srgbClr val="605F62"/>
              </a:solidFill>
            </a:endParaRPr>
          </a:p>
        </p:txBody>
      </p:sp>
      <p:sp>
        <p:nvSpPr>
          <p:cNvPr id="14" name="Slide Number Placeholder 13"/>
          <p:cNvSpPr>
            <a:spLocks noGrp="1"/>
          </p:cNvSpPr>
          <p:nvPr>
            <p:ph type="sldNum" sz="quarter" idx="16"/>
          </p:nvPr>
        </p:nvSpPr>
        <p:spPr>
          <a:xfrm>
            <a:off x="11074399" y="6374245"/>
            <a:ext cx="462327" cy="308355"/>
          </a:xfrm>
          <a:prstGeom prst="rect">
            <a:avLst/>
          </a:prstGeom>
        </p:spPr>
        <p:txBody>
          <a:bodyPr/>
          <a:lstStyle/>
          <a:p>
            <a:fld id="{0D558541-60C9-42A2-8392-FF12533A6B7A}" type="slidenum">
              <a:rPr lang="en-US" smtClean="0"/>
              <a:pPr/>
              <a:t>‹#›</a:t>
            </a:fld>
            <a:endParaRPr lang="en-US" dirty="0"/>
          </a:p>
        </p:txBody>
      </p:sp>
      <p:sp>
        <p:nvSpPr>
          <p:cNvPr id="9" name="Title 1"/>
          <p:cNvSpPr>
            <a:spLocks noGrp="1"/>
          </p:cNvSpPr>
          <p:nvPr>
            <p:ph type="title"/>
          </p:nvPr>
        </p:nvSpPr>
        <p:spPr>
          <a:xfrm>
            <a:off x="1464743" y="169881"/>
            <a:ext cx="9573685" cy="1016000"/>
          </a:xfrm>
        </p:spPr>
        <p:txBody>
          <a:bodyPr/>
          <a:lstStyle>
            <a:lvl1pPr>
              <a:lnSpc>
                <a:spcPct val="90000"/>
              </a:lnSpc>
              <a:defRPr/>
            </a:lvl1pPr>
          </a:lstStyle>
          <a:p>
            <a:r>
              <a:rPr lang="en-US" dirty="0"/>
              <a:t>Click to edit Master title style</a:t>
            </a:r>
          </a:p>
        </p:txBody>
      </p:sp>
      <p:sp>
        <p:nvSpPr>
          <p:cNvPr id="10" name="Content Placeholder 2"/>
          <p:cNvSpPr>
            <a:spLocks noGrp="1"/>
          </p:cNvSpPr>
          <p:nvPr>
            <p:ph idx="1"/>
          </p:nvPr>
        </p:nvSpPr>
        <p:spPr>
          <a:xfrm>
            <a:off x="1241840" y="2035613"/>
            <a:ext cx="9796587" cy="39687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p:cNvSpPr>
            <a:spLocks noGrp="1"/>
          </p:cNvSpPr>
          <p:nvPr>
            <p:ph type="body" sz="quarter" idx="13" hasCustomPrompt="1"/>
          </p:nvPr>
        </p:nvSpPr>
        <p:spPr>
          <a:xfrm>
            <a:off x="1464742" y="1195843"/>
            <a:ext cx="9573684" cy="609600"/>
          </a:xfrm>
        </p:spPr>
        <p:txBody>
          <a:bodyPr/>
          <a:lstStyle>
            <a:lvl1pPr marL="0" indent="0">
              <a:lnSpc>
                <a:spcPct val="85000"/>
              </a:lnSpc>
              <a:spcBef>
                <a:spcPts val="0"/>
              </a:spcBef>
              <a:buNone/>
              <a:defRPr sz="2667" spc="-107" baseline="0">
                <a:solidFill>
                  <a:schemeClr val="accent2"/>
                </a:solidFill>
              </a:defRPr>
            </a:lvl1pPr>
            <a:lvl2pPr marL="275160" indent="0">
              <a:buNone/>
              <a:defRPr/>
            </a:lvl2pPr>
            <a:lvl3pPr marL="609585" indent="0">
              <a:buNone/>
              <a:defRPr/>
            </a:lvl3pPr>
            <a:lvl4pPr marL="842412" indent="0">
              <a:buNone/>
              <a:defRPr/>
            </a:lvl4pPr>
            <a:lvl5pPr marL="1073123" indent="0">
              <a:buNone/>
              <a:defRPr/>
            </a:lvl5pPr>
          </a:lstStyle>
          <a:p>
            <a:pPr lvl="0"/>
            <a:r>
              <a:rPr lang="en-US" dirty="0"/>
              <a:t>Slide Subtitle</a:t>
            </a:r>
          </a:p>
        </p:txBody>
      </p:sp>
    </p:spTree>
    <p:extLst>
      <p:ext uri="{BB962C8B-B14F-4D97-AF65-F5344CB8AC3E}">
        <p14:creationId xmlns:p14="http://schemas.microsoft.com/office/powerpoint/2010/main" val="12111711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Date Placeholder 11"/>
          <p:cNvSpPr>
            <a:spLocks noGrp="1"/>
          </p:cNvSpPr>
          <p:nvPr>
            <p:ph type="dt" sz="half" idx="14"/>
          </p:nvPr>
        </p:nvSpPr>
        <p:spPr>
          <a:xfrm>
            <a:off x="3133344" y="6436626"/>
            <a:ext cx="1133856" cy="224367"/>
          </a:xfrm>
          <a:prstGeom prst="rect">
            <a:avLst/>
          </a:prstGeom>
        </p:spPr>
        <p:txBody>
          <a:bodyPr/>
          <a:lstStyle/>
          <a:p>
            <a:fld id="{732EAA3B-B9AA-43C2-83B5-2BE378EC2D6D}" type="datetime1">
              <a:rPr lang="en-US" smtClean="0"/>
              <a:t>5/27/2022</a:t>
            </a:fld>
            <a:endParaRPr lang="en-US" dirty="0"/>
          </a:p>
        </p:txBody>
      </p:sp>
      <p:sp>
        <p:nvSpPr>
          <p:cNvPr id="12" name="Footer Placeholder 12"/>
          <p:cNvSpPr>
            <a:spLocks noGrp="1"/>
          </p:cNvSpPr>
          <p:nvPr>
            <p:ph type="ftr" sz="quarter" idx="15"/>
          </p:nvPr>
        </p:nvSpPr>
        <p:spPr>
          <a:xfrm>
            <a:off x="4162659" y="6374244"/>
            <a:ext cx="6908800" cy="308355"/>
          </a:xfrm>
          <a:prstGeom prst="rect">
            <a:avLst/>
          </a:prstGeom>
        </p:spPr>
        <p:txBody>
          <a:bodyPr/>
          <a:lstStyle/>
          <a:p>
            <a:endParaRPr lang="en-US" dirty="0">
              <a:solidFill>
                <a:srgbClr val="605F62"/>
              </a:solidFill>
            </a:endParaRPr>
          </a:p>
        </p:txBody>
      </p:sp>
      <p:sp>
        <p:nvSpPr>
          <p:cNvPr id="13" name="Slide Number Placeholder 13"/>
          <p:cNvSpPr>
            <a:spLocks noGrp="1"/>
          </p:cNvSpPr>
          <p:nvPr>
            <p:ph type="sldNum" sz="quarter" idx="16"/>
          </p:nvPr>
        </p:nvSpPr>
        <p:spPr>
          <a:xfrm>
            <a:off x="11074399" y="6374245"/>
            <a:ext cx="462327" cy="308355"/>
          </a:xfrm>
          <a:prstGeom prst="rect">
            <a:avLst/>
          </a:prstGeom>
        </p:spPr>
        <p:txBody>
          <a:bodyPr/>
          <a:lstStyle/>
          <a:p>
            <a:fld id="{0D558541-60C9-42A2-8392-FF12533A6B7A}" type="slidenum">
              <a:rPr lang="en-US" smtClean="0"/>
              <a:pPr/>
              <a:t>‹#›</a:t>
            </a:fld>
            <a:endParaRPr lang="en-US" dirty="0"/>
          </a:p>
        </p:txBody>
      </p:sp>
      <p:sp>
        <p:nvSpPr>
          <p:cNvPr id="7" name="Title 1"/>
          <p:cNvSpPr>
            <a:spLocks noGrp="1"/>
          </p:cNvSpPr>
          <p:nvPr>
            <p:ph type="title"/>
          </p:nvPr>
        </p:nvSpPr>
        <p:spPr>
          <a:xfrm>
            <a:off x="1464743" y="169881"/>
            <a:ext cx="9573685" cy="1016000"/>
          </a:xfrm>
        </p:spPr>
        <p:txBody>
          <a:bodyPr/>
          <a:lstStyle>
            <a:lvl1pPr>
              <a:defRPr/>
            </a:lvl1pPr>
          </a:lstStyle>
          <a:p>
            <a:r>
              <a:rPr lang="en-US" dirty="0"/>
              <a:t>Click to edit Master title style</a:t>
            </a:r>
          </a:p>
        </p:txBody>
      </p:sp>
      <p:sp>
        <p:nvSpPr>
          <p:cNvPr id="8" name="Text Placeholder 10"/>
          <p:cNvSpPr>
            <a:spLocks noGrp="1"/>
          </p:cNvSpPr>
          <p:nvPr>
            <p:ph type="body" sz="quarter" idx="13" hasCustomPrompt="1"/>
          </p:nvPr>
        </p:nvSpPr>
        <p:spPr>
          <a:xfrm>
            <a:off x="1464743" y="1195843"/>
            <a:ext cx="9573684" cy="609600"/>
          </a:xfrm>
        </p:spPr>
        <p:txBody>
          <a:bodyPr/>
          <a:lstStyle>
            <a:lvl1pPr marL="0" indent="0">
              <a:lnSpc>
                <a:spcPct val="85000"/>
              </a:lnSpc>
              <a:spcBef>
                <a:spcPts val="0"/>
              </a:spcBef>
              <a:buNone/>
              <a:defRPr sz="2667" spc="-107" baseline="0">
                <a:solidFill>
                  <a:schemeClr val="accent2"/>
                </a:solidFill>
              </a:defRPr>
            </a:lvl1pPr>
            <a:lvl2pPr marL="275160" indent="0">
              <a:buNone/>
              <a:defRPr/>
            </a:lvl2pPr>
            <a:lvl3pPr marL="609585" indent="0">
              <a:buNone/>
              <a:defRPr/>
            </a:lvl3pPr>
            <a:lvl4pPr marL="842412" indent="0">
              <a:buNone/>
              <a:defRPr/>
            </a:lvl4pPr>
            <a:lvl5pPr marL="1073123" indent="0">
              <a:buNone/>
              <a:defRPr/>
            </a:lvl5pPr>
          </a:lstStyle>
          <a:p>
            <a:pPr lvl="0"/>
            <a:r>
              <a:rPr lang="en-US" dirty="0"/>
              <a:t>Slide Subtitle</a:t>
            </a:r>
          </a:p>
        </p:txBody>
      </p:sp>
      <p:pic>
        <p:nvPicPr>
          <p:cNvPr id="9" name="Picture 8" descr="NM-Logo-Stacked-RGB.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2002" y="6283001"/>
            <a:ext cx="1935404" cy="361216"/>
          </a:xfrm>
          <a:prstGeom prst="rect">
            <a:avLst/>
          </a:prstGeom>
        </p:spPr>
      </p:pic>
    </p:spTree>
    <p:extLst>
      <p:ext uri="{BB962C8B-B14F-4D97-AF65-F5344CB8AC3E}">
        <p14:creationId xmlns:p14="http://schemas.microsoft.com/office/powerpoint/2010/main" val="14677527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Blank No Logo">
    <p:spTree>
      <p:nvGrpSpPr>
        <p:cNvPr id="1" name=""/>
        <p:cNvGrpSpPr/>
        <p:nvPr/>
      </p:nvGrpSpPr>
      <p:grpSpPr>
        <a:xfrm>
          <a:off x="0" y="0"/>
          <a:ext cx="0" cy="0"/>
          <a:chOff x="0" y="0"/>
          <a:chExt cx="0" cy="0"/>
        </a:xfrm>
      </p:grpSpPr>
      <p:sp>
        <p:nvSpPr>
          <p:cNvPr id="8" name="Date Placeholder 11"/>
          <p:cNvSpPr>
            <a:spLocks noGrp="1"/>
          </p:cNvSpPr>
          <p:nvPr>
            <p:ph type="dt" sz="half" idx="14"/>
          </p:nvPr>
        </p:nvSpPr>
        <p:spPr>
          <a:xfrm>
            <a:off x="3133344" y="6436626"/>
            <a:ext cx="1133856" cy="224367"/>
          </a:xfrm>
          <a:prstGeom prst="rect">
            <a:avLst/>
          </a:prstGeom>
        </p:spPr>
        <p:txBody>
          <a:bodyPr/>
          <a:lstStyle/>
          <a:p>
            <a:fld id="{1A7F96AE-13EC-48C8-AE13-64797786E2B3}" type="datetime1">
              <a:rPr lang="en-US" smtClean="0"/>
              <a:t>5/27/2022</a:t>
            </a:fld>
            <a:endParaRPr lang="en-US" dirty="0"/>
          </a:p>
        </p:txBody>
      </p:sp>
      <p:sp>
        <p:nvSpPr>
          <p:cNvPr id="9" name="Footer Placeholder 12"/>
          <p:cNvSpPr>
            <a:spLocks noGrp="1"/>
          </p:cNvSpPr>
          <p:nvPr>
            <p:ph type="ftr" sz="quarter" idx="15"/>
          </p:nvPr>
        </p:nvSpPr>
        <p:spPr>
          <a:xfrm>
            <a:off x="4162659" y="6374244"/>
            <a:ext cx="6908800" cy="308355"/>
          </a:xfrm>
          <a:prstGeom prst="rect">
            <a:avLst/>
          </a:prstGeom>
        </p:spPr>
        <p:txBody>
          <a:bodyPr/>
          <a:lstStyle/>
          <a:p>
            <a:endParaRPr lang="en-US" dirty="0">
              <a:solidFill>
                <a:srgbClr val="605F62"/>
              </a:solidFill>
            </a:endParaRPr>
          </a:p>
        </p:txBody>
      </p:sp>
      <p:sp>
        <p:nvSpPr>
          <p:cNvPr id="13" name="Slide Number Placeholder 13"/>
          <p:cNvSpPr>
            <a:spLocks noGrp="1"/>
          </p:cNvSpPr>
          <p:nvPr>
            <p:ph type="sldNum" sz="quarter" idx="16"/>
          </p:nvPr>
        </p:nvSpPr>
        <p:spPr>
          <a:xfrm>
            <a:off x="11074399" y="6374245"/>
            <a:ext cx="462327" cy="308355"/>
          </a:xfrm>
          <a:prstGeom prst="rect">
            <a:avLst/>
          </a:prstGeom>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23647670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047414-9955-4B91-926A-AC8F59F1B05B}" type="datetime1">
              <a:rPr lang="en-US" smtClean="0">
                <a:solidFill>
                  <a:prstClr val="black">
                    <a:tint val="75000"/>
                  </a:prstClr>
                </a:solidFill>
              </a:rPr>
              <a:t>5/27/2022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944B90-F4D5-4502-AF6D-D37AD4A9E9C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27435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p:cNvSpPr>
            <a:spLocks noGrp="1"/>
          </p:cNvSpPr>
          <p:nvPr>
            <p:ph type="body" sz="quarter" idx="13" hasCustomPrompt="1"/>
          </p:nvPr>
        </p:nvSpPr>
        <p:spPr>
          <a:xfrm>
            <a:off x="1320800" y="914400"/>
            <a:ext cx="9139936" cy="457200"/>
          </a:xfrm>
        </p:spPr>
        <p:txBody>
          <a:bodyPr/>
          <a:lstStyle>
            <a:lvl1pPr marL="0" indent="0">
              <a:lnSpc>
                <a:spcPct val="85000"/>
              </a:lnSpc>
              <a:spcBef>
                <a:spcPts val="0"/>
              </a:spcBef>
              <a:buNone/>
              <a:defRPr sz="2000" spc="-80" baseline="0">
                <a:solidFill>
                  <a:schemeClr val="accent2"/>
                </a:solidFill>
              </a:defRPr>
            </a:lvl1pPr>
            <a:lvl2pPr marL="206362" indent="0">
              <a:buNone/>
              <a:defRPr/>
            </a:lvl2pPr>
            <a:lvl3pPr marL="457167" indent="0">
              <a:buNone/>
              <a:defRPr/>
            </a:lvl3pPr>
            <a:lvl4pPr marL="631779" indent="0">
              <a:buNone/>
              <a:defRPr/>
            </a:lvl4pPr>
            <a:lvl5pPr marL="804803" indent="0">
              <a:buNone/>
              <a:defRPr/>
            </a:lvl5pPr>
          </a:lstStyle>
          <a:p>
            <a:pPr lvl="0"/>
            <a:r>
              <a:rPr lang="en-US" dirty="0"/>
              <a:t>Slide Subtitle</a:t>
            </a:r>
          </a:p>
        </p:txBody>
      </p:sp>
      <p:sp>
        <p:nvSpPr>
          <p:cNvPr id="8" name="Date Placeholder 7"/>
          <p:cNvSpPr>
            <a:spLocks noGrp="1"/>
          </p:cNvSpPr>
          <p:nvPr>
            <p:ph type="dt" sz="half" idx="14"/>
          </p:nvPr>
        </p:nvSpPr>
        <p:spPr/>
        <p:txBody>
          <a:bodyPr/>
          <a:lstStyle/>
          <a:p>
            <a:fld id="{F7CBAE56-59C3-4028-9857-E6975180338E}" type="datetime1">
              <a:rPr lang="en-US" smtClean="0">
                <a:solidFill>
                  <a:srgbClr val="54585A"/>
                </a:solidFill>
              </a:rPr>
              <a:t>5/27/2022</a:t>
            </a:fld>
            <a:endParaRPr lang="en-US" dirty="0">
              <a:solidFill>
                <a:srgbClr val="54585A"/>
              </a:solidFill>
            </a:endParaRPr>
          </a:p>
        </p:txBody>
      </p:sp>
      <p:sp>
        <p:nvSpPr>
          <p:cNvPr id="9" name="Footer Placeholder 8"/>
          <p:cNvSpPr>
            <a:spLocks noGrp="1"/>
          </p:cNvSpPr>
          <p:nvPr>
            <p:ph type="ftr" sz="quarter" idx="15"/>
          </p:nvPr>
        </p:nvSpPr>
        <p:spPr/>
        <p:txBody>
          <a:bodyPr/>
          <a:lstStyle/>
          <a:p>
            <a:endParaRPr lang="en-US" dirty="0">
              <a:solidFill>
                <a:srgbClr val="54585A"/>
              </a:solidFill>
            </a:endParaRPr>
          </a:p>
        </p:txBody>
      </p:sp>
      <p:sp>
        <p:nvSpPr>
          <p:cNvPr id="10" name="Slide Number Placeholder 9"/>
          <p:cNvSpPr>
            <a:spLocks noGrp="1"/>
          </p:cNvSpPr>
          <p:nvPr>
            <p:ph type="sldNum" sz="quarter" idx="16"/>
          </p:nvPr>
        </p:nvSpPr>
        <p:spPr/>
        <p:txBody>
          <a:bodyPr/>
          <a:lstStyle/>
          <a:p>
            <a:fld id="{0D558541-60C9-42A2-8392-FF12533A6B7A}" type="slidenum">
              <a:rPr lang="en-US" smtClean="0">
                <a:solidFill>
                  <a:srgbClr val="B1ACCE"/>
                </a:solidFill>
              </a:rPr>
              <a:pPr/>
              <a:t>‹#›</a:t>
            </a:fld>
            <a:endParaRPr lang="en-US" dirty="0">
              <a:solidFill>
                <a:srgbClr val="B1ACCE"/>
              </a:solidFill>
            </a:endParaRPr>
          </a:p>
        </p:txBody>
      </p:sp>
      <p:sp>
        <p:nvSpPr>
          <p:cNvPr id="12" name="Title 11"/>
          <p:cNvSpPr>
            <a:spLocks noGrp="1"/>
          </p:cNvSpPr>
          <p:nvPr>
            <p:ph type="title"/>
          </p:nvPr>
        </p:nvSpPr>
        <p:spPr>
          <a:xfrm>
            <a:off x="1320803" y="98064"/>
            <a:ext cx="10285292" cy="762000"/>
          </a:xfrm>
        </p:spPr>
        <p:txBody>
          <a:bodyPr/>
          <a:lstStyle/>
          <a:p>
            <a:r>
              <a:rPr lang="en-US" dirty="0"/>
              <a:t>Click to edit Master title style</a:t>
            </a:r>
          </a:p>
        </p:txBody>
      </p:sp>
    </p:spTree>
    <p:extLst>
      <p:ext uri="{BB962C8B-B14F-4D97-AF65-F5344CB8AC3E}">
        <p14:creationId xmlns:p14="http://schemas.microsoft.com/office/powerpoint/2010/main" val="107380673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lvl1pPr>
              <a:defRPr/>
            </a:lvl1pPr>
          </a:lstStyle>
          <a:p>
            <a:pPr>
              <a:defRPr/>
            </a:pPr>
            <a:fld id="{6C51C0C1-EF32-42F8-88F1-7C974B5028AA}" type="datetimeFigureOut">
              <a:rPr lang="en-CA">
                <a:solidFill>
                  <a:prstClr val="black">
                    <a:tint val="75000"/>
                  </a:prstClr>
                </a:solidFill>
              </a:rPr>
              <a:pPr>
                <a:defRPr/>
              </a:pPr>
              <a:t>2022-05-27</a:t>
            </a:fld>
            <a:endParaRPr lang="en-CA"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CA"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25975EC-C6B5-4C0E-8238-6D364569CEC4}" type="slidenum">
              <a:rPr lang="en-CA">
                <a:solidFill>
                  <a:prstClr val="black">
                    <a:tint val="75000"/>
                  </a:prstClr>
                </a:solidFill>
              </a:rPr>
              <a:pPr>
                <a:defRPr/>
              </a:pPr>
              <a:t>‹#›</a:t>
            </a:fld>
            <a:endParaRPr lang="en-CA" dirty="0">
              <a:solidFill>
                <a:prstClr val="black">
                  <a:tint val="75000"/>
                </a:prstClr>
              </a:solidFill>
            </a:endParaRPr>
          </a:p>
        </p:txBody>
      </p:sp>
    </p:spTree>
    <p:extLst>
      <p:ext uri="{BB962C8B-B14F-4D97-AF65-F5344CB8AC3E}">
        <p14:creationId xmlns:p14="http://schemas.microsoft.com/office/powerpoint/2010/main" val="24354939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pPr>
              <a:defRPr/>
            </a:pPr>
            <a:fld id="{27DD63E7-E24D-40A4-85F5-288570DB866B}" type="datetimeFigureOut">
              <a:rPr lang="en-CA">
                <a:solidFill>
                  <a:prstClr val="black">
                    <a:tint val="75000"/>
                  </a:prstClr>
                </a:solidFill>
              </a:rPr>
              <a:pPr>
                <a:defRPr/>
              </a:pPr>
              <a:t>2022-05-27</a:t>
            </a:fld>
            <a:endParaRPr lang="en-CA"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CA"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75245D-B793-4E61-BED3-CDC7105D8BE4}" type="slidenum">
              <a:rPr lang="en-CA">
                <a:solidFill>
                  <a:prstClr val="black">
                    <a:tint val="75000"/>
                  </a:prstClr>
                </a:solidFill>
              </a:rPr>
              <a:pPr>
                <a:defRPr/>
              </a:pPr>
              <a:t>‹#›</a:t>
            </a:fld>
            <a:endParaRPr lang="en-CA" dirty="0">
              <a:solidFill>
                <a:prstClr val="black">
                  <a:tint val="75000"/>
                </a:prstClr>
              </a:solidFill>
            </a:endParaRPr>
          </a:p>
        </p:txBody>
      </p:sp>
    </p:spTree>
    <p:extLst>
      <p:ext uri="{BB962C8B-B14F-4D97-AF65-F5344CB8AC3E}">
        <p14:creationId xmlns:p14="http://schemas.microsoft.com/office/powerpoint/2010/main" val="19617333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B3C0CB5-A006-4037-9F50-3C87874E8F26}" type="datetimeFigureOut">
              <a:rPr lang="en-CA">
                <a:solidFill>
                  <a:prstClr val="black">
                    <a:tint val="75000"/>
                  </a:prstClr>
                </a:solidFill>
              </a:rPr>
              <a:pPr>
                <a:defRPr/>
              </a:pPr>
              <a:t>2022-05-27</a:t>
            </a:fld>
            <a:endParaRPr lang="en-CA"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CA"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FAEC2E3-A8DD-4160-B523-FDA558A2A3EF}" type="slidenum">
              <a:rPr lang="en-CA">
                <a:solidFill>
                  <a:prstClr val="black">
                    <a:tint val="75000"/>
                  </a:prstClr>
                </a:solidFill>
              </a:rPr>
              <a:pPr>
                <a:defRPr/>
              </a:pPr>
              <a:t>‹#›</a:t>
            </a:fld>
            <a:endParaRPr lang="en-CA" dirty="0">
              <a:solidFill>
                <a:prstClr val="black">
                  <a:tint val="75000"/>
                </a:prstClr>
              </a:solidFill>
            </a:endParaRPr>
          </a:p>
        </p:txBody>
      </p:sp>
    </p:spTree>
    <p:extLst>
      <p:ext uri="{BB962C8B-B14F-4D97-AF65-F5344CB8AC3E}">
        <p14:creationId xmlns:p14="http://schemas.microsoft.com/office/powerpoint/2010/main" val="3178017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ation">
  <p:cSld name="1_Quotation">
    <p:spTree>
      <p:nvGrpSpPr>
        <p:cNvPr id="1" name="Shape 82"/>
        <p:cNvGrpSpPr/>
        <p:nvPr/>
      </p:nvGrpSpPr>
      <p:grpSpPr>
        <a:xfrm>
          <a:off x="0" y="0"/>
          <a:ext cx="0" cy="0"/>
          <a:chOff x="0" y="0"/>
          <a:chExt cx="0" cy="0"/>
        </a:xfrm>
      </p:grpSpPr>
      <p:sp>
        <p:nvSpPr>
          <p:cNvPr id="83" name="Google Shape;83;p34"/>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4" name="Google Shape;84;p34"/>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34"/>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34"/>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87" name="Google Shape;87;p3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88" name="Google Shape;88;p34"/>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89" name="Google Shape;89;p34"/>
          <p:cNvGrpSpPr/>
          <p:nvPr/>
        </p:nvGrpSpPr>
        <p:grpSpPr>
          <a:xfrm>
            <a:off x="7191542" y="1"/>
            <a:ext cx="5000459" cy="1425992"/>
            <a:chOff x="7191542" y="1"/>
            <a:chExt cx="5000459" cy="1425992"/>
          </a:xfrm>
        </p:grpSpPr>
        <p:pic>
          <p:nvPicPr>
            <p:cNvPr id="90" name="Google Shape;90;p34"/>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91" name="Google Shape;91;p34"/>
            <p:cNvGrpSpPr/>
            <p:nvPr/>
          </p:nvGrpSpPr>
          <p:grpSpPr>
            <a:xfrm>
              <a:off x="7191542" y="1"/>
              <a:ext cx="5000459" cy="1425992"/>
              <a:chOff x="7186272" y="0"/>
              <a:chExt cx="5005729" cy="1427495"/>
            </a:xfrm>
          </p:grpSpPr>
          <p:sp>
            <p:nvSpPr>
              <p:cNvPr id="92" name="Google Shape;92;p3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 name="Google Shape;93;p3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94" name="Google Shape;94;p34"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extLst>
      <p:ext uri="{BB962C8B-B14F-4D97-AF65-F5344CB8AC3E}">
        <p14:creationId xmlns:p14="http://schemas.microsoft.com/office/powerpoint/2010/main" val="30135440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3"/>
          <p:cNvSpPr>
            <a:spLocks noGrp="1"/>
          </p:cNvSpPr>
          <p:nvPr>
            <p:ph type="dt" sz="half" idx="10"/>
          </p:nvPr>
        </p:nvSpPr>
        <p:spPr/>
        <p:txBody>
          <a:bodyPr/>
          <a:lstStyle>
            <a:lvl1pPr>
              <a:defRPr/>
            </a:lvl1pPr>
          </a:lstStyle>
          <a:p>
            <a:pPr>
              <a:defRPr/>
            </a:pPr>
            <a:fld id="{D7B9DB79-B64F-4057-8650-E8FCC5282291}" type="datetimeFigureOut">
              <a:rPr lang="en-CA">
                <a:solidFill>
                  <a:prstClr val="black">
                    <a:tint val="75000"/>
                  </a:prstClr>
                </a:solidFill>
              </a:rPr>
              <a:pPr>
                <a:defRPr/>
              </a:pPr>
              <a:t>2022-05-27</a:t>
            </a:fld>
            <a:endParaRPr lang="en-CA"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CA"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25EC24F-A00D-4251-BBFD-BC3ECD15972A}" type="slidenum">
              <a:rPr lang="en-CA">
                <a:solidFill>
                  <a:prstClr val="black">
                    <a:tint val="75000"/>
                  </a:prstClr>
                </a:solidFill>
              </a:rPr>
              <a:pPr>
                <a:defRPr/>
              </a:pPr>
              <a:t>‹#›</a:t>
            </a:fld>
            <a:endParaRPr lang="en-CA" dirty="0">
              <a:solidFill>
                <a:prstClr val="black">
                  <a:tint val="75000"/>
                </a:prstClr>
              </a:solidFill>
            </a:endParaRPr>
          </a:p>
        </p:txBody>
      </p:sp>
    </p:spTree>
    <p:extLst>
      <p:ext uri="{BB962C8B-B14F-4D97-AF65-F5344CB8AC3E}">
        <p14:creationId xmlns:p14="http://schemas.microsoft.com/office/powerpoint/2010/main" val="28727965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3"/>
          <p:cNvSpPr>
            <a:spLocks noGrp="1"/>
          </p:cNvSpPr>
          <p:nvPr>
            <p:ph type="dt" sz="half" idx="10"/>
          </p:nvPr>
        </p:nvSpPr>
        <p:spPr/>
        <p:txBody>
          <a:bodyPr/>
          <a:lstStyle>
            <a:lvl1pPr>
              <a:defRPr/>
            </a:lvl1pPr>
          </a:lstStyle>
          <a:p>
            <a:pPr>
              <a:defRPr/>
            </a:pPr>
            <a:fld id="{6280397D-AD2F-42A3-8926-20E4C1BF908D}" type="datetimeFigureOut">
              <a:rPr lang="en-CA">
                <a:solidFill>
                  <a:prstClr val="black">
                    <a:tint val="75000"/>
                  </a:prstClr>
                </a:solidFill>
              </a:rPr>
              <a:pPr>
                <a:defRPr/>
              </a:pPr>
              <a:t>2022-05-27</a:t>
            </a:fld>
            <a:endParaRPr lang="en-CA"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CA"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EA833DB-1E10-46BD-B7FF-8D325016AFDB}" type="slidenum">
              <a:rPr lang="en-CA">
                <a:solidFill>
                  <a:prstClr val="black">
                    <a:tint val="75000"/>
                  </a:prstClr>
                </a:solidFill>
              </a:rPr>
              <a:pPr>
                <a:defRPr/>
              </a:pPr>
              <a:t>‹#›</a:t>
            </a:fld>
            <a:endParaRPr lang="en-CA" dirty="0">
              <a:solidFill>
                <a:prstClr val="black">
                  <a:tint val="75000"/>
                </a:prstClr>
              </a:solidFill>
            </a:endParaRPr>
          </a:p>
        </p:txBody>
      </p:sp>
    </p:spTree>
    <p:extLst>
      <p:ext uri="{BB962C8B-B14F-4D97-AF65-F5344CB8AC3E}">
        <p14:creationId xmlns:p14="http://schemas.microsoft.com/office/powerpoint/2010/main" val="421160159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3"/>
          <p:cNvSpPr>
            <a:spLocks noGrp="1"/>
          </p:cNvSpPr>
          <p:nvPr>
            <p:ph type="dt" sz="half" idx="10"/>
          </p:nvPr>
        </p:nvSpPr>
        <p:spPr/>
        <p:txBody>
          <a:bodyPr/>
          <a:lstStyle>
            <a:lvl1pPr>
              <a:defRPr/>
            </a:lvl1pPr>
          </a:lstStyle>
          <a:p>
            <a:pPr>
              <a:defRPr/>
            </a:pPr>
            <a:fld id="{F28BC863-3591-4AB5-9BCA-DE67E576D1DE}" type="datetimeFigureOut">
              <a:rPr lang="en-CA">
                <a:solidFill>
                  <a:prstClr val="black">
                    <a:tint val="75000"/>
                  </a:prstClr>
                </a:solidFill>
              </a:rPr>
              <a:pPr>
                <a:defRPr/>
              </a:pPr>
              <a:t>2022-05-27</a:t>
            </a:fld>
            <a:endParaRPr lang="en-CA"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CA"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5169151-5ACF-4C5B-8B4E-47BA3D855EDF}" type="slidenum">
              <a:rPr lang="en-CA">
                <a:solidFill>
                  <a:prstClr val="black">
                    <a:tint val="75000"/>
                  </a:prstClr>
                </a:solidFill>
              </a:rPr>
              <a:pPr>
                <a:defRPr/>
              </a:pPr>
              <a:t>‹#›</a:t>
            </a:fld>
            <a:endParaRPr lang="en-CA" dirty="0">
              <a:solidFill>
                <a:prstClr val="black">
                  <a:tint val="75000"/>
                </a:prstClr>
              </a:solidFill>
            </a:endParaRPr>
          </a:p>
        </p:txBody>
      </p:sp>
    </p:spTree>
    <p:extLst>
      <p:ext uri="{BB962C8B-B14F-4D97-AF65-F5344CB8AC3E}">
        <p14:creationId xmlns:p14="http://schemas.microsoft.com/office/powerpoint/2010/main" val="111555830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F940B67-83DD-45D7-ABC7-2BDECB7231DA}" type="datetimeFigureOut">
              <a:rPr lang="en-CA">
                <a:solidFill>
                  <a:prstClr val="black">
                    <a:tint val="75000"/>
                  </a:prstClr>
                </a:solidFill>
              </a:rPr>
              <a:pPr>
                <a:defRPr/>
              </a:pPr>
              <a:t>2022-05-27</a:t>
            </a:fld>
            <a:endParaRPr lang="en-CA"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CA"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C13B295-803C-4694-A295-AAEF8629B12B}" type="slidenum">
              <a:rPr lang="en-CA">
                <a:solidFill>
                  <a:prstClr val="black">
                    <a:tint val="75000"/>
                  </a:prstClr>
                </a:solidFill>
              </a:rPr>
              <a:pPr>
                <a:defRPr/>
              </a:pPr>
              <a:t>‹#›</a:t>
            </a:fld>
            <a:endParaRPr lang="en-CA" dirty="0">
              <a:solidFill>
                <a:prstClr val="black">
                  <a:tint val="75000"/>
                </a:prstClr>
              </a:solidFill>
            </a:endParaRPr>
          </a:p>
        </p:txBody>
      </p:sp>
    </p:spTree>
    <p:extLst>
      <p:ext uri="{BB962C8B-B14F-4D97-AF65-F5344CB8AC3E}">
        <p14:creationId xmlns:p14="http://schemas.microsoft.com/office/powerpoint/2010/main" val="25574971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A09D02-5652-4954-ABB5-D0DC32E820E3}" type="datetimeFigureOut">
              <a:rPr lang="en-CA">
                <a:solidFill>
                  <a:prstClr val="black">
                    <a:tint val="75000"/>
                  </a:prstClr>
                </a:solidFill>
              </a:rPr>
              <a:pPr>
                <a:defRPr/>
              </a:pPr>
              <a:t>2022-05-27</a:t>
            </a:fld>
            <a:endParaRPr lang="en-CA"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CA"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20D23CE-9D0D-4385-A0CE-B45B2C77EC26}" type="slidenum">
              <a:rPr lang="en-CA">
                <a:solidFill>
                  <a:prstClr val="black">
                    <a:tint val="75000"/>
                  </a:prstClr>
                </a:solidFill>
              </a:rPr>
              <a:pPr>
                <a:defRPr/>
              </a:pPr>
              <a:t>‹#›</a:t>
            </a:fld>
            <a:endParaRPr lang="en-CA" dirty="0">
              <a:solidFill>
                <a:prstClr val="black">
                  <a:tint val="75000"/>
                </a:prstClr>
              </a:solidFill>
            </a:endParaRPr>
          </a:p>
        </p:txBody>
      </p:sp>
    </p:spTree>
    <p:extLst>
      <p:ext uri="{BB962C8B-B14F-4D97-AF65-F5344CB8AC3E}">
        <p14:creationId xmlns:p14="http://schemas.microsoft.com/office/powerpoint/2010/main" val="23877320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BDFF0A6-A373-4D7D-B998-C13D92F55178}" type="datetimeFigureOut">
              <a:rPr lang="en-CA">
                <a:solidFill>
                  <a:prstClr val="black">
                    <a:tint val="75000"/>
                  </a:prstClr>
                </a:solidFill>
              </a:rPr>
              <a:pPr>
                <a:defRPr/>
              </a:pPr>
              <a:t>2022-05-27</a:t>
            </a:fld>
            <a:endParaRPr lang="en-CA"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CA"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D94764D-ABDF-46A1-B955-82BC959AE555}" type="slidenum">
              <a:rPr lang="en-CA">
                <a:solidFill>
                  <a:prstClr val="black">
                    <a:tint val="75000"/>
                  </a:prstClr>
                </a:solidFill>
              </a:rPr>
              <a:pPr>
                <a:defRPr/>
              </a:pPr>
              <a:t>‹#›</a:t>
            </a:fld>
            <a:endParaRPr lang="en-CA" dirty="0">
              <a:solidFill>
                <a:prstClr val="black">
                  <a:tint val="75000"/>
                </a:prstClr>
              </a:solidFill>
            </a:endParaRPr>
          </a:p>
        </p:txBody>
      </p:sp>
    </p:spTree>
    <p:extLst>
      <p:ext uri="{BB962C8B-B14F-4D97-AF65-F5344CB8AC3E}">
        <p14:creationId xmlns:p14="http://schemas.microsoft.com/office/powerpoint/2010/main" val="2938141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pPr>
              <a:defRPr/>
            </a:pPr>
            <a:fld id="{6541967D-F2E2-42D4-A7B6-B8394A67C444}" type="datetimeFigureOut">
              <a:rPr lang="en-CA">
                <a:solidFill>
                  <a:prstClr val="black">
                    <a:tint val="75000"/>
                  </a:prstClr>
                </a:solidFill>
              </a:rPr>
              <a:pPr>
                <a:defRPr/>
              </a:pPr>
              <a:t>2022-05-27</a:t>
            </a:fld>
            <a:endParaRPr lang="en-CA"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CA"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B97EA27-85D7-4B49-BEB9-19E6FEA256BD}" type="slidenum">
              <a:rPr lang="en-CA">
                <a:solidFill>
                  <a:prstClr val="black">
                    <a:tint val="75000"/>
                  </a:prstClr>
                </a:solidFill>
              </a:rPr>
              <a:pPr>
                <a:defRPr/>
              </a:pPr>
              <a:t>‹#›</a:t>
            </a:fld>
            <a:endParaRPr lang="en-CA" dirty="0">
              <a:solidFill>
                <a:prstClr val="black">
                  <a:tint val="75000"/>
                </a:prstClr>
              </a:solidFill>
            </a:endParaRPr>
          </a:p>
        </p:txBody>
      </p:sp>
    </p:spTree>
    <p:extLst>
      <p:ext uri="{BB962C8B-B14F-4D97-AF65-F5344CB8AC3E}">
        <p14:creationId xmlns:p14="http://schemas.microsoft.com/office/powerpoint/2010/main" val="4503222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pPr>
              <a:defRPr/>
            </a:pPr>
            <a:fld id="{F5E1BA77-7A7E-455F-A95F-9281A8C7DF36}" type="datetimeFigureOut">
              <a:rPr lang="en-CA">
                <a:solidFill>
                  <a:prstClr val="black">
                    <a:tint val="75000"/>
                  </a:prstClr>
                </a:solidFill>
              </a:rPr>
              <a:pPr>
                <a:defRPr/>
              </a:pPr>
              <a:t>2022-05-27</a:t>
            </a:fld>
            <a:endParaRPr lang="en-CA"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CA"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FA6C656-A190-4853-B418-80E948962589}" type="slidenum">
              <a:rPr lang="en-CA">
                <a:solidFill>
                  <a:prstClr val="black">
                    <a:tint val="75000"/>
                  </a:prstClr>
                </a:solidFill>
              </a:rPr>
              <a:pPr>
                <a:defRPr/>
              </a:pPr>
              <a:t>‹#›</a:t>
            </a:fld>
            <a:endParaRPr lang="en-CA" dirty="0">
              <a:solidFill>
                <a:prstClr val="black">
                  <a:tint val="75000"/>
                </a:prstClr>
              </a:solidFill>
            </a:endParaRPr>
          </a:p>
        </p:txBody>
      </p:sp>
    </p:spTree>
    <p:extLst>
      <p:ext uri="{BB962C8B-B14F-4D97-AF65-F5344CB8AC3E}">
        <p14:creationId xmlns:p14="http://schemas.microsoft.com/office/powerpoint/2010/main" val="6304892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cSld name="White Title or Section Header">
    <p:spTree>
      <p:nvGrpSpPr>
        <p:cNvPr id="1" name=""/>
        <p:cNvGrpSpPr/>
        <p:nvPr/>
      </p:nvGrpSpPr>
      <p:grpSpPr>
        <a:xfrm>
          <a:off x="0" y="0"/>
          <a:ext cx="0" cy="0"/>
          <a:chOff x="0" y="0"/>
          <a:chExt cx="0" cy="0"/>
        </a:xfrm>
      </p:grpSpPr>
      <p:pic>
        <p:nvPicPr>
          <p:cNvPr id="4" name="Picture 6" descr="OMA_ppt_cover_whit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OMA_logo_pp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66718" y="5654675"/>
            <a:ext cx="2597149"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ubtitle 2"/>
          <p:cNvSpPr>
            <a:spLocks noGrp="1"/>
          </p:cNvSpPr>
          <p:nvPr>
            <p:ph type="subTitle" idx="1"/>
          </p:nvPr>
        </p:nvSpPr>
        <p:spPr>
          <a:xfrm>
            <a:off x="571461" y="1428736"/>
            <a:ext cx="8534400" cy="342326"/>
          </a:xfrm>
        </p:spPr>
        <p:txBody>
          <a:bodyPr>
            <a:noAutofit/>
          </a:bodyPr>
          <a:lstStyle>
            <a:lvl1pPr marL="0" indent="0" algn="l">
              <a:buNone/>
              <a:defRPr sz="2000"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dirty="0"/>
          </a:p>
        </p:txBody>
      </p:sp>
      <p:sp>
        <p:nvSpPr>
          <p:cNvPr id="10" name="Title 8"/>
          <p:cNvSpPr>
            <a:spLocks noGrp="1"/>
          </p:cNvSpPr>
          <p:nvPr>
            <p:ph type="title"/>
          </p:nvPr>
        </p:nvSpPr>
        <p:spPr>
          <a:xfrm>
            <a:off x="571461" y="910800"/>
            <a:ext cx="10363200" cy="486000"/>
          </a:xfrm>
        </p:spPr>
        <p:txBody>
          <a:bodyPr/>
          <a:lstStyle>
            <a:lvl1pPr>
              <a:defRPr sz="3600">
                <a:solidFill>
                  <a:schemeClr val="tx1"/>
                </a:solidFill>
              </a:defRPr>
            </a:lvl1pPr>
          </a:lstStyle>
          <a:p>
            <a:r>
              <a:rPr lang="en-US"/>
              <a:t>Click to edit Master title style</a:t>
            </a:r>
            <a:endParaRPr lang="en-CA" dirty="0"/>
          </a:p>
        </p:txBody>
      </p:sp>
    </p:spTree>
    <p:extLst>
      <p:ext uri="{BB962C8B-B14F-4D97-AF65-F5344CB8AC3E}">
        <p14:creationId xmlns:p14="http://schemas.microsoft.com/office/powerpoint/2010/main" val="230666224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2466153" y="1896151"/>
            <a:ext cx="8402931" cy="2026939"/>
          </a:xfrm>
          <a:prstGeom prst="rect">
            <a:avLst/>
          </a:prstGeom>
        </p:spPr>
        <p:txBody>
          <a:bodyPr rIns="0" bIns="0" anchor="b" anchorCtr="0"/>
          <a:lstStyle>
            <a:lvl1pPr>
              <a:lnSpc>
                <a:spcPct val="90000"/>
              </a:lnSpc>
              <a:defRPr sz="5333" b="0">
                <a:solidFill>
                  <a:schemeClr val="tx2"/>
                </a:solidFill>
              </a:defRPr>
            </a:lvl1pPr>
          </a:lstStyle>
          <a:p>
            <a:r>
              <a:rPr lang="en-US" dirty="0"/>
              <a:t>Document Title</a:t>
            </a:r>
          </a:p>
        </p:txBody>
      </p:sp>
      <p:sp>
        <p:nvSpPr>
          <p:cNvPr id="8" name="Subtitle 2"/>
          <p:cNvSpPr>
            <a:spLocks noGrp="1"/>
          </p:cNvSpPr>
          <p:nvPr>
            <p:ph type="subTitle" idx="1" hasCustomPrompt="1"/>
          </p:nvPr>
        </p:nvSpPr>
        <p:spPr>
          <a:xfrm>
            <a:off x="2503449" y="4001392"/>
            <a:ext cx="8365636" cy="914400"/>
          </a:xfrm>
          <a:prstGeom prst="rect">
            <a:avLst/>
          </a:prstGeom>
        </p:spPr>
        <p:txBody>
          <a:bodyPr/>
          <a:lstStyle>
            <a:lvl1pPr marL="0" indent="0" algn="l">
              <a:lnSpc>
                <a:spcPct val="90000"/>
              </a:lnSpc>
              <a:spcBef>
                <a:spcPts val="0"/>
              </a:spcBef>
              <a:buNone/>
              <a:defRPr sz="3200" baseline="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Document Title</a:t>
            </a:r>
          </a:p>
        </p:txBody>
      </p:sp>
      <p:sp>
        <p:nvSpPr>
          <p:cNvPr id="9" name="Date Placeholder 3"/>
          <p:cNvSpPr>
            <a:spLocks noGrp="1"/>
          </p:cNvSpPr>
          <p:nvPr>
            <p:ph type="dt" sz="half" idx="10"/>
          </p:nvPr>
        </p:nvSpPr>
        <p:spPr>
          <a:xfrm>
            <a:off x="2512485" y="6443799"/>
            <a:ext cx="1143119" cy="224367"/>
          </a:xfrm>
          <a:prstGeom prst="rect">
            <a:avLst/>
          </a:prstGeom>
        </p:spPr>
        <p:txBody>
          <a:bodyPr/>
          <a:lstStyle>
            <a:lvl1pPr>
              <a:defRPr>
                <a:solidFill>
                  <a:schemeClr val="tx1"/>
                </a:solidFill>
              </a:defRPr>
            </a:lvl1pPr>
          </a:lstStyle>
          <a:p>
            <a:fld id="{5C6E5087-EA13-F94E-9BC7-B39B28388318}" type="datetime1">
              <a:rPr lang="en-US" smtClean="0"/>
              <a:t>5/27/2022</a:t>
            </a:fld>
            <a:endParaRPr lang="en-US"/>
          </a:p>
        </p:txBody>
      </p:sp>
      <p:pic>
        <p:nvPicPr>
          <p:cNvPr id="11" name="Picture 10" descr="NM-Logo-Stacked-RGB.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75317" y="419100"/>
            <a:ext cx="3319032" cy="619451"/>
          </a:xfrm>
          <a:prstGeom prst="rect">
            <a:avLst/>
          </a:prstGeom>
        </p:spPr>
      </p:pic>
      <p:pic>
        <p:nvPicPr>
          <p:cNvPr id="2" name="Picture 1" descr="PPT-RGB-Shapes2.ai"/>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8820" y="374951"/>
            <a:ext cx="2997200" cy="3623733"/>
          </a:xfrm>
          <a:prstGeom prst="rect">
            <a:avLst/>
          </a:prstGeom>
        </p:spPr>
      </p:pic>
    </p:spTree>
    <p:extLst>
      <p:ext uri="{BB962C8B-B14F-4D97-AF65-F5344CB8AC3E}">
        <p14:creationId xmlns:p14="http://schemas.microsoft.com/office/powerpoint/2010/main" val="1088448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95"/>
        <p:cNvGrpSpPr/>
        <p:nvPr/>
      </p:nvGrpSpPr>
      <p:grpSpPr>
        <a:xfrm>
          <a:off x="0" y="0"/>
          <a:ext cx="0" cy="0"/>
          <a:chOff x="0" y="0"/>
          <a:chExt cx="0" cy="0"/>
        </a:xfrm>
      </p:grpSpPr>
      <p:grpSp>
        <p:nvGrpSpPr>
          <p:cNvPr id="96" name="Google Shape;96;p35"/>
          <p:cNvGrpSpPr/>
          <p:nvPr/>
        </p:nvGrpSpPr>
        <p:grpSpPr>
          <a:xfrm>
            <a:off x="7191542" y="1"/>
            <a:ext cx="5000459" cy="1425992"/>
            <a:chOff x="7191542" y="1"/>
            <a:chExt cx="5000459" cy="1425992"/>
          </a:xfrm>
        </p:grpSpPr>
        <p:pic>
          <p:nvPicPr>
            <p:cNvPr id="97" name="Google Shape;97;p3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98" name="Google Shape;98;p35"/>
            <p:cNvGrpSpPr/>
            <p:nvPr/>
          </p:nvGrpSpPr>
          <p:grpSpPr>
            <a:xfrm>
              <a:off x="7191542" y="1"/>
              <a:ext cx="5000459" cy="1425992"/>
              <a:chOff x="7186272" y="0"/>
              <a:chExt cx="5005729" cy="1427495"/>
            </a:xfrm>
          </p:grpSpPr>
          <p:sp>
            <p:nvSpPr>
              <p:cNvPr id="99" name="Google Shape;99;p3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0" name="Google Shape;100;p3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01" name="Google Shape;101;p35"/>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35"/>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3" name="Google Shape;103;p35"/>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35"/>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5" name="Google Shape;105;p35"/>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35"/>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07" name="Google Shape;107;p3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08" name="Google Shape;108;p35"/>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93049467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Section Header 5">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5" name="Freeform 14"/>
          <p:cNvSpPr/>
          <p:nvPr userDrawn="1"/>
        </p:nvSpPr>
        <p:spPr bwMode="gray">
          <a:xfrm>
            <a:off x="-43701" y="-43316"/>
            <a:ext cx="8920916" cy="693409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Title 1"/>
          <p:cNvSpPr>
            <a:spLocks noGrp="1"/>
          </p:cNvSpPr>
          <p:nvPr>
            <p:ph type="ctrTitle" hasCustomPrompt="1"/>
          </p:nvPr>
        </p:nvSpPr>
        <p:spPr>
          <a:xfrm>
            <a:off x="1465356" y="2356603"/>
            <a:ext cx="5181600" cy="1524000"/>
          </a:xfrm>
          <a:prstGeom prst="rect">
            <a:avLst/>
          </a:prstGeom>
        </p:spPr>
        <p:txBody>
          <a:bodyPr rIns="0" bIns="0" anchor="b" anchorCtr="0"/>
          <a:lstStyle>
            <a:lvl1pPr>
              <a:lnSpc>
                <a:spcPct val="90000"/>
              </a:lnSpc>
              <a:defRPr sz="3733" b="0">
                <a:solidFill>
                  <a:schemeClr val="tx2"/>
                </a:solidFill>
              </a:defRPr>
            </a:lvl1pPr>
          </a:lstStyle>
          <a:p>
            <a:r>
              <a:rPr lang="en-US" dirty="0"/>
              <a:t>Section Title</a:t>
            </a:r>
          </a:p>
        </p:txBody>
      </p:sp>
      <p:sp>
        <p:nvSpPr>
          <p:cNvPr id="18" name="Subtitle 2"/>
          <p:cNvSpPr>
            <a:spLocks noGrp="1"/>
          </p:cNvSpPr>
          <p:nvPr>
            <p:ph type="subTitle" idx="1" hasCustomPrompt="1"/>
          </p:nvPr>
        </p:nvSpPr>
        <p:spPr>
          <a:xfrm>
            <a:off x="1465356" y="3954049"/>
            <a:ext cx="5849259" cy="1247353"/>
          </a:xfrm>
          <a:prstGeom prst="rect">
            <a:avLst/>
          </a:prstGeom>
        </p:spPr>
        <p:txBody>
          <a:bodyPr/>
          <a:lstStyle>
            <a:lvl1pPr marL="0" indent="0" algn="l">
              <a:lnSpc>
                <a:spcPct val="90000"/>
              </a:lnSpc>
              <a:spcBef>
                <a:spcPts val="0"/>
              </a:spcBef>
              <a:buNone/>
              <a:defRPr sz="2667" baseline="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Text Goes here</a:t>
            </a:r>
          </a:p>
        </p:txBody>
      </p:sp>
      <p:pic>
        <p:nvPicPr>
          <p:cNvPr id="7" name="Picture 6" descr="NM-Logo-Stacked-RGB.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2384" y="419100"/>
            <a:ext cx="3319032" cy="619451"/>
          </a:xfrm>
          <a:prstGeom prst="rect">
            <a:avLst/>
          </a:prstGeom>
        </p:spPr>
      </p:pic>
    </p:spTree>
    <p:extLst>
      <p:ext uri="{BB962C8B-B14F-4D97-AF65-F5344CB8AC3E}">
        <p14:creationId xmlns:p14="http://schemas.microsoft.com/office/powerpoint/2010/main" val="55238307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3_Section Header 5">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13885" t="1076" r="13635" b="2463"/>
          <a:stretch/>
        </p:blipFill>
        <p:spPr>
          <a:xfrm>
            <a:off x="4356705" y="-28509"/>
            <a:ext cx="7848571" cy="6971176"/>
          </a:xfrm>
          <a:prstGeom prst="rect">
            <a:avLst/>
          </a:prstGeom>
        </p:spPr>
      </p:pic>
      <p:sp>
        <p:nvSpPr>
          <p:cNvPr id="15" name="Freeform 14"/>
          <p:cNvSpPr/>
          <p:nvPr userDrawn="1"/>
        </p:nvSpPr>
        <p:spPr bwMode="gray">
          <a:xfrm>
            <a:off x="-43701" y="-43316"/>
            <a:ext cx="8920916" cy="693409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Title 1"/>
          <p:cNvSpPr>
            <a:spLocks noGrp="1"/>
          </p:cNvSpPr>
          <p:nvPr>
            <p:ph type="ctrTitle" hasCustomPrompt="1"/>
          </p:nvPr>
        </p:nvSpPr>
        <p:spPr>
          <a:xfrm>
            <a:off x="1465356" y="2356603"/>
            <a:ext cx="5181600" cy="1524000"/>
          </a:xfrm>
          <a:prstGeom prst="rect">
            <a:avLst/>
          </a:prstGeom>
        </p:spPr>
        <p:txBody>
          <a:bodyPr rIns="0" bIns="0" anchor="b" anchorCtr="0"/>
          <a:lstStyle>
            <a:lvl1pPr>
              <a:lnSpc>
                <a:spcPct val="90000"/>
              </a:lnSpc>
              <a:defRPr sz="3733" b="0">
                <a:solidFill>
                  <a:schemeClr val="tx2"/>
                </a:solidFill>
              </a:defRPr>
            </a:lvl1pPr>
          </a:lstStyle>
          <a:p>
            <a:r>
              <a:rPr lang="en-US" dirty="0"/>
              <a:t>Section Title</a:t>
            </a:r>
          </a:p>
        </p:txBody>
      </p:sp>
      <p:sp>
        <p:nvSpPr>
          <p:cNvPr id="18" name="Subtitle 2"/>
          <p:cNvSpPr>
            <a:spLocks noGrp="1"/>
          </p:cNvSpPr>
          <p:nvPr>
            <p:ph type="subTitle" idx="1" hasCustomPrompt="1"/>
          </p:nvPr>
        </p:nvSpPr>
        <p:spPr>
          <a:xfrm>
            <a:off x="1465356" y="3954049"/>
            <a:ext cx="5849259" cy="1247353"/>
          </a:xfrm>
          <a:prstGeom prst="rect">
            <a:avLst/>
          </a:prstGeom>
        </p:spPr>
        <p:txBody>
          <a:bodyPr/>
          <a:lstStyle>
            <a:lvl1pPr marL="0" indent="0" algn="l">
              <a:lnSpc>
                <a:spcPct val="90000"/>
              </a:lnSpc>
              <a:spcBef>
                <a:spcPts val="0"/>
              </a:spcBef>
              <a:buNone/>
              <a:defRPr sz="2667" baseline="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Text Goes here</a:t>
            </a:r>
          </a:p>
        </p:txBody>
      </p:sp>
      <p:pic>
        <p:nvPicPr>
          <p:cNvPr id="7" name="Picture 6" descr="NM-Logo-Stacked-RGB.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2384" y="419100"/>
            <a:ext cx="3319032" cy="619451"/>
          </a:xfrm>
          <a:prstGeom prst="rect">
            <a:avLst/>
          </a:prstGeom>
        </p:spPr>
      </p:pic>
    </p:spTree>
    <p:extLst>
      <p:ext uri="{BB962C8B-B14F-4D97-AF65-F5344CB8AC3E}">
        <p14:creationId xmlns:p14="http://schemas.microsoft.com/office/powerpoint/2010/main" val="337738456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1_Section Header 5">
    <p:spTree>
      <p:nvGrpSpPr>
        <p:cNvPr id="1" name=""/>
        <p:cNvGrpSpPr/>
        <p:nvPr/>
      </p:nvGrpSpPr>
      <p:grpSpPr>
        <a:xfrm>
          <a:off x="0" y="0"/>
          <a:ext cx="0" cy="0"/>
          <a:chOff x="0" y="0"/>
          <a:chExt cx="0" cy="0"/>
        </a:xfrm>
      </p:grpSpPr>
      <p:pic>
        <p:nvPicPr>
          <p:cNvPr id="8" name="Picture 7" descr="Cadence Building rgb.jpg"/>
          <p:cNvPicPr>
            <a:picLocks noChangeAspect="1"/>
          </p:cNvPicPr>
          <p:nvPr userDrawn="1"/>
        </p:nvPicPr>
        <p:blipFill rotWithShape="1">
          <a:blip r:embed="rId2">
            <a:extLst>
              <a:ext uri="{28A0092B-C50C-407E-A947-70E740481C1C}">
                <a14:useLocalDpi xmlns:a14="http://schemas.microsoft.com/office/drawing/2010/main"/>
              </a:ext>
            </a:extLst>
          </a:blip>
          <a:srcRect t="6357" r="27029"/>
          <a:stretch/>
        </p:blipFill>
        <p:spPr>
          <a:xfrm>
            <a:off x="5146428" y="-25400"/>
            <a:ext cx="7190715" cy="6920888"/>
          </a:xfrm>
          <a:prstGeom prst="rect">
            <a:avLst/>
          </a:prstGeom>
        </p:spPr>
      </p:pic>
      <p:sp>
        <p:nvSpPr>
          <p:cNvPr id="15" name="Freeform 14"/>
          <p:cNvSpPr/>
          <p:nvPr userDrawn="1"/>
        </p:nvSpPr>
        <p:spPr bwMode="gray">
          <a:xfrm>
            <a:off x="-43701" y="-43316"/>
            <a:ext cx="8920916" cy="693409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Title 1"/>
          <p:cNvSpPr>
            <a:spLocks noGrp="1"/>
          </p:cNvSpPr>
          <p:nvPr>
            <p:ph type="ctrTitle" hasCustomPrompt="1"/>
          </p:nvPr>
        </p:nvSpPr>
        <p:spPr>
          <a:xfrm>
            <a:off x="1465356" y="2356603"/>
            <a:ext cx="5181600" cy="1524000"/>
          </a:xfrm>
          <a:prstGeom prst="rect">
            <a:avLst/>
          </a:prstGeom>
        </p:spPr>
        <p:txBody>
          <a:bodyPr rIns="0" bIns="0" anchor="b" anchorCtr="0"/>
          <a:lstStyle>
            <a:lvl1pPr>
              <a:lnSpc>
                <a:spcPct val="90000"/>
              </a:lnSpc>
              <a:defRPr sz="3733" b="0">
                <a:solidFill>
                  <a:schemeClr val="tx2"/>
                </a:solidFill>
              </a:defRPr>
            </a:lvl1pPr>
          </a:lstStyle>
          <a:p>
            <a:r>
              <a:rPr lang="en-US" dirty="0"/>
              <a:t>Section Title</a:t>
            </a:r>
          </a:p>
        </p:txBody>
      </p:sp>
      <p:sp>
        <p:nvSpPr>
          <p:cNvPr id="18" name="Subtitle 2"/>
          <p:cNvSpPr>
            <a:spLocks noGrp="1"/>
          </p:cNvSpPr>
          <p:nvPr>
            <p:ph type="subTitle" idx="1" hasCustomPrompt="1"/>
          </p:nvPr>
        </p:nvSpPr>
        <p:spPr>
          <a:xfrm>
            <a:off x="1465356" y="3954049"/>
            <a:ext cx="5849259" cy="1247353"/>
          </a:xfrm>
          <a:prstGeom prst="rect">
            <a:avLst/>
          </a:prstGeom>
        </p:spPr>
        <p:txBody>
          <a:bodyPr/>
          <a:lstStyle>
            <a:lvl1pPr marL="0" indent="0" algn="l">
              <a:lnSpc>
                <a:spcPct val="90000"/>
              </a:lnSpc>
              <a:spcBef>
                <a:spcPts val="0"/>
              </a:spcBef>
              <a:buNone/>
              <a:defRPr sz="2667" baseline="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Text Goes here</a:t>
            </a:r>
          </a:p>
        </p:txBody>
      </p:sp>
      <p:pic>
        <p:nvPicPr>
          <p:cNvPr id="7" name="Picture 6" descr="NM-Logo-Stacked-RGB.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2384" y="419100"/>
            <a:ext cx="3319032" cy="619451"/>
          </a:xfrm>
          <a:prstGeom prst="rect">
            <a:avLst/>
          </a:prstGeom>
        </p:spPr>
      </p:pic>
    </p:spTree>
    <p:extLst>
      <p:ext uri="{BB962C8B-B14F-4D97-AF65-F5344CB8AC3E}">
        <p14:creationId xmlns:p14="http://schemas.microsoft.com/office/powerpoint/2010/main" val="333107964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2_Section Header 5">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1404" t="6920" r="36395" b="3276"/>
          <a:stretch/>
        </p:blipFill>
        <p:spPr>
          <a:xfrm>
            <a:off x="4334933" y="1"/>
            <a:ext cx="7857067" cy="6870441"/>
          </a:xfrm>
          <a:prstGeom prst="rect">
            <a:avLst/>
          </a:prstGeom>
        </p:spPr>
      </p:pic>
      <p:sp>
        <p:nvSpPr>
          <p:cNvPr id="15" name="Freeform 14"/>
          <p:cNvSpPr/>
          <p:nvPr userDrawn="1"/>
        </p:nvSpPr>
        <p:spPr bwMode="gray">
          <a:xfrm>
            <a:off x="-43701" y="-43316"/>
            <a:ext cx="8920916" cy="693409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Title 1"/>
          <p:cNvSpPr>
            <a:spLocks noGrp="1"/>
          </p:cNvSpPr>
          <p:nvPr>
            <p:ph type="ctrTitle" hasCustomPrompt="1"/>
          </p:nvPr>
        </p:nvSpPr>
        <p:spPr>
          <a:xfrm>
            <a:off x="1465356" y="2356603"/>
            <a:ext cx="5181600" cy="1524000"/>
          </a:xfrm>
          <a:prstGeom prst="rect">
            <a:avLst/>
          </a:prstGeom>
        </p:spPr>
        <p:txBody>
          <a:bodyPr rIns="0" bIns="0" anchor="b" anchorCtr="0"/>
          <a:lstStyle>
            <a:lvl1pPr>
              <a:lnSpc>
                <a:spcPct val="90000"/>
              </a:lnSpc>
              <a:defRPr sz="3733" b="0">
                <a:solidFill>
                  <a:schemeClr val="tx2"/>
                </a:solidFill>
              </a:defRPr>
            </a:lvl1pPr>
          </a:lstStyle>
          <a:p>
            <a:r>
              <a:rPr lang="en-US" dirty="0"/>
              <a:t>Section Title</a:t>
            </a:r>
          </a:p>
        </p:txBody>
      </p:sp>
      <p:sp>
        <p:nvSpPr>
          <p:cNvPr id="18" name="Subtitle 2"/>
          <p:cNvSpPr>
            <a:spLocks noGrp="1"/>
          </p:cNvSpPr>
          <p:nvPr>
            <p:ph type="subTitle" idx="1" hasCustomPrompt="1"/>
          </p:nvPr>
        </p:nvSpPr>
        <p:spPr>
          <a:xfrm>
            <a:off x="1465356" y="3954049"/>
            <a:ext cx="5849259" cy="1247353"/>
          </a:xfrm>
          <a:prstGeom prst="rect">
            <a:avLst/>
          </a:prstGeom>
        </p:spPr>
        <p:txBody>
          <a:bodyPr/>
          <a:lstStyle>
            <a:lvl1pPr marL="0" indent="0" algn="l">
              <a:lnSpc>
                <a:spcPct val="90000"/>
              </a:lnSpc>
              <a:spcBef>
                <a:spcPts val="0"/>
              </a:spcBef>
              <a:buNone/>
              <a:defRPr sz="2667" baseline="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Text Goes here</a:t>
            </a:r>
          </a:p>
        </p:txBody>
      </p:sp>
      <p:pic>
        <p:nvPicPr>
          <p:cNvPr id="7" name="Picture 6" descr="NM-Logo-Stacked-RGB.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2384" y="419100"/>
            <a:ext cx="3319032" cy="619451"/>
          </a:xfrm>
          <a:prstGeom prst="rect">
            <a:avLst/>
          </a:prstGeom>
        </p:spPr>
      </p:pic>
    </p:spTree>
    <p:extLst>
      <p:ext uri="{BB962C8B-B14F-4D97-AF65-F5344CB8AC3E}">
        <p14:creationId xmlns:p14="http://schemas.microsoft.com/office/powerpoint/2010/main" val="322506393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4_Section Header 5">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1" t="8606" r="47461" b="12167"/>
          <a:stretch/>
        </p:blipFill>
        <p:spPr>
          <a:xfrm>
            <a:off x="5193695" y="0"/>
            <a:ext cx="7010400" cy="6858000"/>
          </a:xfrm>
          <a:prstGeom prst="rect">
            <a:avLst/>
          </a:prstGeom>
        </p:spPr>
      </p:pic>
      <p:sp>
        <p:nvSpPr>
          <p:cNvPr id="15" name="Freeform 14"/>
          <p:cNvSpPr/>
          <p:nvPr userDrawn="1"/>
        </p:nvSpPr>
        <p:spPr bwMode="gray">
          <a:xfrm>
            <a:off x="-43701" y="-43316"/>
            <a:ext cx="8920916" cy="693409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Title 1"/>
          <p:cNvSpPr>
            <a:spLocks noGrp="1"/>
          </p:cNvSpPr>
          <p:nvPr>
            <p:ph type="ctrTitle" hasCustomPrompt="1"/>
          </p:nvPr>
        </p:nvSpPr>
        <p:spPr>
          <a:xfrm>
            <a:off x="1465356" y="2356603"/>
            <a:ext cx="5181600" cy="1524000"/>
          </a:xfrm>
          <a:prstGeom prst="rect">
            <a:avLst/>
          </a:prstGeom>
        </p:spPr>
        <p:txBody>
          <a:bodyPr rIns="0" bIns="0" anchor="b" anchorCtr="0"/>
          <a:lstStyle>
            <a:lvl1pPr>
              <a:lnSpc>
                <a:spcPct val="90000"/>
              </a:lnSpc>
              <a:defRPr sz="3733" b="0">
                <a:solidFill>
                  <a:schemeClr val="tx2"/>
                </a:solidFill>
              </a:defRPr>
            </a:lvl1pPr>
          </a:lstStyle>
          <a:p>
            <a:r>
              <a:rPr lang="en-US" dirty="0"/>
              <a:t>Section Title</a:t>
            </a:r>
          </a:p>
        </p:txBody>
      </p:sp>
      <p:sp>
        <p:nvSpPr>
          <p:cNvPr id="18" name="Subtitle 2"/>
          <p:cNvSpPr>
            <a:spLocks noGrp="1"/>
          </p:cNvSpPr>
          <p:nvPr>
            <p:ph type="subTitle" idx="1" hasCustomPrompt="1"/>
          </p:nvPr>
        </p:nvSpPr>
        <p:spPr>
          <a:xfrm>
            <a:off x="1465356" y="3954049"/>
            <a:ext cx="5849259" cy="1247353"/>
          </a:xfrm>
          <a:prstGeom prst="rect">
            <a:avLst/>
          </a:prstGeom>
        </p:spPr>
        <p:txBody>
          <a:bodyPr/>
          <a:lstStyle>
            <a:lvl1pPr marL="0" indent="0" algn="l">
              <a:lnSpc>
                <a:spcPct val="90000"/>
              </a:lnSpc>
              <a:spcBef>
                <a:spcPts val="0"/>
              </a:spcBef>
              <a:buNone/>
              <a:defRPr sz="2667" baseline="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Text Goes here</a:t>
            </a:r>
          </a:p>
        </p:txBody>
      </p:sp>
      <p:pic>
        <p:nvPicPr>
          <p:cNvPr id="7" name="Picture 6" descr="NM-Logo-Stacked-RGB.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2384" y="419100"/>
            <a:ext cx="3319032" cy="619451"/>
          </a:xfrm>
          <a:prstGeom prst="rect">
            <a:avLst/>
          </a:prstGeom>
        </p:spPr>
      </p:pic>
    </p:spTree>
    <p:extLst>
      <p:ext uri="{BB962C8B-B14F-4D97-AF65-F5344CB8AC3E}">
        <p14:creationId xmlns:p14="http://schemas.microsoft.com/office/powerpoint/2010/main" val="395411666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5_Section Header 5">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9243" r="13668" b="1590"/>
          <a:stretch/>
        </p:blipFill>
        <p:spPr>
          <a:xfrm>
            <a:off x="4071091" y="-25400"/>
            <a:ext cx="8134939" cy="6930803"/>
          </a:xfrm>
          <a:prstGeom prst="rect">
            <a:avLst/>
          </a:prstGeom>
        </p:spPr>
      </p:pic>
      <p:sp>
        <p:nvSpPr>
          <p:cNvPr id="15" name="Freeform 14"/>
          <p:cNvSpPr/>
          <p:nvPr userDrawn="1"/>
        </p:nvSpPr>
        <p:spPr bwMode="gray">
          <a:xfrm>
            <a:off x="-43701" y="-43316"/>
            <a:ext cx="8920916" cy="693409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Title 1"/>
          <p:cNvSpPr>
            <a:spLocks noGrp="1"/>
          </p:cNvSpPr>
          <p:nvPr>
            <p:ph type="ctrTitle" hasCustomPrompt="1"/>
          </p:nvPr>
        </p:nvSpPr>
        <p:spPr>
          <a:xfrm>
            <a:off x="1465356" y="2356603"/>
            <a:ext cx="5181600" cy="1524000"/>
          </a:xfrm>
          <a:prstGeom prst="rect">
            <a:avLst/>
          </a:prstGeom>
        </p:spPr>
        <p:txBody>
          <a:bodyPr rIns="0" bIns="0" anchor="b" anchorCtr="0"/>
          <a:lstStyle>
            <a:lvl1pPr>
              <a:lnSpc>
                <a:spcPct val="90000"/>
              </a:lnSpc>
              <a:defRPr sz="3733" b="0">
                <a:solidFill>
                  <a:schemeClr val="tx2"/>
                </a:solidFill>
              </a:defRPr>
            </a:lvl1pPr>
          </a:lstStyle>
          <a:p>
            <a:r>
              <a:rPr lang="en-US" dirty="0"/>
              <a:t>Section Title</a:t>
            </a:r>
          </a:p>
        </p:txBody>
      </p:sp>
      <p:sp>
        <p:nvSpPr>
          <p:cNvPr id="18" name="Subtitle 2"/>
          <p:cNvSpPr>
            <a:spLocks noGrp="1"/>
          </p:cNvSpPr>
          <p:nvPr>
            <p:ph type="subTitle" idx="1" hasCustomPrompt="1"/>
          </p:nvPr>
        </p:nvSpPr>
        <p:spPr>
          <a:xfrm>
            <a:off x="1465356" y="3954049"/>
            <a:ext cx="5849259" cy="1247353"/>
          </a:xfrm>
          <a:prstGeom prst="rect">
            <a:avLst/>
          </a:prstGeom>
        </p:spPr>
        <p:txBody>
          <a:bodyPr/>
          <a:lstStyle>
            <a:lvl1pPr marL="0" indent="0" algn="l">
              <a:lnSpc>
                <a:spcPct val="90000"/>
              </a:lnSpc>
              <a:spcBef>
                <a:spcPts val="0"/>
              </a:spcBef>
              <a:buNone/>
              <a:defRPr sz="2667" baseline="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Text Goes here</a:t>
            </a:r>
          </a:p>
        </p:txBody>
      </p:sp>
      <p:pic>
        <p:nvPicPr>
          <p:cNvPr id="7" name="Picture 6" descr="NM-Logo-Stacked-RGB.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2384" y="419100"/>
            <a:ext cx="3319032" cy="619451"/>
          </a:xfrm>
          <a:prstGeom prst="rect">
            <a:avLst/>
          </a:prstGeom>
        </p:spPr>
      </p:pic>
    </p:spTree>
    <p:extLst>
      <p:ext uri="{BB962C8B-B14F-4D97-AF65-F5344CB8AC3E}">
        <p14:creationId xmlns:p14="http://schemas.microsoft.com/office/powerpoint/2010/main" val="270757931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6_Section Header 5">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r="16818"/>
          <a:stretch/>
        </p:blipFill>
        <p:spPr>
          <a:xfrm>
            <a:off x="3559770" y="-25399"/>
            <a:ext cx="8632231" cy="6905371"/>
          </a:xfrm>
          <a:prstGeom prst="rect">
            <a:avLst/>
          </a:prstGeom>
        </p:spPr>
      </p:pic>
      <p:sp>
        <p:nvSpPr>
          <p:cNvPr id="15" name="Freeform 14"/>
          <p:cNvSpPr/>
          <p:nvPr userDrawn="1"/>
        </p:nvSpPr>
        <p:spPr bwMode="gray">
          <a:xfrm>
            <a:off x="-43701" y="-43316"/>
            <a:ext cx="8920916" cy="693409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Title 1"/>
          <p:cNvSpPr>
            <a:spLocks noGrp="1"/>
          </p:cNvSpPr>
          <p:nvPr>
            <p:ph type="ctrTitle" hasCustomPrompt="1"/>
          </p:nvPr>
        </p:nvSpPr>
        <p:spPr>
          <a:xfrm>
            <a:off x="1465356" y="2356603"/>
            <a:ext cx="5181600" cy="1524000"/>
          </a:xfrm>
          <a:prstGeom prst="rect">
            <a:avLst/>
          </a:prstGeom>
        </p:spPr>
        <p:txBody>
          <a:bodyPr rIns="0" bIns="0" anchor="b" anchorCtr="0"/>
          <a:lstStyle>
            <a:lvl1pPr>
              <a:lnSpc>
                <a:spcPct val="90000"/>
              </a:lnSpc>
              <a:defRPr sz="3733" b="0">
                <a:solidFill>
                  <a:schemeClr val="tx2"/>
                </a:solidFill>
              </a:defRPr>
            </a:lvl1pPr>
          </a:lstStyle>
          <a:p>
            <a:r>
              <a:rPr lang="en-US" dirty="0"/>
              <a:t>Section Title</a:t>
            </a:r>
          </a:p>
        </p:txBody>
      </p:sp>
      <p:sp>
        <p:nvSpPr>
          <p:cNvPr id="18" name="Subtitle 2"/>
          <p:cNvSpPr>
            <a:spLocks noGrp="1"/>
          </p:cNvSpPr>
          <p:nvPr>
            <p:ph type="subTitle" idx="1" hasCustomPrompt="1"/>
          </p:nvPr>
        </p:nvSpPr>
        <p:spPr>
          <a:xfrm>
            <a:off x="1465356" y="3954049"/>
            <a:ext cx="5849259" cy="1247353"/>
          </a:xfrm>
          <a:prstGeom prst="rect">
            <a:avLst/>
          </a:prstGeom>
        </p:spPr>
        <p:txBody>
          <a:bodyPr/>
          <a:lstStyle>
            <a:lvl1pPr marL="0" indent="0" algn="l">
              <a:lnSpc>
                <a:spcPct val="90000"/>
              </a:lnSpc>
              <a:spcBef>
                <a:spcPts val="0"/>
              </a:spcBef>
              <a:buNone/>
              <a:defRPr sz="2667" baseline="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Text Goes here</a:t>
            </a:r>
          </a:p>
        </p:txBody>
      </p:sp>
      <p:pic>
        <p:nvPicPr>
          <p:cNvPr id="7" name="Picture 6" descr="NM-Logo-Stacked-RGB.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2384" y="419100"/>
            <a:ext cx="3319032" cy="619451"/>
          </a:xfrm>
          <a:prstGeom prst="rect">
            <a:avLst/>
          </a:prstGeom>
        </p:spPr>
      </p:pic>
    </p:spTree>
    <p:extLst>
      <p:ext uri="{BB962C8B-B14F-4D97-AF65-F5344CB8AC3E}">
        <p14:creationId xmlns:p14="http://schemas.microsoft.com/office/powerpoint/2010/main" val="204934880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Section Header 4">
    <p:spTree>
      <p:nvGrpSpPr>
        <p:cNvPr id="1" name=""/>
        <p:cNvGrpSpPr/>
        <p:nvPr/>
      </p:nvGrpSpPr>
      <p:grpSpPr>
        <a:xfrm>
          <a:off x="0" y="0"/>
          <a:ext cx="0" cy="0"/>
          <a:chOff x="0" y="0"/>
          <a:chExt cx="0" cy="0"/>
        </a:xfrm>
      </p:grpSpPr>
      <p:pic>
        <p:nvPicPr>
          <p:cNvPr id="2" name="Picture 1" descr="Cadence image1rgb 16x9.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2426" y="0"/>
            <a:ext cx="12159575" cy="6858000"/>
          </a:xfrm>
          <a:prstGeom prst="rect">
            <a:avLst/>
          </a:prstGeom>
        </p:spPr>
      </p:pic>
      <p:sp>
        <p:nvSpPr>
          <p:cNvPr id="16" name="Freeform 15"/>
          <p:cNvSpPr/>
          <p:nvPr userDrawn="1"/>
        </p:nvSpPr>
        <p:spPr bwMode="gray">
          <a:xfrm>
            <a:off x="-43701" y="-43316"/>
            <a:ext cx="8920916" cy="693409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Title 1"/>
          <p:cNvSpPr>
            <a:spLocks noGrp="1"/>
          </p:cNvSpPr>
          <p:nvPr>
            <p:ph type="ctrTitle" hasCustomPrompt="1"/>
          </p:nvPr>
        </p:nvSpPr>
        <p:spPr>
          <a:xfrm>
            <a:off x="1465356" y="2356603"/>
            <a:ext cx="5181600" cy="1524000"/>
          </a:xfrm>
          <a:prstGeom prst="rect">
            <a:avLst/>
          </a:prstGeom>
        </p:spPr>
        <p:txBody>
          <a:bodyPr rIns="0" bIns="0" anchor="b" anchorCtr="0"/>
          <a:lstStyle>
            <a:lvl1pPr>
              <a:lnSpc>
                <a:spcPct val="90000"/>
              </a:lnSpc>
              <a:defRPr sz="3733" b="0">
                <a:solidFill>
                  <a:schemeClr val="tx2"/>
                </a:solidFill>
              </a:defRPr>
            </a:lvl1pPr>
          </a:lstStyle>
          <a:p>
            <a:r>
              <a:rPr lang="en-US" dirty="0"/>
              <a:t>Section Title</a:t>
            </a:r>
          </a:p>
        </p:txBody>
      </p:sp>
      <p:sp>
        <p:nvSpPr>
          <p:cNvPr id="19" name="Subtitle 2"/>
          <p:cNvSpPr>
            <a:spLocks noGrp="1"/>
          </p:cNvSpPr>
          <p:nvPr>
            <p:ph type="subTitle" idx="1" hasCustomPrompt="1"/>
          </p:nvPr>
        </p:nvSpPr>
        <p:spPr>
          <a:xfrm>
            <a:off x="1465356" y="3954049"/>
            <a:ext cx="5849259" cy="1247353"/>
          </a:xfrm>
          <a:prstGeom prst="rect">
            <a:avLst/>
          </a:prstGeom>
        </p:spPr>
        <p:txBody>
          <a:bodyPr/>
          <a:lstStyle>
            <a:lvl1pPr marL="0" indent="0" algn="l">
              <a:lnSpc>
                <a:spcPct val="90000"/>
              </a:lnSpc>
              <a:spcBef>
                <a:spcPts val="0"/>
              </a:spcBef>
              <a:buNone/>
              <a:defRPr sz="2667" baseline="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Text Goes here</a:t>
            </a:r>
          </a:p>
        </p:txBody>
      </p:sp>
      <p:pic>
        <p:nvPicPr>
          <p:cNvPr id="7" name="Picture 6" descr="NM-Logo-Stacked-RGB.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2384" y="419100"/>
            <a:ext cx="3319032" cy="619451"/>
          </a:xfrm>
          <a:prstGeom prst="rect">
            <a:avLst/>
          </a:prstGeom>
        </p:spPr>
      </p:pic>
    </p:spTree>
    <p:extLst>
      <p:ext uri="{BB962C8B-B14F-4D97-AF65-F5344CB8AC3E}">
        <p14:creationId xmlns:p14="http://schemas.microsoft.com/office/powerpoint/2010/main" val="421343459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Section Header 3">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16" name="Freeform 15"/>
          <p:cNvSpPr/>
          <p:nvPr userDrawn="1"/>
        </p:nvSpPr>
        <p:spPr bwMode="gray">
          <a:xfrm>
            <a:off x="-43701" y="-43316"/>
            <a:ext cx="8920916" cy="693409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Title 1"/>
          <p:cNvSpPr>
            <a:spLocks noGrp="1"/>
          </p:cNvSpPr>
          <p:nvPr>
            <p:ph type="ctrTitle" hasCustomPrompt="1"/>
          </p:nvPr>
        </p:nvSpPr>
        <p:spPr>
          <a:xfrm>
            <a:off x="1465356" y="2356603"/>
            <a:ext cx="5181600" cy="1524000"/>
          </a:xfrm>
          <a:prstGeom prst="rect">
            <a:avLst/>
          </a:prstGeom>
        </p:spPr>
        <p:txBody>
          <a:bodyPr rIns="0" bIns="0" anchor="b" anchorCtr="0"/>
          <a:lstStyle>
            <a:lvl1pPr>
              <a:lnSpc>
                <a:spcPct val="90000"/>
              </a:lnSpc>
              <a:defRPr sz="3733" b="0">
                <a:solidFill>
                  <a:schemeClr val="tx2"/>
                </a:solidFill>
              </a:defRPr>
            </a:lvl1pPr>
          </a:lstStyle>
          <a:p>
            <a:r>
              <a:rPr lang="en-US" dirty="0"/>
              <a:t>Section Title</a:t>
            </a:r>
          </a:p>
        </p:txBody>
      </p:sp>
      <p:sp>
        <p:nvSpPr>
          <p:cNvPr id="19" name="Subtitle 2"/>
          <p:cNvSpPr>
            <a:spLocks noGrp="1"/>
          </p:cNvSpPr>
          <p:nvPr>
            <p:ph type="subTitle" idx="1" hasCustomPrompt="1"/>
          </p:nvPr>
        </p:nvSpPr>
        <p:spPr>
          <a:xfrm>
            <a:off x="1465356" y="3954049"/>
            <a:ext cx="5849259" cy="1247353"/>
          </a:xfrm>
          <a:prstGeom prst="rect">
            <a:avLst/>
          </a:prstGeom>
        </p:spPr>
        <p:txBody>
          <a:bodyPr/>
          <a:lstStyle>
            <a:lvl1pPr marL="0" indent="0" algn="l">
              <a:lnSpc>
                <a:spcPct val="90000"/>
              </a:lnSpc>
              <a:spcBef>
                <a:spcPts val="0"/>
              </a:spcBef>
              <a:buNone/>
              <a:defRPr sz="2667" baseline="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Text Goes here</a:t>
            </a:r>
          </a:p>
        </p:txBody>
      </p:sp>
      <p:pic>
        <p:nvPicPr>
          <p:cNvPr id="7" name="Picture 6" descr="NM-Logo-Stacked-RGB.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2384" y="419100"/>
            <a:ext cx="3319032" cy="619451"/>
          </a:xfrm>
          <a:prstGeom prst="rect">
            <a:avLst/>
          </a:prstGeom>
        </p:spPr>
      </p:pic>
    </p:spTree>
    <p:extLst>
      <p:ext uri="{BB962C8B-B14F-4D97-AF65-F5344CB8AC3E}">
        <p14:creationId xmlns:p14="http://schemas.microsoft.com/office/powerpoint/2010/main" val="82683650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Section Header 2">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t="18701" r="19757" b="11918"/>
          <a:stretch/>
        </p:blipFill>
        <p:spPr>
          <a:xfrm>
            <a:off x="307208" y="-1"/>
            <a:ext cx="11884793" cy="6858001"/>
          </a:xfrm>
          <a:prstGeom prst="rect">
            <a:avLst/>
          </a:prstGeom>
        </p:spPr>
      </p:pic>
      <p:sp>
        <p:nvSpPr>
          <p:cNvPr id="16" name="Freeform 15"/>
          <p:cNvSpPr/>
          <p:nvPr userDrawn="1"/>
        </p:nvSpPr>
        <p:spPr bwMode="gray">
          <a:xfrm>
            <a:off x="-43701" y="-43316"/>
            <a:ext cx="8920916" cy="693409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Title 1"/>
          <p:cNvSpPr>
            <a:spLocks noGrp="1"/>
          </p:cNvSpPr>
          <p:nvPr>
            <p:ph type="ctrTitle" hasCustomPrompt="1"/>
          </p:nvPr>
        </p:nvSpPr>
        <p:spPr>
          <a:xfrm>
            <a:off x="1465356" y="2356603"/>
            <a:ext cx="5181600" cy="1524000"/>
          </a:xfrm>
          <a:prstGeom prst="rect">
            <a:avLst/>
          </a:prstGeom>
        </p:spPr>
        <p:txBody>
          <a:bodyPr rIns="0" bIns="0" anchor="b" anchorCtr="0"/>
          <a:lstStyle>
            <a:lvl1pPr>
              <a:lnSpc>
                <a:spcPct val="90000"/>
              </a:lnSpc>
              <a:defRPr sz="3733" b="0">
                <a:solidFill>
                  <a:schemeClr val="tx2"/>
                </a:solidFill>
              </a:defRPr>
            </a:lvl1pPr>
          </a:lstStyle>
          <a:p>
            <a:r>
              <a:rPr lang="en-US" dirty="0"/>
              <a:t>Section Title</a:t>
            </a:r>
          </a:p>
        </p:txBody>
      </p:sp>
      <p:sp>
        <p:nvSpPr>
          <p:cNvPr id="15" name="Subtitle 2"/>
          <p:cNvSpPr>
            <a:spLocks noGrp="1"/>
          </p:cNvSpPr>
          <p:nvPr>
            <p:ph type="subTitle" idx="1" hasCustomPrompt="1"/>
          </p:nvPr>
        </p:nvSpPr>
        <p:spPr>
          <a:xfrm>
            <a:off x="1465356" y="3954049"/>
            <a:ext cx="5849259" cy="1247353"/>
          </a:xfrm>
          <a:prstGeom prst="rect">
            <a:avLst/>
          </a:prstGeom>
        </p:spPr>
        <p:txBody>
          <a:bodyPr/>
          <a:lstStyle>
            <a:lvl1pPr marL="0" indent="0" algn="l">
              <a:lnSpc>
                <a:spcPct val="90000"/>
              </a:lnSpc>
              <a:spcBef>
                <a:spcPts val="0"/>
              </a:spcBef>
              <a:buNone/>
              <a:defRPr sz="2667" baseline="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Text Goes here</a:t>
            </a:r>
          </a:p>
        </p:txBody>
      </p:sp>
      <p:pic>
        <p:nvPicPr>
          <p:cNvPr id="7" name="Picture 6" descr="NM-Logo-Stacked-RGB.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2384" y="419100"/>
            <a:ext cx="3319032" cy="619451"/>
          </a:xfrm>
          <a:prstGeom prst="rect">
            <a:avLst/>
          </a:prstGeom>
        </p:spPr>
      </p:pic>
    </p:spTree>
    <p:extLst>
      <p:ext uri="{BB962C8B-B14F-4D97-AF65-F5344CB8AC3E}">
        <p14:creationId xmlns:p14="http://schemas.microsoft.com/office/powerpoint/2010/main" val="3795955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172.xml"/><Relationship Id="rId18" Type="http://schemas.openxmlformats.org/officeDocument/2006/relationships/slideLayout" Target="../slideLayouts/slideLayout177.xml"/><Relationship Id="rId26" Type="http://schemas.openxmlformats.org/officeDocument/2006/relationships/slideLayout" Target="../slideLayouts/slideLayout185.xml"/><Relationship Id="rId3" Type="http://schemas.openxmlformats.org/officeDocument/2006/relationships/slideLayout" Target="../slideLayouts/slideLayout162.xml"/><Relationship Id="rId21" Type="http://schemas.openxmlformats.org/officeDocument/2006/relationships/slideLayout" Target="../slideLayouts/slideLayout180.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17" Type="http://schemas.openxmlformats.org/officeDocument/2006/relationships/slideLayout" Target="../slideLayouts/slideLayout176.xml"/><Relationship Id="rId25" Type="http://schemas.openxmlformats.org/officeDocument/2006/relationships/slideLayout" Target="../slideLayouts/slideLayout184.xml"/><Relationship Id="rId33" Type="http://schemas.openxmlformats.org/officeDocument/2006/relationships/image" Target="../media/image6.png"/><Relationship Id="rId2" Type="http://schemas.openxmlformats.org/officeDocument/2006/relationships/slideLayout" Target="../slideLayouts/slideLayout161.xml"/><Relationship Id="rId16" Type="http://schemas.openxmlformats.org/officeDocument/2006/relationships/slideLayout" Target="../slideLayouts/slideLayout175.xml"/><Relationship Id="rId20" Type="http://schemas.openxmlformats.org/officeDocument/2006/relationships/slideLayout" Target="../slideLayouts/slideLayout179.xml"/><Relationship Id="rId29" Type="http://schemas.openxmlformats.org/officeDocument/2006/relationships/slideLayout" Target="../slideLayouts/slideLayout188.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24" Type="http://schemas.openxmlformats.org/officeDocument/2006/relationships/slideLayout" Target="../slideLayouts/slideLayout183.xml"/><Relationship Id="rId32" Type="http://schemas.openxmlformats.org/officeDocument/2006/relationships/image" Target="../media/image5.png"/><Relationship Id="rId5" Type="http://schemas.openxmlformats.org/officeDocument/2006/relationships/slideLayout" Target="../slideLayouts/slideLayout164.xml"/><Relationship Id="rId15" Type="http://schemas.openxmlformats.org/officeDocument/2006/relationships/slideLayout" Target="../slideLayouts/slideLayout174.xml"/><Relationship Id="rId23" Type="http://schemas.openxmlformats.org/officeDocument/2006/relationships/slideLayout" Target="../slideLayouts/slideLayout182.xml"/><Relationship Id="rId28" Type="http://schemas.openxmlformats.org/officeDocument/2006/relationships/slideLayout" Target="../slideLayouts/slideLayout187.xml"/><Relationship Id="rId10" Type="http://schemas.openxmlformats.org/officeDocument/2006/relationships/slideLayout" Target="../slideLayouts/slideLayout169.xml"/><Relationship Id="rId19" Type="http://schemas.openxmlformats.org/officeDocument/2006/relationships/slideLayout" Target="../slideLayouts/slideLayout178.xml"/><Relationship Id="rId31" Type="http://schemas.openxmlformats.org/officeDocument/2006/relationships/theme" Target="../theme/theme10.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slideLayout" Target="../slideLayouts/slideLayout173.xml"/><Relationship Id="rId22" Type="http://schemas.openxmlformats.org/officeDocument/2006/relationships/slideLayout" Target="../slideLayouts/slideLayout181.xml"/><Relationship Id="rId27" Type="http://schemas.openxmlformats.org/officeDocument/2006/relationships/slideLayout" Target="../slideLayouts/slideLayout186.xml"/><Relationship Id="rId30" Type="http://schemas.openxmlformats.org/officeDocument/2006/relationships/slideLayout" Target="../slideLayouts/slideLayout189.xml"/><Relationship Id="rId8" Type="http://schemas.openxmlformats.org/officeDocument/2006/relationships/slideLayout" Target="../slideLayouts/slideLayout16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9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slideLayout" Target="../slideLayouts/slideLayout213.xml"/><Relationship Id="rId18" Type="http://schemas.openxmlformats.org/officeDocument/2006/relationships/slideLayout" Target="../slideLayouts/slideLayout218.xml"/><Relationship Id="rId26" Type="http://schemas.openxmlformats.org/officeDocument/2006/relationships/slideLayout" Target="../slideLayouts/slideLayout226.xml"/><Relationship Id="rId3" Type="http://schemas.openxmlformats.org/officeDocument/2006/relationships/slideLayout" Target="../slideLayouts/slideLayout203.xml"/><Relationship Id="rId21" Type="http://schemas.openxmlformats.org/officeDocument/2006/relationships/slideLayout" Target="../slideLayouts/slideLayout221.xml"/><Relationship Id="rId7" Type="http://schemas.openxmlformats.org/officeDocument/2006/relationships/slideLayout" Target="../slideLayouts/slideLayout207.xml"/><Relationship Id="rId12" Type="http://schemas.openxmlformats.org/officeDocument/2006/relationships/slideLayout" Target="../slideLayouts/slideLayout212.xml"/><Relationship Id="rId17" Type="http://schemas.openxmlformats.org/officeDocument/2006/relationships/slideLayout" Target="../slideLayouts/slideLayout217.xml"/><Relationship Id="rId25" Type="http://schemas.openxmlformats.org/officeDocument/2006/relationships/slideLayout" Target="../slideLayouts/slideLayout225.xml"/><Relationship Id="rId2" Type="http://schemas.openxmlformats.org/officeDocument/2006/relationships/slideLayout" Target="../slideLayouts/slideLayout202.xml"/><Relationship Id="rId16" Type="http://schemas.openxmlformats.org/officeDocument/2006/relationships/slideLayout" Target="../slideLayouts/slideLayout216.xml"/><Relationship Id="rId20" Type="http://schemas.openxmlformats.org/officeDocument/2006/relationships/slideLayout" Target="../slideLayouts/slideLayout220.xml"/><Relationship Id="rId29" Type="http://schemas.openxmlformats.org/officeDocument/2006/relationships/slideLayout" Target="../slideLayouts/slideLayout229.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24" Type="http://schemas.openxmlformats.org/officeDocument/2006/relationships/slideLayout" Target="../slideLayouts/slideLayout224.xml"/><Relationship Id="rId32" Type="http://schemas.openxmlformats.org/officeDocument/2006/relationships/image" Target="../media/image6.png"/><Relationship Id="rId5" Type="http://schemas.openxmlformats.org/officeDocument/2006/relationships/slideLayout" Target="../slideLayouts/slideLayout205.xml"/><Relationship Id="rId15" Type="http://schemas.openxmlformats.org/officeDocument/2006/relationships/slideLayout" Target="../slideLayouts/slideLayout215.xml"/><Relationship Id="rId23" Type="http://schemas.openxmlformats.org/officeDocument/2006/relationships/slideLayout" Target="../slideLayouts/slideLayout223.xml"/><Relationship Id="rId28" Type="http://schemas.openxmlformats.org/officeDocument/2006/relationships/slideLayout" Target="../slideLayouts/slideLayout228.xml"/><Relationship Id="rId10" Type="http://schemas.openxmlformats.org/officeDocument/2006/relationships/slideLayout" Target="../slideLayouts/slideLayout210.xml"/><Relationship Id="rId19" Type="http://schemas.openxmlformats.org/officeDocument/2006/relationships/slideLayout" Target="../slideLayouts/slideLayout219.xml"/><Relationship Id="rId31" Type="http://schemas.openxmlformats.org/officeDocument/2006/relationships/image" Target="../media/image5.png"/><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slideLayout" Target="../slideLayouts/slideLayout214.xml"/><Relationship Id="rId22" Type="http://schemas.openxmlformats.org/officeDocument/2006/relationships/slideLayout" Target="../slideLayouts/slideLayout222.xml"/><Relationship Id="rId27" Type="http://schemas.openxmlformats.org/officeDocument/2006/relationships/slideLayout" Target="../slideLayouts/slideLayout227.xml"/><Relationship Id="rId30"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37.xml"/><Relationship Id="rId13" Type="http://schemas.openxmlformats.org/officeDocument/2006/relationships/image" Target="../media/image52.jpeg"/><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theme" Target="../theme/theme13.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48.xml"/><Relationship Id="rId13" Type="http://schemas.openxmlformats.org/officeDocument/2006/relationships/theme" Target="../theme/theme14.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slideLayout" Target="../slideLayouts/slideLayout252.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60.xml"/><Relationship Id="rId13" Type="http://schemas.openxmlformats.org/officeDocument/2006/relationships/theme" Target="../theme/theme15.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slideLayout" Target="../slideLayouts/slideLayout264.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72.xml"/><Relationship Id="rId13" Type="http://schemas.openxmlformats.org/officeDocument/2006/relationships/slideLayout" Target="../slideLayouts/slideLayout277.xml"/><Relationship Id="rId18" Type="http://schemas.openxmlformats.org/officeDocument/2006/relationships/slideLayout" Target="../slideLayouts/slideLayout282.xml"/><Relationship Id="rId26" Type="http://schemas.openxmlformats.org/officeDocument/2006/relationships/slideLayout" Target="../slideLayouts/slideLayout290.xml"/><Relationship Id="rId3" Type="http://schemas.openxmlformats.org/officeDocument/2006/relationships/slideLayout" Target="../slideLayouts/slideLayout267.xml"/><Relationship Id="rId21" Type="http://schemas.openxmlformats.org/officeDocument/2006/relationships/slideLayout" Target="../slideLayouts/slideLayout285.xml"/><Relationship Id="rId7" Type="http://schemas.openxmlformats.org/officeDocument/2006/relationships/slideLayout" Target="../slideLayouts/slideLayout271.xml"/><Relationship Id="rId12" Type="http://schemas.openxmlformats.org/officeDocument/2006/relationships/slideLayout" Target="../slideLayouts/slideLayout276.xml"/><Relationship Id="rId17" Type="http://schemas.openxmlformats.org/officeDocument/2006/relationships/slideLayout" Target="../slideLayouts/slideLayout281.xml"/><Relationship Id="rId25" Type="http://schemas.openxmlformats.org/officeDocument/2006/relationships/slideLayout" Target="../slideLayouts/slideLayout289.xml"/><Relationship Id="rId2" Type="http://schemas.openxmlformats.org/officeDocument/2006/relationships/slideLayout" Target="../slideLayouts/slideLayout266.xml"/><Relationship Id="rId16" Type="http://schemas.openxmlformats.org/officeDocument/2006/relationships/slideLayout" Target="../slideLayouts/slideLayout280.xml"/><Relationship Id="rId20" Type="http://schemas.openxmlformats.org/officeDocument/2006/relationships/slideLayout" Target="../slideLayouts/slideLayout284.xml"/><Relationship Id="rId29" Type="http://schemas.openxmlformats.org/officeDocument/2006/relationships/slideLayout" Target="../slideLayouts/slideLayout293.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24" Type="http://schemas.openxmlformats.org/officeDocument/2006/relationships/slideLayout" Target="../slideLayouts/slideLayout288.xml"/><Relationship Id="rId32" Type="http://schemas.openxmlformats.org/officeDocument/2006/relationships/image" Target="../media/image24.jpeg"/><Relationship Id="rId5" Type="http://schemas.openxmlformats.org/officeDocument/2006/relationships/slideLayout" Target="../slideLayouts/slideLayout269.xml"/><Relationship Id="rId15" Type="http://schemas.openxmlformats.org/officeDocument/2006/relationships/slideLayout" Target="../slideLayouts/slideLayout279.xml"/><Relationship Id="rId23" Type="http://schemas.openxmlformats.org/officeDocument/2006/relationships/slideLayout" Target="../slideLayouts/slideLayout287.xml"/><Relationship Id="rId28" Type="http://schemas.openxmlformats.org/officeDocument/2006/relationships/slideLayout" Target="../slideLayouts/slideLayout292.xml"/><Relationship Id="rId10" Type="http://schemas.openxmlformats.org/officeDocument/2006/relationships/slideLayout" Target="../slideLayouts/slideLayout274.xml"/><Relationship Id="rId19" Type="http://schemas.openxmlformats.org/officeDocument/2006/relationships/slideLayout" Target="../slideLayouts/slideLayout283.xml"/><Relationship Id="rId31" Type="http://schemas.openxmlformats.org/officeDocument/2006/relationships/image" Target="../media/image23.emf"/><Relationship Id="rId4" Type="http://schemas.openxmlformats.org/officeDocument/2006/relationships/slideLayout" Target="../slideLayouts/slideLayout268.xml"/><Relationship Id="rId9" Type="http://schemas.openxmlformats.org/officeDocument/2006/relationships/slideLayout" Target="../slideLayouts/slideLayout273.xml"/><Relationship Id="rId14" Type="http://schemas.openxmlformats.org/officeDocument/2006/relationships/slideLayout" Target="../slideLayouts/slideLayout278.xml"/><Relationship Id="rId22" Type="http://schemas.openxmlformats.org/officeDocument/2006/relationships/slideLayout" Target="../slideLayouts/slideLayout286.xml"/><Relationship Id="rId27" Type="http://schemas.openxmlformats.org/officeDocument/2006/relationships/slideLayout" Target="../slideLayouts/slideLayout291.xml"/><Relationship Id="rId30" Type="http://schemas.openxmlformats.org/officeDocument/2006/relationships/theme" Target="../theme/theme1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image" Target="../media/image6.png"/><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image" Target="../media/image5.png"/><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24.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23.emf"/><Relationship Id="rId2" Type="http://schemas.openxmlformats.org/officeDocument/2006/relationships/slideLayout" Target="../slideLayouts/slideLayout57.xml"/><Relationship Id="rId16" Type="http://schemas.openxmlformats.org/officeDocument/2006/relationships/theme" Target="../theme/theme4.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slideLayout" Target="../slideLayouts/slideLayout73.xml"/><Relationship Id="rId7" Type="http://schemas.openxmlformats.org/officeDocument/2006/relationships/theme" Target="../theme/theme5.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5" Type="http://schemas.openxmlformats.org/officeDocument/2006/relationships/slideLayout" Target="../slideLayouts/slideLayout75.xml"/><Relationship Id="rId4" Type="http://schemas.openxmlformats.org/officeDocument/2006/relationships/slideLayout" Target="../slideLayouts/slideLayout74.xml"/><Relationship Id="rId9" Type="http://schemas.openxmlformats.org/officeDocument/2006/relationships/image" Target="../media/image24.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theme" Target="../theme/theme6.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26" Type="http://schemas.openxmlformats.org/officeDocument/2006/relationships/slideLayout" Target="../slideLayouts/slideLayout114.xml"/><Relationship Id="rId3" Type="http://schemas.openxmlformats.org/officeDocument/2006/relationships/slideLayout" Target="../slideLayouts/slideLayout91.xml"/><Relationship Id="rId21" Type="http://schemas.openxmlformats.org/officeDocument/2006/relationships/slideLayout" Target="../slideLayouts/slideLayout109.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slideLayout" Target="../slideLayouts/slideLayout113.xml"/><Relationship Id="rId33" Type="http://schemas.openxmlformats.org/officeDocument/2006/relationships/image" Target="../media/image24.jpeg"/><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29" Type="http://schemas.openxmlformats.org/officeDocument/2006/relationships/slideLayout" Target="../slideLayouts/slideLayout117.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slideLayout" Target="../slideLayouts/slideLayout112.xml"/><Relationship Id="rId32" Type="http://schemas.openxmlformats.org/officeDocument/2006/relationships/image" Target="../media/image23.emf"/><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28" Type="http://schemas.openxmlformats.org/officeDocument/2006/relationships/slideLayout" Target="../slideLayouts/slideLayout116.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31" Type="http://schemas.openxmlformats.org/officeDocument/2006/relationships/theme" Target="../theme/theme7.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 Id="rId27" Type="http://schemas.openxmlformats.org/officeDocument/2006/relationships/slideLayout" Target="../slideLayouts/slideLayout115.xml"/><Relationship Id="rId30" Type="http://schemas.openxmlformats.org/officeDocument/2006/relationships/slideLayout" Target="../slideLayouts/slideLayout118.xml"/><Relationship Id="rId8" Type="http://schemas.openxmlformats.org/officeDocument/2006/relationships/slideLayout" Target="../slideLayouts/slideLayout96.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26" Type="http://schemas.openxmlformats.org/officeDocument/2006/relationships/slideLayout" Target="../slideLayouts/slideLayout144.xml"/><Relationship Id="rId3" Type="http://schemas.openxmlformats.org/officeDocument/2006/relationships/slideLayout" Target="../slideLayouts/slideLayout121.xml"/><Relationship Id="rId21" Type="http://schemas.openxmlformats.org/officeDocument/2006/relationships/slideLayout" Target="../slideLayouts/slideLayout139.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5" Type="http://schemas.openxmlformats.org/officeDocument/2006/relationships/slideLayout" Target="../slideLayouts/slideLayout143.xml"/><Relationship Id="rId33" Type="http://schemas.openxmlformats.org/officeDocument/2006/relationships/image" Target="../media/image47.jpeg"/><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0" Type="http://schemas.openxmlformats.org/officeDocument/2006/relationships/slideLayout" Target="../slideLayouts/slideLayout138.xml"/><Relationship Id="rId29" Type="http://schemas.openxmlformats.org/officeDocument/2006/relationships/slideLayout" Target="../slideLayouts/slideLayout147.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24" Type="http://schemas.openxmlformats.org/officeDocument/2006/relationships/slideLayout" Target="../slideLayouts/slideLayout142.xml"/><Relationship Id="rId32" Type="http://schemas.openxmlformats.org/officeDocument/2006/relationships/image" Target="../media/image23.emf"/><Relationship Id="rId5" Type="http://schemas.openxmlformats.org/officeDocument/2006/relationships/slideLayout" Target="../slideLayouts/slideLayout123.xml"/><Relationship Id="rId15" Type="http://schemas.openxmlformats.org/officeDocument/2006/relationships/slideLayout" Target="../slideLayouts/slideLayout133.xml"/><Relationship Id="rId23" Type="http://schemas.openxmlformats.org/officeDocument/2006/relationships/slideLayout" Target="../slideLayouts/slideLayout141.xml"/><Relationship Id="rId28" Type="http://schemas.openxmlformats.org/officeDocument/2006/relationships/slideLayout" Target="../slideLayouts/slideLayout146.xml"/><Relationship Id="rId10" Type="http://schemas.openxmlformats.org/officeDocument/2006/relationships/slideLayout" Target="../slideLayouts/slideLayout128.xml"/><Relationship Id="rId19" Type="http://schemas.openxmlformats.org/officeDocument/2006/relationships/slideLayout" Target="../slideLayouts/slideLayout137.xml"/><Relationship Id="rId31" Type="http://schemas.openxmlformats.org/officeDocument/2006/relationships/theme" Target="../theme/theme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 Id="rId22" Type="http://schemas.openxmlformats.org/officeDocument/2006/relationships/slideLayout" Target="../slideLayouts/slideLayout140.xml"/><Relationship Id="rId27" Type="http://schemas.openxmlformats.org/officeDocument/2006/relationships/slideLayout" Target="../slideLayouts/slideLayout145.xml"/><Relationship Id="rId30" Type="http://schemas.openxmlformats.org/officeDocument/2006/relationships/slideLayout" Target="../slideLayouts/slideLayout148.xml"/><Relationship Id="rId8" Type="http://schemas.openxmlformats.org/officeDocument/2006/relationships/slideLayout" Target="../slideLayouts/slideLayout12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9.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6"/>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accent1"/>
              </a:buClr>
              <a:buSzPts val="3600"/>
              <a:buFont typeface="Calibri"/>
              <a:buNone/>
              <a:defRPr sz="3600" b="1" i="0" u="none" strike="noStrike" cap="none">
                <a:solidFill>
                  <a:schemeClr val="accen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6"/>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1000"/>
              </a:spcBef>
              <a:spcAft>
                <a:spcPts val="0"/>
              </a:spcAft>
              <a:buClr>
                <a:schemeClr val="accent2"/>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1000"/>
              </a:spcBef>
              <a:spcAft>
                <a:spcPts val="0"/>
              </a:spcAft>
              <a:buClr>
                <a:schemeClr val="accent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10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3" name="Google Shape;13;p2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919497"/>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41346925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20799" y="137160"/>
            <a:ext cx="10285292" cy="762000"/>
          </a:xfrm>
          <a:prstGeom prst="rect">
            <a:avLst/>
          </a:prstGeom>
        </p:spPr>
        <p:txBody>
          <a:bodyPr vert="horz" lIns="0" tIns="0" rIns="91440" bIns="45720" rtlCol="0" anchor="b">
            <a:noAutofit/>
          </a:bodyPr>
          <a:lstStyle/>
          <a:p>
            <a:r>
              <a:rPr lang="en-US" dirty="0"/>
              <a:t>Click to edit Master title style</a:t>
            </a:r>
          </a:p>
        </p:txBody>
      </p:sp>
      <p:sp>
        <p:nvSpPr>
          <p:cNvPr id="3" name="Text Placeholder 2"/>
          <p:cNvSpPr>
            <a:spLocks noGrp="1"/>
          </p:cNvSpPr>
          <p:nvPr>
            <p:ph type="body" idx="1"/>
          </p:nvPr>
        </p:nvSpPr>
        <p:spPr>
          <a:xfrm>
            <a:off x="1068269" y="1621971"/>
            <a:ext cx="9399585" cy="4093029"/>
          </a:xfrm>
          <a:prstGeom prst="rect">
            <a:avLst/>
          </a:prstGeom>
        </p:spPr>
        <p:txBody>
          <a:bodyPr vert="horz" lIns="0" tIns="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3135381" y="6525849"/>
            <a:ext cx="1143119" cy="168275"/>
          </a:xfrm>
          <a:prstGeom prst="rect">
            <a:avLst/>
          </a:prstGeom>
        </p:spPr>
        <p:txBody>
          <a:bodyPr vert="horz" wrap="none" lIns="0" tIns="0" rIns="0" bIns="0" rtlCol="0" anchor="b"/>
          <a:lstStyle>
            <a:lvl1pPr algn="l">
              <a:defRPr sz="800">
                <a:solidFill>
                  <a:schemeClr val="tx1"/>
                </a:solidFill>
              </a:defRPr>
            </a:lvl1pPr>
          </a:lstStyle>
          <a:p>
            <a:fld id="{FB47CE97-8ABC-4380-8FC9-26CD65B77B43}" type="datetime1">
              <a:rPr lang="en-US" smtClean="0">
                <a:solidFill>
                  <a:srgbClr val="54585A"/>
                </a:solidFill>
              </a:rPr>
              <a:t>5/27/2022</a:t>
            </a:fld>
            <a:endParaRPr lang="en-US" dirty="0">
              <a:solidFill>
                <a:srgbClr val="54585A"/>
              </a:solidFill>
            </a:endParaRPr>
          </a:p>
        </p:txBody>
      </p:sp>
      <p:sp>
        <p:nvSpPr>
          <p:cNvPr id="5" name="Footer Placeholder 4"/>
          <p:cNvSpPr>
            <a:spLocks noGrp="1"/>
          </p:cNvSpPr>
          <p:nvPr>
            <p:ph type="ftr" sz="quarter" idx="3"/>
          </p:nvPr>
        </p:nvSpPr>
        <p:spPr>
          <a:xfrm>
            <a:off x="4162659" y="6484127"/>
            <a:ext cx="6908800" cy="231267"/>
          </a:xfrm>
          <a:prstGeom prst="rect">
            <a:avLst/>
          </a:prstGeom>
        </p:spPr>
        <p:txBody>
          <a:bodyPr vert="horz" lIns="0" tIns="0" rIns="0" bIns="0" rtlCol="0" anchor="b"/>
          <a:lstStyle>
            <a:lvl1pPr algn="r">
              <a:defRPr sz="1400">
                <a:solidFill>
                  <a:schemeClr val="tx1"/>
                </a:solidFill>
              </a:defRPr>
            </a:lvl1pPr>
          </a:lstStyle>
          <a:p>
            <a:endParaRPr lang="en-US" dirty="0">
              <a:solidFill>
                <a:srgbClr val="54585A"/>
              </a:solidFill>
            </a:endParaRPr>
          </a:p>
        </p:txBody>
      </p:sp>
      <p:sp>
        <p:nvSpPr>
          <p:cNvPr id="6" name="Slide Number Placeholder 5"/>
          <p:cNvSpPr>
            <a:spLocks noGrp="1"/>
          </p:cNvSpPr>
          <p:nvPr>
            <p:ph type="sldNum" sz="quarter" idx="4"/>
          </p:nvPr>
        </p:nvSpPr>
        <p:spPr>
          <a:xfrm>
            <a:off x="11074405" y="6484127"/>
            <a:ext cx="462327" cy="231267"/>
          </a:xfrm>
          <a:prstGeom prst="rect">
            <a:avLst/>
          </a:prstGeom>
        </p:spPr>
        <p:txBody>
          <a:bodyPr vert="horz" wrap="none" lIns="0" tIns="0" rIns="0" bIns="0" rtlCol="0" anchor="b"/>
          <a:lstStyle>
            <a:lvl1pPr algn="r">
              <a:defRPr sz="1400">
                <a:solidFill>
                  <a:schemeClr val="accent2"/>
                </a:solidFill>
              </a:defRPr>
            </a:lvl1pPr>
          </a:lstStyle>
          <a:p>
            <a:fld id="{0D558541-60C9-42A2-8392-FF12533A6B7A}" type="slidenum">
              <a:rPr lang="en-US" smtClean="0">
                <a:solidFill>
                  <a:srgbClr val="B1ACCE"/>
                </a:solidFill>
              </a:rPr>
              <a:pPr/>
              <a:t>‹#›</a:t>
            </a:fld>
            <a:endParaRPr lang="en-US" dirty="0">
              <a:solidFill>
                <a:srgbClr val="B1ACCE"/>
              </a:solidFill>
            </a:endParaRPr>
          </a:p>
        </p:txBody>
      </p:sp>
      <p:pic>
        <p:nvPicPr>
          <p:cNvPr id="12" name="Picture 11"/>
          <p:cNvPicPr>
            <a:picLocks noChangeAspect="1"/>
          </p:cNvPicPr>
          <p:nvPr userDrawn="1"/>
        </p:nvPicPr>
        <p:blipFill>
          <a:blip r:embed="rId32" cstate="email">
            <a:extLst>
              <a:ext uri="{28A0092B-C50C-407E-A947-70E740481C1C}">
                <a14:useLocalDpi xmlns:a14="http://schemas.microsoft.com/office/drawing/2010/main"/>
              </a:ext>
            </a:extLst>
          </a:blip>
          <a:stretch>
            <a:fillRect/>
          </a:stretch>
        </p:blipFill>
        <p:spPr>
          <a:xfrm>
            <a:off x="-14796" y="474224"/>
            <a:ext cx="1178563" cy="304801"/>
          </a:xfrm>
          <a:prstGeom prst="rect">
            <a:avLst/>
          </a:prstGeom>
        </p:spPr>
      </p:pic>
      <p:pic>
        <p:nvPicPr>
          <p:cNvPr id="9" name="Picture 8"/>
          <p:cNvPicPr>
            <a:picLocks noChangeAspect="1"/>
          </p:cNvPicPr>
          <p:nvPr userDrawn="1"/>
        </p:nvPicPr>
        <p:blipFill>
          <a:blip r:embed="rId33" cstate="email">
            <a:extLst>
              <a:ext uri="{28A0092B-C50C-407E-A947-70E740481C1C}">
                <a14:useLocalDpi xmlns:a14="http://schemas.microsoft.com/office/drawing/2010/main"/>
              </a:ext>
            </a:extLst>
          </a:blip>
          <a:stretch>
            <a:fillRect/>
          </a:stretch>
        </p:blipFill>
        <p:spPr>
          <a:xfrm>
            <a:off x="727899" y="6400807"/>
            <a:ext cx="1896032" cy="265285"/>
          </a:xfrm>
          <a:prstGeom prst="rect">
            <a:avLst/>
          </a:prstGeom>
        </p:spPr>
      </p:pic>
    </p:spTree>
    <p:extLst>
      <p:ext uri="{BB962C8B-B14F-4D97-AF65-F5344CB8AC3E}">
        <p14:creationId xmlns:p14="http://schemas.microsoft.com/office/powerpoint/2010/main" val="2641163528"/>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 id="2147483843" r:id="rId15"/>
    <p:sldLayoutId id="2147483844" r:id="rId16"/>
    <p:sldLayoutId id="2147483845" r:id="rId17"/>
    <p:sldLayoutId id="2147483846" r:id="rId18"/>
    <p:sldLayoutId id="2147483847" r:id="rId19"/>
    <p:sldLayoutId id="2147483848" r:id="rId20"/>
    <p:sldLayoutId id="2147483849" r:id="rId21"/>
    <p:sldLayoutId id="2147483850" r:id="rId22"/>
    <p:sldLayoutId id="2147483851" r:id="rId23"/>
    <p:sldLayoutId id="2147483852" r:id="rId24"/>
    <p:sldLayoutId id="2147483853" r:id="rId25"/>
    <p:sldLayoutId id="2147483854" r:id="rId26"/>
    <p:sldLayoutId id="2147483855" r:id="rId27"/>
    <p:sldLayoutId id="2147483856" r:id="rId28"/>
    <p:sldLayoutId id="2147483857" r:id="rId29"/>
    <p:sldLayoutId id="2147483858" r:id="rId30"/>
  </p:sldLayoutIdLst>
  <p:hf hdr="0" ftr="0" dt="0"/>
  <p:txStyles>
    <p:titleStyle>
      <a:lvl1pPr algn="l" defTabSz="914354" rtl="0" eaLnBrk="1" latinLnBrk="0" hangingPunct="1">
        <a:lnSpc>
          <a:spcPct val="85000"/>
        </a:lnSpc>
        <a:spcBef>
          <a:spcPct val="0"/>
        </a:spcBef>
        <a:buNone/>
        <a:defRPr sz="2800" kern="1200" spc="-51" baseline="0">
          <a:solidFill>
            <a:schemeClr val="tx2"/>
          </a:solidFill>
          <a:latin typeface="+mj-lt"/>
          <a:ea typeface="+mj-ea"/>
          <a:cs typeface="+mj-cs"/>
        </a:defRPr>
      </a:lvl1pPr>
    </p:titleStyle>
    <p:bodyStyle>
      <a:lvl1pPr marL="174617" indent="-174617" algn="l" defTabSz="914354" rtl="0" eaLnBrk="1" latinLnBrk="0" hangingPunct="1">
        <a:spcBef>
          <a:spcPct val="20000"/>
        </a:spcBef>
        <a:buClr>
          <a:schemeClr val="accent1"/>
        </a:buClr>
        <a:buFont typeface="Arial" pitchFamily="34" charset="0"/>
        <a:buChar char="•"/>
        <a:defRPr sz="1851" kern="1200" spc="-51" baseline="0">
          <a:solidFill>
            <a:schemeClr val="tx1"/>
          </a:solidFill>
          <a:latin typeface="+mn-lt"/>
          <a:ea typeface="+mn-ea"/>
          <a:cs typeface="+mn-cs"/>
        </a:defRPr>
      </a:lvl1pPr>
      <a:lvl2pPr marL="457178" indent="-250812" algn="l" defTabSz="914354" rtl="0" eaLnBrk="1" latinLnBrk="0" hangingPunct="1">
        <a:spcBef>
          <a:spcPct val="20000"/>
        </a:spcBef>
        <a:buClr>
          <a:srgbClr val="605F62"/>
        </a:buClr>
        <a:buFont typeface="Symbol" pitchFamily="18" charset="2"/>
        <a:buChar char="-"/>
        <a:defRPr sz="1851" kern="1200" spc="-51" baseline="0">
          <a:solidFill>
            <a:schemeClr val="tx1"/>
          </a:solidFill>
          <a:latin typeface="+mn-lt"/>
          <a:ea typeface="+mn-ea"/>
          <a:cs typeface="+mn-cs"/>
        </a:defRPr>
      </a:lvl2pPr>
      <a:lvl3pPr marL="620683" indent="-163505" algn="l" defTabSz="914354" rtl="0" eaLnBrk="1" latinLnBrk="0" hangingPunct="1">
        <a:spcBef>
          <a:spcPct val="20000"/>
        </a:spcBef>
        <a:buClr>
          <a:srgbClr val="605F62"/>
        </a:buClr>
        <a:buFont typeface="Arial" pitchFamily="34" charset="0"/>
        <a:buChar char="•"/>
        <a:defRPr sz="1400" kern="1200" spc="-51" baseline="0">
          <a:solidFill>
            <a:schemeClr val="tx1"/>
          </a:solidFill>
          <a:latin typeface="+mn-lt"/>
          <a:ea typeface="+mn-ea"/>
          <a:cs typeface="+mn-cs"/>
        </a:defRPr>
      </a:lvl3pPr>
      <a:lvl4pPr marL="804823" indent="-173030" algn="l" defTabSz="914354" rtl="0" eaLnBrk="1" latinLnBrk="0" hangingPunct="1">
        <a:spcBef>
          <a:spcPct val="20000"/>
        </a:spcBef>
        <a:buClr>
          <a:srgbClr val="605F62"/>
        </a:buClr>
        <a:buFont typeface="Arial" pitchFamily="34" charset="0"/>
        <a:buChar char="•"/>
        <a:defRPr sz="1400" kern="1200" spc="-51" baseline="0">
          <a:solidFill>
            <a:schemeClr val="tx1"/>
          </a:solidFill>
          <a:latin typeface="+mn-lt"/>
          <a:ea typeface="+mn-ea"/>
          <a:cs typeface="+mn-cs"/>
        </a:defRPr>
      </a:lvl4pPr>
      <a:lvl5pPr marL="968326" indent="-163505" algn="l" defTabSz="914354" rtl="0" eaLnBrk="1" latinLnBrk="0" hangingPunct="1">
        <a:spcBef>
          <a:spcPct val="20000"/>
        </a:spcBef>
        <a:buClr>
          <a:srgbClr val="605F62"/>
        </a:buClr>
        <a:buFont typeface="Arial" pitchFamily="34" charset="0"/>
        <a:buChar char="•"/>
        <a:defRPr sz="1400" kern="1200" spc="-51" baseline="0">
          <a:solidFill>
            <a:schemeClr val="tx1"/>
          </a:solidFill>
          <a:latin typeface="+mn-lt"/>
          <a:ea typeface="+mn-ea"/>
          <a:cs typeface="+mn-cs"/>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F6100-AB96-473C-87B3-E0F1E02B1939}" type="datetimeFigureOut">
              <a:rPr lang="en-US" smtClean="0"/>
              <a:t>5/27/2022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DB9E49-DF70-4625-9FDD-958E5DFF8B00}" type="slidenum">
              <a:rPr lang="en-US" smtClean="0"/>
              <a:t>‹#›</a:t>
            </a:fld>
            <a:endParaRPr lang="en-US"/>
          </a:p>
        </p:txBody>
      </p:sp>
    </p:spTree>
    <p:extLst>
      <p:ext uri="{BB962C8B-B14F-4D97-AF65-F5344CB8AC3E}">
        <p14:creationId xmlns:p14="http://schemas.microsoft.com/office/powerpoint/2010/main" val="2747016316"/>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20799" y="137160"/>
            <a:ext cx="10285292" cy="762000"/>
          </a:xfrm>
          <a:prstGeom prst="rect">
            <a:avLst/>
          </a:prstGeom>
        </p:spPr>
        <p:txBody>
          <a:bodyPr vert="horz" lIns="0" tIns="0" rIns="91440" bIns="45720" rtlCol="0" anchor="b">
            <a:noAutofit/>
          </a:bodyPr>
          <a:lstStyle/>
          <a:p>
            <a:r>
              <a:rPr lang="en-US" dirty="0"/>
              <a:t>Click to edit Master title style</a:t>
            </a:r>
          </a:p>
        </p:txBody>
      </p:sp>
      <p:sp>
        <p:nvSpPr>
          <p:cNvPr id="3" name="Text Placeholder 2"/>
          <p:cNvSpPr>
            <a:spLocks noGrp="1"/>
          </p:cNvSpPr>
          <p:nvPr>
            <p:ph type="body" idx="1"/>
          </p:nvPr>
        </p:nvSpPr>
        <p:spPr>
          <a:xfrm>
            <a:off x="1068264" y="1621971"/>
            <a:ext cx="9399585" cy="4093029"/>
          </a:xfrm>
          <a:prstGeom prst="rect">
            <a:avLst/>
          </a:prstGeom>
        </p:spPr>
        <p:txBody>
          <a:bodyPr vert="horz" lIns="0" tIns="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3135375" y="6525842"/>
            <a:ext cx="1143119" cy="168275"/>
          </a:xfrm>
          <a:prstGeom prst="rect">
            <a:avLst/>
          </a:prstGeom>
        </p:spPr>
        <p:txBody>
          <a:bodyPr vert="horz" wrap="none" lIns="0" tIns="0" rIns="0" bIns="0" rtlCol="0" anchor="b"/>
          <a:lstStyle>
            <a:lvl1pPr algn="l">
              <a:defRPr sz="800">
                <a:solidFill>
                  <a:schemeClr val="tx1"/>
                </a:solidFill>
              </a:defRPr>
            </a:lvl1pPr>
          </a:lstStyle>
          <a:p>
            <a:fld id="{D2A88C3D-4B7D-4B76-9628-CCE8BF2A68E2}" type="datetime1">
              <a:rPr lang="en-US" smtClean="0">
                <a:solidFill>
                  <a:srgbClr val="54585A"/>
                </a:solidFill>
              </a:rPr>
              <a:pPr/>
              <a:t>5/27/2022</a:t>
            </a:fld>
            <a:endParaRPr lang="en-US" dirty="0">
              <a:solidFill>
                <a:srgbClr val="54585A"/>
              </a:solidFill>
            </a:endParaRPr>
          </a:p>
        </p:txBody>
      </p:sp>
      <p:sp>
        <p:nvSpPr>
          <p:cNvPr id="5" name="Footer Placeholder 4"/>
          <p:cNvSpPr>
            <a:spLocks noGrp="1"/>
          </p:cNvSpPr>
          <p:nvPr>
            <p:ph type="ftr" sz="quarter" idx="3"/>
          </p:nvPr>
        </p:nvSpPr>
        <p:spPr>
          <a:xfrm>
            <a:off x="4162659" y="6484127"/>
            <a:ext cx="6908800" cy="231266"/>
          </a:xfrm>
          <a:prstGeom prst="rect">
            <a:avLst/>
          </a:prstGeom>
        </p:spPr>
        <p:txBody>
          <a:bodyPr vert="horz" lIns="0" tIns="0" rIns="0" bIns="0" rtlCol="0" anchor="b"/>
          <a:lstStyle>
            <a:lvl1pPr algn="r">
              <a:defRPr sz="1400">
                <a:solidFill>
                  <a:schemeClr val="tx1"/>
                </a:solidFill>
              </a:defRPr>
            </a:lvl1pPr>
          </a:lstStyle>
          <a:p>
            <a:endParaRPr lang="en-US" dirty="0">
              <a:solidFill>
                <a:srgbClr val="54585A"/>
              </a:solidFill>
            </a:endParaRPr>
          </a:p>
        </p:txBody>
      </p:sp>
      <p:sp>
        <p:nvSpPr>
          <p:cNvPr id="6" name="Slide Number Placeholder 5"/>
          <p:cNvSpPr>
            <a:spLocks noGrp="1"/>
          </p:cNvSpPr>
          <p:nvPr>
            <p:ph type="sldNum" sz="quarter" idx="4"/>
          </p:nvPr>
        </p:nvSpPr>
        <p:spPr>
          <a:xfrm>
            <a:off x="11074399" y="6484127"/>
            <a:ext cx="462327" cy="231266"/>
          </a:xfrm>
          <a:prstGeom prst="rect">
            <a:avLst/>
          </a:prstGeom>
        </p:spPr>
        <p:txBody>
          <a:bodyPr vert="horz" wrap="none" lIns="0" tIns="0" rIns="0" bIns="0" rtlCol="0" anchor="b"/>
          <a:lstStyle>
            <a:lvl1pPr algn="r">
              <a:defRPr sz="1400">
                <a:solidFill>
                  <a:schemeClr val="accent2"/>
                </a:solidFill>
              </a:defRPr>
            </a:lvl1pPr>
          </a:lstStyle>
          <a:p>
            <a:fld id="{0D558541-60C9-42A2-8392-FF12533A6B7A}" type="slidenum">
              <a:rPr lang="en-US" smtClean="0">
                <a:solidFill>
                  <a:srgbClr val="B1ACCE"/>
                </a:solidFill>
              </a:rPr>
              <a:pPr/>
              <a:t>‹#›</a:t>
            </a:fld>
            <a:endParaRPr lang="en-US" dirty="0">
              <a:solidFill>
                <a:srgbClr val="B1ACCE"/>
              </a:solidFill>
            </a:endParaRPr>
          </a:p>
        </p:txBody>
      </p:sp>
      <p:pic>
        <p:nvPicPr>
          <p:cNvPr id="12" name="Picture 11"/>
          <p:cNvPicPr>
            <a:picLocks noChangeAspect="1"/>
          </p:cNvPicPr>
          <p:nvPr userDrawn="1"/>
        </p:nvPicPr>
        <p:blipFill>
          <a:blip r:embed="rId31" cstate="email">
            <a:extLst>
              <a:ext uri="{28A0092B-C50C-407E-A947-70E740481C1C}">
                <a14:useLocalDpi xmlns:a14="http://schemas.microsoft.com/office/drawing/2010/main"/>
              </a:ext>
            </a:extLst>
          </a:blip>
          <a:stretch>
            <a:fillRect/>
          </a:stretch>
        </p:blipFill>
        <p:spPr>
          <a:xfrm>
            <a:off x="-14796" y="474216"/>
            <a:ext cx="1178563" cy="304801"/>
          </a:xfrm>
          <a:prstGeom prst="rect">
            <a:avLst/>
          </a:prstGeom>
        </p:spPr>
      </p:pic>
      <p:pic>
        <p:nvPicPr>
          <p:cNvPr id="9" name="Picture 8"/>
          <p:cNvPicPr>
            <a:picLocks noChangeAspect="1"/>
          </p:cNvPicPr>
          <p:nvPr userDrawn="1"/>
        </p:nvPicPr>
        <p:blipFill>
          <a:blip r:embed="rId32" cstate="email">
            <a:extLst>
              <a:ext uri="{28A0092B-C50C-407E-A947-70E740481C1C}">
                <a14:useLocalDpi xmlns:a14="http://schemas.microsoft.com/office/drawing/2010/main"/>
              </a:ext>
            </a:extLst>
          </a:blip>
          <a:stretch>
            <a:fillRect/>
          </a:stretch>
        </p:blipFill>
        <p:spPr>
          <a:xfrm>
            <a:off x="727899" y="6400800"/>
            <a:ext cx="1896032" cy="265285"/>
          </a:xfrm>
          <a:prstGeom prst="rect">
            <a:avLst/>
          </a:prstGeom>
        </p:spPr>
      </p:pic>
    </p:spTree>
    <p:extLst>
      <p:ext uri="{BB962C8B-B14F-4D97-AF65-F5344CB8AC3E}">
        <p14:creationId xmlns:p14="http://schemas.microsoft.com/office/powerpoint/2010/main" val="1153465790"/>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 id="2147483883" r:id="rId12"/>
    <p:sldLayoutId id="2147483884" r:id="rId13"/>
    <p:sldLayoutId id="2147483885" r:id="rId14"/>
    <p:sldLayoutId id="2147483886" r:id="rId15"/>
    <p:sldLayoutId id="2147483887" r:id="rId16"/>
    <p:sldLayoutId id="2147483888" r:id="rId17"/>
    <p:sldLayoutId id="2147483889" r:id="rId18"/>
    <p:sldLayoutId id="2147483890" r:id="rId19"/>
    <p:sldLayoutId id="2147483891" r:id="rId20"/>
    <p:sldLayoutId id="2147483892" r:id="rId21"/>
    <p:sldLayoutId id="2147483893" r:id="rId22"/>
    <p:sldLayoutId id="2147483894" r:id="rId23"/>
    <p:sldLayoutId id="2147483895" r:id="rId24"/>
    <p:sldLayoutId id="2147483896" r:id="rId25"/>
    <p:sldLayoutId id="2147483897" r:id="rId26"/>
    <p:sldLayoutId id="2147483898" r:id="rId27"/>
    <p:sldLayoutId id="2147483899" r:id="rId28"/>
    <p:sldLayoutId id="2147483900" r:id="rId29"/>
  </p:sldLayoutIdLst>
  <p:hf hdr="0" ftr="0" dt="0"/>
  <p:txStyles>
    <p:titleStyle>
      <a:lvl1pPr algn="l" defTabSz="914400" rtl="0" eaLnBrk="1" latinLnBrk="0" hangingPunct="1">
        <a:lnSpc>
          <a:spcPct val="85000"/>
        </a:lnSpc>
        <a:spcBef>
          <a:spcPct val="0"/>
        </a:spcBef>
        <a:buNone/>
        <a:defRPr sz="2800" kern="1200" spc="-50" baseline="0">
          <a:solidFill>
            <a:schemeClr val="tx2"/>
          </a:solidFill>
          <a:latin typeface="+mj-lt"/>
          <a:ea typeface="+mj-ea"/>
          <a:cs typeface="+mj-cs"/>
        </a:defRPr>
      </a:lvl1pPr>
    </p:titleStyle>
    <p:bodyStyle>
      <a:lvl1pPr marL="174625" indent="-174625" algn="l" defTabSz="914400" rtl="0" eaLnBrk="1" latinLnBrk="0" hangingPunct="1">
        <a:spcBef>
          <a:spcPct val="20000"/>
        </a:spcBef>
        <a:buClr>
          <a:schemeClr val="accent1"/>
        </a:buClr>
        <a:buFont typeface="Arial" pitchFamily="34" charset="0"/>
        <a:buChar char="•"/>
        <a:defRPr sz="1850" kern="1200" spc="-50" baseline="0">
          <a:solidFill>
            <a:schemeClr val="tx1"/>
          </a:solidFill>
          <a:latin typeface="+mn-lt"/>
          <a:ea typeface="+mn-ea"/>
          <a:cs typeface="+mn-cs"/>
        </a:defRPr>
      </a:lvl1pPr>
      <a:lvl2pPr marL="457200" indent="-250825" algn="l" defTabSz="914400" rtl="0" eaLnBrk="1" latinLnBrk="0" hangingPunct="1">
        <a:spcBef>
          <a:spcPct val="20000"/>
        </a:spcBef>
        <a:buClr>
          <a:srgbClr val="605F62"/>
        </a:buClr>
        <a:buFont typeface="Symbol" pitchFamily="18" charset="2"/>
        <a:buChar char="-"/>
        <a:defRPr sz="1850" kern="1200" spc="-50" baseline="0">
          <a:solidFill>
            <a:schemeClr val="tx1"/>
          </a:solidFill>
          <a:latin typeface="+mn-lt"/>
          <a:ea typeface="+mn-ea"/>
          <a:cs typeface="+mn-cs"/>
        </a:defRPr>
      </a:lvl2pPr>
      <a:lvl3pPr marL="620713" indent="-163513"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3pPr>
      <a:lvl4pPr marL="804863" indent="-173038"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4pPr>
      <a:lvl5pPr marL="968375" indent="-163513"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5600" y="327600"/>
            <a:ext cx="11318400" cy="486000"/>
          </a:xfrm>
          <a:prstGeom prst="rect">
            <a:avLst/>
          </a:prstGeom>
        </p:spPr>
        <p:txBody>
          <a:bodyPr vert="horz" lIns="91440" tIns="45720" rIns="91440" bIns="45720" rtlCol="0" anchor="ctr">
            <a:noAutofit/>
          </a:bodyPr>
          <a:lstStyle/>
          <a:p>
            <a:r>
              <a:rPr lang="en-US"/>
              <a:t>Click to edit Master title style</a:t>
            </a:r>
            <a:endParaRPr lang="en-CA" dirty="0"/>
          </a:p>
        </p:txBody>
      </p:sp>
      <p:sp>
        <p:nvSpPr>
          <p:cNvPr id="3" name="Text Placeholder 2"/>
          <p:cNvSpPr>
            <a:spLocks noGrp="1"/>
          </p:cNvSpPr>
          <p:nvPr>
            <p:ph type="body" idx="1"/>
          </p:nvPr>
        </p:nvSpPr>
        <p:spPr>
          <a:xfrm>
            <a:off x="446400" y="1357298"/>
            <a:ext cx="11313600" cy="443510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7" name="Footer Placeholder 5"/>
          <p:cNvSpPr txBox="1">
            <a:spLocks/>
          </p:cNvSpPr>
          <p:nvPr/>
        </p:nvSpPr>
        <p:spPr>
          <a:xfrm>
            <a:off x="4285129" y="6407711"/>
            <a:ext cx="7416800" cy="365125"/>
          </a:xfrm>
          <a:prstGeom prst="rect">
            <a:avLst/>
          </a:prstGeom>
        </p:spPr>
        <p:txBody>
          <a:bodyPr/>
          <a:lstStyle>
            <a:lvl1pPr algn="r">
              <a:defRPr sz="1200">
                <a:solidFill>
                  <a:srgbClr val="7399C6"/>
                </a:solidFill>
                <a:latin typeface="Times New Roman" pitchFamily="18" charset="0"/>
                <a:cs typeface="Times New Roman" pitchFamily="18"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399C6"/>
                </a:solidFill>
                <a:effectLst/>
                <a:uLnTx/>
                <a:uFillTx/>
                <a:latin typeface="Times New Roman" pitchFamily="18" charset="0"/>
                <a:ea typeface="+mn-ea"/>
                <a:cs typeface="Times New Roman" pitchFamily="18" charset="0"/>
              </a:rPr>
              <a:t>Dedicated to Doctors. Committed to Patients.</a:t>
            </a:r>
          </a:p>
        </p:txBody>
      </p:sp>
      <p:sp>
        <p:nvSpPr>
          <p:cNvPr id="6" name="Slide Number Placeholder 5"/>
          <p:cNvSpPr>
            <a:spLocks noGrp="1"/>
          </p:cNvSpPr>
          <p:nvPr>
            <p:ph type="sldNum" sz="quarter" idx="4"/>
          </p:nvPr>
        </p:nvSpPr>
        <p:spPr>
          <a:xfrm>
            <a:off x="11239536" y="71415"/>
            <a:ext cx="6667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4D0C07F-0492-4187-AEDE-2AE399CAE64A}" type="slidenum">
              <a:rPr lang="en-US" smtClean="0"/>
              <a:pPr>
                <a:defRPr/>
              </a:pPr>
              <a:t>‹#›</a:t>
            </a:fld>
            <a:endParaRPr lang="en-US" dirty="0"/>
          </a:p>
        </p:txBody>
      </p:sp>
      <p:sp>
        <p:nvSpPr>
          <p:cNvPr id="10" name="Date Placeholder 9"/>
          <p:cNvSpPr>
            <a:spLocks noGrp="1"/>
          </p:cNvSpPr>
          <p:nvPr>
            <p:ph type="dt" sz="half" idx="2"/>
          </p:nvPr>
        </p:nvSpPr>
        <p:spPr>
          <a:xfrm>
            <a:off x="3809984" y="6357959"/>
            <a:ext cx="2844800" cy="365125"/>
          </a:xfrm>
          <a:prstGeom prst="rect">
            <a:avLst/>
          </a:prstGeom>
        </p:spPr>
        <p:txBody>
          <a:bodyPr vert="horz" lIns="91440" tIns="45720" rIns="91440" bIns="45720" rtlCol="0" anchor="ctr"/>
          <a:lstStyle>
            <a:lvl1pPr algn="ctr">
              <a:defRPr sz="1200" baseline="0">
                <a:solidFill>
                  <a:schemeClr val="bg2"/>
                </a:solidFill>
                <a:latin typeface="Times New Roman" pitchFamily="18" charset="0"/>
              </a:defRPr>
            </a:lvl1pPr>
          </a:lstStyle>
          <a:p>
            <a:pPr>
              <a:defRPr/>
            </a:pPr>
            <a:endParaRPr lang="en-US" dirty="0"/>
          </a:p>
        </p:txBody>
      </p:sp>
      <p:pic>
        <p:nvPicPr>
          <p:cNvPr id="9" name="Picture 8" descr="OMA_PhysicianHP_logo.JPG"/>
          <p:cNvPicPr>
            <a:picLocks noChangeAspect="1"/>
          </p:cNvPicPr>
          <p:nvPr/>
        </p:nvPicPr>
        <p:blipFill>
          <a:blip r:embed="rId13" cstate="print"/>
          <a:stretch>
            <a:fillRect/>
          </a:stretch>
        </p:blipFill>
        <p:spPr>
          <a:xfrm>
            <a:off x="476211" y="6143644"/>
            <a:ext cx="1677084" cy="489600"/>
          </a:xfrm>
          <a:prstGeom prst="rect">
            <a:avLst/>
          </a:prstGeom>
        </p:spPr>
      </p:pic>
    </p:spTree>
    <p:extLst>
      <p:ext uri="{BB962C8B-B14F-4D97-AF65-F5344CB8AC3E}">
        <p14:creationId xmlns:p14="http://schemas.microsoft.com/office/powerpoint/2010/main" val="3097249951"/>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p:txStyles>
    <p:titleStyle>
      <a:lvl1pPr algn="l" defTabSz="914400" rtl="0" eaLnBrk="1" latinLnBrk="0" hangingPunct="1">
        <a:spcBef>
          <a:spcPct val="0"/>
        </a:spcBef>
        <a:buNone/>
        <a:defRPr sz="3600" b="1"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65113" indent="-265113" algn="l" defTabSz="914400" rtl="0" eaLnBrk="1" latinLnBrk="0" hangingPunct="1">
        <a:lnSpc>
          <a:spcPct val="125000"/>
        </a:lnSpc>
        <a:spcBef>
          <a:spcPts val="1200"/>
        </a:spcBef>
        <a:buClr>
          <a:schemeClr val="bg2"/>
        </a:buClr>
        <a:buFont typeface="Arial" pitchFamily="34" charset="0"/>
        <a:buChar char="•"/>
        <a:defRPr sz="2400" kern="1200">
          <a:solidFill>
            <a:schemeClr val="tx1"/>
          </a:solidFill>
          <a:latin typeface="+mn-lt"/>
          <a:ea typeface="+mn-ea"/>
          <a:cs typeface="+mn-cs"/>
        </a:defRPr>
      </a:lvl1pPr>
      <a:lvl2pPr marL="539750" indent="-193675" algn="l" defTabSz="914400" rtl="0" eaLnBrk="1" latinLnBrk="0" hangingPunct="1">
        <a:spcBef>
          <a:spcPts val="0"/>
        </a:spcBef>
        <a:buClr>
          <a:schemeClr val="bg2"/>
        </a:buClr>
        <a:buFont typeface="Arial" pitchFamily="34" charset="0"/>
        <a:buChar char="–"/>
        <a:defRPr sz="2000" kern="1200">
          <a:solidFill>
            <a:schemeClr val="tx1"/>
          </a:solidFill>
          <a:latin typeface="+mn-lt"/>
          <a:ea typeface="+mn-ea"/>
          <a:cs typeface="+mn-cs"/>
        </a:defRPr>
      </a:lvl2pPr>
      <a:lvl3pPr marL="895350" indent="-182563" algn="l" defTabSz="914400" rtl="0" eaLnBrk="1" latinLnBrk="0" hangingPunct="1">
        <a:spcBef>
          <a:spcPct val="20000"/>
        </a:spcBef>
        <a:buClr>
          <a:schemeClr val="bg2"/>
        </a:buClr>
        <a:buFont typeface="Arial" pitchFamily="34" charset="0"/>
        <a:buChar char="•"/>
        <a:defRPr sz="1800" kern="1200">
          <a:solidFill>
            <a:schemeClr val="tx1"/>
          </a:solidFill>
          <a:latin typeface="+mn-lt"/>
          <a:ea typeface="+mn-ea"/>
          <a:cs typeface="+mn-cs"/>
        </a:defRPr>
      </a:lvl3pPr>
      <a:lvl4pPr marL="1252538" indent="-173038"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1619250" indent="-18415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6D4E91-E23B-4D05-9ACD-4B77A413944F}" type="datetimeFigureOut">
              <a:rPr lang="en-US" smtClean="0"/>
              <a:t>5/27/2022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350EB5-FAE6-497F-94A2-9AAA1D03B3C5}" type="slidenum">
              <a:rPr lang="en-US" smtClean="0"/>
              <a:t>‹#›</a:t>
            </a:fld>
            <a:endParaRPr lang="en-US"/>
          </a:p>
        </p:txBody>
      </p:sp>
    </p:spTree>
    <p:extLst>
      <p:ext uri="{BB962C8B-B14F-4D97-AF65-F5344CB8AC3E}">
        <p14:creationId xmlns:p14="http://schemas.microsoft.com/office/powerpoint/2010/main" val="300039020"/>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 id="21474839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A2EFEF-E1B6-47F7-AF26-7CD6C640C445}" type="datetimeFigureOut">
              <a:rPr lang="en-US" smtClean="0"/>
              <a:t>5/27/2022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3FC5DC-FCA9-473C-9B6B-CEE566963AEB}" type="slidenum">
              <a:rPr lang="en-US" smtClean="0"/>
              <a:t>‹#›</a:t>
            </a:fld>
            <a:endParaRPr lang="en-US"/>
          </a:p>
        </p:txBody>
      </p:sp>
    </p:spTree>
    <p:extLst>
      <p:ext uri="{BB962C8B-B14F-4D97-AF65-F5344CB8AC3E}">
        <p14:creationId xmlns:p14="http://schemas.microsoft.com/office/powerpoint/2010/main" val="1382437784"/>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Title Placeholder 1"/>
          <p:cNvSpPr>
            <a:spLocks noGrp="1"/>
          </p:cNvSpPr>
          <p:nvPr>
            <p:ph type="title"/>
          </p:nvPr>
        </p:nvSpPr>
        <p:spPr>
          <a:xfrm>
            <a:off x="1467472" y="168284"/>
            <a:ext cx="9546576" cy="1016000"/>
          </a:xfrm>
          <a:prstGeom prst="rect">
            <a:avLst/>
          </a:prstGeom>
        </p:spPr>
        <p:txBody>
          <a:bodyPr vert="horz" lIns="0" tIns="0" rIns="91440" bIns="45720" rtlCol="0" anchor="b">
            <a:noAutofit/>
          </a:bodyPr>
          <a:lstStyle/>
          <a:p>
            <a:r>
              <a:rPr lang="en-US" dirty="0"/>
              <a:t>Click to edit Master title style</a:t>
            </a:r>
          </a:p>
        </p:txBody>
      </p:sp>
      <p:sp>
        <p:nvSpPr>
          <p:cNvPr id="17" name="Text Placeholder 2"/>
          <p:cNvSpPr>
            <a:spLocks noGrp="1"/>
          </p:cNvSpPr>
          <p:nvPr>
            <p:ph type="body" idx="1"/>
          </p:nvPr>
        </p:nvSpPr>
        <p:spPr>
          <a:xfrm>
            <a:off x="1243479" y="2033045"/>
            <a:ext cx="9800452" cy="3971939"/>
          </a:xfrm>
          <a:prstGeom prst="rect">
            <a:avLst/>
          </a:prstGeom>
        </p:spPr>
        <p:txBody>
          <a:bodyPr vert="horz" lIns="0" tIns="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Date Placeholder 3"/>
          <p:cNvSpPr>
            <a:spLocks noGrp="1"/>
          </p:cNvSpPr>
          <p:nvPr>
            <p:ph type="dt" sz="half" idx="2"/>
          </p:nvPr>
        </p:nvSpPr>
        <p:spPr>
          <a:xfrm>
            <a:off x="3133344" y="6445093"/>
            <a:ext cx="1133856" cy="224367"/>
          </a:xfrm>
          <a:prstGeom prst="rect">
            <a:avLst/>
          </a:prstGeom>
        </p:spPr>
        <p:txBody>
          <a:bodyPr vert="horz" wrap="none" lIns="0" tIns="0" rIns="0" bIns="0" rtlCol="0" anchor="b"/>
          <a:lstStyle>
            <a:lvl1pPr>
              <a:defRPr lang="en-US" sz="1067" smtClean="0"/>
            </a:lvl1pPr>
          </a:lstStyle>
          <a:p>
            <a:fld id="{4A248F1C-6F0B-4A8B-8E6A-EF1B403B8065}" type="datetime1">
              <a:rPr lang="en-US" smtClean="0"/>
              <a:t>5/27/2022</a:t>
            </a:fld>
            <a:endParaRPr lang="en-US" dirty="0"/>
          </a:p>
        </p:txBody>
      </p:sp>
      <p:sp>
        <p:nvSpPr>
          <p:cNvPr id="19" name="Footer Placeholder 4"/>
          <p:cNvSpPr>
            <a:spLocks noGrp="1"/>
          </p:cNvSpPr>
          <p:nvPr>
            <p:ph type="ftr" sz="quarter" idx="3"/>
          </p:nvPr>
        </p:nvSpPr>
        <p:spPr>
          <a:xfrm>
            <a:off x="4162659" y="6382711"/>
            <a:ext cx="6908800" cy="308355"/>
          </a:xfrm>
          <a:prstGeom prst="rect">
            <a:avLst/>
          </a:prstGeom>
        </p:spPr>
        <p:txBody>
          <a:bodyPr vert="horz" lIns="0" tIns="0" rIns="0" bIns="0" rtlCol="0" anchor="b"/>
          <a:lstStyle>
            <a:lvl1pPr algn="r">
              <a:defRPr sz="1867">
                <a:solidFill>
                  <a:schemeClr val="tx1"/>
                </a:solidFill>
              </a:defRPr>
            </a:lvl1pPr>
          </a:lstStyle>
          <a:p>
            <a:endParaRPr lang="en-US" dirty="0">
              <a:solidFill>
                <a:srgbClr val="605F62"/>
              </a:solidFill>
            </a:endParaRPr>
          </a:p>
        </p:txBody>
      </p:sp>
      <p:sp>
        <p:nvSpPr>
          <p:cNvPr id="20" name="Slide Number Placeholder 5"/>
          <p:cNvSpPr>
            <a:spLocks noGrp="1"/>
          </p:cNvSpPr>
          <p:nvPr>
            <p:ph type="sldNum" sz="quarter" idx="4"/>
          </p:nvPr>
        </p:nvSpPr>
        <p:spPr>
          <a:xfrm>
            <a:off x="11074399" y="6382712"/>
            <a:ext cx="462327" cy="308355"/>
          </a:xfrm>
          <a:prstGeom prst="rect">
            <a:avLst/>
          </a:prstGeom>
        </p:spPr>
        <p:txBody>
          <a:bodyPr vert="horz" wrap="none" lIns="0" tIns="0" rIns="0" bIns="0" rtlCol="0" anchor="b"/>
          <a:lstStyle>
            <a:lvl1pPr algn="r">
              <a:defRPr sz="1867">
                <a:solidFill>
                  <a:schemeClr val="accent2"/>
                </a:solidFill>
              </a:defRPr>
            </a:lvl1pPr>
          </a:lstStyle>
          <a:p>
            <a:fld id="{0D558541-60C9-42A2-8392-FF12533A6B7A}" type="slidenum">
              <a:rPr lang="en-US" smtClean="0"/>
              <a:pPr/>
              <a:t>‹#›</a:t>
            </a:fld>
            <a:endParaRPr lang="en-US" dirty="0"/>
          </a:p>
        </p:txBody>
      </p:sp>
      <p:pic>
        <p:nvPicPr>
          <p:cNvPr id="6" name="Picture 5" descr="PPT-RGB-Shapes.ai"/>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391883" y="531199"/>
            <a:ext cx="2012521" cy="703725"/>
          </a:xfrm>
          <a:prstGeom prst="rect">
            <a:avLst/>
          </a:prstGeom>
        </p:spPr>
      </p:pic>
      <p:pic>
        <p:nvPicPr>
          <p:cNvPr id="2" name="Picture 1" descr="NM-Logo-Stacked-RGB.jp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885997" y="6274835"/>
            <a:ext cx="1979161" cy="369383"/>
          </a:xfrm>
          <a:prstGeom prst="rect">
            <a:avLst/>
          </a:prstGeom>
        </p:spPr>
      </p:pic>
    </p:spTree>
    <p:extLst>
      <p:ext uri="{BB962C8B-B14F-4D97-AF65-F5344CB8AC3E}">
        <p14:creationId xmlns:p14="http://schemas.microsoft.com/office/powerpoint/2010/main" val="937606567"/>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 id="2147483951" r:id="rId12"/>
    <p:sldLayoutId id="2147483952" r:id="rId13"/>
    <p:sldLayoutId id="2147483953" r:id="rId14"/>
    <p:sldLayoutId id="2147483954" r:id="rId15"/>
    <p:sldLayoutId id="2147483955" r:id="rId16"/>
    <p:sldLayoutId id="2147483956" r:id="rId17"/>
    <p:sldLayoutId id="2147483957" r:id="rId18"/>
    <p:sldLayoutId id="2147483958" r:id="rId19"/>
    <p:sldLayoutId id="2147483959" r:id="rId20"/>
    <p:sldLayoutId id="2147483960" r:id="rId21"/>
    <p:sldLayoutId id="2147483961" r:id="rId22"/>
    <p:sldLayoutId id="2147483962" r:id="rId23"/>
    <p:sldLayoutId id="2147483963" r:id="rId24"/>
    <p:sldLayoutId id="2147483964" r:id="rId25"/>
    <p:sldLayoutId id="2147483965" r:id="rId26"/>
    <p:sldLayoutId id="2147483966" r:id="rId27"/>
    <p:sldLayoutId id="2147483967" r:id="rId28"/>
    <p:sldLayoutId id="2147483968" r:id="rId29"/>
  </p:sldLayoutIdLst>
  <p:hf hdr="0" ftr="0"/>
  <p:txStyles>
    <p:titleStyle>
      <a:lvl1pPr algn="l" defTabSz="609585" rtl="0" eaLnBrk="1" latinLnBrk="0" hangingPunct="1">
        <a:lnSpc>
          <a:spcPct val="90000"/>
        </a:lnSpc>
        <a:spcBef>
          <a:spcPct val="0"/>
        </a:spcBef>
        <a:buNone/>
        <a:defRPr sz="3733" kern="1200">
          <a:solidFill>
            <a:schemeClr val="tx2"/>
          </a:solidFill>
          <a:latin typeface="+mj-lt"/>
          <a:ea typeface="+mj-ea"/>
          <a:cs typeface="+mj-cs"/>
        </a:defRPr>
      </a:lvl1pPr>
    </p:titleStyle>
    <p:bodyStyle>
      <a:lvl1pPr marL="232828" indent="-232828" algn="l" defTabSz="609585" rtl="0" eaLnBrk="1" latinLnBrk="0" hangingPunct="1">
        <a:spcBef>
          <a:spcPct val="20000"/>
        </a:spcBef>
        <a:buClr>
          <a:schemeClr val="accent1"/>
        </a:buClr>
        <a:buFont typeface="Arial"/>
        <a:buChar char="•"/>
        <a:defRPr sz="2267" kern="1200">
          <a:solidFill>
            <a:schemeClr val="tx1"/>
          </a:solidFill>
          <a:latin typeface="+mn-lt"/>
          <a:ea typeface="+mn-ea"/>
          <a:cs typeface="+mn-cs"/>
        </a:defRPr>
      </a:lvl1pPr>
      <a:lvl2pPr marL="537620" indent="-304792" algn="l" defTabSz="609585" rtl="0" eaLnBrk="1" latinLnBrk="0" hangingPunct="1">
        <a:spcBef>
          <a:spcPct val="20000"/>
        </a:spcBef>
        <a:buFont typeface="Lucida Grande"/>
        <a:buChar char="-"/>
        <a:defRPr sz="2267" kern="1200">
          <a:solidFill>
            <a:schemeClr val="tx1"/>
          </a:solidFill>
          <a:latin typeface="+mn-lt"/>
          <a:ea typeface="+mn-ea"/>
          <a:cs typeface="+mn-cs"/>
        </a:defRPr>
      </a:lvl2pPr>
      <a:lvl3pPr marL="840296" indent="-232828" algn="l" defTabSz="609585" rtl="0" eaLnBrk="1" latinLnBrk="0" hangingPunct="1">
        <a:spcBef>
          <a:spcPct val="20000"/>
        </a:spcBef>
        <a:buFont typeface="Arial"/>
        <a:buChar char="•"/>
        <a:defRPr sz="1867" kern="1200">
          <a:solidFill>
            <a:schemeClr val="tx1"/>
          </a:solidFill>
          <a:latin typeface="+mn-lt"/>
          <a:ea typeface="+mn-ea"/>
          <a:cs typeface="+mn-cs"/>
        </a:defRPr>
      </a:lvl3pPr>
      <a:lvl4pPr marL="1062540" indent="-222245" algn="l" defTabSz="609585" rtl="0" eaLnBrk="1" latinLnBrk="0" hangingPunct="1">
        <a:spcBef>
          <a:spcPct val="20000"/>
        </a:spcBef>
        <a:buFont typeface="Arial"/>
        <a:buChar char="•"/>
        <a:defRPr sz="1867" kern="1200">
          <a:solidFill>
            <a:schemeClr val="tx1"/>
          </a:solidFill>
          <a:latin typeface="+mn-lt"/>
          <a:ea typeface="+mn-ea"/>
          <a:cs typeface="+mn-cs"/>
        </a:defRPr>
      </a:lvl4pPr>
      <a:lvl5pPr marL="1295368" indent="-232828" algn="l" defTabSz="609585" rtl="0" eaLnBrk="1" latinLnBrk="0" hangingPunct="1">
        <a:spcBef>
          <a:spcPct val="20000"/>
        </a:spcBef>
        <a:buFont typeface="Arial"/>
        <a:buChar char="•"/>
        <a:defRPr sz="18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20799" y="137160"/>
            <a:ext cx="10285292" cy="762000"/>
          </a:xfrm>
          <a:prstGeom prst="rect">
            <a:avLst/>
          </a:prstGeom>
        </p:spPr>
        <p:txBody>
          <a:bodyPr vert="horz" lIns="0" tIns="0" rIns="91440" bIns="45720" rtlCol="0" anchor="b">
            <a:noAutofit/>
          </a:bodyPr>
          <a:lstStyle/>
          <a:p>
            <a:r>
              <a:rPr lang="en-US" dirty="0"/>
              <a:t>Click to edit Master title style</a:t>
            </a:r>
          </a:p>
        </p:txBody>
      </p:sp>
      <p:sp>
        <p:nvSpPr>
          <p:cNvPr id="3" name="Text Placeholder 2"/>
          <p:cNvSpPr>
            <a:spLocks noGrp="1"/>
          </p:cNvSpPr>
          <p:nvPr>
            <p:ph type="body" idx="1"/>
          </p:nvPr>
        </p:nvSpPr>
        <p:spPr>
          <a:xfrm>
            <a:off x="1068269" y="1621971"/>
            <a:ext cx="9399585" cy="4093029"/>
          </a:xfrm>
          <a:prstGeom prst="rect">
            <a:avLst/>
          </a:prstGeom>
        </p:spPr>
        <p:txBody>
          <a:bodyPr vert="horz" lIns="0" tIns="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3135381" y="6525849"/>
            <a:ext cx="1143119" cy="168275"/>
          </a:xfrm>
          <a:prstGeom prst="rect">
            <a:avLst/>
          </a:prstGeom>
        </p:spPr>
        <p:txBody>
          <a:bodyPr vert="horz" wrap="none" lIns="0" tIns="0" rIns="0" bIns="0" rtlCol="0" anchor="b"/>
          <a:lstStyle>
            <a:lvl1pPr algn="l">
              <a:defRPr sz="800">
                <a:solidFill>
                  <a:schemeClr val="tx1"/>
                </a:solidFill>
              </a:defRPr>
            </a:lvl1pPr>
          </a:lstStyle>
          <a:p>
            <a:fld id="{FB47CE97-8ABC-4380-8FC9-26CD65B77B43}" type="datetime1">
              <a:rPr lang="en-US" smtClean="0">
                <a:solidFill>
                  <a:srgbClr val="54585A"/>
                </a:solidFill>
              </a:rPr>
              <a:t>5/27/2022</a:t>
            </a:fld>
            <a:endParaRPr lang="en-US" dirty="0">
              <a:solidFill>
                <a:srgbClr val="54585A"/>
              </a:solidFill>
            </a:endParaRPr>
          </a:p>
        </p:txBody>
      </p:sp>
      <p:sp>
        <p:nvSpPr>
          <p:cNvPr id="5" name="Footer Placeholder 4"/>
          <p:cNvSpPr>
            <a:spLocks noGrp="1"/>
          </p:cNvSpPr>
          <p:nvPr>
            <p:ph type="ftr" sz="quarter" idx="3"/>
          </p:nvPr>
        </p:nvSpPr>
        <p:spPr>
          <a:xfrm>
            <a:off x="4162659" y="6484127"/>
            <a:ext cx="6908800" cy="231267"/>
          </a:xfrm>
          <a:prstGeom prst="rect">
            <a:avLst/>
          </a:prstGeom>
        </p:spPr>
        <p:txBody>
          <a:bodyPr vert="horz" lIns="0" tIns="0" rIns="0" bIns="0" rtlCol="0" anchor="b"/>
          <a:lstStyle>
            <a:lvl1pPr algn="r">
              <a:defRPr sz="1400">
                <a:solidFill>
                  <a:schemeClr val="tx1"/>
                </a:solidFill>
              </a:defRPr>
            </a:lvl1pPr>
          </a:lstStyle>
          <a:p>
            <a:endParaRPr lang="en-US" dirty="0">
              <a:solidFill>
                <a:srgbClr val="54585A"/>
              </a:solidFill>
            </a:endParaRPr>
          </a:p>
        </p:txBody>
      </p:sp>
      <p:sp>
        <p:nvSpPr>
          <p:cNvPr id="6" name="Slide Number Placeholder 5"/>
          <p:cNvSpPr>
            <a:spLocks noGrp="1"/>
          </p:cNvSpPr>
          <p:nvPr>
            <p:ph type="sldNum" sz="quarter" idx="4"/>
          </p:nvPr>
        </p:nvSpPr>
        <p:spPr>
          <a:xfrm>
            <a:off x="11074405" y="6484127"/>
            <a:ext cx="462327" cy="231267"/>
          </a:xfrm>
          <a:prstGeom prst="rect">
            <a:avLst/>
          </a:prstGeom>
        </p:spPr>
        <p:txBody>
          <a:bodyPr vert="horz" wrap="none" lIns="0" tIns="0" rIns="0" bIns="0" rtlCol="0" anchor="b"/>
          <a:lstStyle>
            <a:lvl1pPr algn="r">
              <a:defRPr sz="1400">
                <a:solidFill>
                  <a:schemeClr val="accent2"/>
                </a:solidFill>
              </a:defRPr>
            </a:lvl1pPr>
          </a:lstStyle>
          <a:p>
            <a:fld id="{0D558541-60C9-42A2-8392-FF12533A6B7A}" type="slidenum">
              <a:rPr lang="en-US" smtClean="0">
                <a:solidFill>
                  <a:srgbClr val="B1ACCE"/>
                </a:solidFill>
              </a:rPr>
              <a:pPr/>
              <a:t>‹#›</a:t>
            </a:fld>
            <a:endParaRPr lang="en-US" dirty="0">
              <a:solidFill>
                <a:srgbClr val="B1ACCE"/>
              </a:solidFill>
            </a:endParaRPr>
          </a:p>
        </p:txBody>
      </p:sp>
      <p:pic>
        <p:nvPicPr>
          <p:cNvPr id="12" name="Picture 11"/>
          <p:cNvPicPr>
            <a:picLocks noChangeAspect="1"/>
          </p:cNvPicPr>
          <p:nvPr userDrawn="1"/>
        </p:nvPicPr>
        <p:blipFill>
          <a:blip r:embed="rId32" cstate="email">
            <a:extLst>
              <a:ext uri="{28A0092B-C50C-407E-A947-70E740481C1C}">
                <a14:useLocalDpi xmlns:a14="http://schemas.microsoft.com/office/drawing/2010/main"/>
              </a:ext>
            </a:extLst>
          </a:blip>
          <a:stretch>
            <a:fillRect/>
          </a:stretch>
        </p:blipFill>
        <p:spPr>
          <a:xfrm>
            <a:off x="-14796" y="474224"/>
            <a:ext cx="1178563" cy="304801"/>
          </a:xfrm>
          <a:prstGeom prst="rect">
            <a:avLst/>
          </a:prstGeom>
        </p:spPr>
      </p:pic>
      <p:pic>
        <p:nvPicPr>
          <p:cNvPr id="9" name="Picture 8"/>
          <p:cNvPicPr>
            <a:picLocks noChangeAspect="1"/>
          </p:cNvPicPr>
          <p:nvPr userDrawn="1"/>
        </p:nvPicPr>
        <p:blipFill>
          <a:blip r:embed="rId33" cstate="email">
            <a:extLst>
              <a:ext uri="{28A0092B-C50C-407E-A947-70E740481C1C}">
                <a14:useLocalDpi xmlns:a14="http://schemas.microsoft.com/office/drawing/2010/main"/>
              </a:ext>
            </a:extLst>
          </a:blip>
          <a:stretch>
            <a:fillRect/>
          </a:stretch>
        </p:blipFill>
        <p:spPr>
          <a:xfrm>
            <a:off x="727899" y="6400807"/>
            <a:ext cx="1896032" cy="265285"/>
          </a:xfrm>
          <a:prstGeom prst="rect">
            <a:avLst/>
          </a:prstGeom>
        </p:spPr>
      </p:pic>
    </p:spTree>
    <p:extLst>
      <p:ext uri="{BB962C8B-B14F-4D97-AF65-F5344CB8AC3E}">
        <p14:creationId xmlns:p14="http://schemas.microsoft.com/office/powerpoint/2010/main" val="366308079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 id="2147483703" r:id="rId30"/>
  </p:sldLayoutIdLst>
  <p:hf hdr="0" ftr="0" dt="0"/>
  <p:txStyles>
    <p:titleStyle>
      <a:lvl1pPr algn="l" defTabSz="914354" rtl="0" eaLnBrk="1" latinLnBrk="0" hangingPunct="1">
        <a:lnSpc>
          <a:spcPct val="85000"/>
        </a:lnSpc>
        <a:spcBef>
          <a:spcPct val="0"/>
        </a:spcBef>
        <a:buNone/>
        <a:defRPr sz="2800" kern="1200" spc="-51" baseline="0">
          <a:solidFill>
            <a:schemeClr val="tx2"/>
          </a:solidFill>
          <a:latin typeface="+mj-lt"/>
          <a:ea typeface="+mj-ea"/>
          <a:cs typeface="+mj-cs"/>
        </a:defRPr>
      </a:lvl1pPr>
    </p:titleStyle>
    <p:bodyStyle>
      <a:lvl1pPr marL="174617" indent="-174617" algn="l" defTabSz="914354" rtl="0" eaLnBrk="1" latinLnBrk="0" hangingPunct="1">
        <a:spcBef>
          <a:spcPct val="20000"/>
        </a:spcBef>
        <a:buClr>
          <a:schemeClr val="accent1"/>
        </a:buClr>
        <a:buFont typeface="Arial" pitchFamily="34" charset="0"/>
        <a:buChar char="•"/>
        <a:defRPr sz="1851" kern="1200" spc="-51" baseline="0">
          <a:solidFill>
            <a:schemeClr val="tx1"/>
          </a:solidFill>
          <a:latin typeface="+mn-lt"/>
          <a:ea typeface="+mn-ea"/>
          <a:cs typeface="+mn-cs"/>
        </a:defRPr>
      </a:lvl1pPr>
      <a:lvl2pPr marL="457178" indent="-250812" algn="l" defTabSz="914354" rtl="0" eaLnBrk="1" latinLnBrk="0" hangingPunct="1">
        <a:spcBef>
          <a:spcPct val="20000"/>
        </a:spcBef>
        <a:buClr>
          <a:srgbClr val="605F62"/>
        </a:buClr>
        <a:buFont typeface="Symbol" pitchFamily="18" charset="2"/>
        <a:buChar char="-"/>
        <a:defRPr sz="1851" kern="1200" spc="-51" baseline="0">
          <a:solidFill>
            <a:schemeClr val="tx1"/>
          </a:solidFill>
          <a:latin typeface="+mn-lt"/>
          <a:ea typeface="+mn-ea"/>
          <a:cs typeface="+mn-cs"/>
        </a:defRPr>
      </a:lvl2pPr>
      <a:lvl3pPr marL="620683" indent="-163505" algn="l" defTabSz="914354" rtl="0" eaLnBrk="1" latinLnBrk="0" hangingPunct="1">
        <a:spcBef>
          <a:spcPct val="20000"/>
        </a:spcBef>
        <a:buClr>
          <a:srgbClr val="605F62"/>
        </a:buClr>
        <a:buFont typeface="Arial" pitchFamily="34" charset="0"/>
        <a:buChar char="•"/>
        <a:defRPr sz="1400" kern="1200" spc="-51" baseline="0">
          <a:solidFill>
            <a:schemeClr val="tx1"/>
          </a:solidFill>
          <a:latin typeface="+mn-lt"/>
          <a:ea typeface="+mn-ea"/>
          <a:cs typeface="+mn-cs"/>
        </a:defRPr>
      </a:lvl3pPr>
      <a:lvl4pPr marL="804823" indent="-173030" algn="l" defTabSz="914354" rtl="0" eaLnBrk="1" latinLnBrk="0" hangingPunct="1">
        <a:spcBef>
          <a:spcPct val="20000"/>
        </a:spcBef>
        <a:buClr>
          <a:srgbClr val="605F62"/>
        </a:buClr>
        <a:buFont typeface="Arial" pitchFamily="34" charset="0"/>
        <a:buChar char="•"/>
        <a:defRPr sz="1400" kern="1200" spc="-51" baseline="0">
          <a:solidFill>
            <a:schemeClr val="tx1"/>
          </a:solidFill>
          <a:latin typeface="+mn-lt"/>
          <a:ea typeface="+mn-ea"/>
          <a:cs typeface="+mn-cs"/>
        </a:defRPr>
      </a:lvl4pPr>
      <a:lvl5pPr marL="968326" indent="-163505" algn="l" defTabSz="914354" rtl="0" eaLnBrk="1" latinLnBrk="0" hangingPunct="1">
        <a:spcBef>
          <a:spcPct val="20000"/>
        </a:spcBef>
        <a:buClr>
          <a:srgbClr val="605F62"/>
        </a:buClr>
        <a:buFont typeface="Arial" pitchFamily="34" charset="0"/>
        <a:buChar char="•"/>
        <a:defRPr sz="1400" kern="1200" spc="-51" baseline="0">
          <a:solidFill>
            <a:schemeClr val="tx1"/>
          </a:solidFill>
          <a:latin typeface="+mn-lt"/>
          <a:ea typeface="+mn-ea"/>
          <a:cs typeface="+mn-cs"/>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26D4E91-E23B-4D05-9ACD-4B77A413944F}" type="datetimeFigureOut">
              <a:rPr lang="en-US" smtClean="0"/>
              <a:t>5/27/2022</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7350EB5-FAE6-497F-94A2-9AAA1D03B3C5}" type="slidenum">
              <a:rPr lang="en-US" smtClean="0"/>
              <a:t>‹#›</a:t>
            </a:fld>
            <a:endParaRPr lang="en-US"/>
          </a:p>
        </p:txBody>
      </p:sp>
    </p:spTree>
    <p:extLst>
      <p:ext uri="{BB962C8B-B14F-4D97-AF65-F5344CB8AC3E}">
        <p14:creationId xmlns:p14="http://schemas.microsoft.com/office/powerpoint/2010/main" val="269519267"/>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Title Placeholder 1"/>
          <p:cNvSpPr>
            <a:spLocks noGrp="1"/>
          </p:cNvSpPr>
          <p:nvPr>
            <p:ph type="title"/>
          </p:nvPr>
        </p:nvSpPr>
        <p:spPr>
          <a:xfrm>
            <a:off x="1467472" y="168284"/>
            <a:ext cx="9546576" cy="1016000"/>
          </a:xfrm>
          <a:prstGeom prst="rect">
            <a:avLst/>
          </a:prstGeom>
        </p:spPr>
        <p:txBody>
          <a:bodyPr vert="horz" lIns="0" tIns="0" rIns="91440" bIns="45720" rtlCol="0" anchor="b">
            <a:noAutofit/>
          </a:bodyPr>
          <a:lstStyle/>
          <a:p>
            <a:r>
              <a:rPr lang="en-US" dirty="0"/>
              <a:t>Click to edit Master title style</a:t>
            </a:r>
          </a:p>
        </p:txBody>
      </p:sp>
      <p:sp>
        <p:nvSpPr>
          <p:cNvPr id="17" name="Text Placeholder 2"/>
          <p:cNvSpPr>
            <a:spLocks noGrp="1"/>
          </p:cNvSpPr>
          <p:nvPr>
            <p:ph type="body" idx="1"/>
          </p:nvPr>
        </p:nvSpPr>
        <p:spPr>
          <a:xfrm>
            <a:off x="1243479" y="2033045"/>
            <a:ext cx="9800452" cy="3971939"/>
          </a:xfrm>
          <a:prstGeom prst="rect">
            <a:avLst/>
          </a:prstGeom>
        </p:spPr>
        <p:txBody>
          <a:bodyPr vert="horz" lIns="0" tIns="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Date Placeholder 3"/>
          <p:cNvSpPr>
            <a:spLocks noGrp="1"/>
          </p:cNvSpPr>
          <p:nvPr>
            <p:ph type="dt" sz="half" idx="2"/>
          </p:nvPr>
        </p:nvSpPr>
        <p:spPr>
          <a:xfrm>
            <a:off x="3133344" y="6445093"/>
            <a:ext cx="1133856" cy="224367"/>
          </a:xfrm>
          <a:prstGeom prst="rect">
            <a:avLst/>
          </a:prstGeom>
        </p:spPr>
        <p:txBody>
          <a:bodyPr vert="horz" wrap="none" lIns="0" tIns="0" rIns="0" bIns="0" rtlCol="0" anchor="b"/>
          <a:lstStyle>
            <a:lvl1pPr>
              <a:defRPr lang="en-US" sz="1067" smtClean="0"/>
            </a:lvl1pPr>
          </a:lstStyle>
          <a:p>
            <a:endParaRPr lang="en-US" dirty="0"/>
          </a:p>
        </p:txBody>
      </p:sp>
      <p:sp>
        <p:nvSpPr>
          <p:cNvPr id="19" name="Footer Placeholder 4"/>
          <p:cNvSpPr>
            <a:spLocks noGrp="1"/>
          </p:cNvSpPr>
          <p:nvPr>
            <p:ph type="ftr" sz="quarter" idx="3"/>
          </p:nvPr>
        </p:nvSpPr>
        <p:spPr>
          <a:xfrm>
            <a:off x="4162659" y="6382711"/>
            <a:ext cx="6908800" cy="308355"/>
          </a:xfrm>
          <a:prstGeom prst="rect">
            <a:avLst/>
          </a:prstGeom>
        </p:spPr>
        <p:txBody>
          <a:bodyPr vert="horz" lIns="0" tIns="0" rIns="0" bIns="0" rtlCol="0" anchor="b"/>
          <a:lstStyle>
            <a:lvl1pPr algn="r">
              <a:defRPr sz="1867">
                <a:solidFill>
                  <a:schemeClr val="tx1"/>
                </a:solidFill>
              </a:defRPr>
            </a:lvl1pPr>
          </a:lstStyle>
          <a:p>
            <a:endParaRPr lang="en-US" dirty="0">
              <a:solidFill>
                <a:srgbClr val="605F62"/>
              </a:solidFill>
            </a:endParaRPr>
          </a:p>
        </p:txBody>
      </p:sp>
      <p:sp>
        <p:nvSpPr>
          <p:cNvPr id="20" name="Slide Number Placeholder 5"/>
          <p:cNvSpPr>
            <a:spLocks noGrp="1"/>
          </p:cNvSpPr>
          <p:nvPr>
            <p:ph type="sldNum" sz="quarter" idx="4"/>
          </p:nvPr>
        </p:nvSpPr>
        <p:spPr>
          <a:xfrm>
            <a:off x="11074399" y="6382712"/>
            <a:ext cx="462327" cy="308355"/>
          </a:xfrm>
          <a:prstGeom prst="rect">
            <a:avLst/>
          </a:prstGeom>
        </p:spPr>
        <p:txBody>
          <a:bodyPr vert="horz" wrap="none" lIns="0" tIns="0" rIns="0" bIns="0" rtlCol="0" anchor="b"/>
          <a:lstStyle>
            <a:lvl1pPr algn="r">
              <a:defRPr sz="1867">
                <a:solidFill>
                  <a:schemeClr val="accent2"/>
                </a:solidFill>
              </a:defRPr>
            </a:lvl1pPr>
          </a:lstStyle>
          <a:p>
            <a:fld id="{0D558541-60C9-42A2-8392-FF12533A6B7A}" type="slidenum">
              <a:rPr lang="en-US" smtClean="0"/>
              <a:pPr/>
              <a:t>‹#›</a:t>
            </a:fld>
            <a:endParaRPr lang="en-US" dirty="0"/>
          </a:p>
        </p:txBody>
      </p:sp>
      <p:pic>
        <p:nvPicPr>
          <p:cNvPr id="6" name="Picture 5" descr="PPT-RGB-Shapes.ai"/>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1883" y="531199"/>
            <a:ext cx="2012521" cy="703725"/>
          </a:xfrm>
          <a:prstGeom prst="rect">
            <a:avLst/>
          </a:prstGeom>
        </p:spPr>
      </p:pic>
      <p:pic>
        <p:nvPicPr>
          <p:cNvPr id="2" name="Picture 1" descr="NM-Logo-Stacked-RGB.jp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885997" y="6274835"/>
            <a:ext cx="1979161" cy="369383"/>
          </a:xfrm>
          <a:prstGeom prst="rect">
            <a:avLst/>
          </a:prstGeom>
        </p:spPr>
      </p:pic>
    </p:spTree>
    <p:extLst>
      <p:ext uri="{BB962C8B-B14F-4D97-AF65-F5344CB8AC3E}">
        <p14:creationId xmlns:p14="http://schemas.microsoft.com/office/powerpoint/2010/main" val="575461265"/>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Lst>
  <p:hf sldNum="0" hdr="0" ftr="0" dt="0"/>
  <p:txStyles>
    <p:titleStyle>
      <a:lvl1pPr algn="l" defTabSz="609585" rtl="0" eaLnBrk="1" latinLnBrk="0" hangingPunct="1">
        <a:lnSpc>
          <a:spcPct val="90000"/>
        </a:lnSpc>
        <a:spcBef>
          <a:spcPct val="0"/>
        </a:spcBef>
        <a:buNone/>
        <a:defRPr sz="3733" kern="1200">
          <a:solidFill>
            <a:schemeClr val="tx2"/>
          </a:solidFill>
          <a:latin typeface="+mj-lt"/>
          <a:ea typeface="+mj-ea"/>
          <a:cs typeface="+mj-cs"/>
        </a:defRPr>
      </a:lvl1pPr>
    </p:titleStyle>
    <p:bodyStyle>
      <a:lvl1pPr marL="232828" indent="-232828" algn="l" defTabSz="609585" rtl="0" eaLnBrk="1" latinLnBrk="0" hangingPunct="1">
        <a:spcBef>
          <a:spcPct val="20000"/>
        </a:spcBef>
        <a:buClr>
          <a:schemeClr val="accent1"/>
        </a:buClr>
        <a:buFont typeface="Arial"/>
        <a:buChar char="•"/>
        <a:defRPr sz="2267" kern="1200">
          <a:solidFill>
            <a:schemeClr val="tx1"/>
          </a:solidFill>
          <a:latin typeface="+mn-lt"/>
          <a:ea typeface="+mn-ea"/>
          <a:cs typeface="+mn-cs"/>
        </a:defRPr>
      </a:lvl1pPr>
      <a:lvl2pPr marL="537620" indent="-304792" algn="l" defTabSz="609585" rtl="0" eaLnBrk="1" latinLnBrk="0" hangingPunct="1">
        <a:spcBef>
          <a:spcPct val="20000"/>
        </a:spcBef>
        <a:buFont typeface="Lucida Grande"/>
        <a:buChar char="-"/>
        <a:defRPr sz="2267" kern="1200">
          <a:solidFill>
            <a:schemeClr val="tx1"/>
          </a:solidFill>
          <a:latin typeface="+mn-lt"/>
          <a:ea typeface="+mn-ea"/>
          <a:cs typeface="+mn-cs"/>
        </a:defRPr>
      </a:lvl2pPr>
      <a:lvl3pPr marL="840296" indent="-232828" algn="l" defTabSz="609585" rtl="0" eaLnBrk="1" latinLnBrk="0" hangingPunct="1">
        <a:spcBef>
          <a:spcPct val="20000"/>
        </a:spcBef>
        <a:buFont typeface="Arial"/>
        <a:buChar char="•"/>
        <a:defRPr sz="1867" kern="1200">
          <a:solidFill>
            <a:schemeClr val="tx1"/>
          </a:solidFill>
          <a:latin typeface="+mn-lt"/>
          <a:ea typeface="+mn-ea"/>
          <a:cs typeface="+mn-cs"/>
        </a:defRPr>
      </a:lvl3pPr>
      <a:lvl4pPr marL="1062540" indent="-222245" algn="l" defTabSz="609585" rtl="0" eaLnBrk="1" latinLnBrk="0" hangingPunct="1">
        <a:spcBef>
          <a:spcPct val="20000"/>
        </a:spcBef>
        <a:buFont typeface="Arial"/>
        <a:buChar char="•"/>
        <a:defRPr sz="1867" kern="1200">
          <a:solidFill>
            <a:schemeClr val="tx1"/>
          </a:solidFill>
          <a:latin typeface="+mn-lt"/>
          <a:ea typeface="+mn-ea"/>
          <a:cs typeface="+mn-cs"/>
        </a:defRPr>
      </a:lvl4pPr>
      <a:lvl5pPr marL="1295368" indent="-232828" algn="l" defTabSz="609585" rtl="0" eaLnBrk="1" latinLnBrk="0" hangingPunct="1">
        <a:spcBef>
          <a:spcPct val="20000"/>
        </a:spcBef>
        <a:buFont typeface="Arial"/>
        <a:buChar char="•"/>
        <a:defRPr sz="18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Title Placeholder 1"/>
          <p:cNvSpPr>
            <a:spLocks noGrp="1"/>
          </p:cNvSpPr>
          <p:nvPr>
            <p:ph type="title"/>
          </p:nvPr>
        </p:nvSpPr>
        <p:spPr>
          <a:xfrm>
            <a:off x="1467472" y="168284"/>
            <a:ext cx="9546576" cy="1016000"/>
          </a:xfrm>
          <a:prstGeom prst="rect">
            <a:avLst/>
          </a:prstGeom>
        </p:spPr>
        <p:txBody>
          <a:bodyPr vert="horz" lIns="0" tIns="0" rIns="91440" bIns="45720" rtlCol="0" anchor="b">
            <a:noAutofit/>
          </a:bodyPr>
          <a:lstStyle/>
          <a:p>
            <a:r>
              <a:rPr lang="en-US" dirty="0"/>
              <a:t>Click to edit Master title style</a:t>
            </a:r>
          </a:p>
        </p:txBody>
      </p:sp>
      <p:sp>
        <p:nvSpPr>
          <p:cNvPr id="17" name="Text Placeholder 2"/>
          <p:cNvSpPr>
            <a:spLocks noGrp="1"/>
          </p:cNvSpPr>
          <p:nvPr>
            <p:ph type="body" idx="1"/>
          </p:nvPr>
        </p:nvSpPr>
        <p:spPr>
          <a:xfrm>
            <a:off x="1243479" y="2033045"/>
            <a:ext cx="9800452" cy="3971939"/>
          </a:xfrm>
          <a:prstGeom prst="rect">
            <a:avLst/>
          </a:prstGeom>
        </p:spPr>
        <p:txBody>
          <a:bodyPr vert="horz" lIns="0" tIns="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Date Placeholder 3"/>
          <p:cNvSpPr>
            <a:spLocks noGrp="1"/>
          </p:cNvSpPr>
          <p:nvPr>
            <p:ph type="dt" sz="half" idx="2"/>
          </p:nvPr>
        </p:nvSpPr>
        <p:spPr>
          <a:xfrm>
            <a:off x="3133344" y="6445093"/>
            <a:ext cx="1133856" cy="224367"/>
          </a:xfrm>
          <a:prstGeom prst="rect">
            <a:avLst/>
          </a:prstGeom>
        </p:spPr>
        <p:txBody>
          <a:bodyPr vert="horz" wrap="none" lIns="0" tIns="0" rIns="0" bIns="0" rtlCol="0" anchor="b"/>
          <a:lstStyle>
            <a:lvl1pPr>
              <a:defRPr lang="en-US" sz="1067" smtClean="0"/>
            </a:lvl1pPr>
          </a:lstStyle>
          <a:p>
            <a:fld id="{C6A21C28-B003-43E5-B2F0-C5355A08FA30}" type="datetime1">
              <a:rPr lang="en-US" smtClean="0"/>
              <a:t>5/27/2022</a:t>
            </a:fld>
            <a:endParaRPr lang="en-US" dirty="0"/>
          </a:p>
        </p:txBody>
      </p:sp>
      <p:sp>
        <p:nvSpPr>
          <p:cNvPr id="19" name="Footer Placeholder 4"/>
          <p:cNvSpPr>
            <a:spLocks noGrp="1"/>
          </p:cNvSpPr>
          <p:nvPr>
            <p:ph type="ftr" sz="quarter" idx="3"/>
          </p:nvPr>
        </p:nvSpPr>
        <p:spPr>
          <a:xfrm>
            <a:off x="4162659" y="6382711"/>
            <a:ext cx="6908800" cy="308355"/>
          </a:xfrm>
          <a:prstGeom prst="rect">
            <a:avLst/>
          </a:prstGeom>
        </p:spPr>
        <p:txBody>
          <a:bodyPr vert="horz" lIns="0" tIns="0" rIns="0" bIns="0" rtlCol="0" anchor="b"/>
          <a:lstStyle>
            <a:lvl1pPr algn="r">
              <a:defRPr sz="1867">
                <a:solidFill>
                  <a:schemeClr val="tx1"/>
                </a:solidFill>
              </a:defRPr>
            </a:lvl1pPr>
          </a:lstStyle>
          <a:p>
            <a:endParaRPr lang="en-US" dirty="0">
              <a:solidFill>
                <a:srgbClr val="605F62"/>
              </a:solidFill>
            </a:endParaRPr>
          </a:p>
        </p:txBody>
      </p:sp>
      <p:sp>
        <p:nvSpPr>
          <p:cNvPr id="20" name="Slide Number Placeholder 5"/>
          <p:cNvSpPr>
            <a:spLocks noGrp="1"/>
          </p:cNvSpPr>
          <p:nvPr>
            <p:ph type="sldNum" sz="quarter" idx="4"/>
          </p:nvPr>
        </p:nvSpPr>
        <p:spPr>
          <a:xfrm>
            <a:off x="11074399" y="6382712"/>
            <a:ext cx="462327" cy="308355"/>
          </a:xfrm>
          <a:prstGeom prst="rect">
            <a:avLst/>
          </a:prstGeom>
        </p:spPr>
        <p:txBody>
          <a:bodyPr vert="horz" wrap="none" lIns="0" tIns="0" rIns="0" bIns="0" rtlCol="0" anchor="b"/>
          <a:lstStyle>
            <a:lvl1pPr algn="r">
              <a:defRPr sz="1867">
                <a:solidFill>
                  <a:schemeClr val="accent2"/>
                </a:solidFill>
              </a:defRPr>
            </a:lvl1pPr>
          </a:lstStyle>
          <a:p>
            <a:fld id="{0D558541-60C9-42A2-8392-FF12533A6B7A}" type="slidenum">
              <a:rPr lang="en-US" smtClean="0"/>
              <a:pPr/>
              <a:t>‹#›</a:t>
            </a:fld>
            <a:endParaRPr lang="en-US" dirty="0"/>
          </a:p>
        </p:txBody>
      </p:sp>
      <p:pic>
        <p:nvPicPr>
          <p:cNvPr id="6" name="Picture 5" descr="PPT-RGB-Shapes.ai"/>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91883" y="531199"/>
            <a:ext cx="2012521" cy="703725"/>
          </a:xfrm>
          <a:prstGeom prst="rect">
            <a:avLst/>
          </a:prstGeom>
        </p:spPr>
      </p:pic>
      <p:pic>
        <p:nvPicPr>
          <p:cNvPr id="2" name="Picture 1" descr="NM-Logo-Stacked-RGB.jp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85997" y="6274835"/>
            <a:ext cx="1979161" cy="369383"/>
          </a:xfrm>
          <a:prstGeom prst="rect">
            <a:avLst/>
          </a:prstGeom>
        </p:spPr>
      </p:pic>
    </p:spTree>
    <p:extLst>
      <p:ext uri="{BB962C8B-B14F-4D97-AF65-F5344CB8AC3E}">
        <p14:creationId xmlns:p14="http://schemas.microsoft.com/office/powerpoint/2010/main" val="90303174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Lst>
  <p:hf sldNum="0" hdr="0" ftr="0" dt="0"/>
  <p:txStyles>
    <p:titleStyle>
      <a:lvl1pPr algn="l" defTabSz="609585" rtl="0" eaLnBrk="1" latinLnBrk="0" hangingPunct="1">
        <a:lnSpc>
          <a:spcPct val="90000"/>
        </a:lnSpc>
        <a:spcBef>
          <a:spcPct val="0"/>
        </a:spcBef>
        <a:buNone/>
        <a:defRPr sz="3733" kern="1200">
          <a:solidFill>
            <a:schemeClr val="tx2"/>
          </a:solidFill>
          <a:latin typeface="+mj-lt"/>
          <a:ea typeface="+mj-ea"/>
          <a:cs typeface="+mj-cs"/>
        </a:defRPr>
      </a:lvl1pPr>
    </p:titleStyle>
    <p:bodyStyle>
      <a:lvl1pPr marL="232828" indent="-232828" algn="l" defTabSz="609585" rtl="0" eaLnBrk="1" latinLnBrk="0" hangingPunct="1">
        <a:spcBef>
          <a:spcPct val="20000"/>
        </a:spcBef>
        <a:buClr>
          <a:schemeClr val="accent1"/>
        </a:buClr>
        <a:buFont typeface="Arial"/>
        <a:buChar char="•"/>
        <a:defRPr sz="2267" kern="1200">
          <a:solidFill>
            <a:schemeClr val="tx1"/>
          </a:solidFill>
          <a:latin typeface="+mn-lt"/>
          <a:ea typeface="+mn-ea"/>
          <a:cs typeface="+mn-cs"/>
        </a:defRPr>
      </a:lvl1pPr>
      <a:lvl2pPr marL="537620" indent="-304792" algn="l" defTabSz="609585" rtl="0" eaLnBrk="1" latinLnBrk="0" hangingPunct="1">
        <a:spcBef>
          <a:spcPct val="20000"/>
        </a:spcBef>
        <a:buFont typeface="Lucida Grande"/>
        <a:buChar char="-"/>
        <a:defRPr sz="2267" kern="1200">
          <a:solidFill>
            <a:schemeClr val="tx1"/>
          </a:solidFill>
          <a:latin typeface="+mn-lt"/>
          <a:ea typeface="+mn-ea"/>
          <a:cs typeface="+mn-cs"/>
        </a:defRPr>
      </a:lvl2pPr>
      <a:lvl3pPr marL="840296" indent="-232828" algn="l" defTabSz="609585" rtl="0" eaLnBrk="1" latinLnBrk="0" hangingPunct="1">
        <a:spcBef>
          <a:spcPct val="20000"/>
        </a:spcBef>
        <a:buFont typeface="Arial"/>
        <a:buChar char="•"/>
        <a:defRPr sz="1867" kern="1200">
          <a:solidFill>
            <a:schemeClr val="tx1"/>
          </a:solidFill>
          <a:latin typeface="+mn-lt"/>
          <a:ea typeface="+mn-ea"/>
          <a:cs typeface="+mn-cs"/>
        </a:defRPr>
      </a:lvl3pPr>
      <a:lvl4pPr marL="1062540" indent="-222245" algn="l" defTabSz="609585" rtl="0" eaLnBrk="1" latinLnBrk="0" hangingPunct="1">
        <a:spcBef>
          <a:spcPct val="20000"/>
        </a:spcBef>
        <a:buFont typeface="Arial"/>
        <a:buChar char="•"/>
        <a:defRPr sz="1867" kern="1200">
          <a:solidFill>
            <a:schemeClr val="tx1"/>
          </a:solidFill>
          <a:latin typeface="+mn-lt"/>
          <a:ea typeface="+mn-ea"/>
          <a:cs typeface="+mn-cs"/>
        </a:defRPr>
      </a:lvl4pPr>
      <a:lvl5pPr marL="1295368" indent="-232828" algn="l" defTabSz="609585" rtl="0" eaLnBrk="1" latinLnBrk="0" hangingPunct="1">
        <a:spcBef>
          <a:spcPct val="20000"/>
        </a:spcBef>
        <a:buFont typeface="Arial"/>
        <a:buChar char="•"/>
        <a:defRPr sz="18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CA"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B7C1A36D-5B3C-44D9-9B9A-866E65E67B7F}" type="datetimeFigureOut">
              <a:rPr lang="en-CA">
                <a:solidFill>
                  <a:prstClr val="black">
                    <a:tint val="75000"/>
                  </a:prstClr>
                </a:solidFill>
              </a:rPr>
              <a:pPr>
                <a:defRPr/>
              </a:pPr>
              <a:t>2022-05-27</a:t>
            </a:fld>
            <a:endParaRPr lang="en-CA"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CA"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E9C5AA82-E4D4-4997-BAA7-C16CB2F983D2}" type="slidenum">
              <a:rPr lang="en-CA">
                <a:solidFill>
                  <a:prstClr val="black">
                    <a:tint val="75000"/>
                  </a:prstClr>
                </a:solidFill>
              </a:rPr>
              <a:pPr>
                <a:defRPr/>
              </a:pPr>
              <a:t>‹#›</a:t>
            </a:fld>
            <a:endParaRPr lang="en-CA" dirty="0">
              <a:solidFill>
                <a:prstClr val="black">
                  <a:tint val="75000"/>
                </a:prstClr>
              </a:solidFill>
            </a:endParaRPr>
          </a:p>
        </p:txBody>
      </p:sp>
    </p:spTree>
    <p:extLst>
      <p:ext uri="{BB962C8B-B14F-4D97-AF65-F5344CB8AC3E}">
        <p14:creationId xmlns:p14="http://schemas.microsoft.com/office/powerpoint/2010/main" val="985140622"/>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Title Placeholder 1"/>
          <p:cNvSpPr>
            <a:spLocks noGrp="1"/>
          </p:cNvSpPr>
          <p:nvPr>
            <p:ph type="title"/>
          </p:nvPr>
        </p:nvSpPr>
        <p:spPr>
          <a:xfrm>
            <a:off x="1467472" y="168284"/>
            <a:ext cx="9546576" cy="1016000"/>
          </a:xfrm>
          <a:prstGeom prst="rect">
            <a:avLst/>
          </a:prstGeom>
        </p:spPr>
        <p:txBody>
          <a:bodyPr vert="horz" lIns="0" tIns="0" rIns="91440" bIns="45720" rtlCol="0" anchor="b">
            <a:noAutofit/>
          </a:bodyPr>
          <a:lstStyle/>
          <a:p>
            <a:r>
              <a:rPr lang="en-US" dirty="0"/>
              <a:t>Click to edit Master title style</a:t>
            </a:r>
          </a:p>
        </p:txBody>
      </p:sp>
      <p:sp>
        <p:nvSpPr>
          <p:cNvPr id="17" name="Text Placeholder 2"/>
          <p:cNvSpPr>
            <a:spLocks noGrp="1"/>
          </p:cNvSpPr>
          <p:nvPr>
            <p:ph type="body" idx="1"/>
          </p:nvPr>
        </p:nvSpPr>
        <p:spPr>
          <a:xfrm>
            <a:off x="1243479" y="2033045"/>
            <a:ext cx="9800452" cy="3971939"/>
          </a:xfrm>
          <a:prstGeom prst="rect">
            <a:avLst/>
          </a:prstGeom>
        </p:spPr>
        <p:txBody>
          <a:bodyPr vert="horz" lIns="0" tIns="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Date Placeholder 3"/>
          <p:cNvSpPr>
            <a:spLocks noGrp="1"/>
          </p:cNvSpPr>
          <p:nvPr>
            <p:ph type="dt" sz="half" idx="2"/>
          </p:nvPr>
        </p:nvSpPr>
        <p:spPr>
          <a:xfrm>
            <a:off x="3133344" y="6445093"/>
            <a:ext cx="1133856" cy="224367"/>
          </a:xfrm>
          <a:prstGeom prst="rect">
            <a:avLst/>
          </a:prstGeom>
        </p:spPr>
        <p:txBody>
          <a:bodyPr vert="horz" wrap="none" lIns="0" tIns="0" rIns="0" bIns="0" rtlCol="0" anchor="b"/>
          <a:lstStyle>
            <a:lvl1pPr>
              <a:defRPr lang="en-US" sz="1067" smtClean="0"/>
            </a:lvl1pPr>
          </a:lstStyle>
          <a:p>
            <a:fld id="{4DD056AA-046F-1E41-8A7D-BECBA863898E}" type="datetime1">
              <a:rPr lang="en-US" smtClean="0"/>
              <a:t>5/27/2022</a:t>
            </a:fld>
            <a:endParaRPr lang="en-US" dirty="0"/>
          </a:p>
        </p:txBody>
      </p:sp>
      <p:sp>
        <p:nvSpPr>
          <p:cNvPr id="19" name="Footer Placeholder 4"/>
          <p:cNvSpPr>
            <a:spLocks noGrp="1"/>
          </p:cNvSpPr>
          <p:nvPr>
            <p:ph type="ftr" sz="quarter" idx="3"/>
          </p:nvPr>
        </p:nvSpPr>
        <p:spPr>
          <a:xfrm>
            <a:off x="4162659" y="6382711"/>
            <a:ext cx="6908800" cy="308355"/>
          </a:xfrm>
          <a:prstGeom prst="rect">
            <a:avLst/>
          </a:prstGeom>
        </p:spPr>
        <p:txBody>
          <a:bodyPr vert="horz" lIns="0" tIns="0" rIns="0" bIns="0" rtlCol="0" anchor="b"/>
          <a:lstStyle>
            <a:lvl1pPr algn="r">
              <a:defRPr sz="1867">
                <a:solidFill>
                  <a:schemeClr val="tx1"/>
                </a:solidFill>
              </a:defRPr>
            </a:lvl1pPr>
          </a:lstStyle>
          <a:p>
            <a:r>
              <a:rPr lang="en-US">
                <a:solidFill>
                  <a:srgbClr val="605F62"/>
                </a:solidFill>
              </a:rPr>
              <a:t>Presentation or Section Title</a:t>
            </a:r>
            <a:endParaRPr lang="en-US" dirty="0">
              <a:solidFill>
                <a:srgbClr val="605F62"/>
              </a:solidFill>
            </a:endParaRPr>
          </a:p>
        </p:txBody>
      </p:sp>
      <p:sp>
        <p:nvSpPr>
          <p:cNvPr id="20" name="Slide Number Placeholder 5"/>
          <p:cNvSpPr>
            <a:spLocks noGrp="1"/>
          </p:cNvSpPr>
          <p:nvPr>
            <p:ph type="sldNum" sz="quarter" idx="4"/>
          </p:nvPr>
        </p:nvSpPr>
        <p:spPr>
          <a:xfrm>
            <a:off x="11074399" y="6382712"/>
            <a:ext cx="462327" cy="308355"/>
          </a:xfrm>
          <a:prstGeom prst="rect">
            <a:avLst/>
          </a:prstGeom>
        </p:spPr>
        <p:txBody>
          <a:bodyPr vert="horz" wrap="none" lIns="0" tIns="0" rIns="0" bIns="0" rtlCol="0" anchor="b"/>
          <a:lstStyle>
            <a:lvl1pPr algn="r">
              <a:defRPr sz="1867">
                <a:solidFill>
                  <a:schemeClr val="accent2"/>
                </a:solidFill>
              </a:defRPr>
            </a:lvl1pPr>
          </a:lstStyle>
          <a:p>
            <a:fld id="{0D558541-60C9-42A2-8392-FF12533A6B7A}" type="slidenum">
              <a:rPr lang="en-US" smtClean="0"/>
              <a:pPr/>
              <a:t>‹#›</a:t>
            </a:fld>
            <a:endParaRPr lang="en-US" dirty="0"/>
          </a:p>
        </p:txBody>
      </p:sp>
      <p:pic>
        <p:nvPicPr>
          <p:cNvPr id="6" name="Picture 5" descr="PPT-RGB-Shapes.ai"/>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391883" y="531199"/>
            <a:ext cx="2012521" cy="703725"/>
          </a:xfrm>
          <a:prstGeom prst="rect">
            <a:avLst/>
          </a:prstGeom>
        </p:spPr>
      </p:pic>
      <p:pic>
        <p:nvPicPr>
          <p:cNvPr id="2" name="Picture 1" descr="NM-Logo-Stacked-RGB.jp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885997" y="6274835"/>
            <a:ext cx="1979161" cy="369383"/>
          </a:xfrm>
          <a:prstGeom prst="rect">
            <a:avLst/>
          </a:prstGeom>
        </p:spPr>
      </p:pic>
    </p:spTree>
    <p:extLst>
      <p:ext uri="{BB962C8B-B14F-4D97-AF65-F5344CB8AC3E}">
        <p14:creationId xmlns:p14="http://schemas.microsoft.com/office/powerpoint/2010/main" val="1622197688"/>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 id="2147483776" r:id="rId22"/>
    <p:sldLayoutId id="2147483777" r:id="rId23"/>
    <p:sldLayoutId id="2147483778" r:id="rId24"/>
    <p:sldLayoutId id="2147483779" r:id="rId25"/>
    <p:sldLayoutId id="2147483780" r:id="rId26"/>
    <p:sldLayoutId id="2147483781" r:id="rId27"/>
    <p:sldLayoutId id="2147483782" r:id="rId28"/>
    <p:sldLayoutId id="2147483783" r:id="rId29"/>
    <p:sldLayoutId id="2147483784" r:id="rId30"/>
  </p:sldLayoutIdLst>
  <p:hf hdr="0"/>
  <p:txStyles>
    <p:titleStyle>
      <a:lvl1pPr algn="l" defTabSz="609585" rtl="0" eaLnBrk="1" latinLnBrk="0" hangingPunct="1">
        <a:lnSpc>
          <a:spcPct val="90000"/>
        </a:lnSpc>
        <a:spcBef>
          <a:spcPct val="0"/>
        </a:spcBef>
        <a:buNone/>
        <a:defRPr sz="3733" kern="1200">
          <a:solidFill>
            <a:schemeClr val="tx2"/>
          </a:solidFill>
          <a:latin typeface="+mj-lt"/>
          <a:ea typeface="+mj-ea"/>
          <a:cs typeface="+mj-cs"/>
        </a:defRPr>
      </a:lvl1pPr>
    </p:titleStyle>
    <p:bodyStyle>
      <a:lvl1pPr marL="232828" indent="-232828" algn="l" defTabSz="609585" rtl="0" eaLnBrk="1" latinLnBrk="0" hangingPunct="1">
        <a:spcBef>
          <a:spcPct val="20000"/>
        </a:spcBef>
        <a:buClr>
          <a:schemeClr val="accent1"/>
        </a:buClr>
        <a:buFont typeface="Arial"/>
        <a:buChar char="•"/>
        <a:defRPr sz="2267" kern="1200">
          <a:solidFill>
            <a:schemeClr val="tx1"/>
          </a:solidFill>
          <a:latin typeface="+mn-lt"/>
          <a:ea typeface="+mn-ea"/>
          <a:cs typeface="+mn-cs"/>
        </a:defRPr>
      </a:lvl1pPr>
      <a:lvl2pPr marL="537620" indent="-304792" algn="l" defTabSz="609585" rtl="0" eaLnBrk="1" latinLnBrk="0" hangingPunct="1">
        <a:spcBef>
          <a:spcPct val="20000"/>
        </a:spcBef>
        <a:buFont typeface="Lucida Grande"/>
        <a:buChar char="-"/>
        <a:defRPr sz="2267" kern="1200">
          <a:solidFill>
            <a:schemeClr val="tx1"/>
          </a:solidFill>
          <a:latin typeface="+mn-lt"/>
          <a:ea typeface="+mn-ea"/>
          <a:cs typeface="+mn-cs"/>
        </a:defRPr>
      </a:lvl2pPr>
      <a:lvl3pPr marL="840296" indent="-232828" algn="l" defTabSz="609585" rtl="0" eaLnBrk="1" latinLnBrk="0" hangingPunct="1">
        <a:spcBef>
          <a:spcPct val="20000"/>
        </a:spcBef>
        <a:buFont typeface="Arial"/>
        <a:buChar char="•"/>
        <a:defRPr sz="1867" kern="1200">
          <a:solidFill>
            <a:schemeClr val="tx1"/>
          </a:solidFill>
          <a:latin typeface="+mn-lt"/>
          <a:ea typeface="+mn-ea"/>
          <a:cs typeface="+mn-cs"/>
        </a:defRPr>
      </a:lvl3pPr>
      <a:lvl4pPr marL="1062540" indent="-222245" algn="l" defTabSz="609585" rtl="0" eaLnBrk="1" latinLnBrk="0" hangingPunct="1">
        <a:spcBef>
          <a:spcPct val="20000"/>
        </a:spcBef>
        <a:buFont typeface="Arial"/>
        <a:buChar char="•"/>
        <a:defRPr sz="1867" kern="1200">
          <a:solidFill>
            <a:schemeClr val="tx1"/>
          </a:solidFill>
          <a:latin typeface="+mn-lt"/>
          <a:ea typeface="+mn-ea"/>
          <a:cs typeface="+mn-cs"/>
        </a:defRPr>
      </a:lvl4pPr>
      <a:lvl5pPr marL="1295368" indent="-232828" algn="l" defTabSz="609585" rtl="0" eaLnBrk="1" latinLnBrk="0" hangingPunct="1">
        <a:spcBef>
          <a:spcPct val="20000"/>
        </a:spcBef>
        <a:buFont typeface="Arial"/>
        <a:buChar char="•"/>
        <a:defRPr sz="18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Title Placeholder 1"/>
          <p:cNvSpPr>
            <a:spLocks noGrp="1"/>
          </p:cNvSpPr>
          <p:nvPr>
            <p:ph type="title"/>
          </p:nvPr>
        </p:nvSpPr>
        <p:spPr>
          <a:xfrm>
            <a:off x="1467472" y="168284"/>
            <a:ext cx="9546576" cy="1016000"/>
          </a:xfrm>
          <a:prstGeom prst="rect">
            <a:avLst/>
          </a:prstGeom>
        </p:spPr>
        <p:txBody>
          <a:bodyPr vert="horz" lIns="0" tIns="0" rIns="91440" bIns="45720" rtlCol="0" anchor="b">
            <a:noAutofit/>
          </a:bodyPr>
          <a:lstStyle/>
          <a:p>
            <a:r>
              <a:rPr lang="en-US" dirty="0"/>
              <a:t>Click to edit Master title style</a:t>
            </a:r>
          </a:p>
        </p:txBody>
      </p:sp>
      <p:sp>
        <p:nvSpPr>
          <p:cNvPr id="17" name="Text Placeholder 2"/>
          <p:cNvSpPr>
            <a:spLocks noGrp="1"/>
          </p:cNvSpPr>
          <p:nvPr>
            <p:ph type="body" idx="1"/>
          </p:nvPr>
        </p:nvSpPr>
        <p:spPr>
          <a:xfrm>
            <a:off x="1243481" y="2033045"/>
            <a:ext cx="9800452" cy="3971939"/>
          </a:xfrm>
          <a:prstGeom prst="rect">
            <a:avLst/>
          </a:prstGeom>
        </p:spPr>
        <p:txBody>
          <a:bodyPr vert="horz" lIns="0" tIns="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Date Placeholder 3"/>
          <p:cNvSpPr>
            <a:spLocks noGrp="1"/>
          </p:cNvSpPr>
          <p:nvPr>
            <p:ph type="dt" sz="half" idx="2"/>
          </p:nvPr>
        </p:nvSpPr>
        <p:spPr>
          <a:xfrm>
            <a:off x="3133344" y="6445094"/>
            <a:ext cx="1133856" cy="224367"/>
          </a:xfrm>
          <a:prstGeom prst="rect">
            <a:avLst/>
          </a:prstGeom>
        </p:spPr>
        <p:txBody>
          <a:bodyPr vert="horz" wrap="none" lIns="0" tIns="0" rIns="0" bIns="0" rtlCol="0" anchor="b"/>
          <a:lstStyle>
            <a:lvl1pPr>
              <a:defRPr lang="en-US" sz="800" smtClean="0"/>
            </a:lvl1pPr>
          </a:lstStyle>
          <a:p>
            <a:fld id="{4DD056AA-046F-1E41-8A7D-BECBA863898E}" type="datetime1">
              <a:rPr lang="en-US" smtClean="0"/>
              <a:t>5/27/2022</a:t>
            </a:fld>
            <a:endParaRPr lang="en-US" dirty="0"/>
          </a:p>
        </p:txBody>
      </p:sp>
      <p:sp>
        <p:nvSpPr>
          <p:cNvPr id="19" name="Footer Placeholder 4"/>
          <p:cNvSpPr>
            <a:spLocks noGrp="1"/>
          </p:cNvSpPr>
          <p:nvPr>
            <p:ph type="ftr" sz="quarter" idx="3"/>
          </p:nvPr>
        </p:nvSpPr>
        <p:spPr>
          <a:xfrm>
            <a:off x="4162659" y="6382712"/>
            <a:ext cx="6908800" cy="308355"/>
          </a:xfrm>
          <a:prstGeom prst="rect">
            <a:avLst/>
          </a:prstGeom>
        </p:spPr>
        <p:txBody>
          <a:bodyPr vert="horz" lIns="0" tIns="0" rIns="0" bIns="0" rtlCol="0" anchor="b"/>
          <a:lstStyle>
            <a:lvl1pPr algn="r">
              <a:defRPr sz="1400">
                <a:solidFill>
                  <a:schemeClr val="tx1"/>
                </a:solidFill>
              </a:defRPr>
            </a:lvl1pPr>
          </a:lstStyle>
          <a:p>
            <a:r>
              <a:rPr lang="en-US">
                <a:solidFill>
                  <a:srgbClr val="605F62"/>
                </a:solidFill>
              </a:rPr>
              <a:t>Presentation or Section Title</a:t>
            </a:r>
            <a:endParaRPr lang="en-US" dirty="0">
              <a:solidFill>
                <a:srgbClr val="605F62"/>
              </a:solidFill>
            </a:endParaRPr>
          </a:p>
        </p:txBody>
      </p:sp>
      <p:sp>
        <p:nvSpPr>
          <p:cNvPr id="20" name="Slide Number Placeholder 5"/>
          <p:cNvSpPr>
            <a:spLocks noGrp="1"/>
          </p:cNvSpPr>
          <p:nvPr>
            <p:ph type="sldNum" sz="quarter" idx="4"/>
          </p:nvPr>
        </p:nvSpPr>
        <p:spPr>
          <a:xfrm>
            <a:off x="11074401" y="6382713"/>
            <a:ext cx="462327" cy="308355"/>
          </a:xfrm>
          <a:prstGeom prst="rect">
            <a:avLst/>
          </a:prstGeom>
        </p:spPr>
        <p:txBody>
          <a:bodyPr vert="horz" wrap="none" lIns="0" tIns="0" rIns="0" bIns="0" rtlCol="0" anchor="b"/>
          <a:lstStyle>
            <a:lvl1pPr algn="r">
              <a:defRPr sz="1400">
                <a:solidFill>
                  <a:schemeClr val="accent2"/>
                </a:solidFill>
              </a:defRPr>
            </a:lvl1pPr>
          </a:lstStyle>
          <a:p>
            <a:fld id="{0D558541-60C9-42A2-8392-FF12533A6B7A}" type="slidenum">
              <a:rPr lang="en-US" smtClean="0"/>
              <a:pPr/>
              <a:t>‹#›</a:t>
            </a:fld>
            <a:endParaRPr lang="en-US" dirty="0"/>
          </a:p>
        </p:txBody>
      </p:sp>
      <p:pic>
        <p:nvPicPr>
          <p:cNvPr id="6" name="Picture 5" descr="PPT-RGB-Shapes.ai"/>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391883" y="531200"/>
            <a:ext cx="2012521" cy="703725"/>
          </a:xfrm>
          <a:prstGeom prst="rect">
            <a:avLst/>
          </a:prstGeom>
        </p:spPr>
      </p:pic>
      <p:pic>
        <p:nvPicPr>
          <p:cNvPr id="2" name="Picture 1" descr="NM-Logo-Stacked-RGB.jp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885998" y="6274836"/>
            <a:ext cx="1979161" cy="369383"/>
          </a:xfrm>
          <a:prstGeom prst="rect">
            <a:avLst/>
          </a:prstGeom>
        </p:spPr>
      </p:pic>
    </p:spTree>
    <p:extLst>
      <p:ext uri="{BB962C8B-B14F-4D97-AF65-F5344CB8AC3E}">
        <p14:creationId xmlns:p14="http://schemas.microsoft.com/office/powerpoint/2010/main" val="2116788375"/>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 id="2147483800" r:id="rId15"/>
    <p:sldLayoutId id="2147483801" r:id="rId16"/>
    <p:sldLayoutId id="2147483802" r:id="rId17"/>
    <p:sldLayoutId id="2147483803" r:id="rId18"/>
    <p:sldLayoutId id="2147483804" r:id="rId19"/>
    <p:sldLayoutId id="2147483805" r:id="rId20"/>
    <p:sldLayoutId id="2147483806" r:id="rId21"/>
    <p:sldLayoutId id="2147483807" r:id="rId22"/>
    <p:sldLayoutId id="2147483808" r:id="rId23"/>
    <p:sldLayoutId id="2147483809" r:id="rId24"/>
    <p:sldLayoutId id="2147483810" r:id="rId25"/>
    <p:sldLayoutId id="2147483811" r:id="rId26"/>
    <p:sldLayoutId id="2147483812" r:id="rId27"/>
    <p:sldLayoutId id="2147483813" r:id="rId28"/>
    <p:sldLayoutId id="2147483814" r:id="rId29"/>
    <p:sldLayoutId id="2147483815" r:id="rId30"/>
  </p:sldLayoutIdLst>
  <p:hf hdr="0"/>
  <p:txStyles>
    <p:titleStyle>
      <a:lvl1pPr algn="l" defTabSz="457200" rtl="0" eaLnBrk="1" latinLnBrk="0" hangingPunct="1">
        <a:lnSpc>
          <a:spcPct val="90000"/>
        </a:lnSpc>
        <a:spcBef>
          <a:spcPct val="0"/>
        </a:spcBef>
        <a:buNone/>
        <a:defRPr sz="2800" kern="1200">
          <a:solidFill>
            <a:schemeClr val="tx2"/>
          </a:solidFill>
          <a:latin typeface="+mj-lt"/>
          <a:ea typeface="+mj-ea"/>
          <a:cs typeface="+mj-cs"/>
        </a:defRPr>
      </a:lvl1pPr>
    </p:titleStyle>
    <p:bodyStyle>
      <a:lvl1pPr marL="174625" indent="-174625" algn="l" defTabSz="457200" rtl="0" eaLnBrk="1" latinLnBrk="0" hangingPunct="1">
        <a:spcBef>
          <a:spcPct val="20000"/>
        </a:spcBef>
        <a:buClr>
          <a:schemeClr val="accent1"/>
        </a:buClr>
        <a:buFont typeface="Arial"/>
        <a:buChar char="•"/>
        <a:defRPr sz="1700" kern="1200">
          <a:solidFill>
            <a:schemeClr val="tx1"/>
          </a:solidFill>
          <a:latin typeface="+mn-lt"/>
          <a:ea typeface="+mn-ea"/>
          <a:cs typeface="+mn-cs"/>
        </a:defRPr>
      </a:lvl1pPr>
      <a:lvl2pPr marL="403225" indent="-228600" algn="l" defTabSz="457200" rtl="0" eaLnBrk="1" latinLnBrk="0" hangingPunct="1">
        <a:spcBef>
          <a:spcPct val="20000"/>
        </a:spcBef>
        <a:buFont typeface="Lucida Grande"/>
        <a:buChar char="-"/>
        <a:defRPr sz="1700" kern="1200">
          <a:solidFill>
            <a:schemeClr val="tx1"/>
          </a:solidFill>
          <a:latin typeface="+mn-lt"/>
          <a:ea typeface="+mn-ea"/>
          <a:cs typeface="+mn-cs"/>
        </a:defRPr>
      </a:lvl2pPr>
      <a:lvl3pPr marL="630238" indent="-174625" algn="l" defTabSz="457200" rtl="0" eaLnBrk="1" latinLnBrk="0" hangingPunct="1">
        <a:spcBef>
          <a:spcPct val="20000"/>
        </a:spcBef>
        <a:buFont typeface="Arial"/>
        <a:buChar char="•"/>
        <a:defRPr sz="1400" kern="1200">
          <a:solidFill>
            <a:schemeClr val="tx1"/>
          </a:solidFill>
          <a:latin typeface="+mn-lt"/>
          <a:ea typeface="+mn-ea"/>
          <a:cs typeface="+mn-cs"/>
        </a:defRPr>
      </a:lvl3pPr>
      <a:lvl4pPr marL="796925" indent="-166688" algn="l" defTabSz="457200" rtl="0" eaLnBrk="1" latinLnBrk="0" hangingPunct="1">
        <a:spcBef>
          <a:spcPct val="20000"/>
        </a:spcBef>
        <a:buFont typeface="Arial"/>
        <a:buChar char="•"/>
        <a:defRPr sz="1400" kern="1200">
          <a:solidFill>
            <a:schemeClr val="tx1"/>
          </a:solidFill>
          <a:latin typeface="+mn-lt"/>
          <a:ea typeface="+mn-ea"/>
          <a:cs typeface="+mn-cs"/>
        </a:defRPr>
      </a:lvl4pPr>
      <a:lvl5pPr marL="971550" indent="-174625"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9A64A40-A7B5-4E2E-AC41-8C6FC574D0B3}" type="datetimeFigureOut">
              <a:rPr lang="en-US" smtClean="0"/>
              <a:t>5/27/2022</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A126021-EE31-4A3D-BFEA-2529A9B60491}" type="slidenum">
              <a:rPr lang="en-US" smtClean="0"/>
              <a:t>‹#›</a:t>
            </a:fld>
            <a:endParaRPr lang="en-US"/>
          </a:p>
        </p:txBody>
      </p:sp>
    </p:spTree>
    <p:extLst>
      <p:ext uri="{BB962C8B-B14F-4D97-AF65-F5344CB8AC3E}">
        <p14:creationId xmlns:p14="http://schemas.microsoft.com/office/powerpoint/2010/main" val="2210998622"/>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07.xml"/><Relationship Id="rId4" Type="http://schemas.openxmlformats.org/officeDocument/2006/relationships/image" Target="../media/image62.png"/></Relationships>
</file>

<file path=ppt/slides/_rels/slide12.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137.xml"/></Relationships>
</file>

<file path=ppt/slides/_rels/slide1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5.xml"/><Relationship Id="rId1" Type="http://schemas.openxmlformats.org/officeDocument/2006/relationships/slideLayout" Target="../slideLayouts/slideLayout155.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1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87.xml"/></Relationships>
</file>

<file path=ppt/slides/_rels/slide1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png"/><Relationship Id="rId1" Type="http://schemas.openxmlformats.org/officeDocument/2006/relationships/slideLayout" Target="../slideLayouts/slideLayout190.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31.xml"/></Relationships>
</file>

<file path=ppt/slides/_rels/slide1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31.xml"/></Relationships>
</file>

<file path=ppt/slides/_rels/slide1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4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6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8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83.xml"/></Relationships>
</file>

<file path=ppt/slides/_rels/slide23.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9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5.xml"/></Relationships>
</file>

<file path=ppt/slides/_rels/slide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2" Type="http://schemas.openxmlformats.org/officeDocument/2006/relationships/hyperlink" Target="https://journals.plos.org/plosone/article?id=10.1371/journal.pone.0240646" TargetMode="External"/><Relationship Id="rId1" Type="http://schemas.openxmlformats.org/officeDocument/2006/relationships/slideLayout" Target="../slideLayouts/slideLayout6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2.xml"/></Relationships>
</file>

<file path=ppt/slides/_rels/slide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Recovering from the Pandemic:</a:t>
            </a:r>
            <a:br>
              <a:rPr lang="en-US" dirty="0"/>
            </a:br>
            <a:r>
              <a:rPr lang="en-US" dirty="0"/>
              <a:t>The Role of Civility and Community</a:t>
            </a:r>
          </a:p>
        </p:txBody>
      </p:sp>
      <p:sp>
        <p:nvSpPr>
          <p:cNvPr id="3" name="Subtitle 2"/>
          <p:cNvSpPr>
            <a:spLocks noGrp="1"/>
          </p:cNvSpPr>
          <p:nvPr>
            <p:ph type="subTitle" idx="1"/>
          </p:nvPr>
        </p:nvSpPr>
        <p:spPr/>
        <p:txBody>
          <a:bodyPr/>
          <a:lstStyle/>
          <a:p>
            <a:r>
              <a:rPr lang="en-US"/>
              <a:t>Dr</a:t>
            </a:r>
            <a:r>
              <a:rPr lang="en-US" dirty="0"/>
              <a:t>. </a:t>
            </a:r>
            <a:r>
              <a:rPr lang="en-US" dirty="0" err="1"/>
              <a:t>Gaurava</a:t>
            </a:r>
            <a:r>
              <a:rPr lang="en-US" dirty="0"/>
              <a:t> Agarwal</a:t>
            </a:r>
          </a:p>
          <a:p>
            <a:r>
              <a:rPr lang="en-US" dirty="0"/>
              <a:t>Chief Wellness Executive, Northwestern Medicine</a:t>
            </a:r>
          </a:p>
          <a:p>
            <a:endParaRPr lang="en-US" dirty="0"/>
          </a:p>
        </p:txBody>
      </p:sp>
    </p:spTree>
    <p:extLst>
      <p:ext uri="{BB962C8B-B14F-4D97-AF65-F5344CB8AC3E}">
        <p14:creationId xmlns:p14="http://schemas.microsoft.com/office/powerpoint/2010/main" val="4247868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313214" y="152399"/>
            <a:ext cx="8229600" cy="1143000"/>
          </a:xfrm>
        </p:spPr>
        <p:txBody>
          <a:bodyPr/>
          <a:lstStyle/>
          <a:p>
            <a:r>
              <a:rPr lang="en-CA" dirty="0">
                <a:solidFill>
                  <a:srgbClr val="7030A0"/>
                </a:solidFill>
              </a:rPr>
              <a:t>Civility</a:t>
            </a:r>
            <a:endParaRPr lang="en-CA" sz="2800" dirty="0">
              <a:solidFill>
                <a:srgbClr val="7030A0"/>
              </a:solidFill>
            </a:endParaRPr>
          </a:p>
        </p:txBody>
      </p:sp>
      <p:sp>
        <p:nvSpPr>
          <p:cNvPr id="3" name="Content Placeholder 2"/>
          <p:cNvSpPr>
            <a:spLocks noGrp="1"/>
          </p:cNvSpPr>
          <p:nvPr>
            <p:ph idx="1"/>
          </p:nvPr>
        </p:nvSpPr>
        <p:spPr>
          <a:xfrm>
            <a:off x="1567543" y="1611085"/>
            <a:ext cx="9720943" cy="4498945"/>
          </a:xfrm>
        </p:spPr>
        <p:txBody>
          <a:bodyPr/>
          <a:lstStyle/>
          <a:p>
            <a:pPr marL="0" indent="0">
              <a:buNone/>
            </a:pPr>
            <a:r>
              <a:rPr lang="en-US" i="1" dirty="0"/>
              <a:t>“Civility is about more than just politeness, although politeness is a necessary first step. It is about disagreeing without disrespect, seeking common ground as a starting point for dialogue about differences, listening past one’s preconceptions, and teaching others to do the same. Civility is the </a:t>
            </a:r>
            <a:r>
              <a:rPr lang="en-US" i="1" dirty="0">
                <a:solidFill>
                  <a:srgbClr val="FF0000"/>
                </a:solidFill>
              </a:rPr>
              <a:t>hard work </a:t>
            </a:r>
            <a:r>
              <a:rPr lang="en-US" i="1" dirty="0"/>
              <a:t>of staying present even with those with whom we have deep-rooted and fierce disagreements.”</a:t>
            </a:r>
          </a:p>
          <a:p>
            <a:pPr marL="0" indent="0">
              <a:buNone/>
            </a:pPr>
            <a:endParaRPr lang="en-CA" dirty="0"/>
          </a:p>
        </p:txBody>
      </p:sp>
      <p:sp>
        <p:nvSpPr>
          <p:cNvPr id="4" name="TextBox 3"/>
          <p:cNvSpPr txBox="1"/>
          <p:nvPr/>
        </p:nvSpPr>
        <p:spPr>
          <a:xfrm>
            <a:off x="7741233" y="5971531"/>
            <a:ext cx="354725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err="1">
                <a:ln>
                  <a:noFill/>
                </a:ln>
                <a:solidFill>
                  <a:prstClr val="black"/>
                </a:solidFill>
                <a:effectLst/>
                <a:uLnTx/>
                <a:uFillTx/>
                <a:latin typeface="Calibri"/>
                <a:ea typeface="+mn-ea"/>
                <a:cs typeface="Arial"/>
                <a:sym typeface="Arial"/>
              </a:rPr>
              <a:t>Spath</a:t>
            </a:r>
            <a:r>
              <a:rPr kumimoji="0" lang="en-CA" sz="1200" b="0" i="0" u="none" strike="noStrike" kern="1200" cap="none" spc="0" normalizeH="0" baseline="0" noProof="0" dirty="0">
                <a:ln>
                  <a:noFill/>
                </a:ln>
                <a:solidFill>
                  <a:prstClr val="black"/>
                </a:solidFill>
                <a:effectLst/>
                <a:uLnTx/>
                <a:uFillTx/>
                <a:latin typeface="Calibri"/>
                <a:ea typeface="+mn-ea"/>
                <a:cs typeface="Arial"/>
                <a:sym typeface="Arial"/>
              </a:rPr>
              <a:t> and </a:t>
            </a:r>
            <a:r>
              <a:rPr kumimoji="0" lang="en-CA" sz="1200" b="0" i="0" u="none" strike="noStrike" kern="1200" cap="none" spc="0" normalizeH="0" baseline="0" noProof="0" dirty="0" err="1">
                <a:ln>
                  <a:noFill/>
                </a:ln>
                <a:solidFill>
                  <a:prstClr val="black"/>
                </a:solidFill>
                <a:effectLst/>
                <a:uLnTx/>
                <a:uFillTx/>
                <a:latin typeface="Calibri"/>
                <a:ea typeface="+mn-ea"/>
                <a:cs typeface="Arial"/>
                <a:sym typeface="Arial"/>
              </a:rPr>
              <a:t>Dahnke</a:t>
            </a:r>
            <a:r>
              <a:rPr kumimoji="0" lang="en-CA" sz="1200" b="0" i="0" u="none" strike="noStrike" kern="1200" cap="none" spc="0" normalizeH="0" baseline="0" noProof="0" dirty="0">
                <a:ln>
                  <a:noFill/>
                </a:ln>
                <a:solidFill>
                  <a:prstClr val="black"/>
                </a:solidFill>
                <a:effectLst/>
                <a:uLnTx/>
                <a:uFillTx/>
                <a:latin typeface="Calibri"/>
                <a:ea typeface="+mn-ea"/>
                <a:cs typeface="Arial"/>
                <a:sym typeface="Arial"/>
              </a:rPr>
              <a:t>; Institute for Civility in Government</a:t>
            </a:r>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7327377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Fundamentals of Civility</a:t>
            </a:r>
          </a:p>
        </p:txBody>
      </p:sp>
      <p:sp>
        <p:nvSpPr>
          <p:cNvPr id="5" name="TextBox 4"/>
          <p:cNvSpPr txBox="1"/>
          <p:nvPr/>
        </p:nvSpPr>
        <p:spPr>
          <a:xfrm>
            <a:off x="1903053" y="1329510"/>
            <a:ext cx="9248564" cy="4339650"/>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54585A"/>
              </a:solidFill>
              <a:effectLst/>
              <a:uLnTx/>
              <a:uFillTx/>
              <a:latin typeface="Calibri"/>
              <a:ea typeface="+mn-ea"/>
              <a:cs typeface="Arial"/>
              <a:sym typeface="Arial"/>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63507F"/>
              </a:solidFill>
              <a:effectLst/>
              <a:uLnTx/>
              <a:uFillTx/>
              <a:latin typeface="Calibri"/>
              <a:ea typeface="+mn-ea"/>
              <a:cs typeface="Arial"/>
              <a:sym typeface="Arial"/>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63507F"/>
                </a:solidFill>
                <a:effectLst/>
                <a:uLnTx/>
                <a:uFillTx/>
                <a:latin typeface="Calibri"/>
                <a:ea typeface="+mn-ea"/>
                <a:cs typeface="Arial"/>
                <a:sym typeface="Arial"/>
              </a:rPr>
              <a:t>Be Aware</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4585A"/>
                </a:solidFill>
                <a:effectLst/>
                <a:uLnTx/>
                <a:uFillTx/>
                <a:latin typeface="Calibri"/>
                <a:ea typeface="+mn-ea"/>
                <a:cs typeface="Arial"/>
                <a:sym typeface="Arial"/>
              </a:rPr>
              <a:t>Civility is a deliberate endeavor, requiring conscious awareness of oneself and others. </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63507F"/>
              </a:solidFill>
              <a:effectLst/>
              <a:uLnTx/>
              <a:uFillTx/>
              <a:latin typeface="Calibri"/>
              <a:ea typeface="+mn-ea"/>
              <a:cs typeface="Arial"/>
              <a:sym typeface="Arial"/>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63507F"/>
              </a:solidFill>
              <a:effectLst/>
              <a:uLnTx/>
              <a:uFillTx/>
              <a:latin typeface="Calibri"/>
              <a:ea typeface="+mn-ea"/>
              <a:cs typeface="Arial"/>
              <a:sym typeface="Arial"/>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63507F"/>
              </a:solidFill>
              <a:effectLst/>
              <a:uLnTx/>
              <a:uFillTx/>
              <a:latin typeface="Calibri"/>
              <a:ea typeface="+mn-ea"/>
              <a:cs typeface="Arial"/>
              <a:sym typeface="Arial"/>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63507F"/>
                </a:solidFill>
                <a:effectLst/>
                <a:uLnTx/>
                <a:uFillTx/>
                <a:latin typeface="Calibri"/>
                <a:ea typeface="+mn-ea"/>
                <a:cs typeface="Arial"/>
                <a:sym typeface="Arial"/>
              </a:rPr>
              <a:t>Communicate Effectively</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4585A"/>
                </a:solidFill>
                <a:effectLst/>
                <a:uLnTx/>
                <a:uFillTx/>
                <a:latin typeface="Calibri"/>
                <a:ea typeface="+mn-ea"/>
                <a:cs typeface="Arial"/>
                <a:sym typeface="Arial"/>
              </a:rPr>
              <a:t>Civil communication is more about how we say it as much as what we say. </a:t>
            </a:r>
            <a:endParaRPr kumimoji="0" lang="en-US" sz="2000" b="1" i="0" u="none" strike="noStrike" kern="1200" cap="none" spc="0" normalizeH="0" baseline="0" noProof="0" dirty="0">
              <a:ln>
                <a:noFill/>
              </a:ln>
              <a:solidFill>
                <a:srgbClr val="54585A"/>
              </a:solidFill>
              <a:effectLst/>
              <a:uLnTx/>
              <a:uFillTx/>
              <a:latin typeface="Calibri"/>
              <a:ea typeface="+mn-ea"/>
              <a:cs typeface="Arial"/>
              <a:sym typeface="Arial"/>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63507F"/>
              </a:solidFill>
              <a:effectLst/>
              <a:uLnTx/>
              <a:uFillTx/>
              <a:latin typeface="Calibri"/>
              <a:ea typeface="+mn-ea"/>
              <a:cs typeface="Arial"/>
              <a:sym typeface="Arial"/>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63507F"/>
              </a:solidFill>
              <a:effectLst/>
              <a:uLnTx/>
              <a:uFillTx/>
              <a:latin typeface="Calibri"/>
              <a:ea typeface="+mn-ea"/>
              <a:cs typeface="Arial"/>
              <a:sym typeface="Arial"/>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63507F"/>
              </a:solidFill>
              <a:effectLst/>
              <a:uLnTx/>
              <a:uFillTx/>
              <a:latin typeface="Calibri"/>
              <a:ea typeface="+mn-ea"/>
              <a:cs typeface="Arial"/>
              <a:sym typeface="Arial"/>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63507F"/>
                </a:solidFill>
                <a:effectLst/>
                <a:uLnTx/>
                <a:uFillTx/>
                <a:latin typeface="Calibri"/>
                <a:ea typeface="+mn-ea"/>
                <a:cs typeface="Arial"/>
                <a:sym typeface="Arial"/>
              </a:rPr>
              <a:t>Take Good Care of Yourself</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4585A"/>
                </a:solidFill>
                <a:effectLst/>
                <a:uLnTx/>
                <a:uFillTx/>
                <a:latin typeface="Calibri"/>
                <a:ea typeface="+mn-ea"/>
                <a:cs typeface="Arial"/>
                <a:sym typeface="Arial"/>
              </a:rPr>
              <a:t>It’s hard to be civil when personally stressed, distressed, or ill.</a:t>
            </a:r>
          </a:p>
        </p:txBody>
      </p:sp>
      <p:pic>
        <p:nvPicPr>
          <p:cNvPr id="8" name="Picture 7"/>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8933" t="3339" r="10048" b="23513"/>
          <a:stretch/>
        </p:blipFill>
        <p:spPr>
          <a:xfrm>
            <a:off x="1024685" y="1786650"/>
            <a:ext cx="675189" cy="609600"/>
          </a:xfrm>
          <a:prstGeom prst="rect">
            <a:avLst/>
          </a:prstGeom>
        </p:spPr>
      </p:pic>
      <p:pic>
        <p:nvPicPr>
          <p:cNvPr id="9" name="Picture 8"/>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14438" t="6722" r="15192" b="27998"/>
          <a:stretch/>
        </p:blipFill>
        <p:spPr>
          <a:xfrm>
            <a:off x="1104892" y="4888592"/>
            <a:ext cx="514773" cy="477521"/>
          </a:xfrm>
          <a:prstGeom prst="rect">
            <a:avLst/>
          </a:prstGeom>
        </p:spPr>
      </p:pic>
      <p:pic>
        <p:nvPicPr>
          <p:cNvPr id="10" name="Picture 9"/>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10794" t="3650" r="10965" b="24591"/>
          <a:stretch/>
        </p:blipFill>
        <p:spPr>
          <a:xfrm>
            <a:off x="1104892" y="3499335"/>
            <a:ext cx="572347" cy="524933"/>
          </a:xfrm>
          <a:prstGeom prst="rect">
            <a:avLst/>
          </a:prstGeom>
        </p:spPr>
      </p:pic>
    </p:spTree>
    <p:extLst>
      <p:ext uri="{BB962C8B-B14F-4D97-AF65-F5344CB8AC3E}">
        <p14:creationId xmlns:p14="http://schemas.microsoft.com/office/powerpoint/2010/main" val="27864735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B6745936-C9D5-7947-9CA1-12707DAB62BD}" type="datetime1">
              <a:rPr kumimoji="0" lang="en-US" sz="800" b="0" i="0" u="none" strike="noStrike" kern="1200" cap="none" spc="0" normalizeH="0" baseline="0" noProof="0">
                <a:ln>
                  <a:noFill/>
                </a:ln>
                <a:solidFill>
                  <a:srgbClr val="54585A"/>
                </a:solidFill>
                <a:effectLst/>
                <a:uLnTx/>
                <a:uFillTx/>
                <a:latin typeface="Arial" charset="0"/>
                <a:ea typeface="+mn-ea"/>
                <a:cs typeface="Arial"/>
                <a:sym typeface="Arial"/>
              </a:rPr>
              <a:pPr marL="0" marR="0" lvl="0" indent="0" algn="l" defTabSz="914400" rtl="0" eaLnBrk="1" fontAlgn="base" latinLnBrk="0" hangingPunct="1">
                <a:lnSpc>
                  <a:spcPct val="100000"/>
                </a:lnSpc>
                <a:spcBef>
                  <a:spcPct val="0"/>
                </a:spcBef>
                <a:spcAft>
                  <a:spcPct val="0"/>
                </a:spcAft>
                <a:buClrTx/>
                <a:buSzTx/>
                <a:buFontTx/>
                <a:buNone/>
                <a:tabLst/>
                <a:defRPr/>
              </a:pPr>
              <a:t>5/27/2022</a:t>
            </a:fld>
            <a:endParaRPr kumimoji="0" lang="en-US" sz="800" b="0" i="0" u="none" strike="noStrike" kern="1200" cap="none" spc="0" normalizeH="0" baseline="0" noProof="0" dirty="0">
              <a:ln>
                <a:noFill/>
              </a:ln>
              <a:solidFill>
                <a:srgbClr val="54585A"/>
              </a:solidFill>
              <a:effectLst/>
              <a:uLnTx/>
              <a:uFillTx/>
              <a:latin typeface="Arial" charset="0"/>
              <a:ea typeface="+mn-ea"/>
              <a:cs typeface="Arial"/>
              <a:sym typeface="Arial"/>
            </a:endParaRPr>
          </a:p>
        </p:txBody>
      </p:sp>
      <p:sp>
        <p:nvSpPr>
          <p:cNvPr id="4" name="Slide Number Placeholder 3"/>
          <p:cNvSpPr>
            <a:spLocks noGrp="1"/>
          </p:cNvSpPr>
          <p:nvPr>
            <p:ph type="sldNum" sz="quarter" idx="16"/>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558541-60C9-42A2-8392-FF12533A6B7A}" type="slidenum">
              <a:rPr kumimoji="0" lang="en-US" sz="1400" b="0" i="0" u="none" strike="noStrike" kern="1200" cap="none" spc="0" normalizeH="0" baseline="0" noProof="0">
                <a:ln>
                  <a:noFill/>
                </a:ln>
                <a:solidFill>
                  <a:srgbClr val="B0A2C5"/>
                </a:solidFill>
                <a:effectLst/>
                <a:uLnTx/>
                <a:uFillTx/>
                <a:latin typeface="Arial" charset="0"/>
                <a:ea typeface="+mn-ea"/>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400" b="0" i="0" u="none" strike="noStrike" kern="1200" cap="none" spc="0" normalizeH="0" baseline="0" noProof="0" dirty="0">
              <a:ln>
                <a:noFill/>
              </a:ln>
              <a:solidFill>
                <a:srgbClr val="B0A2C5"/>
              </a:solidFill>
              <a:effectLst/>
              <a:uLnTx/>
              <a:uFillTx/>
              <a:latin typeface="Arial" charset="0"/>
              <a:ea typeface="+mn-ea"/>
              <a:cs typeface="Arial"/>
              <a:sym typeface="Arial"/>
            </a:endParaRPr>
          </a:p>
        </p:txBody>
      </p:sp>
      <p:sp>
        <p:nvSpPr>
          <p:cNvPr id="5" name="Title 4"/>
          <p:cNvSpPr>
            <a:spLocks noGrp="1"/>
          </p:cNvSpPr>
          <p:nvPr>
            <p:ph type="title"/>
          </p:nvPr>
        </p:nvSpPr>
        <p:spPr>
          <a:solidFill>
            <a:srgbClr val="ED7D31"/>
          </a:solidFill>
        </p:spPr>
        <p:txBody>
          <a:bodyPr/>
          <a:lstStyle/>
          <a:p>
            <a:r>
              <a:rPr lang="en-US" dirty="0"/>
              <a:t>Be Aware </a:t>
            </a:r>
          </a:p>
        </p:txBody>
      </p:sp>
      <p:sp>
        <p:nvSpPr>
          <p:cNvPr id="6" name="Content Placeholder 5"/>
          <p:cNvSpPr>
            <a:spLocks noGrp="1"/>
          </p:cNvSpPr>
          <p:nvPr>
            <p:ph idx="1"/>
          </p:nvPr>
        </p:nvSpPr>
        <p:spPr/>
        <p:txBody>
          <a:bodyPr/>
          <a:lstStyle/>
          <a:p>
            <a:endParaRPr lang="en-US"/>
          </a:p>
        </p:txBody>
      </p:sp>
      <p:sp>
        <p:nvSpPr>
          <p:cNvPr id="7" name="Text Placeholder 6"/>
          <p:cNvSpPr>
            <a:spLocks noGrp="1"/>
          </p:cNvSpPr>
          <p:nvPr>
            <p:ph type="body" sz="quarter" idx="13"/>
          </p:nvPr>
        </p:nvSpPr>
        <p:spPr/>
        <p:txBody>
          <a:bodyPr/>
          <a:lstStyle/>
          <a:p>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3395" y="1577535"/>
            <a:ext cx="6538586" cy="4136502"/>
          </a:xfrm>
          <a:prstGeom prst="rect">
            <a:avLst/>
          </a:prstGeom>
        </p:spPr>
      </p:pic>
    </p:spTree>
    <p:extLst>
      <p:ext uri="{BB962C8B-B14F-4D97-AF65-F5344CB8AC3E}">
        <p14:creationId xmlns:p14="http://schemas.microsoft.com/office/powerpoint/2010/main" val="3797743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stretch>
            <a:fillRect/>
          </a:stretch>
        </p:blipFill>
        <p:spPr>
          <a:xfrm>
            <a:off x="3604208" y="1392379"/>
            <a:ext cx="1750219" cy="2471738"/>
          </a:xfrm>
          <a:prstGeom prst="rect">
            <a:avLst/>
          </a:prstGeom>
        </p:spPr>
      </p:pic>
      <p:sp>
        <p:nvSpPr>
          <p:cNvPr id="7" name="TextBox 6"/>
          <p:cNvSpPr txBox="1"/>
          <p:nvPr/>
        </p:nvSpPr>
        <p:spPr>
          <a:xfrm>
            <a:off x="5362724" y="4607928"/>
            <a:ext cx="901511" cy="284691"/>
          </a:xfrm>
          <a:prstGeom prst="rect">
            <a:avLst/>
          </a:prstGeom>
          <a:noFill/>
        </p:spPr>
        <p:txBody>
          <a:bodyPr wrap="none" lIns="68571" tIns="34289" rIns="68571" bIns="34289"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62626"/>
                </a:solidFill>
                <a:effectLst/>
                <a:uLnTx/>
                <a:uFillTx/>
                <a:latin typeface="Calibri" panose="020F0502020204030204"/>
                <a:ea typeface="+mn-ea"/>
                <a:cs typeface="Arial"/>
                <a:sym typeface="Arial"/>
              </a:rPr>
              <a:t>Loneliness</a:t>
            </a:r>
          </a:p>
        </p:txBody>
      </p:sp>
      <p:sp>
        <p:nvSpPr>
          <p:cNvPr id="8" name="TextBox 7"/>
          <p:cNvSpPr txBox="1"/>
          <p:nvPr/>
        </p:nvSpPr>
        <p:spPr>
          <a:xfrm>
            <a:off x="5331834" y="3888290"/>
            <a:ext cx="887532" cy="284691"/>
          </a:xfrm>
          <a:prstGeom prst="rect">
            <a:avLst/>
          </a:prstGeom>
          <a:noFill/>
        </p:spPr>
        <p:txBody>
          <a:bodyPr wrap="none" lIns="68571" tIns="34289" rIns="68571" bIns="34289"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62626"/>
                </a:solidFill>
                <a:effectLst/>
                <a:uLnTx/>
                <a:uFillTx/>
                <a:latin typeface="Calibri" panose="020F0502020204030204"/>
                <a:ea typeface="+mn-ea"/>
                <a:cs typeface="Arial"/>
                <a:sym typeface="Arial"/>
              </a:rPr>
              <a:t>Workload </a:t>
            </a:r>
          </a:p>
        </p:txBody>
      </p:sp>
      <p:sp>
        <p:nvSpPr>
          <p:cNvPr id="9" name="TextBox 8"/>
          <p:cNvSpPr txBox="1"/>
          <p:nvPr/>
        </p:nvSpPr>
        <p:spPr>
          <a:xfrm>
            <a:off x="3673949" y="4156304"/>
            <a:ext cx="1431015" cy="284691"/>
          </a:xfrm>
          <a:prstGeom prst="rect">
            <a:avLst/>
          </a:prstGeom>
          <a:noFill/>
        </p:spPr>
        <p:txBody>
          <a:bodyPr wrap="none" lIns="68571" tIns="34289" rIns="68571" bIns="34289"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62626"/>
                </a:solidFill>
                <a:effectLst/>
                <a:uLnTx/>
                <a:uFillTx/>
                <a:latin typeface="Calibri" panose="020F0502020204030204"/>
                <a:ea typeface="+mn-ea"/>
                <a:cs typeface="Arial"/>
                <a:sym typeface="Arial"/>
              </a:rPr>
              <a:t>Sleep Deprivation</a:t>
            </a:r>
          </a:p>
        </p:txBody>
      </p:sp>
      <p:sp>
        <p:nvSpPr>
          <p:cNvPr id="10" name="TextBox 9"/>
          <p:cNvSpPr txBox="1"/>
          <p:nvPr/>
        </p:nvSpPr>
        <p:spPr>
          <a:xfrm>
            <a:off x="4593417" y="4946829"/>
            <a:ext cx="449464" cy="500135"/>
          </a:xfrm>
          <a:prstGeom prst="rect">
            <a:avLst/>
          </a:prstGeom>
          <a:noFill/>
        </p:spPr>
        <p:txBody>
          <a:bodyPr wrap="none" lIns="68571" tIns="34289" rIns="68571" bIns="34289"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62626"/>
                </a:solidFill>
                <a:effectLst/>
                <a:uLnTx/>
                <a:uFillTx/>
                <a:latin typeface="Calibri" panose="020F0502020204030204"/>
                <a:ea typeface="+mn-ea"/>
                <a:cs typeface="Arial"/>
                <a:sym typeface="Arial"/>
              </a:rPr>
              <a:t>Loss</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62626"/>
              </a:solidFill>
              <a:effectLst/>
              <a:uLnTx/>
              <a:uFillTx/>
              <a:latin typeface="Calibri" panose="020F0502020204030204"/>
              <a:ea typeface="+mn-ea"/>
              <a:cs typeface="Arial"/>
              <a:sym typeface="Arial"/>
            </a:endParaRPr>
          </a:p>
        </p:txBody>
      </p:sp>
      <p:sp>
        <p:nvSpPr>
          <p:cNvPr id="11" name="TextBox 10"/>
          <p:cNvSpPr txBox="1"/>
          <p:nvPr/>
        </p:nvSpPr>
        <p:spPr>
          <a:xfrm>
            <a:off x="5384132" y="5313277"/>
            <a:ext cx="1295849" cy="284691"/>
          </a:xfrm>
          <a:prstGeom prst="rect">
            <a:avLst/>
          </a:prstGeom>
          <a:noFill/>
        </p:spPr>
        <p:txBody>
          <a:bodyPr wrap="none" lIns="68571" tIns="34289" rIns="68571" bIns="34289"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62626"/>
                </a:solidFill>
                <a:effectLst/>
                <a:uLnTx/>
                <a:uFillTx/>
                <a:latin typeface="Calibri" panose="020F0502020204030204"/>
                <a:ea typeface="+mn-ea"/>
                <a:cs typeface="Arial"/>
                <a:sym typeface="Arial"/>
              </a:rPr>
              <a:t>Trauma Triggers</a:t>
            </a:r>
          </a:p>
        </p:txBody>
      </p:sp>
      <p:pic>
        <p:nvPicPr>
          <p:cNvPr id="12" name="Picture 11"/>
          <p:cNvPicPr>
            <a:picLocks noChangeAspect="1"/>
          </p:cNvPicPr>
          <p:nvPr/>
        </p:nvPicPr>
        <p:blipFill>
          <a:blip r:embed="rId4"/>
          <a:stretch>
            <a:fillRect/>
          </a:stretch>
        </p:blipFill>
        <p:spPr>
          <a:xfrm>
            <a:off x="5065643" y="3870454"/>
            <a:ext cx="307181" cy="378619"/>
          </a:xfrm>
          <a:prstGeom prst="rect">
            <a:avLst/>
          </a:prstGeom>
        </p:spPr>
      </p:pic>
      <p:pic>
        <p:nvPicPr>
          <p:cNvPr id="13" name="Picture 12"/>
          <p:cNvPicPr>
            <a:picLocks noChangeAspect="1"/>
          </p:cNvPicPr>
          <p:nvPr/>
        </p:nvPicPr>
        <p:blipFill>
          <a:blip r:embed="rId4"/>
          <a:stretch>
            <a:fillRect/>
          </a:stretch>
        </p:blipFill>
        <p:spPr>
          <a:xfrm>
            <a:off x="5430285" y="4214738"/>
            <a:ext cx="307181" cy="378619"/>
          </a:xfrm>
          <a:prstGeom prst="rect">
            <a:avLst/>
          </a:prstGeom>
        </p:spPr>
      </p:pic>
      <p:pic>
        <p:nvPicPr>
          <p:cNvPr id="14" name="Picture 13"/>
          <p:cNvPicPr>
            <a:picLocks noChangeAspect="1"/>
          </p:cNvPicPr>
          <p:nvPr/>
        </p:nvPicPr>
        <p:blipFill>
          <a:blip r:embed="rId4"/>
          <a:stretch>
            <a:fillRect/>
          </a:stretch>
        </p:blipFill>
        <p:spPr>
          <a:xfrm>
            <a:off x="4876192" y="4593357"/>
            <a:ext cx="307181" cy="378619"/>
          </a:xfrm>
          <a:prstGeom prst="rect">
            <a:avLst/>
          </a:prstGeom>
        </p:spPr>
      </p:pic>
      <p:pic>
        <p:nvPicPr>
          <p:cNvPr id="15" name="Picture 14"/>
          <p:cNvPicPr>
            <a:picLocks noChangeAspect="1"/>
          </p:cNvPicPr>
          <p:nvPr/>
        </p:nvPicPr>
        <p:blipFill>
          <a:blip r:embed="rId4"/>
          <a:stretch>
            <a:fillRect/>
          </a:stretch>
        </p:blipFill>
        <p:spPr>
          <a:xfrm>
            <a:off x="5482215" y="4967031"/>
            <a:ext cx="307181" cy="378619"/>
          </a:xfrm>
          <a:prstGeom prst="rect">
            <a:avLst/>
          </a:prstGeom>
        </p:spPr>
      </p:pic>
      <p:pic>
        <p:nvPicPr>
          <p:cNvPr id="16" name="Picture 15"/>
          <p:cNvPicPr>
            <a:picLocks noChangeAspect="1"/>
          </p:cNvPicPr>
          <p:nvPr/>
        </p:nvPicPr>
        <p:blipFill>
          <a:blip r:embed="rId4"/>
          <a:stretch>
            <a:fillRect/>
          </a:stretch>
        </p:blipFill>
        <p:spPr>
          <a:xfrm>
            <a:off x="5123104" y="5360822"/>
            <a:ext cx="307181" cy="378619"/>
          </a:xfrm>
          <a:prstGeom prst="rect">
            <a:avLst/>
          </a:prstGeom>
        </p:spPr>
      </p:pic>
      <p:pic>
        <p:nvPicPr>
          <p:cNvPr id="26" name="Picture 25"/>
          <p:cNvPicPr>
            <a:picLocks noChangeAspect="1"/>
          </p:cNvPicPr>
          <p:nvPr/>
        </p:nvPicPr>
        <p:blipFill rotWithShape="1">
          <a:blip r:embed="rId5"/>
          <a:srcRect r="3601"/>
          <a:stretch/>
        </p:blipFill>
        <p:spPr>
          <a:xfrm>
            <a:off x="3570850" y="1384608"/>
            <a:ext cx="1769821" cy="2486025"/>
          </a:xfrm>
          <a:prstGeom prst="rect">
            <a:avLst/>
          </a:prstGeom>
        </p:spPr>
      </p:pic>
      <p:pic>
        <p:nvPicPr>
          <p:cNvPr id="28" name="Picture 27"/>
          <p:cNvPicPr>
            <a:picLocks noChangeAspect="1"/>
          </p:cNvPicPr>
          <p:nvPr/>
        </p:nvPicPr>
        <p:blipFill>
          <a:blip r:embed="rId6"/>
          <a:stretch>
            <a:fillRect/>
          </a:stretch>
        </p:blipFill>
        <p:spPr>
          <a:xfrm>
            <a:off x="3603925" y="1435242"/>
            <a:ext cx="1793081" cy="2428875"/>
          </a:xfrm>
          <a:prstGeom prst="rect">
            <a:avLst/>
          </a:prstGeom>
        </p:spPr>
      </p:pic>
      <p:pic>
        <p:nvPicPr>
          <p:cNvPr id="29" name="Picture 28"/>
          <p:cNvPicPr>
            <a:picLocks noChangeAspect="1"/>
          </p:cNvPicPr>
          <p:nvPr/>
        </p:nvPicPr>
        <p:blipFill>
          <a:blip r:embed="rId7"/>
          <a:stretch>
            <a:fillRect/>
          </a:stretch>
        </p:blipFill>
        <p:spPr>
          <a:xfrm>
            <a:off x="3622792" y="1436530"/>
            <a:ext cx="1728788" cy="2421731"/>
          </a:xfrm>
          <a:prstGeom prst="rect">
            <a:avLst/>
          </a:prstGeom>
        </p:spPr>
      </p:pic>
      <p:pic>
        <p:nvPicPr>
          <p:cNvPr id="5" name="Picture 4"/>
          <p:cNvPicPr>
            <a:picLocks noChangeAspect="1"/>
          </p:cNvPicPr>
          <p:nvPr/>
        </p:nvPicPr>
        <p:blipFill rotWithShape="1">
          <a:blip r:embed="rId8"/>
          <a:srcRect b="8039"/>
          <a:stretch/>
        </p:blipFill>
        <p:spPr>
          <a:xfrm>
            <a:off x="3420466" y="1174644"/>
            <a:ext cx="1984805" cy="2710476"/>
          </a:xfrm>
          <a:prstGeom prst="rect">
            <a:avLst/>
          </a:prstGeom>
        </p:spPr>
      </p:pic>
      <p:pic>
        <p:nvPicPr>
          <p:cNvPr id="21" name="Picture 20"/>
          <p:cNvPicPr>
            <a:picLocks noChangeAspect="1"/>
          </p:cNvPicPr>
          <p:nvPr/>
        </p:nvPicPr>
        <p:blipFill rotWithShape="1">
          <a:blip r:embed="rId9"/>
          <a:srcRect r="6228" b="3681"/>
          <a:stretch/>
        </p:blipFill>
        <p:spPr>
          <a:xfrm>
            <a:off x="3566457" y="1408614"/>
            <a:ext cx="1808676" cy="2428905"/>
          </a:xfrm>
          <a:prstGeom prst="rect">
            <a:avLst/>
          </a:prstGeom>
        </p:spPr>
      </p:pic>
      <p:pic>
        <p:nvPicPr>
          <p:cNvPr id="24" name="Picture 23"/>
          <p:cNvPicPr>
            <a:picLocks noChangeAspect="1"/>
          </p:cNvPicPr>
          <p:nvPr/>
        </p:nvPicPr>
        <p:blipFill rotWithShape="1">
          <a:blip r:embed="rId10"/>
          <a:srcRect r="3936"/>
          <a:stretch/>
        </p:blipFill>
        <p:spPr>
          <a:xfrm>
            <a:off x="3626493" y="1415365"/>
            <a:ext cx="1736231" cy="2450306"/>
          </a:xfrm>
          <a:prstGeom prst="rect">
            <a:avLst/>
          </a:prstGeom>
        </p:spPr>
      </p:pic>
      <p:pic>
        <p:nvPicPr>
          <p:cNvPr id="27" name="Picture 26"/>
          <p:cNvPicPr>
            <a:picLocks noChangeAspect="1"/>
          </p:cNvPicPr>
          <p:nvPr/>
        </p:nvPicPr>
        <p:blipFill rotWithShape="1">
          <a:blip r:embed="rId11"/>
          <a:srcRect r="3966" b="4439"/>
          <a:stretch/>
        </p:blipFill>
        <p:spPr>
          <a:xfrm>
            <a:off x="3574004" y="1413396"/>
            <a:ext cx="1804291" cy="2423459"/>
          </a:xfrm>
          <a:prstGeom prst="rect">
            <a:avLst/>
          </a:prstGeom>
        </p:spPr>
      </p:pic>
      <p:pic>
        <p:nvPicPr>
          <p:cNvPr id="32" name="Picture 31"/>
          <p:cNvPicPr>
            <a:picLocks noChangeAspect="1"/>
          </p:cNvPicPr>
          <p:nvPr/>
        </p:nvPicPr>
        <p:blipFill>
          <a:blip r:embed="rId3"/>
          <a:stretch>
            <a:fillRect/>
          </a:stretch>
        </p:blipFill>
        <p:spPr>
          <a:xfrm>
            <a:off x="3354745" y="1395589"/>
            <a:ext cx="1750219" cy="2471738"/>
          </a:xfrm>
          <a:prstGeom prst="rect">
            <a:avLst/>
          </a:prstGeom>
        </p:spPr>
      </p:pic>
      <p:sp>
        <p:nvSpPr>
          <p:cNvPr id="20" name="TextBox 19"/>
          <p:cNvSpPr txBox="1"/>
          <p:nvPr/>
        </p:nvSpPr>
        <p:spPr>
          <a:xfrm>
            <a:off x="1652699" y="2629723"/>
            <a:ext cx="1505074" cy="500135"/>
          </a:xfrm>
          <a:prstGeom prst="rect">
            <a:avLst/>
          </a:prstGeom>
          <a:noFill/>
        </p:spPr>
        <p:txBody>
          <a:bodyPr wrap="none" lIns="68571" tIns="34289" rIns="68571" bIns="34289"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62626"/>
                </a:solidFill>
                <a:effectLst/>
                <a:uLnTx/>
                <a:uFillTx/>
                <a:latin typeface="Calibri" panose="020F0502020204030204"/>
                <a:ea typeface="+mn-ea"/>
                <a:cs typeface="Arial"/>
                <a:sym typeface="Arial"/>
              </a:rPr>
              <a:t>Food, Rest, Water,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62626"/>
                </a:solidFill>
                <a:effectLst/>
                <a:uLnTx/>
                <a:uFillTx/>
                <a:latin typeface="Calibri" panose="020F0502020204030204"/>
                <a:ea typeface="+mn-ea"/>
                <a:cs typeface="Arial"/>
                <a:sym typeface="Arial"/>
              </a:rPr>
              <a:t>Sleep, Exercise</a:t>
            </a:r>
          </a:p>
        </p:txBody>
      </p:sp>
      <p:sp>
        <p:nvSpPr>
          <p:cNvPr id="19" name="TextBox 18"/>
          <p:cNvSpPr txBox="1"/>
          <p:nvPr/>
        </p:nvSpPr>
        <p:spPr>
          <a:xfrm>
            <a:off x="1652722" y="2226431"/>
            <a:ext cx="1075404" cy="284691"/>
          </a:xfrm>
          <a:prstGeom prst="rect">
            <a:avLst/>
          </a:prstGeom>
          <a:noFill/>
        </p:spPr>
        <p:txBody>
          <a:bodyPr wrap="none" lIns="68571" tIns="34289" rIns="68571" bIns="34289"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62626"/>
                </a:solidFill>
                <a:effectLst/>
                <a:uLnTx/>
                <a:uFillTx/>
                <a:latin typeface="Calibri" panose="020F0502020204030204"/>
                <a:ea typeface="+mn-ea"/>
                <a:cs typeface="Arial"/>
                <a:sym typeface="Arial"/>
              </a:rPr>
              <a:t>Appreciation</a:t>
            </a:r>
          </a:p>
        </p:txBody>
      </p:sp>
      <p:sp>
        <p:nvSpPr>
          <p:cNvPr id="18" name="TextBox 17"/>
          <p:cNvSpPr txBox="1"/>
          <p:nvPr/>
        </p:nvSpPr>
        <p:spPr>
          <a:xfrm>
            <a:off x="1652702" y="1848509"/>
            <a:ext cx="1313803" cy="284691"/>
          </a:xfrm>
          <a:prstGeom prst="rect">
            <a:avLst/>
          </a:prstGeom>
          <a:noFill/>
        </p:spPr>
        <p:txBody>
          <a:bodyPr wrap="none" lIns="68571" tIns="34289" rIns="68571" bIns="34289"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62626"/>
                </a:solidFill>
                <a:effectLst/>
                <a:uLnTx/>
                <a:uFillTx/>
                <a:latin typeface="Calibri" panose="020F0502020204030204"/>
                <a:ea typeface="+mn-ea"/>
                <a:cs typeface="Arial"/>
                <a:sym typeface="Arial"/>
              </a:rPr>
              <a:t>Processing Grief</a:t>
            </a:r>
          </a:p>
        </p:txBody>
      </p:sp>
      <p:sp>
        <p:nvSpPr>
          <p:cNvPr id="17" name="TextBox 16"/>
          <p:cNvSpPr txBox="1"/>
          <p:nvPr/>
        </p:nvSpPr>
        <p:spPr>
          <a:xfrm>
            <a:off x="1642533" y="1493936"/>
            <a:ext cx="1414600" cy="284691"/>
          </a:xfrm>
          <a:prstGeom prst="rect">
            <a:avLst/>
          </a:prstGeom>
          <a:noFill/>
        </p:spPr>
        <p:txBody>
          <a:bodyPr wrap="none" lIns="68571" tIns="34289" rIns="68571" bIns="34289"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62626"/>
                </a:solidFill>
                <a:effectLst/>
                <a:uLnTx/>
                <a:uFillTx/>
                <a:latin typeface="Calibri" panose="020F0502020204030204"/>
                <a:ea typeface="+mn-ea"/>
                <a:cs typeface="Arial"/>
                <a:sym typeface="Arial"/>
              </a:rPr>
              <a:t>Social connection</a:t>
            </a:r>
          </a:p>
        </p:txBody>
      </p:sp>
      <p:sp>
        <p:nvSpPr>
          <p:cNvPr id="31" name="TextBox 30"/>
          <p:cNvSpPr txBox="1"/>
          <p:nvPr/>
        </p:nvSpPr>
        <p:spPr>
          <a:xfrm>
            <a:off x="1655231" y="1138337"/>
            <a:ext cx="1526554" cy="284691"/>
          </a:xfrm>
          <a:prstGeom prst="rect">
            <a:avLst/>
          </a:prstGeom>
          <a:noFill/>
        </p:spPr>
        <p:txBody>
          <a:bodyPr wrap="none" lIns="68571" tIns="34289" rIns="68571" bIns="34289"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62626"/>
                </a:solidFill>
                <a:effectLst/>
                <a:uLnTx/>
                <a:uFillTx/>
                <a:latin typeface="Calibri" panose="020F0502020204030204"/>
                <a:ea typeface="+mn-ea"/>
                <a:cs typeface="Arial"/>
                <a:sym typeface="Arial"/>
              </a:rPr>
              <a:t>Delaying Deadlines</a:t>
            </a:r>
          </a:p>
        </p:txBody>
      </p:sp>
      <p:sp>
        <p:nvSpPr>
          <p:cNvPr id="23" name="TextBox 22"/>
          <p:cNvSpPr txBox="1"/>
          <p:nvPr/>
        </p:nvSpPr>
        <p:spPr>
          <a:xfrm>
            <a:off x="3886419" y="3320347"/>
            <a:ext cx="836345" cy="438580"/>
          </a:xfrm>
          <a:prstGeom prst="rect">
            <a:avLst/>
          </a:prstGeom>
          <a:noFill/>
        </p:spPr>
        <p:txBody>
          <a:bodyPr wrap="square" lIns="68571" tIns="34289" rIns="68571" bIns="34289"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62626"/>
                </a:solidFill>
                <a:effectLst/>
                <a:uLnTx/>
                <a:uFillTx/>
                <a:latin typeface="Calibri" panose="020F0502020204030204"/>
                <a:ea typeface="+mn-ea"/>
                <a:cs typeface="Arial"/>
                <a:sym typeface="Arial"/>
              </a:rPr>
              <a:t>Coping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62626"/>
                </a:solidFill>
                <a:effectLst/>
                <a:uLnTx/>
                <a:uFillTx/>
                <a:latin typeface="Calibri" panose="020F0502020204030204"/>
                <a:ea typeface="+mn-ea"/>
                <a:cs typeface="Arial"/>
                <a:sym typeface="Arial"/>
              </a:rPr>
              <a:t>Reserve</a:t>
            </a:r>
          </a:p>
        </p:txBody>
      </p:sp>
      <p:sp>
        <p:nvSpPr>
          <p:cNvPr id="30" name="TextBox 29"/>
          <p:cNvSpPr txBox="1"/>
          <p:nvPr/>
        </p:nvSpPr>
        <p:spPr>
          <a:xfrm>
            <a:off x="6513817" y="1518604"/>
            <a:ext cx="5249900" cy="707872"/>
          </a:xfrm>
          <a:prstGeom prst="rect">
            <a:avLst/>
          </a:prstGeom>
          <a:noFill/>
        </p:spPr>
        <p:txBody>
          <a:bodyPr wrap="square" lIns="91426" tIns="45713" rIns="91426" bIns="45713"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44546A"/>
                </a:solidFill>
                <a:effectLst/>
                <a:uLnTx/>
                <a:uFillTx/>
                <a:latin typeface="Calibri" panose="020F0502020204030204"/>
                <a:ea typeface="+mn-ea"/>
                <a:cs typeface="Arial"/>
                <a:sym typeface="Arial"/>
              </a:rPr>
              <a:t>Energy Tank</a:t>
            </a:r>
          </a:p>
        </p:txBody>
      </p:sp>
      <p:sp>
        <p:nvSpPr>
          <p:cNvPr id="33" name="TextBox 32"/>
          <p:cNvSpPr txBox="1"/>
          <p:nvPr/>
        </p:nvSpPr>
        <p:spPr>
          <a:xfrm>
            <a:off x="10325101" y="5715001"/>
            <a:ext cx="261590" cy="184656"/>
          </a:xfrm>
          <a:prstGeom prst="rect">
            <a:avLst/>
          </a:prstGeom>
          <a:noFill/>
        </p:spPr>
        <p:txBody>
          <a:bodyPr wrap="none" lIns="91430" tIns="45715" rIns="91430" bIns="45715"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21</a:t>
            </a:r>
          </a:p>
        </p:txBody>
      </p:sp>
      <p:sp>
        <p:nvSpPr>
          <p:cNvPr id="34" name="TextBox 33"/>
          <p:cNvSpPr txBox="1"/>
          <p:nvPr/>
        </p:nvSpPr>
        <p:spPr>
          <a:xfrm>
            <a:off x="7289655" y="4837841"/>
            <a:ext cx="3306679" cy="646323"/>
          </a:xfrm>
          <a:prstGeom prst="rect">
            <a:avLst/>
          </a:prstGeom>
          <a:noFill/>
        </p:spPr>
        <p:txBody>
          <a:bodyPr wrap="square" lIns="91432" tIns="45716" rIns="91432" bIns="45716"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Dunn,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Iglewicz</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Moutier. A conceptual model of medical student well-being: Promoting resilience and preventing burnout.  </a:t>
            </a:r>
            <a:r>
              <a:rPr kumimoji="0" lang="en-US" sz="1200" b="0" i="1"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Acad</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Arial"/>
                <a:sym typeface="Arial"/>
              </a:rPr>
              <a:t> Psychiatry</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2008</a:t>
            </a:r>
          </a:p>
        </p:txBody>
      </p:sp>
    </p:spTree>
    <p:extLst>
      <p:ext uri="{BB962C8B-B14F-4D97-AF65-F5344CB8AC3E}">
        <p14:creationId xmlns:p14="http://schemas.microsoft.com/office/powerpoint/2010/main" val="2033391959"/>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5994" y="62385"/>
            <a:ext cx="10515600" cy="1325563"/>
          </a:xfrm>
          <a:solidFill>
            <a:srgbClr val="ED7D31"/>
          </a:solidFill>
        </p:spPr>
        <p:txBody>
          <a:bodyPr/>
          <a:lstStyle/>
          <a:p>
            <a:pPr algn="ctr"/>
            <a:r>
              <a:rPr lang="en-CA" dirty="0"/>
              <a:t> </a:t>
            </a:r>
            <a:r>
              <a:rPr lang="en-CA" b="1" dirty="0"/>
              <a:t>Communicate Effectively</a:t>
            </a:r>
          </a:p>
        </p:txBody>
      </p:sp>
      <p:pic>
        <p:nvPicPr>
          <p:cNvPr id="1026" name="Picture 2" descr="\\SRVO7320\data\DATA\PHLTH\PHP Master\Mikes Documents\Graphics\Civility_CommunicationGraphic_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81201" y="1499286"/>
            <a:ext cx="8485187" cy="29629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29728" y="5649097"/>
            <a:ext cx="9893643" cy="914400"/>
          </a:xfrm>
          <a:prstGeom prst="rect">
            <a:avLst/>
          </a:prstGeom>
        </p:spPr>
        <p:txBody>
          <a:bodyPr wrap="none"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600" b="0" i="0" u="none" strike="noStrike" kern="1200" cap="none" spc="0" normalizeH="0" baseline="0" noProof="0" dirty="0">
                <a:ln>
                  <a:noFill/>
                </a:ln>
                <a:solidFill>
                  <a:srgbClr val="54585A"/>
                </a:solidFill>
                <a:effectLst/>
                <a:uLnTx/>
                <a:uFillTx/>
                <a:latin typeface="Calibri"/>
                <a:ea typeface="+mn-ea"/>
                <a:cs typeface="Arial"/>
                <a:sym typeface="Arial"/>
              </a:rPr>
              <a:t>“The single biggest problem in communication is the illusion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600" b="0" i="0" u="none" strike="noStrike" kern="1200" cap="none" spc="0" normalizeH="0" baseline="0" noProof="0" dirty="0">
                <a:ln>
                  <a:noFill/>
                </a:ln>
                <a:solidFill>
                  <a:srgbClr val="54585A"/>
                </a:solidFill>
                <a:effectLst/>
                <a:uLnTx/>
                <a:uFillTx/>
                <a:latin typeface="Calibri"/>
                <a:ea typeface="+mn-ea"/>
                <a:cs typeface="Arial"/>
                <a:sym typeface="Arial"/>
              </a:rPr>
              <a:t> that it has taken place.”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54585A"/>
                </a:solidFill>
                <a:effectLst/>
                <a:uLnTx/>
                <a:uFillTx/>
                <a:latin typeface="Calibri"/>
                <a:ea typeface="+mn-ea"/>
                <a:cs typeface="Arial"/>
                <a:sym typeface="Arial"/>
              </a:rPr>
              <a:t>                           George Bernard Shaw</a:t>
            </a:r>
          </a:p>
          <a:p>
            <a:pPr marL="0" marR="0" lvl="0" indent="0" algn="l" defTabSz="914400" rtl="0" eaLnBrk="1" fontAlgn="auto" latinLnBrk="0" hangingPunct="1">
              <a:lnSpc>
                <a:spcPts val="2000"/>
              </a:lnSpc>
              <a:spcBef>
                <a:spcPts val="0"/>
              </a:spcBef>
              <a:spcAft>
                <a:spcPts val="0"/>
              </a:spcAft>
              <a:buClrTx/>
              <a:buSzTx/>
              <a:buFontTx/>
              <a:buNone/>
              <a:tabLst/>
              <a:defRPr/>
            </a:pPr>
            <a:endParaRPr kumimoji="0" lang="en-CA" sz="1400" b="0" i="0" u="none" strike="noStrike" kern="1200" cap="none" spc="0" normalizeH="0" baseline="0" noProof="0" dirty="0">
              <a:ln>
                <a:noFill/>
              </a:ln>
              <a:solidFill>
                <a:srgbClr val="54585A"/>
              </a:solidFill>
              <a:effectLst/>
              <a:uLnTx/>
              <a:uFillTx/>
              <a:latin typeface="Calibri"/>
              <a:ea typeface="+mn-ea"/>
              <a:cs typeface="Arial"/>
              <a:sym typeface="Arial"/>
            </a:endParaRPr>
          </a:p>
        </p:txBody>
      </p:sp>
    </p:spTree>
    <p:extLst>
      <p:ext uri="{BB962C8B-B14F-4D97-AF65-F5344CB8AC3E}">
        <p14:creationId xmlns:p14="http://schemas.microsoft.com/office/powerpoint/2010/main" val="27394918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53099" y="1371600"/>
            <a:ext cx="8382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a:sym typeface="Arial"/>
              </a:rPr>
              <a:t>Open</a:t>
            </a:r>
          </a:p>
        </p:txBody>
      </p:sp>
      <p:sp>
        <p:nvSpPr>
          <p:cNvPr id="6" name="Rectangle 5"/>
          <p:cNvSpPr/>
          <p:nvPr/>
        </p:nvSpPr>
        <p:spPr>
          <a:xfrm>
            <a:off x="5705474" y="1744756"/>
            <a:ext cx="99060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a:sym typeface="Arial"/>
              </a:rPr>
              <a:t>Curious</a:t>
            </a:r>
          </a:p>
        </p:txBody>
      </p:sp>
      <p:sp>
        <p:nvSpPr>
          <p:cNvPr id="7" name="TextBox 6"/>
          <p:cNvSpPr txBox="1"/>
          <p:nvPr/>
        </p:nvSpPr>
        <p:spPr>
          <a:xfrm>
            <a:off x="5118100" y="2069068"/>
            <a:ext cx="23368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a:sym typeface="Arial"/>
              </a:rPr>
              <a:t>Committed to Learning</a:t>
            </a:r>
          </a:p>
        </p:txBody>
      </p:sp>
      <p:sp>
        <p:nvSpPr>
          <p:cNvPr id="8" name="TextBox 7"/>
          <p:cNvSpPr txBox="1"/>
          <p:nvPr/>
        </p:nvSpPr>
        <p:spPr>
          <a:xfrm>
            <a:off x="4419600" y="1057135"/>
            <a:ext cx="3733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Arial"/>
                <a:sym typeface="Arial"/>
              </a:rPr>
              <a:t>When Leaders are Above the Line:</a:t>
            </a:r>
          </a:p>
        </p:txBody>
      </p:sp>
      <p:sp>
        <p:nvSpPr>
          <p:cNvPr id="9" name="TextBox 8"/>
          <p:cNvSpPr txBox="1"/>
          <p:nvPr/>
        </p:nvSpPr>
        <p:spPr>
          <a:xfrm>
            <a:off x="5705473" y="4153212"/>
            <a:ext cx="9334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a:sym typeface="Arial"/>
              </a:rPr>
              <a:t>Closed</a:t>
            </a:r>
          </a:p>
        </p:txBody>
      </p:sp>
      <p:sp>
        <p:nvSpPr>
          <p:cNvPr id="10" name="Rectangle 9"/>
          <p:cNvSpPr/>
          <p:nvPr/>
        </p:nvSpPr>
        <p:spPr>
          <a:xfrm>
            <a:off x="5563428" y="4490479"/>
            <a:ext cx="1217543"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a:sym typeface="Arial"/>
              </a:rPr>
              <a:t>Defensive</a:t>
            </a:r>
          </a:p>
        </p:txBody>
      </p:sp>
      <p:sp>
        <p:nvSpPr>
          <p:cNvPr id="11" name="TextBox 10"/>
          <p:cNvSpPr txBox="1"/>
          <p:nvPr/>
        </p:nvSpPr>
        <p:spPr>
          <a:xfrm>
            <a:off x="4914899" y="4821872"/>
            <a:ext cx="27432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a:sym typeface="Arial"/>
              </a:rPr>
              <a:t>Committed to Being Right</a:t>
            </a:r>
          </a:p>
        </p:txBody>
      </p:sp>
      <p:sp>
        <p:nvSpPr>
          <p:cNvPr id="12" name="TextBox 11"/>
          <p:cNvSpPr txBox="1"/>
          <p:nvPr/>
        </p:nvSpPr>
        <p:spPr>
          <a:xfrm>
            <a:off x="4419599" y="3772595"/>
            <a:ext cx="3505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Arial"/>
                <a:sym typeface="Arial"/>
              </a:rPr>
              <a:t>When Leaders are Below the Line:</a:t>
            </a:r>
          </a:p>
        </p:txBody>
      </p:sp>
      <p:cxnSp>
        <p:nvCxnSpPr>
          <p:cNvPr id="14" name="Straight Connector 13"/>
          <p:cNvCxnSpPr/>
          <p:nvPr/>
        </p:nvCxnSpPr>
        <p:spPr>
          <a:xfrm>
            <a:off x="1524000" y="3124200"/>
            <a:ext cx="9144000" cy="0"/>
          </a:xfrm>
          <a:prstGeom prst="line">
            <a:avLst/>
          </a:prstGeom>
          <a:ln w="571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5118100" y="2590800"/>
            <a:ext cx="2336800" cy="9858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black"/>
                </a:solidFill>
              </a:ln>
              <a:solidFill>
                <a:prstClr val="white"/>
              </a:solidFill>
              <a:effectLst/>
              <a:uLnTx/>
              <a:uFillTx/>
              <a:latin typeface="Calibri"/>
              <a:ea typeface="+mn-ea"/>
              <a:cs typeface="+mn-cs"/>
              <a:sym typeface="Arial"/>
            </a:endParaRPr>
          </a:p>
        </p:txBody>
      </p:sp>
      <p:sp>
        <p:nvSpPr>
          <p:cNvPr id="19" name="TextBox 18"/>
          <p:cNvSpPr txBox="1"/>
          <p:nvPr/>
        </p:nvSpPr>
        <p:spPr>
          <a:xfrm>
            <a:off x="5329443" y="2819400"/>
            <a:ext cx="1914113"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white"/>
                </a:solidFill>
                <a:effectLst/>
                <a:uLnTx/>
                <a:uFillTx/>
                <a:latin typeface="Calibri"/>
                <a:ea typeface="+mn-ea"/>
                <a:cs typeface="Arial"/>
                <a:sym typeface="Arial"/>
              </a:rPr>
              <a:t>Where Am I?</a:t>
            </a:r>
          </a:p>
        </p:txBody>
      </p:sp>
      <p:sp>
        <p:nvSpPr>
          <p:cNvPr id="20" name="TextBox 19"/>
          <p:cNvSpPr txBox="1"/>
          <p:nvPr/>
        </p:nvSpPr>
        <p:spPr>
          <a:xfrm>
            <a:off x="1752599" y="3435942"/>
            <a:ext cx="169997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Arial"/>
                <a:sym typeface="Arial"/>
              </a:rPr>
              <a:t>We go below the line from…</a:t>
            </a:r>
          </a:p>
        </p:txBody>
      </p:sp>
      <p:sp>
        <p:nvSpPr>
          <p:cNvPr id="21" name="TextBox 20"/>
          <p:cNvSpPr txBox="1"/>
          <p:nvPr/>
        </p:nvSpPr>
        <p:spPr>
          <a:xfrm>
            <a:off x="3291263" y="5314537"/>
            <a:ext cx="294664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Arial"/>
                <a:sym typeface="Arial"/>
              </a:rPr>
              <a:t>Behaviors that may surface:</a:t>
            </a:r>
          </a:p>
        </p:txBody>
      </p:sp>
      <p:sp>
        <p:nvSpPr>
          <p:cNvPr id="23" name="TextBox 22"/>
          <p:cNvSpPr txBox="1"/>
          <p:nvPr/>
        </p:nvSpPr>
        <p:spPr>
          <a:xfrm>
            <a:off x="4113212" y="5741054"/>
            <a:ext cx="1216230" cy="64633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a:sym typeface="Arial"/>
              </a:rPr>
              <a:t>Gossip and drama.</a:t>
            </a:r>
          </a:p>
        </p:txBody>
      </p:sp>
      <p:sp>
        <p:nvSpPr>
          <p:cNvPr id="24" name="TextBox 23"/>
          <p:cNvSpPr txBox="1"/>
          <p:nvPr/>
        </p:nvSpPr>
        <p:spPr>
          <a:xfrm>
            <a:off x="5249863" y="5730036"/>
            <a:ext cx="1389061" cy="64633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a:sym typeface="Arial"/>
              </a:rPr>
              <a:t>Rationalize and justify.</a:t>
            </a:r>
            <a:endParaRPr kumimoji="0" lang="en-US" sz="1800" b="1"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27" name="TextBox 26"/>
          <p:cNvSpPr txBox="1"/>
          <p:nvPr/>
        </p:nvSpPr>
        <p:spPr>
          <a:xfrm>
            <a:off x="2058988" y="1560090"/>
            <a:ext cx="20542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libri"/>
                <a:ea typeface="+mn-ea"/>
                <a:cs typeface="Arial"/>
                <a:sym typeface="Arial"/>
              </a:rPr>
              <a:t>Live in Curiosity.</a:t>
            </a:r>
          </a:p>
        </p:txBody>
      </p:sp>
      <p:sp>
        <p:nvSpPr>
          <p:cNvPr id="28" name="TextBox 27"/>
          <p:cNvSpPr txBox="1"/>
          <p:nvPr/>
        </p:nvSpPr>
        <p:spPr>
          <a:xfrm>
            <a:off x="4036279" y="441387"/>
            <a:ext cx="1560512" cy="3731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BACC6">
                    <a:lumMod val="75000"/>
                  </a:srgbClr>
                </a:solidFill>
                <a:effectLst/>
                <a:uLnTx/>
                <a:uFillTx/>
                <a:latin typeface="Calibri"/>
                <a:ea typeface="+mn-ea"/>
                <a:cs typeface="Arial"/>
                <a:sym typeface="Arial"/>
              </a:rPr>
              <a:t>Listen Deeply.</a:t>
            </a:r>
          </a:p>
        </p:txBody>
      </p:sp>
      <p:sp>
        <p:nvSpPr>
          <p:cNvPr id="29" name="TextBox 28"/>
          <p:cNvSpPr txBox="1"/>
          <p:nvPr/>
        </p:nvSpPr>
        <p:spPr>
          <a:xfrm>
            <a:off x="6934200" y="441387"/>
            <a:ext cx="20701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504D">
                    <a:lumMod val="75000"/>
                  </a:srgbClr>
                </a:solidFill>
                <a:effectLst/>
                <a:uLnTx/>
                <a:uFillTx/>
                <a:latin typeface="Calibri"/>
                <a:ea typeface="+mn-ea"/>
                <a:cs typeface="Arial"/>
                <a:sym typeface="Arial"/>
              </a:rPr>
              <a:t>Speak Unarguably.</a:t>
            </a:r>
          </a:p>
        </p:txBody>
      </p:sp>
      <p:sp>
        <p:nvSpPr>
          <p:cNvPr id="30" name="TextBox 29"/>
          <p:cNvSpPr txBox="1"/>
          <p:nvPr/>
        </p:nvSpPr>
        <p:spPr>
          <a:xfrm>
            <a:off x="8305800" y="1586522"/>
            <a:ext cx="2133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C00"/>
                </a:solidFill>
                <a:effectLst/>
                <a:uLnTx/>
                <a:uFillTx/>
                <a:latin typeface="Calibri"/>
                <a:ea typeface="+mn-ea"/>
                <a:cs typeface="Arial"/>
                <a:sym typeface="Arial"/>
              </a:rPr>
              <a:t>Hold Story Loosely. </a:t>
            </a:r>
          </a:p>
        </p:txBody>
      </p:sp>
      <p:sp>
        <p:nvSpPr>
          <p:cNvPr id="4" name="TextBox 3"/>
          <p:cNvSpPr txBox="1"/>
          <p:nvPr/>
        </p:nvSpPr>
        <p:spPr>
          <a:xfrm>
            <a:off x="1714172" y="4786934"/>
            <a:ext cx="16786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a:sym typeface="Arial"/>
              </a:rPr>
              <a:t>Loss of security.</a:t>
            </a:r>
          </a:p>
        </p:txBody>
      </p:sp>
      <p:sp>
        <p:nvSpPr>
          <p:cNvPr id="13" name="TextBox 12"/>
          <p:cNvSpPr txBox="1"/>
          <p:nvPr/>
        </p:nvSpPr>
        <p:spPr>
          <a:xfrm>
            <a:off x="1752600" y="4417602"/>
            <a:ext cx="159983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a:sym typeface="Arial"/>
              </a:rPr>
              <a:t>Loss of control.</a:t>
            </a:r>
          </a:p>
        </p:txBody>
      </p:sp>
      <p:sp>
        <p:nvSpPr>
          <p:cNvPr id="15" name="TextBox 14"/>
          <p:cNvSpPr txBox="1"/>
          <p:nvPr/>
        </p:nvSpPr>
        <p:spPr>
          <a:xfrm>
            <a:off x="1654417" y="4053051"/>
            <a:ext cx="179815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a:sym typeface="Arial"/>
              </a:rPr>
              <a:t>Loss of approval.</a:t>
            </a:r>
          </a:p>
        </p:txBody>
      </p:sp>
      <p:sp>
        <p:nvSpPr>
          <p:cNvPr id="25" name="TextBox 24"/>
          <p:cNvSpPr txBox="1"/>
          <p:nvPr/>
        </p:nvSpPr>
        <p:spPr>
          <a:xfrm>
            <a:off x="6477001" y="5741054"/>
            <a:ext cx="1181099" cy="64633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a:sym typeface="Arial"/>
              </a:rPr>
              <a:t>Create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a:sym typeface="Arial"/>
              </a:rPr>
              <a:t> a story.</a:t>
            </a:r>
          </a:p>
        </p:txBody>
      </p:sp>
      <p:grpSp>
        <p:nvGrpSpPr>
          <p:cNvPr id="16" name="Group 15"/>
          <p:cNvGrpSpPr/>
          <p:nvPr/>
        </p:nvGrpSpPr>
        <p:grpSpPr>
          <a:xfrm>
            <a:off x="7688578" y="3314955"/>
            <a:ext cx="2824706" cy="3330290"/>
            <a:chOff x="6164578" y="3314955"/>
            <a:chExt cx="2824706" cy="3330290"/>
          </a:xfrm>
        </p:grpSpPr>
        <p:grpSp>
          <p:nvGrpSpPr>
            <p:cNvPr id="33" name="Group 32"/>
            <p:cNvGrpSpPr/>
            <p:nvPr/>
          </p:nvGrpSpPr>
          <p:grpSpPr>
            <a:xfrm>
              <a:off x="6164578" y="3314955"/>
              <a:ext cx="2824706" cy="3330290"/>
              <a:chOff x="6186308" y="3354961"/>
              <a:chExt cx="2824706" cy="3330290"/>
            </a:xfrm>
          </p:grpSpPr>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223251">
                <a:off x="6186308" y="5523200"/>
                <a:ext cx="929641" cy="1162051"/>
              </a:xfrm>
              <a:prstGeom prst="rect">
                <a:avLst/>
              </a:prstGeom>
            </p:spPr>
          </p:pic>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4210" y="3354961"/>
                <a:ext cx="2756804" cy="2207639"/>
              </a:xfrm>
              <a:prstGeom prst="rect">
                <a:avLst/>
              </a:prstGeom>
            </p:spPr>
          </p:pic>
        </p:grpSp>
        <p:sp>
          <p:nvSpPr>
            <p:cNvPr id="3" name="TextBox 2"/>
            <p:cNvSpPr txBox="1"/>
            <p:nvPr/>
          </p:nvSpPr>
          <p:spPr>
            <a:xfrm>
              <a:off x="6870222" y="5683869"/>
              <a:ext cx="189277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Arial"/>
                  <a:sym typeface="Arial"/>
                </a:rPr>
                <a:t>Reptilian Thinking</a:t>
              </a:r>
            </a:p>
          </p:txBody>
        </p:sp>
      </p:grpSp>
      <p:sp>
        <p:nvSpPr>
          <p:cNvPr id="2" name="TextBox 1"/>
          <p:cNvSpPr txBox="1"/>
          <p:nvPr/>
        </p:nvSpPr>
        <p:spPr>
          <a:xfrm>
            <a:off x="2953332" y="5751679"/>
            <a:ext cx="1277144" cy="64633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a:sym typeface="Arial"/>
              </a:rPr>
              <a:t>Find fault and blame.</a:t>
            </a:r>
          </a:p>
        </p:txBody>
      </p:sp>
      <p:sp>
        <p:nvSpPr>
          <p:cNvPr id="22" name="Footer Placeholder 21"/>
          <p:cNvSpPr>
            <a:spLocks noGrp="1"/>
          </p:cNvSpPr>
          <p:nvPr>
            <p:ph type="ftr" sz="quarter" idx="11"/>
          </p:nvPr>
        </p:nvSpPr>
        <p:spPr>
          <a:xfrm>
            <a:off x="8453815" y="6443069"/>
            <a:ext cx="2171701"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tint val="75000"/>
                  </a:prstClr>
                </a:solidFill>
                <a:effectLst/>
                <a:uLnTx/>
                <a:uFillTx/>
                <a:latin typeface="Calibri"/>
                <a:ea typeface="+mn-ea"/>
                <a:cs typeface="Arial"/>
                <a:sym typeface="Arial"/>
              </a:rPr>
              <a:t>Adapted: The Conscious Leadership Group</a:t>
            </a:r>
          </a:p>
        </p:txBody>
      </p:sp>
      <p:sp>
        <p:nvSpPr>
          <p:cNvPr id="34" name="TextBox 33"/>
          <p:cNvSpPr txBox="1"/>
          <p:nvPr/>
        </p:nvSpPr>
        <p:spPr>
          <a:xfrm>
            <a:off x="1654417" y="5840284"/>
            <a:ext cx="1555262"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a:sym typeface="Arial"/>
              </a:rPr>
              <a:t>Emotions.</a:t>
            </a:r>
          </a:p>
        </p:txBody>
      </p:sp>
    </p:spTree>
    <p:extLst>
      <p:ext uri="{BB962C8B-B14F-4D97-AF65-F5344CB8AC3E}">
        <p14:creationId xmlns:p14="http://schemas.microsoft.com/office/powerpoint/2010/main" val="3821393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p:txBody>
          <a:bodyPr/>
          <a:lstStyle/>
          <a:p>
            <a:pPr marL="0" marR="0" lvl="0" indent="0" algn="r" defTabSz="685800" rtl="0" eaLnBrk="1" fontAlgn="base" latinLnBrk="0" hangingPunct="1">
              <a:lnSpc>
                <a:spcPct val="100000"/>
              </a:lnSpc>
              <a:spcBef>
                <a:spcPct val="0"/>
              </a:spcBef>
              <a:spcAft>
                <a:spcPct val="0"/>
              </a:spcAft>
              <a:buClrTx/>
              <a:buSzTx/>
              <a:buFontTx/>
              <a:buNone/>
              <a:tabLst/>
              <a:defRPr/>
            </a:pPr>
            <a:fld id="{0D558541-60C9-42A2-8392-FF12533A6B7A}" type="slidenum">
              <a:rPr kumimoji="0" lang="en-US" sz="1400" b="0" i="0" u="none" strike="noStrike" kern="1200" cap="none" spc="0" normalizeH="0" baseline="0" noProof="0">
                <a:ln>
                  <a:noFill/>
                </a:ln>
                <a:solidFill>
                  <a:srgbClr val="B1ACCE"/>
                </a:solidFill>
                <a:effectLst/>
                <a:uLnTx/>
                <a:uFillTx/>
                <a:latin typeface="Calibri"/>
                <a:ea typeface="+mn-ea"/>
                <a:cs typeface="Arial"/>
                <a:sym typeface="Arial"/>
              </a:rPr>
              <a:pPr marL="0" marR="0" lvl="0" indent="0" algn="r" defTabSz="685800" rtl="0" eaLnBrk="1" fontAlgn="base" latinLnBrk="0" hangingPunct="1">
                <a:lnSpc>
                  <a:spcPct val="100000"/>
                </a:lnSpc>
                <a:spcBef>
                  <a:spcPct val="0"/>
                </a:spcBef>
                <a:spcAft>
                  <a:spcPct val="0"/>
                </a:spcAft>
                <a:buClrTx/>
                <a:buSzTx/>
                <a:buFontTx/>
                <a:buNone/>
                <a:tabLst/>
                <a:defRPr/>
              </a:pPr>
              <a:t>16</a:t>
            </a:fld>
            <a:endParaRPr kumimoji="0" lang="en-US" sz="1400" b="0" i="0" u="none" strike="noStrike" kern="1200" cap="none" spc="0" normalizeH="0" baseline="0" noProof="0" dirty="0">
              <a:ln>
                <a:noFill/>
              </a:ln>
              <a:solidFill>
                <a:srgbClr val="B1ACCE"/>
              </a:solidFill>
              <a:effectLst/>
              <a:uLnTx/>
              <a:uFillTx/>
              <a:latin typeface="Calibri"/>
              <a:ea typeface="+mn-ea"/>
              <a:cs typeface="Arial"/>
              <a:sym typeface="Arial"/>
            </a:endParaRPr>
          </a:p>
        </p:txBody>
      </p:sp>
      <p:graphicFrame>
        <p:nvGraphicFramePr>
          <p:cNvPr id="15" name="Content Placeholder 5"/>
          <p:cNvGraphicFramePr>
            <a:graphicFrameLocks noGrp="1"/>
          </p:cNvGraphicFramePr>
          <p:nvPr/>
        </p:nvGraphicFramePr>
        <p:xfrm>
          <a:off x="3124201" y="762000"/>
          <a:ext cx="6094395"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p:cNvSpPr>
            <a:spLocks noGrp="1"/>
          </p:cNvSpPr>
          <p:nvPr>
            <p:ph type="title"/>
          </p:nvPr>
        </p:nvSpPr>
        <p:spPr>
          <a:xfrm>
            <a:off x="-2734800" y="0"/>
            <a:ext cx="11318400" cy="886822"/>
          </a:xfrm>
        </p:spPr>
        <p:txBody>
          <a:bodyPr/>
          <a:lstStyle/>
          <a:p>
            <a:pPr algn="ctr"/>
            <a:r>
              <a:rPr lang="en-US" dirty="0">
                <a:solidFill>
                  <a:srgbClr val="7030A0"/>
                </a:solidFill>
              </a:rPr>
              <a:t>Take Care of Yourself </a:t>
            </a:r>
          </a:p>
        </p:txBody>
      </p:sp>
    </p:spTree>
    <p:extLst>
      <p:ext uri="{BB962C8B-B14F-4D97-AF65-F5344CB8AC3E}">
        <p14:creationId xmlns:p14="http://schemas.microsoft.com/office/powerpoint/2010/main" val="38820309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297120" y="327600"/>
            <a:ext cx="9655360" cy="5580969"/>
          </a:xfrm>
          <a:prstGeom prst="rect">
            <a:avLst/>
          </a:prstGeom>
        </p:spPr>
      </p:pic>
      <p:sp>
        <p:nvSpPr>
          <p:cNvPr id="5" name="Title 4"/>
          <p:cNvSpPr>
            <a:spLocks noGrp="1"/>
          </p:cNvSpPr>
          <p:nvPr>
            <p:ph type="title"/>
          </p:nvPr>
        </p:nvSpPr>
        <p:spPr/>
        <p:txBody>
          <a:bodyPr/>
          <a:lstStyle/>
          <a:p>
            <a:endParaRPr lang="en-US" dirty="0"/>
          </a:p>
        </p:txBody>
      </p:sp>
    </p:spTree>
    <p:extLst>
      <p:ext uri="{BB962C8B-B14F-4D97-AF65-F5344CB8AC3E}">
        <p14:creationId xmlns:p14="http://schemas.microsoft.com/office/powerpoint/2010/main" val="6060896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ED7D31"/>
          </a:solidFill>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700337" y="433387"/>
            <a:ext cx="6791325" cy="5991225"/>
          </a:xfrm>
          <a:prstGeom prst="rect">
            <a:avLst/>
          </a:prstGeom>
        </p:spPr>
      </p:pic>
    </p:spTree>
    <p:extLst>
      <p:ext uri="{BB962C8B-B14F-4D97-AF65-F5344CB8AC3E}">
        <p14:creationId xmlns:p14="http://schemas.microsoft.com/office/powerpoint/2010/main" val="28060384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7627"/>
            <a:ext cx="10515600" cy="907748"/>
          </a:xfrm>
          <a:solidFill>
            <a:srgbClr val="ED7D31"/>
          </a:solidFill>
        </p:spPr>
        <p:txBody>
          <a:bodyPr>
            <a:normAutofit fontScale="90000"/>
          </a:bodyPr>
          <a:lstStyle/>
          <a:p>
            <a:r>
              <a:rPr lang="en-US" sz="3600" b="1" dirty="0">
                <a:solidFill>
                  <a:srgbClr val="7030A0"/>
                </a:solidFill>
              </a:rPr>
              <a:t>Community:  Teams are Greater than the Sum of their Parts</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882011" y="1095375"/>
            <a:ext cx="10427978" cy="5194601"/>
          </a:xfrm>
          <a:prstGeom prst="rect">
            <a:avLst/>
          </a:prstGeom>
        </p:spPr>
      </p:pic>
    </p:spTree>
    <p:extLst>
      <p:ext uri="{BB962C8B-B14F-4D97-AF65-F5344CB8AC3E}">
        <p14:creationId xmlns:p14="http://schemas.microsoft.com/office/powerpoint/2010/main" val="1863044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ctrTitle"/>
          </p:nvPr>
        </p:nvSpPr>
        <p:spPr>
          <a:xfrm>
            <a:off x="2466153" y="2450715"/>
            <a:ext cx="8402931" cy="1046788"/>
          </a:xfrm>
        </p:spPr>
        <p:txBody>
          <a:bodyPr/>
          <a:lstStyle/>
          <a:p>
            <a:r>
              <a:rPr lang="en-US" dirty="0"/>
              <a:t>Recovering from the Pandemic:</a:t>
            </a:r>
            <a:br>
              <a:rPr lang="en-US" dirty="0"/>
            </a:br>
            <a:r>
              <a:rPr lang="en-US" dirty="0"/>
              <a:t>The Role of Civility and Community</a:t>
            </a:r>
          </a:p>
        </p:txBody>
      </p:sp>
      <p:sp>
        <p:nvSpPr>
          <p:cNvPr id="22" name="Subtitle 21"/>
          <p:cNvSpPr>
            <a:spLocks noGrp="1"/>
          </p:cNvSpPr>
          <p:nvPr>
            <p:ph type="subTitle" idx="1"/>
          </p:nvPr>
        </p:nvSpPr>
        <p:spPr>
          <a:xfrm>
            <a:off x="2619229" y="3821621"/>
            <a:ext cx="8534400" cy="1936922"/>
          </a:xfrm>
        </p:spPr>
        <p:txBody>
          <a:bodyPr/>
          <a:lstStyle/>
          <a:p>
            <a:endParaRPr lang="en-US" dirty="0"/>
          </a:p>
          <a:p>
            <a:r>
              <a:rPr lang="en-US" dirty="0"/>
              <a:t>Dr. Gaurava Agarwal</a:t>
            </a:r>
          </a:p>
          <a:p>
            <a:endParaRPr lang="en-US" dirty="0"/>
          </a:p>
          <a:p>
            <a:r>
              <a:rPr lang="en-US" dirty="0"/>
              <a:t>Chief Wellness Executive, Northwestern Medicine</a:t>
            </a:r>
          </a:p>
          <a:p>
            <a:r>
              <a:rPr lang="en-US" dirty="0"/>
              <a:t>gagarwal@nm.org</a:t>
            </a:r>
          </a:p>
        </p:txBody>
      </p:sp>
    </p:spTree>
    <p:extLst>
      <p:ext uri="{BB962C8B-B14F-4D97-AF65-F5344CB8AC3E}">
        <p14:creationId xmlns:p14="http://schemas.microsoft.com/office/powerpoint/2010/main" val="984259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ext Placeholder 2"/>
          <p:cNvSpPr>
            <a:spLocks noGrp="1"/>
          </p:cNvSpPr>
          <p:nvPr>
            <p:ph type="body" sz="quarter" idx="13"/>
          </p:nvPr>
        </p:nvSpPr>
        <p:spPr/>
        <p:txBody>
          <a:bodyPr/>
          <a:lstStyle/>
          <a:p>
            <a:endParaRPr lang="en-US"/>
          </a:p>
        </p:txBody>
      </p:sp>
      <p:sp>
        <p:nvSpPr>
          <p:cNvPr id="4" name="Slide Number Placeholder 3"/>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558541-60C9-42A2-8392-FF12533A6B7A}" type="slidenum">
              <a:rPr kumimoji="0" lang="en-US" sz="1200" b="0" i="0" u="none" strike="noStrike" kern="1200" cap="none" spc="0" normalizeH="0" baseline="0" noProof="0" smtClean="0">
                <a:ln>
                  <a:noFill/>
                </a:ln>
                <a:solidFill>
                  <a:srgbClr val="B1ACCE"/>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srgbClr val="B1ACCE"/>
              </a:solidFill>
              <a:effectLst/>
              <a:uLnTx/>
              <a:uFillTx/>
              <a:latin typeface="Calibri" panose="020F0502020204030204"/>
              <a:ea typeface="+mn-ea"/>
              <a:cs typeface="Arial"/>
              <a:sym typeface="Arial"/>
            </a:endParaRPr>
          </a:p>
        </p:txBody>
      </p:sp>
      <p:sp>
        <p:nvSpPr>
          <p:cNvPr id="5" name="Title 4"/>
          <p:cNvSpPr>
            <a:spLocks noGrp="1"/>
          </p:cNvSpPr>
          <p:nvPr>
            <p:ph type="title"/>
          </p:nvPr>
        </p:nvSpPr>
        <p:spPr/>
        <p:txBody>
          <a:bodyPr/>
          <a:lstStyle/>
          <a:p>
            <a:endParaRPr lang="en-US"/>
          </a:p>
        </p:txBody>
      </p:sp>
      <p:pic>
        <p:nvPicPr>
          <p:cNvPr id="6" name="Picture 5"/>
          <p:cNvPicPr>
            <a:picLocks noChangeAspect="1"/>
          </p:cNvPicPr>
          <p:nvPr/>
        </p:nvPicPr>
        <p:blipFill rotWithShape="1">
          <a:blip r:embed="rId2"/>
          <a:srcRect l="722" t="1805" r="950" b="1559"/>
          <a:stretch/>
        </p:blipFill>
        <p:spPr>
          <a:xfrm>
            <a:off x="2715491" y="581891"/>
            <a:ext cx="6936509" cy="5320145"/>
          </a:xfrm>
          <a:prstGeom prst="rect">
            <a:avLst/>
          </a:prstGeom>
        </p:spPr>
      </p:pic>
    </p:spTree>
    <p:extLst>
      <p:ext uri="{BB962C8B-B14F-4D97-AF65-F5344CB8AC3E}">
        <p14:creationId xmlns:p14="http://schemas.microsoft.com/office/powerpoint/2010/main" val="68750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1410613" y="369549"/>
            <a:ext cx="10285292" cy="762000"/>
          </a:xfrm>
        </p:spPr>
        <p:txBody>
          <a:bodyPr/>
          <a:lstStyle/>
          <a:p>
            <a:r>
              <a:rPr lang="en-US" dirty="0"/>
              <a:t>Inner Work Life System</a:t>
            </a:r>
          </a:p>
        </p:txBody>
      </p:sp>
      <p:sp>
        <p:nvSpPr>
          <p:cNvPr id="14" name="Text Placeholder 13"/>
          <p:cNvSpPr>
            <a:spLocks noGrp="1"/>
          </p:cNvSpPr>
          <p:nvPr>
            <p:ph type="body" sz="quarter" idx="13"/>
          </p:nvPr>
        </p:nvSpPr>
        <p:spPr/>
        <p:txBody>
          <a:bodyPr/>
          <a:lstStyle/>
          <a:p>
            <a:endParaRPr lang="en-US"/>
          </a:p>
        </p:txBody>
      </p:sp>
      <p:sp>
        <p:nvSpPr>
          <p:cNvPr id="8" name="TextBox 7"/>
          <p:cNvSpPr txBox="1"/>
          <p:nvPr/>
        </p:nvSpPr>
        <p:spPr>
          <a:xfrm>
            <a:off x="7404280" y="6374245"/>
            <a:ext cx="3794297" cy="308355"/>
          </a:xfrm>
          <a:prstGeom prst="rect">
            <a:avLst/>
          </a:prstGeom>
          <a:noFill/>
        </p:spPr>
        <p:txBody>
          <a:bodyPr wrap="square" lIns="0" tIns="0" rIns="0" bIns="0" rtlCol="0">
            <a:noAutofit/>
          </a:bodyPr>
          <a:lstStyle/>
          <a:p>
            <a:pPr marL="0" marR="0" lvl="0" indent="0" algn="l" defTabSz="609585" rtl="0" eaLnBrk="1" fontAlgn="auto" latinLnBrk="0" hangingPunct="1">
              <a:lnSpc>
                <a:spcPct val="90000"/>
              </a:lnSpc>
              <a:spcBef>
                <a:spcPts val="800"/>
              </a:spcBef>
              <a:spcAft>
                <a:spcPts val="0"/>
              </a:spcAft>
              <a:buClrTx/>
              <a:buSzTx/>
              <a:buFontTx/>
              <a:buNone/>
              <a:tabLst/>
              <a:defRPr/>
            </a:pPr>
            <a:r>
              <a:rPr kumimoji="0" lang="en-US" sz="1067" b="0" i="0" u="none" strike="noStrike" kern="1200" cap="none" spc="0" normalizeH="0" baseline="0" noProof="0" dirty="0">
                <a:ln>
                  <a:noFill/>
                </a:ln>
                <a:solidFill>
                  <a:srgbClr val="54585A"/>
                </a:solidFill>
                <a:effectLst/>
                <a:uLnTx/>
                <a:uFillTx/>
                <a:latin typeface="Calibri"/>
                <a:ea typeface="+mn-ea"/>
                <a:cs typeface="Arial"/>
                <a:sym typeface="Arial"/>
              </a:rPr>
              <a:t>Amiable, T &amp; Kramer, S. (2011). </a:t>
            </a:r>
            <a:r>
              <a:rPr kumimoji="0" lang="en-US" sz="1067" b="1" i="1" u="none" strike="noStrike" kern="1200" cap="none" spc="0" normalizeH="0" baseline="0" noProof="0" dirty="0">
                <a:ln>
                  <a:noFill/>
                </a:ln>
                <a:solidFill>
                  <a:srgbClr val="54585A"/>
                </a:solidFill>
                <a:effectLst/>
                <a:uLnTx/>
                <a:uFillTx/>
                <a:latin typeface="Calibri"/>
                <a:ea typeface="+mn-ea"/>
                <a:cs typeface="Arial"/>
                <a:sym typeface="Arial"/>
              </a:rPr>
              <a:t>The Progress Principle</a:t>
            </a:r>
            <a:endParaRPr kumimoji="0" lang="en-US" sz="1067" b="0" i="0" u="none" strike="noStrike" kern="1200" cap="none" spc="-67" normalizeH="0" baseline="0" noProof="0" dirty="0">
              <a:ln>
                <a:noFill/>
              </a:ln>
              <a:solidFill>
                <a:srgbClr val="54585A"/>
              </a:solidFill>
              <a:effectLst/>
              <a:uLnTx/>
              <a:uFillTx/>
              <a:latin typeface="Calibri"/>
              <a:ea typeface="+mn-ea"/>
              <a:cs typeface="Arial"/>
              <a:sym typeface="Arial"/>
            </a:endParaRPr>
          </a:p>
        </p:txBody>
      </p:sp>
      <p:sp>
        <p:nvSpPr>
          <p:cNvPr id="10" name="Slide Number Placeholder 3"/>
          <p:cNvSpPr>
            <a:spLocks noGrp="1"/>
          </p:cNvSpPr>
          <p:nvPr>
            <p:ph type="sldNum" sz="quarter" idx="16"/>
          </p:nvPr>
        </p:nvSpPr>
        <p:spPr>
          <a:xfrm>
            <a:off x="11074399" y="6374245"/>
            <a:ext cx="462327" cy="308355"/>
          </a:xfrm>
        </p:spPr>
        <p:txBody>
          <a:bodyPr/>
          <a:lstStyle/>
          <a:p>
            <a:pPr marL="0" marR="0" lvl="0" indent="0" algn="r" defTabSz="685783" rtl="0" eaLnBrk="1" fontAlgn="auto" latinLnBrk="0" hangingPunct="1">
              <a:lnSpc>
                <a:spcPct val="100000"/>
              </a:lnSpc>
              <a:spcBef>
                <a:spcPts val="0"/>
              </a:spcBef>
              <a:spcAft>
                <a:spcPts val="0"/>
              </a:spcAft>
              <a:buClrTx/>
              <a:buSzTx/>
              <a:buFontTx/>
              <a:buNone/>
              <a:tabLst/>
              <a:defRPr/>
            </a:pPr>
            <a:fld id="{0D558541-60C9-42A2-8392-FF12533A6B7A}" type="slidenum">
              <a:rPr kumimoji="0" lang="en-US" sz="1867" b="0" i="0" u="none" strike="noStrike" kern="1200" cap="none" spc="0" normalizeH="0" baseline="0" noProof="0" dirty="0">
                <a:ln>
                  <a:noFill/>
                </a:ln>
                <a:solidFill>
                  <a:srgbClr val="B1ACCE"/>
                </a:solidFill>
                <a:effectLst/>
                <a:uLnTx/>
                <a:uFillTx/>
                <a:latin typeface="Calibri"/>
                <a:ea typeface="+mn-ea"/>
                <a:cs typeface="Arial"/>
                <a:sym typeface="Arial"/>
              </a:rPr>
              <a:pPr marL="0" marR="0" lvl="0" indent="0" algn="r" defTabSz="685783" rtl="0" eaLnBrk="1" fontAlgn="auto" latinLnBrk="0" hangingPunct="1">
                <a:lnSpc>
                  <a:spcPct val="100000"/>
                </a:lnSpc>
                <a:spcBef>
                  <a:spcPts val="0"/>
                </a:spcBef>
                <a:spcAft>
                  <a:spcPts val="0"/>
                </a:spcAft>
                <a:buClrTx/>
                <a:buSzTx/>
                <a:buFontTx/>
                <a:buNone/>
                <a:tabLst/>
                <a:defRPr/>
              </a:pPr>
              <a:t>21</a:t>
            </a:fld>
            <a:endParaRPr kumimoji="0" lang="en-US" sz="1867" b="0" i="0" u="none" strike="noStrike" kern="1200" cap="none" spc="0" normalizeH="0" baseline="0" noProof="0" dirty="0">
              <a:ln>
                <a:noFill/>
              </a:ln>
              <a:solidFill>
                <a:srgbClr val="B1ACCE"/>
              </a:solidFill>
              <a:effectLst/>
              <a:uLnTx/>
              <a:uFillTx/>
              <a:latin typeface="Calibri"/>
              <a:ea typeface="+mn-ea"/>
              <a:cs typeface="Arial"/>
              <a:sym typeface="Arial"/>
            </a:endParaRPr>
          </a:p>
        </p:txBody>
      </p:sp>
      <p:sp>
        <p:nvSpPr>
          <p:cNvPr id="3" name="Rounded Rectangle 2"/>
          <p:cNvSpPr/>
          <p:nvPr/>
        </p:nvSpPr>
        <p:spPr>
          <a:xfrm>
            <a:off x="3113058" y="1777617"/>
            <a:ext cx="2263633" cy="1805460"/>
          </a:xfrm>
          <a:prstGeom prst="roundRect">
            <a:avLst>
              <a:gd name="adj" fmla="val 853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sym typeface="Arial"/>
              </a:rPr>
              <a:t>Perceptions/thoughts</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0" i="1" u="none" strike="noStrike" kern="1200" cap="none" spc="0" normalizeH="0" baseline="0" noProof="0" dirty="0">
                <a:ln>
                  <a:noFill/>
                </a:ln>
                <a:solidFill>
                  <a:prstClr val="white"/>
                </a:solidFill>
                <a:effectLst/>
                <a:uLnTx/>
                <a:uFillTx/>
                <a:latin typeface="Calibri"/>
                <a:ea typeface="+mn-ea"/>
                <a:cs typeface="+mn-cs"/>
                <a:sym typeface="Arial"/>
              </a:rPr>
              <a:t>(Sense-making about workday events)</a:t>
            </a:r>
          </a:p>
          <a:p>
            <a:pPr marL="228594" marR="0" lvl="0" indent="-22859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67" b="0" i="0" u="none" strike="noStrike" kern="1200" cap="none" spc="0" normalizeH="0" baseline="0" noProof="0" dirty="0">
                <a:ln>
                  <a:noFill/>
                </a:ln>
                <a:solidFill>
                  <a:prstClr val="white"/>
                </a:solidFill>
                <a:effectLst/>
                <a:uLnTx/>
                <a:uFillTx/>
                <a:latin typeface="Calibri"/>
                <a:ea typeface="+mn-ea"/>
                <a:cs typeface="+mn-cs"/>
                <a:sym typeface="Arial"/>
              </a:rPr>
              <a:t>The organization</a:t>
            </a:r>
          </a:p>
          <a:p>
            <a:pPr marL="228594" marR="0" lvl="0" indent="-22859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67" b="0" i="0" u="none" strike="noStrike" kern="1200" cap="none" spc="0" normalizeH="0" baseline="0" noProof="0" dirty="0">
                <a:ln>
                  <a:noFill/>
                </a:ln>
                <a:solidFill>
                  <a:prstClr val="white"/>
                </a:solidFill>
                <a:effectLst/>
                <a:uLnTx/>
                <a:uFillTx/>
                <a:latin typeface="Calibri"/>
                <a:ea typeface="+mn-ea"/>
                <a:cs typeface="+mn-cs"/>
                <a:sym typeface="Arial"/>
              </a:rPr>
              <a:t>Managers, self, team</a:t>
            </a:r>
          </a:p>
          <a:p>
            <a:pPr marL="228594" marR="0" lvl="0" indent="-22859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67" b="0" i="0" u="none" strike="noStrike" kern="1200" cap="none" spc="0" normalizeH="0" baseline="0" noProof="0" dirty="0">
                <a:ln>
                  <a:noFill/>
                </a:ln>
                <a:solidFill>
                  <a:prstClr val="white"/>
                </a:solidFill>
                <a:effectLst/>
                <a:uLnTx/>
                <a:uFillTx/>
                <a:latin typeface="Calibri"/>
                <a:ea typeface="+mn-ea"/>
                <a:cs typeface="+mn-cs"/>
                <a:sym typeface="Arial"/>
              </a:rPr>
              <a:t>The work itself</a:t>
            </a:r>
          </a:p>
        </p:txBody>
      </p:sp>
      <p:sp>
        <p:nvSpPr>
          <p:cNvPr id="4" name="Right Arrow 3"/>
          <p:cNvSpPr/>
          <p:nvPr/>
        </p:nvSpPr>
        <p:spPr>
          <a:xfrm>
            <a:off x="671371" y="3036721"/>
            <a:ext cx="1954784" cy="1193553"/>
          </a:xfrm>
          <a:prstGeom prst="rightArrow">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54585A"/>
                </a:solidFill>
                <a:effectLst/>
                <a:uLnTx/>
                <a:uFillTx/>
                <a:latin typeface="Calibri"/>
                <a:ea typeface="+mn-ea"/>
                <a:cs typeface="+mn-cs"/>
                <a:sym typeface="Arial"/>
              </a:rPr>
              <a:t>Workday Events</a:t>
            </a:r>
          </a:p>
        </p:txBody>
      </p:sp>
      <p:sp>
        <p:nvSpPr>
          <p:cNvPr id="2" name="Rounded Rectangle 1"/>
          <p:cNvSpPr/>
          <p:nvPr/>
        </p:nvSpPr>
        <p:spPr>
          <a:xfrm>
            <a:off x="2804574" y="1371600"/>
            <a:ext cx="5927217" cy="4545445"/>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2" name="Right Arrow 21"/>
          <p:cNvSpPr/>
          <p:nvPr/>
        </p:nvSpPr>
        <p:spPr>
          <a:xfrm>
            <a:off x="8913521" y="3047546"/>
            <a:ext cx="1954784" cy="1193553"/>
          </a:xfrm>
          <a:prstGeom prst="rightArrow">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54585A"/>
                </a:solidFill>
                <a:effectLst/>
                <a:uLnTx/>
                <a:uFillTx/>
                <a:latin typeface="Calibri"/>
                <a:ea typeface="+mn-ea"/>
                <a:cs typeface="+mn-cs"/>
                <a:sym typeface="Arial"/>
              </a:rPr>
              <a:t>Individual Performance</a:t>
            </a:r>
          </a:p>
        </p:txBody>
      </p:sp>
      <p:sp>
        <p:nvSpPr>
          <p:cNvPr id="23" name="Rounded Rectangle 22"/>
          <p:cNvSpPr/>
          <p:nvPr/>
        </p:nvSpPr>
        <p:spPr>
          <a:xfrm>
            <a:off x="4603514" y="4040277"/>
            <a:ext cx="2329335" cy="1615073"/>
          </a:xfrm>
          <a:prstGeom prst="roundRect">
            <a:avLst>
              <a:gd name="adj" fmla="val 897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sym typeface="Arial"/>
              </a:rPr>
              <a:t>Motivation/drive</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0" i="1" u="none" strike="noStrike" kern="1200" cap="none" spc="0" normalizeH="0" baseline="0" noProof="0" dirty="0">
                <a:ln>
                  <a:noFill/>
                </a:ln>
                <a:solidFill>
                  <a:prstClr val="white"/>
                </a:solidFill>
                <a:effectLst/>
                <a:uLnTx/>
                <a:uFillTx/>
                <a:latin typeface="Calibri"/>
                <a:ea typeface="+mn-ea"/>
                <a:cs typeface="+mn-cs"/>
                <a:sym typeface="Arial"/>
              </a:rPr>
              <a:t>(desire to do the work)</a:t>
            </a:r>
          </a:p>
          <a:p>
            <a:pPr marL="228594" marR="0" lvl="0" indent="-22859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67" b="0" i="0" u="none" strike="noStrike" kern="1200" cap="none" spc="0" normalizeH="0" baseline="0" noProof="0" dirty="0">
                <a:ln>
                  <a:noFill/>
                </a:ln>
                <a:solidFill>
                  <a:prstClr val="white"/>
                </a:solidFill>
                <a:effectLst/>
                <a:uLnTx/>
                <a:uFillTx/>
                <a:latin typeface="Calibri"/>
                <a:ea typeface="+mn-ea"/>
                <a:cs typeface="+mn-cs"/>
                <a:sym typeface="Arial"/>
              </a:rPr>
              <a:t>What to do</a:t>
            </a:r>
          </a:p>
          <a:p>
            <a:pPr marL="228594" marR="0" lvl="0" indent="-22859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67" b="0" i="0" u="none" strike="noStrike" kern="1200" cap="none" spc="0" normalizeH="0" baseline="0" noProof="0" dirty="0">
                <a:ln>
                  <a:noFill/>
                </a:ln>
                <a:solidFill>
                  <a:prstClr val="white"/>
                </a:solidFill>
                <a:effectLst/>
                <a:uLnTx/>
                <a:uFillTx/>
                <a:latin typeface="Calibri"/>
                <a:ea typeface="+mn-ea"/>
                <a:cs typeface="+mn-cs"/>
                <a:sym typeface="Arial"/>
              </a:rPr>
              <a:t>How to do it</a:t>
            </a:r>
          </a:p>
          <a:p>
            <a:pPr marL="228594" marR="0" lvl="0" indent="-22859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67" b="0" i="0" u="none" strike="noStrike" kern="1200" cap="none" spc="0" normalizeH="0" baseline="0" noProof="0" dirty="0">
                <a:ln>
                  <a:noFill/>
                </a:ln>
                <a:solidFill>
                  <a:prstClr val="white"/>
                </a:solidFill>
                <a:effectLst/>
                <a:uLnTx/>
                <a:uFillTx/>
                <a:latin typeface="Calibri"/>
                <a:ea typeface="+mn-ea"/>
                <a:cs typeface="+mn-cs"/>
                <a:sym typeface="Arial"/>
              </a:rPr>
              <a:t>When to do it</a:t>
            </a:r>
          </a:p>
          <a:p>
            <a:pPr marL="228594" marR="0" lvl="0" indent="-22859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67" b="0" i="0" u="none" strike="noStrike" kern="1200" cap="none" spc="0" normalizeH="0" baseline="0" noProof="0" dirty="0">
                <a:ln>
                  <a:noFill/>
                </a:ln>
                <a:solidFill>
                  <a:prstClr val="white"/>
                </a:solidFill>
                <a:effectLst/>
                <a:uLnTx/>
                <a:uFillTx/>
                <a:latin typeface="Calibri"/>
                <a:ea typeface="+mn-ea"/>
                <a:cs typeface="+mn-cs"/>
                <a:sym typeface="Arial"/>
              </a:rPr>
              <a:t>Whether to do it</a:t>
            </a:r>
          </a:p>
        </p:txBody>
      </p:sp>
      <p:sp>
        <p:nvSpPr>
          <p:cNvPr id="24" name="Rounded Rectangle 23"/>
          <p:cNvSpPr/>
          <p:nvPr/>
        </p:nvSpPr>
        <p:spPr>
          <a:xfrm>
            <a:off x="6077455" y="1777617"/>
            <a:ext cx="2061835" cy="1609051"/>
          </a:xfrm>
          <a:prstGeom prst="roundRect">
            <a:avLst>
              <a:gd name="adj" fmla="val 827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sym typeface="Arial"/>
              </a:rPr>
              <a:t>Emotions/feelings</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0" i="1" u="none" strike="noStrike" kern="1200" cap="none" spc="0" normalizeH="0" baseline="0" noProof="0" dirty="0">
                <a:ln>
                  <a:noFill/>
                </a:ln>
                <a:solidFill>
                  <a:prstClr val="white"/>
                </a:solidFill>
                <a:effectLst/>
                <a:uLnTx/>
                <a:uFillTx/>
                <a:latin typeface="Calibri"/>
                <a:ea typeface="+mn-ea"/>
                <a:cs typeface="+mn-cs"/>
                <a:sym typeface="Arial"/>
              </a:rPr>
              <a:t>(Reactions to workday events)</a:t>
            </a:r>
          </a:p>
          <a:p>
            <a:pPr marL="228594" marR="0" lvl="0" indent="-22859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67" b="0" i="0" u="none" strike="noStrike" kern="1200" cap="none" spc="0" normalizeH="0" baseline="0" noProof="0" dirty="0">
                <a:ln>
                  <a:noFill/>
                </a:ln>
                <a:solidFill>
                  <a:prstClr val="white"/>
                </a:solidFill>
                <a:effectLst/>
                <a:uLnTx/>
                <a:uFillTx/>
                <a:latin typeface="Calibri"/>
                <a:ea typeface="+mn-ea"/>
                <a:cs typeface="+mn-cs"/>
                <a:sym typeface="Arial"/>
              </a:rPr>
              <a:t>Positive emotions</a:t>
            </a:r>
          </a:p>
          <a:p>
            <a:pPr marL="228594" marR="0" lvl="0" indent="-22859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67" b="0" i="0" u="none" strike="noStrike" kern="1200" cap="none" spc="0" normalizeH="0" baseline="0" noProof="0" dirty="0">
                <a:ln>
                  <a:noFill/>
                </a:ln>
                <a:solidFill>
                  <a:prstClr val="white"/>
                </a:solidFill>
                <a:effectLst/>
                <a:uLnTx/>
                <a:uFillTx/>
                <a:latin typeface="Calibri"/>
                <a:ea typeface="+mn-ea"/>
                <a:cs typeface="+mn-cs"/>
                <a:sym typeface="Arial"/>
              </a:rPr>
              <a:t>Negative emotions</a:t>
            </a:r>
          </a:p>
          <a:p>
            <a:pPr marL="228594" marR="0" lvl="0" indent="-22859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67" b="0" i="0" u="none" strike="noStrike" kern="1200" cap="none" spc="0" normalizeH="0" baseline="0" noProof="0" dirty="0">
                <a:ln>
                  <a:noFill/>
                </a:ln>
                <a:solidFill>
                  <a:prstClr val="white"/>
                </a:solidFill>
                <a:effectLst/>
                <a:uLnTx/>
                <a:uFillTx/>
                <a:latin typeface="Calibri"/>
                <a:ea typeface="+mn-ea"/>
                <a:cs typeface="+mn-cs"/>
                <a:sym typeface="Arial"/>
              </a:rPr>
              <a:t>Overall mood</a:t>
            </a:r>
          </a:p>
          <a:p>
            <a:pPr marL="228594" marR="0" lvl="0" indent="-22859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67" b="1" i="0" u="none" strike="noStrike" kern="1200" cap="none" spc="0" normalizeH="0" baseline="0" noProof="0" dirty="0">
              <a:ln>
                <a:noFill/>
              </a:ln>
              <a:solidFill>
                <a:prstClr val="white"/>
              </a:solidFill>
              <a:effectLst/>
              <a:uLnTx/>
              <a:uFillTx/>
              <a:latin typeface="Calibri"/>
              <a:ea typeface="+mn-ea"/>
              <a:cs typeface="+mn-cs"/>
              <a:sym typeface="Arial"/>
            </a:endParaRPr>
          </a:p>
        </p:txBody>
      </p:sp>
      <p:sp>
        <p:nvSpPr>
          <p:cNvPr id="5" name="Left-Right Arrow 4"/>
          <p:cNvSpPr/>
          <p:nvPr/>
        </p:nvSpPr>
        <p:spPr>
          <a:xfrm>
            <a:off x="5376691" y="2582141"/>
            <a:ext cx="700764" cy="243840"/>
          </a:xfrm>
          <a:prstGeom prst="lef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1" name="Down Arrow 10"/>
          <p:cNvSpPr/>
          <p:nvPr/>
        </p:nvSpPr>
        <p:spPr>
          <a:xfrm>
            <a:off x="4967111" y="3575190"/>
            <a:ext cx="243840" cy="465087"/>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5" name="Down Arrow 24"/>
          <p:cNvSpPr/>
          <p:nvPr/>
        </p:nvSpPr>
        <p:spPr>
          <a:xfrm>
            <a:off x="6366932" y="3391156"/>
            <a:ext cx="243840" cy="649121"/>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6" name="Down Arrow 25"/>
          <p:cNvSpPr/>
          <p:nvPr/>
        </p:nvSpPr>
        <p:spPr>
          <a:xfrm rot="14539221">
            <a:off x="7727059" y="3572031"/>
            <a:ext cx="243840" cy="1795287"/>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sym typeface="Arial"/>
            </a:endParaRPr>
          </a:p>
        </p:txBody>
      </p:sp>
    </p:spTree>
    <p:extLst>
      <p:ext uri="{BB962C8B-B14F-4D97-AF65-F5344CB8AC3E}">
        <p14:creationId xmlns:p14="http://schemas.microsoft.com/office/powerpoint/2010/main" val="40408313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1320801" y="152400"/>
            <a:ext cx="10285292" cy="762000"/>
          </a:xfrm>
        </p:spPr>
        <p:txBody>
          <a:bodyPr/>
          <a:lstStyle/>
          <a:p>
            <a:r>
              <a:rPr lang="en-US" dirty="0"/>
              <a:t>Positive Inner Work Life</a:t>
            </a:r>
          </a:p>
        </p:txBody>
      </p:sp>
      <p:sp>
        <p:nvSpPr>
          <p:cNvPr id="14" name="Text Placeholder 13"/>
          <p:cNvSpPr>
            <a:spLocks noGrp="1"/>
          </p:cNvSpPr>
          <p:nvPr>
            <p:ph type="body" sz="quarter" idx="13"/>
          </p:nvPr>
        </p:nvSpPr>
        <p:spPr/>
        <p:txBody>
          <a:bodyPr/>
          <a:lstStyle/>
          <a:p>
            <a:endParaRPr lang="en-US"/>
          </a:p>
        </p:txBody>
      </p:sp>
      <p:sp>
        <p:nvSpPr>
          <p:cNvPr id="8" name="TextBox 7"/>
          <p:cNvSpPr txBox="1"/>
          <p:nvPr/>
        </p:nvSpPr>
        <p:spPr>
          <a:xfrm>
            <a:off x="7404280" y="6374245"/>
            <a:ext cx="3794297" cy="308355"/>
          </a:xfrm>
          <a:prstGeom prst="rect">
            <a:avLst/>
          </a:prstGeom>
          <a:noFill/>
        </p:spPr>
        <p:txBody>
          <a:bodyPr wrap="square" lIns="0" tIns="0" rIns="0" bIns="0" rtlCol="0">
            <a:noAutofit/>
          </a:bodyPr>
          <a:lstStyle/>
          <a:p>
            <a:pPr marL="0" marR="0" lvl="0" indent="0" algn="l" defTabSz="609585" rtl="0" eaLnBrk="1" fontAlgn="auto" latinLnBrk="0" hangingPunct="1">
              <a:lnSpc>
                <a:spcPct val="90000"/>
              </a:lnSpc>
              <a:spcBef>
                <a:spcPts val="800"/>
              </a:spcBef>
              <a:spcAft>
                <a:spcPts val="0"/>
              </a:spcAft>
              <a:buClrTx/>
              <a:buSzTx/>
              <a:buFontTx/>
              <a:buNone/>
              <a:tabLst/>
              <a:defRPr/>
            </a:pPr>
            <a:r>
              <a:rPr kumimoji="0" lang="en-US" sz="1067" b="0" i="0" u="none" strike="noStrike" kern="1200" cap="none" spc="0" normalizeH="0" baseline="0" noProof="0" dirty="0">
                <a:ln>
                  <a:noFill/>
                </a:ln>
                <a:solidFill>
                  <a:srgbClr val="54585A"/>
                </a:solidFill>
                <a:effectLst/>
                <a:uLnTx/>
                <a:uFillTx/>
                <a:latin typeface="Calibri"/>
                <a:ea typeface="+mn-ea"/>
                <a:cs typeface="Arial"/>
                <a:sym typeface="Arial"/>
              </a:rPr>
              <a:t>Amiable, T &amp; Kramer, S. (2011). </a:t>
            </a:r>
            <a:r>
              <a:rPr kumimoji="0" lang="en-US" sz="1067" b="1" i="1" u="none" strike="noStrike" kern="1200" cap="none" spc="0" normalizeH="0" baseline="0" noProof="0" dirty="0">
                <a:ln>
                  <a:noFill/>
                </a:ln>
                <a:solidFill>
                  <a:srgbClr val="54585A"/>
                </a:solidFill>
                <a:effectLst/>
                <a:uLnTx/>
                <a:uFillTx/>
                <a:latin typeface="Calibri"/>
                <a:ea typeface="+mn-ea"/>
                <a:cs typeface="Arial"/>
                <a:sym typeface="Arial"/>
              </a:rPr>
              <a:t>The Progress Principle</a:t>
            </a:r>
            <a:endParaRPr kumimoji="0" lang="en-US" sz="1067" b="0" i="0" u="none" strike="noStrike" kern="1200" cap="none" spc="-67" normalizeH="0" baseline="0" noProof="0" dirty="0">
              <a:ln>
                <a:noFill/>
              </a:ln>
              <a:solidFill>
                <a:srgbClr val="54585A"/>
              </a:solidFill>
              <a:effectLst/>
              <a:uLnTx/>
              <a:uFillTx/>
              <a:latin typeface="Calibri"/>
              <a:ea typeface="+mn-ea"/>
              <a:cs typeface="Arial"/>
              <a:sym typeface="Arial"/>
            </a:endParaRPr>
          </a:p>
        </p:txBody>
      </p:sp>
      <p:sp>
        <p:nvSpPr>
          <p:cNvPr id="10" name="Slide Number Placeholder 3"/>
          <p:cNvSpPr>
            <a:spLocks noGrp="1"/>
          </p:cNvSpPr>
          <p:nvPr>
            <p:ph type="sldNum" sz="quarter" idx="16"/>
          </p:nvPr>
        </p:nvSpPr>
        <p:spPr>
          <a:xfrm>
            <a:off x="11074399" y="6374245"/>
            <a:ext cx="462327" cy="308355"/>
          </a:xfrm>
        </p:spPr>
        <p:txBody>
          <a:bodyPr/>
          <a:lstStyle/>
          <a:p>
            <a:pPr marL="0" marR="0" lvl="0" indent="0" algn="r" defTabSz="685783" rtl="0" eaLnBrk="1" fontAlgn="auto" latinLnBrk="0" hangingPunct="1">
              <a:lnSpc>
                <a:spcPct val="100000"/>
              </a:lnSpc>
              <a:spcBef>
                <a:spcPts val="0"/>
              </a:spcBef>
              <a:spcAft>
                <a:spcPts val="0"/>
              </a:spcAft>
              <a:buClrTx/>
              <a:buSzTx/>
              <a:buFontTx/>
              <a:buNone/>
              <a:tabLst/>
              <a:defRPr/>
            </a:pPr>
            <a:fld id="{0D558541-60C9-42A2-8392-FF12533A6B7A}" type="slidenum">
              <a:rPr kumimoji="0" lang="en-US" sz="1867" b="0" i="0" u="none" strike="noStrike" kern="1200" cap="none" spc="0" normalizeH="0" baseline="0" noProof="0" dirty="0">
                <a:ln>
                  <a:noFill/>
                </a:ln>
                <a:solidFill>
                  <a:srgbClr val="B1ACCE"/>
                </a:solidFill>
                <a:effectLst/>
                <a:uLnTx/>
                <a:uFillTx/>
                <a:latin typeface="Calibri"/>
                <a:ea typeface="+mn-ea"/>
                <a:cs typeface="Arial"/>
                <a:sym typeface="Arial"/>
              </a:rPr>
              <a:pPr marL="0" marR="0" lvl="0" indent="0" algn="r" defTabSz="685783" rtl="0" eaLnBrk="1" fontAlgn="auto" latinLnBrk="0" hangingPunct="1">
                <a:lnSpc>
                  <a:spcPct val="100000"/>
                </a:lnSpc>
                <a:spcBef>
                  <a:spcPts val="0"/>
                </a:spcBef>
                <a:spcAft>
                  <a:spcPts val="0"/>
                </a:spcAft>
                <a:buClrTx/>
                <a:buSzTx/>
                <a:buFontTx/>
                <a:buNone/>
                <a:tabLst/>
                <a:defRPr/>
              </a:pPr>
              <a:t>22</a:t>
            </a:fld>
            <a:endParaRPr kumimoji="0" lang="en-US" sz="1867" b="0" i="0" u="none" strike="noStrike" kern="1200" cap="none" spc="0" normalizeH="0" baseline="0" noProof="0" dirty="0">
              <a:ln>
                <a:noFill/>
              </a:ln>
              <a:solidFill>
                <a:srgbClr val="B1ACCE"/>
              </a:solidFill>
              <a:effectLst/>
              <a:uLnTx/>
              <a:uFillTx/>
              <a:latin typeface="Calibri"/>
              <a:ea typeface="+mn-ea"/>
              <a:cs typeface="Arial"/>
              <a:sym typeface="Arial"/>
            </a:endParaRPr>
          </a:p>
        </p:txBody>
      </p:sp>
      <p:sp>
        <p:nvSpPr>
          <p:cNvPr id="6" name="TextBox 5"/>
          <p:cNvSpPr txBox="1"/>
          <p:nvPr/>
        </p:nvSpPr>
        <p:spPr>
          <a:xfrm>
            <a:off x="2011657" y="1649012"/>
            <a:ext cx="1440076" cy="1219200"/>
          </a:xfrm>
          <a:prstGeom prst="rect">
            <a:avLst/>
          </a:prstGeom>
          <a:noFill/>
        </p:spPr>
        <p:txBody>
          <a:bodyPr wrap="none" lIns="0" tIns="0" rIns="0" bIns="0" rtlCol="0">
            <a:noAutofit/>
          </a:bodyPr>
          <a:lstStyle/>
          <a:p>
            <a:pPr marL="0" marR="0" lvl="0" indent="0" algn="l" defTabSz="609585" rtl="0" eaLnBrk="1" fontAlgn="auto" latinLnBrk="0" hangingPunct="1">
              <a:lnSpc>
                <a:spcPct val="90000"/>
              </a:lnSpc>
              <a:spcBef>
                <a:spcPts val="800"/>
              </a:spcBef>
              <a:spcAft>
                <a:spcPts val="0"/>
              </a:spcAft>
              <a:buClrTx/>
              <a:buSzTx/>
              <a:buFontTx/>
              <a:buNone/>
              <a:tabLst/>
              <a:defRPr/>
            </a:pPr>
            <a:r>
              <a:rPr kumimoji="0" lang="en-US" sz="3733" b="0" i="0" u="none" strike="noStrike" kern="1200" cap="none" spc="-67" normalizeH="0" baseline="0" noProof="0" dirty="0">
                <a:ln>
                  <a:noFill/>
                </a:ln>
                <a:solidFill>
                  <a:srgbClr val="61468B"/>
                </a:solidFill>
                <a:effectLst/>
                <a:uLnTx/>
                <a:uFillTx/>
                <a:latin typeface="Calibri"/>
                <a:ea typeface="+mn-ea"/>
                <a:cs typeface="Arial"/>
                <a:sym typeface="Arial"/>
              </a:rPr>
              <a:t>Daily</a:t>
            </a:r>
            <a:br>
              <a:rPr kumimoji="0" lang="en-US" sz="3733" b="0" i="0" u="none" strike="noStrike" kern="1200" cap="none" spc="-67" normalizeH="0" baseline="0" noProof="0" dirty="0">
                <a:ln>
                  <a:noFill/>
                </a:ln>
                <a:solidFill>
                  <a:srgbClr val="61468B"/>
                </a:solidFill>
                <a:effectLst/>
                <a:uLnTx/>
                <a:uFillTx/>
                <a:latin typeface="Calibri"/>
                <a:ea typeface="+mn-ea"/>
                <a:cs typeface="Arial"/>
                <a:sym typeface="Arial"/>
              </a:rPr>
            </a:br>
            <a:r>
              <a:rPr kumimoji="0" lang="en-US" sz="3733" b="0" i="0" u="none" strike="noStrike" kern="1200" cap="none" spc="-67" normalizeH="0" baseline="0" noProof="0" dirty="0">
                <a:ln>
                  <a:noFill/>
                </a:ln>
                <a:solidFill>
                  <a:srgbClr val="61468B"/>
                </a:solidFill>
                <a:effectLst/>
                <a:uLnTx/>
                <a:uFillTx/>
                <a:latin typeface="Calibri"/>
                <a:ea typeface="+mn-ea"/>
                <a:cs typeface="Arial"/>
                <a:sym typeface="Arial"/>
              </a:rPr>
              <a:t>Events</a:t>
            </a:r>
          </a:p>
        </p:txBody>
      </p:sp>
      <p:grpSp>
        <p:nvGrpSpPr>
          <p:cNvPr id="9" name="Group 8"/>
          <p:cNvGrpSpPr/>
          <p:nvPr/>
        </p:nvGrpSpPr>
        <p:grpSpPr>
          <a:xfrm>
            <a:off x="4619579" y="1646877"/>
            <a:ext cx="2524677" cy="1616447"/>
            <a:chOff x="3211892" y="1236702"/>
            <a:chExt cx="1893508" cy="1212335"/>
          </a:xfrm>
        </p:grpSpPr>
        <p:sp>
          <p:nvSpPr>
            <p:cNvPr id="24" name="Rounded Rectangle 23"/>
            <p:cNvSpPr/>
            <p:nvPr/>
          </p:nvSpPr>
          <p:spPr>
            <a:xfrm>
              <a:off x="3423558" y="1242249"/>
              <a:ext cx="1681842" cy="1206788"/>
            </a:xfrm>
            <a:prstGeom prst="roundRect">
              <a:avLst>
                <a:gd name="adj" fmla="val 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1468B"/>
                  </a:solidFill>
                  <a:effectLst/>
                  <a:uLnTx/>
                  <a:uFillTx/>
                  <a:latin typeface="Calibri"/>
                  <a:ea typeface="+mn-ea"/>
                  <a:cs typeface="+mn-cs"/>
                  <a:sym typeface="Arial"/>
                </a:rPr>
                <a:t>The </a:t>
              </a:r>
              <a:r>
                <a:rPr kumimoji="0" lang="en-US" sz="2000" b="1" i="0" u="none" strike="noStrike" kern="1200" cap="none" spc="0" normalizeH="0" baseline="0" noProof="0" dirty="0">
                  <a:ln>
                    <a:noFill/>
                  </a:ln>
                  <a:solidFill>
                    <a:srgbClr val="61468B"/>
                  </a:solidFill>
                  <a:effectLst/>
                  <a:uLnTx/>
                  <a:uFillTx/>
                  <a:latin typeface="Calibri"/>
                  <a:ea typeface="+mn-ea"/>
                  <a:cs typeface="+mn-cs"/>
                  <a:sym typeface="Arial"/>
                </a:rPr>
                <a:t>Progress</a:t>
              </a:r>
              <a:r>
                <a:rPr kumimoji="0" lang="en-US" sz="1600" b="1" i="0" u="none" strike="noStrike" kern="1200" cap="none" spc="0" normalizeH="0" baseline="0" noProof="0" dirty="0">
                  <a:ln>
                    <a:noFill/>
                  </a:ln>
                  <a:solidFill>
                    <a:srgbClr val="61468B"/>
                  </a:solidFill>
                  <a:effectLst/>
                  <a:uLnTx/>
                  <a:uFillTx/>
                  <a:latin typeface="Calibri"/>
                  <a:ea typeface="+mn-ea"/>
                  <a:cs typeface="+mn-cs"/>
                  <a:sym typeface="Arial"/>
                </a:rPr>
                <a:t> Principle</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0" i="1" u="none" strike="noStrike" kern="1200" cap="none" spc="0" normalizeH="0" baseline="0" noProof="0" dirty="0">
                  <a:ln>
                    <a:noFill/>
                  </a:ln>
                  <a:solidFill>
                    <a:srgbClr val="61468B"/>
                  </a:solidFill>
                  <a:effectLst/>
                  <a:uLnTx/>
                  <a:uFillTx/>
                  <a:latin typeface="Calibri"/>
                  <a:ea typeface="+mn-ea"/>
                  <a:cs typeface="+mn-cs"/>
                  <a:sym typeface="Arial"/>
                </a:rPr>
                <a:t>Events signifying progress</a:t>
              </a:r>
            </a:p>
            <a:p>
              <a:pPr marL="228594" marR="0" lvl="0" indent="-22859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67" b="0" i="0" u="none" strike="noStrike" kern="1200" cap="none" spc="0" normalizeH="0" baseline="0" noProof="0" dirty="0">
                  <a:ln>
                    <a:noFill/>
                  </a:ln>
                  <a:solidFill>
                    <a:srgbClr val="61468B"/>
                  </a:solidFill>
                  <a:effectLst/>
                  <a:uLnTx/>
                  <a:uFillTx/>
                  <a:latin typeface="Calibri"/>
                  <a:ea typeface="+mn-ea"/>
                  <a:cs typeface="+mn-cs"/>
                  <a:sym typeface="Arial"/>
                </a:rPr>
                <a:t>Small wins</a:t>
              </a:r>
            </a:p>
            <a:p>
              <a:pPr marL="228594" marR="0" lvl="0" indent="-22859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67" b="0" i="0" u="none" strike="noStrike" kern="1200" cap="none" spc="0" normalizeH="0" baseline="0" noProof="0" dirty="0">
                  <a:ln>
                    <a:noFill/>
                  </a:ln>
                  <a:solidFill>
                    <a:srgbClr val="61468B"/>
                  </a:solidFill>
                  <a:effectLst/>
                  <a:uLnTx/>
                  <a:uFillTx/>
                  <a:latin typeface="Calibri"/>
                  <a:ea typeface="+mn-ea"/>
                  <a:cs typeface="+mn-cs"/>
                  <a:sym typeface="Arial"/>
                </a:rPr>
                <a:t>Breakthroughs</a:t>
              </a:r>
            </a:p>
            <a:p>
              <a:pPr marL="228594" marR="0" lvl="0" indent="-22859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67" b="0" i="0" u="none" strike="noStrike" kern="1200" cap="none" spc="0" normalizeH="0" baseline="0" noProof="0" dirty="0">
                  <a:ln>
                    <a:noFill/>
                  </a:ln>
                  <a:solidFill>
                    <a:srgbClr val="61468B"/>
                  </a:solidFill>
                  <a:effectLst/>
                  <a:uLnTx/>
                  <a:uFillTx/>
                  <a:latin typeface="Calibri"/>
                  <a:ea typeface="+mn-ea"/>
                  <a:cs typeface="+mn-cs"/>
                  <a:sym typeface="Arial"/>
                </a:rPr>
                <a:t>Forward movement</a:t>
              </a:r>
            </a:p>
            <a:p>
              <a:pPr marL="228594" marR="0" lvl="0" indent="-22859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67" b="0" i="0" u="none" strike="noStrike" kern="1200" cap="none" spc="0" normalizeH="0" baseline="0" noProof="0" dirty="0">
                  <a:ln>
                    <a:noFill/>
                  </a:ln>
                  <a:solidFill>
                    <a:srgbClr val="61468B"/>
                  </a:solidFill>
                  <a:effectLst/>
                  <a:uLnTx/>
                  <a:uFillTx/>
                  <a:latin typeface="Calibri"/>
                  <a:ea typeface="+mn-ea"/>
                  <a:cs typeface="+mn-cs"/>
                  <a:sym typeface="Arial"/>
                </a:rPr>
                <a:t>Goal completion</a:t>
              </a:r>
            </a:p>
          </p:txBody>
        </p:sp>
        <p:sp>
          <p:nvSpPr>
            <p:cNvPr id="7" name="TextBox 6"/>
            <p:cNvSpPr txBox="1"/>
            <p:nvPr/>
          </p:nvSpPr>
          <p:spPr>
            <a:xfrm>
              <a:off x="3211892" y="1236702"/>
              <a:ext cx="211666" cy="318533"/>
            </a:xfrm>
            <a:prstGeom prst="rect">
              <a:avLst/>
            </a:prstGeom>
            <a:noFill/>
          </p:spPr>
          <p:txBody>
            <a:bodyPr wrap="none" lIns="0" tIns="0" rIns="0" bIns="0" rtlCol="0">
              <a:noAutofit/>
            </a:bodyPr>
            <a:lstStyle/>
            <a:p>
              <a:pPr marL="0" marR="0" lvl="0" indent="0" algn="l" defTabSz="609585" rtl="0" eaLnBrk="1" fontAlgn="auto" latinLnBrk="0" hangingPunct="1">
                <a:lnSpc>
                  <a:spcPct val="90000"/>
                </a:lnSpc>
                <a:spcBef>
                  <a:spcPts val="800"/>
                </a:spcBef>
                <a:spcAft>
                  <a:spcPts val="0"/>
                </a:spcAft>
                <a:buClrTx/>
                <a:buSzTx/>
                <a:buFontTx/>
                <a:buNone/>
                <a:tabLst/>
                <a:defRPr/>
              </a:pPr>
              <a:r>
                <a:rPr kumimoji="0" lang="en-US" sz="2467" b="0" i="0" u="none" strike="noStrike" kern="1200" cap="none" spc="-67" normalizeH="0" baseline="0" noProof="0" dirty="0">
                  <a:ln>
                    <a:noFill/>
                  </a:ln>
                  <a:solidFill>
                    <a:srgbClr val="61468B"/>
                  </a:solidFill>
                  <a:effectLst/>
                  <a:uLnTx/>
                  <a:uFillTx/>
                  <a:latin typeface="Calibri"/>
                  <a:ea typeface="+mn-ea"/>
                  <a:cs typeface="Arial"/>
                  <a:sym typeface="Arial"/>
                </a:rPr>
                <a:t>1</a:t>
              </a:r>
            </a:p>
          </p:txBody>
        </p:sp>
      </p:grpSp>
      <p:grpSp>
        <p:nvGrpSpPr>
          <p:cNvPr id="15" name="Group 14"/>
          <p:cNvGrpSpPr/>
          <p:nvPr/>
        </p:nvGrpSpPr>
        <p:grpSpPr>
          <a:xfrm>
            <a:off x="1320801" y="3206811"/>
            <a:ext cx="2585156" cy="2449688"/>
            <a:chOff x="990600" y="2641601"/>
            <a:chExt cx="1938867" cy="1837266"/>
          </a:xfrm>
        </p:grpSpPr>
        <p:sp>
          <p:nvSpPr>
            <p:cNvPr id="3" name="Rounded Rectangle 2"/>
            <p:cNvSpPr/>
            <p:nvPr/>
          </p:nvSpPr>
          <p:spPr>
            <a:xfrm>
              <a:off x="1168075" y="2641601"/>
              <a:ext cx="1761392" cy="1837266"/>
            </a:xfrm>
            <a:prstGeom prst="roundRect">
              <a:avLst>
                <a:gd name="adj" fmla="val 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1468B"/>
                  </a:solidFill>
                  <a:effectLst/>
                  <a:uLnTx/>
                  <a:uFillTx/>
                  <a:latin typeface="Calibri"/>
                  <a:ea typeface="+mn-ea"/>
                  <a:cs typeface="+mn-cs"/>
                  <a:sym typeface="Arial"/>
                </a:rPr>
                <a:t>The </a:t>
              </a:r>
              <a:r>
                <a:rPr kumimoji="0" lang="en-US" sz="2000" b="1" i="0" u="none" strike="noStrike" kern="1200" cap="none" spc="0" normalizeH="0" baseline="0" noProof="0" dirty="0">
                  <a:ln>
                    <a:noFill/>
                  </a:ln>
                  <a:solidFill>
                    <a:srgbClr val="61468B"/>
                  </a:solidFill>
                  <a:effectLst/>
                  <a:uLnTx/>
                  <a:uFillTx/>
                  <a:latin typeface="Calibri"/>
                  <a:ea typeface="+mn-ea"/>
                  <a:cs typeface="+mn-cs"/>
                  <a:sym typeface="Arial"/>
                </a:rPr>
                <a:t>Catalyst </a:t>
              </a:r>
              <a:r>
                <a:rPr kumimoji="0" lang="en-US" sz="1600" b="1" i="0" u="none" strike="noStrike" kern="1200" cap="none" spc="0" normalizeH="0" baseline="0" noProof="0" dirty="0">
                  <a:ln>
                    <a:noFill/>
                  </a:ln>
                  <a:solidFill>
                    <a:srgbClr val="61468B"/>
                  </a:solidFill>
                  <a:effectLst/>
                  <a:uLnTx/>
                  <a:uFillTx/>
                  <a:latin typeface="Calibri"/>
                  <a:ea typeface="+mn-ea"/>
                  <a:cs typeface="+mn-cs"/>
                  <a:sym typeface="Arial"/>
                </a:rPr>
                <a:t>Factor</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0" i="1" u="none" strike="noStrike" kern="1200" cap="none" spc="0" normalizeH="0" baseline="0" noProof="0" dirty="0">
                  <a:ln>
                    <a:noFill/>
                  </a:ln>
                  <a:solidFill>
                    <a:srgbClr val="61468B"/>
                  </a:solidFill>
                  <a:effectLst/>
                  <a:uLnTx/>
                  <a:uFillTx/>
                  <a:latin typeface="Calibri"/>
                  <a:ea typeface="+mn-ea"/>
                  <a:cs typeface="+mn-cs"/>
                  <a:sym typeface="Arial"/>
                </a:rPr>
                <a:t>Events supporting the work</a:t>
              </a:r>
            </a:p>
            <a:p>
              <a:pPr marL="228594" marR="0" lvl="0" indent="-22859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67" b="0" i="0" u="none" strike="noStrike" kern="1200" cap="none" spc="0" normalizeH="0" baseline="0" noProof="0" dirty="0">
                  <a:ln>
                    <a:noFill/>
                  </a:ln>
                  <a:solidFill>
                    <a:srgbClr val="61468B"/>
                  </a:solidFill>
                  <a:effectLst/>
                  <a:uLnTx/>
                  <a:uFillTx/>
                  <a:latin typeface="Calibri"/>
                  <a:ea typeface="+mn-ea"/>
                  <a:cs typeface="+mn-cs"/>
                  <a:sym typeface="Arial"/>
                </a:rPr>
                <a:t>Setting clear goals</a:t>
              </a:r>
            </a:p>
            <a:p>
              <a:pPr marL="228594" marR="0" lvl="0" indent="-22859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67" b="0" i="0" u="none" strike="noStrike" kern="1200" cap="none" spc="0" normalizeH="0" baseline="0" noProof="0" dirty="0">
                  <a:ln>
                    <a:noFill/>
                  </a:ln>
                  <a:solidFill>
                    <a:srgbClr val="61468B"/>
                  </a:solidFill>
                  <a:effectLst/>
                  <a:uLnTx/>
                  <a:uFillTx/>
                  <a:latin typeface="Calibri"/>
                  <a:ea typeface="+mn-ea"/>
                  <a:cs typeface="+mn-cs"/>
                  <a:sym typeface="Arial"/>
                </a:rPr>
                <a:t>Allowing autonomy</a:t>
              </a:r>
            </a:p>
            <a:p>
              <a:pPr marL="228594" marR="0" lvl="0" indent="-22859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67" b="0" i="0" u="none" strike="noStrike" kern="1200" cap="none" spc="0" normalizeH="0" baseline="0" noProof="0" dirty="0">
                  <a:ln>
                    <a:noFill/>
                  </a:ln>
                  <a:solidFill>
                    <a:srgbClr val="61468B"/>
                  </a:solidFill>
                  <a:effectLst/>
                  <a:uLnTx/>
                  <a:uFillTx/>
                  <a:latin typeface="Calibri"/>
                  <a:ea typeface="+mn-ea"/>
                  <a:cs typeface="+mn-cs"/>
                  <a:sym typeface="Arial"/>
                </a:rPr>
                <a:t>Providing resources</a:t>
              </a:r>
            </a:p>
            <a:p>
              <a:pPr marL="228594" marR="0" lvl="0" indent="-22859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67" b="0" i="0" u="none" strike="noStrike" kern="1200" cap="none" spc="0" normalizeH="0" baseline="0" noProof="0" dirty="0">
                  <a:ln>
                    <a:noFill/>
                  </a:ln>
                  <a:solidFill>
                    <a:srgbClr val="61468B"/>
                  </a:solidFill>
                  <a:effectLst/>
                  <a:uLnTx/>
                  <a:uFillTx/>
                  <a:latin typeface="Calibri"/>
                  <a:ea typeface="+mn-ea"/>
                  <a:cs typeface="+mn-cs"/>
                  <a:sym typeface="Arial"/>
                </a:rPr>
                <a:t>Providing sufficient time</a:t>
              </a:r>
            </a:p>
            <a:p>
              <a:pPr marL="228594" marR="0" lvl="0" indent="-22859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67" b="0" i="0" u="none" strike="noStrike" kern="1200" cap="none" spc="0" normalizeH="0" baseline="0" noProof="0" dirty="0">
                  <a:ln>
                    <a:noFill/>
                  </a:ln>
                  <a:solidFill>
                    <a:srgbClr val="61468B"/>
                  </a:solidFill>
                  <a:effectLst/>
                  <a:uLnTx/>
                  <a:uFillTx/>
                  <a:latin typeface="Calibri"/>
                  <a:ea typeface="+mn-ea"/>
                  <a:cs typeface="+mn-cs"/>
                  <a:sym typeface="Arial"/>
                </a:rPr>
                <a:t>Helping with the work</a:t>
              </a:r>
            </a:p>
            <a:p>
              <a:pPr marL="228594" marR="0" lvl="0" indent="-22859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67" b="0" i="0" u="none" strike="noStrike" kern="1200" cap="none" spc="0" normalizeH="0" baseline="0" noProof="0" dirty="0">
                  <a:ln>
                    <a:noFill/>
                  </a:ln>
                  <a:solidFill>
                    <a:srgbClr val="61468B"/>
                  </a:solidFill>
                  <a:effectLst/>
                  <a:uLnTx/>
                  <a:uFillTx/>
                  <a:latin typeface="Calibri"/>
                  <a:ea typeface="+mn-ea"/>
                  <a:cs typeface="+mn-cs"/>
                  <a:sym typeface="Arial"/>
                </a:rPr>
                <a:t>Learning from problems and successes</a:t>
              </a:r>
            </a:p>
            <a:p>
              <a:pPr marL="228594" marR="0" lvl="0" indent="-22859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67" b="0" i="0" u="none" strike="noStrike" kern="1200" cap="none" spc="0" normalizeH="0" baseline="0" noProof="0" dirty="0">
                  <a:ln>
                    <a:noFill/>
                  </a:ln>
                  <a:solidFill>
                    <a:srgbClr val="61468B"/>
                  </a:solidFill>
                  <a:effectLst/>
                  <a:uLnTx/>
                  <a:uFillTx/>
                  <a:latin typeface="Calibri"/>
                  <a:ea typeface="+mn-ea"/>
                  <a:cs typeface="+mn-cs"/>
                  <a:sym typeface="Arial"/>
                </a:rPr>
                <a:t>Allowing ideas to flow</a:t>
              </a:r>
            </a:p>
          </p:txBody>
        </p:sp>
        <p:sp>
          <p:nvSpPr>
            <p:cNvPr id="18" name="TextBox 17"/>
            <p:cNvSpPr txBox="1"/>
            <p:nvPr/>
          </p:nvSpPr>
          <p:spPr>
            <a:xfrm>
              <a:off x="990600" y="2641601"/>
              <a:ext cx="211666" cy="318533"/>
            </a:xfrm>
            <a:prstGeom prst="rect">
              <a:avLst/>
            </a:prstGeom>
            <a:noFill/>
          </p:spPr>
          <p:txBody>
            <a:bodyPr wrap="none" lIns="0" tIns="0" rIns="0" bIns="0" rtlCol="0">
              <a:noAutofit/>
            </a:bodyPr>
            <a:lstStyle/>
            <a:p>
              <a:pPr marL="0" marR="0" lvl="0" indent="0" algn="l" defTabSz="609585" rtl="0" eaLnBrk="1" fontAlgn="auto" latinLnBrk="0" hangingPunct="1">
                <a:lnSpc>
                  <a:spcPct val="90000"/>
                </a:lnSpc>
                <a:spcBef>
                  <a:spcPts val="800"/>
                </a:spcBef>
                <a:spcAft>
                  <a:spcPts val="0"/>
                </a:spcAft>
                <a:buClrTx/>
                <a:buSzTx/>
                <a:buFontTx/>
                <a:buNone/>
                <a:tabLst/>
                <a:defRPr/>
              </a:pPr>
              <a:r>
                <a:rPr kumimoji="0" lang="en-US" sz="2467" b="0" i="0" u="none" strike="noStrike" kern="1200" cap="none" spc="-67" normalizeH="0" baseline="0" noProof="0" dirty="0">
                  <a:ln>
                    <a:noFill/>
                  </a:ln>
                  <a:solidFill>
                    <a:srgbClr val="61468B"/>
                  </a:solidFill>
                  <a:effectLst/>
                  <a:uLnTx/>
                  <a:uFillTx/>
                  <a:latin typeface="Calibri"/>
                  <a:ea typeface="+mn-ea"/>
                  <a:cs typeface="Arial"/>
                  <a:sym typeface="Arial"/>
                </a:rPr>
                <a:t>2</a:t>
              </a:r>
            </a:p>
          </p:txBody>
        </p:sp>
      </p:grpSp>
      <p:grpSp>
        <p:nvGrpSpPr>
          <p:cNvPr id="13" name="Group 12"/>
          <p:cNvGrpSpPr/>
          <p:nvPr/>
        </p:nvGrpSpPr>
        <p:grpSpPr>
          <a:xfrm>
            <a:off x="7827051" y="3522135"/>
            <a:ext cx="2961024" cy="1615075"/>
            <a:chOff x="5730694" y="2641600"/>
            <a:chExt cx="2220768" cy="1211306"/>
          </a:xfrm>
        </p:grpSpPr>
        <p:sp>
          <p:nvSpPr>
            <p:cNvPr id="23" name="Rounded Rectangle 22"/>
            <p:cNvSpPr/>
            <p:nvPr/>
          </p:nvSpPr>
          <p:spPr>
            <a:xfrm>
              <a:off x="5942360" y="2641601"/>
              <a:ext cx="2009102" cy="1211305"/>
            </a:xfrm>
            <a:prstGeom prst="roundRect">
              <a:avLst>
                <a:gd name="adj" fmla="val 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1468B"/>
                  </a:solidFill>
                  <a:effectLst/>
                  <a:uLnTx/>
                  <a:uFillTx/>
                  <a:latin typeface="Calibri"/>
                  <a:ea typeface="+mn-ea"/>
                  <a:cs typeface="+mn-cs"/>
                  <a:sym typeface="Arial"/>
                </a:rPr>
                <a:t>The </a:t>
              </a:r>
              <a:r>
                <a:rPr kumimoji="0" lang="en-US" sz="2000" b="1" i="0" u="none" strike="noStrike" kern="1200" cap="none" spc="0" normalizeH="0" baseline="0" noProof="0" dirty="0">
                  <a:ln>
                    <a:noFill/>
                  </a:ln>
                  <a:solidFill>
                    <a:srgbClr val="61468B"/>
                  </a:solidFill>
                  <a:effectLst/>
                  <a:uLnTx/>
                  <a:uFillTx/>
                  <a:latin typeface="Calibri"/>
                  <a:ea typeface="+mn-ea"/>
                  <a:cs typeface="+mn-cs"/>
                  <a:sym typeface="Arial"/>
                </a:rPr>
                <a:t>Nourishment </a:t>
              </a:r>
              <a:r>
                <a:rPr kumimoji="0" lang="en-US" sz="1600" b="1" i="0" u="none" strike="noStrike" kern="1200" cap="none" spc="0" normalizeH="0" baseline="0" noProof="0" dirty="0">
                  <a:ln>
                    <a:noFill/>
                  </a:ln>
                  <a:solidFill>
                    <a:srgbClr val="61468B"/>
                  </a:solidFill>
                  <a:effectLst/>
                  <a:uLnTx/>
                  <a:uFillTx/>
                  <a:latin typeface="Calibri"/>
                  <a:ea typeface="+mn-ea"/>
                  <a:cs typeface="+mn-cs"/>
                  <a:sym typeface="Arial"/>
                </a:rPr>
                <a:t>Factor</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0" i="1" u="none" strike="noStrike" kern="1200" cap="none" spc="0" normalizeH="0" baseline="0" noProof="0" dirty="0">
                  <a:ln>
                    <a:noFill/>
                  </a:ln>
                  <a:solidFill>
                    <a:srgbClr val="61468B"/>
                  </a:solidFill>
                  <a:effectLst/>
                  <a:uLnTx/>
                  <a:uFillTx/>
                  <a:latin typeface="Calibri"/>
                  <a:ea typeface="+mn-ea"/>
                  <a:cs typeface="+mn-cs"/>
                  <a:sym typeface="Arial"/>
                </a:rPr>
                <a:t>Events supporting the person </a:t>
              </a:r>
            </a:p>
            <a:p>
              <a:pPr marL="228594" marR="0" lvl="0" indent="-22859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67" b="0" i="0" u="none" strike="noStrike" kern="1200" cap="none" spc="0" normalizeH="0" baseline="0" noProof="0" dirty="0">
                  <a:ln>
                    <a:noFill/>
                  </a:ln>
                  <a:solidFill>
                    <a:srgbClr val="61468B"/>
                  </a:solidFill>
                  <a:effectLst/>
                  <a:uLnTx/>
                  <a:uFillTx/>
                  <a:latin typeface="Calibri"/>
                  <a:ea typeface="+mn-ea"/>
                  <a:cs typeface="+mn-cs"/>
                  <a:sym typeface="Arial"/>
                </a:rPr>
                <a:t>Respect</a:t>
              </a:r>
            </a:p>
            <a:p>
              <a:pPr marL="228594" marR="0" lvl="0" indent="-22859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67" b="0" i="0" u="none" strike="noStrike" kern="1200" cap="none" spc="0" normalizeH="0" baseline="0" noProof="0" dirty="0">
                  <a:ln>
                    <a:noFill/>
                  </a:ln>
                  <a:solidFill>
                    <a:srgbClr val="61468B"/>
                  </a:solidFill>
                  <a:effectLst/>
                  <a:uLnTx/>
                  <a:uFillTx/>
                  <a:latin typeface="Calibri"/>
                  <a:ea typeface="+mn-ea"/>
                  <a:cs typeface="+mn-cs"/>
                  <a:sym typeface="Arial"/>
                </a:rPr>
                <a:t>Encouragement</a:t>
              </a:r>
            </a:p>
            <a:p>
              <a:pPr marL="228594" marR="0" lvl="0" indent="-22859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67" b="0" i="0" u="none" strike="noStrike" kern="1200" cap="none" spc="0" normalizeH="0" baseline="0" noProof="0" dirty="0">
                  <a:ln>
                    <a:noFill/>
                  </a:ln>
                  <a:solidFill>
                    <a:srgbClr val="61468B"/>
                  </a:solidFill>
                  <a:effectLst/>
                  <a:uLnTx/>
                  <a:uFillTx/>
                  <a:latin typeface="Calibri"/>
                  <a:ea typeface="+mn-ea"/>
                  <a:cs typeface="+mn-cs"/>
                  <a:sym typeface="Arial"/>
                </a:rPr>
                <a:t>Emotional Support</a:t>
              </a:r>
            </a:p>
            <a:p>
              <a:pPr marL="228594" marR="0" lvl="0" indent="-22859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67" b="0" i="0" u="none" strike="noStrike" kern="1200" cap="none" spc="0" normalizeH="0" baseline="0" noProof="0" dirty="0">
                  <a:ln>
                    <a:noFill/>
                  </a:ln>
                  <a:solidFill>
                    <a:srgbClr val="61468B"/>
                  </a:solidFill>
                  <a:effectLst/>
                  <a:uLnTx/>
                  <a:uFillTx/>
                  <a:latin typeface="Calibri"/>
                  <a:ea typeface="+mn-ea"/>
                  <a:cs typeface="+mn-cs"/>
                  <a:sym typeface="Arial"/>
                </a:rPr>
                <a:t>Affiliation</a:t>
              </a:r>
            </a:p>
          </p:txBody>
        </p:sp>
        <p:sp>
          <p:nvSpPr>
            <p:cNvPr id="19" name="TextBox 18"/>
            <p:cNvSpPr txBox="1"/>
            <p:nvPr/>
          </p:nvSpPr>
          <p:spPr>
            <a:xfrm>
              <a:off x="5730694" y="2641600"/>
              <a:ext cx="211666" cy="318533"/>
            </a:xfrm>
            <a:prstGeom prst="rect">
              <a:avLst/>
            </a:prstGeom>
            <a:noFill/>
          </p:spPr>
          <p:txBody>
            <a:bodyPr wrap="none" lIns="0" tIns="0" rIns="0" bIns="0" rtlCol="0">
              <a:noAutofit/>
            </a:bodyPr>
            <a:lstStyle/>
            <a:p>
              <a:pPr marL="0" marR="0" lvl="0" indent="0" algn="l" defTabSz="609585" rtl="0" eaLnBrk="1" fontAlgn="auto" latinLnBrk="0" hangingPunct="1">
                <a:lnSpc>
                  <a:spcPct val="90000"/>
                </a:lnSpc>
                <a:spcBef>
                  <a:spcPts val="800"/>
                </a:spcBef>
                <a:spcAft>
                  <a:spcPts val="0"/>
                </a:spcAft>
                <a:buClrTx/>
                <a:buSzTx/>
                <a:buFontTx/>
                <a:buNone/>
                <a:tabLst/>
                <a:defRPr/>
              </a:pPr>
              <a:r>
                <a:rPr kumimoji="0" lang="en-US" sz="2467" b="0" i="0" u="none" strike="noStrike" kern="1200" cap="none" spc="-67" normalizeH="0" baseline="0" noProof="0" dirty="0">
                  <a:ln>
                    <a:noFill/>
                  </a:ln>
                  <a:solidFill>
                    <a:srgbClr val="61468B"/>
                  </a:solidFill>
                  <a:effectLst/>
                  <a:uLnTx/>
                  <a:uFillTx/>
                  <a:latin typeface="Calibri"/>
                  <a:ea typeface="+mn-ea"/>
                  <a:cs typeface="Arial"/>
                  <a:sym typeface="Arial"/>
                </a:rPr>
                <a:t>3</a:t>
              </a:r>
            </a:p>
          </p:txBody>
        </p:sp>
      </p:grpSp>
      <p:sp>
        <p:nvSpPr>
          <p:cNvPr id="16" name="Rectangle 15"/>
          <p:cNvSpPr/>
          <p:nvPr/>
        </p:nvSpPr>
        <p:spPr>
          <a:xfrm>
            <a:off x="5114989" y="3823594"/>
            <a:ext cx="1816079" cy="153144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sym typeface="Arial"/>
              </a:rPr>
              <a:t>Positive Inner Work Life</a:t>
            </a:r>
          </a:p>
        </p:txBody>
      </p:sp>
      <p:sp>
        <p:nvSpPr>
          <p:cNvPr id="17" name="Right Arrow 16"/>
          <p:cNvSpPr/>
          <p:nvPr/>
        </p:nvSpPr>
        <p:spPr>
          <a:xfrm>
            <a:off x="3996470" y="4431655"/>
            <a:ext cx="1162756" cy="315324"/>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7" name="Right Arrow 26"/>
          <p:cNvSpPr/>
          <p:nvPr/>
        </p:nvSpPr>
        <p:spPr>
          <a:xfrm rot="10800000">
            <a:off x="6886831" y="4431655"/>
            <a:ext cx="1162756" cy="315324"/>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0" name="Down Arrow 19"/>
          <p:cNvSpPr/>
          <p:nvPr/>
        </p:nvSpPr>
        <p:spPr>
          <a:xfrm>
            <a:off x="5897834" y="3303217"/>
            <a:ext cx="250388" cy="574900"/>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sym typeface="Arial"/>
            </a:endParaRPr>
          </a:p>
        </p:txBody>
      </p:sp>
    </p:spTree>
    <p:extLst>
      <p:ext uri="{BB962C8B-B14F-4D97-AF65-F5344CB8AC3E}">
        <p14:creationId xmlns:p14="http://schemas.microsoft.com/office/powerpoint/2010/main" val="15789147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75069" y="590087"/>
            <a:ext cx="8531381" cy="4624170"/>
          </a:xfrm>
        </p:spPr>
      </p:pic>
      <p:sp>
        <p:nvSpPr>
          <p:cNvPr id="5" name="Subtitle 21"/>
          <p:cNvSpPr txBox="1">
            <a:spLocks/>
          </p:cNvSpPr>
          <p:nvPr/>
        </p:nvSpPr>
        <p:spPr>
          <a:xfrm>
            <a:off x="5268685" y="4060372"/>
            <a:ext cx="8464858" cy="1055914"/>
          </a:xfrm>
          <a:prstGeom prst="rect">
            <a:avLst/>
          </a:prstGeom>
        </p:spPr>
        <p:txBody>
          <a:bodyPr vert="horz" lIns="0" tIns="0" rIns="91440" bIns="45720" rtlCol="0">
            <a:noAutofit/>
          </a:bodyPr>
          <a:lstStyle>
            <a:lvl1pPr marL="232828" indent="-232828" algn="l" defTabSz="609585" rtl="0" eaLnBrk="1" latinLnBrk="0" hangingPunct="1">
              <a:spcBef>
                <a:spcPct val="20000"/>
              </a:spcBef>
              <a:buClr>
                <a:schemeClr val="accent1"/>
              </a:buClr>
              <a:buFont typeface="Arial"/>
              <a:buChar char="•"/>
              <a:defRPr sz="2267" kern="1200">
                <a:solidFill>
                  <a:schemeClr val="tx1"/>
                </a:solidFill>
                <a:latin typeface="+mn-lt"/>
                <a:ea typeface="+mn-ea"/>
                <a:cs typeface="+mn-cs"/>
              </a:defRPr>
            </a:lvl1pPr>
            <a:lvl2pPr marL="537620" indent="-304792" algn="l" defTabSz="609585" rtl="0" eaLnBrk="1" latinLnBrk="0" hangingPunct="1">
              <a:spcBef>
                <a:spcPct val="20000"/>
              </a:spcBef>
              <a:buFont typeface="Lucida Grande"/>
              <a:buChar char="-"/>
              <a:defRPr sz="2267" kern="1200">
                <a:solidFill>
                  <a:schemeClr val="tx1"/>
                </a:solidFill>
                <a:latin typeface="+mn-lt"/>
                <a:ea typeface="+mn-ea"/>
                <a:cs typeface="+mn-cs"/>
              </a:defRPr>
            </a:lvl2pPr>
            <a:lvl3pPr marL="840296" indent="-232828" algn="l" defTabSz="609585" rtl="0" eaLnBrk="1" latinLnBrk="0" hangingPunct="1">
              <a:spcBef>
                <a:spcPct val="20000"/>
              </a:spcBef>
              <a:buFont typeface="Arial"/>
              <a:buChar char="•"/>
              <a:defRPr sz="1867" kern="1200">
                <a:solidFill>
                  <a:schemeClr val="tx1"/>
                </a:solidFill>
                <a:latin typeface="+mn-lt"/>
                <a:ea typeface="+mn-ea"/>
                <a:cs typeface="+mn-cs"/>
              </a:defRPr>
            </a:lvl3pPr>
            <a:lvl4pPr marL="1062540" indent="-222245" algn="l" defTabSz="609585" rtl="0" eaLnBrk="1" latinLnBrk="0" hangingPunct="1">
              <a:spcBef>
                <a:spcPct val="20000"/>
              </a:spcBef>
              <a:buFont typeface="Arial"/>
              <a:buChar char="•"/>
              <a:defRPr sz="1867" kern="1200">
                <a:solidFill>
                  <a:schemeClr val="tx1"/>
                </a:solidFill>
                <a:latin typeface="+mn-lt"/>
                <a:ea typeface="+mn-ea"/>
                <a:cs typeface="+mn-cs"/>
              </a:defRPr>
            </a:lvl4pPr>
            <a:lvl5pPr marL="1295368" indent="-232828" algn="l" defTabSz="609585" rtl="0" eaLnBrk="1" latinLnBrk="0" hangingPunct="1">
              <a:spcBef>
                <a:spcPct val="20000"/>
              </a:spcBef>
              <a:buFont typeface="Arial"/>
              <a:buChar char="•"/>
              <a:defRPr sz="18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232828" marR="0" lvl="0" indent="-232828" algn="l" defTabSz="609585" rtl="0" eaLnBrk="1" fontAlgn="auto" latinLnBrk="0" hangingPunct="1">
              <a:lnSpc>
                <a:spcPct val="100000"/>
              </a:lnSpc>
              <a:spcBef>
                <a:spcPct val="20000"/>
              </a:spcBef>
              <a:spcAft>
                <a:spcPts val="0"/>
              </a:spcAft>
              <a:buClr>
                <a:srgbClr val="917EAE"/>
              </a:buClr>
              <a:buSzTx/>
              <a:buFont typeface="Arial"/>
              <a:buChar char="•"/>
              <a:tabLst/>
              <a:defRPr/>
            </a:pPr>
            <a:endParaRPr kumimoji="0" lang="en-US" sz="2267" b="1" i="0" u="none" strike="noStrike" kern="1200" cap="none" spc="0" normalizeH="0" baseline="0" noProof="0" dirty="0">
              <a:ln>
                <a:noFill/>
              </a:ln>
              <a:solidFill>
                <a:srgbClr val="54585A"/>
              </a:solidFill>
              <a:effectLst/>
              <a:uLnTx/>
              <a:uFillTx/>
              <a:latin typeface="Calibri"/>
              <a:ea typeface="+mn-ea"/>
              <a:cs typeface="+mn-cs"/>
              <a:sym typeface="Arial"/>
            </a:endParaRPr>
          </a:p>
          <a:p>
            <a:pPr marL="0" marR="0" lvl="0" indent="0" algn="l" defTabSz="609585" rtl="0" eaLnBrk="1" fontAlgn="auto" latinLnBrk="0" hangingPunct="1">
              <a:lnSpc>
                <a:spcPct val="100000"/>
              </a:lnSpc>
              <a:spcBef>
                <a:spcPct val="20000"/>
              </a:spcBef>
              <a:spcAft>
                <a:spcPts val="0"/>
              </a:spcAft>
              <a:buClr>
                <a:srgbClr val="917EAE"/>
              </a:buClr>
              <a:buSzTx/>
              <a:buFont typeface="Arial"/>
              <a:buNone/>
              <a:tabLst/>
              <a:defRPr/>
            </a:pPr>
            <a:r>
              <a:rPr kumimoji="0" lang="en-US" sz="2267" b="1" i="0" u="none" strike="noStrike" kern="1200" cap="none" spc="0" normalizeH="0" baseline="0" noProof="0" dirty="0">
                <a:ln>
                  <a:noFill/>
                </a:ln>
                <a:solidFill>
                  <a:srgbClr val="54585A"/>
                </a:solidFill>
                <a:effectLst/>
                <a:uLnTx/>
                <a:uFillTx/>
                <a:latin typeface="Calibri"/>
                <a:ea typeface="+mn-ea"/>
                <a:cs typeface="+mn-cs"/>
                <a:sym typeface="Arial"/>
              </a:rPr>
              <a:t>Dr. Gaurava Agarwal</a:t>
            </a:r>
          </a:p>
          <a:p>
            <a:pPr marL="0" marR="0" lvl="0" indent="0" algn="l" defTabSz="609585" rtl="0" eaLnBrk="1" fontAlgn="auto" latinLnBrk="0" hangingPunct="1">
              <a:lnSpc>
                <a:spcPct val="100000"/>
              </a:lnSpc>
              <a:spcBef>
                <a:spcPct val="20000"/>
              </a:spcBef>
              <a:spcAft>
                <a:spcPts val="0"/>
              </a:spcAft>
              <a:buClr>
                <a:srgbClr val="917EAE"/>
              </a:buClr>
              <a:buSzTx/>
              <a:buFont typeface="Arial"/>
              <a:buNone/>
              <a:tabLst/>
              <a:defRPr/>
            </a:pPr>
            <a:r>
              <a:rPr kumimoji="0" lang="en-US" sz="2267" b="1" i="0" u="none" strike="noStrike" kern="1200" cap="none" spc="0" normalizeH="0" baseline="0" noProof="0" dirty="0">
                <a:ln>
                  <a:noFill/>
                </a:ln>
                <a:solidFill>
                  <a:srgbClr val="54585A"/>
                </a:solidFill>
                <a:effectLst/>
                <a:uLnTx/>
                <a:uFillTx/>
                <a:latin typeface="Calibri"/>
                <a:ea typeface="+mn-ea"/>
                <a:cs typeface="+mn-cs"/>
                <a:sym typeface="Arial"/>
              </a:rPr>
              <a:t>gagarwal@nm.org</a:t>
            </a:r>
          </a:p>
        </p:txBody>
      </p:sp>
    </p:spTree>
    <p:extLst>
      <p:ext uri="{BB962C8B-B14F-4D97-AF65-F5344CB8AC3E}">
        <p14:creationId xmlns:p14="http://schemas.microsoft.com/office/powerpoint/2010/main" val="215125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9863E65D-62D1-43B9-A869-D0962596DEBC}"/>
              </a:ext>
            </a:extLst>
          </p:cNvPr>
          <p:cNvGrpSpPr/>
          <p:nvPr/>
        </p:nvGrpSpPr>
        <p:grpSpPr>
          <a:xfrm>
            <a:off x="1515503" y="1219200"/>
            <a:ext cx="9000970" cy="4787176"/>
            <a:chOff x="-11330" y="1270162"/>
            <a:chExt cx="12001293" cy="4431746"/>
          </a:xfrm>
        </p:grpSpPr>
        <p:sp>
          <p:nvSpPr>
            <p:cNvPr id="49" name="Arrow: Up-Down 6">
              <a:extLst>
                <a:ext uri="{FF2B5EF4-FFF2-40B4-BE49-F238E27FC236}">
                  <a16:creationId xmlns:a16="http://schemas.microsoft.com/office/drawing/2014/main" id="{0DDF2CF6-7752-40F7-9048-06E16DAB6AC9}"/>
                </a:ext>
              </a:extLst>
            </p:cNvPr>
            <p:cNvSpPr/>
            <p:nvPr/>
          </p:nvSpPr>
          <p:spPr>
            <a:xfrm>
              <a:off x="809384" y="1728908"/>
              <a:ext cx="407254" cy="3862308"/>
            </a:xfrm>
            <a:prstGeom prst="upDownArrow">
              <a:avLst/>
            </a:prstGeom>
            <a:gradFill>
              <a:gsLst>
                <a:gs pos="0">
                  <a:srgbClr val="00B050"/>
                </a:gs>
                <a:gs pos="41000">
                  <a:srgbClr val="92D050"/>
                </a:gs>
                <a:gs pos="72000">
                  <a:srgbClr val="FF0000"/>
                </a:gs>
                <a:gs pos="100000">
                  <a:srgbClr val="C00000"/>
                </a:gs>
              </a:gsLst>
              <a:lin ang="5400000" scaled="1"/>
            </a:gradFill>
            <a:ln w="25400" cap="flat" cmpd="sng" algn="ctr">
              <a:solidFill>
                <a:srgbClr val="0B304A">
                  <a:shade val="50000"/>
                </a:srgbClr>
              </a:solidFill>
              <a:prstDash val="solid"/>
            </a:ln>
            <a:effectLst/>
            <a:scene3d>
              <a:camera prst="orthographicFront"/>
              <a:lightRig rig="threePt" dir="t"/>
            </a:scene3d>
            <a:sp3d>
              <a:bevelT prst="angle"/>
            </a:sp3d>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750" b="0" i="0" u="none" strike="noStrike" kern="0" cap="none" spc="0" normalizeH="0" baseline="0" noProof="0">
                <a:ln>
                  <a:noFill/>
                </a:ln>
                <a:solidFill>
                  <a:prstClr val="white"/>
                </a:solidFill>
                <a:effectLst/>
                <a:uLnTx/>
                <a:uFillTx/>
                <a:latin typeface="Arial"/>
                <a:ea typeface="+mn-ea"/>
                <a:cs typeface="Arial"/>
                <a:sym typeface="Arial"/>
              </a:endParaRPr>
            </a:p>
          </p:txBody>
        </p:sp>
        <p:sp>
          <p:nvSpPr>
            <p:cNvPr id="50" name="TextBox 49">
              <a:extLst>
                <a:ext uri="{FF2B5EF4-FFF2-40B4-BE49-F238E27FC236}">
                  <a16:creationId xmlns:a16="http://schemas.microsoft.com/office/drawing/2014/main" id="{F04D1014-4226-4F2D-A700-F74671AAB2B0}"/>
                </a:ext>
              </a:extLst>
            </p:cNvPr>
            <p:cNvSpPr txBox="1"/>
            <p:nvPr/>
          </p:nvSpPr>
          <p:spPr>
            <a:xfrm>
              <a:off x="526553" y="1272350"/>
              <a:ext cx="972916" cy="34191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rial" pitchFamily="34" charset="0"/>
                  <a:ea typeface="+mn-ea"/>
                  <a:cs typeface="Arial" pitchFamily="34" charset="0"/>
                  <a:sym typeface="Arial"/>
                </a:rPr>
                <a:t>Emotional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rial" pitchFamily="34" charset="0"/>
                  <a:ea typeface="+mn-ea"/>
                  <a:cs typeface="Arial" pitchFamily="34" charset="0"/>
                  <a:sym typeface="Arial"/>
                </a:rPr>
                <a:t>Highs</a:t>
              </a:r>
            </a:p>
          </p:txBody>
        </p:sp>
        <p:sp>
          <p:nvSpPr>
            <p:cNvPr id="51" name="TextBox 50">
              <a:extLst>
                <a:ext uri="{FF2B5EF4-FFF2-40B4-BE49-F238E27FC236}">
                  <a16:creationId xmlns:a16="http://schemas.microsoft.com/office/drawing/2014/main" id="{9A8EDD1A-1000-41A4-B38C-95E12903F766}"/>
                </a:ext>
              </a:extLst>
            </p:cNvPr>
            <p:cNvSpPr txBox="1"/>
            <p:nvPr/>
          </p:nvSpPr>
          <p:spPr>
            <a:xfrm>
              <a:off x="-11330" y="5123985"/>
              <a:ext cx="972916" cy="34191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rial" pitchFamily="34" charset="0"/>
                  <a:ea typeface="+mn-ea"/>
                  <a:cs typeface="Arial" pitchFamily="34" charset="0"/>
                  <a:sym typeface="Arial"/>
                </a:rPr>
                <a:t>Emotional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rial" pitchFamily="34" charset="0"/>
                  <a:ea typeface="+mn-ea"/>
                  <a:cs typeface="Arial" pitchFamily="34" charset="0"/>
                  <a:sym typeface="Arial"/>
                </a:rPr>
                <a:t>Lows</a:t>
              </a:r>
            </a:p>
          </p:txBody>
        </p:sp>
        <p:cxnSp>
          <p:nvCxnSpPr>
            <p:cNvPr id="52" name="Straight Arrow Connector 51">
              <a:extLst>
                <a:ext uri="{FF2B5EF4-FFF2-40B4-BE49-F238E27FC236}">
                  <a16:creationId xmlns:a16="http://schemas.microsoft.com/office/drawing/2014/main" id="{58D63581-47D1-46F9-8B44-2A0F31B45B03}"/>
                </a:ext>
              </a:extLst>
            </p:cNvPr>
            <p:cNvCxnSpPr>
              <a:cxnSpLocks/>
            </p:cNvCxnSpPr>
            <p:nvPr/>
          </p:nvCxnSpPr>
          <p:spPr>
            <a:xfrm>
              <a:off x="1398494" y="5417244"/>
              <a:ext cx="7453513" cy="14953"/>
            </a:xfrm>
            <a:prstGeom prst="straightConnector1">
              <a:avLst/>
            </a:prstGeom>
            <a:noFill/>
            <a:ln w="38100" cap="flat" cmpd="sng" algn="ctr">
              <a:solidFill>
                <a:srgbClr val="0B304A"/>
              </a:solidFill>
              <a:prstDash val="solid"/>
              <a:tailEnd type="triangle"/>
            </a:ln>
            <a:effectLst>
              <a:outerShdw blurRad="40000" dist="23000" dir="5400000" rotWithShape="0">
                <a:srgbClr val="000000">
                  <a:alpha val="35000"/>
                </a:srgbClr>
              </a:outerShdw>
            </a:effectLst>
            <a:scene3d>
              <a:camera prst="orthographicFront"/>
              <a:lightRig rig="threePt" dir="t"/>
            </a:scene3d>
            <a:sp3d>
              <a:bevelT prst="angle"/>
            </a:sp3d>
          </p:spPr>
        </p:cxnSp>
        <p:sp>
          <p:nvSpPr>
            <p:cNvPr id="53" name="TextBox 52">
              <a:extLst>
                <a:ext uri="{FF2B5EF4-FFF2-40B4-BE49-F238E27FC236}">
                  <a16:creationId xmlns:a16="http://schemas.microsoft.com/office/drawing/2014/main" id="{6157D46D-3EC0-4CF5-8268-6938A4B0B697}"/>
                </a:ext>
              </a:extLst>
            </p:cNvPr>
            <p:cNvSpPr txBox="1"/>
            <p:nvPr/>
          </p:nvSpPr>
          <p:spPr>
            <a:xfrm>
              <a:off x="6575066" y="5447150"/>
              <a:ext cx="4821705" cy="21369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rial" pitchFamily="34" charset="0"/>
                  <a:ea typeface="+mn-ea"/>
                  <a:cs typeface="Arial" pitchFamily="34" charset="0"/>
                  <a:sym typeface="Arial"/>
                </a:rPr>
                <a:t>Up to One Year                   After Anniversary</a:t>
              </a:r>
            </a:p>
          </p:txBody>
        </p:sp>
        <p:cxnSp>
          <p:nvCxnSpPr>
            <p:cNvPr id="54" name="Straight Arrow Connector 53">
              <a:extLst>
                <a:ext uri="{FF2B5EF4-FFF2-40B4-BE49-F238E27FC236}">
                  <a16:creationId xmlns:a16="http://schemas.microsoft.com/office/drawing/2014/main" id="{009CCD2C-828A-4315-9530-6EFBE2697EE0}"/>
                </a:ext>
              </a:extLst>
            </p:cNvPr>
            <p:cNvCxnSpPr>
              <a:cxnSpLocks/>
            </p:cNvCxnSpPr>
            <p:nvPr/>
          </p:nvCxnSpPr>
          <p:spPr>
            <a:xfrm>
              <a:off x="8985918" y="5431460"/>
              <a:ext cx="2766252" cy="0"/>
            </a:xfrm>
            <a:prstGeom prst="straightConnector1">
              <a:avLst/>
            </a:prstGeom>
            <a:noFill/>
            <a:ln w="38100" cap="flat" cmpd="sng" algn="ctr">
              <a:solidFill>
                <a:srgbClr val="0B304A"/>
              </a:solidFill>
              <a:prstDash val="solid"/>
              <a:tailEnd type="triangle"/>
            </a:ln>
            <a:effectLst>
              <a:outerShdw blurRad="40000" dist="23000" dir="5400000" rotWithShape="0">
                <a:srgbClr val="000000">
                  <a:alpha val="35000"/>
                </a:srgbClr>
              </a:outerShdw>
            </a:effectLst>
            <a:scene3d>
              <a:camera prst="orthographicFront"/>
              <a:lightRig rig="threePt" dir="t"/>
            </a:scene3d>
            <a:sp3d>
              <a:bevelT w="165100" prst="coolSlant"/>
            </a:sp3d>
          </p:spPr>
        </p:cxnSp>
        <p:cxnSp>
          <p:nvCxnSpPr>
            <p:cNvPr id="55" name="Straight Connector 54">
              <a:extLst>
                <a:ext uri="{FF2B5EF4-FFF2-40B4-BE49-F238E27FC236}">
                  <a16:creationId xmlns:a16="http://schemas.microsoft.com/office/drawing/2014/main" id="{83333C4D-EAAF-4253-8D26-8935152BC22F}"/>
                </a:ext>
              </a:extLst>
            </p:cNvPr>
            <p:cNvCxnSpPr>
              <a:cxnSpLocks/>
            </p:cNvCxnSpPr>
            <p:nvPr/>
          </p:nvCxnSpPr>
          <p:spPr>
            <a:xfrm flipV="1">
              <a:off x="8920597" y="1270162"/>
              <a:ext cx="0" cy="4431746"/>
            </a:xfrm>
            <a:prstGeom prst="line">
              <a:avLst/>
            </a:prstGeom>
            <a:noFill/>
            <a:ln w="22225" cap="flat" cmpd="sng" algn="ctr">
              <a:solidFill>
                <a:srgbClr val="0B304A"/>
              </a:solidFill>
              <a:prstDash val="dash"/>
              <a:round/>
              <a:headEnd type="none" w="med" len="med"/>
              <a:tailEnd type="none" w="med" len="med"/>
            </a:ln>
            <a:effectLst/>
          </p:spPr>
        </p:cxnSp>
        <p:cxnSp>
          <p:nvCxnSpPr>
            <p:cNvPr id="56" name="Connector: Curved 20">
              <a:extLst>
                <a:ext uri="{FF2B5EF4-FFF2-40B4-BE49-F238E27FC236}">
                  <a16:creationId xmlns:a16="http://schemas.microsoft.com/office/drawing/2014/main" id="{021C58A8-B566-4604-A472-A546E71DAD7A}"/>
                </a:ext>
              </a:extLst>
            </p:cNvPr>
            <p:cNvCxnSpPr>
              <a:cxnSpLocks/>
            </p:cNvCxnSpPr>
            <p:nvPr/>
          </p:nvCxnSpPr>
          <p:spPr>
            <a:xfrm>
              <a:off x="1254530" y="2942885"/>
              <a:ext cx="1006321" cy="269823"/>
            </a:xfrm>
            <a:prstGeom prst="curvedConnector3">
              <a:avLst/>
            </a:prstGeom>
            <a:noFill/>
            <a:ln w="38100" cap="flat" cmpd="sng" algn="ctr">
              <a:solidFill>
                <a:srgbClr val="DA7527"/>
              </a:solidFill>
              <a:prstDash val="solid"/>
            </a:ln>
            <a:effectLst>
              <a:outerShdw blurRad="40000" dist="23000" dir="5400000" rotWithShape="0">
                <a:srgbClr val="000000">
                  <a:alpha val="35000"/>
                </a:srgbClr>
              </a:outerShdw>
            </a:effectLst>
            <a:scene3d>
              <a:camera prst="orthographicFront"/>
              <a:lightRig rig="threePt" dir="t"/>
            </a:scene3d>
            <a:sp3d>
              <a:bevelT w="165100" prst="coolSlant"/>
            </a:sp3d>
          </p:spPr>
        </p:cxnSp>
        <p:cxnSp>
          <p:nvCxnSpPr>
            <p:cNvPr id="57" name="Connector: Curved 23">
              <a:extLst>
                <a:ext uri="{FF2B5EF4-FFF2-40B4-BE49-F238E27FC236}">
                  <a16:creationId xmlns:a16="http://schemas.microsoft.com/office/drawing/2014/main" id="{0A29B192-043D-4791-AE56-C7E66EF3862D}"/>
                </a:ext>
              </a:extLst>
            </p:cNvPr>
            <p:cNvCxnSpPr>
              <a:cxnSpLocks/>
            </p:cNvCxnSpPr>
            <p:nvPr/>
          </p:nvCxnSpPr>
          <p:spPr>
            <a:xfrm>
              <a:off x="2237014" y="3216394"/>
              <a:ext cx="1001638" cy="13255"/>
            </a:xfrm>
            <a:prstGeom prst="curvedConnector3">
              <a:avLst>
                <a:gd name="adj1" fmla="val 50000"/>
              </a:avLst>
            </a:prstGeom>
            <a:noFill/>
            <a:ln w="38100" cap="flat" cmpd="sng" algn="ctr">
              <a:solidFill>
                <a:srgbClr val="DA7527"/>
              </a:solidFill>
              <a:prstDash val="solid"/>
            </a:ln>
            <a:effectLst>
              <a:outerShdw blurRad="40000" dist="23000" dir="5400000" rotWithShape="0">
                <a:srgbClr val="000000">
                  <a:alpha val="35000"/>
                </a:srgbClr>
              </a:outerShdw>
            </a:effectLst>
            <a:scene3d>
              <a:camera prst="orthographicFront"/>
              <a:lightRig rig="threePt" dir="t"/>
            </a:scene3d>
            <a:sp3d>
              <a:bevelT w="165100" prst="coolSlant"/>
            </a:sp3d>
          </p:spPr>
        </p:cxnSp>
        <p:cxnSp>
          <p:nvCxnSpPr>
            <p:cNvPr id="58" name="Connector: Curved 25">
              <a:extLst>
                <a:ext uri="{FF2B5EF4-FFF2-40B4-BE49-F238E27FC236}">
                  <a16:creationId xmlns:a16="http://schemas.microsoft.com/office/drawing/2014/main" id="{8A784D14-050E-4F8A-9858-BE9765601CDA}"/>
                </a:ext>
              </a:extLst>
            </p:cNvPr>
            <p:cNvCxnSpPr>
              <a:cxnSpLocks/>
            </p:cNvCxnSpPr>
            <p:nvPr/>
          </p:nvCxnSpPr>
          <p:spPr>
            <a:xfrm>
              <a:off x="3239305" y="3232780"/>
              <a:ext cx="795577" cy="414642"/>
            </a:xfrm>
            <a:prstGeom prst="curvedConnector3">
              <a:avLst/>
            </a:prstGeom>
            <a:noFill/>
            <a:ln w="38100" cap="flat" cmpd="sng" algn="ctr">
              <a:solidFill>
                <a:srgbClr val="DA7527"/>
              </a:solidFill>
              <a:prstDash val="solid"/>
            </a:ln>
            <a:effectLst>
              <a:outerShdw blurRad="40000" dist="23000" dir="5400000" rotWithShape="0">
                <a:srgbClr val="000000">
                  <a:alpha val="35000"/>
                </a:srgbClr>
              </a:outerShdw>
            </a:effectLst>
            <a:scene3d>
              <a:camera prst="orthographicFront"/>
              <a:lightRig rig="threePt" dir="t"/>
            </a:scene3d>
            <a:sp3d>
              <a:bevelT w="165100" prst="coolSlant"/>
            </a:sp3d>
          </p:spPr>
        </p:cxnSp>
        <p:cxnSp>
          <p:nvCxnSpPr>
            <p:cNvPr id="59" name="Connector: Curved 27">
              <a:extLst>
                <a:ext uri="{FF2B5EF4-FFF2-40B4-BE49-F238E27FC236}">
                  <a16:creationId xmlns:a16="http://schemas.microsoft.com/office/drawing/2014/main" id="{87B6FAE7-2E28-402E-8492-0997CACCE313}"/>
                </a:ext>
              </a:extLst>
            </p:cNvPr>
            <p:cNvCxnSpPr>
              <a:cxnSpLocks/>
            </p:cNvCxnSpPr>
            <p:nvPr/>
          </p:nvCxnSpPr>
          <p:spPr>
            <a:xfrm rot="5400000" flipH="1" flipV="1">
              <a:off x="3875992" y="3010952"/>
              <a:ext cx="794355" cy="498623"/>
            </a:xfrm>
            <a:prstGeom prst="curvedConnector3">
              <a:avLst/>
            </a:prstGeom>
            <a:noFill/>
            <a:ln w="38100" cap="flat" cmpd="sng" algn="ctr">
              <a:solidFill>
                <a:srgbClr val="DA7527"/>
              </a:solidFill>
              <a:prstDash val="solid"/>
            </a:ln>
            <a:effectLst>
              <a:outerShdw blurRad="40000" dist="23000" dir="5400000" rotWithShape="0">
                <a:srgbClr val="000000">
                  <a:alpha val="35000"/>
                </a:srgbClr>
              </a:outerShdw>
            </a:effectLst>
            <a:scene3d>
              <a:camera prst="orthographicFront"/>
              <a:lightRig rig="threePt" dir="t"/>
            </a:scene3d>
            <a:sp3d>
              <a:bevelT w="165100" prst="coolSlant"/>
            </a:sp3d>
          </p:spPr>
        </p:cxnSp>
        <p:cxnSp>
          <p:nvCxnSpPr>
            <p:cNvPr id="60" name="Connector: Curved 29">
              <a:extLst>
                <a:ext uri="{FF2B5EF4-FFF2-40B4-BE49-F238E27FC236}">
                  <a16:creationId xmlns:a16="http://schemas.microsoft.com/office/drawing/2014/main" id="{3A8016E4-3F7B-45AE-9C0A-A04A2BB53733}"/>
                </a:ext>
              </a:extLst>
            </p:cNvPr>
            <p:cNvCxnSpPr>
              <a:cxnSpLocks/>
            </p:cNvCxnSpPr>
            <p:nvPr/>
          </p:nvCxnSpPr>
          <p:spPr>
            <a:xfrm rot="5400000" flipH="1" flipV="1">
              <a:off x="4395992" y="2076021"/>
              <a:ext cx="958440" cy="705462"/>
            </a:xfrm>
            <a:prstGeom prst="curvedConnector3">
              <a:avLst>
                <a:gd name="adj1" fmla="val 50000"/>
              </a:avLst>
            </a:prstGeom>
            <a:noFill/>
            <a:ln w="38100" cap="flat" cmpd="sng" algn="ctr">
              <a:solidFill>
                <a:srgbClr val="DA7527"/>
              </a:solidFill>
              <a:prstDash val="solid"/>
            </a:ln>
            <a:effectLst>
              <a:outerShdw blurRad="40000" dist="23000" dir="5400000" rotWithShape="0">
                <a:srgbClr val="000000">
                  <a:alpha val="35000"/>
                </a:srgbClr>
              </a:outerShdw>
            </a:effectLst>
            <a:scene3d>
              <a:camera prst="orthographicFront"/>
              <a:lightRig rig="threePt" dir="t"/>
            </a:scene3d>
            <a:sp3d>
              <a:bevelT w="165100" prst="coolSlant"/>
            </a:sp3d>
          </p:spPr>
        </p:cxnSp>
        <p:cxnSp>
          <p:nvCxnSpPr>
            <p:cNvPr id="61" name="Connector: Curved 32">
              <a:extLst>
                <a:ext uri="{FF2B5EF4-FFF2-40B4-BE49-F238E27FC236}">
                  <a16:creationId xmlns:a16="http://schemas.microsoft.com/office/drawing/2014/main" id="{4C44B141-C20C-48DE-A38F-D282814E987E}"/>
                </a:ext>
              </a:extLst>
            </p:cNvPr>
            <p:cNvCxnSpPr/>
            <p:nvPr/>
          </p:nvCxnSpPr>
          <p:spPr>
            <a:xfrm rot="16200000" flipH="1">
              <a:off x="4340277" y="2837198"/>
              <a:ext cx="2667536" cy="892203"/>
            </a:xfrm>
            <a:prstGeom prst="curvedConnector3">
              <a:avLst>
                <a:gd name="adj1" fmla="val 44099"/>
              </a:avLst>
            </a:prstGeom>
            <a:noFill/>
            <a:ln w="38100" cap="flat" cmpd="sng" algn="ctr">
              <a:solidFill>
                <a:srgbClr val="DA7527"/>
              </a:solidFill>
              <a:prstDash val="solid"/>
            </a:ln>
            <a:effectLst>
              <a:outerShdw blurRad="40000" dist="23000" dir="5400000" rotWithShape="0">
                <a:srgbClr val="000000">
                  <a:alpha val="35000"/>
                </a:srgbClr>
              </a:outerShdw>
            </a:effectLst>
            <a:scene3d>
              <a:camera prst="orthographicFront"/>
              <a:lightRig rig="threePt" dir="t"/>
            </a:scene3d>
            <a:sp3d>
              <a:bevelT w="165100" prst="coolSlant"/>
            </a:sp3d>
          </p:spPr>
        </p:cxnSp>
        <p:cxnSp>
          <p:nvCxnSpPr>
            <p:cNvPr id="62" name="Connector: Curved 35">
              <a:extLst>
                <a:ext uri="{FF2B5EF4-FFF2-40B4-BE49-F238E27FC236}">
                  <a16:creationId xmlns:a16="http://schemas.microsoft.com/office/drawing/2014/main" id="{1A69FC31-E5A1-4021-98C0-FF141A699B23}"/>
                </a:ext>
              </a:extLst>
            </p:cNvPr>
            <p:cNvCxnSpPr/>
            <p:nvPr/>
          </p:nvCxnSpPr>
          <p:spPr>
            <a:xfrm rot="5400000" flipH="1" flipV="1">
              <a:off x="6098893" y="4339440"/>
              <a:ext cx="315905" cy="231899"/>
            </a:xfrm>
            <a:prstGeom prst="curvedConnector3">
              <a:avLst/>
            </a:prstGeom>
            <a:noFill/>
            <a:ln w="38100" cap="flat" cmpd="sng" algn="ctr">
              <a:solidFill>
                <a:srgbClr val="DA7527"/>
              </a:solidFill>
              <a:prstDash val="solid"/>
            </a:ln>
            <a:effectLst>
              <a:outerShdw blurRad="40000" dist="23000" dir="5400000" rotWithShape="0">
                <a:srgbClr val="000000">
                  <a:alpha val="35000"/>
                </a:srgbClr>
              </a:outerShdw>
            </a:effectLst>
            <a:scene3d>
              <a:camera prst="orthographicFront"/>
              <a:lightRig rig="threePt" dir="t"/>
            </a:scene3d>
            <a:sp3d>
              <a:bevelT w="165100" prst="coolSlant"/>
            </a:sp3d>
          </p:spPr>
        </p:cxnSp>
        <p:cxnSp>
          <p:nvCxnSpPr>
            <p:cNvPr id="63" name="Connector: Curved 37">
              <a:extLst>
                <a:ext uri="{FF2B5EF4-FFF2-40B4-BE49-F238E27FC236}">
                  <a16:creationId xmlns:a16="http://schemas.microsoft.com/office/drawing/2014/main" id="{9E5E03E1-F218-4F05-86AE-B9CC51C66454}"/>
                </a:ext>
              </a:extLst>
            </p:cNvPr>
            <p:cNvCxnSpPr>
              <a:cxnSpLocks/>
            </p:cNvCxnSpPr>
            <p:nvPr/>
          </p:nvCxnSpPr>
          <p:spPr>
            <a:xfrm rot="16200000" flipH="1">
              <a:off x="6151943" y="4518288"/>
              <a:ext cx="811525" cy="369821"/>
            </a:xfrm>
            <a:prstGeom prst="curvedConnector3">
              <a:avLst/>
            </a:prstGeom>
            <a:noFill/>
            <a:ln w="38100" cap="flat" cmpd="sng" algn="ctr">
              <a:solidFill>
                <a:srgbClr val="DA7527"/>
              </a:solidFill>
              <a:prstDash val="solid"/>
            </a:ln>
            <a:effectLst>
              <a:outerShdw blurRad="40000" dist="23000" dir="5400000" rotWithShape="0">
                <a:srgbClr val="000000">
                  <a:alpha val="35000"/>
                </a:srgbClr>
              </a:outerShdw>
            </a:effectLst>
            <a:scene3d>
              <a:camera prst="orthographicFront"/>
              <a:lightRig rig="threePt" dir="t"/>
            </a:scene3d>
            <a:sp3d>
              <a:bevelT w="165100" prst="coolSlant"/>
            </a:sp3d>
          </p:spPr>
        </p:cxnSp>
        <p:cxnSp>
          <p:nvCxnSpPr>
            <p:cNvPr id="64" name="Connector: Curved 39">
              <a:extLst>
                <a:ext uri="{FF2B5EF4-FFF2-40B4-BE49-F238E27FC236}">
                  <a16:creationId xmlns:a16="http://schemas.microsoft.com/office/drawing/2014/main" id="{F28DCFE5-2183-430A-B97E-F231D23A56F3}"/>
                </a:ext>
              </a:extLst>
            </p:cNvPr>
            <p:cNvCxnSpPr>
              <a:cxnSpLocks/>
            </p:cNvCxnSpPr>
            <p:nvPr/>
          </p:nvCxnSpPr>
          <p:spPr>
            <a:xfrm rot="5400000" flipH="1" flipV="1">
              <a:off x="6700970" y="4665363"/>
              <a:ext cx="497618" cy="393577"/>
            </a:xfrm>
            <a:prstGeom prst="curvedConnector3">
              <a:avLst/>
            </a:prstGeom>
            <a:noFill/>
            <a:ln w="38100" cap="flat" cmpd="sng" algn="ctr">
              <a:solidFill>
                <a:srgbClr val="DA7527"/>
              </a:solidFill>
              <a:prstDash val="solid"/>
            </a:ln>
            <a:effectLst>
              <a:outerShdw blurRad="40000" dist="23000" dir="5400000" rotWithShape="0">
                <a:srgbClr val="000000">
                  <a:alpha val="35000"/>
                </a:srgbClr>
              </a:outerShdw>
            </a:effectLst>
            <a:scene3d>
              <a:camera prst="orthographicFront"/>
              <a:lightRig rig="threePt" dir="t"/>
            </a:scene3d>
            <a:sp3d>
              <a:bevelT w="165100" prst="coolSlant"/>
            </a:sp3d>
          </p:spPr>
        </p:cxnSp>
        <p:cxnSp>
          <p:nvCxnSpPr>
            <p:cNvPr id="65" name="Connector: Curved 41">
              <a:extLst>
                <a:ext uri="{FF2B5EF4-FFF2-40B4-BE49-F238E27FC236}">
                  <a16:creationId xmlns:a16="http://schemas.microsoft.com/office/drawing/2014/main" id="{D884D8AF-63C8-4A3B-9BAB-B7EC04F9B611}"/>
                </a:ext>
              </a:extLst>
            </p:cNvPr>
            <p:cNvCxnSpPr>
              <a:cxnSpLocks/>
            </p:cNvCxnSpPr>
            <p:nvPr/>
          </p:nvCxnSpPr>
          <p:spPr>
            <a:xfrm>
              <a:off x="7131655" y="4632090"/>
              <a:ext cx="472039" cy="230927"/>
            </a:xfrm>
            <a:prstGeom prst="curvedConnector3">
              <a:avLst/>
            </a:prstGeom>
            <a:noFill/>
            <a:ln w="38100" cap="flat" cmpd="sng" algn="ctr">
              <a:solidFill>
                <a:srgbClr val="DA7527"/>
              </a:solidFill>
              <a:prstDash val="solid"/>
            </a:ln>
            <a:effectLst>
              <a:outerShdw blurRad="40000" dist="23000" dir="5400000" rotWithShape="0">
                <a:srgbClr val="000000">
                  <a:alpha val="35000"/>
                </a:srgbClr>
              </a:outerShdw>
            </a:effectLst>
            <a:scene3d>
              <a:camera prst="orthographicFront"/>
              <a:lightRig rig="threePt" dir="t"/>
            </a:scene3d>
            <a:sp3d>
              <a:bevelT w="165100" prst="coolSlant"/>
            </a:sp3d>
          </p:spPr>
        </p:cxnSp>
        <p:cxnSp>
          <p:nvCxnSpPr>
            <p:cNvPr id="66" name="Connector: Curved 43">
              <a:extLst>
                <a:ext uri="{FF2B5EF4-FFF2-40B4-BE49-F238E27FC236}">
                  <a16:creationId xmlns:a16="http://schemas.microsoft.com/office/drawing/2014/main" id="{C3B28CF5-6798-4DD7-BB5F-E80A245A37DF}"/>
                </a:ext>
              </a:extLst>
            </p:cNvPr>
            <p:cNvCxnSpPr>
              <a:cxnSpLocks/>
            </p:cNvCxnSpPr>
            <p:nvPr/>
          </p:nvCxnSpPr>
          <p:spPr>
            <a:xfrm rot="5400000" flipH="1" flipV="1">
              <a:off x="7512486" y="3854168"/>
              <a:ext cx="1090183" cy="946523"/>
            </a:xfrm>
            <a:prstGeom prst="curvedConnector3">
              <a:avLst>
                <a:gd name="adj1" fmla="val 50000"/>
              </a:avLst>
            </a:prstGeom>
            <a:noFill/>
            <a:ln w="38100" cap="flat" cmpd="sng" algn="ctr">
              <a:solidFill>
                <a:srgbClr val="DA7527"/>
              </a:solidFill>
              <a:prstDash val="solid"/>
            </a:ln>
            <a:effectLst>
              <a:outerShdw blurRad="40000" dist="23000" dir="5400000" rotWithShape="0">
                <a:srgbClr val="000000">
                  <a:alpha val="35000"/>
                </a:srgbClr>
              </a:outerShdw>
            </a:effectLst>
            <a:scene3d>
              <a:camera prst="orthographicFront"/>
              <a:lightRig rig="threePt" dir="t"/>
            </a:scene3d>
            <a:sp3d>
              <a:bevelT w="165100" prst="coolSlant"/>
            </a:sp3d>
          </p:spPr>
        </p:cxnSp>
        <p:cxnSp>
          <p:nvCxnSpPr>
            <p:cNvPr id="67" name="Connector: Curved 46">
              <a:extLst>
                <a:ext uri="{FF2B5EF4-FFF2-40B4-BE49-F238E27FC236}">
                  <a16:creationId xmlns:a16="http://schemas.microsoft.com/office/drawing/2014/main" id="{830B7B63-35FF-4772-8040-17EAF176093D}"/>
                </a:ext>
              </a:extLst>
            </p:cNvPr>
            <p:cNvCxnSpPr>
              <a:cxnSpLocks/>
            </p:cNvCxnSpPr>
            <p:nvPr/>
          </p:nvCxnSpPr>
          <p:spPr>
            <a:xfrm rot="16200000" flipH="1">
              <a:off x="8368521" y="3944655"/>
              <a:ext cx="715046" cy="390411"/>
            </a:xfrm>
            <a:prstGeom prst="curvedConnector3">
              <a:avLst/>
            </a:prstGeom>
            <a:noFill/>
            <a:ln w="38100" cap="flat" cmpd="sng" algn="ctr">
              <a:solidFill>
                <a:srgbClr val="DA7527"/>
              </a:solidFill>
              <a:prstDash val="solid"/>
            </a:ln>
            <a:effectLst>
              <a:outerShdw blurRad="40000" dist="23000" dir="5400000" rotWithShape="0">
                <a:srgbClr val="000000">
                  <a:alpha val="35000"/>
                </a:srgbClr>
              </a:outerShdw>
            </a:effectLst>
            <a:scene3d>
              <a:camera prst="orthographicFront"/>
              <a:lightRig rig="threePt" dir="t"/>
            </a:scene3d>
            <a:sp3d>
              <a:bevelT w="165100" prst="coolSlant"/>
            </a:sp3d>
          </p:spPr>
        </p:cxnSp>
        <p:cxnSp>
          <p:nvCxnSpPr>
            <p:cNvPr id="68" name="Connector: Curved 48">
              <a:extLst>
                <a:ext uri="{FF2B5EF4-FFF2-40B4-BE49-F238E27FC236}">
                  <a16:creationId xmlns:a16="http://schemas.microsoft.com/office/drawing/2014/main" id="{07F2C8A2-CA0E-4CC6-AAA0-EAA33978D64C}"/>
                </a:ext>
              </a:extLst>
            </p:cNvPr>
            <p:cNvCxnSpPr/>
            <p:nvPr/>
          </p:nvCxnSpPr>
          <p:spPr>
            <a:xfrm rot="5400000" flipH="1" flipV="1">
              <a:off x="8745256" y="3823418"/>
              <a:ext cx="849963" cy="497972"/>
            </a:xfrm>
            <a:prstGeom prst="curvedConnector3">
              <a:avLst/>
            </a:prstGeom>
            <a:noFill/>
            <a:ln w="38100" cap="flat" cmpd="sng" algn="ctr">
              <a:solidFill>
                <a:srgbClr val="DA7527"/>
              </a:solidFill>
              <a:prstDash val="solid"/>
            </a:ln>
            <a:effectLst>
              <a:outerShdw blurRad="40000" dist="23000" dir="5400000" rotWithShape="0">
                <a:srgbClr val="000000">
                  <a:alpha val="35000"/>
                </a:srgbClr>
              </a:outerShdw>
            </a:effectLst>
            <a:scene3d>
              <a:camera prst="orthographicFront"/>
              <a:lightRig rig="threePt" dir="t"/>
            </a:scene3d>
            <a:sp3d>
              <a:bevelT w="165100" prst="coolSlant"/>
            </a:sp3d>
          </p:spPr>
        </p:cxnSp>
        <p:cxnSp>
          <p:nvCxnSpPr>
            <p:cNvPr id="69" name="Connector: Curved 50">
              <a:extLst>
                <a:ext uri="{FF2B5EF4-FFF2-40B4-BE49-F238E27FC236}">
                  <a16:creationId xmlns:a16="http://schemas.microsoft.com/office/drawing/2014/main" id="{7293E2C1-4BDB-4E6C-9261-5FB39A8BBCC0}"/>
                </a:ext>
              </a:extLst>
            </p:cNvPr>
            <p:cNvCxnSpPr>
              <a:cxnSpLocks/>
            </p:cNvCxnSpPr>
            <p:nvPr/>
          </p:nvCxnSpPr>
          <p:spPr>
            <a:xfrm>
              <a:off x="9425735" y="3666369"/>
              <a:ext cx="261532" cy="58139"/>
            </a:xfrm>
            <a:prstGeom prst="curvedConnector3">
              <a:avLst>
                <a:gd name="adj1" fmla="val 50000"/>
              </a:avLst>
            </a:prstGeom>
            <a:noFill/>
            <a:ln w="38100" cap="flat" cmpd="sng" algn="ctr">
              <a:solidFill>
                <a:srgbClr val="DA7527"/>
              </a:solidFill>
              <a:prstDash val="solid"/>
            </a:ln>
            <a:effectLst>
              <a:outerShdw blurRad="40000" dist="23000" dir="5400000" rotWithShape="0">
                <a:srgbClr val="000000">
                  <a:alpha val="35000"/>
                </a:srgbClr>
              </a:outerShdw>
            </a:effectLst>
            <a:scene3d>
              <a:camera prst="orthographicFront"/>
              <a:lightRig rig="threePt" dir="t"/>
            </a:scene3d>
            <a:sp3d>
              <a:bevelT w="165100" prst="coolSlant"/>
            </a:sp3d>
          </p:spPr>
        </p:cxnSp>
        <p:cxnSp>
          <p:nvCxnSpPr>
            <p:cNvPr id="70" name="Connector: Curved 53">
              <a:extLst>
                <a:ext uri="{FF2B5EF4-FFF2-40B4-BE49-F238E27FC236}">
                  <a16:creationId xmlns:a16="http://schemas.microsoft.com/office/drawing/2014/main" id="{0A5967F9-76C5-4327-8CE6-4215185B7D1A}"/>
                </a:ext>
              </a:extLst>
            </p:cNvPr>
            <p:cNvCxnSpPr>
              <a:cxnSpLocks/>
            </p:cNvCxnSpPr>
            <p:nvPr/>
          </p:nvCxnSpPr>
          <p:spPr>
            <a:xfrm flipV="1">
              <a:off x="10664454" y="2615559"/>
              <a:ext cx="1192764" cy="462238"/>
            </a:xfrm>
            <a:prstGeom prst="curvedConnector3">
              <a:avLst>
                <a:gd name="adj1" fmla="val 50000"/>
              </a:avLst>
            </a:prstGeom>
            <a:noFill/>
            <a:ln w="38100" cap="flat" cmpd="sng" algn="ctr">
              <a:solidFill>
                <a:srgbClr val="DA7527"/>
              </a:solidFill>
              <a:prstDash val="solid"/>
            </a:ln>
            <a:effectLst>
              <a:outerShdw blurRad="40000" dist="23000" dir="5400000" rotWithShape="0">
                <a:srgbClr val="000000">
                  <a:alpha val="35000"/>
                </a:srgbClr>
              </a:outerShdw>
            </a:effectLst>
            <a:scene3d>
              <a:camera prst="orthographicFront"/>
              <a:lightRig rig="threePt" dir="t"/>
            </a:scene3d>
            <a:sp3d>
              <a:bevelT w="165100" prst="coolSlant"/>
            </a:sp3d>
          </p:spPr>
        </p:cxnSp>
        <p:sp>
          <p:nvSpPr>
            <p:cNvPr id="71" name="TextBox 70">
              <a:extLst>
                <a:ext uri="{FF2B5EF4-FFF2-40B4-BE49-F238E27FC236}">
                  <a16:creationId xmlns:a16="http://schemas.microsoft.com/office/drawing/2014/main" id="{868B848D-84BF-4202-88F8-0FB9CC1FBBAF}"/>
                </a:ext>
              </a:extLst>
            </p:cNvPr>
            <p:cNvSpPr txBox="1"/>
            <p:nvPr/>
          </p:nvSpPr>
          <p:spPr>
            <a:xfrm>
              <a:off x="1235061" y="3157082"/>
              <a:ext cx="819028" cy="21369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dirty="0">
                  <a:ln>
                    <a:noFill/>
                  </a:ln>
                  <a:solidFill>
                    <a:srgbClr val="DA7527"/>
                  </a:solidFill>
                  <a:effectLst>
                    <a:outerShdw blurRad="38100" dist="38100" dir="2700000" algn="tl">
                      <a:srgbClr val="000000">
                        <a:alpha val="43137"/>
                      </a:srgbClr>
                    </a:outerShdw>
                  </a:effectLst>
                  <a:uLnTx/>
                  <a:uFillTx/>
                  <a:latin typeface="Arial" pitchFamily="34" charset="0"/>
                  <a:ea typeface="+mn-ea"/>
                  <a:cs typeface="Arial" pitchFamily="34" charset="0"/>
                  <a:sym typeface="Arial"/>
                </a:rPr>
                <a:t>Warning</a:t>
              </a:r>
            </a:p>
          </p:txBody>
        </p:sp>
        <p:sp>
          <p:nvSpPr>
            <p:cNvPr id="72" name="TextBox 71">
              <a:extLst>
                <a:ext uri="{FF2B5EF4-FFF2-40B4-BE49-F238E27FC236}">
                  <a16:creationId xmlns:a16="http://schemas.microsoft.com/office/drawing/2014/main" id="{50B9273A-1E31-4E34-9603-1E373ED0B33F}"/>
                </a:ext>
              </a:extLst>
            </p:cNvPr>
            <p:cNvSpPr txBox="1"/>
            <p:nvPr/>
          </p:nvSpPr>
          <p:spPr>
            <a:xfrm>
              <a:off x="2291143" y="3308217"/>
              <a:ext cx="690788" cy="21369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dirty="0">
                  <a:ln>
                    <a:noFill/>
                  </a:ln>
                  <a:solidFill>
                    <a:srgbClr val="DA7527"/>
                  </a:solidFill>
                  <a:effectLst>
                    <a:outerShdw blurRad="38100" dist="38100" dir="2700000" algn="tl">
                      <a:srgbClr val="000000">
                        <a:alpha val="43137"/>
                      </a:srgbClr>
                    </a:outerShdw>
                  </a:effectLst>
                  <a:uLnTx/>
                  <a:uFillTx/>
                  <a:latin typeface="Arial" pitchFamily="34" charset="0"/>
                  <a:ea typeface="+mn-ea"/>
                  <a:cs typeface="Arial" pitchFamily="34" charset="0"/>
                  <a:sym typeface="Arial"/>
                </a:rPr>
                <a:t>Threat</a:t>
              </a:r>
            </a:p>
          </p:txBody>
        </p:sp>
        <p:sp>
          <p:nvSpPr>
            <p:cNvPr id="73" name="TextBox 72">
              <a:extLst>
                <a:ext uri="{FF2B5EF4-FFF2-40B4-BE49-F238E27FC236}">
                  <a16:creationId xmlns:a16="http://schemas.microsoft.com/office/drawing/2014/main" id="{B28BA523-4FCB-4276-86B3-B88F03A933E0}"/>
                </a:ext>
              </a:extLst>
            </p:cNvPr>
            <p:cNvSpPr txBox="1"/>
            <p:nvPr/>
          </p:nvSpPr>
          <p:spPr>
            <a:xfrm>
              <a:off x="3485902" y="3733164"/>
              <a:ext cx="1015663" cy="29917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0" cap="none" spc="0" normalizeH="0" baseline="0" noProof="0" dirty="0">
                  <a:ln>
                    <a:noFill/>
                  </a:ln>
                  <a:solidFill>
                    <a:srgbClr val="0B304A"/>
                  </a:solidFill>
                  <a:effectLst>
                    <a:outerShdw blurRad="38100" dist="38100" dir="2700000" algn="tl">
                      <a:srgbClr val="000000">
                        <a:alpha val="43137"/>
                      </a:srgbClr>
                    </a:outerShdw>
                  </a:effectLst>
                  <a:uLnTx/>
                  <a:uFillTx/>
                  <a:latin typeface="Arial" pitchFamily="34" charset="0"/>
                  <a:ea typeface="+mn-ea"/>
                  <a:cs typeface="Arial" pitchFamily="34" charset="0"/>
                  <a:sym typeface="Arial"/>
                </a:rPr>
                <a:t>Impact</a:t>
              </a:r>
            </a:p>
          </p:txBody>
        </p:sp>
        <p:sp>
          <p:nvSpPr>
            <p:cNvPr id="74" name="TextBox 73">
              <a:extLst>
                <a:ext uri="{FF2B5EF4-FFF2-40B4-BE49-F238E27FC236}">
                  <a16:creationId xmlns:a16="http://schemas.microsoft.com/office/drawing/2014/main" id="{FBEB07F3-7E89-4692-B375-3B2DB5606B06}"/>
                </a:ext>
              </a:extLst>
            </p:cNvPr>
            <p:cNvSpPr txBox="1"/>
            <p:nvPr/>
          </p:nvSpPr>
          <p:spPr>
            <a:xfrm>
              <a:off x="1681130" y="2532794"/>
              <a:ext cx="1528624" cy="277802"/>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50" b="0" i="0" u="none" strike="noStrike" kern="0" cap="none" spc="0" normalizeH="0" baseline="0" noProof="0" dirty="0">
                  <a:ln>
                    <a:noFill/>
                  </a:ln>
                  <a:solidFill>
                    <a:srgbClr val="0B304A"/>
                  </a:solidFill>
                  <a:effectLst>
                    <a:outerShdw blurRad="38100" dist="38100" dir="2700000" algn="tl">
                      <a:srgbClr val="000000">
                        <a:alpha val="43137"/>
                      </a:srgbClr>
                    </a:outerShdw>
                  </a:effectLst>
                  <a:uLnTx/>
                  <a:uFillTx/>
                  <a:latin typeface="Arial" pitchFamily="34" charset="0"/>
                  <a:ea typeface="+mn-ea"/>
                  <a:cs typeface="Arial" pitchFamily="34" charset="0"/>
                  <a:sym typeface="Arial"/>
                </a:rPr>
                <a:t>Pre-Disaster</a:t>
              </a:r>
            </a:p>
          </p:txBody>
        </p:sp>
        <p:sp>
          <p:nvSpPr>
            <p:cNvPr id="75" name="TextBox 74">
              <a:extLst>
                <a:ext uri="{FF2B5EF4-FFF2-40B4-BE49-F238E27FC236}">
                  <a16:creationId xmlns:a16="http://schemas.microsoft.com/office/drawing/2014/main" id="{9657678F-6A27-42BA-9A95-010D18441A8B}"/>
                </a:ext>
              </a:extLst>
            </p:cNvPr>
            <p:cNvSpPr txBox="1"/>
            <p:nvPr/>
          </p:nvSpPr>
          <p:spPr>
            <a:xfrm>
              <a:off x="3672620" y="2065654"/>
              <a:ext cx="990015" cy="29917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0" cap="none" spc="0" normalizeH="0" baseline="0" noProof="0" dirty="0">
                  <a:ln>
                    <a:noFill/>
                  </a:ln>
                  <a:solidFill>
                    <a:srgbClr val="0B304A"/>
                  </a:solidFill>
                  <a:effectLst>
                    <a:outerShdw blurRad="38100" dist="38100" dir="2700000" algn="tl">
                      <a:srgbClr val="000000">
                        <a:alpha val="43137"/>
                      </a:srgbClr>
                    </a:outerShdw>
                  </a:effectLst>
                  <a:uLnTx/>
                  <a:uFillTx/>
                  <a:latin typeface="Arial" pitchFamily="34" charset="0"/>
                  <a:ea typeface="+mn-ea"/>
                  <a:cs typeface="Arial" pitchFamily="34" charset="0"/>
                  <a:sym typeface="Arial"/>
                </a:rPr>
                <a:t>Heroic</a:t>
              </a:r>
            </a:p>
          </p:txBody>
        </p:sp>
        <p:sp>
          <p:nvSpPr>
            <p:cNvPr id="76" name="TextBox 75">
              <a:extLst>
                <a:ext uri="{FF2B5EF4-FFF2-40B4-BE49-F238E27FC236}">
                  <a16:creationId xmlns:a16="http://schemas.microsoft.com/office/drawing/2014/main" id="{71E6A609-1726-4AF8-A762-6AB14D4C97A0}"/>
                </a:ext>
              </a:extLst>
            </p:cNvPr>
            <p:cNvSpPr txBox="1"/>
            <p:nvPr/>
          </p:nvSpPr>
          <p:spPr>
            <a:xfrm>
              <a:off x="4762544" y="1378974"/>
              <a:ext cx="1633352" cy="416703"/>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0" cap="none" spc="0" normalizeH="0" baseline="0" noProof="0" dirty="0">
                  <a:ln>
                    <a:noFill/>
                  </a:ln>
                  <a:solidFill>
                    <a:srgbClr val="0B304A"/>
                  </a:solidFill>
                  <a:effectLst>
                    <a:outerShdw blurRad="38100" dist="38100" dir="2700000" algn="tl">
                      <a:srgbClr val="000000">
                        <a:alpha val="43137"/>
                      </a:srgbClr>
                    </a:outerShdw>
                  </a:effectLst>
                  <a:uLnTx/>
                  <a:uFillTx/>
                  <a:latin typeface="Arial" pitchFamily="34" charset="0"/>
                  <a:ea typeface="+mn-ea"/>
                  <a:cs typeface="Arial" pitchFamily="34" charset="0"/>
                  <a:sym typeface="Arial"/>
                </a:rPr>
                <a:t>Honeymoon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25" b="0" i="0" u="none" strike="noStrike" kern="0" cap="none" spc="0" normalizeH="0" baseline="0" noProof="0" dirty="0">
                  <a:ln>
                    <a:noFill/>
                  </a:ln>
                  <a:solidFill>
                    <a:srgbClr val="0B304A"/>
                  </a:solidFill>
                  <a:effectLst/>
                  <a:uLnTx/>
                  <a:uFillTx/>
                  <a:latin typeface="Arial" pitchFamily="34" charset="0"/>
                  <a:ea typeface="+mn-ea"/>
                  <a:cs typeface="Arial" pitchFamily="34" charset="0"/>
                  <a:sym typeface="Arial"/>
                </a:rPr>
                <a:t>Community Cohesion</a:t>
              </a:r>
            </a:p>
          </p:txBody>
        </p:sp>
        <p:sp>
          <p:nvSpPr>
            <p:cNvPr id="77" name="TextBox 76">
              <a:extLst>
                <a:ext uri="{FF2B5EF4-FFF2-40B4-BE49-F238E27FC236}">
                  <a16:creationId xmlns:a16="http://schemas.microsoft.com/office/drawing/2014/main" id="{BBC90742-1644-43B6-A99D-D3520CF3BB93}"/>
                </a:ext>
              </a:extLst>
            </p:cNvPr>
            <p:cNvSpPr txBox="1"/>
            <p:nvPr/>
          </p:nvSpPr>
          <p:spPr>
            <a:xfrm>
              <a:off x="6294220" y="3329605"/>
              <a:ext cx="1977464" cy="29917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0" cap="none" spc="0" normalizeH="0" baseline="0" noProof="0" dirty="0">
                  <a:ln>
                    <a:noFill/>
                  </a:ln>
                  <a:solidFill>
                    <a:srgbClr val="0B304A"/>
                  </a:solidFill>
                  <a:effectLst>
                    <a:outerShdw blurRad="38100" dist="38100" dir="2700000" algn="tl">
                      <a:srgbClr val="000000">
                        <a:alpha val="43137"/>
                      </a:srgbClr>
                    </a:outerShdw>
                  </a:effectLst>
                  <a:uLnTx/>
                  <a:uFillTx/>
                  <a:latin typeface="Arial" pitchFamily="34" charset="0"/>
                  <a:ea typeface="+mn-ea"/>
                  <a:cs typeface="Arial" pitchFamily="34" charset="0"/>
                  <a:sym typeface="Arial"/>
                </a:rPr>
                <a:t>Disillusionment</a:t>
              </a:r>
              <a:endParaRPr kumimoji="0" lang="en-US" sz="825" b="0" i="0" u="none" strike="noStrike" kern="0" cap="none" spc="0" normalizeH="0" baseline="0" noProof="0" dirty="0">
                <a:ln>
                  <a:noFill/>
                </a:ln>
                <a:solidFill>
                  <a:srgbClr val="0B304A"/>
                </a:solidFill>
                <a:effectLst/>
                <a:uLnTx/>
                <a:uFillTx/>
                <a:latin typeface="Arial" pitchFamily="34" charset="0"/>
                <a:ea typeface="+mn-ea"/>
                <a:cs typeface="Arial" pitchFamily="34" charset="0"/>
                <a:sym typeface="Arial"/>
              </a:endParaRPr>
            </a:p>
          </p:txBody>
        </p:sp>
        <p:sp>
          <p:nvSpPr>
            <p:cNvPr id="78" name="TextBox 77">
              <a:extLst>
                <a:ext uri="{FF2B5EF4-FFF2-40B4-BE49-F238E27FC236}">
                  <a16:creationId xmlns:a16="http://schemas.microsoft.com/office/drawing/2014/main" id="{789D16D4-7BBA-4D67-9BF5-78D43B809B0A}"/>
                </a:ext>
              </a:extLst>
            </p:cNvPr>
            <p:cNvSpPr txBox="1"/>
            <p:nvPr/>
          </p:nvSpPr>
          <p:spPr>
            <a:xfrm>
              <a:off x="9602155" y="1886617"/>
              <a:ext cx="1960365" cy="416703"/>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0" cap="none" spc="0" normalizeH="0" baseline="0" noProof="0" dirty="0">
                  <a:ln>
                    <a:noFill/>
                  </a:ln>
                  <a:solidFill>
                    <a:srgbClr val="0B304A"/>
                  </a:solidFill>
                  <a:effectLst>
                    <a:outerShdw blurRad="38100" dist="38100" dir="2700000" algn="tl">
                      <a:srgbClr val="000000">
                        <a:alpha val="43137"/>
                      </a:srgbClr>
                    </a:outerShdw>
                  </a:effectLst>
                  <a:uLnTx/>
                  <a:uFillTx/>
                  <a:latin typeface="Arial" pitchFamily="34" charset="0"/>
                  <a:ea typeface="+mn-ea"/>
                  <a:cs typeface="Arial" pitchFamily="34" charset="0"/>
                  <a:sym typeface="Arial"/>
                </a:rPr>
                <a:t>Reconstruction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25" b="0" i="0" u="none" strike="noStrike" kern="0" cap="none" spc="0" normalizeH="0" baseline="0" noProof="0" dirty="0">
                  <a:ln>
                    <a:noFill/>
                  </a:ln>
                  <a:solidFill>
                    <a:srgbClr val="0B304A"/>
                  </a:solidFill>
                  <a:effectLst/>
                  <a:uLnTx/>
                  <a:uFillTx/>
                  <a:latin typeface="Arial" pitchFamily="34" charset="0"/>
                  <a:ea typeface="+mn-ea"/>
                  <a:cs typeface="Arial" pitchFamily="34" charset="0"/>
                  <a:sym typeface="Arial"/>
                </a:rPr>
                <a:t>A New Beginning</a:t>
              </a:r>
            </a:p>
          </p:txBody>
        </p:sp>
        <p:cxnSp>
          <p:nvCxnSpPr>
            <p:cNvPr id="79" name="Straight Arrow Connector 78">
              <a:extLst>
                <a:ext uri="{FF2B5EF4-FFF2-40B4-BE49-F238E27FC236}">
                  <a16:creationId xmlns:a16="http://schemas.microsoft.com/office/drawing/2014/main" id="{BC10D705-6D2D-4F11-8623-23EBAFB32943}"/>
                </a:ext>
              </a:extLst>
            </p:cNvPr>
            <p:cNvCxnSpPr>
              <a:cxnSpLocks/>
            </p:cNvCxnSpPr>
            <p:nvPr/>
          </p:nvCxnSpPr>
          <p:spPr>
            <a:xfrm>
              <a:off x="4662205" y="4132547"/>
              <a:ext cx="1146577" cy="0"/>
            </a:xfrm>
            <a:prstGeom prst="straightConnector1">
              <a:avLst/>
            </a:prstGeom>
            <a:noFill/>
            <a:ln w="38100" cap="flat" cmpd="sng" algn="ctr">
              <a:solidFill>
                <a:srgbClr val="67C4E3"/>
              </a:solidFill>
              <a:prstDash val="solid"/>
              <a:headEnd type="triangle"/>
              <a:tailEnd type="triangle"/>
            </a:ln>
            <a:effectLst>
              <a:outerShdw blurRad="40000" dist="23000" dir="5400000" rotWithShape="0">
                <a:srgbClr val="000000">
                  <a:alpha val="35000"/>
                </a:srgbClr>
              </a:outerShdw>
            </a:effectLst>
          </p:spPr>
        </p:cxnSp>
        <p:cxnSp>
          <p:nvCxnSpPr>
            <p:cNvPr id="80" name="Straight Arrow Connector 79">
              <a:extLst>
                <a:ext uri="{FF2B5EF4-FFF2-40B4-BE49-F238E27FC236}">
                  <a16:creationId xmlns:a16="http://schemas.microsoft.com/office/drawing/2014/main" id="{9B9BFFE2-F84A-4A2D-9257-03A93B41B1EC}"/>
                </a:ext>
              </a:extLst>
            </p:cNvPr>
            <p:cNvCxnSpPr>
              <a:cxnSpLocks/>
            </p:cNvCxnSpPr>
            <p:nvPr/>
          </p:nvCxnSpPr>
          <p:spPr>
            <a:xfrm>
              <a:off x="9471689" y="3964901"/>
              <a:ext cx="2385530" cy="0"/>
            </a:xfrm>
            <a:prstGeom prst="straightConnector1">
              <a:avLst/>
            </a:prstGeom>
            <a:noFill/>
            <a:ln w="38100" cap="flat" cmpd="sng" algn="ctr">
              <a:solidFill>
                <a:srgbClr val="67C4E3"/>
              </a:solidFill>
              <a:prstDash val="solid"/>
              <a:headEnd type="triangle"/>
              <a:tailEnd type="triangle"/>
            </a:ln>
            <a:effectLst>
              <a:outerShdw blurRad="40000" dist="23000" dir="5400000" rotWithShape="0">
                <a:srgbClr val="000000">
                  <a:alpha val="35000"/>
                </a:srgbClr>
              </a:outerShdw>
            </a:effectLst>
          </p:spPr>
        </p:cxnSp>
        <p:cxnSp>
          <p:nvCxnSpPr>
            <p:cNvPr id="81" name="Straight Arrow Connector 80">
              <a:extLst>
                <a:ext uri="{FF2B5EF4-FFF2-40B4-BE49-F238E27FC236}">
                  <a16:creationId xmlns:a16="http://schemas.microsoft.com/office/drawing/2014/main" id="{1DD5E0EE-C5B5-4D03-A557-76C7BB5DA126}"/>
                </a:ext>
              </a:extLst>
            </p:cNvPr>
            <p:cNvCxnSpPr>
              <a:cxnSpLocks/>
            </p:cNvCxnSpPr>
            <p:nvPr/>
          </p:nvCxnSpPr>
          <p:spPr>
            <a:xfrm flipH="1" flipV="1">
              <a:off x="6317050" y="4713723"/>
              <a:ext cx="190584" cy="317595"/>
            </a:xfrm>
            <a:prstGeom prst="straightConnector1">
              <a:avLst/>
            </a:prstGeom>
            <a:noFill/>
            <a:ln w="38100" cap="flat" cmpd="sng" algn="ctr">
              <a:solidFill>
                <a:srgbClr val="67C4E3"/>
              </a:solidFill>
              <a:prstDash val="solid"/>
              <a:tailEnd type="triangle"/>
            </a:ln>
            <a:effectLst>
              <a:outerShdw blurRad="40000" dist="23000" dir="5400000" rotWithShape="0">
                <a:srgbClr val="000000">
                  <a:alpha val="35000"/>
                </a:srgbClr>
              </a:outerShdw>
            </a:effectLst>
          </p:spPr>
        </p:cxnSp>
        <p:cxnSp>
          <p:nvCxnSpPr>
            <p:cNvPr id="82" name="Straight Arrow Connector 81">
              <a:extLst>
                <a:ext uri="{FF2B5EF4-FFF2-40B4-BE49-F238E27FC236}">
                  <a16:creationId xmlns:a16="http://schemas.microsoft.com/office/drawing/2014/main" id="{9FD221A0-1A61-4C0D-AD6C-9A61AF0CB517}"/>
                </a:ext>
              </a:extLst>
            </p:cNvPr>
            <p:cNvCxnSpPr>
              <a:cxnSpLocks/>
            </p:cNvCxnSpPr>
            <p:nvPr/>
          </p:nvCxnSpPr>
          <p:spPr>
            <a:xfrm flipV="1">
              <a:off x="7315072" y="4930784"/>
              <a:ext cx="186701" cy="180175"/>
            </a:xfrm>
            <a:prstGeom prst="straightConnector1">
              <a:avLst/>
            </a:prstGeom>
            <a:noFill/>
            <a:ln w="38100" cap="flat" cmpd="sng" algn="ctr">
              <a:solidFill>
                <a:srgbClr val="67C4E3"/>
              </a:solidFill>
              <a:prstDash val="solid"/>
              <a:tailEnd type="triangle"/>
            </a:ln>
            <a:effectLst>
              <a:outerShdw blurRad="40000" dist="23000" dir="5400000" rotWithShape="0">
                <a:srgbClr val="000000">
                  <a:alpha val="35000"/>
                </a:srgbClr>
              </a:outerShdw>
            </a:effectLst>
          </p:spPr>
        </p:cxnSp>
        <p:cxnSp>
          <p:nvCxnSpPr>
            <p:cNvPr id="83" name="Straight Arrow Connector 82">
              <a:extLst>
                <a:ext uri="{FF2B5EF4-FFF2-40B4-BE49-F238E27FC236}">
                  <a16:creationId xmlns:a16="http://schemas.microsoft.com/office/drawing/2014/main" id="{5E6A8A5A-9A70-445E-A178-AFBDF827D351}"/>
                </a:ext>
              </a:extLst>
            </p:cNvPr>
            <p:cNvCxnSpPr>
              <a:cxnSpLocks/>
            </p:cNvCxnSpPr>
            <p:nvPr/>
          </p:nvCxnSpPr>
          <p:spPr>
            <a:xfrm flipH="1" flipV="1">
              <a:off x="9058345" y="4512339"/>
              <a:ext cx="585790" cy="346999"/>
            </a:xfrm>
            <a:prstGeom prst="straightConnector1">
              <a:avLst/>
            </a:prstGeom>
            <a:noFill/>
            <a:ln w="38100" cap="flat" cmpd="sng" algn="ctr">
              <a:solidFill>
                <a:srgbClr val="67C4E3"/>
              </a:solidFill>
              <a:prstDash val="solid"/>
              <a:tailEnd type="triangle"/>
            </a:ln>
            <a:effectLst>
              <a:outerShdw blurRad="40000" dist="23000" dir="5400000" rotWithShape="0">
                <a:srgbClr val="000000">
                  <a:alpha val="35000"/>
                </a:srgbClr>
              </a:outerShdw>
            </a:effectLst>
          </p:spPr>
        </p:cxnSp>
        <p:cxnSp>
          <p:nvCxnSpPr>
            <p:cNvPr id="84" name="Straight Arrow Connector 83">
              <a:extLst>
                <a:ext uri="{FF2B5EF4-FFF2-40B4-BE49-F238E27FC236}">
                  <a16:creationId xmlns:a16="http://schemas.microsoft.com/office/drawing/2014/main" id="{DAA758D3-6E91-4C4C-A751-1ADA9FFD4E12}"/>
                </a:ext>
              </a:extLst>
            </p:cNvPr>
            <p:cNvCxnSpPr>
              <a:cxnSpLocks/>
              <a:stCxn id="87" idx="1"/>
            </p:cNvCxnSpPr>
            <p:nvPr/>
          </p:nvCxnSpPr>
          <p:spPr>
            <a:xfrm flipH="1" flipV="1">
              <a:off x="10626521" y="3434620"/>
              <a:ext cx="467469" cy="234928"/>
            </a:xfrm>
            <a:prstGeom prst="straightConnector1">
              <a:avLst/>
            </a:prstGeom>
            <a:noFill/>
            <a:ln w="38100" cap="flat" cmpd="sng" algn="ctr">
              <a:solidFill>
                <a:srgbClr val="67C4E3"/>
              </a:solidFill>
              <a:prstDash val="solid"/>
              <a:tailEnd type="triangle"/>
            </a:ln>
            <a:effectLst>
              <a:outerShdw blurRad="40000" dist="23000" dir="5400000" rotWithShape="0">
                <a:srgbClr val="000000">
                  <a:alpha val="35000"/>
                </a:srgbClr>
              </a:outerShdw>
            </a:effectLst>
          </p:spPr>
        </p:cxnSp>
        <p:sp>
          <p:nvSpPr>
            <p:cNvPr id="85" name="TextBox 84">
              <a:extLst>
                <a:ext uri="{FF2B5EF4-FFF2-40B4-BE49-F238E27FC236}">
                  <a16:creationId xmlns:a16="http://schemas.microsoft.com/office/drawing/2014/main" id="{32838292-20F1-4EC7-ABDC-D1FD36CB2EA3}"/>
                </a:ext>
              </a:extLst>
            </p:cNvPr>
            <p:cNvSpPr txBox="1"/>
            <p:nvPr/>
          </p:nvSpPr>
          <p:spPr>
            <a:xfrm>
              <a:off x="9648676" y="4001507"/>
              <a:ext cx="2065096" cy="35259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0" cap="none" spc="0" normalizeH="0" baseline="0" noProof="0" dirty="0">
                  <a:ln>
                    <a:noFill/>
                  </a:ln>
                  <a:solidFill>
                    <a:srgbClr val="417290"/>
                  </a:solidFill>
                  <a:effectLst>
                    <a:outerShdw blurRad="38100" dist="38100" dir="2700000" algn="tl">
                      <a:srgbClr val="000000">
                        <a:alpha val="43137"/>
                      </a:srgbClr>
                    </a:outerShdw>
                  </a:effectLst>
                  <a:uLnTx/>
                  <a:uFillTx/>
                  <a:latin typeface="Arial" pitchFamily="34" charset="0"/>
                  <a:ea typeface="+mn-ea"/>
                  <a:cs typeface="Arial" pitchFamily="34" charset="0"/>
                  <a:sym typeface="Arial"/>
                </a:rPr>
                <a:t>Working Through Grief</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25" b="0" i="0" u="none" strike="noStrike" kern="0" cap="none" spc="0" normalizeH="0" baseline="0" noProof="0" dirty="0">
                  <a:ln>
                    <a:noFill/>
                  </a:ln>
                  <a:solidFill>
                    <a:srgbClr val="417290"/>
                  </a:solidFill>
                  <a:effectLst/>
                  <a:uLnTx/>
                  <a:uFillTx/>
                  <a:latin typeface="Arial" pitchFamily="34" charset="0"/>
                  <a:ea typeface="+mn-ea"/>
                  <a:cs typeface="Arial" pitchFamily="34" charset="0"/>
                  <a:sym typeface="Arial"/>
                </a:rPr>
                <a:t>Coming to Terms</a:t>
              </a:r>
            </a:p>
          </p:txBody>
        </p:sp>
        <p:cxnSp>
          <p:nvCxnSpPr>
            <p:cNvPr id="86" name="Connector: Curved 109">
              <a:extLst>
                <a:ext uri="{FF2B5EF4-FFF2-40B4-BE49-F238E27FC236}">
                  <a16:creationId xmlns:a16="http://schemas.microsoft.com/office/drawing/2014/main" id="{5770BBC5-1398-4C2B-A092-86471772D6B6}"/>
                </a:ext>
              </a:extLst>
            </p:cNvPr>
            <p:cNvCxnSpPr>
              <a:cxnSpLocks/>
            </p:cNvCxnSpPr>
            <p:nvPr/>
          </p:nvCxnSpPr>
          <p:spPr>
            <a:xfrm rot="10800000">
              <a:off x="10198919" y="3350895"/>
              <a:ext cx="383419" cy="110506"/>
            </a:xfrm>
            <a:prstGeom prst="curvedConnector3">
              <a:avLst>
                <a:gd name="adj1" fmla="val 50000"/>
              </a:avLst>
            </a:prstGeom>
            <a:noFill/>
            <a:ln w="38100" cap="flat" cmpd="sng" algn="ctr">
              <a:solidFill>
                <a:srgbClr val="DA7527"/>
              </a:solidFill>
              <a:prstDash val="solid"/>
            </a:ln>
            <a:effectLst>
              <a:outerShdw blurRad="40000" dist="23000" dir="5400000" rotWithShape="0">
                <a:srgbClr val="000000">
                  <a:alpha val="35000"/>
                </a:srgbClr>
              </a:outerShdw>
            </a:effectLst>
            <a:scene3d>
              <a:camera prst="orthographicFront"/>
              <a:lightRig rig="threePt" dir="t"/>
            </a:scene3d>
            <a:sp3d>
              <a:bevelT w="165100" prst="coolSlant"/>
            </a:sp3d>
          </p:spPr>
        </p:cxnSp>
        <p:sp>
          <p:nvSpPr>
            <p:cNvPr id="87" name="TextBox 86">
              <a:extLst>
                <a:ext uri="{FF2B5EF4-FFF2-40B4-BE49-F238E27FC236}">
                  <a16:creationId xmlns:a16="http://schemas.microsoft.com/office/drawing/2014/main" id="{4C6E07E5-B29E-4AAE-8573-9AC7B53FE50C}"/>
                </a:ext>
              </a:extLst>
            </p:cNvPr>
            <p:cNvSpPr txBox="1"/>
            <p:nvPr/>
          </p:nvSpPr>
          <p:spPr>
            <a:xfrm>
              <a:off x="11093991" y="3522596"/>
              <a:ext cx="895972" cy="23506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0" cap="none" spc="0" normalizeH="0" baseline="0" noProof="0" dirty="0">
                  <a:ln>
                    <a:noFill/>
                  </a:ln>
                  <a:solidFill>
                    <a:srgbClr val="417290"/>
                  </a:solidFill>
                  <a:effectLst>
                    <a:outerShdw blurRad="38100" dist="38100" dir="2700000" algn="tl">
                      <a:srgbClr val="000000">
                        <a:alpha val="43137"/>
                      </a:srgbClr>
                    </a:outerShdw>
                  </a:effectLst>
                  <a:uLnTx/>
                  <a:uFillTx/>
                  <a:latin typeface="Arial" pitchFamily="34" charset="0"/>
                  <a:ea typeface="+mn-ea"/>
                  <a:cs typeface="Arial" pitchFamily="34" charset="0"/>
                  <a:sym typeface="Arial"/>
                </a:rPr>
                <a:t>Setback</a:t>
              </a:r>
              <a:endParaRPr kumimoji="0" lang="en-US" sz="825" b="0" i="0" u="none" strike="noStrike" kern="0" cap="none" spc="0" normalizeH="0" baseline="0" noProof="0" dirty="0">
                <a:ln>
                  <a:noFill/>
                </a:ln>
                <a:solidFill>
                  <a:srgbClr val="417290"/>
                </a:solidFill>
                <a:effectLst/>
                <a:uLnTx/>
                <a:uFillTx/>
                <a:latin typeface="Arial" pitchFamily="34" charset="0"/>
                <a:ea typeface="+mn-ea"/>
                <a:cs typeface="Arial" pitchFamily="34" charset="0"/>
                <a:sym typeface="Arial"/>
              </a:endParaRPr>
            </a:p>
          </p:txBody>
        </p:sp>
        <p:sp>
          <p:nvSpPr>
            <p:cNvPr id="88" name="TextBox 87">
              <a:extLst>
                <a:ext uri="{FF2B5EF4-FFF2-40B4-BE49-F238E27FC236}">
                  <a16:creationId xmlns:a16="http://schemas.microsoft.com/office/drawing/2014/main" id="{4FD292B2-DAF0-484A-AB1B-F0EB3A495315}"/>
                </a:ext>
              </a:extLst>
            </p:cNvPr>
            <p:cNvSpPr txBox="1"/>
            <p:nvPr/>
          </p:nvSpPr>
          <p:spPr>
            <a:xfrm>
              <a:off x="9534187" y="4859338"/>
              <a:ext cx="1785104" cy="21369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dirty="0">
                  <a:ln>
                    <a:noFill/>
                  </a:ln>
                  <a:solidFill>
                    <a:srgbClr val="417290"/>
                  </a:solidFill>
                  <a:effectLst>
                    <a:outerShdw blurRad="38100" dist="38100" dir="2700000" algn="tl">
                      <a:srgbClr val="000000">
                        <a:alpha val="43137"/>
                      </a:srgbClr>
                    </a:outerShdw>
                  </a:effectLst>
                  <a:uLnTx/>
                  <a:uFillTx/>
                  <a:latin typeface="Arial" pitchFamily="34" charset="0"/>
                  <a:ea typeface="+mn-ea"/>
                  <a:cs typeface="Arial" pitchFamily="34" charset="0"/>
                  <a:sym typeface="Arial"/>
                </a:rPr>
                <a:t>Anniversary Reactions</a:t>
              </a:r>
              <a:endParaRPr kumimoji="0" lang="en-US" sz="788" b="0" i="0" u="none" strike="noStrike" kern="0" cap="none" spc="0" normalizeH="0" baseline="0" noProof="0" dirty="0">
                <a:ln>
                  <a:noFill/>
                </a:ln>
                <a:solidFill>
                  <a:srgbClr val="417290"/>
                </a:solidFill>
                <a:effectLst/>
                <a:uLnTx/>
                <a:uFillTx/>
                <a:latin typeface="Arial" pitchFamily="34" charset="0"/>
                <a:ea typeface="+mn-ea"/>
                <a:cs typeface="Arial" pitchFamily="34" charset="0"/>
                <a:sym typeface="Arial"/>
              </a:endParaRPr>
            </a:p>
          </p:txBody>
        </p:sp>
        <p:sp>
          <p:nvSpPr>
            <p:cNvPr id="89" name="TextBox 88">
              <a:extLst>
                <a:ext uri="{FF2B5EF4-FFF2-40B4-BE49-F238E27FC236}">
                  <a16:creationId xmlns:a16="http://schemas.microsoft.com/office/drawing/2014/main" id="{0E261AA3-E7C4-46CA-BB6A-76FAFE68CF6D}"/>
                </a:ext>
              </a:extLst>
            </p:cNvPr>
            <p:cNvSpPr txBox="1"/>
            <p:nvPr/>
          </p:nvSpPr>
          <p:spPr>
            <a:xfrm>
              <a:off x="6257934" y="5122355"/>
              <a:ext cx="1246495" cy="21369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dirty="0">
                  <a:ln>
                    <a:noFill/>
                  </a:ln>
                  <a:solidFill>
                    <a:srgbClr val="417290"/>
                  </a:solidFill>
                  <a:effectLst>
                    <a:outerShdw blurRad="38100" dist="38100" dir="2700000" algn="tl">
                      <a:srgbClr val="000000">
                        <a:alpha val="43137"/>
                      </a:srgbClr>
                    </a:outerShdw>
                  </a:effectLst>
                  <a:uLnTx/>
                  <a:uFillTx/>
                  <a:latin typeface="Arial" pitchFamily="34" charset="0"/>
                  <a:ea typeface="+mn-ea"/>
                  <a:cs typeface="Arial" pitchFamily="34" charset="0"/>
                  <a:sym typeface="Arial"/>
                </a:rPr>
                <a:t>Trigger Events</a:t>
              </a:r>
              <a:endParaRPr kumimoji="0" lang="en-US" sz="788" b="0" i="0" u="none" strike="noStrike" kern="0" cap="none" spc="0" normalizeH="0" baseline="0" noProof="0" dirty="0">
                <a:ln>
                  <a:noFill/>
                </a:ln>
                <a:solidFill>
                  <a:srgbClr val="417290"/>
                </a:solidFill>
                <a:effectLst/>
                <a:uLnTx/>
                <a:uFillTx/>
                <a:latin typeface="Arial" pitchFamily="34" charset="0"/>
                <a:ea typeface="+mn-ea"/>
                <a:cs typeface="Arial" pitchFamily="34" charset="0"/>
                <a:sym typeface="Arial"/>
              </a:endParaRPr>
            </a:p>
          </p:txBody>
        </p:sp>
        <p:sp>
          <p:nvSpPr>
            <p:cNvPr id="90" name="TextBox 89">
              <a:extLst>
                <a:ext uri="{FF2B5EF4-FFF2-40B4-BE49-F238E27FC236}">
                  <a16:creationId xmlns:a16="http://schemas.microsoft.com/office/drawing/2014/main" id="{2E3A5765-5EAF-4E37-8FEB-3CC1435B15B5}"/>
                </a:ext>
              </a:extLst>
            </p:cNvPr>
            <p:cNvSpPr txBox="1"/>
            <p:nvPr/>
          </p:nvSpPr>
          <p:spPr>
            <a:xfrm>
              <a:off x="4787854" y="4145332"/>
              <a:ext cx="878873" cy="21369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dirty="0">
                  <a:ln>
                    <a:noFill/>
                  </a:ln>
                  <a:solidFill>
                    <a:srgbClr val="417290"/>
                  </a:solidFill>
                  <a:effectLst>
                    <a:outerShdw blurRad="38100" dist="38100" dir="2700000" algn="tl">
                      <a:srgbClr val="000000">
                        <a:alpha val="43137"/>
                      </a:srgbClr>
                    </a:outerShdw>
                  </a:effectLst>
                  <a:uLnTx/>
                  <a:uFillTx/>
                  <a:latin typeface="Arial" pitchFamily="34" charset="0"/>
                  <a:ea typeface="+mn-ea"/>
                  <a:cs typeface="Arial" pitchFamily="34" charset="0"/>
                  <a:sym typeface="Arial"/>
                </a:rPr>
                <a:t>Inventory</a:t>
              </a:r>
              <a:endParaRPr kumimoji="0" lang="en-US" sz="788" b="0" i="0" u="none" strike="noStrike" kern="0" cap="none" spc="0" normalizeH="0" baseline="0" noProof="0" dirty="0">
                <a:ln>
                  <a:noFill/>
                </a:ln>
                <a:solidFill>
                  <a:srgbClr val="417290"/>
                </a:solidFill>
                <a:effectLst/>
                <a:uLnTx/>
                <a:uFillTx/>
                <a:latin typeface="Arial" pitchFamily="34" charset="0"/>
                <a:ea typeface="+mn-ea"/>
                <a:cs typeface="Arial" pitchFamily="34" charset="0"/>
                <a:sym typeface="Arial"/>
              </a:endParaRPr>
            </a:p>
          </p:txBody>
        </p:sp>
        <p:cxnSp>
          <p:nvCxnSpPr>
            <p:cNvPr id="91" name="Connector: Curved 139">
              <a:extLst>
                <a:ext uri="{FF2B5EF4-FFF2-40B4-BE49-F238E27FC236}">
                  <a16:creationId xmlns:a16="http://schemas.microsoft.com/office/drawing/2014/main" id="{CE6D2D64-C28D-40B4-944B-0563C2225D56}"/>
                </a:ext>
              </a:extLst>
            </p:cNvPr>
            <p:cNvCxnSpPr>
              <a:cxnSpLocks/>
            </p:cNvCxnSpPr>
            <p:nvPr/>
          </p:nvCxnSpPr>
          <p:spPr>
            <a:xfrm flipV="1">
              <a:off x="9687267" y="3350440"/>
              <a:ext cx="549986" cy="373828"/>
            </a:xfrm>
            <a:prstGeom prst="curvedConnector3">
              <a:avLst>
                <a:gd name="adj1" fmla="val 50000"/>
              </a:avLst>
            </a:prstGeom>
            <a:noFill/>
            <a:ln w="38100" cap="flat" cmpd="sng" algn="ctr">
              <a:solidFill>
                <a:srgbClr val="DA7527"/>
              </a:solidFill>
              <a:prstDash val="solid"/>
            </a:ln>
            <a:effectLst>
              <a:outerShdw blurRad="40000" dist="23000" dir="5400000" rotWithShape="0">
                <a:srgbClr val="000000">
                  <a:alpha val="35000"/>
                </a:srgbClr>
              </a:outerShdw>
            </a:effectLst>
            <a:scene3d>
              <a:camera prst="orthographicFront"/>
              <a:lightRig rig="threePt" dir="t"/>
            </a:scene3d>
            <a:sp3d>
              <a:bevelT w="165100" prst="coolSlant"/>
            </a:sp3d>
          </p:spPr>
        </p:cxnSp>
        <p:cxnSp>
          <p:nvCxnSpPr>
            <p:cNvPr id="92" name="Connector: Curved 146">
              <a:extLst>
                <a:ext uri="{FF2B5EF4-FFF2-40B4-BE49-F238E27FC236}">
                  <a16:creationId xmlns:a16="http://schemas.microsoft.com/office/drawing/2014/main" id="{1C93BF98-CF2F-4FA5-AFCE-453F61C51474}"/>
                </a:ext>
              </a:extLst>
            </p:cNvPr>
            <p:cNvCxnSpPr>
              <a:cxnSpLocks/>
            </p:cNvCxnSpPr>
            <p:nvPr/>
          </p:nvCxnSpPr>
          <p:spPr>
            <a:xfrm rot="5400000">
              <a:off x="10444655" y="3205830"/>
              <a:ext cx="354884" cy="118260"/>
            </a:xfrm>
            <a:prstGeom prst="curvedConnector3">
              <a:avLst>
                <a:gd name="adj1" fmla="val 50000"/>
              </a:avLst>
            </a:prstGeom>
            <a:noFill/>
            <a:ln w="38100" cap="flat" cmpd="sng" algn="ctr">
              <a:solidFill>
                <a:srgbClr val="DA7527"/>
              </a:solidFill>
              <a:prstDash val="solid"/>
            </a:ln>
            <a:effectLst>
              <a:outerShdw blurRad="40000" dist="23000" dir="5400000" rotWithShape="0">
                <a:srgbClr val="000000">
                  <a:alpha val="35000"/>
                </a:srgbClr>
              </a:outerShdw>
            </a:effectLst>
            <a:scene3d>
              <a:camera prst="orthographicFront"/>
              <a:lightRig rig="threePt" dir="t"/>
            </a:scene3d>
            <a:sp3d>
              <a:bevelT w="165100" prst="coolSlant"/>
            </a:sp3d>
          </p:spPr>
        </p:cxnSp>
      </p:grpSp>
      <p:sp>
        <p:nvSpPr>
          <p:cNvPr id="47" name="Text Placeholder 4">
            <a:extLst>
              <a:ext uri="{FF2B5EF4-FFF2-40B4-BE49-F238E27FC236}">
                <a16:creationId xmlns:a16="http://schemas.microsoft.com/office/drawing/2014/main" id="{042EBEEF-E138-465C-B0F2-DDF367B7D950}"/>
              </a:ext>
            </a:extLst>
          </p:cNvPr>
          <p:cNvSpPr txBox="1">
            <a:spLocks/>
          </p:cNvSpPr>
          <p:nvPr/>
        </p:nvSpPr>
        <p:spPr>
          <a:xfrm>
            <a:off x="4470321" y="6384809"/>
            <a:ext cx="5219995" cy="464404"/>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base" latinLnBrk="0" hangingPunct="1">
              <a:lnSpc>
                <a:spcPct val="90000"/>
              </a:lnSpc>
              <a:spcBef>
                <a:spcPts val="750"/>
              </a:spcBef>
              <a:spcAft>
                <a:spcPct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Substance Abuse and Mental Health Services Administration website: https://www.samhsa.gov/dtac/recovering-disasters accessed April 28, 2020.</a:t>
            </a:r>
          </a:p>
        </p:txBody>
      </p:sp>
    </p:spTree>
    <p:extLst>
      <p:ext uri="{BB962C8B-B14F-4D97-AF65-F5344CB8AC3E}">
        <p14:creationId xmlns:p14="http://schemas.microsoft.com/office/powerpoint/2010/main" val="299751168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5"/>
          <p:cNvPicPr>
            <a:picLocks noChangeAspect="1"/>
          </p:cNvPicPr>
          <p:nvPr/>
        </p:nvPicPr>
        <p:blipFill>
          <a:blip r:embed="rId2"/>
          <a:stretch>
            <a:fillRect/>
          </a:stretch>
        </p:blipFill>
        <p:spPr>
          <a:xfrm>
            <a:off x="7281742" y="5958470"/>
            <a:ext cx="4324351" cy="561975"/>
          </a:xfrm>
          <a:prstGeom prst="rect">
            <a:avLst/>
          </a:prstGeom>
        </p:spPr>
      </p:pic>
      <p:pic>
        <p:nvPicPr>
          <p:cNvPr id="5" name="Picture 4"/>
          <p:cNvPicPr>
            <a:picLocks noChangeAspect="1"/>
          </p:cNvPicPr>
          <p:nvPr/>
        </p:nvPicPr>
        <p:blipFill rotWithShape="1">
          <a:blip r:embed="rId3"/>
          <a:srcRect l="1361" t="1131"/>
          <a:stretch/>
        </p:blipFill>
        <p:spPr>
          <a:xfrm>
            <a:off x="1438364" y="529097"/>
            <a:ext cx="9547499" cy="5185905"/>
          </a:xfrm>
          <a:prstGeom prst="rect">
            <a:avLst/>
          </a:prstGeom>
        </p:spPr>
      </p:pic>
    </p:spTree>
    <p:extLst>
      <p:ext uri="{BB962C8B-B14F-4D97-AF65-F5344CB8AC3E}">
        <p14:creationId xmlns:p14="http://schemas.microsoft.com/office/powerpoint/2010/main" val="2227242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8AF293B-FC31-41BE-BDA3-304A67C533F6}"/>
              </a:ext>
            </a:extLst>
          </p:cNvPr>
          <p:cNvSpPr/>
          <p:nvPr/>
        </p:nvSpPr>
        <p:spPr>
          <a:xfrm>
            <a:off x="1" y="417189"/>
            <a:ext cx="639825" cy="114126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0" name="Oval 9">
            <a:extLst>
              <a:ext uri="{FF2B5EF4-FFF2-40B4-BE49-F238E27FC236}">
                <a16:creationId xmlns:a16="http://schemas.microsoft.com/office/drawing/2014/main" id="{DBAEECFC-0E03-4D76-8F9D-EDC5C6F543A2}"/>
              </a:ext>
            </a:extLst>
          </p:cNvPr>
          <p:cNvSpPr/>
          <p:nvPr/>
        </p:nvSpPr>
        <p:spPr>
          <a:xfrm>
            <a:off x="5372429" y="135427"/>
            <a:ext cx="6583680" cy="6583680"/>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9" name="Oval 8">
            <a:extLst>
              <a:ext uri="{FF2B5EF4-FFF2-40B4-BE49-F238E27FC236}">
                <a16:creationId xmlns:a16="http://schemas.microsoft.com/office/drawing/2014/main" id="{BFAB2026-EE16-4D23-834D-5580394DA924}"/>
              </a:ext>
            </a:extLst>
          </p:cNvPr>
          <p:cNvSpPr/>
          <p:nvPr/>
        </p:nvSpPr>
        <p:spPr>
          <a:xfrm>
            <a:off x="6038328" y="1209967"/>
            <a:ext cx="5486400" cy="5486400"/>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sym typeface="Arial"/>
            </a:endParaRPr>
          </a:p>
        </p:txBody>
      </p:sp>
      <p:sp>
        <p:nvSpPr>
          <p:cNvPr id="8" name="Oval 7">
            <a:extLst>
              <a:ext uri="{FF2B5EF4-FFF2-40B4-BE49-F238E27FC236}">
                <a16:creationId xmlns:a16="http://schemas.microsoft.com/office/drawing/2014/main" id="{CFC82547-396A-4FE4-A93A-CC2B729A9E56}"/>
              </a:ext>
            </a:extLst>
          </p:cNvPr>
          <p:cNvSpPr/>
          <p:nvPr/>
        </p:nvSpPr>
        <p:spPr>
          <a:xfrm>
            <a:off x="6615472" y="2545957"/>
            <a:ext cx="4145280" cy="4145280"/>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7" name="Oval 6">
            <a:extLst>
              <a:ext uri="{FF2B5EF4-FFF2-40B4-BE49-F238E27FC236}">
                <a16:creationId xmlns:a16="http://schemas.microsoft.com/office/drawing/2014/main" id="{F402783B-4AEE-42F0-B896-46EE33FF4272}"/>
              </a:ext>
            </a:extLst>
          </p:cNvPr>
          <p:cNvSpPr/>
          <p:nvPr/>
        </p:nvSpPr>
        <p:spPr>
          <a:xfrm>
            <a:off x="7144229" y="3549620"/>
            <a:ext cx="3169920" cy="3169920"/>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 name="Title 1">
            <a:extLst>
              <a:ext uri="{FF2B5EF4-FFF2-40B4-BE49-F238E27FC236}">
                <a16:creationId xmlns:a16="http://schemas.microsoft.com/office/drawing/2014/main" id="{D35239B2-6A53-4519-8104-9F814DB821F3}"/>
              </a:ext>
            </a:extLst>
          </p:cNvPr>
          <p:cNvSpPr>
            <a:spLocks noGrp="1"/>
          </p:cNvSpPr>
          <p:nvPr>
            <p:ph type="title"/>
          </p:nvPr>
        </p:nvSpPr>
        <p:spPr>
          <a:xfrm>
            <a:off x="188579" y="417188"/>
            <a:ext cx="5622520" cy="1016000"/>
          </a:xfrm>
          <a:solidFill>
            <a:schemeClr val="bg1"/>
          </a:solidFill>
        </p:spPr>
        <p:txBody>
          <a:bodyPr/>
          <a:lstStyle/>
          <a:p>
            <a:r>
              <a:rPr lang="en-US" dirty="0"/>
              <a:t>Health Worker Wellbeing During COVID-19 Pandemic</a:t>
            </a:r>
          </a:p>
        </p:txBody>
      </p:sp>
      <p:sp>
        <p:nvSpPr>
          <p:cNvPr id="6" name="Oval 5">
            <a:extLst>
              <a:ext uri="{FF2B5EF4-FFF2-40B4-BE49-F238E27FC236}">
                <a16:creationId xmlns:a16="http://schemas.microsoft.com/office/drawing/2014/main" id="{138DF847-47D2-459A-8DE7-9791E98C5BE1}"/>
              </a:ext>
            </a:extLst>
          </p:cNvPr>
          <p:cNvSpPr/>
          <p:nvPr/>
        </p:nvSpPr>
        <p:spPr>
          <a:xfrm>
            <a:off x="7806168" y="4768387"/>
            <a:ext cx="1950720" cy="1950720"/>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1" name="TextBox 10">
            <a:extLst>
              <a:ext uri="{FF2B5EF4-FFF2-40B4-BE49-F238E27FC236}">
                <a16:creationId xmlns:a16="http://schemas.microsoft.com/office/drawing/2014/main" id="{99F5DF91-3DB0-47C2-A331-021AB6824E59}"/>
              </a:ext>
            </a:extLst>
          </p:cNvPr>
          <p:cNvSpPr txBox="1"/>
          <p:nvPr/>
        </p:nvSpPr>
        <p:spPr>
          <a:xfrm>
            <a:off x="8103682" y="4824857"/>
            <a:ext cx="1251005" cy="379656"/>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61468B"/>
                </a:solidFill>
                <a:effectLst/>
                <a:uLnTx/>
                <a:uFillTx/>
                <a:latin typeface="Calibri"/>
                <a:ea typeface="+mn-ea"/>
                <a:cs typeface="Arial"/>
                <a:sym typeface="Arial"/>
              </a:rPr>
              <a:t>Individual</a:t>
            </a:r>
          </a:p>
        </p:txBody>
      </p:sp>
      <p:sp>
        <p:nvSpPr>
          <p:cNvPr id="12" name="TextBox 11">
            <a:extLst>
              <a:ext uri="{FF2B5EF4-FFF2-40B4-BE49-F238E27FC236}">
                <a16:creationId xmlns:a16="http://schemas.microsoft.com/office/drawing/2014/main" id="{6C29B7CC-8C0F-4191-AA89-EC3E384592B8}"/>
              </a:ext>
            </a:extLst>
          </p:cNvPr>
          <p:cNvSpPr txBox="1"/>
          <p:nvPr/>
        </p:nvSpPr>
        <p:spPr>
          <a:xfrm>
            <a:off x="7839982" y="5400008"/>
            <a:ext cx="1251005" cy="666977"/>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54585A"/>
                </a:solidFill>
                <a:effectLst/>
                <a:uLnTx/>
                <a:uFillTx/>
                <a:latin typeface="Calibri"/>
                <a:ea typeface="+mn-ea"/>
                <a:cs typeface="Arial"/>
                <a:sym typeface="Arial"/>
              </a:rPr>
              <a:t>Personal Health</a:t>
            </a:r>
          </a:p>
        </p:txBody>
      </p:sp>
      <p:sp>
        <p:nvSpPr>
          <p:cNvPr id="13" name="TextBox 12">
            <a:extLst>
              <a:ext uri="{FF2B5EF4-FFF2-40B4-BE49-F238E27FC236}">
                <a16:creationId xmlns:a16="http://schemas.microsoft.com/office/drawing/2014/main" id="{577E7337-1AEF-4AD8-BEF0-75B9E1001DCE}"/>
              </a:ext>
            </a:extLst>
          </p:cNvPr>
          <p:cNvSpPr txBox="1"/>
          <p:nvPr/>
        </p:nvSpPr>
        <p:spPr>
          <a:xfrm>
            <a:off x="8863064" y="5745240"/>
            <a:ext cx="816329" cy="666977"/>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54585A"/>
                </a:solidFill>
                <a:effectLst/>
                <a:uLnTx/>
                <a:uFillTx/>
                <a:latin typeface="Calibri"/>
                <a:ea typeface="+mn-ea"/>
                <a:cs typeface="Arial"/>
                <a:sym typeface="Arial"/>
              </a:rPr>
              <a:t>Self- Care</a:t>
            </a:r>
          </a:p>
        </p:txBody>
      </p:sp>
      <p:sp>
        <p:nvSpPr>
          <p:cNvPr id="14" name="TextBox 13">
            <a:extLst>
              <a:ext uri="{FF2B5EF4-FFF2-40B4-BE49-F238E27FC236}">
                <a16:creationId xmlns:a16="http://schemas.microsoft.com/office/drawing/2014/main" id="{236C8565-8887-454A-B477-BFA948E27417}"/>
              </a:ext>
            </a:extLst>
          </p:cNvPr>
          <p:cNvSpPr txBox="1"/>
          <p:nvPr/>
        </p:nvSpPr>
        <p:spPr>
          <a:xfrm>
            <a:off x="7908889" y="3581014"/>
            <a:ext cx="1622071" cy="379656"/>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61468B"/>
                </a:solidFill>
                <a:effectLst/>
                <a:uLnTx/>
                <a:uFillTx/>
                <a:latin typeface="Calibri"/>
                <a:ea typeface="+mn-ea"/>
                <a:cs typeface="Arial"/>
                <a:sym typeface="Arial"/>
              </a:rPr>
              <a:t>Interpersonal</a:t>
            </a:r>
          </a:p>
        </p:txBody>
      </p:sp>
      <p:sp>
        <p:nvSpPr>
          <p:cNvPr id="15" name="TextBox 14">
            <a:extLst>
              <a:ext uri="{FF2B5EF4-FFF2-40B4-BE49-F238E27FC236}">
                <a16:creationId xmlns:a16="http://schemas.microsoft.com/office/drawing/2014/main" id="{DFD64831-ADA7-400F-B390-766E145E9ACD}"/>
              </a:ext>
            </a:extLst>
          </p:cNvPr>
          <p:cNvSpPr txBox="1"/>
          <p:nvPr/>
        </p:nvSpPr>
        <p:spPr>
          <a:xfrm>
            <a:off x="7914194" y="2621965"/>
            <a:ext cx="1781097" cy="379656"/>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61468B"/>
                </a:solidFill>
                <a:effectLst/>
                <a:uLnTx/>
                <a:uFillTx/>
                <a:latin typeface="Calibri"/>
                <a:ea typeface="+mn-ea"/>
                <a:cs typeface="Arial"/>
                <a:sym typeface="Arial"/>
              </a:rPr>
              <a:t>Organization</a:t>
            </a:r>
          </a:p>
        </p:txBody>
      </p:sp>
      <p:sp>
        <p:nvSpPr>
          <p:cNvPr id="16" name="TextBox 15">
            <a:extLst>
              <a:ext uri="{FF2B5EF4-FFF2-40B4-BE49-F238E27FC236}">
                <a16:creationId xmlns:a16="http://schemas.microsoft.com/office/drawing/2014/main" id="{55CABBCC-D98C-461F-B1D0-4F14C1795996}"/>
              </a:ext>
            </a:extLst>
          </p:cNvPr>
          <p:cNvSpPr txBox="1"/>
          <p:nvPr/>
        </p:nvSpPr>
        <p:spPr>
          <a:xfrm>
            <a:off x="7949634" y="1276038"/>
            <a:ext cx="1460383" cy="379656"/>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61468B"/>
                </a:solidFill>
                <a:effectLst/>
                <a:uLnTx/>
                <a:uFillTx/>
                <a:latin typeface="Calibri"/>
                <a:ea typeface="+mn-ea"/>
                <a:cs typeface="Arial"/>
                <a:sym typeface="Arial"/>
              </a:rPr>
              <a:t>Community</a:t>
            </a:r>
          </a:p>
        </p:txBody>
      </p:sp>
      <p:sp>
        <p:nvSpPr>
          <p:cNvPr id="17" name="TextBox 16">
            <a:extLst>
              <a:ext uri="{FF2B5EF4-FFF2-40B4-BE49-F238E27FC236}">
                <a16:creationId xmlns:a16="http://schemas.microsoft.com/office/drawing/2014/main" id="{1CB85B8B-7759-4886-B2A8-EEBFE7EA3929}"/>
              </a:ext>
            </a:extLst>
          </p:cNvPr>
          <p:cNvSpPr txBox="1"/>
          <p:nvPr/>
        </p:nvSpPr>
        <p:spPr>
          <a:xfrm>
            <a:off x="7839982" y="131961"/>
            <a:ext cx="1484252" cy="379656"/>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61468B"/>
                </a:solidFill>
                <a:effectLst/>
                <a:uLnTx/>
                <a:uFillTx/>
                <a:latin typeface="Calibri"/>
                <a:ea typeface="+mn-ea"/>
                <a:cs typeface="Arial"/>
                <a:sym typeface="Arial"/>
              </a:rPr>
              <a:t>Public Policy</a:t>
            </a:r>
          </a:p>
        </p:txBody>
      </p:sp>
      <p:sp>
        <p:nvSpPr>
          <p:cNvPr id="18" name="Text Box 4">
            <a:extLst>
              <a:ext uri="{FF2B5EF4-FFF2-40B4-BE49-F238E27FC236}">
                <a16:creationId xmlns:a16="http://schemas.microsoft.com/office/drawing/2014/main" id="{8AEFB927-15E8-4251-80B9-8435709CFC7E}"/>
              </a:ext>
            </a:extLst>
          </p:cNvPr>
          <p:cNvSpPr txBox="1">
            <a:spLocks noChangeArrowheads="1"/>
          </p:cNvSpPr>
          <p:nvPr/>
        </p:nvSpPr>
        <p:spPr bwMode="auto">
          <a:xfrm>
            <a:off x="133866" y="5255671"/>
            <a:ext cx="5473081" cy="749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1075768" rtl="0" eaLnBrk="1" fontAlgn="base" latinLnBrk="0" hangingPunct="1">
              <a:lnSpc>
                <a:spcPct val="100000"/>
              </a:lnSpc>
              <a:spcBef>
                <a:spcPct val="0"/>
              </a:spcBef>
              <a:spcAft>
                <a:spcPct val="0"/>
              </a:spcAft>
              <a:buClrTx/>
              <a:buSzTx/>
              <a:buFontTx/>
              <a:buNone/>
              <a:tabLst/>
              <a:defRPr/>
            </a:pPr>
            <a:r>
              <a:rPr kumimoji="0" lang="en-US" altLang="en-US" sz="1067"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a:sym typeface="Arial"/>
              </a:rPr>
              <a:t>Hennein</a:t>
            </a:r>
            <a:r>
              <a:rPr kumimoji="0" lang="en-US" altLang="en-US"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a:sym typeface="Arial"/>
              </a:rPr>
              <a:t> R, Lowe S (2020) A hybrid inductive-abductive analysis of health workers’ experiences and wellbeing during the COVID-19 pandemic in the United States. PLOS ONE 15(10): e0240646. https://doi.org/10.1371/journal.pone.0240646</a:t>
            </a:r>
          </a:p>
          <a:p>
            <a:pPr marL="0" marR="0" lvl="0" indent="0" algn="l" defTabSz="1075768" rtl="0" eaLnBrk="1" fontAlgn="base" latinLnBrk="0" hangingPunct="1">
              <a:lnSpc>
                <a:spcPct val="100000"/>
              </a:lnSpc>
              <a:spcBef>
                <a:spcPct val="0"/>
              </a:spcBef>
              <a:spcAft>
                <a:spcPct val="0"/>
              </a:spcAft>
              <a:buClrTx/>
              <a:buSzTx/>
              <a:buFontTx/>
              <a:buNone/>
              <a:tabLst/>
              <a:defRPr/>
            </a:pPr>
            <a:r>
              <a:rPr kumimoji="0" lang="en-US" altLang="en-US"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a:sym typeface="Arial"/>
                <a:hlinkClick r:id="rId2"/>
              </a:rPr>
              <a:t>https://journals.plos.org/plosone/article?id=10.1371/journal.pone.0240646</a:t>
            </a:r>
            <a:endParaRPr kumimoji="0" lang="en-US" altLang="en-US"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a:sym typeface="Arial"/>
            </a:endParaRPr>
          </a:p>
        </p:txBody>
      </p:sp>
      <p:sp>
        <p:nvSpPr>
          <p:cNvPr id="20" name="TextBox 19">
            <a:extLst>
              <a:ext uri="{FF2B5EF4-FFF2-40B4-BE49-F238E27FC236}">
                <a16:creationId xmlns:a16="http://schemas.microsoft.com/office/drawing/2014/main" id="{028953E4-8078-4202-AD47-C46E2071ACBA}"/>
              </a:ext>
            </a:extLst>
          </p:cNvPr>
          <p:cNvSpPr txBox="1"/>
          <p:nvPr/>
        </p:nvSpPr>
        <p:spPr>
          <a:xfrm>
            <a:off x="7390715" y="4126155"/>
            <a:ext cx="1134412" cy="954300"/>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54585A"/>
                </a:solidFill>
                <a:effectLst/>
                <a:uLnTx/>
                <a:uFillTx/>
                <a:latin typeface="Calibri"/>
                <a:ea typeface="+mn-ea"/>
                <a:cs typeface="Arial"/>
                <a:sym typeface="Arial"/>
              </a:rPr>
              <a:t>Health of social circle</a:t>
            </a:r>
          </a:p>
        </p:txBody>
      </p:sp>
      <p:sp>
        <p:nvSpPr>
          <p:cNvPr id="21" name="TextBox 20">
            <a:extLst>
              <a:ext uri="{FF2B5EF4-FFF2-40B4-BE49-F238E27FC236}">
                <a16:creationId xmlns:a16="http://schemas.microsoft.com/office/drawing/2014/main" id="{E78DC178-C953-414E-AA9B-1C5359628A8B}"/>
              </a:ext>
            </a:extLst>
          </p:cNvPr>
          <p:cNvSpPr txBox="1"/>
          <p:nvPr/>
        </p:nvSpPr>
        <p:spPr>
          <a:xfrm>
            <a:off x="8341963" y="3853025"/>
            <a:ext cx="1561056" cy="666977"/>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54585A"/>
                </a:solidFill>
                <a:effectLst/>
                <a:uLnTx/>
                <a:uFillTx/>
                <a:latin typeface="Calibri"/>
                <a:ea typeface="+mn-ea"/>
                <a:cs typeface="Arial"/>
                <a:sym typeface="Arial"/>
              </a:rPr>
              <a:t>Family Functioning</a:t>
            </a:r>
          </a:p>
        </p:txBody>
      </p:sp>
      <p:sp>
        <p:nvSpPr>
          <p:cNvPr id="22" name="TextBox 21">
            <a:extLst>
              <a:ext uri="{FF2B5EF4-FFF2-40B4-BE49-F238E27FC236}">
                <a16:creationId xmlns:a16="http://schemas.microsoft.com/office/drawing/2014/main" id="{C61C7781-52A2-46CA-83D6-BE7327E5A66B}"/>
              </a:ext>
            </a:extLst>
          </p:cNvPr>
          <p:cNvSpPr txBox="1"/>
          <p:nvPr/>
        </p:nvSpPr>
        <p:spPr>
          <a:xfrm>
            <a:off x="9413621" y="4480596"/>
            <a:ext cx="1235111" cy="666977"/>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54585A"/>
                </a:solidFill>
                <a:effectLst/>
                <a:uLnTx/>
                <a:uFillTx/>
                <a:latin typeface="Calibri"/>
                <a:ea typeface="+mn-ea"/>
                <a:cs typeface="Arial"/>
                <a:sym typeface="Arial"/>
              </a:rPr>
              <a:t>Social Support</a:t>
            </a:r>
          </a:p>
        </p:txBody>
      </p:sp>
      <p:sp>
        <p:nvSpPr>
          <p:cNvPr id="23" name="TextBox 22">
            <a:extLst>
              <a:ext uri="{FF2B5EF4-FFF2-40B4-BE49-F238E27FC236}">
                <a16:creationId xmlns:a16="http://schemas.microsoft.com/office/drawing/2014/main" id="{5185914A-54C2-4ADC-89D6-CEDBC01188E3}"/>
              </a:ext>
            </a:extLst>
          </p:cNvPr>
          <p:cNvSpPr txBox="1"/>
          <p:nvPr/>
        </p:nvSpPr>
        <p:spPr>
          <a:xfrm>
            <a:off x="7766769" y="2923855"/>
            <a:ext cx="1795000" cy="379656"/>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54585A"/>
                </a:solidFill>
                <a:effectLst/>
                <a:uLnTx/>
                <a:uFillTx/>
                <a:latin typeface="Calibri"/>
                <a:ea typeface="+mn-ea"/>
                <a:cs typeface="Arial"/>
                <a:sym typeface="Arial"/>
              </a:rPr>
              <a:t>Management</a:t>
            </a:r>
          </a:p>
        </p:txBody>
      </p:sp>
      <p:sp>
        <p:nvSpPr>
          <p:cNvPr id="24" name="TextBox 23" descr="t">
            <a:extLst>
              <a:ext uri="{FF2B5EF4-FFF2-40B4-BE49-F238E27FC236}">
                <a16:creationId xmlns:a16="http://schemas.microsoft.com/office/drawing/2014/main" id="{2DF6E382-15E0-4D46-9678-A620EDC40819}"/>
              </a:ext>
            </a:extLst>
          </p:cNvPr>
          <p:cNvSpPr txBox="1"/>
          <p:nvPr/>
        </p:nvSpPr>
        <p:spPr>
          <a:xfrm>
            <a:off x="7061790" y="3188371"/>
            <a:ext cx="1251005" cy="666977"/>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54585A"/>
                </a:solidFill>
                <a:effectLst/>
                <a:uLnTx/>
                <a:uFillTx/>
                <a:latin typeface="Calibri"/>
                <a:ea typeface="+mn-ea"/>
                <a:cs typeface="Arial"/>
                <a:sym typeface="Arial"/>
              </a:rPr>
              <a:t>Patient Care</a:t>
            </a:r>
          </a:p>
        </p:txBody>
      </p:sp>
      <p:sp>
        <p:nvSpPr>
          <p:cNvPr id="25" name="TextBox 24">
            <a:extLst>
              <a:ext uri="{FF2B5EF4-FFF2-40B4-BE49-F238E27FC236}">
                <a16:creationId xmlns:a16="http://schemas.microsoft.com/office/drawing/2014/main" id="{3A34192F-C58A-409C-8E6C-25632147997A}"/>
              </a:ext>
            </a:extLst>
          </p:cNvPr>
          <p:cNvSpPr txBox="1"/>
          <p:nvPr/>
        </p:nvSpPr>
        <p:spPr>
          <a:xfrm>
            <a:off x="9250014" y="3061420"/>
            <a:ext cx="1251005" cy="666977"/>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54585A"/>
                </a:solidFill>
                <a:effectLst/>
                <a:uLnTx/>
                <a:uFillTx/>
                <a:latin typeface="Calibri"/>
                <a:ea typeface="+mn-ea"/>
                <a:cs typeface="Arial"/>
                <a:sym typeface="Arial"/>
              </a:rPr>
              <a:t>Hospital Resources</a:t>
            </a:r>
          </a:p>
        </p:txBody>
      </p:sp>
      <p:sp>
        <p:nvSpPr>
          <p:cNvPr id="26" name="TextBox 25">
            <a:extLst>
              <a:ext uri="{FF2B5EF4-FFF2-40B4-BE49-F238E27FC236}">
                <a16:creationId xmlns:a16="http://schemas.microsoft.com/office/drawing/2014/main" id="{85946027-8B78-43A1-B65E-4980777EFED9}"/>
              </a:ext>
            </a:extLst>
          </p:cNvPr>
          <p:cNvSpPr txBox="1"/>
          <p:nvPr/>
        </p:nvSpPr>
        <p:spPr>
          <a:xfrm>
            <a:off x="10004293" y="4068494"/>
            <a:ext cx="785628" cy="379656"/>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54585A"/>
                </a:solidFill>
                <a:effectLst/>
                <a:uLnTx/>
                <a:uFillTx/>
                <a:latin typeface="Calibri"/>
                <a:ea typeface="+mn-ea"/>
                <a:cs typeface="Arial"/>
                <a:sym typeface="Arial"/>
              </a:rPr>
              <a:t>Team</a:t>
            </a:r>
          </a:p>
        </p:txBody>
      </p:sp>
      <p:sp>
        <p:nvSpPr>
          <p:cNvPr id="27" name="TextBox 26">
            <a:extLst>
              <a:ext uri="{FF2B5EF4-FFF2-40B4-BE49-F238E27FC236}">
                <a16:creationId xmlns:a16="http://schemas.microsoft.com/office/drawing/2014/main" id="{07F097A5-F7F6-4989-B15C-EF16987E0FEF}"/>
              </a:ext>
            </a:extLst>
          </p:cNvPr>
          <p:cNvSpPr txBox="1"/>
          <p:nvPr/>
        </p:nvSpPr>
        <p:spPr>
          <a:xfrm>
            <a:off x="6594271" y="3939093"/>
            <a:ext cx="1251005" cy="379656"/>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54585A"/>
                </a:solidFill>
                <a:effectLst/>
                <a:uLnTx/>
                <a:uFillTx/>
                <a:latin typeface="Calibri"/>
                <a:ea typeface="+mn-ea"/>
                <a:cs typeface="Arial"/>
                <a:sym typeface="Arial"/>
              </a:rPr>
              <a:t>Routine</a:t>
            </a:r>
          </a:p>
        </p:txBody>
      </p:sp>
      <p:sp>
        <p:nvSpPr>
          <p:cNvPr id="28" name="TextBox 27">
            <a:extLst>
              <a:ext uri="{FF2B5EF4-FFF2-40B4-BE49-F238E27FC236}">
                <a16:creationId xmlns:a16="http://schemas.microsoft.com/office/drawing/2014/main" id="{787A6AFE-14B6-4232-AC55-A5ABF321045B}"/>
              </a:ext>
            </a:extLst>
          </p:cNvPr>
          <p:cNvSpPr txBox="1"/>
          <p:nvPr/>
        </p:nvSpPr>
        <p:spPr>
          <a:xfrm>
            <a:off x="6139710" y="3100336"/>
            <a:ext cx="1251005" cy="379656"/>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54585A"/>
                </a:solidFill>
                <a:effectLst/>
                <a:uLnTx/>
                <a:uFillTx/>
                <a:latin typeface="Calibri"/>
                <a:ea typeface="+mn-ea"/>
                <a:cs typeface="Arial"/>
                <a:sym typeface="Arial"/>
              </a:rPr>
              <a:t>Media</a:t>
            </a:r>
          </a:p>
        </p:txBody>
      </p:sp>
      <p:sp>
        <p:nvSpPr>
          <p:cNvPr id="29" name="TextBox 28">
            <a:extLst>
              <a:ext uri="{FF2B5EF4-FFF2-40B4-BE49-F238E27FC236}">
                <a16:creationId xmlns:a16="http://schemas.microsoft.com/office/drawing/2014/main" id="{EE99ADDD-6C84-435E-93C0-AD35FA89F86B}"/>
              </a:ext>
            </a:extLst>
          </p:cNvPr>
          <p:cNvSpPr txBox="1"/>
          <p:nvPr/>
        </p:nvSpPr>
        <p:spPr>
          <a:xfrm>
            <a:off x="6591598" y="2271419"/>
            <a:ext cx="1451455" cy="666977"/>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54585A"/>
                </a:solidFill>
                <a:effectLst/>
                <a:uLnTx/>
                <a:uFillTx/>
                <a:latin typeface="Calibri"/>
                <a:ea typeface="+mn-ea"/>
                <a:cs typeface="Arial"/>
                <a:sym typeface="Arial"/>
              </a:rPr>
              <a:t>Community Morale</a:t>
            </a:r>
          </a:p>
        </p:txBody>
      </p:sp>
      <p:sp>
        <p:nvSpPr>
          <p:cNvPr id="30" name="TextBox 29">
            <a:extLst>
              <a:ext uri="{FF2B5EF4-FFF2-40B4-BE49-F238E27FC236}">
                <a16:creationId xmlns:a16="http://schemas.microsoft.com/office/drawing/2014/main" id="{0C3EE689-1302-425D-962A-E08F96B05123}"/>
              </a:ext>
            </a:extLst>
          </p:cNvPr>
          <p:cNvSpPr txBox="1"/>
          <p:nvPr/>
        </p:nvSpPr>
        <p:spPr>
          <a:xfrm>
            <a:off x="7703157" y="1679548"/>
            <a:ext cx="1546856" cy="666977"/>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54585A"/>
                </a:solidFill>
                <a:effectLst/>
                <a:uLnTx/>
                <a:uFillTx/>
                <a:latin typeface="Calibri"/>
                <a:ea typeface="+mn-ea"/>
                <a:cs typeface="Arial"/>
                <a:sym typeface="Arial"/>
              </a:rPr>
              <a:t>Scientific Knowledge</a:t>
            </a:r>
          </a:p>
        </p:txBody>
      </p:sp>
      <p:sp>
        <p:nvSpPr>
          <p:cNvPr id="31" name="TextBox 30">
            <a:extLst>
              <a:ext uri="{FF2B5EF4-FFF2-40B4-BE49-F238E27FC236}">
                <a16:creationId xmlns:a16="http://schemas.microsoft.com/office/drawing/2014/main" id="{47F0E9DE-80C4-47B5-9C11-D8FF03EB04FF}"/>
              </a:ext>
            </a:extLst>
          </p:cNvPr>
          <p:cNvSpPr txBox="1"/>
          <p:nvPr/>
        </p:nvSpPr>
        <p:spPr>
          <a:xfrm>
            <a:off x="9946935" y="2468001"/>
            <a:ext cx="1603788" cy="666977"/>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54585A"/>
                </a:solidFill>
                <a:effectLst/>
                <a:uLnTx/>
                <a:uFillTx/>
                <a:latin typeface="Calibri"/>
                <a:ea typeface="+mn-ea"/>
                <a:cs typeface="Arial"/>
                <a:sym typeface="Arial"/>
              </a:rPr>
              <a:t>Community Behavior</a:t>
            </a:r>
          </a:p>
        </p:txBody>
      </p:sp>
      <p:sp>
        <p:nvSpPr>
          <p:cNvPr id="32" name="TextBox 31">
            <a:extLst>
              <a:ext uri="{FF2B5EF4-FFF2-40B4-BE49-F238E27FC236}">
                <a16:creationId xmlns:a16="http://schemas.microsoft.com/office/drawing/2014/main" id="{FD2A3AC2-EEB1-43F1-B59E-196075A05FAB}"/>
              </a:ext>
            </a:extLst>
          </p:cNvPr>
          <p:cNvSpPr txBox="1"/>
          <p:nvPr/>
        </p:nvSpPr>
        <p:spPr>
          <a:xfrm>
            <a:off x="9078134" y="1635521"/>
            <a:ext cx="1569935" cy="954300"/>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54585A"/>
                </a:solidFill>
                <a:effectLst/>
                <a:uLnTx/>
                <a:uFillTx/>
                <a:latin typeface="Calibri"/>
                <a:ea typeface="+mn-ea"/>
                <a:cs typeface="Arial"/>
                <a:sym typeface="Arial"/>
              </a:rPr>
              <a:t>Support of Health workers</a:t>
            </a:r>
          </a:p>
        </p:txBody>
      </p:sp>
      <p:sp>
        <p:nvSpPr>
          <p:cNvPr id="33" name="TextBox 32">
            <a:extLst>
              <a:ext uri="{FF2B5EF4-FFF2-40B4-BE49-F238E27FC236}">
                <a16:creationId xmlns:a16="http://schemas.microsoft.com/office/drawing/2014/main" id="{9E2E6D7F-031C-414A-9193-D57AA11E40C6}"/>
              </a:ext>
            </a:extLst>
          </p:cNvPr>
          <p:cNvSpPr txBox="1"/>
          <p:nvPr/>
        </p:nvSpPr>
        <p:spPr>
          <a:xfrm>
            <a:off x="9354687" y="558953"/>
            <a:ext cx="1452716" cy="666977"/>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54585A"/>
                </a:solidFill>
                <a:effectLst/>
                <a:uLnTx/>
                <a:uFillTx/>
                <a:latin typeface="Calibri"/>
                <a:ea typeface="+mn-ea"/>
                <a:cs typeface="Arial"/>
                <a:sym typeface="Arial"/>
              </a:rPr>
              <a:t>Shelter in place Policy</a:t>
            </a:r>
          </a:p>
        </p:txBody>
      </p:sp>
      <p:sp>
        <p:nvSpPr>
          <p:cNvPr id="34" name="TextBox 33">
            <a:extLst>
              <a:ext uri="{FF2B5EF4-FFF2-40B4-BE49-F238E27FC236}">
                <a16:creationId xmlns:a16="http://schemas.microsoft.com/office/drawing/2014/main" id="{78347DE3-22B7-44D8-878C-A38AC6FF86B5}"/>
              </a:ext>
            </a:extLst>
          </p:cNvPr>
          <p:cNvSpPr txBox="1"/>
          <p:nvPr/>
        </p:nvSpPr>
        <p:spPr>
          <a:xfrm>
            <a:off x="7639811" y="463556"/>
            <a:ext cx="1770631" cy="666977"/>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54585A"/>
                </a:solidFill>
                <a:effectLst/>
                <a:uLnTx/>
                <a:uFillTx/>
                <a:latin typeface="Calibri"/>
                <a:ea typeface="+mn-ea"/>
                <a:cs typeface="Arial"/>
                <a:sym typeface="Arial"/>
              </a:rPr>
              <a:t>U.S. Government</a:t>
            </a:r>
          </a:p>
        </p:txBody>
      </p:sp>
      <p:sp>
        <p:nvSpPr>
          <p:cNvPr id="35" name="TextBox 34">
            <a:extLst>
              <a:ext uri="{FF2B5EF4-FFF2-40B4-BE49-F238E27FC236}">
                <a16:creationId xmlns:a16="http://schemas.microsoft.com/office/drawing/2014/main" id="{C2108CDD-B50B-467F-8403-F7D6105E6964}"/>
              </a:ext>
            </a:extLst>
          </p:cNvPr>
          <p:cNvSpPr txBox="1"/>
          <p:nvPr/>
        </p:nvSpPr>
        <p:spPr>
          <a:xfrm>
            <a:off x="6120103" y="1085945"/>
            <a:ext cx="1770631" cy="666977"/>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54585A"/>
                </a:solidFill>
                <a:effectLst/>
                <a:uLnTx/>
                <a:uFillTx/>
                <a:latin typeface="Calibri"/>
                <a:ea typeface="+mn-ea"/>
                <a:cs typeface="Arial"/>
                <a:sym typeface="Arial"/>
              </a:rPr>
              <a:t>Health System Leadership</a:t>
            </a:r>
          </a:p>
        </p:txBody>
      </p:sp>
      <p:sp>
        <p:nvSpPr>
          <p:cNvPr id="36" name="Multiplication Sign 35">
            <a:extLst>
              <a:ext uri="{FF2B5EF4-FFF2-40B4-BE49-F238E27FC236}">
                <a16:creationId xmlns:a16="http://schemas.microsoft.com/office/drawing/2014/main" id="{5DAA3F0C-AD78-48B2-899F-72C34163A8EB}"/>
              </a:ext>
            </a:extLst>
          </p:cNvPr>
          <p:cNvSpPr/>
          <p:nvPr/>
        </p:nvSpPr>
        <p:spPr>
          <a:xfrm>
            <a:off x="7810829" y="355648"/>
            <a:ext cx="853440" cy="853440"/>
          </a:xfrm>
          <a:prstGeom prst="mathMultiply">
            <a:avLst>
              <a:gd name="adj1" fmla="val 14824"/>
            </a:avLst>
          </a:prstGeom>
          <a:solidFill>
            <a:srgbClr val="C00000">
              <a:alpha val="30000"/>
            </a:srgb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37" name="Multiplication Sign 36">
            <a:extLst>
              <a:ext uri="{FF2B5EF4-FFF2-40B4-BE49-F238E27FC236}">
                <a16:creationId xmlns:a16="http://schemas.microsoft.com/office/drawing/2014/main" id="{8C5BC178-9601-43A7-9002-605D905F5A49}"/>
              </a:ext>
            </a:extLst>
          </p:cNvPr>
          <p:cNvSpPr/>
          <p:nvPr/>
        </p:nvSpPr>
        <p:spPr>
          <a:xfrm>
            <a:off x="10209461" y="2348411"/>
            <a:ext cx="853440" cy="853440"/>
          </a:xfrm>
          <a:prstGeom prst="mathMultiply">
            <a:avLst>
              <a:gd name="adj1" fmla="val 14824"/>
            </a:avLst>
          </a:prstGeom>
          <a:solidFill>
            <a:srgbClr val="C00000">
              <a:alpha val="30000"/>
            </a:srgb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38" name="Multiplication Sign 37">
            <a:extLst>
              <a:ext uri="{FF2B5EF4-FFF2-40B4-BE49-F238E27FC236}">
                <a16:creationId xmlns:a16="http://schemas.microsoft.com/office/drawing/2014/main" id="{9C1E8364-1156-467B-A595-F960C15CF436}"/>
              </a:ext>
            </a:extLst>
          </p:cNvPr>
          <p:cNvSpPr/>
          <p:nvPr/>
        </p:nvSpPr>
        <p:spPr>
          <a:xfrm>
            <a:off x="9117685" y="1607647"/>
            <a:ext cx="853440" cy="853440"/>
          </a:xfrm>
          <a:prstGeom prst="mathMultiply">
            <a:avLst>
              <a:gd name="adj1" fmla="val 14824"/>
            </a:avLst>
          </a:prstGeom>
          <a:solidFill>
            <a:srgbClr val="C00000">
              <a:alpha val="30000"/>
            </a:srgb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39" name="Multiplication Sign 38">
            <a:extLst>
              <a:ext uri="{FF2B5EF4-FFF2-40B4-BE49-F238E27FC236}">
                <a16:creationId xmlns:a16="http://schemas.microsoft.com/office/drawing/2014/main" id="{17B6DDA0-5BF2-4C40-BB6A-E7488925F480}"/>
              </a:ext>
            </a:extLst>
          </p:cNvPr>
          <p:cNvSpPr/>
          <p:nvPr/>
        </p:nvSpPr>
        <p:spPr>
          <a:xfrm>
            <a:off x="9348341" y="3016372"/>
            <a:ext cx="853440" cy="853440"/>
          </a:xfrm>
          <a:prstGeom prst="mathMultiply">
            <a:avLst>
              <a:gd name="adj1" fmla="val 14824"/>
            </a:avLst>
          </a:prstGeom>
          <a:solidFill>
            <a:srgbClr val="C00000">
              <a:alpha val="30000"/>
            </a:srgb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40" name="Multiplication Sign 39">
            <a:extLst>
              <a:ext uri="{FF2B5EF4-FFF2-40B4-BE49-F238E27FC236}">
                <a16:creationId xmlns:a16="http://schemas.microsoft.com/office/drawing/2014/main" id="{B3166965-C73B-4204-A414-2D9497E2E06C}"/>
              </a:ext>
            </a:extLst>
          </p:cNvPr>
          <p:cNvSpPr/>
          <p:nvPr/>
        </p:nvSpPr>
        <p:spPr>
          <a:xfrm>
            <a:off x="6115911" y="2905607"/>
            <a:ext cx="853440" cy="853440"/>
          </a:xfrm>
          <a:prstGeom prst="mathMultiply">
            <a:avLst>
              <a:gd name="adj1" fmla="val 14824"/>
            </a:avLst>
          </a:prstGeom>
          <a:solidFill>
            <a:srgbClr val="C00000">
              <a:alpha val="30000"/>
            </a:srgb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41" name="Multiplication Sign 40">
            <a:extLst>
              <a:ext uri="{FF2B5EF4-FFF2-40B4-BE49-F238E27FC236}">
                <a16:creationId xmlns:a16="http://schemas.microsoft.com/office/drawing/2014/main" id="{CA991693-79FC-44EC-8625-999ABBF4739A}"/>
              </a:ext>
            </a:extLst>
          </p:cNvPr>
          <p:cNvSpPr/>
          <p:nvPr/>
        </p:nvSpPr>
        <p:spPr>
          <a:xfrm>
            <a:off x="9950516" y="3839273"/>
            <a:ext cx="853440" cy="853440"/>
          </a:xfrm>
          <a:prstGeom prst="mathMultiply">
            <a:avLst>
              <a:gd name="adj1" fmla="val 14824"/>
            </a:avLst>
          </a:prstGeom>
          <a:solidFill>
            <a:srgbClr val="C00000">
              <a:alpha val="30000"/>
            </a:srgb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42" name="Multiplication Sign 41">
            <a:extLst>
              <a:ext uri="{FF2B5EF4-FFF2-40B4-BE49-F238E27FC236}">
                <a16:creationId xmlns:a16="http://schemas.microsoft.com/office/drawing/2014/main" id="{35FD5EE8-3478-4D19-8781-B4EAD8D6792F}"/>
              </a:ext>
            </a:extLst>
          </p:cNvPr>
          <p:cNvSpPr/>
          <p:nvPr/>
        </p:nvSpPr>
        <p:spPr>
          <a:xfrm>
            <a:off x="7452860" y="4144277"/>
            <a:ext cx="853440" cy="853440"/>
          </a:xfrm>
          <a:prstGeom prst="mathMultiply">
            <a:avLst>
              <a:gd name="adj1" fmla="val 14824"/>
            </a:avLst>
          </a:prstGeom>
          <a:solidFill>
            <a:srgbClr val="C00000">
              <a:alpha val="30000"/>
            </a:srgb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43" name="Multiplication Sign 42">
            <a:extLst>
              <a:ext uri="{FF2B5EF4-FFF2-40B4-BE49-F238E27FC236}">
                <a16:creationId xmlns:a16="http://schemas.microsoft.com/office/drawing/2014/main" id="{1906BDB5-D8F1-4786-8D36-60D752427789}"/>
              </a:ext>
            </a:extLst>
          </p:cNvPr>
          <p:cNvSpPr/>
          <p:nvPr/>
        </p:nvSpPr>
        <p:spPr>
          <a:xfrm>
            <a:off x="7904260" y="5313183"/>
            <a:ext cx="853440" cy="853440"/>
          </a:xfrm>
          <a:prstGeom prst="mathMultiply">
            <a:avLst>
              <a:gd name="adj1" fmla="val 14824"/>
            </a:avLst>
          </a:prstGeom>
          <a:solidFill>
            <a:srgbClr val="C00000">
              <a:alpha val="30000"/>
            </a:srgb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44" name="Multiplication Sign 43">
            <a:extLst>
              <a:ext uri="{FF2B5EF4-FFF2-40B4-BE49-F238E27FC236}">
                <a16:creationId xmlns:a16="http://schemas.microsoft.com/office/drawing/2014/main" id="{973B9B9A-DD16-418A-9C6D-0AC05C1D05A3}"/>
              </a:ext>
            </a:extLst>
          </p:cNvPr>
          <p:cNvSpPr/>
          <p:nvPr/>
        </p:nvSpPr>
        <p:spPr>
          <a:xfrm>
            <a:off x="8823293" y="5667333"/>
            <a:ext cx="853440" cy="853440"/>
          </a:xfrm>
          <a:prstGeom prst="mathMultiply">
            <a:avLst>
              <a:gd name="adj1" fmla="val 14824"/>
            </a:avLst>
          </a:prstGeom>
          <a:solidFill>
            <a:srgbClr val="C00000">
              <a:alpha val="30000"/>
            </a:srgb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sym typeface="Arial"/>
            </a:endParaRPr>
          </a:p>
        </p:txBody>
      </p:sp>
    </p:spTree>
    <p:extLst>
      <p:ext uri="{BB962C8B-B14F-4D97-AF65-F5344CB8AC3E}">
        <p14:creationId xmlns:p14="http://schemas.microsoft.com/office/powerpoint/2010/main" val="1230739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0" grpId="0" animBg="1"/>
      <p:bldP spid="41" grpId="0" animBg="1"/>
      <p:bldP spid="42" grpId="0" animBg="1"/>
      <p:bldP spid="43"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Organizational Climate and Culture</a:t>
            </a:r>
            <a:endParaRPr lang="en-US" sz="2400" dirty="0"/>
          </a:p>
        </p:txBody>
      </p:sp>
      <p:sp>
        <p:nvSpPr>
          <p:cNvPr id="8" name="Oval 7"/>
          <p:cNvSpPr/>
          <p:nvPr/>
        </p:nvSpPr>
        <p:spPr>
          <a:xfrm>
            <a:off x="5322609" y="3034519"/>
            <a:ext cx="1828800" cy="1828800"/>
          </a:xfrm>
          <a:prstGeom prst="ellipse">
            <a:avLst/>
          </a:prstGeom>
          <a:noFill/>
          <a:ln w="57150">
            <a:solidFill>
              <a:schemeClr val="accent1">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917EAE">
                    <a:lumMod val="75000"/>
                  </a:srgbClr>
                </a:solidFill>
                <a:effectLst/>
                <a:uLnTx/>
                <a:uFillTx/>
                <a:latin typeface="Calibri"/>
                <a:ea typeface="+mn-ea"/>
                <a:cs typeface="+mn-cs"/>
                <a:sym typeface="Arial"/>
              </a:rPr>
              <a:t>Climate and Culture</a:t>
            </a:r>
          </a:p>
        </p:txBody>
      </p:sp>
      <p:sp>
        <p:nvSpPr>
          <p:cNvPr id="9" name="Pentagon 8"/>
          <p:cNvSpPr/>
          <p:nvPr/>
        </p:nvSpPr>
        <p:spPr>
          <a:xfrm rot="16200000" flipH="1" flipV="1">
            <a:off x="2342025" y="1270912"/>
            <a:ext cx="1358200" cy="2458337"/>
          </a:xfrm>
          <a:prstGeom prst="homePlate">
            <a:avLst>
              <a:gd name="adj" fmla="val 37705"/>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sym typeface="Arial"/>
              </a:rPr>
              <a:t>Organizational</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sym typeface="Arial"/>
              </a:rPr>
              <a:t>Climate</a:t>
            </a:r>
          </a:p>
        </p:txBody>
      </p:sp>
      <p:sp>
        <p:nvSpPr>
          <p:cNvPr id="11" name="Pentagon 10"/>
          <p:cNvSpPr/>
          <p:nvPr/>
        </p:nvSpPr>
        <p:spPr>
          <a:xfrm rot="5400000" flipH="1">
            <a:off x="8773795" y="4114409"/>
            <a:ext cx="1358200" cy="2458337"/>
          </a:xfrm>
          <a:prstGeom prst="homePlate">
            <a:avLst>
              <a:gd name="adj" fmla="val 37705"/>
            </a:avLst>
          </a:prstGeom>
          <a:solidFill>
            <a:schemeClr val="accent1">
              <a:lumMod val="7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sym typeface="Arial"/>
              </a:rPr>
              <a:t>Organizational</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sym typeface="Arial"/>
              </a:rPr>
              <a:t>Culture</a:t>
            </a:r>
          </a:p>
        </p:txBody>
      </p:sp>
      <p:cxnSp>
        <p:nvCxnSpPr>
          <p:cNvPr id="18" name="Elbow Connector 17"/>
          <p:cNvCxnSpPr/>
          <p:nvPr/>
        </p:nvCxnSpPr>
        <p:spPr>
          <a:xfrm>
            <a:off x="4237167" y="2358899"/>
            <a:ext cx="1067940" cy="1604191"/>
          </a:xfrm>
          <a:prstGeom prst="bentConnector3">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Elbow Connector 19"/>
          <p:cNvCxnSpPr/>
          <p:nvPr/>
        </p:nvCxnSpPr>
        <p:spPr>
          <a:xfrm>
            <a:off x="7168914" y="3963090"/>
            <a:ext cx="1067940" cy="1604191"/>
          </a:xfrm>
          <a:prstGeom prst="bentConnector3">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 name="Chevron 5"/>
          <p:cNvSpPr/>
          <p:nvPr/>
        </p:nvSpPr>
        <p:spPr>
          <a:xfrm rot="5400000">
            <a:off x="1382350" y="3246867"/>
            <a:ext cx="3291319" cy="2484592"/>
          </a:xfrm>
          <a:prstGeom prst="chevron">
            <a:avLst>
              <a:gd name="adj" fmla="val 21809"/>
            </a:avLst>
          </a:prstGeom>
          <a:solidFill>
            <a:schemeClr val="tx2">
              <a:lumMod val="60000"/>
              <a:lumOff val="40000"/>
            </a:schemeClr>
          </a:solidFill>
          <a:ln>
            <a:no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marL="304784" marR="0" lvl="0" indent="-230706" algn="l" defTabSz="6095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white"/>
              </a:solidFill>
              <a:effectLst/>
              <a:uLnTx/>
              <a:uFillTx/>
              <a:latin typeface="Calibri"/>
              <a:ea typeface="+mn-ea"/>
              <a:cs typeface="+mn-cs"/>
              <a:sym typeface="Arial"/>
            </a:endParaRPr>
          </a:p>
          <a:p>
            <a:pPr marL="304784" marR="0" lvl="0" indent="-230706" algn="l" defTabSz="6095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sym typeface="Arial"/>
              </a:rPr>
              <a:t>Psychological</a:t>
            </a:r>
          </a:p>
          <a:p>
            <a:pPr marL="304784" marR="0" lvl="0" indent="-230706" algn="l" defTabSz="6095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sym typeface="Arial"/>
              </a:rPr>
              <a:t>Perception of atmosphere</a:t>
            </a:r>
          </a:p>
          <a:p>
            <a:pPr marL="304784" marR="0" lvl="0" indent="-230706" algn="l" defTabSz="6095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sym typeface="Arial"/>
              </a:rPr>
              <a:t>Managerial communications</a:t>
            </a:r>
          </a:p>
        </p:txBody>
      </p:sp>
      <p:sp>
        <p:nvSpPr>
          <p:cNvPr id="15" name="Chevron 14"/>
          <p:cNvSpPr/>
          <p:nvPr/>
        </p:nvSpPr>
        <p:spPr>
          <a:xfrm rot="16200000" flipV="1">
            <a:off x="7816008" y="2123630"/>
            <a:ext cx="3273777" cy="2458340"/>
          </a:xfrm>
          <a:prstGeom prst="chevron">
            <a:avLst>
              <a:gd name="adj" fmla="val 21809"/>
            </a:avLst>
          </a:prstGeom>
          <a:solidFill>
            <a:schemeClr val="tx2">
              <a:lumMod val="60000"/>
              <a:lumOff val="40000"/>
            </a:schemeClr>
          </a:solidFill>
          <a:ln>
            <a:noFill/>
          </a:ln>
          <a:effectLst>
            <a:outerShdw blurRad="50800" dist="38100" dir="16200000"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marL="304784" marR="0" lvl="0" indent="-230706" algn="l" defTabSz="6095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sym typeface="Arial"/>
              </a:rPr>
              <a:t>Sociological </a:t>
            </a:r>
          </a:p>
          <a:p>
            <a:pPr marL="304784" marR="0" lvl="0" indent="-230706" algn="l" defTabSz="6095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sym typeface="Arial"/>
              </a:rPr>
              <a:t>Belief about how one actually succeeds here </a:t>
            </a:r>
          </a:p>
          <a:p>
            <a:pPr marL="304784" marR="0" lvl="0" indent="-230706" algn="l" defTabSz="6095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sym typeface="Arial"/>
              </a:rPr>
              <a:t>Long-lasting and slow change</a:t>
            </a:r>
          </a:p>
        </p:txBody>
      </p:sp>
    </p:spTree>
    <p:extLst>
      <p:ext uri="{BB962C8B-B14F-4D97-AF65-F5344CB8AC3E}">
        <p14:creationId xmlns:p14="http://schemas.microsoft.com/office/powerpoint/2010/main" val="36262685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8952C4-527D-4A99-9DD1-00A7D61CCADB}"/>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84951BAF-B78F-4A7B-AF7B-224B8D73E1CF}"/>
              </a:ext>
            </a:extLst>
          </p:cNvPr>
          <p:cNvSpPr>
            <a:spLocks noGrp="1"/>
          </p:cNvSpPr>
          <p:nvPr>
            <p:ph type="body" sz="quarter" idx="13"/>
          </p:nvPr>
        </p:nvSpPr>
        <p:spPr/>
        <p:txBody>
          <a:bodyPr/>
          <a:lstStyle/>
          <a:p>
            <a:endParaRPr lang="en-US"/>
          </a:p>
        </p:txBody>
      </p:sp>
      <p:pic>
        <p:nvPicPr>
          <p:cNvPr id="5" name="Picture 4">
            <a:extLst>
              <a:ext uri="{FF2B5EF4-FFF2-40B4-BE49-F238E27FC236}">
                <a16:creationId xmlns:a16="http://schemas.microsoft.com/office/drawing/2014/main" id="{29D86183-BD0D-4E46-AE34-96917FDAE690}"/>
              </a:ext>
            </a:extLst>
          </p:cNvPr>
          <p:cNvPicPr>
            <a:picLocks noChangeAspect="1"/>
          </p:cNvPicPr>
          <p:nvPr/>
        </p:nvPicPr>
        <p:blipFill>
          <a:blip r:embed="rId2"/>
          <a:stretch>
            <a:fillRect/>
          </a:stretch>
        </p:blipFill>
        <p:spPr>
          <a:xfrm>
            <a:off x="-52192" y="-177452"/>
            <a:ext cx="12192000" cy="6858000"/>
          </a:xfrm>
          <a:prstGeom prst="rect">
            <a:avLst/>
          </a:prstGeom>
        </p:spPr>
      </p:pic>
      <p:sp>
        <p:nvSpPr>
          <p:cNvPr id="2" name="Title 1">
            <a:extLst>
              <a:ext uri="{FF2B5EF4-FFF2-40B4-BE49-F238E27FC236}">
                <a16:creationId xmlns:a16="http://schemas.microsoft.com/office/drawing/2014/main" id="{5C87A8E4-93D9-440C-A9E4-9009738A067C}"/>
              </a:ext>
            </a:extLst>
          </p:cNvPr>
          <p:cNvSpPr>
            <a:spLocks noGrp="1"/>
          </p:cNvSpPr>
          <p:nvPr>
            <p:ph type="title"/>
          </p:nvPr>
        </p:nvSpPr>
        <p:spPr>
          <a:solidFill>
            <a:srgbClr val="ED7D31"/>
          </a:solidFill>
        </p:spPr>
        <p:txBody>
          <a:bodyPr/>
          <a:lstStyle/>
          <a:p>
            <a:endParaRPr lang="en-US"/>
          </a:p>
        </p:txBody>
      </p:sp>
    </p:spTree>
    <p:extLst>
      <p:ext uri="{BB962C8B-B14F-4D97-AF65-F5344CB8AC3E}">
        <p14:creationId xmlns:p14="http://schemas.microsoft.com/office/powerpoint/2010/main" val="35204686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Trust </a:t>
            </a:r>
          </a:p>
        </p:txBody>
      </p:sp>
      <p:sp>
        <p:nvSpPr>
          <p:cNvPr id="3" name="Content Placeholder 2"/>
          <p:cNvSpPr>
            <a:spLocks noGrp="1"/>
          </p:cNvSpPr>
          <p:nvPr>
            <p:ph idx="1"/>
          </p:nvPr>
        </p:nvSpPr>
        <p:spPr>
          <a:xfrm>
            <a:off x="1464936" y="1823821"/>
            <a:ext cx="6460059" cy="3968748"/>
          </a:xfrm>
        </p:spPr>
        <p:txBody>
          <a:bodyPr/>
          <a:lstStyle/>
          <a:p>
            <a:pPr marL="0" indent="0">
              <a:buNone/>
            </a:pPr>
            <a:r>
              <a:rPr lang="en-US" sz="3733" i="1" dirty="0"/>
              <a:t>“Choosing to risk making </a:t>
            </a:r>
            <a:r>
              <a:rPr lang="en-US" sz="3733" b="1" i="1" dirty="0">
                <a:solidFill>
                  <a:schemeClr val="tx2"/>
                </a:solidFill>
              </a:rPr>
              <a:t>something you value </a:t>
            </a:r>
            <a:r>
              <a:rPr lang="en-US" sz="3733" i="1" dirty="0"/>
              <a:t>vulnerable to another person’s actions”</a:t>
            </a:r>
          </a:p>
          <a:p>
            <a:pPr marL="0" indent="0" algn="r">
              <a:buNone/>
            </a:pPr>
            <a:r>
              <a:rPr lang="en-US" dirty="0"/>
              <a:t>-Charles </a:t>
            </a:r>
            <a:r>
              <a:rPr lang="en-US" dirty="0" err="1"/>
              <a:t>Feltman</a:t>
            </a:r>
            <a:endParaRPr lang="en-US" dirty="0"/>
          </a:p>
        </p:txBody>
      </p:sp>
      <p:sp>
        <p:nvSpPr>
          <p:cNvPr id="4" name="Text Placeholder 3"/>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2304047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2AD31-A95D-474A-A23F-CBC025B9FC06}"/>
              </a:ext>
            </a:extLst>
          </p:cNvPr>
          <p:cNvSpPr>
            <a:spLocks noGrp="1"/>
          </p:cNvSpPr>
          <p:nvPr>
            <p:ph type="title"/>
          </p:nvPr>
        </p:nvSpPr>
        <p:spPr/>
        <p:txBody>
          <a:bodyPr/>
          <a:lstStyle/>
          <a:p>
            <a:r>
              <a:rPr lang="en-US" dirty="0"/>
              <a:t>4 Assessment Domains of Trust </a:t>
            </a:r>
          </a:p>
        </p:txBody>
      </p:sp>
      <p:sp>
        <p:nvSpPr>
          <p:cNvPr id="4" name="Text Placeholder 3">
            <a:extLst>
              <a:ext uri="{FF2B5EF4-FFF2-40B4-BE49-F238E27FC236}">
                <a16:creationId xmlns:a16="http://schemas.microsoft.com/office/drawing/2014/main" id="{97CDECDC-3497-411B-8B5F-9AC2A8607806}"/>
              </a:ext>
            </a:extLst>
          </p:cNvPr>
          <p:cNvSpPr>
            <a:spLocks noGrp="1"/>
          </p:cNvSpPr>
          <p:nvPr>
            <p:ph type="body" sz="quarter" idx="13"/>
          </p:nvPr>
        </p:nvSpPr>
        <p:spPr/>
        <p:txBody>
          <a:bodyPr/>
          <a:lstStyle/>
          <a:p>
            <a:endParaRPr lang="en-US"/>
          </a:p>
        </p:txBody>
      </p:sp>
      <p:sp>
        <p:nvSpPr>
          <p:cNvPr id="5" name="Content Placeholder 2">
            <a:extLst>
              <a:ext uri="{FF2B5EF4-FFF2-40B4-BE49-F238E27FC236}">
                <a16:creationId xmlns:a16="http://schemas.microsoft.com/office/drawing/2014/main" id="{6C94ABE7-DC4F-4E21-BB5F-7E45233DEC1E}"/>
              </a:ext>
            </a:extLst>
          </p:cNvPr>
          <p:cNvSpPr>
            <a:spLocks noGrp="1"/>
          </p:cNvSpPr>
          <p:nvPr>
            <p:ph idx="1"/>
          </p:nvPr>
        </p:nvSpPr>
        <p:spPr>
          <a:xfrm>
            <a:off x="1464742" y="1921422"/>
            <a:ext cx="9795933" cy="3968751"/>
          </a:xfrm>
        </p:spPr>
        <p:txBody>
          <a:bodyPr>
            <a:normAutofit/>
          </a:bodyPr>
          <a:lstStyle/>
          <a:p>
            <a:pPr>
              <a:spcBef>
                <a:spcPts val="2400"/>
              </a:spcBef>
            </a:pPr>
            <a:r>
              <a:rPr lang="en-US" sz="3200" dirty="0"/>
              <a:t>Care (Foundational)</a:t>
            </a:r>
          </a:p>
          <a:p>
            <a:pPr>
              <a:spcBef>
                <a:spcPts val="2400"/>
              </a:spcBef>
            </a:pPr>
            <a:r>
              <a:rPr lang="en-US" sz="3200" dirty="0"/>
              <a:t>Sincerity</a:t>
            </a:r>
          </a:p>
          <a:p>
            <a:pPr>
              <a:spcBef>
                <a:spcPts val="2400"/>
              </a:spcBef>
            </a:pPr>
            <a:r>
              <a:rPr lang="en-US" sz="3200" dirty="0"/>
              <a:t>Reliability</a:t>
            </a:r>
          </a:p>
          <a:p>
            <a:pPr>
              <a:spcBef>
                <a:spcPts val="2400"/>
              </a:spcBef>
            </a:pPr>
            <a:r>
              <a:rPr lang="en-US" sz="3200" dirty="0"/>
              <a:t>Competence</a:t>
            </a:r>
          </a:p>
          <a:p>
            <a:pPr>
              <a:spcBef>
                <a:spcPts val="2400"/>
              </a:spcBef>
            </a:pPr>
            <a:endParaRPr lang="en-US" sz="2400" dirty="0"/>
          </a:p>
          <a:p>
            <a:pPr>
              <a:spcBef>
                <a:spcPts val="2400"/>
              </a:spcBef>
            </a:pPr>
            <a:endParaRPr lang="en-US" sz="2400" dirty="0"/>
          </a:p>
          <a:p>
            <a:pPr>
              <a:spcBef>
                <a:spcPts val="2400"/>
              </a:spcBef>
            </a:pPr>
            <a:endParaRPr lang="en-US" sz="2400" dirty="0"/>
          </a:p>
          <a:p>
            <a:pPr>
              <a:spcBef>
                <a:spcPts val="2400"/>
              </a:spcBef>
            </a:pPr>
            <a:endParaRPr lang="en-US" sz="2400" dirty="0"/>
          </a:p>
          <a:p>
            <a:pPr>
              <a:spcBef>
                <a:spcPts val="2400"/>
              </a:spcBef>
            </a:pPr>
            <a:endParaRPr lang="en-US" sz="2400" dirty="0"/>
          </a:p>
          <a:p>
            <a:pPr>
              <a:spcBef>
                <a:spcPts val="2400"/>
              </a:spcBef>
            </a:pPr>
            <a:endParaRPr lang="en-US" sz="2400" dirty="0"/>
          </a:p>
          <a:p>
            <a:pPr>
              <a:spcBef>
                <a:spcPts val="2400"/>
              </a:spcBef>
            </a:pPr>
            <a:endParaRPr lang="en-US" sz="2400" dirty="0"/>
          </a:p>
          <a:p>
            <a:pPr>
              <a:spcBef>
                <a:spcPts val="2400"/>
              </a:spcBef>
            </a:pPr>
            <a:endParaRPr lang="en-US" sz="2400" dirty="0"/>
          </a:p>
          <a:p>
            <a:pPr>
              <a:spcBef>
                <a:spcPts val="2400"/>
              </a:spcBef>
            </a:pPr>
            <a:endParaRPr lang="en-US" sz="2400" dirty="0"/>
          </a:p>
        </p:txBody>
      </p:sp>
    </p:spTree>
    <p:extLst>
      <p:ext uri="{BB962C8B-B14F-4D97-AF65-F5344CB8AC3E}">
        <p14:creationId xmlns:p14="http://schemas.microsoft.com/office/powerpoint/2010/main" val="1172454602"/>
      </p:ext>
    </p:extLst>
  </p:cSld>
  <p:clrMapOvr>
    <a:masterClrMapping/>
  </p:clrMapOvr>
</p:sld>
</file>

<file path=ppt/theme/theme1.xml><?xml version="1.0" encoding="utf-8"?>
<a:theme xmlns:a="http://schemas.openxmlformats.org/drawingml/2006/main" name="1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5_Northwestern Medicine Low Brand">
  <a:themeElements>
    <a:clrScheme name="Custom 3">
      <a:dk1>
        <a:srgbClr val="54585A"/>
      </a:dk1>
      <a:lt1>
        <a:sysClr val="window" lastClr="FFFFFF"/>
      </a:lt1>
      <a:dk2>
        <a:srgbClr val="61468B"/>
      </a:dk2>
      <a:lt2>
        <a:srgbClr val="917EAE"/>
      </a:lt2>
      <a:accent1>
        <a:srgbClr val="61468B"/>
      </a:accent1>
      <a:accent2>
        <a:srgbClr val="B1ACCE"/>
      </a:accent2>
      <a:accent3>
        <a:srgbClr val="00A144"/>
      </a:accent3>
      <a:accent4>
        <a:srgbClr val="CFD641"/>
      </a:accent4>
      <a:accent5>
        <a:srgbClr val="DF6426"/>
      </a:accent5>
      <a:accent6>
        <a:srgbClr val="EDAC1A"/>
      </a:accent6>
      <a:hlink>
        <a:srgbClr val="B1ACCE"/>
      </a:hlink>
      <a:folHlink>
        <a:srgbClr val="A9ABA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noAutofit/>
      </a:bodyPr>
      <a:lstStyle>
        <a:defPPr>
          <a:lnSpc>
            <a:spcPct val="90000"/>
          </a:lnSpc>
          <a:spcBef>
            <a:spcPts val="600"/>
          </a:spcBef>
          <a:defRPr sz="1850" spc="-50" dirty="0"/>
        </a:defPPr>
      </a:lstStyle>
    </a:txDef>
  </a:objectDefaults>
  <a:extraClrScheme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3_Northwestern Medicine Low Brand">
  <a:themeElements>
    <a:clrScheme name="Custom 3">
      <a:dk1>
        <a:srgbClr val="54585A"/>
      </a:dk1>
      <a:lt1>
        <a:sysClr val="window" lastClr="FFFFFF"/>
      </a:lt1>
      <a:dk2>
        <a:srgbClr val="61468B"/>
      </a:dk2>
      <a:lt2>
        <a:srgbClr val="917EAE"/>
      </a:lt2>
      <a:accent1>
        <a:srgbClr val="61468B"/>
      </a:accent1>
      <a:accent2>
        <a:srgbClr val="B1ACCE"/>
      </a:accent2>
      <a:accent3>
        <a:srgbClr val="00A144"/>
      </a:accent3>
      <a:accent4>
        <a:srgbClr val="CFD641"/>
      </a:accent4>
      <a:accent5>
        <a:srgbClr val="DF6426"/>
      </a:accent5>
      <a:accent6>
        <a:srgbClr val="EDAC1A"/>
      </a:accent6>
      <a:hlink>
        <a:srgbClr val="B1ACCE"/>
      </a:hlink>
      <a:folHlink>
        <a:srgbClr val="A9ABA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noAutofit/>
      </a:bodyPr>
      <a:lstStyle>
        <a:defPPr>
          <a:lnSpc>
            <a:spcPct val="90000"/>
          </a:lnSpc>
          <a:spcBef>
            <a:spcPts val="600"/>
          </a:spcBef>
          <a:defRPr sz="1850" spc="-50" dirty="0"/>
        </a:defPPr>
      </a:lstStyle>
    </a:txDef>
  </a:objectDefaults>
  <a:extraClrSchemeLst/>
</a:theme>
</file>

<file path=ppt/theme/theme13.xml><?xml version="1.0" encoding="utf-8"?>
<a:theme xmlns:a="http://schemas.openxmlformats.org/drawingml/2006/main" name="OMATheme">
  <a:themeElements>
    <a:clrScheme name="OMAPPT">
      <a:dk1>
        <a:srgbClr val="00245D"/>
      </a:dk1>
      <a:lt1>
        <a:sysClr val="window" lastClr="FFFFFF"/>
      </a:lt1>
      <a:dk2>
        <a:srgbClr val="00245D"/>
      </a:dk2>
      <a:lt2>
        <a:srgbClr val="7399C6"/>
      </a:lt2>
      <a:accent1>
        <a:srgbClr val="939BA1"/>
      </a:accent1>
      <a:accent2>
        <a:srgbClr val="B3AA7E"/>
      </a:accent2>
      <a:accent3>
        <a:srgbClr val="6E8878"/>
      </a:accent3>
      <a:accent4>
        <a:srgbClr val="87746A"/>
      </a:accent4>
      <a:accent5>
        <a:srgbClr val="595959"/>
      </a:accent5>
      <a:accent6>
        <a:srgbClr val="595959"/>
      </a:accent6>
      <a:hlink>
        <a:srgbClr val="00245D"/>
      </a:hlink>
      <a:folHlink>
        <a:srgbClr val="8438BD"/>
      </a:folHlink>
    </a:clrScheme>
    <a:fontScheme name="OMA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nchor="b">
        <a:noAutofit/>
      </a:bodyPr>
      <a:lstStyle>
        <a:defPPr marL="0" marR="0" indent="0" algn="l" defTabSz="914400" rtl="0" eaLnBrk="1" fontAlgn="auto" latinLnBrk="0" hangingPunct="1">
          <a:lnSpc>
            <a:spcPts val="2000"/>
          </a:lnSpc>
          <a:spcBef>
            <a:spcPts val="0"/>
          </a:spcBef>
          <a:spcAft>
            <a:spcPts val="0"/>
          </a:spcAft>
          <a:buClrTx/>
          <a:buSzTx/>
          <a:buFont typeface="Arial" pitchFamily="34" charset="0"/>
          <a:buNone/>
          <a:tabLst/>
          <a:defRPr kumimoji="0" sz="1400" b="0" i="0" u="none" strike="noStrike" kern="1200" cap="none" spc="0" normalizeH="0" baseline="0" noProof="0" dirty="0" smtClean="0">
            <a:ln>
              <a:noFill/>
            </a:ln>
            <a:solidFill>
              <a:schemeClr val="tx1"/>
            </a:solidFill>
            <a:effectLst/>
            <a:uLnTx/>
            <a:uFillTx/>
            <a:latin typeface="+mn-lt"/>
            <a:ea typeface="+mn-ea"/>
            <a:cs typeface="+mn-cs"/>
          </a:defRPr>
        </a:defPPr>
      </a:lstStyle>
    </a:txDef>
  </a:objectDefaults>
  <a:extraClrSchemeLst/>
</a:theme>
</file>

<file path=ppt/theme/theme1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6_Northwestern Medicine Low Brand">
  <a:themeElements>
    <a:clrScheme name="NM Colors">
      <a:dk1>
        <a:srgbClr val="54585A"/>
      </a:dk1>
      <a:lt1>
        <a:sysClr val="window" lastClr="FFFFFF"/>
      </a:lt1>
      <a:dk2>
        <a:srgbClr val="61468B"/>
      </a:dk2>
      <a:lt2>
        <a:srgbClr val="CFC7DC"/>
      </a:lt2>
      <a:accent1>
        <a:srgbClr val="917EAE"/>
      </a:accent1>
      <a:accent2>
        <a:srgbClr val="B0A2C5"/>
      </a:accent2>
      <a:accent3>
        <a:srgbClr val="00A144"/>
      </a:accent3>
      <a:accent4>
        <a:srgbClr val="CFD641"/>
      </a:accent4>
      <a:accent5>
        <a:srgbClr val="EDAC1A"/>
      </a:accent5>
      <a:accent6>
        <a:srgbClr val="DF6426"/>
      </a:accent6>
      <a:hlink>
        <a:srgbClr val="B1ACCE"/>
      </a:hlink>
      <a:folHlink>
        <a:srgbClr val="D4D5D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Northwestern Medicine Low Brand">
  <a:themeElements>
    <a:clrScheme name="Custom 3">
      <a:dk1>
        <a:srgbClr val="54585A"/>
      </a:dk1>
      <a:lt1>
        <a:sysClr val="window" lastClr="FFFFFF"/>
      </a:lt1>
      <a:dk2>
        <a:srgbClr val="61468B"/>
      </a:dk2>
      <a:lt2>
        <a:srgbClr val="917EAE"/>
      </a:lt2>
      <a:accent1>
        <a:srgbClr val="61468B"/>
      </a:accent1>
      <a:accent2>
        <a:srgbClr val="B1ACCE"/>
      </a:accent2>
      <a:accent3>
        <a:srgbClr val="00A144"/>
      </a:accent3>
      <a:accent4>
        <a:srgbClr val="CFD641"/>
      </a:accent4>
      <a:accent5>
        <a:srgbClr val="DF6426"/>
      </a:accent5>
      <a:accent6>
        <a:srgbClr val="EDAC1A"/>
      </a:accent6>
      <a:hlink>
        <a:srgbClr val="B1ACCE"/>
      </a:hlink>
      <a:folHlink>
        <a:srgbClr val="A9ABA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noAutofit/>
      </a:bodyPr>
      <a:lstStyle>
        <a:defPPr>
          <a:lnSpc>
            <a:spcPct val="90000"/>
          </a:lnSpc>
          <a:spcBef>
            <a:spcPts val="600"/>
          </a:spcBef>
          <a:defRPr sz="1850" spc="-50" dirty="0"/>
        </a:defPPr>
      </a:lstStyle>
    </a:txDef>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Northwestern Medicine Low Brand">
  <a:themeElements>
    <a:clrScheme name="NM Colors">
      <a:dk1>
        <a:srgbClr val="54585A"/>
      </a:dk1>
      <a:lt1>
        <a:sysClr val="window" lastClr="FFFFFF"/>
      </a:lt1>
      <a:dk2>
        <a:srgbClr val="61468B"/>
      </a:dk2>
      <a:lt2>
        <a:srgbClr val="CFC7DC"/>
      </a:lt2>
      <a:accent1>
        <a:srgbClr val="917EAE"/>
      </a:accent1>
      <a:accent2>
        <a:srgbClr val="B0A2C5"/>
      </a:accent2>
      <a:accent3>
        <a:srgbClr val="00A144"/>
      </a:accent3>
      <a:accent4>
        <a:srgbClr val="CFD641"/>
      </a:accent4>
      <a:accent5>
        <a:srgbClr val="EDAC1A"/>
      </a:accent5>
      <a:accent6>
        <a:srgbClr val="DF6426"/>
      </a:accent6>
      <a:hlink>
        <a:srgbClr val="B1ACCE"/>
      </a:hlink>
      <a:folHlink>
        <a:srgbClr val="D4D5D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Northwestern Medicine Low Brand">
  <a:themeElements>
    <a:clrScheme name="NM Colors">
      <a:dk1>
        <a:srgbClr val="54585A"/>
      </a:dk1>
      <a:lt1>
        <a:sysClr val="window" lastClr="FFFFFF"/>
      </a:lt1>
      <a:dk2>
        <a:srgbClr val="61468B"/>
      </a:dk2>
      <a:lt2>
        <a:srgbClr val="CFC7DC"/>
      </a:lt2>
      <a:accent1>
        <a:srgbClr val="917EAE"/>
      </a:accent1>
      <a:accent2>
        <a:srgbClr val="B0A2C5"/>
      </a:accent2>
      <a:accent3>
        <a:srgbClr val="00A144"/>
      </a:accent3>
      <a:accent4>
        <a:srgbClr val="CFD641"/>
      </a:accent4>
      <a:accent5>
        <a:srgbClr val="EDAC1A"/>
      </a:accent5>
      <a:accent6>
        <a:srgbClr val="DF6426"/>
      </a:accent6>
      <a:hlink>
        <a:srgbClr val="B1ACCE"/>
      </a:hlink>
      <a:folHlink>
        <a:srgbClr val="D4D5D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8_Northwestern Medicine Low Brand">
  <a:themeElements>
    <a:clrScheme name="NM Colors">
      <a:dk1>
        <a:srgbClr val="54585A"/>
      </a:dk1>
      <a:lt1>
        <a:sysClr val="window" lastClr="FFFFFF"/>
      </a:lt1>
      <a:dk2>
        <a:srgbClr val="61468B"/>
      </a:dk2>
      <a:lt2>
        <a:srgbClr val="CFC7DC"/>
      </a:lt2>
      <a:accent1>
        <a:srgbClr val="917EAE"/>
      </a:accent1>
      <a:accent2>
        <a:srgbClr val="B0A2C5"/>
      </a:accent2>
      <a:accent3>
        <a:srgbClr val="00A144"/>
      </a:accent3>
      <a:accent4>
        <a:srgbClr val="CFD641"/>
      </a:accent4>
      <a:accent5>
        <a:srgbClr val="EDAC1A"/>
      </a:accent5>
      <a:accent6>
        <a:srgbClr val="DF6426"/>
      </a:accent6>
      <a:hlink>
        <a:srgbClr val="B1ACCE"/>
      </a:hlink>
      <a:folHlink>
        <a:srgbClr val="D4D5D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2_Northwestern Medicine Low Brand">
  <a:themeElements>
    <a:clrScheme name="NM Colors">
      <a:dk1>
        <a:srgbClr val="54585A"/>
      </a:dk1>
      <a:lt1>
        <a:sysClr val="window" lastClr="FFFFFF"/>
      </a:lt1>
      <a:dk2>
        <a:srgbClr val="61468B"/>
      </a:dk2>
      <a:lt2>
        <a:srgbClr val="CFC7DC"/>
      </a:lt2>
      <a:accent1>
        <a:srgbClr val="917EAE"/>
      </a:accent1>
      <a:accent2>
        <a:srgbClr val="B0A2C5"/>
      </a:accent2>
      <a:accent3>
        <a:srgbClr val="00A144"/>
      </a:accent3>
      <a:accent4>
        <a:srgbClr val="CFD641"/>
      </a:accent4>
      <a:accent5>
        <a:srgbClr val="EDAC1A"/>
      </a:accent5>
      <a:accent6>
        <a:srgbClr val="DF6426"/>
      </a:accent6>
      <a:hlink>
        <a:srgbClr val="B1ACCE"/>
      </a:hlink>
      <a:folHlink>
        <a:srgbClr val="D4D5D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1770</Words>
  <Application>Microsoft Office PowerPoint</Application>
  <PresentationFormat>Widescreen</PresentationFormat>
  <Paragraphs>247</Paragraphs>
  <Slides>23</Slides>
  <Notes>8</Notes>
  <HiddenSlides>0</HiddenSlides>
  <MMClips>0</MMClips>
  <ScaleCrop>false</ScaleCrop>
  <HeadingPairs>
    <vt:vector size="4" baseType="variant">
      <vt:variant>
        <vt:lpstr>Theme</vt:lpstr>
      </vt:variant>
      <vt:variant>
        <vt:i4>16</vt:i4>
      </vt:variant>
      <vt:variant>
        <vt:lpstr>Slide Titles</vt:lpstr>
      </vt:variant>
      <vt:variant>
        <vt:i4>23</vt:i4>
      </vt:variant>
    </vt:vector>
  </HeadingPairs>
  <TitlesOfParts>
    <vt:vector size="39" baseType="lpstr">
      <vt:lpstr>1_Office Theme</vt:lpstr>
      <vt:lpstr>4_Northwestern Medicine Low Brand</vt:lpstr>
      <vt:lpstr>5_Office Theme</vt:lpstr>
      <vt:lpstr>Northwestern Medicine Low Brand</vt:lpstr>
      <vt:lpstr>1_Northwestern Medicine Low Brand</vt:lpstr>
      <vt:lpstr>2_Office Theme</vt:lpstr>
      <vt:lpstr>8_Northwestern Medicine Low Brand</vt:lpstr>
      <vt:lpstr>2_Northwestern Medicine Low Brand</vt:lpstr>
      <vt:lpstr>8_Office Theme</vt:lpstr>
      <vt:lpstr>5_Northwestern Medicine Low Brand</vt:lpstr>
      <vt:lpstr>3_Office Theme</vt:lpstr>
      <vt:lpstr>3_Northwestern Medicine Low Brand</vt:lpstr>
      <vt:lpstr>OMATheme</vt:lpstr>
      <vt:lpstr>4_Office Theme</vt:lpstr>
      <vt:lpstr>6_Office Theme</vt:lpstr>
      <vt:lpstr>6_Northwestern Medicine Low Brand</vt:lpstr>
      <vt:lpstr>Recovering from the Pandemic: The Role of Civility and Community</vt:lpstr>
      <vt:lpstr>Recovering from the Pandemic: The Role of Civility and Community</vt:lpstr>
      <vt:lpstr>PowerPoint Presentation</vt:lpstr>
      <vt:lpstr>PowerPoint Presentation</vt:lpstr>
      <vt:lpstr>Health Worker Wellbeing During COVID-19 Pandemic</vt:lpstr>
      <vt:lpstr>Organizational Climate and Culture</vt:lpstr>
      <vt:lpstr>PowerPoint Presentation</vt:lpstr>
      <vt:lpstr>Trust </vt:lpstr>
      <vt:lpstr>4 Assessment Domains of Trust </vt:lpstr>
      <vt:lpstr>Civility</vt:lpstr>
      <vt:lpstr>Fundamentals of Civility</vt:lpstr>
      <vt:lpstr>Be Aware </vt:lpstr>
      <vt:lpstr>PowerPoint Presentation</vt:lpstr>
      <vt:lpstr> Communicate Effectively</vt:lpstr>
      <vt:lpstr>PowerPoint Presentation</vt:lpstr>
      <vt:lpstr>Take Care of Yourself </vt:lpstr>
      <vt:lpstr>PowerPoint Presentation</vt:lpstr>
      <vt:lpstr>PowerPoint Presentation</vt:lpstr>
      <vt:lpstr>Community:  Teams are Greater than the Sum of their Parts</vt:lpstr>
      <vt:lpstr>PowerPoint Presentation</vt:lpstr>
      <vt:lpstr>Inner Work Life System</vt:lpstr>
      <vt:lpstr>Positive Inner Work Life</vt:lpstr>
      <vt:lpstr>PowerPoint Presentation</vt:lpstr>
    </vt:vector>
  </TitlesOfParts>
  <Company>NorthShore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Recovering from the Pandemic: The Role of Civility and Community</dc:title>
  <dc:creator>Alana Rivera</dc:creator>
  <cp:lastModifiedBy>Alana Rivera</cp:lastModifiedBy>
  <cp:revision>14</cp:revision>
  <dcterms:created xsi:type="dcterms:W3CDTF">2022-05-27T18:55:37Z</dcterms:created>
  <dcterms:modified xsi:type="dcterms:W3CDTF">2022-05-27T20:33:27Z</dcterms:modified>
</cp:coreProperties>
</file>