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5"/>
    <p:sldMasterId id="2147484288" r:id="rId6"/>
  </p:sldMasterIdLst>
  <p:notesMasterIdLst>
    <p:notesMasterId r:id="rId8"/>
  </p:notesMasterIdLst>
  <p:sldIdLst>
    <p:sldId id="262" r:id="rId7"/>
  </p:sldIdLst>
  <p:sldSz cx="27432000" cy="19202400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7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17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17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17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760">
          <p15:clr>
            <a:srgbClr val="A4A3A4"/>
          </p15:clr>
        </p15:guide>
        <p15:guide id="2" orient="horz" pos="2604">
          <p15:clr>
            <a:srgbClr val="A4A3A4"/>
          </p15:clr>
        </p15:guide>
        <p15:guide id="3" pos="8640">
          <p15:clr>
            <a:srgbClr val="A4A3A4"/>
          </p15:clr>
        </p15:guide>
        <p15:guide id="4" pos="6527">
          <p15:clr>
            <a:srgbClr val="A4A3A4"/>
          </p15:clr>
        </p15:guide>
        <p15:guide id="5" pos="330">
          <p15:clr>
            <a:srgbClr val="A4A3A4"/>
          </p15:clr>
        </p15:guide>
        <p15:guide id="6" pos="16950">
          <p15:clr>
            <a:srgbClr val="A4A3A4"/>
          </p15:clr>
        </p15:guide>
        <p15:guide id="7" pos="10356">
          <p15:clr>
            <a:srgbClr val="A4A3A4"/>
          </p15:clr>
        </p15:guide>
        <p15:guide id="8" pos="150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C124"/>
    <a:srgbClr val="005278"/>
    <a:srgbClr val="7F81BE"/>
    <a:srgbClr val="12175E"/>
    <a:srgbClr val="0B1034"/>
    <a:srgbClr val="62639C"/>
    <a:srgbClr val="4FB3CE"/>
    <a:srgbClr val="C1CD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07"/>
    <p:restoredTop sz="97453"/>
  </p:normalViewPr>
  <p:slideViewPr>
    <p:cSldViewPr>
      <p:cViewPr varScale="1">
        <p:scale>
          <a:sx n="22" d="100"/>
          <a:sy n="22" d="100"/>
        </p:scale>
        <p:origin x="1240" y="88"/>
      </p:cViewPr>
      <p:guideLst>
        <p:guide orient="horz" pos="11760"/>
        <p:guide orient="horz" pos="2604"/>
        <p:guide pos="8640"/>
        <p:guide pos="6527"/>
        <p:guide pos="330"/>
        <p:guide pos="16950"/>
        <p:guide pos="10356"/>
        <p:guide pos="150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een, Patricia" userId="bef831ef-837a-41d7-b6b0-1de0a1413703" providerId="ADAL" clId="{B9BB6536-CFD9-4908-A827-C6F0612F2116}"/>
    <pc:docChg chg="undo custSel modSld">
      <pc:chgData name="Green, Patricia" userId="bef831ef-837a-41d7-b6b0-1de0a1413703" providerId="ADAL" clId="{B9BB6536-CFD9-4908-A827-C6F0612F2116}" dt="2021-09-27T21:16:25.737" v="1986" actId="113"/>
      <pc:docMkLst>
        <pc:docMk/>
      </pc:docMkLst>
      <pc:sldChg chg="addSp delSp modSp mod">
        <pc:chgData name="Green, Patricia" userId="bef831ef-837a-41d7-b6b0-1de0a1413703" providerId="ADAL" clId="{B9BB6536-CFD9-4908-A827-C6F0612F2116}" dt="2021-09-27T21:16:25.737" v="1986" actId="113"/>
        <pc:sldMkLst>
          <pc:docMk/>
          <pc:sldMk cId="0" sldId="262"/>
        </pc:sldMkLst>
        <pc:spChg chg="mod">
          <ac:chgData name="Green, Patricia" userId="bef831ef-837a-41d7-b6b0-1de0a1413703" providerId="ADAL" clId="{B9BB6536-CFD9-4908-A827-C6F0612F2116}" dt="2021-09-27T20:55:02.736" v="1505" actId="1076"/>
          <ac:spMkLst>
            <pc:docMk/>
            <pc:sldMk cId="0" sldId="262"/>
            <ac:spMk id="2" creationId="{B8E08394-66A0-4779-B065-C42059A34CF5}"/>
          </ac:spMkLst>
        </pc:spChg>
        <pc:spChg chg="add del mod">
          <ac:chgData name="Green, Patricia" userId="bef831ef-837a-41d7-b6b0-1de0a1413703" providerId="ADAL" clId="{B9BB6536-CFD9-4908-A827-C6F0612F2116}" dt="2021-09-27T20:53:52.108" v="1411" actId="478"/>
          <ac:spMkLst>
            <pc:docMk/>
            <pc:sldMk cId="0" sldId="262"/>
            <ac:spMk id="6" creationId="{E417AA6D-AB89-416A-835B-5A190F7E1BEF}"/>
          </ac:spMkLst>
        </pc:spChg>
        <pc:spChg chg="add mod">
          <ac:chgData name="Green, Patricia" userId="bef831ef-837a-41d7-b6b0-1de0a1413703" providerId="ADAL" clId="{B9BB6536-CFD9-4908-A827-C6F0612F2116}" dt="2021-09-27T21:15:03.502" v="1974" actId="1076"/>
          <ac:spMkLst>
            <pc:docMk/>
            <pc:sldMk cId="0" sldId="262"/>
            <ac:spMk id="7" creationId="{E9B2ECA7-D308-48C8-9CB2-95647EFB0BB3}"/>
          </ac:spMkLst>
        </pc:spChg>
        <pc:spChg chg="del">
          <ac:chgData name="Green, Patricia" userId="bef831ef-837a-41d7-b6b0-1de0a1413703" providerId="ADAL" clId="{B9BB6536-CFD9-4908-A827-C6F0612F2116}" dt="2021-09-27T20:49:26.719" v="1153" actId="478"/>
          <ac:spMkLst>
            <pc:docMk/>
            <pc:sldMk cId="0" sldId="262"/>
            <ac:spMk id="8" creationId="{C4B57DCD-3A74-4A47-ACE2-884D3A780155}"/>
          </ac:spMkLst>
        </pc:spChg>
        <pc:spChg chg="mod">
          <ac:chgData name="Green, Patricia" userId="bef831ef-837a-41d7-b6b0-1de0a1413703" providerId="ADAL" clId="{B9BB6536-CFD9-4908-A827-C6F0612F2116}" dt="2021-09-27T21:15:38.671" v="1979" actId="1076"/>
          <ac:spMkLst>
            <pc:docMk/>
            <pc:sldMk cId="0" sldId="262"/>
            <ac:spMk id="9" creationId="{F9987B78-32E0-44B0-85FA-D71D8033925D}"/>
          </ac:spMkLst>
        </pc:spChg>
        <pc:spChg chg="mod">
          <ac:chgData name="Green, Patricia" userId="bef831ef-837a-41d7-b6b0-1de0a1413703" providerId="ADAL" clId="{B9BB6536-CFD9-4908-A827-C6F0612F2116}" dt="2021-09-27T21:15:24.645" v="1976" actId="1076"/>
          <ac:spMkLst>
            <pc:docMk/>
            <pc:sldMk cId="0" sldId="262"/>
            <ac:spMk id="15" creationId="{4549028E-7683-4EAA-90E9-3852AB66942C}"/>
          </ac:spMkLst>
        </pc:spChg>
        <pc:spChg chg="add del mod">
          <ac:chgData name="Green, Patricia" userId="bef831ef-837a-41d7-b6b0-1de0a1413703" providerId="ADAL" clId="{B9BB6536-CFD9-4908-A827-C6F0612F2116}" dt="2021-09-27T21:13:08.181" v="1892"/>
          <ac:spMkLst>
            <pc:docMk/>
            <pc:sldMk cId="0" sldId="262"/>
            <ac:spMk id="31" creationId="{87DC239D-3406-4B21-B97A-9BE18969FE9D}"/>
          </ac:spMkLst>
        </pc:spChg>
        <pc:spChg chg="add mod">
          <ac:chgData name="Green, Patricia" userId="bef831ef-837a-41d7-b6b0-1de0a1413703" providerId="ADAL" clId="{B9BB6536-CFD9-4908-A827-C6F0612F2116}" dt="2021-09-27T21:14:26.740" v="1965" actId="1076"/>
          <ac:spMkLst>
            <pc:docMk/>
            <pc:sldMk cId="0" sldId="262"/>
            <ac:spMk id="32" creationId="{230506B7-5BA4-4009-96A6-1829289BCC68}"/>
          </ac:spMkLst>
        </pc:spChg>
        <pc:spChg chg="del mod">
          <ac:chgData name="Green, Patricia" userId="bef831ef-837a-41d7-b6b0-1de0a1413703" providerId="ADAL" clId="{B9BB6536-CFD9-4908-A827-C6F0612F2116}" dt="2021-09-27T20:50:02.787" v="1162" actId="478"/>
          <ac:spMkLst>
            <pc:docMk/>
            <pc:sldMk cId="0" sldId="262"/>
            <ac:spMk id="34" creationId="{AC3E1717-2B7F-4E4A-853D-AB82412A04CA}"/>
          </ac:spMkLst>
        </pc:spChg>
        <pc:spChg chg="mod">
          <ac:chgData name="Green, Patricia" userId="bef831ef-837a-41d7-b6b0-1de0a1413703" providerId="ADAL" clId="{B9BB6536-CFD9-4908-A827-C6F0612F2116}" dt="2021-09-27T21:16:25.737" v="1986" actId="113"/>
          <ac:spMkLst>
            <pc:docMk/>
            <pc:sldMk cId="0" sldId="262"/>
            <ac:spMk id="37" creationId="{0C36C372-93CC-41C5-9E09-DB877FDA683A}"/>
          </ac:spMkLst>
        </pc:spChg>
        <pc:spChg chg="mod">
          <ac:chgData name="Green, Patricia" userId="bef831ef-837a-41d7-b6b0-1de0a1413703" providerId="ADAL" clId="{B9BB6536-CFD9-4908-A827-C6F0612F2116}" dt="2021-09-27T21:15:35.013" v="1978" actId="1076"/>
          <ac:spMkLst>
            <pc:docMk/>
            <pc:sldMk cId="0" sldId="262"/>
            <ac:spMk id="15365" creationId="{68E4F7A9-DF8C-4223-BEDB-F204B689C2F0}"/>
          </ac:spMkLst>
        </pc:spChg>
        <pc:spChg chg="mod">
          <ac:chgData name="Green, Patricia" userId="bef831ef-837a-41d7-b6b0-1de0a1413703" providerId="ADAL" clId="{B9BB6536-CFD9-4908-A827-C6F0612F2116}" dt="2021-09-27T21:15:28.797" v="1977" actId="1076"/>
          <ac:spMkLst>
            <pc:docMk/>
            <pc:sldMk cId="0" sldId="262"/>
            <ac:spMk id="15369" creationId="{70182DEC-CBBA-41F4-875D-43A6FFA62E1E}"/>
          </ac:spMkLst>
        </pc:spChg>
        <pc:spChg chg="del">
          <ac:chgData name="Green, Patricia" userId="bef831ef-837a-41d7-b6b0-1de0a1413703" providerId="ADAL" clId="{B9BB6536-CFD9-4908-A827-C6F0612F2116}" dt="2021-09-27T20:49:44.030" v="1157" actId="478"/>
          <ac:spMkLst>
            <pc:docMk/>
            <pc:sldMk cId="0" sldId="262"/>
            <ac:spMk id="15370" creationId="{3AEA0F64-E972-4E9F-9774-9B4BF38905B0}"/>
          </ac:spMkLst>
        </pc:spChg>
        <pc:spChg chg="del">
          <ac:chgData name="Green, Patricia" userId="bef831ef-837a-41d7-b6b0-1de0a1413703" providerId="ADAL" clId="{B9BB6536-CFD9-4908-A827-C6F0612F2116}" dt="2021-09-27T20:49:57.427" v="1160" actId="478"/>
          <ac:spMkLst>
            <pc:docMk/>
            <pc:sldMk cId="0" sldId="262"/>
            <ac:spMk id="15373" creationId="{C60FE522-2DE2-4CF2-AA80-FADA7B6CA0A7}"/>
          </ac:spMkLst>
        </pc:spChg>
        <pc:spChg chg="mod">
          <ac:chgData name="Green, Patricia" userId="bef831ef-837a-41d7-b6b0-1de0a1413703" providerId="ADAL" clId="{B9BB6536-CFD9-4908-A827-C6F0612F2116}" dt="2021-09-27T20:53:31.245" v="1410" actId="20577"/>
          <ac:spMkLst>
            <pc:docMk/>
            <pc:sldMk cId="0" sldId="262"/>
            <ac:spMk id="15379" creationId="{3C27A926-91FA-4143-BB9A-2FCFEA552645}"/>
          </ac:spMkLst>
        </pc:spChg>
        <pc:graphicFrameChg chg="del mod">
          <ac:chgData name="Green, Patricia" userId="bef831ef-837a-41d7-b6b0-1de0a1413703" providerId="ADAL" clId="{B9BB6536-CFD9-4908-A827-C6F0612F2116}" dt="2021-09-27T20:49:48.412" v="1159" actId="478"/>
          <ac:graphicFrameMkLst>
            <pc:docMk/>
            <pc:sldMk cId="0" sldId="262"/>
            <ac:graphicFrameMk id="40" creationId="{97DD290A-8709-4E5B-97D3-D98685DDF646}"/>
          </ac:graphicFrameMkLst>
        </pc:graphicFrameChg>
        <pc:graphicFrameChg chg="del mod">
          <ac:chgData name="Green, Patricia" userId="bef831ef-837a-41d7-b6b0-1de0a1413703" providerId="ADAL" clId="{B9BB6536-CFD9-4908-A827-C6F0612F2116}" dt="2021-09-27T20:49:40.272" v="1156" actId="478"/>
          <ac:graphicFrameMkLst>
            <pc:docMk/>
            <pc:sldMk cId="0" sldId="262"/>
            <ac:graphicFrameMk id="41" creationId="{1B25B02D-4915-4A23-BCD2-54B31510D0C9}"/>
          </ac:graphicFrameMkLst>
        </pc:graphicFrameChg>
        <pc:picChg chg="add mod">
          <ac:chgData name="Green, Patricia" userId="bef831ef-837a-41d7-b6b0-1de0a1413703" providerId="ADAL" clId="{B9BB6536-CFD9-4908-A827-C6F0612F2116}" dt="2021-09-27T21:15:10.683" v="1975" actId="1076"/>
          <ac:picMkLst>
            <pc:docMk/>
            <pc:sldMk cId="0" sldId="262"/>
            <ac:picMk id="5" creationId="{32261931-53CB-4538-9F8A-4DC24373ACF0}"/>
          </ac:picMkLst>
        </pc:picChg>
        <pc:picChg chg="add mod">
          <ac:chgData name="Green, Patricia" userId="bef831ef-837a-41d7-b6b0-1de0a1413703" providerId="ADAL" clId="{B9BB6536-CFD9-4908-A827-C6F0612F2116}" dt="2021-09-27T21:11:16.444" v="1852" actId="14100"/>
          <ac:picMkLst>
            <pc:docMk/>
            <pc:sldMk cId="0" sldId="262"/>
            <ac:picMk id="11" creationId="{D93EC1EF-0629-4E4F-87C2-D03436B1387A}"/>
          </ac:picMkLst>
        </pc:picChg>
        <pc:picChg chg="add mod">
          <ac:chgData name="Green, Patricia" userId="bef831ef-837a-41d7-b6b0-1de0a1413703" providerId="ADAL" clId="{B9BB6536-CFD9-4908-A827-C6F0612F2116}" dt="2021-09-27T21:11:20.409" v="1853" actId="1076"/>
          <ac:picMkLst>
            <pc:docMk/>
            <pc:sldMk cId="0" sldId="262"/>
            <ac:picMk id="13" creationId="{CDC7D0A8-4514-4529-954D-5D835C15FA1A}"/>
          </ac:picMkLst>
        </pc:picChg>
        <pc:picChg chg="add mod">
          <ac:chgData name="Green, Patricia" userId="bef831ef-837a-41d7-b6b0-1de0a1413703" providerId="ADAL" clId="{B9BB6536-CFD9-4908-A827-C6F0612F2116}" dt="2021-09-27T21:11:23.466" v="1854" actId="1076"/>
          <ac:picMkLst>
            <pc:docMk/>
            <pc:sldMk cId="0" sldId="262"/>
            <ac:picMk id="16" creationId="{EBE569B8-714C-47F4-9F40-29EBB0122CAA}"/>
          </ac:picMkLst>
        </pc:picChg>
        <pc:picChg chg="add mod">
          <ac:chgData name="Green, Patricia" userId="bef831ef-837a-41d7-b6b0-1de0a1413703" providerId="ADAL" clId="{B9BB6536-CFD9-4908-A827-C6F0612F2116}" dt="2021-09-27T21:10:33.813" v="1844" actId="1076"/>
          <ac:picMkLst>
            <pc:docMk/>
            <pc:sldMk cId="0" sldId="262"/>
            <ac:picMk id="18" creationId="{51E92980-4C02-4610-A01E-8204A669112A}"/>
          </ac:picMkLst>
        </pc:picChg>
        <pc:picChg chg="add mod">
          <ac:chgData name="Green, Patricia" userId="bef831ef-837a-41d7-b6b0-1de0a1413703" providerId="ADAL" clId="{B9BB6536-CFD9-4908-A827-C6F0612F2116}" dt="2021-09-27T21:10:49.576" v="1849" actId="1076"/>
          <ac:picMkLst>
            <pc:docMk/>
            <pc:sldMk cId="0" sldId="262"/>
            <ac:picMk id="20" creationId="{45D316C3-084F-43EB-93C6-B46C9E63D2F5}"/>
          </ac:picMkLst>
        </pc:picChg>
        <pc:picChg chg="add mod">
          <ac:chgData name="Green, Patricia" userId="bef831ef-837a-41d7-b6b0-1de0a1413703" providerId="ADAL" clId="{B9BB6536-CFD9-4908-A827-C6F0612F2116}" dt="2021-09-27T21:10:44.887" v="1848" actId="14100"/>
          <ac:picMkLst>
            <pc:docMk/>
            <pc:sldMk cId="0" sldId="262"/>
            <ac:picMk id="22" creationId="{C16215E9-440B-4523-B4F9-CB7222EC7314}"/>
          </ac:picMkLst>
        </pc:picChg>
        <pc:picChg chg="add del mod">
          <ac:chgData name="Green, Patricia" userId="bef831ef-837a-41d7-b6b0-1de0a1413703" providerId="ADAL" clId="{B9BB6536-CFD9-4908-A827-C6F0612F2116}" dt="2021-09-27T21:05:41.032" v="1793"/>
          <ac:picMkLst>
            <pc:docMk/>
            <pc:sldMk cId="0" sldId="262"/>
            <ac:picMk id="24" creationId="{A7BC47A2-ED84-4D05-9D16-BD6D30F4016B}"/>
          </ac:picMkLst>
        </pc:picChg>
        <pc:picChg chg="add mod">
          <ac:chgData name="Green, Patricia" userId="bef831ef-837a-41d7-b6b0-1de0a1413703" providerId="ADAL" clId="{B9BB6536-CFD9-4908-A827-C6F0612F2116}" dt="2021-09-27T21:10:05.192" v="1837" actId="1076"/>
          <ac:picMkLst>
            <pc:docMk/>
            <pc:sldMk cId="0" sldId="262"/>
            <ac:picMk id="26" creationId="{946A452A-A4EE-4C91-AD46-06D70EA8BF8D}"/>
          </ac:picMkLst>
        </pc:picChg>
        <pc:picChg chg="add mod">
          <ac:chgData name="Green, Patricia" userId="bef831ef-837a-41d7-b6b0-1de0a1413703" providerId="ADAL" clId="{B9BB6536-CFD9-4908-A827-C6F0612F2116}" dt="2021-09-27T21:10:16.207" v="1840" actId="1076"/>
          <ac:picMkLst>
            <pc:docMk/>
            <pc:sldMk cId="0" sldId="262"/>
            <ac:picMk id="28" creationId="{911084FC-C2F8-4B0F-AF19-5EA53260B14A}"/>
          </ac:picMkLst>
        </pc:picChg>
        <pc:picChg chg="add mod">
          <ac:chgData name="Green, Patricia" userId="bef831ef-837a-41d7-b6b0-1de0a1413703" providerId="ADAL" clId="{B9BB6536-CFD9-4908-A827-C6F0612F2116}" dt="2021-09-27T21:10:30.858" v="1843" actId="1076"/>
          <ac:picMkLst>
            <pc:docMk/>
            <pc:sldMk cId="0" sldId="262"/>
            <ac:picMk id="30" creationId="{AD8AE416-B6F6-4600-A555-A72EE6FF1EE5}"/>
          </ac:picMkLst>
        </pc:picChg>
        <pc:picChg chg="del">
          <ac:chgData name="Green, Patricia" userId="bef831ef-837a-41d7-b6b0-1de0a1413703" providerId="ADAL" clId="{B9BB6536-CFD9-4908-A827-C6F0612F2116}" dt="2021-09-27T20:46:49.367" v="1029" actId="478"/>
          <ac:picMkLst>
            <pc:docMk/>
            <pc:sldMk cId="0" sldId="262"/>
            <ac:picMk id="15383" creationId="{4DD65CAA-79FE-4140-9660-3480F9ADA8CD}"/>
          </ac:picMkLst>
        </pc:picChg>
        <pc:picChg chg="del">
          <ac:chgData name="Green, Patricia" userId="bef831ef-837a-41d7-b6b0-1de0a1413703" providerId="ADAL" clId="{B9BB6536-CFD9-4908-A827-C6F0612F2116}" dt="2021-09-27T20:36:15.714" v="99" actId="478"/>
          <ac:picMkLst>
            <pc:docMk/>
            <pc:sldMk cId="0" sldId="262"/>
            <ac:picMk id="15385" creationId="{726BB8F7-9D6E-4024-B7FA-1AE470AE5359}"/>
          </ac:picMkLst>
        </pc:picChg>
        <pc:picChg chg="add del">
          <ac:chgData name="Green, Patricia" userId="bef831ef-837a-41d7-b6b0-1de0a1413703" providerId="ADAL" clId="{B9BB6536-CFD9-4908-A827-C6F0612F2116}" dt="2021-09-27T20:54:14.260" v="1414"/>
          <ac:picMkLst>
            <pc:docMk/>
            <pc:sldMk cId="0" sldId="262"/>
            <ac:picMk id="15389" creationId="{550C0861-B80A-4677-BDBD-DC69D1917FBC}"/>
          </ac:picMkLst>
        </pc:picChg>
      </pc:sldChg>
    </pc:docChg>
  </pc:docChgLst>
  <pc:docChgLst>
    <pc:chgData name="Green, Patricia" userId="bef831ef-837a-41d7-b6b0-1de0a1413703" providerId="ADAL" clId="{CF76646E-4421-48D1-9315-387EF8A8D507}"/>
    <pc:docChg chg="modSld">
      <pc:chgData name="Green, Patricia" userId="bef831ef-837a-41d7-b6b0-1de0a1413703" providerId="ADAL" clId="{CF76646E-4421-48D1-9315-387EF8A8D507}" dt="2021-10-23T13:26:40.954" v="23" actId="1076"/>
      <pc:docMkLst>
        <pc:docMk/>
      </pc:docMkLst>
      <pc:sldChg chg="modSp mod">
        <pc:chgData name="Green, Patricia" userId="bef831ef-837a-41d7-b6b0-1de0a1413703" providerId="ADAL" clId="{CF76646E-4421-48D1-9315-387EF8A8D507}" dt="2021-10-23T13:26:40.954" v="23" actId="1076"/>
        <pc:sldMkLst>
          <pc:docMk/>
          <pc:sldMk cId="0" sldId="262"/>
        </pc:sldMkLst>
        <pc:spChg chg="mod">
          <ac:chgData name="Green, Patricia" userId="bef831ef-837a-41d7-b6b0-1de0a1413703" providerId="ADAL" clId="{CF76646E-4421-48D1-9315-387EF8A8D507}" dt="2021-10-23T13:26:40.954" v="23" actId="1076"/>
          <ac:spMkLst>
            <pc:docMk/>
            <pc:sldMk cId="0" sldId="262"/>
            <ac:spMk id="37" creationId="{0C36C372-93CC-41C5-9E09-DB877FDA683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C3AD803-262F-4252-A139-E5B78736B42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6888" cy="466725"/>
          </a:xfrm>
          <a:prstGeom prst="rect">
            <a:avLst/>
          </a:prstGeom>
        </p:spPr>
        <p:txBody>
          <a:bodyPr vert="horz" lIns="22641" tIns="11320" rIns="22641" bIns="11320" rtlCol="0"/>
          <a:lstStyle>
            <a:lvl1pPr algn="l">
              <a:defRPr sz="300">
                <a:latin typeface="Times" charset="0"/>
                <a:ea typeface="MS PGothic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4AF426-05E7-4E99-9175-CE9EF09F0D3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22641" tIns="11320" rIns="22641" bIns="11320" rtlCol="0"/>
          <a:lstStyle>
            <a:lvl1pPr algn="r">
              <a:defRPr sz="300">
                <a:latin typeface="Times" charset="0"/>
                <a:ea typeface="MS PGothic" charset="-128"/>
              </a:defRPr>
            </a:lvl1pPr>
          </a:lstStyle>
          <a:p>
            <a:pPr>
              <a:defRPr/>
            </a:pPr>
            <a:fld id="{EB6B83CB-89EC-49E1-ADFB-4066DE4AD2D4}" type="datetimeFigureOut">
              <a:rPr lang="en-US"/>
              <a:pPr>
                <a:defRPr/>
              </a:pPr>
              <a:t>10/22/2021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43206A6-17A2-4688-8E6E-58E3B1C8513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265238" y="1162050"/>
            <a:ext cx="447992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22641" tIns="11320" rIns="22641" bIns="113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9B6434B0-7380-426A-A7E9-44D7B1E0AD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0088" y="4473575"/>
            <a:ext cx="5610225" cy="3660775"/>
          </a:xfrm>
          <a:prstGeom prst="rect">
            <a:avLst/>
          </a:prstGeom>
        </p:spPr>
        <p:txBody>
          <a:bodyPr vert="horz" lIns="22641" tIns="11320" rIns="22641" bIns="113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8664BA-D394-428C-976E-B79691FB27D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6888" cy="466725"/>
          </a:xfrm>
          <a:prstGeom prst="rect">
            <a:avLst/>
          </a:prstGeom>
        </p:spPr>
        <p:txBody>
          <a:bodyPr vert="horz" lIns="22641" tIns="11320" rIns="22641" bIns="11320" rtlCol="0" anchor="b"/>
          <a:lstStyle>
            <a:lvl1pPr algn="l">
              <a:defRPr sz="300">
                <a:latin typeface="Times" charset="0"/>
                <a:ea typeface="MS PGothic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FBEDA1-00C0-4243-9B51-9895958BE6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wrap="square" lIns="22641" tIns="11320" rIns="22641" bIns="11320" numCol="1" anchor="b" anchorCtr="0" compatLnSpc="1">
            <a:prstTxWarp prst="textNoShape">
              <a:avLst/>
            </a:prstTxWarp>
          </a:bodyPr>
          <a:lstStyle>
            <a:lvl1pPr algn="r">
              <a:defRPr sz="300" smtClean="0"/>
            </a:lvl1pPr>
          </a:lstStyle>
          <a:p>
            <a:pPr>
              <a:defRPr/>
            </a:pPr>
            <a:fld id="{69676FDF-D523-4F50-8B75-C8F31DCEC0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0" y="3143250"/>
            <a:ext cx="20574000" cy="66849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9000" y="10085388"/>
            <a:ext cx="20574000" cy="46370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9B4DC3-3C03-4A95-897C-53A12BEB0C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85950" y="17797463"/>
            <a:ext cx="6172200" cy="10223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Times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0C8477CE-41B3-4691-B8D1-19BA49BD34F8}" type="datetimeFigureOut">
              <a:rPr lang="en-US" altLang="en-US"/>
              <a:pPr>
                <a:defRPr/>
              </a:pPr>
              <a:t>10/22/2021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A8201-E833-430C-B5F4-532B6A843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086850" y="17797463"/>
            <a:ext cx="9258300" cy="1022350"/>
          </a:xfrm>
          <a:prstGeom prst="rect">
            <a:avLst/>
          </a:prstGeom>
        </p:spPr>
        <p:txBody>
          <a:bodyPr/>
          <a:lstStyle>
            <a:lvl1pPr>
              <a:defRPr>
                <a:latin typeface="Times" panose="02020603050405020304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F2A010-4F41-4C67-9CD0-734E72174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373850" y="17797463"/>
            <a:ext cx="6172200" cy="10223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B7FF9352-6F59-43AC-B452-8A934E5293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1205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5950" y="1022350"/>
            <a:ext cx="23660100" cy="37115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85950" y="5111750"/>
            <a:ext cx="23660100" cy="121840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2C4275-23BF-49DC-B047-AECDE87175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85950" y="17797463"/>
            <a:ext cx="6172200" cy="10223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Times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FF2B4417-E9D8-45DF-B73F-D08D0A8F326F}" type="datetimeFigureOut">
              <a:rPr lang="en-US" altLang="en-US"/>
              <a:pPr>
                <a:defRPr/>
              </a:pPr>
              <a:t>10/22/2021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275DE7-914D-4135-9B17-7A3027E66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086850" y="17797463"/>
            <a:ext cx="9258300" cy="1022350"/>
          </a:xfrm>
          <a:prstGeom prst="rect">
            <a:avLst/>
          </a:prstGeom>
        </p:spPr>
        <p:txBody>
          <a:bodyPr/>
          <a:lstStyle>
            <a:lvl1pPr>
              <a:defRPr>
                <a:latin typeface="Times" panose="02020603050405020304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E747C0-512C-4C4E-84FD-B55785C95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373850" y="17797463"/>
            <a:ext cx="6172200" cy="10223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7E5CE311-89BB-47BD-ACF3-EACBFE8D36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1812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9631025" y="1022350"/>
            <a:ext cx="5915025" cy="16273463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85950" y="1022350"/>
            <a:ext cx="17592675" cy="162734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5D4C20-C824-4472-A20F-CE11076775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85950" y="17797463"/>
            <a:ext cx="6172200" cy="10223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Times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42DFA9BC-D883-4F76-97F9-A72FD76DC77C}" type="datetimeFigureOut">
              <a:rPr lang="en-US" altLang="en-US"/>
              <a:pPr>
                <a:defRPr/>
              </a:pPr>
              <a:t>10/22/2021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209660-DC5C-46F3-9A99-3757B206F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086850" y="17797463"/>
            <a:ext cx="9258300" cy="1022350"/>
          </a:xfrm>
          <a:prstGeom prst="rect">
            <a:avLst/>
          </a:prstGeom>
        </p:spPr>
        <p:txBody>
          <a:bodyPr/>
          <a:lstStyle>
            <a:lvl1pPr>
              <a:defRPr>
                <a:latin typeface="Times" panose="02020603050405020304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B36D32-E1AB-4243-8B26-94ABD9972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373850" y="17797463"/>
            <a:ext cx="6172200" cy="10223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DD35D477-4709-4CD2-98FC-004D7F534B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3149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0" y="3143250"/>
            <a:ext cx="20574000" cy="66849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9000" y="10085388"/>
            <a:ext cx="20574000" cy="463708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64A90-1AA7-4236-B39E-0037A8EEE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35B67-8383-4032-836B-9CB6B40C2326}" type="datetimeFigureOut">
              <a:rPr lang="en-US"/>
              <a:pPr>
                <a:defRPr/>
              </a:pPr>
              <a:t>10/22/2021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CEE61-7A82-41F7-8B71-3404E88F5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DDCC80-F658-4859-9A6F-589C97643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87C3F-AA7D-4ACC-A1C6-EBB46BAA15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1075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B1FB15-7F9E-42D4-A239-22DDDCA08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F01BD-BDFF-4BFD-B493-FBC1B7C20C28}" type="datetimeFigureOut">
              <a:rPr lang="en-US"/>
              <a:pPr>
                <a:defRPr/>
              </a:pPr>
              <a:t>10/22/2021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D93203-E30C-4193-8709-F110D4950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F7A2A8-CEE2-49B7-A96D-227C7BFB6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C16B6-F940-41E5-A9C3-9A87282E97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72788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1663" y="4787900"/>
            <a:ext cx="23660100" cy="79867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1663" y="12850813"/>
            <a:ext cx="23660100" cy="420052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967410-B2EB-42C8-A368-41F47FB1C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C3C1B9-E1BC-4620-B7F6-01CCDAB72B4B}" type="datetimeFigureOut">
              <a:rPr lang="en-US"/>
              <a:pPr>
                <a:defRPr/>
              </a:pPr>
              <a:t>10/22/2021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EBEDC-E292-4768-8DF9-125A9E964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12430-D06D-414C-AC82-6AA78ED6B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CFFEFD-692D-4306-B74F-1358DC682A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62287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5950" y="5111750"/>
            <a:ext cx="11753850" cy="121840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92200" y="5111750"/>
            <a:ext cx="11753850" cy="121840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EB93A8E-9D83-4059-8A04-0DF606A85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514A83-0C75-46D1-AFCB-882E82CFD55A}" type="datetimeFigureOut">
              <a:rPr lang="en-US"/>
              <a:pPr>
                <a:defRPr/>
              </a:pPr>
              <a:t>10/22/2021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6F95DBD-7F99-4E84-880C-510166873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B8AA2AF-E7B9-425E-8111-2B7B0CC00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C1881-4202-4368-B1C6-4A7EF11380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0396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125" y="1022350"/>
            <a:ext cx="23660100" cy="37115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9125" y="4706938"/>
            <a:ext cx="11606213" cy="2306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9125" y="7013575"/>
            <a:ext cx="11606213" cy="103171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3887450" y="4706938"/>
            <a:ext cx="11661775" cy="2306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3887450" y="7013575"/>
            <a:ext cx="11661775" cy="103171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06B61FF-72FE-447D-A330-174E71C4C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8B48C-37C4-4A75-9747-0AE680136797}" type="datetimeFigureOut">
              <a:rPr lang="en-US"/>
              <a:pPr>
                <a:defRPr/>
              </a:pPr>
              <a:t>10/22/2021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EB388DD-D39E-404F-B7F4-44B609A34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3A8D608-AA21-4244-B358-093B995EC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627B77-D0A1-4D0D-AD9D-238DE860BC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2966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E599B66-9A47-4EED-96C7-2AED96DAC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9A6F5-DC78-474D-AB42-4E004EE0716C}" type="datetimeFigureOut">
              <a:rPr lang="en-US"/>
              <a:pPr>
                <a:defRPr/>
              </a:pPr>
              <a:t>10/22/2021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0671DFA-66C8-4949-A5C5-FE3C4DA71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1B96003-D2F1-493D-A1DB-E31CEE9F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2AF931-F39A-49E0-9CE2-535391CB2A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78081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CF9D305-5F2E-4867-A17B-CCBDD49A9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3D0B2-EDB7-4F9F-A6BB-222A69FF9604}" type="datetimeFigureOut">
              <a:rPr lang="en-US"/>
              <a:pPr>
                <a:defRPr/>
              </a:pPr>
              <a:t>10/22/2021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1926DBD-50E3-4ACC-8AB9-802819F5B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2B93782-86E0-49AF-96D4-047DFA1E6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3B7CC2-975D-4A2C-A6D8-A9657E9990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55185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125" y="1279525"/>
            <a:ext cx="8848725" cy="44815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61775" y="2765425"/>
            <a:ext cx="13887450" cy="136461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9125" y="5761038"/>
            <a:ext cx="8848725" cy="1067276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42958F5-6F93-457A-9BC0-7F1FE7640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89CA3-F916-4BD8-8FF7-8EAD8C3ED29A}" type="datetimeFigureOut">
              <a:rPr lang="en-US"/>
              <a:pPr>
                <a:defRPr/>
              </a:pPr>
              <a:t>10/22/2021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562EBB6-C138-4938-986E-31494E9B3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EFE83DB-288F-4934-9C43-9702F31C3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15ADAA-354C-4197-B3D6-1A509DD7F7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6457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5950" y="1022350"/>
            <a:ext cx="23660100" cy="37115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5950" y="5111750"/>
            <a:ext cx="23660100" cy="121840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4DBA50-4978-476A-ADC0-63010BF043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85950" y="17797463"/>
            <a:ext cx="6172200" cy="10223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Times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0092A942-73DF-4B73-9189-839AA9D3D9BD}" type="datetimeFigureOut">
              <a:rPr lang="en-US" altLang="en-US"/>
              <a:pPr>
                <a:defRPr/>
              </a:pPr>
              <a:t>10/22/2021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A2D5E-3C0D-4B1D-9A56-96E332806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086850" y="17797463"/>
            <a:ext cx="9258300" cy="1022350"/>
          </a:xfrm>
          <a:prstGeom prst="rect">
            <a:avLst/>
          </a:prstGeom>
        </p:spPr>
        <p:txBody>
          <a:bodyPr/>
          <a:lstStyle>
            <a:lvl1pPr>
              <a:defRPr>
                <a:latin typeface="Times" panose="02020603050405020304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96863-7A0D-4099-9481-82B654745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373850" y="17797463"/>
            <a:ext cx="6172200" cy="10223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09013D34-26D6-4761-9A39-211FF70223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86781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125" y="1279525"/>
            <a:ext cx="8848725" cy="44815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661775" y="2765425"/>
            <a:ext cx="13887450" cy="1364615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9125" y="5761038"/>
            <a:ext cx="8848725" cy="1067276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CCC38C6-280A-4DD6-B89D-466335D6B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A4F5E-2979-4964-A1DA-2DB023587462}" type="datetimeFigureOut">
              <a:rPr lang="en-US"/>
              <a:pPr>
                <a:defRPr/>
              </a:pPr>
              <a:t>10/22/2021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ADD41CB-6FFA-4AD0-8BD9-BB06FA658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FD72971-0397-4863-8238-F414BFC41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F2B97-D5BE-42A0-AED6-31E192E899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16472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99424E-542F-43A4-848E-D25F695BF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B5E4F5-DDE2-4C87-BCAE-F3FB0E9B0F7A}" type="datetimeFigureOut">
              <a:rPr lang="en-US"/>
              <a:pPr>
                <a:defRPr/>
              </a:pPr>
              <a:t>10/22/2021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762461-8F89-47EB-8A3D-EAF9ABABE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05365A-D1BC-49AD-A1AF-87CE2B4DB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540A8C-AA96-43C1-A8A8-6DDB236B4F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46189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9631025" y="1022350"/>
            <a:ext cx="5915025" cy="162734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85950" y="1022350"/>
            <a:ext cx="17592675" cy="1627346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1B94C9-2C32-4674-98BE-41F63159C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B4994-17E2-485A-A4B1-EA80D736BBA2}" type="datetimeFigureOut">
              <a:rPr lang="en-US"/>
              <a:pPr>
                <a:defRPr/>
              </a:pPr>
              <a:t>10/22/2021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6553F-5439-4340-9B85-FD17511C8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31C050-4715-4E2C-A9F5-D862990B7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0BA4F2-C824-4348-91D8-8A98698A39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4853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1663" y="4787900"/>
            <a:ext cx="23660100" cy="7986713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1663" y="12850813"/>
            <a:ext cx="23660100" cy="4200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7556AD-950A-433C-ACE1-E2493A7A3C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85950" y="17797463"/>
            <a:ext cx="6172200" cy="10223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Times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79F78D1F-0D38-4EF5-A755-D1D49F4D9C97}" type="datetimeFigureOut">
              <a:rPr lang="en-US" altLang="en-US"/>
              <a:pPr>
                <a:defRPr/>
              </a:pPr>
              <a:t>10/22/2021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D8FB22-0A3D-4E93-8CCC-62C5980F9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086850" y="17797463"/>
            <a:ext cx="9258300" cy="1022350"/>
          </a:xfrm>
          <a:prstGeom prst="rect">
            <a:avLst/>
          </a:prstGeom>
        </p:spPr>
        <p:txBody>
          <a:bodyPr/>
          <a:lstStyle>
            <a:lvl1pPr>
              <a:defRPr>
                <a:latin typeface="Times" panose="02020603050405020304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CB667C-628C-4145-9116-4AAC39B94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373850" y="17797463"/>
            <a:ext cx="6172200" cy="10223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34FB0C9A-1AE4-449C-B920-E9A8132442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9509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5950" y="1022350"/>
            <a:ext cx="23660100" cy="37115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5950" y="5111750"/>
            <a:ext cx="11753850" cy="121840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92200" y="5111750"/>
            <a:ext cx="11753850" cy="121840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AAE8D6-8A8A-494A-B7DC-6E5439E036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85950" y="17797463"/>
            <a:ext cx="6172200" cy="10223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Times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92E95C60-B673-4346-8CE0-D4FE8BA71829}" type="datetimeFigureOut">
              <a:rPr lang="en-US" altLang="en-US"/>
              <a:pPr>
                <a:defRPr/>
              </a:pPr>
              <a:t>10/22/2021</a:t>
            </a:fld>
            <a:endParaRPr lang="en-US" alt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09C7D8-FF21-4894-88FE-8FF6B2B0F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086850" y="17797463"/>
            <a:ext cx="9258300" cy="1022350"/>
          </a:xfrm>
          <a:prstGeom prst="rect">
            <a:avLst/>
          </a:prstGeom>
        </p:spPr>
        <p:txBody>
          <a:bodyPr/>
          <a:lstStyle>
            <a:lvl1pPr>
              <a:defRPr>
                <a:latin typeface="Times" panose="02020603050405020304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8CC346-918C-4A33-98CC-9CF82D93A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373850" y="17797463"/>
            <a:ext cx="6172200" cy="10223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A345BAA2-ED3D-4211-867E-213C83E1B8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3091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125" y="1022350"/>
            <a:ext cx="23660100" cy="37115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9125" y="4706938"/>
            <a:ext cx="11606213" cy="2306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9125" y="7013575"/>
            <a:ext cx="11606213" cy="103171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3887450" y="4706938"/>
            <a:ext cx="11661775" cy="2306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3887450" y="7013575"/>
            <a:ext cx="11661775" cy="103171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7DF234-B68D-463C-830A-71B0761B41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85950" y="17797463"/>
            <a:ext cx="6172200" cy="10223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Times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9086A42B-AE8B-4351-8AE3-AA2A0F450D19}" type="datetimeFigureOut">
              <a:rPr lang="en-US" altLang="en-US"/>
              <a:pPr>
                <a:defRPr/>
              </a:pPr>
              <a:t>10/22/2021</a:t>
            </a:fld>
            <a:endParaRPr lang="en-US" alt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DBEDFF-53F8-4C69-94CD-5B17A4131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086850" y="17797463"/>
            <a:ext cx="9258300" cy="1022350"/>
          </a:xfrm>
          <a:prstGeom prst="rect">
            <a:avLst/>
          </a:prstGeom>
        </p:spPr>
        <p:txBody>
          <a:bodyPr/>
          <a:lstStyle>
            <a:lvl1pPr>
              <a:defRPr>
                <a:latin typeface="Times" panose="02020603050405020304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905197-5A24-4D5A-9480-E35439606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373850" y="17797463"/>
            <a:ext cx="6172200" cy="10223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7715FF5C-5A70-4E21-85D6-C1048F5203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6440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81DA40EB-ECF7-46C0-908B-8D0286E73D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85950" y="17797463"/>
            <a:ext cx="6172200" cy="10223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Times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69BA5AA7-DACB-4A66-BED7-0E22C1119C0A}" type="datetimeFigureOut">
              <a:rPr lang="en-US" altLang="en-US"/>
              <a:pPr>
                <a:defRPr/>
              </a:pPr>
              <a:t>10/22/2021</a:t>
            </a:fld>
            <a:endParaRPr lang="en-US" altLang="en-US" dirty="0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6E2CA407-8ED0-4A0D-94D7-E701ACB5C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086850" y="17797463"/>
            <a:ext cx="9258300" cy="1022350"/>
          </a:xfrm>
          <a:prstGeom prst="rect">
            <a:avLst/>
          </a:prstGeom>
        </p:spPr>
        <p:txBody>
          <a:bodyPr/>
          <a:lstStyle>
            <a:lvl1pPr>
              <a:defRPr>
                <a:latin typeface="Times" panose="02020603050405020304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C01B01A4-F9EB-4C1B-A164-3B7E6B03C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373850" y="17797463"/>
            <a:ext cx="6172200" cy="10223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77F4E67E-205F-4C64-9FEA-E4D7065F3D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7775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FEBDDA-2664-4D71-A600-DB0D70441F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85950" y="17797463"/>
            <a:ext cx="6172200" cy="10223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Times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02FBEB29-F5EF-4779-8971-AF1473555EC5}" type="datetimeFigureOut">
              <a:rPr lang="en-US" altLang="en-US"/>
              <a:pPr>
                <a:defRPr/>
              </a:pPr>
              <a:t>10/22/2021</a:t>
            </a:fld>
            <a:endParaRPr lang="en-US" alt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C00682-F492-410A-9DA5-63FE22230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086850" y="17797463"/>
            <a:ext cx="9258300" cy="1022350"/>
          </a:xfrm>
          <a:prstGeom prst="rect">
            <a:avLst/>
          </a:prstGeom>
        </p:spPr>
        <p:txBody>
          <a:bodyPr/>
          <a:lstStyle>
            <a:lvl1pPr>
              <a:defRPr>
                <a:latin typeface="Times" panose="02020603050405020304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34F0B6-F61E-4B6E-BD84-25C9CCA6D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373850" y="17797463"/>
            <a:ext cx="6172200" cy="10223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392D640E-5405-4520-93E1-2BB62E61E2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1243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125" y="1279525"/>
            <a:ext cx="8848725" cy="4481513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61775" y="2765425"/>
            <a:ext cx="13887450" cy="136461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9125" y="5761038"/>
            <a:ext cx="8848725" cy="106727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20A606-4038-4E17-B65A-FD7889CF47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85950" y="17797463"/>
            <a:ext cx="6172200" cy="10223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Times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C6C14071-F409-45D3-8314-7265143E3EE4}" type="datetimeFigureOut">
              <a:rPr lang="en-US" altLang="en-US"/>
              <a:pPr>
                <a:defRPr/>
              </a:pPr>
              <a:t>10/22/2021</a:t>
            </a:fld>
            <a:endParaRPr lang="en-US" alt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D868BC-6E60-4A44-A0EF-6A9FCEDC0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086850" y="17797463"/>
            <a:ext cx="9258300" cy="1022350"/>
          </a:xfrm>
          <a:prstGeom prst="rect">
            <a:avLst/>
          </a:prstGeom>
        </p:spPr>
        <p:txBody>
          <a:bodyPr/>
          <a:lstStyle>
            <a:lvl1pPr>
              <a:defRPr>
                <a:latin typeface="Times" panose="02020603050405020304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DA42BC-C3AD-4655-80D1-3E8039F76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373850" y="17797463"/>
            <a:ext cx="6172200" cy="10223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E9EA43EA-97B1-4F57-9908-79A6398CCE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6621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125" y="1279525"/>
            <a:ext cx="8848725" cy="4481513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661775" y="2765425"/>
            <a:ext cx="13887450" cy="13646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9125" y="5761038"/>
            <a:ext cx="8848725" cy="106727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E4EBEC-C105-4595-8B94-707B696ADB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85950" y="17797463"/>
            <a:ext cx="6172200" cy="10223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Times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B1FE963A-2D8A-4102-AE5B-04708C35E966}" type="datetimeFigureOut">
              <a:rPr lang="en-US" altLang="en-US"/>
              <a:pPr>
                <a:defRPr/>
              </a:pPr>
              <a:t>10/22/2021</a:t>
            </a:fld>
            <a:endParaRPr lang="en-US" alt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F782D0-1F70-460E-AF2D-79C6327D9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086850" y="17797463"/>
            <a:ext cx="9258300" cy="1022350"/>
          </a:xfrm>
          <a:prstGeom prst="rect">
            <a:avLst/>
          </a:prstGeom>
        </p:spPr>
        <p:txBody>
          <a:bodyPr/>
          <a:lstStyle>
            <a:lvl1pPr>
              <a:defRPr>
                <a:latin typeface="Times" panose="02020603050405020304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C468EF-EA83-46FA-B666-70845DEE4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373850" y="17797463"/>
            <a:ext cx="6172200" cy="10223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F872F52F-6313-45B1-A03D-2CF0200C78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5991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w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0455127-CDF7-4DA1-88DC-D577E7FF998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7250" y="1674813"/>
            <a:ext cx="4778375" cy="149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5">
            <a:extLst>
              <a:ext uri="{FF2B5EF4-FFF2-40B4-BE49-F238E27FC236}">
                <a16:creationId xmlns:a16="http://schemas.microsoft.com/office/drawing/2014/main" id="{1A46807D-A7AA-4B0C-B53F-A2D413C0A13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5400" y="933450"/>
            <a:ext cx="561022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57A814D-9E43-43A0-BFC2-DBBA15687AD2}"/>
              </a:ext>
            </a:extLst>
          </p:cNvPr>
          <p:cNvSpPr/>
          <p:nvPr/>
        </p:nvSpPr>
        <p:spPr bwMode="auto">
          <a:xfrm>
            <a:off x="0" y="0"/>
            <a:ext cx="23291800" cy="3594100"/>
          </a:xfrm>
          <a:prstGeom prst="rect">
            <a:avLst/>
          </a:prstGeom>
          <a:solidFill>
            <a:srgbClr val="0052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029" name="Picture 44">
            <a:extLst>
              <a:ext uri="{FF2B5EF4-FFF2-40B4-BE49-F238E27FC236}">
                <a16:creationId xmlns:a16="http://schemas.microsoft.com/office/drawing/2014/main" id="{62DE0383-8D8F-480C-9EF3-BEB121CAC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5525" y="303213"/>
            <a:ext cx="3157538" cy="293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718" r:id="rId1"/>
    <p:sldLayoutId id="2147484719" r:id="rId2"/>
    <p:sldLayoutId id="2147484720" r:id="rId3"/>
    <p:sldLayoutId id="2147484721" r:id="rId4"/>
    <p:sldLayoutId id="2147484722" r:id="rId5"/>
    <p:sldLayoutId id="2147484723" r:id="rId6"/>
    <p:sldLayoutId id="2147484724" r:id="rId7"/>
    <p:sldLayoutId id="2147484725" r:id="rId8"/>
    <p:sldLayoutId id="2147484726" r:id="rId9"/>
    <p:sldLayoutId id="2147484727" r:id="rId10"/>
    <p:sldLayoutId id="2147484728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panose="020B0600070205080204" pitchFamily="34" charset="-128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MS PGothic" panose="020B0600070205080204" pitchFamily="34" charset="-128"/>
          <a:cs typeface="MS PGothic" panose="020B0600070205080204" pitchFamily="3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MS PGothic" panose="020B0600070205080204" pitchFamily="34" charset="-128"/>
          <a:cs typeface="MS PGothic" panose="020B0600070205080204" pitchFamily="3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MS PGothic" panose="020B0600070205080204" pitchFamily="34" charset="-128"/>
          <a:cs typeface="MS PGothic" panose="020B0600070205080204" pitchFamily="3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MS PGothic" panose="020B0600070205080204" pitchFamily="34" charset="-128"/>
          <a:cs typeface="MS PGothic" panose="020B0600070205080204" pitchFamily="3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4736B54F-0296-4A75-9250-A376067EE6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885950" y="1022350"/>
            <a:ext cx="23660100" cy="371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16442D3E-B20E-4DE3-AEE9-C15792378E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885950" y="5111750"/>
            <a:ext cx="23660100" cy="1218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11C92-7345-4B11-AFA4-D64D4716C7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85950" y="17797463"/>
            <a:ext cx="6172200" cy="1022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ED63785-9891-408A-891B-6A51F91A7C62}" type="datetimeFigureOut">
              <a:rPr lang="en-US"/>
              <a:pPr>
                <a:defRPr/>
              </a:pPr>
              <a:t>10/22/2021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F904B-4422-4C9C-AEBE-D12F9D68C4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86850" y="17797463"/>
            <a:ext cx="9258300" cy="1022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B9A0D7-7F51-4964-9774-7D5BBF1184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373850" y="17797463"/>
            <a:ext cx="6172200" cy="10223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7E66C7F-D7A6-4AB4-A260-74826FDE00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07" r:id="rId1"/>
    <p:sldLayoutId id="2147484708" r:id="rId2"/>
    <p:sldLayoutId id="2147484709" r:id="rId3"/>
    <p:sldLayoutId id="2147484710" r:id="rId4"/>
    <p:sldLayoutId id="2147484711" r:id="rId5"/>
    <p:sldLayoutId id="2147484712" r:id="rId6"/>
    <p:sldLayoutId id="2147484713" r:id="rId7"/>
    <p:sldLayoutId id="2147484714" r:id="rId8"/>
    <p:sldLayoutId id="2147484715" r:id="rId9"/>
    <p:sldLayoutId id="2147484716" r:id="rId10"/>
    <p:sldLayoutId id="214748471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3.jp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Line 5">
            <a:extLst>
              <a:ext uri="{FF2B5EF4-FFF2-40B4-BE49-F238E27FC236}">
                <a16:creationId xmlns:a16="http://schemas.microsoft.com/office/drawing/2014/main" id="{642D7495-C162-4ECF-99C4-99C2D61BEDB2}"/>
              </a:ext>
            </a:extLst>
          </p:cNvPr>
          <p:cNvSpPr>
            <a:spLocks noChangeShapeType="1"/>
          </p:cNvSpPr>
          <p:nvPr/>
        </p:nvSpPr>
        <p:spPr bwMode="auto">
          <a:xfrm>
            <a:off x="6827838" y="3581400"/>
            <a:ext cx="0" cy="15621000"/>
          </a:xfrm>
          <a:prstGeom prst="line">
            <a:avLst/>
          </a:prstGeom>
          <a:noFill/>
          <a:ln w="12700">
            <a:solidFill>
              <a:srgbClr val="0052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9DC3C56-70A0-41D7-B01E-365CEEBB3961}"/>
              </a:ext>
            </a:extLst>
          </p:cNvPr>
          <p:cNvCxnSpPr>
            <a:cxnSpLocks/>
          </p:cNvCxnSpPr>
          <p:nvPr/>
        </p:nvCxnSpPr>
        <p:spPr>
          <a:xfrm>
            <a:off x="13716000" y="3581400"/>
            <a:ext cx="13716000" cy="0"/>
          </a:xfrm>
          <a:prstGeom prst="line">
            <a:avLst/>
          </a:prstGeom>
          <a:ln w="3175" cmpd="sng">
            <a:solidFill>
              <a:srgbClr val="00527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364" name="Line 38">
            <a:extLst>
              <a:ext uri="{FF2B5EF4-FFF2-40B4-BE49-F238E27FC236}">
                <a16:creationId xmlns:a16="http://schemas.microsoft.com/office/drawing/2014/main" id="{45EA236F-EB14-46AE-B8AD-85C350123C7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0458113" y="3560763"/>
            <a:ext cx="6350" cy="15621000"/>
          </a:xfrm>
          <a:prstGeom prst="line">
            <a:avLst/>
          </a:prstGeom>
          <a:noFill/>
          <a:ln w="12700">
            <a:solidFill>
              <a:srgbClr val="0052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5" name="object 9">
            <a:extLst>
              <a:ext uri="{FF2B5EF4-FFF2-40B4-BE49-F238E27FC236}">
                <a16:creationId xmlns:a16="http://schemas.microsoft.com/office/drawing/2014/main" id="{68E4F7A9-DF8C-4223-BEDB-F204B689C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794" y="7065999"/>
            <a:ext cx="6243637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3858" rIns="0" bIns="0">
            <a:spAutoFit/>
          </a:bodyPr>
          <a:lstStyle>
            <a:lvl1pPr marL="15875">
              <a:defRPr sz="17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2000"/>
              </a:lnSpc>
              <a:spcBef>
                <a:spcPts val="113"/>
              </a:spcBef>
            </a:pPr>
            <a:r>
              <a:rPr lang="en-US" altLang="en-US" sz="3200" b="1" dirty="0">
                <a:solidFill>
                  <a:srgbClr val="121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</a:t>
            </a:r>
            <a:endParaRPr lang="en-US" altLang="en-US" sz="1800" dirty="0">
              <a:solidFill>
                <a:srgbClr val="1216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2000"/>
              </a:lnSpc>
              <a:spcBef>
                <a:spcPts val="113"/>
              </a:spcBef>
            </a:pPr>
            <a:endParaRPr lang="en-US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13">
            <a:extLst>
              <a:ext uri="{FF2B5EF4-FFF2-40B4-BE49-F238E27FC236}">
                <a16:creationId xmlns:a16="http://schemas.microsoft.com/office/drawing/2014/main" id="{F9987B78-32E0-44B0-85FA-D71D8033925D}"/>
              </a:ext>
            </a:extLst>
          </p:cNvPr>
          <p:cNvSpPr txBox="1"/>
          <p:nvPr/>
        </p:nvSpPr>
        <p:spPr>
          <a:xfrm>
            <a:off x="121987" y="7735936"/>
            <a:ext cx="5530850" cy="1630706"/>
          </a:xfrm>
          <a:prstGeom prst="rect">
            <a:avLst/>
          </a:prstGeom>
        </p:spPr>
        <p:txBody>
          <a:bodyPr lIns="0" tIns="52835" rIns="0" bIns="0">
            <a:spAutoFit/>
          </a:bodyPr>
          <a:lstStyle>
            <a:lvl1pPr marL="15875">
              <a:tabLst>
                <a:tab pos="434975" algn="l"/>
              </a:tabLst>
              <a:defRPr sz="17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434975" algn="l"/>
              </a:tabLst>
              <a:defRPr sz="17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434975" algn="l"/>
              </a:tabLst>
              <a:defRPr sz="17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434975" algn="l"/>
              </a:tabLst>
              <a:defRPr sz="17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434975" algn="l"/>
              </a:tabLst>
              <a:defRPr sz="17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4975" algn="l"/>
              </a:tabLst>
              <a:defRPr sz="17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4975" algn="l"/>
              </a:tabLst>
              <a:defRPr sz="17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4975" algn="l"/>
              </a:tabLst>
              <a:defRPr sz="17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4975" algn="l"/>
              </a:tabLst>
              <a:defRPr sz="17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358775" indent="-342900">
              <a:lnSpc>
                <a:spcPts val="2150"/>
              </a:lnSpc>
              <a:spcBef>
                <a:spcPts val="413"/>
              </a:spcBef>
              <a:buClr>
                <a:srgbClr val="61629C"/>
              </a:buClr>
              <a:buSzPct val="110000"/>
              <a:buFont typeface="Wingdings" panose="05000000000000000000" pitchFamily="2" charset="2"/>
              <a:buChar char="v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AIMMC’s Nursing Professional Development department wanted to explore non-traditional methods of verification as outlined by DWM</a:t>
            </a:r>
          </a:p>
          <a:p>
            <a:pPr>
              <a:lnSpc>
                <a:spcPts val="2150"/>
              </a:lnSpc>
              <a:spcBef>
                <a:spcPts val="413"/>
              </a:spcBef>
              <a:buClr>
                <a:srgbClr val="61629C"/>
              </a:buClr>
              <a:buSzPct val="110000"/>
              <a:buFontTx/>
              <a:buChar char="•"/>
              <a:defRPr/>
            </a:pPr>
            <a:endParaRPr lang="en-US" altLang="en-US" sz="2400" dirty="0">
              <a:solidFill>
                <a:srgbClr val="0A10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738"/>
              </a:spcBef>
              <a:buClr>
                <a:srgbClr val="61629C"/>
              </a:buClr>
              <a:buSzPct val="110000"/>
              <a:defRPr/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4549028E-7683-4EAA-90E9-3852AB66942C}"/>
              </a:ext>
            </a:extLst>
          </p:cNvPr>
          <p:cNvSpPr txBox="1"/>
          <p:nvPr/>
        </p:nvSpPr>
        <p:spPr>
          <a:xfrm>
            <a:off x="316343" y="4237349"/>
            <a:ext cx="6038850" cy="515938"/>
          </a:xfrm>
          <a:prstGeom prst="rect">
            <a:avLst/>
          </a:prstGeom>
        </p:spPr>
        <p:txBody>
          <a:bodyPr lIns="0" tIns="23386" rIns="0" bIns="0">
            <a:spAutoFit/>
          </a:bodyPr>
          <a:lstStyle/>
          <a:p>
            <a:pPr marL="17323">
              <a:spcBef>
                <a:spcPts val="184"/>
              </a:spcBef>
              <a:defRPr/>
            </a:pPr>
            <a:r>
              <a:rPr lang="en-US" sz="3200" b="1" spc="14" dirty="0">
                <a:solidFill>
                  <a:srgbClr val="12165E"/>
                </a:solidFill>
                <a:latin typeface="Arial"/>
                <a:cs typeface="Arial"/>
              </a:rPr>
              <a:t>Background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5369" name="object 5">
            <a:extLst>
              <a:ext uri="{FF2B5EF4-FFF2-40B4-BE49-F238E27FC236}">
                <a16:creationId xmlns:a16="http://schemas.microsoft.com/office/drawing/2014/main" id="{70182DEC-CBBA-41F4-875D-43A6FFA62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794" y="5039222"/>
            <a:ext cx="6046788" cy="1797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52835" rIns="0" bIns="0">
            <a:spAutoFit/>
          </a:bodyPr>
          <a:lstStyle>
            <a:lvl1pPr marL="358775" indent="-342900">
              <a:tabLst>
                <a:tab pos="358775" algn="l"/>
              </a:tabLst>
              <a:defRPr sz="17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358775" algn="l"/>
              </a:tabLst>
              <a:defRPr sz="17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358775" algn="l"/>
              </a:tabLst>
              <a:defRPr sz="17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358775" algn="l"/>
              </a:tabLst>
              <a:defRPr sz="17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358775" algn="l"/>
              </a:tabLst>
              <a:defRPr sz="17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8775" algn="l"/>
              </a:tabLst>
              <a:defRPr sz="17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8775" algn="l"/>
              </a:tabLst>
              <a:defRPr sz="17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8775" algn="l"/>
              </a:tabLst>
              <a:defRPr sz="17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8775" algn="l"/>
              </a:tabLst>
              <a:defRPr sz="17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ts val="2150"/>
              </a:lnSpc>
              <a:spcBef>
                <a:spcPts val="413"/>
              </a:spcBef>
              <a:buClr>
                <a:srgbClr val="61629C"/>
              </a:buClr>
              <a:buSzPct val="110000"/>
              <a:buFont typeface="Wingdings" panose="05000000000000000000" pitchFamily="2" charset="2"/>
              <a:buChar char="v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Donna Wright Model (DWM) of competency verification key concepts include ownership, empowerment and accountability for the frontline staff</a:t>
            </a:r>
          </a:p>
          <a:p>
            <a:pPr>
              <a:lnSpc>
                <a:spcPts val="2150"/>
              </a:lnSpc>
              <a:spcBef>
                <a:spcPts val="413"/>
              </a:spcBef>
              <a:buClr>
                <a:srgbClr val="61629C"/>
              </a:buClr>
              <a:buSzPct val="110000"/>
              <a:buFont typeface="Wingdings" panose="05000000000000000000" pitchFamily="2" charset="2"/>
              <a:buChar char="v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DWM has 11 different methods of verification dependent on the skill selected</a:t>
            </a:r>
          </a:p>
        </p:txBody>
      </p:sp>
      <p:sp>
        <p:nvSpPr>
          <p:cNvPr id="15371" name="Line 38">
            <a:extLst>
              <a:ext uri="{FF2B5EF4-FFF2-40B4-BE49-F238E27FC236}">
                <a16:creationId xmlns:a16="http://schemas.microsoft.com/office/drawing/2014/main" id="{1EF12305-9BC7-4CC7-AE6F-A04DE2D8CBD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0494625" y="17068800"/>
            <a:ext cx="6937375" cy="53975"/>
          </a:xfrm>
          <a:prstGeom prst="line">
            <a:avLst/>
          </a:prstGeom>
          <a:noFill/>
          <a:ln w="12700">
            <a:solidFill>
              <a:srgbClr val="0052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Text Box 11">
            <a:extLst>
              <a:ext uri="{FF2B5EF4-FFF2-40B4-BE49-F238E27FC236}">
                <a16:creationId xmlns:a16="http://schemas.microsoft.com/office/drawing/2014/main" id="{0C36C372-93CC-41C5-9E09-DB877FDA68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413" y="282089"/>
            <a:ext cx="22885400" cy="310565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7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4800" b="1" dirty="0">
                <a:solidFill>
                  <a:srgbClr val="FF0000"/>
                </a:solidFill>
                <a:latin typeface="Arial" panose="020B0604020202020204" pitchFamily="34" charset="0"/>
              </a:rPr>
              <a:t>“Escaping” from Traditional Competency Verification: The “Wright” Way to Validate Competency</a:t>
            </a:r>
          </a:p>
          <a:p>
            <a:pPr>
              <a:spcBef>
                <a:spcPct val="50000"/>
              </a:spcBef>
              <a:defRPr/>
            </a:pPr>
            <a:r>
              <a:rPr lang="en-US" altLang="en-US" sz="2800" b="1" i="1" spc="5" dirty="0">
                <a:solidFill>
                  <a:srgbClr val="FF0000"/>
                </a:solidFill>
                <a:latin typeface="Arial"/>
                <a:cs typeface="Arial"/>
              </a:rPr>
              <a:t>Tricia Green, MSN, CNM, WHNP-BC, CLC </a:t>
            </a:r>
            <a:endParaRPr lang="en-US" altLang="en-US" sz="2800" b="1" i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altLang="en-US" sz="2800" b="1" i="1" dirty="0">
                <a:solidFill>
                  <a:schemeClr val="bg1"/>
                </a:solidFill>
                <a:latin typeface="Arial" panose="020B0604020202020204" pitchFamily="34" charset="0"/>
              </a:rPr>
              <a:t>patricia.green@aah.org</a:t>
            </a: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altLang="en-US" sz="2800" b="1" i="1" dirty="0">
                <a:solidFill>
                  <a:schemeClr val="bg1"/>
                </a:solidFill>
                <a:latin typeface="Arial" panose="020B0604020202020204" pitchFamily="34" charset="0"/>
              </a:rPr>
              <a:t>Advocate Illinois Masonic Medical Center</a:t>
            </a:r>
          </a:p>
        </p:txBody>
      </p:sp>
      <p:sp>
        <p:nvSpPr>
          <p:cNvPr id="15375" name="Rectangle 81">
            <a:extLst>
              <a:ext uri="{FF2B5EF4-FFF2-40B4-BE49-F238E27FC236}">
                <a16:creationId xmlns:a16="http://schemas.microsoft.com/office/drawing/2014/main" id="{C173E6AE-B063-4106-BAAF-774C5788D2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86388" y="17084675"/>
            <a:ext cx="65976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5875">
              <a:defRPr sz="17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ts val="1838"/>
              </a:lnSpc>
              <a:spcBef>
                <a:spcPts val="1113"/>
              </a:spcBef>
            </a:pPr>
            <a:r>
              <a:rPr lang="en-US" altLang="en-US" sz="20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8E08394-66A0-4779-B065-C42059A34CF5}"/>
              </a:ext>
            </a:extLst>
          </p:cNvPr>
          <p:cNvSpPr/>
          <p:nvPr/>
        </p:nvSpPr>
        <p:spPr>
          <a:xfrm>
            <a:off x="6827587" y="3602038"/>
            <a:ext cx="20580350" cy="15621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379" name="TextBox 2">
            <a:extLst>
              <a:ext uri="{FF2B5EF4-FFF2-40B4-BE49-F238E27FC236}">
                <a16:creationId xmlns:a16="http://schemas.microsoft.com/office/drawing/2014/main" id="{3C27A926-91FA-4143-BB9A-2FCFEA5526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5029359"/>
            <a:ext cx="17904141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7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6000" dirty="0">
                <a:latin typeface="Arial" panose="020B0604020202020204" pitchFamily="34" charset="0"/>
                <a:cs typeface="Arial" panose="020B0604020202020204" pitchFamily="34" charset="0"/>
              </a:rPr>
              <a:t>Team members choosing their competency AND verification method increases team member satisfaction and aligns with the professional practice model.</a:t>
            </a:r>
          </a:p>
        </p:txBody>
      </p:sp>
      <p:sp>
        <p:nvSpPr>
          <p:cNvPr id="15380" name="TextBox 4">
            <a:extLst>
              <a:ext uri="{FF2B5EF4-FFF2-40B4-BE49-F238E27FC236}">
                <a16:creationId xmlns:a16="http://schemas.microsoft.com/office/drawing/2014/main" id="{CAD5C296-2E81-4D98-9023-392DA59D97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9775" y="17587913"/>
            <a:ext cx="4456113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7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2000"/>
              </a:lnSpc>
              <a:spcBef>
                <a:spcPts val="113"/>
              </a:spcBef>
            </a:pP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Andriod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users:</a:t>
            </a:r>
          </a:p>
          <a:p>
            <a:pPr>
              <a:lnSpc>
                <a:spcPct val="102000"/>
              </a:lnSpc>
              <a:spcBef>
                <a:spcPts val="113"/>
              </a:spcBef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1. Go to Play Store </a:t>
            </a:r>
          </a:p>
          <a:p>
            <a:pPr>
              <a:lnSpc>
                <a:spcPct val="102000"/>
              </a:lnSpc>
              <a:spcBef>
                <a:spcPts val="113"/>
              </a:spcBef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2. Download QR code scanner application</a:t>
            </a:r>
          </a:p>
          <a:p>
            <a:pPr>
              <a:lnSpc>
                <a:spcPct val="102000"/>
              </a:lnSpc>
              <a:spcBef>
                <a:spcPts val="113"/>
              </a:spcBef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3. Follow prompts</a:t>
            </a:r>
          </a:p>
        </p:txBody>
      </p:sp>
      <p:sp>
        <p:nvSpPr>
          <p:cNvPr id="15381" name="TextBox 5">
            <a:extLst>
              <a:ext uri="{FF2B5EF4-FFF2-40B4-BE49-F238E27FC236}">
                <a16:creationId xmlns:a16="http://schemas.microsoft.com/office/drawing/2014/main" id="{DCF3F098-5D5B-4C5A-9015-98FEBF72B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12700" y="17726025"/>
            <a:ext cx="34083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7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Use the camera on your iphone and hover over the QR code to capture the link</a:t>
            </a:r>
          </a:p>
        </p:txBody>
      </p:sp>
      <p:pic>
        <p:nvPicPr>
          <p:cNvPr id="15382" name="Picture 10">
            <a:extLst>
              <a:ext uri="{FF2B5EF4-FFF2-40B4-BE49-F238E27FC236}">
                <a16:creationId xmlns:a16="http://schemas.microsoft.com/office/drawing/2014/main" id="{7CB5D9E8-3F29-44E7-911A-67DDB0D1F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2113" y="17608550"/>
            <a:ext cx="755650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84" name="Group 5">
            <a:extLst>
              <a:ext uri="{FF2B5EF4-FFF2-40B4-BE49-F238E27FC236}">
                <a16:creationId xmlns:a16="http://schemas.microsoft.com/office/drawing/2014/main" id="{940E1FFD-E179-4FF2-9B84-3A168427EF86}"/>
              </a:ext>
            </a:extLst>
          </p:cNvPr>
          <p:cNvGrpSpPr>
            <a:grpSpLocks/>
          </p:cNvGrpSpPr>
          <p:nvPr/>
        </p:nvGrpSpPr>
        <p:grpSpPr bwMode="auto">
          <a:xfrm>
            <a:off x="20904200" y="17689513"/>
            <a:ext cx="6194425" cy="1222375"/>
            <a:chOff x="41698857" y="17674129"/>
            <a:chExt cx="6194420" cy="1221962"/>
          </a:xfrm>
        </p:grpSpPr>
        <p:sp>
          <p:nvSpPr>
            <p:cNvPr id="15386" name="TextBox 7">
              <a:extLst>
                <a:ext uri="{FF2B5EF4-FFF2-40B4-BE49-F238E27FC236}">
                  <a16:creationId xmlns:a16="http://schemas.microsoft.com/office/drawing/2014/main" id="{18935359-0D2A-48EB-889A-95E0453E36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60943" y="17869753"/>
              <a:ext cx="4732334" cy="830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7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17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17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17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17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altLang="en-US" sz="1600">
                  <a:latin typeface="Arial" panose="020B0604020202020204" pitchFamily="34" charset="0"/>
                  <a:cs typeface="Arial" panose="020B0604020202020204" pitchFamily="34" charset="0"/>
                </a:rPr>
                <a:t>Advocate Illinois Masonic Medical Center  is proud to be Magnet</a:t>
              </a:r>
              <a:r>
                <a:rPr lang="en-US" altLang="en-US" sz="1600" b="1"/>
                <a:t>®</a:t>
              </a:r>
              <a:r>
                <a:rPr lang="en-US" altLang="en-US" sz="1600">
                  <a:latin typeface="Arial" panose="020B0604020202020204" pitchFamily="34" charset="0"/>
                  <a:cs typeface="Arial" panose="020B0604020202020204" pitchFamily="34" charset="0"/>
                </a:rPr>
                <a:t> recognized by the American Nurses Credentialing Center.</a:t>
              </a:r>
            </a:p>
          </p:txBody>
        </p:sp>
        <p:pic>
          <p:nvPicPr>
            <p:cNvPr id="15387" name="Picture 3">
              <a:extLst>
                <a:ext uri="{FF2B5EF4-FFF2-40B4-BE49-F238E27FC236}">
                  <a16:creationId xmlns:a16="http://schemas.microsoft.com/office/drawing/2014/main" id="{14ECB05A-29A7-41B4-AED0-44A953CE77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98857" y="17674129"/>
              <a:ext cx="1462086" cy="122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32261931-53CB-4538-9F8A-4DC24373AC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5508" y="8883179"/>
            <a:ext cx="7115124" cy="71151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B2ECA7-D308-48C8-9CB2-95647EFB0BB3}"/>
              </a:ext>
            </a:extLst>
          </p:cNvPr>
          <p:cNvSpPr txBox="1"/>
          <p:nvPr/>
        </p:nvSpPr>
        <p:spPr>
          <a:xfrm>
            <a:off x="11680261" y="16171515"/>
            <a:ext cx="10166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n-lt"/>
              </a:rPr>
              <a:t>Pictures are great—but do not tell the entire story.  Scan for more details!</a:t>
            </a:r>
          </a:p>
        </p:txBody>
      </p:sp>
      <p:pic>
        <p:nvPicPr>
          <p:cNvPr id="11" name="Picture 10" descr="Escape Room-  Solve 5 tasks and clues while validating specific competencies&#10;">
            <a:extLst>
              <a:ext uri="{FF2B5EF4-FFF2-40B4-BE49-F238E27FC236}">
                <a16:creationId xmlns:a16="http://schemas.microsoft.com/office/drawing/2014/main" id="{D93EC1EF-0629-4E4F-87C2-D03436B138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94" y="10365015"/>
            <a:ext cx="1903781" cy="2492100"/>
          </a:xfrm>
          <a:prstGeom prst="rect">
            <a:avLst/>
          </a:prstGeom>
        </p:spPr>
      </p:pic>
      <p:pic>
        <p:nvPicPr>
          <p:cNvPr id="13" name="Picture 1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CDC7D0A8-4514-4529-954D-5D835C15FA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15829" y="10623935"/>
            <a:ext cx="2552206" cy="1914155"/>
          </a:xfrm>
          <a:prstGeom prst="rect">
            <a:avLst/>
          </a:prstGeom>
        </p:spPr>
      </p:pic>
      <p:pic>
        <p:nvPicPr>
          <p:cNvPr id="16" name="Picture 15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EBE569B8-714C-47F4-9F40-29EBB0122C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36102" y="10592149"/>
            <a:ext cx="2588533" cy="1941400"/>
          </a:xfrm>
          <a:prstGeom prst="rect">
            <a:avLst/>
          </a:prstGeom>
        </p:spPr>
      </p:pic>
      <p:pic>
        <p:nvPicPr>
          <p:cNvPr id="18" name="Picture 17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51E92980-4C02-4610-A01E-8204A66911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49434" y="13426511"/>
            <a:ext cx="2588533" cy="1941399"/>
          </a:xfrm>
          <a:prstGeom prst="rect">
            <a:avLst/>
          </a:prstGeom>
        </p:spPr>
      </p:pic>
      <p:pic>
        <p:nvPicPr>
          <p:cNvPr id="20" name="Picture 19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45D316C3-084F-43EB-93C6-B46C9E63D2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30934" y="13426512"/>
            <a:ext cx="2588532" cy="1941399"/>
          </a:xfrm>
          <a:prstGeom prst="rect">
            <a:avLst/>
          </a:prstGeom>
        </p:spPr>
      </p:pic>
      <p:pic>
        <p:nvPicPr>
          <p:cNvPr id="22" name="Picture 21" descr="A group of people sitting on the floor&#10;&#10;Description automatically generated with medium confidence">
            <a:extLst>
              <a:ext uri="{FF2B5EF4-FFF2-40B4-BE49-F238E27FC236}">
                <a16:creationId xmlns:a16="http://schemas.microsoft.com/office/drawing/2014/main" id="{C16215E9-440B-4523-B4F9-CB7222EC73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0158" y="13446563"/>
            <a:ext cx="2588533" cy="194140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46A452A-A4EE-4C91-AD46-06D70EA8BF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1647" y="16294709"/>
            <a:ext cx="2538375" cy="1903781"/>
          </a:xfrm>
          <a:prstGeom prst="rect">
            <a:avLst/>
          </a:prstGeom>
        </p:spPr>
      </p:pic>
      <p:pic>
        <p:nvPicPr>
          <p:cNvPr id="28" name="Picture 27" descr="A baby in a hospital bed&#10;&#10;Description automatically generated with low confidence">
            <a:extLst>
              <a:ext uri="{FF2B5EF4-FFF2-40B4-BE49-F238E27FC236}">
                <a16:creationId xmlns:a16="http://schemas.microsoft.com/office/drawing/2014/main" id="{911084FC-C2F8-4B0F-AF19-5EA53260B14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38410" y="16282605"/>
            <a:ext cx="2552209" cy="1914156"/>
          </a:xfrm>
          <a:prstGeom prst="rect">
            <a:avLst/>
          </a:prstGeom>
        </p:spPr>
      </p:pic>
      <p:pic>
        <p:nvPicPr>
          <p:cNvPr id="30" name="Picture 29" descr="A picture containing indoor, plastic&#10;&#10;Description automatically generated">
            <a:extLst>
              <a:ext uri="{FF2B5EF4-FFF2-40B4-BE49-F238E27FC236}">
                <a16:creationId xmlns:a16="http://schemas.microsoft.com/office/drawing/2014/main" id="{AD8AE416-B6F6-4600-A555-A72EE6FF1EE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50858" y="16294916"/>
            <a:ext cx="2540031" cy="190502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30506B7-5BA4-4009-96A6-1829289BCC68}"/>
              </a:ext>
            </a:extLst>
          </p:cNvPr>
          <p:cNvSpPr txBox="1"/>
          <p:nvPr/>
        </p:nvSpPr>
        <p:spPr>
          <a:xfrm>
            <a:off x="71712" y="9131124"/>
            <a:ext cx="584542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b="1" dirty="0">
                <a:solidFill>
                  <a:srgbClr val="121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Escape Room and Return Demonstration Photos</a:t>
            </a:r>
            <a:endParaRPr lang="en-US" altLang="en-US" sz="1800" dirty="0">
              <a:solidFill>
                <a:srgbClr val="1216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LongProperties xmlns="http://schemas.microsoft.com/office/2006/metadata/longProperties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B7C4F1047176448F27CC337AACDD21" ma:contentTypeVersion="13" ma:contentTypeDescription="Create a new document." ma:contentTypeScope="" ma:versionID="1bff692bae7f6cfc84327557d312085d">
  <xsd:schema xmlns:xsd="http://www.w3.org/2001/XMLSchema" xmlns:xs="http://www.w3.org/2001/XMLSchema" xmlns:p="http://schemas.microsoft.com/office/2006/metadata/properties" xmlns:ns3="36072aba-038e-4c32-b72e-9270ea95a6ec" xmlns:ns4="d5f16c96-7ab7-4494-863e-08800ac88cab" targetNamespace="http://schemas.microsoft.com/office/2006/metadata/properties" ma:root="true" ma:fieldsID="f4f3ac956f1c424229f4abf779cc5c6d" ns3:_="" ns4:_="">
    <xsd:import namespace="36072aba-038e-4c32-b72e-9270ea95a6ec"/>
    <xsd:import namespace="d5f16c96-7ab7-4494-863e-08800ac88cab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DateTaken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072aba-038e-4c32-b72e-9270ea95a6e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f16c96-7ab7-4494-863e-08800ac88ca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0D53334-88EA-4E5B-9959-A407175BC244}">
  <ds:schemaRefs>
    <ds:schemaRef ds:uri="http://schemas.microsoft.com/office/2006/metadata/longProperties"/>
  </ds:schemaRefs>
</ds:datastoreItem>
</file>

<file path=customXml/itemProps2.xml><?xml version="1.0" encoding="utf-8"?>
<ds:datastoreItem xmlns:ds="http://schemas.openxmlformats.org/officeDocument/2006/customXml" ds:itemID="{640CF625-2016-4D27-A070-DEED9EDEBD1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B92B0DD-96D2-487E-BAD8-65F2A46B4BE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4.xml><?xml version="1.0" encoding="utf-8"?>
<ds:datastoreItem xmlns:ds="http://schemas.openxmlformats.org/officeDocument/2006/customXml" ds:itemID="{1DA64564-78CB-4139-B58E-D9AF814626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6072aba-038e-4c32-b72e-9270ea95a6ec"/>
    <ds:schemaRef ds:uri="d5f16c96-7ab7-4494-863e-08800ac88ca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16416</TotalTime>
  <Words>188</Words>
  <Application>Microsoft Office PowerPoint</Application>
  <PresentationFormat>Custom</PresentationFormat>
  <Paragraphs>19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Arial</vt:lpstr>
      <vt:lpstr>Calibri</vt:lpstr>
      <vt:lpstr>Calibri Light</vt:lpstr>
      <vt:lpstr>Times</vt:lpstr>
      <vt:lpstr>Wingdings</vt:lpstr>
      <vt:lpstr>B</vt:lpstr>
      <vt:lpstr>1_Custom Design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Green, Patricia</cp:lastModifiedBy>
  <cp:revision>83</cp:revision>
  <cp:lastPrinted>2019-10-30T16:28:56Z</cp:lastPrinted>
  <dcterms:created xsi:type="dcterms:W3CDTF">2019-06-21T18:40:13Z</dcterms:created>
  <dcterms:modified xsi:type="dcterms:W3CDTF">2021-10-23T13:26:41Z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isplayOnHomepage">
    <vt:lpwstr>0</vt:lpwstr>
  </property>
  <property fmtid="{D5CDD505-2E9C-101B-9397-08002B2CF9AE}" pid="3" name="SiteTermID">
    <vt:lpwstr>11;#Christ Medical Center|5b63db76-eb4a-4996-9838-58a4515ada7e</vt:lpwstr>
  </property>
  <property fmtid="{D5CDD505-2E9C-101B-9397-08002B2CF9AE}" pid="4" name="c3b63d8f56214d1a8c629d6bd0f1a413">
    <vt:lpwstr>Christ Medical Center|5b63db76-eb4a-4996-9838-58a4515ada7e</vt:lpwstr>
  </property>
  <property fmtid="{D5CDD505-2E9C-101B-9397-08002B2CF9AE}" pid="5" name="TaxCatchAll">
    <vt:lpwstr>11;#Christ Medical Center|5b63db76-eb4a-4996-9838-58a4515ada7e</vt:lpwstr>
  </property>
  <property fmtid="{D5CDD505-2E9C-101B-9397-08002B2CF9AE}" pid="6" name="Document Status">
    <vt:lpwstr>Active</vt:lpwstr>
  </property>
  <property fmtid="{D5CDD505-2E9C-101B-9397-08002B2CF9AE}" pid="7" name="AdvocateDocumentDescription">
    <vt:lpwstr/>
  </property>
  <property fmtid="{D5CDD505-2E9C-101B-9397-08002B2CF9AE}" pid="8" name="DocumentCategory">
    <vt:lpwstr/>
  </property>
  <property fmtid="{D5CDD505-2E9C-101B-9397-08002B2CF9AE}" pid="9" name="Next Review Date">
    <vt:lpwstr/>
  </property>
  <property fmtid="{D5CDD505-2E9C-101B-9397-08002B2CF9AE}" pid="10" name="Document Owner">
    <vt:lpwstr/>
  </property>
  <property fmtid="{D5CDD505-2E9C-101B-9397-08002B2CF9AE}" pid="11" name="Document Review Cycle">
    <vt:lpwstr/>
  </property>
  <property fmtid="{D5CDD505-2E9C-101B-9397-08002B2CF9AE}" pid="12" name="Approver">
    <vt:lpwstr/>
  </property>
  <property fmtid="{D5CDD505-2E9C-101B-9397-08002B2CF9AE}" pid="13" name="RevisionDate">
    <vt:lpwstr>2016-06-15T18:51:50Z</vt:lpwstr>
  </property>
  <property fmtid="{D5CDD505-2E9C-101B-9397-08002B2CF9AE}" pid="14" name="Created1">
    <vt:lpwstr/>
  </property>
  <property fmtid="{D5CDD505-2E9C-101B-9397-08002B2CF9AE}" pid="15" name="ContentTypeId">
    <vt:lpwstr>0x01010099B7C4F1047176448F27CC337AACDD21</vt:lpwstr>
  </property>
</Properties>
</file>