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4138" r:id="rId2"/>
    <p:sldMasterId id="2147484150" r:id="rId3"/>
    <p:sldMasterId id="2147484162" r:id="rId4"/>
  </p:sldMasterIdLst>
  <p:notesMasterIdLst>
    <p:notesMasterId r:id="rId44"/>
  </p:notesMasterIdLst>
  <p:sldIdLst>
    <p:sldId id="1005" r:id="rId5"/>
    <p:sldId id="724" r:id="rId6"/>
    <p:sldId id="980" r:id="rId7"/>
    <p:sldId id="986" r:id="rId8"/>
    <p:sldId id="1018" r:id="rId9"/>
    <p:sldId id="981" r:id="rId10"/>
    <p:sldId id="987" r:id="rId11"/>
    <p:sldId id="988" r:id="rId12"/>
    <p:sldId id="989" r:id="rId13"/>
    <p:sldId id="1002" r:id="rId14"/>
    <p:sldId id="1003" r:id="rId15"/>
    <p:sldId id="1004" r:id="rId16"/>
    <p:sldId id="990" r:id="rId17"/>
    <p:sldId id="991" r:id="rId18"/>
    <p:sldId id="992" r:id="rId19"/>
    <p:sldId id="993" r:id="rId20"/>
    <p:sldId id="1021" r:id="rId21"/>
    <p:sldId id="1019" r:id="rId22"/>
    <p:sldId id="982" r:id="rId23"/>
    <p:sldId id="994" r:id="rId24"/>
    <p:sldId id="995" r:id="rId25"/>
    <p:sldId id="996" r:id="rId26"/>
    <p:sldId id="997" r:id="rId27"/>
    <p:sldId id="998" r:id="rId28"/>
    <p:sldId id="999" r:id="rId29"/>
    <p:sldId id="975" r:id="rId30"/>
    <p:sldId id="978" r:id="rId31"/>
    <p:sldId id="1014" r:id="rId32"/>
    <p:sldId id="1010" r:id="rId33"/>
    <p:sldId id="1011" r:id="rId34"/>
    <p:sldId id="1012" r:id="rId35"/>
    <p:sldId id="1013" r:id="rId36"/>
    <p:sldId id="1000" r:id="rId37"/>
    <p:sldId id="1020" r:id="rId38"/>
    <p:sldId id="1009" r:id="rId39"/>
    <p:sldId id="1006" r:id="rId40"/>
    <p:sldId id="1007" r:id="rId41"/>
    <p:sldId id="1008" r:id="rId42"/>
    <p:sldId id="1001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ia Ann Lee King" initials="PALK" lastIdx="3" clrIdx="0">
    <p:extLst/>
  </p:cmAuthor>
  <p:cmAuthor id="2" name="Weiss, Daniel" initials="WD" lastIdx="1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90"/>
    <a:srgbClr val="FF0066"/>
    <a:srgbClr val="F58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636" autoAdjust="0"/>
    <p:restoredTop sz="90372" autoAdjust="0"/>
  </p:normalViewPr>
  <p:slideViewPr>
    <p:cSldViewPr>
      <p:cViewPr varScale="1">
        <p:scale>
          <a:sx n="86" d="100"/>
          <a:sy n="86" d="100"/>
        </p:scale>
        <p:origin x="84" y="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704"/>
    </p:cViewPr>
  </p:sorterViewPr>
  <p:notesViewPr>
    <p:cSldViewPr>
      <p:cViewPr varScale="1">
        <p:scale>
          <a:sx n="109" d="100"/>
          <a:sy n="109" d="100"/>
        </p:scale>
        <p:origin x="27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Available </c:v>
                </c:pt>
              </c:strCache>
            </c:strRef>
          </c:tx>
          <c:spPr>
            <a:solidFill>
              <a:srgbClr val="004990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Peanut Ball</c:v>
                </c:pt>
                <c:pt idx="1">
                  <c:v>RN Training- Labor Support</c:v>
                </c:pt>
                <c:pt idx="2">
                  <c:v>RN Training- Alternative Responses</c:v>
                </c:pt>
                <c:pt idx="3">
                  <c:v>Nitrous Oxide</c:v>
                </c:pt>
                <c:pt idx="4">
                  <c:v>Provider Training- Labor Support</c:v>
                </c:pt>
                <c:pt idx="5">
                  <c:v>Provider Training- Alternative Responses</c:v>
                </c:pt>
                <c:pt idx="6">
                  <c:v>Other</c:v>
                </c:pt>
              </c:strCache>
            </c:strRef>
          </c:cat>
          <c:val>
            <c:numRef>
              <c:f>Sheet1!$B$2:$B$8</c:f>
              <c:numCache>
                <c:formatCode>0.0000</c:formatCode>
                <c:ptCount val="7"/>
                <c:pt idx="0">
                  <c:v>1</c:v>
                </c:pt>
                <c:pt idx="1">
                  <c:v>0.61538461538461542</c:v>
                </c:pt>
                <c:pt idx="2">
                  <c:v>0.48076923076923078</c:v>
                </c:pt>
                <c:pt idx="3">
                  <c:v>0.42307692307692307</c:v>
                </c:pt>
                <c:pt idx="4">
                  <c:v>0.13461538461538461</c:v>
                </c:pt>
                <c:pt idx="5">
                  <c:v>0.11538461538461539</c:v>
                </c:pt>
                <c:pt idx="6">
                  <c:v>9.6153846153846159E-2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76-41EA-8B1B-37DCB329315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Available </c:v>
                </c:pt>
              </c:strCache>
            </c:strRef>
          </c:tx>
          <c:spPr>
            <a:solidFill>
              <a:srgbClr val="F58466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Peanut Ball</c:v>
                </c:pt>
                <c:pt idx="1">
                  <c:v>RN Training- Labor Support</c:v>
                </c:pt>
                <c:pt idx="2">
                  <c:v>RN Training- Alternative Responses</c:v>
                </c:pt>
                <c:pt idx="3">
                  <c:v>Nitrous Oxide</c:v>
                </c:pt>
                <c:pt idx="4">
                  <c:v>Provider Training- Labor Support</c:v>
                </c:pt>
                <c:pt idx="5">
                  <c:v>Provider Training- Alternative Responses</c:v>
                </c:pt>
                <c:pt idx="6">
                  <c:v>Other</c:v>
                </c:pt>
              </c:strCache>
            </c:strRef>
          </c:cat>
          <c:val>
            <c:numRef>
              <c:f>Sheet1!$C$2:$C$8</c:f>
              <c:numCache>
                <c:formatCode>0.0000</c:formatCode>
                <c:ptCount val="7"/>
                <c:pt idx="0">
                  <c:v>0</c:v>
                </c:pt>
                <c:pt idx="1">
                  <c:v>0.38461538461538464</c:v>
                </c:pt>
                <c:pt idx="2">
                  <c:v>0.51923076923076927</c:v>
                </c:pt>
                <c:pt idx="3">
                  <c:v>0.57692307692307687</c:v>
                </c:pt>
                <c:pt idx="4">
                  <c:v>0.86538461538461542</c:v>
                </c:pt>
                <c:pt idx="5">
                  <c:v>0.88461538461538458</c:v>
                </c:pt>
                <c:pt idx="6">
                  <c:v>0.90384615384615385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76-41EA-8B1B-37DCB32931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469323680"/>
        <c:axId val="-1469328512"/>
      </c:barChart>
      <c:catAx>
        <c:axId val="-146932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69328512"/>
        <c:crosses val="autoZero"/>
        <c:auto val="1"/>
        <c:lblAlgn val="ctr"/>
        <c:lblOffset val="100"/>
        <c:noMultiLvlLbl val="0"/>
      </c:catAx>
      <c:valAx>
        <c:axId val="-1469328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6932368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460156022163903"/>
          <c:y val="0.89289152385912096"/>
          <c:w val="0.40771045980363602"/>
          <c:h val="9.02722801755117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Use</c:v>
                </c:pt>
              </c:strCache>
            </c:strRef>
          </c:tx>
          <c:spPr>
            <a:solidFill>
              <a:srgbClr val="00499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Standardized Documentation when Decision is Made</c:v>
                </c:pt>
                <c:pt idx="1">
                  <c:v>Shared Decision Marking</c:v>
                </c:pt>
                <c:pt idx="2">
                  <c:v>Care Team Huddles</c:v>
                </c:pt>
                <c:pt idx="3">
                  <c:v>ACOG/SMFM Labor Guidelines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0.0000</c:formatCode>
                <c:ptCount val="5"/>
                <c:pt idx="0">
                  <c:v>0.5</c:v>
                </c:pt>
                <c:pt idx="1">
                  <c:v>0.48076923076923078</c:v>
                </c:pt>
                <c:pt idx="2">
                  <c:v>0.25</c:v>
                </c:pt>
                <c:pt idx="3">
                  <c:v>0.19230769230769232</c:v>
                </c:pt>
                <c:pt idx="4">
                  <c:v>7.6923076923076927E-2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E8-44C2-B887-3A4792354B3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 Not Use</c:v>
                </c:pt>
              </c:strCache>
            </c:strRef>
          </c:tx>
          <c:spPr>
            <a:solidFill>
              <a:srgbClr val="F58466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Standardized Documentation when Decision is Made</c:v>
                </c:pt>
                <c:pt idx="1">
                  <c:v>Shared Decision Marking</c:v>
                </c:pt>
                <c:pt idx="2">
                  <c:v>Care Team Huddles</c:v>
                </c:pt>
                <c:pt idx="3">
                  <c:v>ACOG/SMFM Labor Guidelines</c:v>
                </c:pt>
                <c:pt idx="4">
                  <c:v>Other</c:v>
                </c:pt>
              </c:strCache>
            </c:strRef>
          </c:cat>
          <c:val>
            <c:numRef>
              <c:f>Sheet1!$C$2:$C$6</c:f>
              <c:numCache>
                <c:formatCode>0.0000</c:formatCode>
                <c:ptCount val="5"/>
                <c:pt idx="0">
                  <c:v>0.5</c:v>
                </c:pt>
                <c:pt idx="1">
                  <c:v>0.51923076923076927</c:v>
                </c:pt>
                <c:pt idx="2">
                  <c:v>0.75</c:v>
                </c:pt>
                <c:pt idx="3">
                  <c:v>0.80769230769230771</c:v>
                </c:pt>
                <c:pt idx="4">
                  <c:v>0.92307692307692313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E8-44C2-B887-3A4792354B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476179360"/>
        <c:axId val="-1558097936"/>
      </c:barChart>
      <c:catAx>
        <c:axId val="-147617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58097936"/>
        <c:crosses val="autoZero"/>
        <c:auto val="1"/>
        <c:lblAlgn val="ctr"/>
        <c:lblOffset val="100"/>
        <c:noMultiLvlLbl val="0"/>
      </c:catAx>
      <c:valAx>
        <c:axId val="-1558097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7617936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089785651793503"/>
          <c:y val="0.89289152385912096"/>
          <c:w val="0.31511786721104301"/>
          <c:h val="9.02722801755117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Use</c:v>
                </c:pt>
              </c:strCache>
            </c:strRef>
          </c:tx>
          <c:spPr>
            <a:solidFill>
              <a:srgbClr val="00499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Shared Decision Marking</c:v>
                </c:pt>
                <c:pt idx="1">
                  <c:v>Standardized Documentation when Decision is Made</c:v>
                </c:pt>
                <c:pt idx="2">
                  <c:v>Care Team Huddles</c:v>
                </c:pt>
                <c:pt idx="3">
                  <c:v>ACOG/SMFM Labor Guidelines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0.0000</c:formatCode>
                <c:ptCount val="5"/>
                <c:pt idx="0">
                  <c:v>0.48076923076923078</c:v>
                </c:pt>
                <c:pt idx="1">
                  <c:v>0.48076923076923078</c:v>
                </c:pt>
                <c:pt idx="2">
                  <c:v>0.26923076923076922</c:v>
                </c:pt>
                <c:pt idx="3">
                  <c:v>0.19230769230769232</c:v>
                </c:pt>
                <c:pt idx="4">
                  <c:v>9.6153846153846159E-2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E5-481C-A8DF-6A639189EC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 Not Use</c:v>
                </c:pt>
              </c:strCache>
            </c:strRef>
          </c:tx>
          <c:spPr>
            <a:solidFill>
              <a:srgbClr val="F58466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Shared Decision Marking</c:v>
                </c:pt>
                <c:pt idx="1">
                  <c:v>Standardized Documentation when Decision is Made</c:v>
                </c:pt>
                <c:pt idx="2">
                  <c:v>Care Team Huddles</c:v>
                </c:pt>
                <c:pt idx="3">
                  <c:v>ACOG/SMFM Labor Guidelines</c:v>
                </c:pt>
                <c:pt idx="4">
                  <c:v>Other</c:v>
                </c:pt>
              </c:strCache>
            </c:strRef>
          </c:cat>
          <c:val>
            <c:numRef>
              <c:f>Sheet1!$C$2:$C$6</c:f>
              <c:numCache>
                <c:formatCode>0.0000</c:formatCode>
                <c:ptCount val="5"/>
                <c:pt idx="0">
                  <c:v>0.51923076923076927</c:v>
                </c:pt>
                <c:pt idx="1">
                  <c:v>0.51923076923076927</c:v>
                </c:pt>
                <c:pt idx="2">
                  <c:v>0.73076923076923073</c:v>
                </c:pt>
                <c:pt idx="3">
                  <c:v>0.80769230769230771</c:v>
                </c:pt>
                <c:pt idx="4">
                  <c:v>0.90384615384615385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E5-481C-A8DF-6A639189EC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560277888"/>
        <c:axId val="-1475679840"/>
      </c:barChart>
      <c:catAx>
        <c:axId val="-1560277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75679840"/>
        <c:crosses val="autoZero"/>
        <c:auto val="1"/>
        <c:lblAlgn val="ctr"/>
        <c:lblOffset val="100"/>
        <c:noMultiLvlLbl val="0"/>
      </c:catAx>
      <c:valAx>
        <c:axId val="-1475679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6027788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089785651793503"/>
          <c:y val="0.89289152385912096"/>
          <c:w val="0.31511786721104301"/>
          <c:h val="9.02722801755117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Use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Standardized Documentation when Decision is Made</c:v>
                </c:pt>
                <c:pt idx="1">
                  <c:v>Shared Decision Marking</c:v>
                </c:pt>
                <c:pt idx="2">
                  <c:v>Care Team Huddles</c:v>
                </c:pt>
                <c:pt idx="3">
                  <c:v>ACOG/SMFM Labor Guidelines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0.0000</c:formatCode>
                <c:ptCount val="5"/>
                <c:pt idx="0">
                  <c:v>0.55769230769230771</c:v>
                </c:pt>
                <c:pt idx="1">
                  <c:v>0.48076923076923078</c:v>
                </c:pt>
                <c:pt idx="2">
                  <c:v>0.28846153846153844</c:v>
                </c:pt>
                <c:pt idx="3">
                  <c:v>0.21153846153846154</c:v>
                </c:pt>
                <c:pt idx="4">
                  <c:v>5.7692307692307696E-2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A1-404F-8D16-7F268CEC457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 Not Use</c:v>
                </c:pt>
              </c:strCache>
            </c:strRef>
          </c:tx>
          <c:spPr>
            <a:solidFill>
              <a:srgbClr val="F58466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Standardized Documentation when Decision is Made</c:v>
                </c:pt>
                <c:pt idx="1">
                  <c:v>Shared Decision Marking</c:v>
                </c:pt>
                <c:pt idx="2">
                  <c:v>Care Team Huddles</c:v>
                </c:pt>
                <c:pt idx="3">
                  <c:v>ACOG/SMFM Labor Guidelines</c:v>
                </c:pt>
                <c:pt idx="4">
                  <c:v>Other</c:v>
                </c:pt>
              </c:strCache>
            </c:strRef>
          </c:cat>
          <c:val>
            <c:numRef>
              <c:f>Sheet1!$C$2:$C$6</c:f>
              <c:numCache>
                <c:formatCode>0.0000</c:formatCode>
                <c:ptCount val="5"/>
                <c:pt idx="0">
                  <c:v>0.44230769230769229</c:v>
                </c:pt>
                <c:pt idx="1">
                  <c:v>0.51923076923076927</c:v>
                </c:pt>
                <c:pt idx="2">
                  <c:v>0.71153846153846156</c:v>
                </c:pt>
                <c:pt idx="3">
                  <c:v>0.78846153846153844</c:v>
                </c:pt>
                <c:pt idx="4">
                  <c:v>0.94230769230769229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A1-404F-8D16-7F268CEC45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525516032"/>
        <c:axId val="-1558362528"/>
      </c:barChart>
      <c:catAx>
        <c:axId val="-152551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58362528"/>
        <c:crosses val="autoZero"/>
        <c:auto val="1"/>
        <c:lblAlgn val="ctr"/>
        <c:lblOffset val="100"/>
        <c:noMultiLvlLbl val="0"/>
      </c:catAx>
      <c:valAx>
        <c:axId val="-1558362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2551603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089785651793503"/>
          <c:y val="0.89289152385912096"/>
          <c:w val="0.31511786721104301"/>
          <c:h val="9.02722801755117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1A261D-82F7-495D-B6A0-7D520002D78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EC63639-39E4-4582-B971-9071D71B8134}">
      <dgm:prSet phldrT="[Text]" custT="1"/>
      <dgm:spPr/>
      <dgm:t>
        <a:bodyPr/>
        <a:lstStyle/>
        <a:p>
          <a:r>
            <a:rPr lang="en-US" sz="1500" dirty="0" smtClean="0"/>
            <a:t>Optimizing Labor Management and support</a:t>
          </a:r>
          <a:endParaRPr lang="en-US" sz="1500" dirty="0"/>
        </a:p>
      </dgm:t>
    </dgm:pt>
    <dgm:pt modelId="{8722E00C-EFF8-4BB3-A174-9BF025048D2A}" type="parTrans" cxnId="{89F9CC31-963F-49EC-B7D6-2699165FF58A}">
      <dgm:prSet/>
      <dgm:spPr/>
      <dgm:t>
        <a:bodyPr/>
        <a:lstStyle/>
        <a:p>
          <a:endParaRPr lang="en-US"/>
        </a:p>
      </dgm:t>
    </dgm:pt>
    <dgm:pt modelId="{864C00FB-01DA-445C-9581-8C5F99D7B98D}" type="sibTrans" cxnId="{89F9CC31-963F-49EC-B7D6-2699165FF58A}">
      <dgm:prSet/>
      <dgm:spPr/>
      <dgm:t>
        <a:bodyPr/>
        <a:lstStyle/>
        <a:p>
          <a:endParaRPr lang="en-US"/>
        </a:p>
      </dgm:t>
    </dgm:pt>
    <dgm:pt modelId="{0F63673E-B97A-40F0-9A4B-B34055F900AC}">
      <dgm:prSet phldrT="[Text]" custT="1"/>
      <dgm:spPr/>
      <dgm:t>
        <a:bodyPr/>
        <a:lstStyle/>
        <a:p>
          <a:r>
            <a:rPr lang="en-US" sz="1500" dirty="0" smtClean="0"/>
            <a:t>Protocols and Guidelines for Induction and Labor Decision Making</a:t>
          </a:r>
          <a:endParaRPr lang="en-US" sz="1500" dirty="0"/>
        </a:p>
      </dgm:t>
    </dgm:pt>
    <dgm:pt modelId="{43A511AC-2AB4-4AA7-8DAA-C0CA7877DFD5}" type="parTrans" cxnId="{9EE582F1-D667-404E-A851-7805CCAADC88}">
      <dgm:prSet/>
      <dgm:spPr/>
      <dgm:t>
        <a:bodyPr/>
        <a:lstStyle/>
        <a:p>
          <a:endParaRPr lang="en-US"/>
        </a:p>
      </dgm:t>
    </dgm:pt>
    <dgm:pt modelId="{36C94A59-1BBF-4250-A7E6-42DB8D04E71B}" type="sibTrans" cxnId="{9EE582F1-D667-404E-A851-7805CCAADC88}">
      <dgm:prSet/>
      <dgm:spPr/>
      <dgm:t>
        <a:bodyPr/>
        <a:lstStyle/>
        <a:p>
          <a:endParaRPr lang="en-US"/>
        </a:p>
      </dgm:t>
    </dgm:pt>
    <dgm:pt modelId="{DE90A7E4-18D9-4177-B3CA-F0148F7F07E0}">
      <dgm:prSet phldrT="[Text]" custT="1"/>
      <dgm:spPr/>
      <dgm:t>
        <a:bodyPr/>
        <a:lstStyle/>
        <a:p>
          <a:r>
            <a:rPr lang="en-US" sz="1500" dirty="0" smtClean="0"/>
            <a:t>Provider, Nurse, Patient Education to support clinical culture change </a:t>
          </a:r>
          <a:endParaRPr lang="en-US" sz="1500" dirty="0"/>
        </a:p>
      </dgm:t>
    </dgm:pt>
    <dgm:pt modelId="{A96B81E9-CF31-4683-B816-BEDB27A7835E}" type="parTrans" cxnId="{14DFD466-F6C0-49FD-AD3A-DE32121AF0FE}">
      <dgm:prSet/>
      <dgm:spPr/>
      <dgm:t>
        <a:bodyPr/>
        <a:lstStyle/>
        <a:p>
          <a:endParaRPr lang="en-US"/>
        </a:p>
      </dgm:t>
    </dgm:pt>
    <dgm:pt modelId="{FCC1C729-9CE3-4BBC-A2C9-5229132538EE}" type="sibTrans" cxnId="{14DFD466-F6C0-49FD-AD3A-DE32121AF0FE}">
      <dgm:prSet/>
      <dgm:spPr/>
      <dgm:t>
        <a:bodyPr/>
        <a:lstStyle/>
        <a:p>
          <a:endParaRPr lang="en-US"/>
        </a:p>
      </dgm:t>
    </dgm:pt>
    <dgm:pt modelId="{FE7F8A83-A58C-4E92-BD00-D4726D568A1B}" type="pres">
      <dgm:prSet presAssocID="{5D1A261D-82F7-495D-B6A0-7D520002D787}" presName="Name0" presStyleCnt="0">
        <dgm:presLayoutVars>
          <dgm:dir/>
          <dgm:animLvl val="lvl"/>
          <dgm:resizeHandles val="exact"/>
        </dgm:presLayoutVars>
      </dgm:prSet>
      <dgm:spPr/>
    </dgm:pt>
    <dgm:pt modelId="{74B22517-B5C4-4B70-801E-EDEB1650AC48}" type="pres">
      <dgm:prSet presAssocID="{5EC63639-39E4-4582-B971-9071D71B8134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CD1AAF-F2A6-4C9A-BF5F-E8BF4C889B41}" type="pres">
      <dgm:prSet presAssocID="{864C00FB-01DA-445C-9581-8C5F99D7B98D}" presName="parTxOnlySpace" presStyleCnt="0"/>
      <dgm:spPr/>
    </dgm:pt>
    <dgm:pt modelId="{A79C321E-E673-4487-8AE2-8F67517FF725}" type="pres">
      <dgm:prSet presAssocID="{0F63673E-B97A-40F0-9A4B-B34055F900A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B1E992-DE65-4356-BF59-AA2D25D61161}" type="pres">
      <dgm:prSet presAssocID="{36C94A59-1BBF-4250-A7E6-42DB8D04E71B}" presName="parTxOnlySpace" presStyleCnt="0"/>
      <dgm:spPr/>
    </dgm:pt>
    <dgm:pt modelId="{C18E0E07-C7A3-4B8D-834E-6D1F060B6F83}" type="pres">
      <dgm:prSet presAssocID="{DE90A7E4-18D9-4177-B3CA-F0148F7F07E0}" presName="parTxOnly" presStyleLbl="node1" presStyleIdx="2" presStyleCnt="3" custLinFactNeighborX="-13107" custLinFactNeighborY="-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DFD466-F6C0-49FD-AD3A-DE32121AF0FE}" srcId="{5D1A261D-82F7-495D-B6A0-7D520002D787}" destId="{DE90A7E4-18D9-4177-B3CA-F0148F7F07E0}" srcOrd="2" destOrd="0" parTransId="{A96B81E9-CF31-4683-B816-BEDB27A7835E}" sibTransId="{FCC1C729-9CE3-4BBC-A2C9-5229132538EE}"/>
    <dgm:cxn modelId="{E579CC1D-E1F1-4052-B4B7-1331926DBA55}" type="presOf" srcId="{5EC63639-39E4-4582-B971-9071D71B8134}" destId="{74B22517-B5C4-4B70-801E-EDEB1650AC48}" srcOrd="0" destOrd="0" presId="urn:microsoft.com/office/officeart/2005/8/layout/chevron1"/>
    <dgm:cxn modelId="{9EE582F1-D667-404E-A851-7805CCAADC88}" srcId="{5D1A261D-82F7-495D-B6A0-7D520002D787}" destId="{0F63673E-B97A-40F0-9A4B-B34055F900AC}" srcOrd="1" destOrd="0" parTransId="{43A511AC-2AB4-4AA7-8DAA-C0CA7877DFD5}" sibTransId="{36C94A59-1BBF-4250-A7E6-42DB8D04E71B}"/>
    <dgm:cxn modelId="{4C6DC3FB-808A-46E3-B88B-F22858351B34}" type="presOf" srcId="{0F63673E-B97A-40F0-9A4B-B34055F900AC}" destId="{A79C321E-E673-4487-8AE2-8F67517FF725}" srcOrd="0" destOrd="0" presId="urn:microsoft.com/office/officeart/2005/8/layout/chevron1"/>
    <dgm:cxn modelId="{D778AC0F-12B2-4F74-B01E-9BBF35470904}" type="presOf" srcId="{DE90A7E4-18D9-4177-B3CA-F0148F7F07E0}" destId="{C18E0E07-C7A3-4B8D-834E-6D1F060B6F83}" srcOrd="0" destOrd="0" presId="urn:microsoft.com/office/officeart/2005/8/layout/chevron1"/>
    <dgm:cxn modelId="{89F9CC31-963F-49EC-B7D6-2699165FF58A}" srcId="{5D1A261D-82F7-495D-B6A0-7D520002D787}" destId="{5EC63639-39E4-4582-B971-9071D71B8134}" srcOrd="0" destOrd="0" parTransId="{8722E00C-EFF8-4BB3-A174-9BF025048D2A}" sibTransId="{864C00FB-01DA-445C-9581-8C5F99D7B98D}"/>
    <dgm:cxn modelId="{53EF75A8-8E07-4926-8E2D-EBDF9372DC50}" type="presOf" srcId="{5D1A261D-82F7-495D-B6A0-7D520002D787}" destId="{FE7F8A83-A58C-4E92-BD00-D4726D568A1B}" srcOrd="0" destOrd="0" presId="urn:microsoft.com/office/officeart/2005/8/layout/chevron1"/>
    <dgm:cxn modelId="{D2E79DB8-7517-4959-B55D-2030CE3E270E}" type="presParOf" srcId="{FE7F8A83-A58C-4E92-BD00-D4726D568A1B}" destId="{74B22517-B5C4-4B70-801E-EDEB1650AC48}" srcOrd="0" destOrd="0" presId="urn:microsoft.com/office/officeart/2005/8/layout/chevron1"/>
    <dgm:cxn modelId="{CBE125A6-2A1B-4A43-AD96-211607859C2E}" type="presParOf" srcId="{FE7F8A83-A58C-4E92-BD00-D4726D568A1B}" destId="{D6CD1AAF-F2A6-4C9A-BF5F-E8BF4C889B41}" srcOrd="1" destOrd="0" presId="urn:microsoft.com/office/officeart/2005/8/layout/chevron1"/>
    <dgm:cxn modelId="{C2098A12-454D-43E1-9327-7DA3D8EBBBCE}" type="presParOf" srcId="{FE7F8A83-A58C-4E92-BD00-D4726D568A1B}" destId="{A79C321E-E673-4487-8AE2-8F67517FF725}" srcOrd="2" destOrd="0" presId="urn:microsoft.com/office/officeart/2005/8/layout/chevron1"/>
    <dgm:cxn modelId="{06249FEC-99DD-4247-92D1-A04689316BA8}" type="presParOf" srcId="{FE7F8A83-A58C-4E92-BD00-D4726D568A1B}" destId="{5EB1E992-DE65-4356-BF59-AA2D25D61161}" srcOrd="3" destOrd="0" presId="urn:microsoft.com/office/officeart/2005/8/layout/chevron1"/>
    <dgm:cxn modelId="{0E34D613-941D-4A96-8225-D1CB47A79578}" type="presParOf" srcId="{FE7F8A83-A58C-4E92-BD00-D4726D568A1B}" destId="{C18E0E07-C7A3-4B8D-834E-6D1F060B6F8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9F2504-697F-4BFB-A108-8B28E5D267A2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37E44E-ACA9-4C9F-93CC-A70627075D1E}">
      <dgm:prSet phldrT="[Text]" custT="1"/>
      <dgm:spPr/>
      <dgm:t>
        <a:bodyPr/>
        <a:lstStyle/>
        <a:p>
          <a:r>
            <a:rPr lang="en-US" sz="2800" dirty="0" smtClean="0"/>
            <a:t>Key QI Strategies</a:t>
          </a:r>
          <a:endParaRPr lang="en-US" sz="2800" dirty="0"/>
        </a:p>
      </dgm:t>
    </dgm:pt>
    <dgm:pt modelId="{A9A7CFBC-9FBB-4893-9D14-CCD3F5627221}" type="parTrans" cxnId="{2E801CA4-58D8-40FE-900E-867410AD56B3}">
      <dgm:prSet/>
      <dgm:spPr/>
      <dgm:t>
        <a:bodyPr/>
        <a:lstStyle/>
        <a:p>
          <a:endParaRPr lang="en-US" sz="1800"/>
        </a:p>
      </dgm:t>
    </dgm:pt>
    <dgm:pt modelId="{7228136F-0226-4EE6-8424-64DCAD7C4167}" type="sibTrans" cxnId="{2E801CA4-58D8-40FE-900E-867410AD56B3}">
      <dgm:prSet/>
      <dgm:spPr/>
      <dgm:t>
        <a:bodyPr/>
        <a:lstStyle/>
        <a:p>
          <a:endParaRPr lang="en-US" sz="1800"/>
        </a:p>
      </dgm:t>
    </dgm:pt>
    <dgm:pt modelId="{C9AC3F1E-8F66-40B5-A851-432715AA5BB6}">
      <dgm:prSet phldrT="[Text]" custT="1"/>
      <dgm:spPr/>
      <dgm:t>
        <a:bodyPr/>
        <a:lstStyle/>
        <a:p>
          <a:r>
            <a:rPr lang="en-US" sz="1800" dirty="0" smtClean="0"/>
            <a:t> </a:t>
          </a:r>
          <a:r>
            <a:rPr lang="en-US" sz="1800" dirty="0" smtClean="0">
              <a:solidFill>
                <a:schemeClr val="tx1"/>
              </a:solidFill>
            </a:rPr>
            <a:t>1. Facilitate clinical culture change that promotes and supports vaginal birth</a:t>
          </a:r>
          <a:endParaRPr lang="en-US" sz="1800" dirty="0" smtClean="0"/>
        </a:p>
      </dgm:t>
    </dgm:pt>
    <dgm:pt modelId="{B832F158-5D30-4855-9645-9A40A79395F2}" type="sibTrans" cxnId="{4E9FCC66-6D4B-40F6-9986-67C6B48E52E2}">
      <dgm:prSet/>
      <dgm:spPr/>
      <dgm:t>
        <a:bodyPr/>
        <a:lstStyle/>
        <a:p>
          <a:endParaRPr lang="en-US" sz="1800"/>
        </a:p>
      </dgm:t>
    </dgm:pt>
    <dgm:pt modelId="{340BB24A-8C35-4153-B4AF-2B1F069BCDC2}" type="parTrans" cxnId="{4E9FCC66-6D4B-40F6-9986-67C6B48E52E2}">
      <dgm:prSet/>
      <dgm:spPr/>
      <dgm:t>
        <a:bodyPr/>
        <a:lstStyle/>
        <a:p>
          <a:endParaRPr lang="en-US" sz="1800"/>
        </a:p>
      </dgm:t>
    </dgm:pt>
    <dgm:pt modelId="{3A612D36-9FBB-49B3-B151-351E6D096E94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2. Develop standardized processes for induction and labor support</a:t>
          </a:r>
          <a:endParaRPr lang="en-US" sz="1800" dirty="0" smtClean="0"/>
        </a:p>
      </dgm:t>
    </dgm:pt>
    <dgm:pt modelId="{0D467844-E267-4455-A4F8-089E6659DE6A}" type="parTrans" cxnId="{84EBFA95-4180-4515-B56C-99AB1C5CAEA9}">
      <dgm:prSet/>
      <dgm:spPr/>
      <dgm:t>
        <a:bodyPr/>
        <a:lstStyle/>
        <a:p>
          <a:endParaRPr lang="en-US" sz="1800"/>
        </a:p>
      </dgm:t>
    </dgm:pt>
    <dgm:pt modelId="{BBBA5B1C-9E9C-4EF9-AA83-1F6979F1A4E3}" type="sibTrans" cxnId="{84EBFA95-4180-4515-B56C-99AB1C5CAEA9}">
      <dgm:prSet/>
      <dgm:spPr/>
      <dgm:t>
        <a:bodyPr/>
        <a:lstStyle/>
        <a:p>
          <a:endParaRPr lang="en-US" sz="1800"/>
        </a:p>
      </dgm:t>
    </dgm:pt>
    <dgm:pt modelId="{CA8F864A-7F9A-4FB3-8B9F-9D5A7B46C570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3. </a:t>
          </a:r>
          <a:r>
            <a:rPr lang="en-US" sz="1800" dirty="0" smtClean="0"/>
            <a:t>Develop standardized protocols for identification and response to labor challenges / abnormalities </a:t>
          </a:r>
          <a:endParaRPr lang="en-US" sz="1800" dirty="0"/>
        </a:p>
      </dgm:t>
    </dgm:pt>
    <dgm:pt modelId="{2D33D800-B1ED-4741-A44C-CCA267FBDB4E}" type="sibTrans" cxnId="{161D9BF1-2C20-48F5-9645-0BA96787A580}">
      <dgm:prSet/>
      <dgm:spPr/>
      <dgm:t>
        <a:bodyPr/>
        <a:lstStyle/>
        <a:p>
          <a:endParaRPr lang="en-US" sz="1800"/>
        </a:p>
      </dgm:t>
    </dgm:pt>
    <dgm:pt modelId="{9545998B-8B9B-4F8A-9BCB-215E342F610F}" type="parTrans" cxnId="{161D9BF1-2C20-48F5-9645-0BA96787A580}">
      <dgm:prSet/>
      <dgm:spPr/>
      <dgm:t>
        <a:bodyPr/>
        <a:lstStyle/>
        <a:p>
          <a:endParaRPr lang="en-US" sz="1800"/>
        </a:p>
      </dgm:t>
    </dgm:pt>
    <dgm:pt modelId="{6ED72E93-0657-49F5-A177-00DC34D57DB5}" type="pres">
      <dgm:prSet presAssocID="{589F2504-697F-4BFB-A108-8B28E5D267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87B7C5-0393-4D55-9DF2-11DA05138D99}" type="pres">
      <dgm:prSet presAssocID="{7F37E44E-ACA9-4C9F-93CC-A70627075D1E}" presName="vertFlow" presStyleCnt="0"/>
      <dgm:spPr/>
    </dgm:pt>
    <dgm:pt modelId="{7BD9ECAC-9651-44DF-94C9-8952D8ADE931}" type="pres">
      <dgm:prSet presAssocID="{7F37E44E-ACA9-4C9F-93CC-A70627075D1E}" presName="header" presStyleLbl="node1" presStyleIdx="0" presStyleCnt="1" custScaleX="235764"/>
      <dgm:spPr/>
      <dgm:t>
        <a:bodyPr/>
        <a:lstStyle/>
        <a:p>
          <a:endParaRPr lang="en-US"/>
        </a:p>
      </dgm:t>
    </dgm:pt>
    <dgm:pt modelId="{C4BD2DEC-5842-41ED-9428-E4AC84C02420}" type="pres">
      <dgm:prSet presAssocID="{340BB24A-8C35-4153-B4AF-2B1F069BCDC2}" presName="parTrans" presStyleLbl="sibTrans2D1" presStyleIdx="0" presStyleCnt="3"/>
      <dgm:spPr/>
      <dgm:t>
        <a:bodyPr/>
        <a:lstStyle/>
        <a:p>
          <a:endParaRPr lang="en-US"/>
        </a:p>
      </dgm:t>
    </dgm:pt>
    <dgm:pt modelId="{507C7590-37CC-4F61-B8B2-7E3728E11AF6}" type="pres">
      <dgm:prSet presAssocID="{C9AC3F1E-8F66-40B5-A851-432715AA5BB6}" presName="child" presStyleLbl="alignAccFollowNode1" presStyleIdx="0" presStyleCnt="3" custScaleX="31807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70F37A-A4E4-458C-9872-EF192BC4BCFE}" type="pres">
      <dgm:prSet presAssocID="{B832F158-5D30-4855-9645-9A40A79395F2}" presName="sibTrans" presStyleLbl="sibTrans2D1" presStyleIdx="1" presStyleCnt="3"/>
      <dgm:spPr/>
      <dgm:t>
        <a:bodyPr/>
        <a:lstStyle/>
        <a:p>
          <a:endParaRPr lang="en-US"/>
        </a:p>
      </dgm:t>
    </dgm:pt>
    <dgm:pt modelId="{57CBE0EC-0215-4B38-8429-283A6727B983}" type="pres">
      <dgm:prSet presAssocID="{3A612D36-9FBB-49B3-B151-351E6D096E94}" presName="child" presStyleLbl="alignAccFollowNode1" presStyleIdx="1" presStyleCnt="3" custScaleX="31807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BF82C-CD0F-4CF2-A71A-8CD912F8EB66}" type="pres">
      <dgm:prSet presAssocID="{BBBA5B1C-9E9C-4EF9-AA83-1F6979F1A4E3}" presName="sibTrans" presStyleLbl="sibTrans2D1" presStyleIdx="2" presStyleCnt="3"/>
      <dgm:spPr/>
      <dgm:t>
        <a:bodyPr/>
        <a:lstStyle/>
        <a:p>
          <a:endParaRPr lang="en-US"/>
        </a:p>
      </dgm:t>
    </dgm:pt>
    <dgm:pt modelId="{352E4AC3-2DB4-44F7-A68D-59A72752290A}" type="pres">
      <dgm:prSet presAssocID="{CA8F864A-7F9A-4FB3-8B9F-9D5A7B46C570}" presName="child" presStyleLbl="alignAccFollowNode1" presStyleIdx="2" presStyleCnt="3" custScaleX="31807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2CFF17-A98D-474B-8B31-6B88C6DB6592}" type="presOf" srcId="{7F37E44E-ACA9-4C9F-93CC-A70627075D1E}" destId="{7BD9ECAC-9651-44DF-94C9-8952D8ADE931}" srcOrd="0" destOrd="0" presId="urn:microsoft.com/office/officeart/2005/8/layout/lProcess1"/>
    <dgm:cxn modelId="{4E9FCC66-6D4B-40F6-9986-67C6B48E52E2}" srcId="{7F37E44E-ACA9-4C9F-93CC-A70627075D1E}" destId="{C9AC3F1E-8F66-40B5-A851-432715AA5BB6}" srcOrd="0" destOrd="0" parTransId="{340BB24A-8C35-4153-B4AF-2B1F069BCDC2}" sibTransId="{B832F158-5D30-4855-9645-9A40A79395F2}"/>
    <dgm:cxn modelId="{8B1D1128-08F2-4193-86B8-BC3641D8C2BE}" type="presOf" srcId="{C9AC3F1E-8F66-40B5-A851-432715AA5BB6}" destId="{507C7590-37CC-4F61-B8B2-7E3728E11AF6}" srcOrd="0" destOrd="0" presId="urn:microsoft.com/office/officeart/2005/8/layout/lProcess1"/>
    <dgm:cxn modelId="{E9322BAD-B49F-4853-B9CA-06418BAF8142}" type="presOf" srcId="{BBBA5B1C-9E9C-4EF9-AA83-1F6979F1A4E3}" destId="{D8ABF82C-CD0F-4CF2-A71A-8CD912F8EB66}" srcOrd="0" destOrd="0" presId="urn:microsoft.com/office/officeart/2005/8/layout/lProcess1"/>
    <dgm:cxn modelId="{EA6B485C-A3F6-4684-A53C-32BAAE6B5482}" type="presOf" srcId="{B832F158-5D30-4855-9645-9A40A79395F2}" destId="{5570F37A-A4E4-458C-9872-EF192BC4BCFE}" srcOrd="0" destOrd="0" presId="urn:microsoft.com/office/officeart/2005/8/layout/lProcess1"/>
    <dgm:cxn modelId="{06262211-E9F8-46AE-976E-97D8D74F7FF3}" type="presOf" srcId="{340BB24A-8C35-4153-B4AF-2B1F069BCDC2}" destId="{C4BD2DEC-5842-41ED-9428-E4AC84C02420}" srcOrd="0" destOrd="0" presId="urn:microsoft.com/office/officeart/2005/8/layout/lProcess1"/>
    <dgm:cxn modelId="{84EBFA95-4180-4515-B56C-99AB1C5CAEA9}" srcId="{7F37E44E-ACA9-4C9F-93CC-A70627075D1E}" destId="{3A612D36-9FBB-49B3-B151-351E6D096E94}" srcOrd="1" destOrd="0" parTransId="{0D467844-E267-4455-A4F8-089E6659DE6A}" sibTransId="{BBBA5B1C-9E9C-4EF9-AA83-1F6979F1A4E3}"/>
    <dgm:cxn modelId="{7D79CEFD-74B3-4DE4-B048-CBD66094DA60}" type="presOf" srcId="{589F2504-697F-4BFB-A108-8B28E5D267A2}" destId="{6ED72E93-0657-49F5-A177-00DC34D57DB5}" srcOrd="0" destOrd="0" presId="urn:microsoft.com/office/officeart/2005/8/layout/lProcess1"/>
    <dgm:cxn modelId="{161D9BF1-2C20-48F5-9645-0BA96787A580}" srcId="{7F37E44E-ACA9-4C9F-93CC-A70627075D1E}" destId="{CA8F864A-7F9A-4FB3-8B9F-9D5A7B46C570}" srcOrd="2" destOrd="0" parTransId="{9545998B-8B9B-4F8A-9BCB-215E342F610F}" sibTransId="{2D33D800-B1ED-4741-A44C-CCA267FBDB4E}"/>
    <dgm:cxn modelId="{9C703299-BAAF-420D-9AE1-29BB4D4B9D99}" type="presOf" srcId="{3A612D36-9FBB-49B3-B151-351E6D096E94}" destId="{57CBE0EC-0215-4B38-8429-283A6727B983}" srcOrd="0" destOrd="0" presId="urn:microsoft.com/office/officeart/2005/8/layout/lProcess1"/>
    <dgm:cxn modelId="{2E801CA4-58D8-40FE-900E-867410AD56B3}" srcId="{589F2504-697F-4BFB-A108-8B28E5D267A2}" destId="{7F37E44E-ACA9-4C9F-93CC-A70627075D1E}" srcOrd="0" destOrd="0" parTransId="{A9A7CFBC-9FBB-4893-9D14-CCD3F5627221}" sibTransId="{7228136F-0226-4EE6-8424-64DCAD7C4167}"/>
    <dgm:cxn modelId="{D474FEF7-730D-488A-B3B3-4F9FF8CD86F4}" type="presOf" srcId="{CA8F864A-7F9A-4FB3-8B9F-9D5A7B46C570}" destId="{352E4AC3-2DB4-44F7-A68D-59A72752290A}" srcOrd="0" destOrd="0" presId="urn:microsoft.com/office/officeart/2005/8/layout/lProcess1"/>
    <dgm:cxn modelId="{D0767CDE-8E15-4961-88D9-9C2F2DC38943}" type="presParOf" srcId="{6ED72E93-0657-49F5-A177-00DC34D57DB5}" destId="{7287B7C5-0393-4D55-9DF2-11DA05138D99}" srcOrd="0" destOrd="0" presId="urn:microsoft.com/office/officeart/2005/8/layout/lProcess1"/>
    <dgm:cxn modelId="{2410FE11-9645-48CA-9433-B424AB4E1851}" type="presParOf" srcId="{7287B7C5-0393-4D55-9DF2-11DA05138D99}" destId="{7BD9ECAC-9651-44DF-94C9-8952D8ADE931}" srcOrd="0" destOrd="0" presId="urn:microsoft.com/office/officeart/2005/8/layout/lProcess1"/>
    <dgm:cxn modelId="{2FD7EA49-180A-472C-8E66-FADE52D12A96}" type="presParOf" srcId="{7287B7C5-0393-4D55-9DF2-11DA05138D99}" destId="{C4BD2DEC-5842-41ED-9428-E4AC84C02420}" srcOrd="1" destOrd="0" presId="urn:microsoft.com/office/officeart/2005/8/layout/lProcess1"/>
    <dgm:cxn modelId="{13DDEE6B-2010-46D6-8391-2941C28AC562}" type="presParOf" srcId="{7287B7C5-0393-4D55-9DF2-11DA05138D99}" destId="{507C7590-37CC-4F61-B8B2-7E3728E11AF6}" srcOrd="2" destOrd="0" presId="urn:microsoft.com/office/officeart/2005/8/layout/lProcess1"/>
    <dgm:cxn modelId="{004066D8-FF00-42C7-86DD-652B0DCACE7F}" type="presParOf" srcId="{7287B7C5-0393-4D55-9DF2-11DA05138D99}" destId="{5570F37A-A4E4-458C-9872-EF192BC4BCFE}" srcOrd="3" destOrd="0" presId="urn:microsoft.com/office/officeart/2005/8/layout/lProcess1"/>
    <dgm:cxn modelId="{7BC8B9CA-8881-4089-8D5B-76F36DD853A7}" type="presParOf" srcId="{7287B7C5-0393-4D55-9DF2-11DA05138D99}" destId="{57CBE0EC-0215-4B38-8429-283A6727B983}" srcOrd="4" destOrd="0" presId="urn:microsoft.com/office/officeart/2005/8/layout/lProcess1"/>
    <dgm:cxn modelId="{0B38D83A-4D29-4194-AC66-5E5205D51ADC}" type="presParOf" srcId="{7287B7C5-0393-4D55-9DF2-11DA05138D99}" destId="{D8ABF82C-CD0F-4CF2-A71A-8CD912F8EB66}" srcOrd="5" destOrd="0" presId="urn:microsoft.com/office/officeart/2005/8/layout/lProcess1"/>
    <dgm:cxn modelId="{655DE286-1AE2-43A3-93E6-A28FA10ADF1C}" type="presParOf" srcId="{7287B7C5-0393-4D55-9DF2-11DA05138D99}" destId="{352E4AC3-2DB4-44F7-A68D-59A72752290A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6D4437-1888-44FF-A070-624CDFF0BD7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D47BA3-C15A-47ED-B1FF-316FB7684989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rgbClr val="F57E5D"/>
          </a:solidFill>
        </a:ln>
      </dgm:spPr>
      <dgm:t>
        <a:bodyPr/>
        <a:lstStyle/>
        <a:p>
          <a:r>
            <a:rPr lang="en-US" sz="1200" b="0" dirty="0" smtClean="0">
              <a:solidFill>
                <a:schemeClr val="tx1"/>
              </a:solidFill>
            </a:rPr>
            <a:t>To support vaginal birth and reduce primary cesareans to reach the Healthy People goal for low risk cesarean section target rate of 24.7% by December 2021</a:t>
          </a:r>
        </a:p>
      </dgm:t>
    </dgm:pt>
    <dgm:pt modelId="{FBD9253E-D834-4735-AF7F-1D62A70A942D}" type="parTrans" cxnId="{44DDEE74-E923-4595-B4E3-92FA8E79400C}">
      <dgm:prSet/>
      <dgm:spPr/>
      <dgm:t>
        <a:bodyPr/>
        <a:lstStyle/>
        <a:p>
          <a:endParaRPr lang="en-US"/>
        </a:p>
      </dgm:t>
    </dgm:pt>
    <dgm:pt modelId="{7BD0DCA9-BBC6-4748-BC53-EB316B396EBE}" type="sibTrans" cxnId="{44DDEE74-E923-4595-B4E3-92FA8E79400C}">
      <dgm:prSet/>
      <dgm:spPr/>
      <dgm:t>
        <a:bodyPr/>
        <a:lstStyle/>
        <a:p>
          <a:endParaRPr lang="en-US"/>
        </a:p>
      </dgm:t>
    </dgm:pt>
    <dgm:pt modelId="{B7EE2BE7-B664-4ED4-8913-91531CA75925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1. </a:t>
          </a:r>
          <a:r>
            <a:rPr lang="en-US" sz="1100" dirty="0" smtClean="0">
              <a:solidFill>
                <a:schemeClr val="tx1"/>
              </a:solidFill>
            </a:rPr>
            <a:t>Facilitate clinical culture change that promotes, and supports vaginal birth</a:t>
          </a:r>
          <a:endParaRPr lang="en-US" sz="1100" dirty="0">
            <a:solidFill>
              <a:schemeClr val="tx1"/>
            </a:solidFill>
          </a:endParaRPr>
        </a:p>
      </dgm:t>
    </dgm:pt>
    <dgm:pt modelId="{2771A9FD-00A6-4963-A85C-9AF3C58DCE0E}" type="parTrans" cxnId="{968A361A-AC2D-4851-89F1-DA837ECF8CDA}">
      <dgm:prSet/>
      <dgm:spPr/>
      <dgm:t>
        <a:bodyPr/>
        <a:lstStyle/>
        <a:p>
          <a:endParaRPr lang="en-US"/>
        </a:p>
      </dgm:t>
    </dgm:pt>
    <dgm:pt modelId="{912BD188-9448-468D-94C3-596981457B18}" type="sibTrans" cxnId="{968A361A-AC2D-4851-89F1-DA837ECF8CDA}">
      <dgm:prSet/>
      <dgm:spPr/>
      <dgm:t>
        <a:bodyPr/>
        <a:lstStyle/>
        <a:p>
          <a:endParaRPr lang="en-US"/>
        </a:p>
      </dgm:t>
    </dgm:pt>
    <dgm:pt modelId="{FA3C2A85-5F74-49B4-8CFD-B2216E8147A7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900" b="1" dirty="0" smtClean="0"/>
            <a:t>1.</a:t>
          </a:r>
          <a:r>
            <a:rPr lang="en-US" sz="900" dirty="0" smtClean="0"/>
            <a:t> Create a QI team of providers, staff &amp; administrators to lead the effort &amp; cultivate buy-in</a:t>
          </a:r>
          <a:endParaRPr lang="en-US" sz="900" dirty="0"/>
        </a:p>
      </dgm:t>
    </dgm:pt>
    <dgm:pt modelId="{9E179DFA-A8DB-408A-8F9F-AA9875D573E0}" type="parTrans" cxnId="{59A0C0D9-88EB-472E-9807-04B456F12413}">
      <dgm:prSet/>
      <dgm:spPr/>
      <dgm:t>
        <a:bodyPr/>
        <a:lstStyle/>
        <a:p>
          <a:endParaRPr lang="en-US"/>
        </a:p>
      </dgm:t>
    </dgm:pt>
    <dgm:pt modelId="{A65A3DC6-4CFD-4CEF-A35C-169264DF062F}" type="sibTrans" cxnId="{59A0C0D9-88EB-472E-9807-04B456F12413}">
      <dgm:prSet/>
      <dgm:spPr/>
      <dgm:t>
        <a:bodyPr/>
        <a:lstStyle/>
        <a:p>
          <a:endParaRPr lang="en-US"/>
        </a:p>
      </dgm:t>
    </dgm:pt>
    <dgm:pt modelId="{AA41C4A7-C2B5-41D9-8630-BFB52C8664F2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900" b="1" dirty="0" smtClean="0"/>
            <a:t>2. </a:t>
          </a:r>
          <a:r>
            <a:rPr lang="en-US" sz="900" dirty="0" smtClean="0"/>
            <a:t>Educate physicians/midwives</a:t>
          </a:r>
          <a:r>
            <a:rPr lang="en-US" sz="900" baseline="0" dirty="0" smtClean="0"/>
            <a:t> and nurses on ACOG/SMFM labor management guidelines and labor support techniques</a:t>
          </a:r>
          <a:endParaRPr lang="en-US" sz="900" dirty="0">
            <a:solidFill>
              <a:schemeClr val="accent1"/>
            </a:solidFill>
          </a:endParaRPr>
        </a:p>
      </dgm:t>
    </dgm:pt>
    <dgm:pt modelId="{8650190A-187A-4A15-A0E2-5E79C80F0E5D}" type="parTrans" cxnId="{D28B4FC3-A267-4D3E-A271-A0FBCF189E78}">
      <dgm:prSet/>
      <dgm:spPr/>
      <dgm:t>
        <a:bodyPr/>
        <a:lstStyle/>
        <a:p>
          <a:endParaRPr lang="en-US"/>
        </a:p>
      </dgm:t>
    </dgm:pt>
    <dgm:pt modelId="{F51EB8F8-5028-4AF0-B371-CBD80316C09D}" type="sibTrans" cxnId="{D28B4FC3-A267-4D3E-A271-A0FBCF189E78}">
      <dgm:prSet/>
      <dgm:spPr/>
      <dgm:t>
        <a:bodyPr/>
        <a:lstStyle/>
        <a:p>
          <a:endParaRPr lang="en-US"/>
        </a:p>
      </dgm:t>
    </dgm:pt>
    <dgm:pt modelId="{928BAF7B-45CF-408E-A144-7E60666FCD87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3</a:t>
          </a:r>
          <a:r>
            <a:rPr lang="en-US" sz="1100" dirty="0" smtClean="0">
              <a:solidFill>
                <a:schemeClr val="tx1"/>
              </a:solidFill>
            </a:rPr>
            <a:t>. Develop </a:t>
          </a:r>
          <a:r>
            <a:rPr lang="en-US" sz="1100" dirty="0" smtClean="0"/>
            <a:t>standardized protocols for identification and response to labor challenges / abnormalities</a:t>
          </a:r>
          <a:endParaRPr lang="en-US" sz="1100" dirty="0">
            <a:solidFill>
              <a:schemeClr val="tx1"/>
            </a:solidFill>
          </a:endParaRPr>
        </a:p>
      </dgm:t>
    </dgm:pt>
    <dgm:pt modelId="{0979CFC4-01BB-485B-B1CB-DBD72453F32D}" type="parTrans" cxnId="{D97977E9-128C-47AE-AC81-BD7057328EC4}">
      <dgm:prSet/>
      <dgm:spPr/>
      <dgm:t>
        <a:bodyPr/>
        <a:lstStyle/>
        <a:p>
          <a:endParaRPr lang="en-US"/>
        </a:p>
      </dgm:t>
    </dgm:pt>
    <dgm:pt modelId="{F8BEE78F-0EE3-4AB0-A8F4-21742A3DDBA6}" type="sibTrans" cxnId="{D97977E9-128C-47AE-AC81-BD7057328EC4}">
      <dgm:prSet/>
      <dgm:spPr/>
      <dgm:t>
        <a:bodyPr/>
        <a:lstStyle/>
        <a:p>
          <a:endParaRPr lang="en-US"/>
        </a:p>
      </dgm:t>
    </dgm:pt>
    <dgm:pt modelId="{EC1FF921-9BCE-48F7-8AC2-ECF4F7CE6E42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F4F6FA"/>
        </a:solidFill>
      </dgm:spPr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2. </a:t>
          </a:r>
          <a:r>
            <a:rPr lang="en-US" sz="1100" dirty="0" smtClean="0">
              <a:solidFill>
                <a:schemeClr val="tx1"/>
              </a:solidFill>
            </a:rPr>
            <a:t>Develop standardized processes for induction and labor support</a:t>
          </a:r>
          <a:endParaRPr lang="en-US" sz="1100" dirty="0">
            <a:solidFill>
              <a:schemeClr val="tx1"/>
            </a:solidFill>
          </a:endParaRPr>
        </a:p>
      </dgm:t>
    </dgm:pt>
    <dgm:pt modelId="{0539E6FF-0D52-4A8A-BFC0-0FD14784A42A}" type="sibTrans" cxnId="{00A19D08-17AC-4A41-B6F1-E0D2107406B9}">
      <dgm:prSet/>
      <dgm:spPr/>
      <dgm:t>
        <a:bodyPr/>
        <a:lstStyle/>
        <a:p>
          <a:endParaRPr lang="en-US"/>
        </a:p>
      </dgm:t>
    </dgm:pt>
    <dgm:pt modelId="{CD9F00EC-9836-4D5B-8A93-65CDE068C607}" type="parTrans" cxnId="{00A19D08-17AC-4A41-B6F1-E0D2107406B9}">
      <dgm:prSet/>
      <dgm:spPr/>
      <dgm:t>
        <a:bodyPr/>
        <a:lstStyle/>
        <a:p>
          <a:endParaRPr lang="en-US"/>
        </a:p>
      </dgm:t>
    </dgm:pt>
    <dgm:pt modelId="{50E7F8A8-D2F1-4A2F-80EB-153C6957D060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rgbClr val="F4F6FA"/>
        </a:solidFill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en-US" sz="900" b="1" dirty="0" smtClean="0"/>
            <a:t> 7. </a:t>
          </a:r>
          <a:r>
            <a:rPr lang="en-US" sz="900" dirty="0" smtClean="0">
              <a:solidFill>
                <a:schemeClr val="tx1"/>
              </a:solidFill>
              <a:latin typeface="+mn-lt"/>
            </a:rPr>
            <a:t>Implement policies,</a:t>
          </a:r>
          <a:r>
            <a:rPr lang="en-US" sz="900" baseline="0" dirty="0" smtClean="0">
              <a:solidFill>
                <a:schemeClr val="tx1"/>
              </a:solidFill>
              <a:latin typeface="+mn-lt"/>
            </a:rPr>
            <a:t> </a:t>
          </a:r>
          <a:r>
            <a:rPr lang="en-US" sz="900" dirty="0" smtClean="0">
              <a:solidFill>
                <a:schemeClr val="tx1"/>
              </a:solidFill>
              <a:latin typeface="+mn-lt"/>
            </a:rPr>
            <a:t>protocols and support tools for women who present in latent (early) labor to safely encourage early labor at home</a:t>
          </a:r>
          <a:endParaRPr lang="en-US" sz="900" dirty="0"/>
        </a:p>
      </dgm:t>
    </dgm:pt>
    <dgm:pt modelId="{49E40306-CBFE-4CAA-BE16-329D5369BEED}" type="parTrans" cxnId="{3C512DE5-00A9-42E9-93FD-120AEF256950}">
      <dgm:prSet/>
      <dgm:spPr/>
      <dgm:t>
        <a:bodyPr/>
        <a:lstStyle/>
        <a:p>
          <a:endParaRPr lang="en-US"/>
        </a:p>
      </dgm:t>
    </dgm:pt>
    <dgm:pt modelId="{5A7ABC84-45DC-4A90-A48F-701DB65ED459}" type="sibTrans" cxnId="{3C512DE5-00A9-42E9-93FD-120AEF256950}">
      <dgm:prSet/>
      <dgm:spPr/>
      <dgm:t>
        <a:bodyPr/>
        <a:lstStyle/>
        <a:p>
          <a:endParaRPr lang="en-US"/>
        </a:p>
      </dgm:t>
    </dgm:pt>
    <dgm:pt modelId="{C5679564-DD19-4EF7-9723-D7A17A8D3DA3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900" b="1" dirty="0" smtClean="0">
              <a:solidFill>
                <a:schemeClr val="tx1"/>
              </a:solidFill>
            </a:rPr>
            <a:t>9. </a:t>
          </a:r>
          <a:r>
            <a:rPr lang="en-US" sz="900" dirty="0" smtClean="0">
              <a:solidFill>
                <a:schemeClr val="tx1"/>
              </a:solidFill>
            </a:rPr>
            <a:t>Implement standard criteria for diagnosis and treatment of labor dystocia, arrest disorders and failed induction</a:t>
          </a:r>
          <a:endParaRPr lang="en-US" sz="900" dirty="0">
            <a:solidFill>
              <a:schemeClr val="tx1"/>
            </a:solidFill>
          </a:endParaRPr>
        </a:p>
      </dgm:t>
    </dgm:pt>
    <dgm:pt modelId="{9700E716-C142-433F-8DF4-05953E9EDA41}" type="parTrans" cxnId="{6589D187-751C-4ADE-819A-9D70CCBC78D2}">
      <dgm:prSet/>
      <dgm:spPr/>
      <dgm:t>
        <a:bodyPr/>
        <a:lstStyle/>
        <a:p>
          <a:endParaRPr lang="en-US"/>
        </a:p>
      </dgm:t>
    </dgm:pt>
    <dgm:pt modelId="{7F30997D-7D56-4F4D-93F4-EAC384FDF4F8}" type="sibTrans" cxnId="{6589D187-751C-4ADE-819A-9D70CCBC78D2}">
      <dgm:prSet/>
      <dgm:spPr/>
      <dgm:t>
        <a:bodyPr/>
        <a:lstStyle/>
        <a:p>
          <a:endParaRPr lang="en-US"/>
        </a:p>
      </dgm:t>
    </dgm:pt>
    <dgm:pt modelId="{90733C6E-F8D5-4C1C-B978-F766B0E491D9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900" b="1" dirty="0" smtClean="0">
              <a:solidFill>
                <a:schemeClr val="tx1"/>
              </a:solidFill>
            </a:rPr>
            <a:t>10. </a:t>
          </a:r>
          <a:r>
            <a:rPr lang="en-US" sz="900" dirty="0" smtClean="0">
              <a:solidFill>
                <a:schemeClr val="tx1"/>
              </a:solidFill>
            </a:rPr>
            <a:t>Develop checklist for ensuring ACOG/SMFM criteria for c/s is met</a:t>
          </a:r>
          <a:endParaRPr lang="en-US" sz="900" dirty="0">
            <a:solidFill>
              <a:schemeClr val="tx1"/>
            </a:solidFill>
          </a:endParaRPr>
        </a:p>
      </dgm:t>
    </dgm:pt>
    <dgm:pt modelId="{A59DF48E-6E99-4993-8BEE-EC2CE529B920}" type="parTrans" cxnId="{43EF2F51-D086-45C1-9959-0F1768ED57E6}">
      <dgm:prSet/>
      <dgm:spPr/>
      <dgm:t>
        <a:bodyPr/>
        <a:lstStyle/>
        <a:p>
          <a:endParaRPr lang="en-US"/>
        </a:p>
      </dgm:t>
    </dgm:pt>
    <dgm:pt modelId="{24589B20-0992-46A2-B82B-956EA1CED61B}" type="sibTrans" cxnId="{43EF2F51-D086-45C1-9959-0F1768ED57E6}">
      <dgm:prSet/>
      <dgm:spPr/>
      <dgm:t>
        <a:bodyPr/>
        <a:lstStyle/>
        <a:p>
          <a:endParaRPr lang="en-US"/>
        </a:p>
      </dgm:t>
    </dgm:pt>
    <dgm:pt modelId="{181BB0F6-B112-4712-B21C-1825E183D46E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rgbClr val="F4F6FA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900" b="1" dirty="0" smtClean="0"/>
            <a:t> 8a. </a:t>
          </a:r>
          <a:r>
            <a:rPr lang="en-US" sz="900" dirty="0" smtClean="0">
              <a:latin typeface="+mn-lt"/>
            </a:rPr>
            <a:t>Implement policies and protocols for encouraging movement in labor and intermittent monitoring for low-risk women</a:t>
          </a:r>
          <a:endParaRPr lang="en-US" sz="900" dirty="0"/>
        </a:p>
      </dgm:t>
    </dgm:pt>
    <dgm:pt modelId="{C1D373B9-C99A-43DA-AC99-D8A6C53EA12B}" type="parTrans" cxnId="{5F09DF0D-D21E-4BD0-B5AA-CA281B29EED4}">
      <dgm:prSet/>
      <dgm:spPr/>
      <dgm:t>
        <a:bodyPr/>
        <a:lstStyle/>
        <a:p>
          <a:endParaRPr lang="en-US"/>
        </a:p>
      </dgm:t>
    </dgm:pt>
    <dgm:pt modelId="{CC984EEF-2D7B-4B4D-B201-D6303104742A}" type="sibTrans" cxnId="{5F09DF0D-D21E-4BD0-B5AA-CA281B29EED4}">
      <dgm:prSet/>
      <dgm:spPr/>
      <dgm:t>
        <a:bodyPr/>
        <a:lstStyle/>
        <a:p>
          <a:endParaRPr lang="en-US"/>
        </a:p>
      </dgm:t>
    </dgm:pt>
    <dgm:pt modelId="{D3E1E785-62D7-45F8-A395-D6E90EE9943C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900" b="1" dirty="0" smtClean="0"/>
            <a:t>3. </a:t>
          </a:r>
          <a:r>
            <a:rPr lang="en-US" sz="900" dirty="0" smtClean="0"/>
            <a:t>Develop patient education with positive messaging to women and families about intended vaginal birth strategies/techniques that prevent cesareans through prenatal classes and patient education</a:t>
          </a:r>
          <a:endParaRPr lang="en-US" sz="900" dirty="0"/>
        </a:p>
      </dgm:t>
    </dgm:pt>
    <dgm:pt modelId="{6B57CF4E-44B5-4FE6-81B9-488A11A87FCE}" type="sibTrans" cxnId="{ADB52572-C420-4C7D-A2D0-54E366FBF6E7}">
      <dgm:prSet/>
      <dgm:spPr/>
      <dgm:t>
        <a:bodyPr/>
        <a:lstStyle/>
        <a:p>
          <a:endParaRPr lang="en-US"/>
        </a:p>
      </dgm:t>
    </dgm:pt>
    <dgm:pt modelId="{06BB30FD-DDD5-46AD-A542-FB423A818F68}" type="parTrans" cxnId="{ADB52572-C420-4C7D-A2D0-54E366FBF6E7}">
      <dgm:prSet/>
      <dgm:spPr/>
      <dgm:t>
        <a:bodyPr/>
        <a:lstStyle/>
        <a:p>
          <a:endParaRPr lang="en-US"/>
        </a:p>
      </dgm:t>
    </dgm:pt>
    <dgm:pt modelId="{3B2876FE-AE30-48F7-BE2D-9EC32AD29758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900" b="1" dirty="0" smtClean="0"/>
            <a:t>4</a:t>
          </a:r>
          <a:r>
            <a:rPr lang="en-US" sz="900" dirty="0" smtClean="0"/>
            <a:t>. Uti</a:t>
          </a:r>
          <a:r>
            <a:rPr lang="en-US" sz="900" baseline="0" dirty="0" smtClean="0"/>
            <a:t>lize care team huddles/debriefs to identify and review delivery decisions for consistency with process flows/protocols/checklist</a:t>
          </a:r>
          <a:endParaRPr lang="en-US" sz="900" dirty="0"/>
        </a:p>
      </dgm:t>
    </dgm:pt>
    <dgm:pt modelId="{F9B653C2-5FEB-48D6-A70C-705E00A94C97}" type="parTrans" cxnId="{17936AF5-BDC0-43CF-AB72-49AE9E1AEBBD}">
      <dgm:prSet/>
      <dgm:spPr/>
      <dgm:t>
        <a:bodyPr/>
        <a:lstStyle/>
        <a:p>
          <a:endParaRPr lang="en-US"/>
        </a:p>
      </dgm:t>
    </dgm:pt>
    <dgm:pt modelId="{C9387482-37ED-4D69-AAB0-D6DFDBA0ED4E}" type="sibTrans" cxnId="{17936AF5-BDC0-43CF-AB72-49AE9E1AEBBD}">
      <dgm:prSet/>
      <dgm:spPr/>
      <dgm:t>
        <a:bodyPr/>
        <a:lstStyle/>
        <a:p>
          <a:endParaRPr lang="en-US"/>
        </a:p>
      </dgm:t>
    </dgm:pt>
    <dgm:pt modelId="{E5F2128D-85FC-4838-9C62-5B70946A8683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900" b="1" dirty="0" smtClean="0">
              <a:solidFill>
                <a:schemeClr val="tx1"/>
              </a:solidFill>
            </a:rPr>
            <a:t>13</a:t>
          </a:r>
          <a:r>
            <a:rPr lang="en-US" sz="900" dirty="0" smtClean="0">
              <a:solidFill>
                <a:schemeClr val="tx1"/>
              </a:solidFill>
            </a:rPr>
            <a:t>. </a:t>
          </a:r>
          <a:r>
            <a:rPr lang="en-US" sz="900" dirty="0" smtClean="0"/>
            <a:t>Implementation of a workflow</a:t>
          </a:r>
          <a:r>
            <a:rPr lang="en-US" sz="900" baseline="0" dirty="0" smtClean="0"/>
            <a:t> process for shared decision making (decision huddle with provider, nurse and patient to review treatment options, risk/benefits, and ACOG/SMFM guidelines)</a:t>
          </a:r>
          <a:endParaRPr lang="en-US" sz="900" dirty="0">
            <a:solidFill>
              <a:schemeClr val="tx1"/>
            </a:solidFill>
          </a:endParaRPr>
        </a:p>
      </dgm:t>
    </dgm:pt>
    <dgm:pt modelId="{309BF7D0-781E-400D-A8CD-F2EA9E8AEC3F}" type="parTrans" cxnId="{38AC6EE7-68CB-46A2-B17E-3EA039AD20E1}">
      <dgm:prSet/>
      <dgm:spPr/>
      <dgm:t>
        <a:bodyPr/>
        <a:lstStyle/>
        <a:p>
          <a:endParaRPr lang="en-US"/>
        </a:p>
      </dgm:t>
    </dgm:pt>
    <dgm:pt modelId="{C8EFB55D-F3B4-462C-91E2-54DF867B4DEB}" type="sibTrans" cxnId="{38AC6EE7-68CB-46A2-B17E-3EA039AD20E1}">
      <dgm:prSet/>
      <dgm:spPr/>
      <dgm:t>
        <a:bodyPr/>
        <a:lstStyle/>
        <a:p>
          <a:endParaRPr lang="en-US"/>
        </a:p>
      </dgm:t>
    </dgm:pt>
    <dgm:pt modelId="{CCBD1E9A-1638-45AF-B5B3-3BE69488E2A1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lang="en-US" sz="900" b="1" dirty="0" smtClean="0">
              <a:solidFill>
                <a:schemeClr val="tx1"/>
              </a:solidFill>
            </a:rPr>
            <a:t>11b</a:t>
          </a:r>
          <a:r>
            <a:rPr lang="en-US" sz="900" dirty="0" smtClean="0">
              <a:solidFill>
                <a:schemeClr val="tx1"/>
              </a:solidFill>
            </a:rPr>
            <a:t>. Implement standardized assessment, and response to fetal heart rate concerns</a:t>
          </a:r>
          <a:endParaRPr lang="en-US" sz="900" dirty="0">
            <a:solidFill>
              <a:schemeClr val="tx1"/>
            </a:solidFill>
          </a:endParaRPr>
        </a:p>
      </dgm:t>
    </dgm:pt>
    <dgm:pt modelId="{AE664D2C-29BD-4D34-BA52-12B6DAF687E7}" type="parTrans" cxnId="{3C7C29C4-64A4-4837-BDF8-70B3DBF98A10}">
      <dgm:prSet/>
      <dgm:spPr/>
      <dgm:t>
        <a:bodyPr/>
        <a:lstStyle/>
        <a:p>
          <a:endParaRPr lang="en-US"/>
        </a:p>
      </dgm:t>
    </dgm:pt>
    <dgm:pt modelId="{C43BE1E3-B9DE-40FF-819E-F258FFCA66CD}" type="sibTrans" cxnId="{3C7C29C4-64A4-4837-BDF8-70B3DBF98A10}">
      <dgm:prSet/>
      <dgm:spPr/>
      <dgm:t>
        <a:bodyPr/>
        <a:lstStyle/>
        <a:p>
          <a:endParaRPr lang="en-US"/>
        </a:p>
      </dgm:t>
    </dgm:pt>
    <dgm:pt modelId="{EAFC079F-1326-48AB-8CCC-167CB59C3392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rgbClr val="F4F6FA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900" b="1" dirty="0" smtClean="0"/>
            <a:t>8c. </a:t>
          </a:r>
          <a:r>
            <a:rPr lang="en-US" sz="900" dirty="0" smtClean="0">
              <a:solidFill>
                <a:schemeClr val="tx1"/>
              </a:solidFill>
            </a:rPr>
            <a:t>Implement policies and protocols for pain management and labor support </a:t>
          </a:r>
          <a:endParaRPr lang="en-US" sz="900" dirty="0"/>
        </a:p>
      </dgm:t>
    </dgm:pt>
    <dgm:pt modelId="{A02FC2A0-0E31-4DAD-8109-BA9676DB4573}" type="parTrans" cxnId="{039DD7A5-3F66-47E6-B16E-C42B76E2E9DE}">
      <dgm:prSet/>
      <dgm:spPr/>
      <dgm:t>
        <a:bodyPr/>
        <a:lstStyle/>
        <a:p>
          <a:endParaRPr lang="en-US"/>
        </a:p>
      </dgm:t>
    </dgm:pt>
    <dgm:pt modelId="{ED475623-351E-4C1A-8F45-755BC68D1D50}" type="sibTrans" cxnId="{039DD7A5-3F66-47E6-B16E-C42B76E2E9DE}">
      <dgm:prSet/>
      <dgm:spPr/>
      <dgm:t>
        <a:bodyPr/>
        <a:lstStyle/>
        <a:p>
          <a:endParaRPr lang="en-US"/>
        </a:p>
      </dgm:t>
    </dgm:pt>
    <dgm:pt modelId="{56A4B509-08FA-4462-898B-8C6929B78A3D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rgbClr val="F4F6FA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900" b="1" dirty="0" smtClean="0"/>
            <a:t>8b. </a:t>
          </a:r>
          <a:r>
            <a:rPr lang="en-US" sz="900" dirty="0" smtClean="0">
              <a:solidFill>
                <a:schemeClr val="tx1"/>
              </a:solidFill>
            </a:rPr>
            <a:t>Implement policies and protocols for induction of labor</a:t>
          </a:r>
          <a:endParaRPr lang="en-US" sz="900" dirty="0"/>
        </a:p>
      </dgm:t>
    </dgm:pt>
    <dgm:pt modelId="{7E077DE4-EC72-4613-AC22-38A79850676F}" type="parTrans" cxnId="{0C42AD4A-9709-4E2F-BB68-8B730D95CE2D}">
      <dgm:prSet/>
      <dgm:spPr/>
      <dgm:t>
        <a:bodyPr/>
        <a:lstStyle/>
        <a:p>
          <a:endParaRPr lang="en-US"/>
        </a:p>
      </dgm:t>
    </dgm:pt>
    <dgm:pt modelId="{A2AF053B-0A63-4EDD-BF0B-17AAFEF69969}" type="sibTrans" cxnId="{0C42AD4A-9709-4E2F-BB68-8B730D95CE2D}">
      <dgm:prSet/>
      <dgm:spPr/>
      <dgm:t>
        <a:bodyPr/>
        <a:lstStyle/>
        <a:p>
          <a:endParaRPr lang="en-US"/>
        </a:p>
      </dgm:t>
    </dgm:pt>
    <dgm:pt modelId="{00D45BD6-FC3C-452C-A7D7-23FA088437DB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pPr marL="0" lv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en-US" sz="900" b="1" dirty="0" smtClean="0"/>
            <a:t>5. </a:t>
          </a:r>
          <a:r>
            <a:rPr lang="en-US" sz="900" dirty="0" smtClean="0"/>
            <a:t>Integrate order sets, protocols, and documentation for the safe</a:t>
          </a:r>
          <a:r>
            <a:rPr lang="en-US" sz="900" baseline="0" dirty="0" smtClean="0"/>
            <a:t> </a:t>
          </a:r>
          <a:r>
            <a:rPr lang="en-US" sz="900" dirty="0" smtClean="0"/>
            <a:t>reduction of primary cesareans into EMR</a:t>
          </a:r>
          <a:endParaRPr lang="en-US" sz="900" dirty="0"/>
        </a:p>
      </dgm:t>
    </dgm:pt>
    <dgm:pt modelId="{7A830714-7C65-46D4-BF26-75A6A5250FCC}" type="parTrans" cxnId="{E9283D2B-29E2-457A-9F49-C7BED63A3BC8}">
      <dgm:prSet/>
      <dgm:spPr/>
      <dgm:t>
        <a:bodyPr/>
        <a:lstStyle/>
        <a:p>
          <a:endParaRPr lang="en-US"/>
        </a:p>
      </dgm:t>
    </dgm:pt>
    <dgm:pt modelId="{22D09E86-5462-4B8C-812A-501286487E3A}" type="sibTrans" cxnId="{E9283D2B-29E2-457A-9F49-C7BED63A3BC8}">
      <dgm:prSet/>
      <dgm:spPr/>
      <dgm:t>
        <a:bodyPr/>
        <a:lstStyle/>
        <a:p>
          <a:endParaRPr lang="en-US"/>
        </a:p>
      </dgm:t>
    </dgm:pt>
    <dgm:pt modelId="{9AD29784-CCDF-40D6-865D-0267DC41C575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marL="0" lv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en-US" sz="900" b="1" dirty="0" smtClean="0"/>
            <a:t>6. </a:t>
          </a:r>
          <a:r>
            <a:rPr lang="en-US" sz="900" dirty="0" smtClean="0"/>
            <a:t>Share provider-level measures with department with the goal of</a:t>
          </a:r>
          <a:r>
            <a:rPr lang="en-US" sz="900" baseline="0" dirty="0" smtClean="0"/>
            <a:t> </a:t>
          </a:r>
          <a:r>
            <a:rPr lang="en-US" sz="900" dirty="0" smtClean="0"/>
            <a:t>working to transparency/open data</a:t>
          </a:r>
          <a:endParaRPr lang="en-US" sz="900" dirty="0"/>
        </a:p>
      </dgm:t>
    </dgm:pt>
    <dgm:pt modelId="{2AA6BD2E-3CF6-4921-901E-332F34E78BA5}" type="parTrans" cxnId="{B216CA78-8AA0-49B7-9CAC-0D16E849A8DD}">
      <dgm:prSet/>
      <dgm:spPr/>
      <dgm:t>
        <a:bodyPr/>
        <a:lstStyle/>
        <a:p>
          <a:endParaRPr lang="en-US"/>
        </a:p>
      </dgm:t>
    </dgm:pt>
    <dgm:pt modelId="{50C700E9-2E24-4DFA-8E8E-87E890640899}" type="sibTrans" cxnId="{B216CA78-8AA0-49B7-9CAC-0D16E849A8DD}">
      <dgm:prSet/>
      <dgm:spPr/>
      <dgm:t>
        <a:bodyPr/>
        <a:lstStyle/>
        <a:p>
          <a:endParaRPr lang="en-US"/>
        </a:p>
      </dgm:t>
    </dgm:pt>
    <dgm:pt modelId="{5A91DA4F-531E-4B20-A625-973AB1B006BD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900" b="1" dirty="0" smtClean="0">
              <a:solidFill>
                <a:schemeClr val="tx1"/>
              </a:solidFill>
            </a:rPr>
            <a:t>11a. </a:t>
          </a:r>
          <a:r>
            <a:rPr lang="en-US" sz="900" dirty="0" smtClean="0">
              <a:solidFill>
                <a:schemeClr val="tx1"/>
              </a:solidFill>
            </a:rPr>
            <a:t>Implement training/procedures for identification and appropriate interventions for </a:t>
          </a:r>
          <a:r>
            <a:rPr lang="en-US" sz="900" dirty="0" err="1" smtClean="0">
              <a:solidFill>
                <a:schemeClr val="tx1"/>
              </a:solidFill>
            </a:rPr>
            <a:t>malpositions</a:t>
          </a:r>
          <a:r>
            <a:rPr lang="en-US" sz="900" dirty="0" smtClean="0">
              <a:solidFill>
                <a:schemeClr val="tx1"/>
              </a:solidFill>
            </a:rPr>
            <a:t> (e.g. OP/OT)</a:t>
          </a:r>
          <a:endParaRPr lang="en-US" sz="900" dirty="0">
            <a:solidFill>
              <a:schemeClr val="tx1"/>
            </a:solidFill>
          </a:endParaRPr>
        </a:p>
      </dgm:t>
    </dgm:pt>
    <dgm:pt modelId="{391598A3-C206-412F-B557-27396FECCC52}" type="parTrans" cxnId="{E6FFEF80-9586-4DCE-8D03-05D4C262A14B}">
      <dgm:prSet/>
      <dgm:spPr/>
      <dgm:t>
        <a:bodyPr/>
        <a:lstStyle/>
        <a:p>
          <a:endParaRPr lang="en-US"/>
        </a:p>
      </dgm:t>
    </dgm:pt>
    <dgm:pt modelId="{D52CF23C-05C9-47CF-B85F-05E06FAA8CEE}" type="sibTrans" cxnId="{E6FFEF80-9586-4DCE-8D03-05D4C262A14B}">
      <dgm:prSet/>
      <dgm:spPr/>
      <dgm:t>
        <a:bodyPr/>
        <a:lstStyle/>
        <a:p>
          <a:endParaRPr lang="en-US"/>
        </a:p>
      </dgm:t>
    </dgm:pt>
    <dgm:pt modelId="{5BE71650-4A82-423E-AB87-B170578EA2BB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900" dirty="0" smtClean="0"/>
            <a:t>1</a:t>
          </a:r>
          <a:r>
            <a:rPr lang="en-US" sz="900" b="1" dirty="0" smtClean="0"/>
            <a:t>2</a:t>
          </a:r>
          <a:r>
            <a:rPr lang="en-US" sz="900" dirty="0" smtClean="0"/>
            <a:t>. Develop checklist for ensuring ACOG/SMFM criteria for c/s is met</a:t>
          </a:r>
          <a:endParaRPr lang="en-US" sz="900" dirty="0">
            <a:solidFill>
              <a:schemeClr val="tx1"/>
            </a:solidFill>
          </a:endParaRPr>
        </a:p>
      </dgm:t>
    </dgm:pt>
    <dgm:pt modelId="{F36F42DC-1D89-44D2-98CF-C52FAEFEB397}" type="parTrans" cxnId="{8C9FF33E-7ADC-4BE3-9C53-0629F3FBF921}">
      <dgm:prSet/>
      <dgm:spPr/>
      <dgm:t>
        <a:bodyPr/>
        <a:lstStyle/>
        <a:p>
          <a:endParaRPr lang="en-US"/>
        </a:p>
      </dgm:t>
    </dgm:pt>
    <dgm:pt modelId="{87DCD9C3-C517-4629-9E18-B260FEDA86B9}" type="sibTrans" cxnId="{8C9FF33E-7ADC-4BE3-9C53-0629F3FBF921}">
      <dgm:prSet/>
      <dgm:spPr/>
      <dgm:t>
        <a:bodyPr/>
        <a:lstStyle/>
        <a:p>
          <a:endParaRPr lang="en-US"/>
        </a:p>
      </dgm:t>
    </dgm:pt>
    <dgm:pt modelId="{A0820C19-A346-437D-A491-C3B618AE2EEE}" type="pres">
      <dgm:prSet presAssocID="{E26D4437-1888-44FF-A070-624CDFF0BD7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4813C1-EAAB-4141-B070-B5C5A9E9EF5C}" type="pres">
      <dgm:prSet presAssocID="{6ED47BA3-C15A-47ED-B1FF-316FB7684989}" presName="root1" presStyleCnt="0"/>
      <dgm:spPr/>
      <dgm:t>
        <a:bodyPr/>
        <a:lstStyle/>
        <a:p>
          <a:endParaRPr lang="en-US"/>
        </a:p>
      </dgm:t>
    </dgm:pt>
    <dgm:pt modelId="{669B2465-D397-4D30-B113-E75D08E7FC03}" type="pres">
      <dgm:prSet presAssocID="{6ED47BA3-C15A-47ED-B1FF-316FB7684989}" presName="LevelOneTextNode" presStyleLbl="node0" presStyleIdx="0" presStyleCnt="1" custScaleX="85684" custScaleY="254133" custLinFactNeighborX="-210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7EEB44-1C98-409A-A84B-540D49D219D8}" type="pres">
      <dgm:prSet presAssocID="{6ED47BA3-C15A-47ED-B1FF-316FB7684989}" presName="level2hierChild" presStyleCnt="0"/>
      <dgm:spPr/>
      <dgm:t>
        <a:bodyPr/>
        <a:lstStyle/>
        <a:p>
          <a:endParaRPr lang="en-US"/>
        </a:p>
      </dgm:t>
    </dgm:pt>
    <dgm:pt modelId="{F0291AB5-98D9-4F3F-B79F-9CCE3C611238}" type="pres">
      <dgm:prSet presAssocID="{2771A9FD-00A6-4963-A85C-9AF3C58DCE0E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474A5369-2ACB-45E1-BB4B-3FB46E609CF5}" type="pres">
      <dgm:prSet presAssocID="{2771A9FD-00A6-4963-A85C-9AF3C58DCE0E}" presName="connTx" presStyleLbl="parChTrans1D2" presStyleIdx="0" presStyleCnt="3"/>
      <dgm:spPr/>
      <dgm:t>
        <a:bodyPr/>
        <a:lstStyle/>
        <a:p>
          <a:endParaRPr lang="en-US"/>
        </a:p>
      </dgm:t>
    </dgm:pt>
    <dgm:pt modelId="{0A6BC501-E2E7-424A-847F-5BA73DA1AA31}" type="pres">
      <dgm:prSet presAssocID="{B7EE2BE7-B664-4ED4-8913-91531CA75925}" presName="root2" presStyleCnt="0"/>
      <dgm:spPr/>
      <dgm:t>
        <a:bodyPr/>
        <a:lstStyle/>
        <a:p>
          <a:endParaRPr lang="en-US"/>
        </a:p>
      </dgm:t>
    </dgm:pt>
    <dgm:pt modelId="{164DB5B0-0A54-482B-A288-B27D68DF0C2F}" type="pres">
      <dgm:prSet presAssocID="{B7EE2BE7-B664-4ED4-8913-91531CA75925}" presName="LevelTwoTextNode" presStyleLbl="node2" presStyleIdx="0" presStyleCnt="3" custScaleX="118738" custScaleY="75466" custLinFactNeighborX="-22020" custLinFactNeighborY="951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4656D1-5BE3-46E4-8F38-C5EFE66E7A54}" type="pres">
      <dgm:prSet presAssocID="{B7EE2BE7-B664-4ED4-8913-91531CA75925}" presName="level3hierChild" presStyleCnt="0"/>
      <dgm:spPr/>
      <dgm:t>
        <a:bodyPr/>
        <a:lstStyle/>
        <a:p>
          <a:endParaRPr lang="en-US"/>
        </a:p>
      </dgm:t>
    </dgm:pt>
    <dgm:pt modelId="{D1DE1BD7-01C0-455B-80E2-5B1B25A88BF4}" type="pres">
      <dgm:prSet presAssocID="{9E179DFA-A8DB-408A-8F9F-AA9875D573E0}" presName="conn2-1" presStyleLbl="parChTrans1D3" presStyleIdx="0" presStyleCnt="16"/>
      <dgm:spPr/>
      <dgm:t>
        <a:bodyPr/>
        <a:lstStyle/>
        <a:p>
          <a:endParaRPr lang="en-US"/>
        </a:p>
      </dgm:t>
    </dgm:pt>
    <dgm:pt modelId="{AB05BF73-43D0-44A0-A37E-0DA9B0083299}" type="pres">
      <dgm:prSet presAssocID="{9E179DFA-A8DB-408A-8F9F-AA9875D573E0}" presName="connTx" presStyleLbl="parChTrans1D3" presStyleIdx="0" presStyleCnt="16"/>
      <dgm:spPr/>
      <dgm:t>
        <a:bodyPr/>
        <a:lstStyle/>
        <a:p>
          <a:endParaRPr lang="en-US"/>
        </a:p>
      </dgm:t>
    </dgm:pt>
    <dgm:pt modelId="{6E8B4F5A-FFF4-4B5A-832A-E7A41E9CBF83}" type="pres">
      <dgm:prSet presAssocID="{FA3C2A85-5F74-49B4-8CFD-B2216E8147A7}" presName="root2" presStyleCnt="0"/>
      <dgm:spPr/>
      <dgm:t>
        <a:bodyPr/>
        <a:lstStyle/>
        <a:p>
          <a:endParaRPr lang="en-US"/>
        </a:p>
      </dgm:t>
    </dgm:pt>
    <dgm:pt modelId="{3A07B8AB-2251-4B07-9988-E862AA3A4D99}" type="pres">
      <dgm:prSet presAssocID="{FA3C2A85-5F74-49B4-8CFD-B2216E8147A7}" presName="LevelTwoTextNode" presStyleLbl="node3" presStyleIdx="0" presStyleCnt="16" custScaleX="292085" custScaleY="35368" custLinFactNeighborX="-67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C6C0C2-A6D2-433F-BDF7-E7A16963C9DC}" type="pres">
      <dgm:prSet presAssocID="{FA3C2A85-5F74-49B4-8CFD-B2216E8147A7}" presName="level3hierChild" presStyleCnt="0"/>
      <dgm:spPr/>
      <dgm:t>
        <a:bodyPr/>
        <a:lstStyle/>
        <a:p>
          <a:endParaRPr lang="en-US"/>
        </a:p>
      </dgm:t>
    </dgm:pt>
    <dgm:pt modelId="{DCFB423E-3297-442B-B2F5-63959812F398}" type="pres">
      <dgm:prSet presAssocID="{8650190A-187A-4A15-A0E2-5E79C80F0E5D}" presName="conn2-1" presStyleLbl="parChTrans1D3" presStyleIdx="1" presStyleCnt="16"/>
      <dgm:spPr/>
      <dgm:t>
        <a:bodyPr/>
        <a:lstStyle/>
        <a:p>
          <a:endParaRPr lang="en-US"/>
        </a:p>
      </dgm:t>
    </dgm:pt>
    <dgm:pt modelId="{9A92A1B8-1DF4-4EC7-BCD4-C7DF68DD7558}" type="pres">
      <dgm:prSet presAssocID="{8650190A-187A-4A15-A0E2-5E79C80F0E5D}" presName="connTx" presStyleLbl="parChTrans1D3" presStyleIdx="1" presStyleCnt="16"/>
      <dgm:spPr/>
      <dgm:t>
        <a:bodyPr/>
        <a:lstStyle/>
        <a:p>
          <a:endParaRPr lang="en-US"/>
        </a:p>
      </dgm:t>
    </dgm:pt>
    <dgm:pt modelId="{17F1BB1B-87CF-44B5-B5FA-A33D2F409A11}" type="pres">
      <dgm:prSet presAssocID="{AA41C4A7-C2B5-41D9-8630-BFB52C8664F2}" presName="root2" presStyleCnt="0"/>
      <dgm:spPr/>
      <dgm:t>
        <a:bodyPr/>
        <a:lstStyle/>
        <a:p>
          <a:endParaRPr lang="en-US"/>
        </a:p>
      </dgm:t>
    </dgm:pt>
    <dgm:pt modelId="{497681BF-7D28-4601-80F7-B432BFEE8682}" type="pres">
      <dgm:prSet presAssocID="{AA41C4A7-C2B5-41D9-8630-BFB52C8664F2}" presName="LevelTwoTextNode" presStyleLbl="node3" presStyleIdx="1" presStyleCnt="16" custScaleX="293503" custScaleY="40987" custLinFactNeighborX="-67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E45EC3-B8DF-4B5B-9F51-CEF23326A06C}" type="pres">
      <dgm:prSet presAssocID="{AA41C4A7-C2B5-41D9-8630-BFB52C8664F2}" presName="level3hierChild" presStyleCnt="0"/>
      <dgm:spPr/>
      <dgm:t>
        <a:bodyPr/>
        <a:lstStyle/>
        <a:p>
          <a:endParaRPr lang="en-US"/>
        </a:p>
      </dgm:t>
    </dgm:pt>
    <dgm:pt modelId="{C966B298-66F3-4F19-B06D-F7B6D1535C5B}" type="pres">
      <dgm:prSet presAssocID="{06BB30FD-DDD5-46AD-A542-FB423A818F68}" presName="conn2-1" presStyleLbl="parChTrans1D3" presStyleIdx="2" presStyleCnt="16"/>
      <dgm:spPr/>
      <dgm:t>
        <a:bodyPr/>
        <a:lstStyle/>
        <a:p>
          <a:endParaRPr lang="en-US"/>
        </a:p>
      </dgm:t>
    </dgm:pt>
    <dgm:pt modelId="{F5622442-EDAC-460E-8636-93BAC3ABE980}" type="pres">
      <dgm:prSet presAssocID="{06BB30FD-DDD5-46AD-A542-FB423A818F68}" presName="connTx" presStyleLbl="parChTrans1D3" presStyleIdx="2" presStyleCnt="16"/>
      <dgm:spPr/>
      <dgm:t>
        <a:bodyPr/>
        <a:lstStyle/>
        <a:p>
          <a:endParaRPr lang="en-US"/>
        </a:p>
      </dgm:t>
    </dgm:pt>
    <dgm:pt modelId="{79CCFE5B-43FE-49F6-8DC8-8F46D8FBCF8A}" type="pres">
      <dgm:prSet presAssocID="{D3E1E785-62D7-45F8-A395-D6E90EE9943C}" presName="root2" presStyleCnt="0"/>
      <dgm:spPr/>
      <dgm:t>
        <a:bodyPr/>
        <a:lstStyle/>
        <a:p>
          <a:endParaRPr lang="en-US"/>
        </a:p>
      </dgm:t>
    </dgm:pt>
    <dgm:pt modelId="{696711F1-56A6-43F5-A6CC-0C12B2C7B4F5}" type="pres">
      <dgm:prSet presAssocID="{D3E1E785-62D7-45F8-A395-D6E90EE9943C}" presName="LevelTwoTextNode" presStyleLbl="node3" presStyleIdx="2" presStyleCnt="16" custScaleX="292843" custScaleY="64202" custLinFactNeighborX="-67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97844F-336B-4FED-B80E-B97CFFCA6C08}" type="pres">
      <dgm:prSet presAssocID="{D3E1E785-62D7-45F8-A395-D6E90EE9943C}" presName="level3hierChild" presStyleCnt="0"/>
      <dgm:spPr/>
      <dgm:t>
        <a:bodyPr/>
        <a:lstStyle/>
        <a:p>
          <a:endParaRPr lang="en-US"/>
        </a:p>
      </dgm:t>
    </dgm:pt>
    <dgm:pt modelId="{D13C2A81-DD87-402B-9812-15154AA46A3A}" type="pres">
      <dgm:prSet presAssocID="{F9B653C2-5FEB-48D6-A70C-705E00A94C97}" presName="conn2-1" presStyleLbl="parChTrans1D3" presStyleIdx="3" presStyleCnt="16"/>
      <dgm:spPr/>
      <dgm:t>
        <a:bodyPr/>
        <a:lstStyle/>
        <a:p>
          <a:endParaRPr lang="en-US"/>
        </a:p>
      </dgm:t>
    </dgm:pt>
    <dgm:pt modelId="{F6E8F88B-C132-4E3C-9BFC-A94170A078C2}" type="pres">
      <dgm:prSet presAssocID="{F9B653C2-5FEB-48D6-A70C-705E00A94C97}" presName="connTx" presStyleLbl="parChTrans1D3" presStyleIdx="3" presStyleCnt="16"/>
      <dgm:spPr/>
      <dgm:t>
        <a:bodyPr/>
        <a:lstStyle/>
        <a:p>
          <a:endParaRPr lang="en-US"/>
        </a:p>
      </dgm:t>
    </dgm:pt>
    <dgm:pt modelId="{6D5E62BF-F1DE-4746-AAFD-DE845F64FA1D}" type="pres">
      <dgm:prSet presAssocID="{3B2876FE-AE30-48F7-BE2D-9EC32AD29758}" presName="root2" presStyleCnt="0"/>
      <dgm:spPr/>
    </dgm:pt>
    <dgm:pt modelId="{45B39562-3DE0-4683-9E44-39AD68818A85}" type="pres">
      <dgm:prSet presAssocID="{3B2876FE-AE30-48F7-BE2D-9EC32AD29758}" presName="LevelTwoTextNode" presStyleLbl="node3" presStyleIdx="3" presStyleCnt="16" custScaleX="292906" custScaleY="48278" custLinFactNeighborX="-6704" custLinFactNeighborY="-6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CFB567-438C-4D70-A7D2-427DBEBE37F0}" type="pres">
      <dgm:prSet presAssocID="{3B2876FE-AE30-48F7-BE2D-9EC32AD29758}" presName="level3hierChild" presStyleCnt="0"/>
      <dgm:spPr/>
    </dgm:pt>
    <dgm:pt modelId="{82217AF4-1CB3-413A-8699-BA958D9479F4}" type="pres">
      <dgm:prSet presAssocID="{7A830714-7C65-46D4-BF26-75A6A5250FCC}" presName="conn2-1" presStyleLbl="parChTrans1D3" presStyleIdx="4" presStyleCnt="16"/>
      <dgm:spPr/>
      <dgm:t>
        <a:bodyPr/>
        <a:lstStyle/>
        <a:p>
          <a:endParaRPr lang="en-US"/>
        </a:p>
      </dgm:t>
    </dgm:pt>
    <dgm:pt modelId="{93773B1E-E084-4B91-A8B4-C203F4E5598D}" type="pres">
      <dgm:prSet presAssocID="{7A830714-7C65-46D4-BF26-75A6A5250FCC}" presName="connTx" presStyleLbl="parChTrans1D3" presStyleIdx="4" presStyleCnt="16"/>
      <dgm:spPr/>
      <dgm:t>
        <a:bodyPr/>
        <a:lstStyle/>
        <a:p>
          <a:endParaRPr lang="en-US"/>
        </a:p>
      </dgm:t>
    </dgm:pt>
    <dgm:pt modelId="{4B6A3E5B-42D4-4069-9723-5AA1FB4287F4}" type="pres">
      <dgm:prSet presAssocID="{00D45BD6-FC3C-452C-A7D7-23FA088437DB}" presName="root2" presStyleCnt="0"/>
      <dgm:spPr/>
    </dgm:pt>
    <dgm:pt modelId="{A5DD404D-3B53-494A-A4BB-E248B841CF29}" type="pres">
      <dgm:prSet presAssocID="{00D45BD6-FC3C-452C-A7D7-23FA088437DB}" presName="LevelTwoTextNode" presStyleLbl="node3" presStyleIdx="4" presStyleCnt="16" custScaleX="291799" custScaleY="48308" custLinFactNeighborX="-6704" custLinFactNeighborY="-27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F5219E-D1E3-41FE-8E56-1D355016B166}" type="pres">
      <dgm:prSet presAssocID="{00D45BD6-FC3C-452C-A7D7-23FA088437DB}" presName="level3hierChild" presStyleCnt="0"/>
      <dgm:spPr/>
    </dgm:pt>
    <dgm:pt modelId="{1B62B623-3D8A-4248-B358-4B138D9D2D9F}" type="pres">
      <dgm:prSet presAssocID="{2AA6BD2E-3CF6-4921-901E-332F34E78BA5}" presName="conn2-1" presStyleLbl="parChTrans1D3" presStyleIdx="5" presStyleCnt="16"/>
      <dgm:spPr/>
      <dgm:t>
        <a:bodyPr/>
        <a:lstStyle/>
        <a:p>
          <a:endParaRPr lang="en-US"/>
        </a:p>
      </dgm:t>
    </dgm:pt>
    <dgm:pt modelId="{7DA5E9E4-9A97-406E-B860-BBCD5C2AF99D}" type="pres">
      <dgm:prSet presAssocID="{2AA6BD2E-3CF6-4921-901E-332F34E78BA5}" presName="connTx" presStyleLbl="parChTrans1D3" presStyleIdx="5" presStyleCnt="16"/>
      <dgm:spPr/>
      <dgm:t>
        <a:bodyPr/>
        <a:lstStyle/>
        <a:p>
          <a:endParaRPr lang="en-US"/>
        </a:p>
      </dgm:t>
    </dgm:pt>
    <dgm:pt modelId="{CC438030-6D2E-4BE0-99CB-F5F00696E10E}" type="pres">
      <dgm:prSet presAssocID="{9AD29784-CCDF-40D6-865D-0267DC41C575}" presName="root2" presStyleCnt="0"/>
      <dgm:spPr/>
    </dgm:pt>
    <dgm:pt modelId="{C7061647-61EB-44B0-A5C2-F941C312EFCF}" type="pres">
      <dgm:prSet presAssocID="{9AD29784-CCDF-40D6-865D-0267DC41C575}" presName="LevelTwoTextNode" presStyleLbl="node3" presStyleIdx="5" presStyleCnt="16" custScaleX="288983" custScaleY="41371" custLinFactNeighborX="-6704" custLinFactNeighborY="-76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BC7F77-AF79-425A-803D-390FA557A4C1}" type="pres">
      <dgm:prSet presAssocID="{9AD29784-CCDF-40D6-865D-0267DC41C575}" presName="level3hierChild" presStyleCnt="0"/>
      <dgm:spPr/>
    </dgm:pt>
    <dgm:pt modelId="{28C90FF7-D1B8-4399-A204-8E1C7506085D}" type="pres">
      <dgm:prSet presAssocID="{CD9F00EC-9836-4D5B-8A93-65CDE068C607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A9108756-49C3-441F-BE47-D759F9F3B73C}" type="pres">
      <dgm:prSet presAssocID="{CD9F00EC-9836-4D5B-8A93-65CDE068C607}" presName="connTx" presStyleLbl="parChTrans1D2" presStyleIdx="1" presStyleCnt="3"/>
      <dgm:spPr/>
      <dgm:t>
        <a:bodyPr/>
        <a:lstStyle/>
        <a:p>
          <a:endParaRPr lang="en-US"/>
        </a:p>
      </dgm:t>
    </dgm:pt>
    <dgm:pt modelId="{000C9419-8930-4342-9BD8-1AB4A6B4B0FF}" type="pres">
      <dgm:prSet presAssocID="{EC1FF921-9BCE-48F7-8AC2-ECF4F7CE6E42}" presName="root2" presStyleCnt="0"/>
      <dgm:spPr/>
      <dgm:t>
        <a:bodyPr/>
        <a:lstStyle/>
        <a:p>
          <a:endParaRPr lang="en-US"/>
        </a:p>
      </dgm:t>
    </dgm:pt>
    <dgm:pt modelId="{BA7B9D5B-25EA-4B95-97CD-207C24230CBA}" type="pres">
      <dgm:prSet presAssocID="{EC1FF921-9BCE-48F7-8AC2-ECF4F7CE6E42}" presName="LevelTwoTextNode" presStyleLbl="node2" presStyleIdx="1" presStyleCnt="3" custScaleX="118738" custScaleY="124183" custLinFactNeighborX="-22020" custLinFactNeighborY="-56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FA3E23-60EF-4A19-AAD2-DBB6CCB91AA2}" type="pres">
      <dgm:prSet presAssocID="{EC1FF921-9BCE-48F7-8AC2-ECF4F7CE6E42}" presName="level3hierChild" presStyleCnt="0"/>
      <dgm:spPr/>
      <dgm:t>
        <a:bodyPr/>
        <a:lstStyle/>
        <a:p>
          <a:endParaRPr lang="en-US"/>
        </a:p>
      </dgm:t>
    </dgm:pt>
    <dgm:pt modelId="{A4A82FB9-F18F-474D-BBCF-D0F969A39251}" type="pres">
      <dgm:prSet presAssocID="{49E40306-CBFE-4CAA-BE16-329D5369BEED}" presName="conn2-1" presStyleLbl="parChTrans1D3" presStyleIdx="6" presStyleCnt="16"/>
      <dgm:spPr/>
      <dgm:t>
        <a:bodyPr/>
        <a:lstStyle/>
        <a:p>
          <a:endParaRPr lang="en-US"/>
        </a:p>
      </dgm:t>
    </dgm:pt>
    <dgm:pt modelId="{222247C6-7E61-4DF9-8898-A9A3606D15A3}" type="pres">
      <dgm:prSet presAssocID="{49E40306-CBFE-4CAA-BE16-329D5369BEED}" presName="connTx" presStyleLbl="parChTrans1D3" presStyleIdx="6" presStyleCnt="16"/>
      <dgm:spPr/>
      <dgm:t>
        <a:bodyPr/>
        <a:lstStyle/>
        <a:p>
          <a:endParaRPr lang="en-US"/>
        </a:p>
      </dgm:t>
    </dgm:pt>
    <dgm:pt modelId="{ACE254BF-2770-4639-8F12-5684F8C66ECA}" type="pres">
      <dgm:prSet presAssocID="{50E7F8A8-D2F1-4A2F-80EB-153C6957D060}" presName="root2" presStyleCnt="0"/>
      <dgm:spPr/>
      <dgm:t>
        <a:bodyPr/>
        <a:lstStyle/>
        <a:p>
          <a:endParaRPr lang="en-US"/>
        </a:p>
      </dgm:t>
    </dgm:pt>
    <dgm:pt modelId="{01E07BD1-231E-4A2B-8A9F-41365243D3D2}" type="pres">
      <dgm:prSet presAssocID="{50E7F8A8-D2F1-4A2F-80EB-153C6957D060}" presName="LevelTwoTextNode" presStyleLbl="node3" presStyleIdx="6" presStyleCnt="16" custScaleX="290952" custScaleY="44909" custLinFactNeighborX="-6704" custLinFactNeighborY="-53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2A74B7-70E9-436F-BF33-C61E015F3FF9}" type="pres">
      <dgm:prSet presAssocID="{50E7F8A8-D2F1-4A2F-80EB-153C6957D060}" presName="level3hierChild" presStyleCnt="0"/>
      <dgm:spPr/>
      <dgm:t>
        <a:bodyPr/>
        <a:lstStyle/>
        <a:p>
          <a:endParaRPr lang="en-US"/>
        </a:p>
      </dgm:t>
    </dgm:pt>
    <dgm:pt modelId="{CC7F83CE-2849-4AA7-9D7D-D423DA95944D}" type="pres">
      <dgm:prSet presAssocID="{C1D373B9-C99A-43DA-AC99-D8A6C53EA12B}" presName="conn2-1" presStyleLbl="parChTrans1D3" presStyleIdx="7" presStyleCnt="16"/>
      <dgm:spPr/>
      <dgm:t>
        <a:bodyPr/>
        <a:lstStyle/>
        <a:p>
          <a:endParaRPr lang="en-US"/>
        </a:p>
      </dgm:t>
    </dgm:pt>
    <dgm:pt modelId="{E37252FA-07A7-430A-B0CE-F3B912ECCCD0}" type="pres">
      <dgm:prSet presAssocID="{C1D373B9-C99A-43DA-AC99-D8A6C53EA12B}" presName="connTx" presStyleLbl="parChTrans1D3" presStyleIdx="7" presStyleCnt="16"/>
      <dgm:spPr/>
      <dgm:t>
        <a:bodyPr/>
        <a:lstStyle/>
        <a:p>
          <a:endParaRPr lang="en-US"/>
        </a:p>
      </dgm:t>
    </dgm:pt>
    <dgm:pt modelId="{A4A36248-16A9-4BD0-A910-74F9588712C6}" type="pres">
      <dgm:prSet presAssocID="{181BB0F6-B112-4712-B21C-1825E183D46E}" presName="root2" presStyleCnt="0"/>
      <dgm:spPr/>
      <dgm:t>
        <a:bodyPr/>
        <a:lstStyle/>
        <a:p>
          <a:endParaRPr lang="en-US"/>
        </a:p>
      </dgm:t>
    </dgm:pt>
    <dgm:pt modelId="{9CAEAE8D-02AC-4040-B023-C8EAA2F11AE1}" type="pres">
      <dgm:prSet presAssocID="{181BB0F6-B112-4712-B21C-1825E183D46E}" presName="LevelTwoTextNode" presStyleLbl="node3" presStyleIdx="7" presStyleCnt="16" custScaleX="290197" custScaleY="39082" custLinFactNeighborX="-6704" custLinFactNeighborY="-59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B31719-5340-4C7E-B9F2-1765D968C644}" type="pres">
      <dgm:prSet presAssocID="{181BB0F6-B112-4712-B21C-1825E183D46E}" presName="level3hierChild" presStyleCnt="0"/>
      <dgm:spPr/>
      <dgm:t>
        <a:bodyPr/>
        <a:lstStyle/>
        <a:p>
          <a:endParaRPr lang="en-US"/>
        </a:p>
      </dgm:t>
    </dgm:pt>
    <dgm:pt modelId="{15F2CCE9-DEF8-4155-ACAB-DC95D6792514}" type="pres">
      <dgm:prSet presAssocID="{7E077DE4-EC72-4613-AC22-38A79850676F}" presName="conn2-1" presStyleLbl="parChTrans1D3" presStyleIdx="8" presStyleCnt="16"/>
      <dgm:spPr/>
      <dgm:t>
        <a:bodyPr/>
        <a:lstStyle/>
        <a:p>
          <a:endParaRPr lang="en-US"/>
        </a:p>
      </dgm:t>
    </dgm:pt>
    <dgm:pt modelId="{C8E90D4B-25C4-4ADC-B754-32F6D3F005E0}" type="pres">
      <dgm:prSet presAssocID="{7E077DE4-EC72-4613-AC22-38A79850676F}" presName="connTx" presStyleLbl="parChTrans1D3" presStyleIdx="8" presStyleCnt="16"/>
      <dgm:spPr/>
      <dgm:t>
        <a:bodyPr/>
        <a:lstStyle/>
        <a:p>
          <a:endParaRPr lang="en-US"/>
        </a:p>
      </dgm:t>
    </dgm:pt>
    <dgm:pt modelId="{FCDBC5BC-CC24-4CF9-BA2E-486CDA732747}" type="pres">
      <dgm:prSet presAssocID="{56A4B509-08FA-4462-898B-8C6929B78A3D}" presName="root2" presStyleCnt="0"/>
      <dgm:spPr/>
    </dgm:pt>
    <dgm:pt modelId="{9BC0B5EA-DBDB-4CBB-9175-FF8FA455F45C}" type="pres">
      <dgm:prSet presAssocID="{56A4B509-08FA-4462-898B-8C6929B78A3D}" presName="LevelTwoTextNode" presStyleLbl="node3" presStyleIdx="8" presStyleCnt="16" custScaleX="290429" custScaleY="28946" custLinFactNeighborX="-6704" custLinFactNeighborY="-106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75E6E6-627D-41A2-8433-EA5B8EDDC339}" type="pres">
      <dgm:prSet presAssocID="{56A4B509-08FA-4462-898B-8C6929B78A3D}" presName="level3hierChild" presStyleCnt="0"/>
      <dgm:spPr/>
    </dgm:pt>
    <dgm:pt modelId="{23269F98-36E4-43F9-A597-6FA0574810AE}" type="pres">
      <dgm:prSet presAssocID="{A02FC2A0-0E31-4DAD-8109-BA9676DB4573}" presName="conn2-1" presStyleLbl="parChTrans1D3" presStyleIdx="9" presStyleCnt="16"/>
      <dgm:spPr/>
      <dgm:t>
        <a:bodyPr/>
        <a:lstStyle/>
        <a:p>
          <a:endParaRPr lang="en-US"/>
        </a:p>
      </dgm:t>
    </dgm:pt>
    <dgm:pt modelId="{AE4E9A4B-8100-42B1-8F74-195E313E6433}" type="pres">
      <dgm:prSet presAssocID="{A02FC2A0-0E31-4DAD-8109-BA9676DB4573}" presName="connTx" presStyleLbl="parChTrans1D3" presStyleIdx="9" presStyleCnt="16"/>
      <dgm:spPr/>
      <dgm:t>
        <a:bodyPr/>
        <a:lstStyle/>
        <a:p>
          <a:endParaRPr lang="en-US"/>
        </a:p>
      </dgm:t>
    </dgm:pt>
    <dgm:pt modelId="{8DC07987-20F3-4C6B-8D63-0E0C4694CCB0}" type="pres">
      <dgm:prSet presAssocID="{EAFC079F-1326-48AB-8CCC-167CB59C3392}" presName="root2" presStyleCnt="0"/>
      <dgm:spPr/>
    </dgm:pt>
    <dgm:pt modelId="{94DE8A4F-B843-47CD-B67B-6F0411CDD45E}" type="pres">
      <dgm:prSet presAssocID="{EAFC079F-1326-48AB-8CCC-167CB59C3392}" presName="LevelTwoTextNode" presStyleLbl="node3" presStyleIdx="9" presStyleCnt="16" custScaleX="289098" custScaleY="26533" custLinFactNeighborX="-6704" custLinFactNeighborY="-100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D87F35-82AC-43B3-9307-542057A77437}" type="pres">
      <dgm:prSet presAssocID="{EAFC079F-1326-48AB-8CCC-167CB59C3392}" presName="level3hierChild" presStyleCnt="0"/>
      <dgm:spPr/>
    </dgm:pt>
    <dgm:pt modelId="{A887E4B7-0DAB-484F-9065-FBF1FF9108B8}" type="pres">
      <dgm:prSet presAssocID="{0979CFC4-01BB-485B-B1CB-DBD72453F32D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6A037D43-0317-4BE2-B26B-502E84FC080E}" type="pres">
      <dgm:prSet presAssocID="{0979CFC4-01BB-485B-B1CB-DBD72453F32D}" presName="connTx" presStyleLbl="parChTrans1D2" presStyleIdx="2" presStyleCnt="3"/>
      <dgm:spPr/>
      <dgm:t>
        <a:bodyPr/>
        <a:lstStyle/>
        <a:p>
          <a:endParaRPr lang="en-US"/>
        </a:p>
      </dgm:t>
    </dgm:pt>
    <dgm:pt modelId="{2E27CD66-24A4-481D-848A-1BD37E703B58}" type="pres">
      <dgm:prSet presAssocID="{928BAF7B-45CF-408E-A144-7E60666FCD87}" presName="root2" presStyleCnt="0"/>
      <dgm:spPr/>
      <dgm:t>
        <a:bodyPr/>
        <a:lstStyle/>
        <a:p>
          <a:endParaRPr lang="en-US"/>
        </a:p>
      </dgm:t>
    </dgm:pt>
    <dgm:pt modelId="{6C4E4CA9-F28E-4193-B62D-B20F5279C470}" type="pres">
      <dgm:prSet presAssocID="{928BAF7B-45CF-408E-A144-7E60666FCD87}" presName="LevelTwoTextNode" presStyleLbl="node2" presStyleIdx="2" presStyleCnt="3" custScaleX="118738" custScaleY="111984" custLinFactNeighborX="-22020" custLinFactNeighborY="-935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AA80DC-CE18-4C21-85A2-298B74194928}" type="pres">
      <dgm:prSet presAssocID="{928BAF7B-45CF-408E-A144-7E60666FCD87}" presName="level3hierChild" presStyleCnt="0"/>
      <dgm:spPr/>
      <dgm:t>
        <a:bodyPr/>
        <a:lstStyle/>
        <a:p>
          <a:endParaRPr lang="en-US"/>
        </a:p>
      </dgm:t>
    </dgm:pt>
    <dgm:pt modelId="{B9E0E3A0-DDD4-4216-A318-B513B812089A}" type="pres">
      <dgm:prSet presAssocID="{9700E716-C142-433F-8DF4-05953E9EDA41}" presName="conn2-1" presStyleLbl="parChTrans1D3" presStyleIdx="10" presStyleCnt="16"/>
      <dgm:spPr/>
      <dgm:t>
        <a:bodyPr/>
        <a:lstStyle/>
        <a:p>
          <a:endParaRPr lang="en-US"/>
        </a:p>
      </dgm:t>
    </dgm:pt>
    <dgm:pt modelId="{4E9A2AD3-2849-4462-9A9D-A6CAAEA2CB8E}" type="pres">
      <dgm:prSet presAssocID="{9700E716-C142-433F-8DF4-05953E9EDA41}" presName="connTx" presStyleLbl="parChTrans1D3" presStyleIdx="10" presStyleCnt="16"/>
      <dgm:spPr/>
      <dgm:t>
        <a:bodyPr/>
        <a:lstStyle/>
        <a:p>
          <a:endParaRPr lang="en-US"/>
        </a:p>
      </dgm:t>
    </dgm:pt>
    <dgm:pt modelId="{2777F855-034C-4C56-B9BE-66E131EFE06B}" type="pres">
      <dgm:prSet presAssocID="{C5679564-DD19-4EF7-9723-D7A17A8D3DA3}" presName="root2" presStyleCnt="0"/>
      <dgm:spPr/>
      <dgm:t>
        <a:bodyPr/>
        <a:lstStyle/>
        <a:p>
          <a:endParaRPr lang="en-US"/>
        </a:p>
      </dgm:t>
    </dgm:pt>
    <dgm:pt modelId="{820F69CB-0F7C-46E9-947A-5F3ABC815C54}" type="pres">
      <dgm:prSet presAssocID="{C5679564-DD19-4EF7-9723-D7A17A8D3DA3}" presName="LevelTwoTextNode" presStyleLbl="node3" presStyleIdx="10" presStyleCnt="16" custScaleX="290638" custScaleY="36711" custLinFactNeighborX="-6704" custLinFactNeighborY="-1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A4A41A-34B5-4468-8E77-987CEC9B26FF}" type="pres">
      <dgm:prSet presAssocID="{C5679564-DD19-4EF7-9723-D7A17A8D3DA3}" presName="level3hierChild" presStyleCnt="0"/>
      <dgm:spPr/>
      <dgm:t>
        <a:bodyPr/>
        <a:lstStyle/>
        <a:p>
          <a:endParaRPr lang="en-US"/>
        </a:p>
      </dgm:t>
    </dgm:pt>
    <dgm:pt modelId="{B96DCAD7-4DDA-4ADD-BC63-0EE04A574845}" type="pres">
      <dgm:prSet presAssocID="{A59DF48E-6E99-4993-8BEE-EC2CE529B920}" presName="conn2-1" presStyleLbl="parChTrans1D3" presStyleIdx="11" presStyleCnt="16"/>
      <dgm:spPr/>
      <dgm:t>
        <a:bodyPr/>
        <a:lstStyle/>
        <a:p>
          <a:endParaRPr lang="en-US"/>
        </a:p>
      </dgm:t>
    </dgm:pt>
    <dgm:pt modelId="{70751119-7F61-442B-8E8D-60552951E5F1}" type="pres">
      <dgm:prSet presAssocID="{A59DF48E-6E99-4993-8BEE-EC2CE529B920}" presName="connTx" presStyleLbl="parChTrans1D3" presStyleIdx="11" presStyleCnt="16"/>
      <dgm:spPr/>
      <dgm:t>
        <a:bodyPr/>
        <a:lstStyle/>
        <a:p>
          <a:endParaRPr lang="en-US"/>
        </a:p>
      </dgm:t>
    </dgm:pt>
    <dgm:pt modelId="{1D4C88A0-7C5E-48A5-8D38-1A0BB9FA0361}" type="pres">
      <dgm:prSet presAssocID="{90733C6E-F8D5-4C1C-B978-F766B0E491D9}" presName="root2" presStyleCnt="0"/>
      <dgm:spPr/>
      <dgm:t>
        <a:bodyPr/>
        <a:lstStyle/>
        <a:p>
          <a:endParaRPr lang="en-US"/>
        </a:p>
      </dgm:t>
    </dgm:pt>
    <dgm:pt modelId="{F4C486E2-B375-457B-8826-444182C6E776}" type="pres">
      <dgm:prSet presAssocID="{90733C6E-F8D5-4C1C-B978-F766B0E491D9}" presName="LevelTwoTextNode" presStyleLbl="node3" presStyleIdx="11" presStyleCnt="16" custScaleX="290068" custScaleY="25991" custLinFactNeighborX="-6704" custLinFactNeighborY="-56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1B67AA-8621-446E-AE38-5ED46C3E2624}" type="pres">
      <dgm:prSet presAssocID="{90733C6E-F8D5-4C1C-B978-F766B0E491D9}" presName="level3hierChild" presStyleCnt="0"/>
      <dgm:spPr/>
      <dgm:t>
        <a:bodyPr/>
        <a:lstStyle/>
        <a:p>
          <a:endParaRPr lang="en-US"/>
        </a:p>
      </dgm:t>
    </dgm:pt>
    <dgm:pt modelId="{184447F7-5183-4A2E-9C76-54C49727FAF1}" type="pres">
      <dgm:prSet presAssocID="{391598A3-C206-412F-B557-27396FECCC52}" presName="conn2-1" presStyleLbl="parChTrans1D3" presStyleIdx="12" presStyleCnt="16"/>
      <dgm:spPr/>
      <dgm:t>
        <a:bodyPr/>
        <a:lstStyle/>
        <a:p>
          <a:endParaRPr lang="en-US"/>
        </a:p>
      </dgm:t>
    </dgm:pt>
    <dgm:pt modelId="{25BDC353-13F3-4C27-984B-8251D9B47CE0}" type="pres">
      <dgm:prSet presAssocID="{391598A3-C206-412F-B557-27396FECCC52}" presName="connTx" presStyleLbl="parChTrans1D3" presStyleIdx="12" presStyleCnt="16"/>
      <dgm:spPr/>
      <dgm:t>
        <a:bodyPr/>
        <a:lstStyle/>
        <a:p>
          <a:endParaRPr lang="en-US"/>
        </a:p>
      </dgm:t>
    </dgm:pt>
    <dgm:pt modelId="{AD2C81D4-E1CC-4BE0-9598-5459D381966C}" type="pres">
      <dgm:prSet presAssocID="{5A91DA4F-531E-4B20-A625-973AB1B006BD}" presName="root2" presStyleCnt="0"/>
      <dgm:spPr/>
    </dgm:pt>
    <dgm:pt modelId="{F7DDAF61-D8B5-4B43-95F4-E1FC57C74BE5}" type="pres">
      <dgm:prSet presAssocID="{5A91DA4F-531E-4B20-A625-973AB1B006BD}" presName="LevelTwoTextNode" presStyleLbl="node3" presStyleIdx="12" presStyleCnt="16" custScaleX="290068" custScaleY="38617" custLinFactNeighborX="-6704" custLinFactNeighborY="-49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547209-56B0-41D4-9E37-30A0A66CEB71}" type="pres">
      <dgm:prSet presAssocID="{5A91DA4F-531E-4B20-A625-973AB1B006BD}" presName="level3hierChild" presStyleCnt="0"/>
      <dgm:spPr/>
    </dgm:pt>
    <dgm:pt modelId="{7C53BC3E-8A07-4E16-AF9E-482B8BAF0759}" type="pres">
      <dgm:prSet presAssocID="{AE664D2C-29BD-4D34-BA52-12B6DAF687E7}" presName="conn2-1" presStyleLbl="parChTrans1D3" presStyleIdx="13" presStyleCnt="16"/>
      <dgm:spPr/>
      <dgm:t>
        <a:bodyPr/>
        <a:lstStyle/>
        <a:p>
          <a:endParaRPr lang="en-US"/>
        </a:p>
      </dgm:t>
    </dgm:pt>
    <dgm:pt modelId="{3460AED8-4703-4CB1-8698-1F5A3B05F42B}" type="pres">
      <dgm:prSet presAssocID="{AE664D2C-29BD-4D34-BA52-12B6DAF687E7}" presName="connTx" presStyleLbl="parChTrans1D3" presStyleIdx="13" presStyleCnt="16"/>
      <dgm:spPr/>
      <dgm:t>
        <a:bodyPr/>
        <a:lstStyle/>
        <a:p>
          <a:endParaRPr lang="en-US"/>
        </a:p>
      </dgm:t>
    </dgm:pt>
    <dgm:pt modelId="{9F027B5C-3A17-4755-B7D2-2F450AF5405C}" type="pres">
      <dgm:prSet presAssocID="{CCBD1E9A-1638-45AF-B5B3-3BE69488E2A1}" presName="root2" presStyleCnt="0"/>
      <dgm:spPr/>
    </dgm:pt>
    <dgm:pt modelId="{21DBAF4A-2079-463C-8393-9068FADE62A1}" type="pres">
      <dgm:prSet presAssocID="{CCBD1E9A-1638-45AF-B5B3-3BE69488E2A1}" presName="LevelTwoTextNode" presStyleLbl="node3" presStyleIdx="13" presStyleCnt="16" custScaleX="287868" custScaleY="35708" custLinFactNeighborX="-6181" custLinFactNeighborY="-107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7AA9DA-740C-4200-A6EF-7D32223E252E}" type="pres">
      <dgm:prSet presAssocID="{CCBD1E9A-1638-45AF-B5B3-3BE69488E2A1}" presName="level3hierChild" presStyleCnt="0"/>
      <dgm:spPr/>
    </dgm:pt>
    <dgm:pt modelId="{F897C79F-1F79-4FFB-80FE-40172E728022}" type="pres">
      <dgm:prSet presAssocID="{F36F42DC-1D89-44D2-98CF-C52FAEFEB397}" presName="conn2-1" presStyleLbl="parChTrans1D3" presStyleIdx="14" presStyleCnt="16"/>
      <dgm:spPr/>
      <dgm:t>
        <a:bodyPr/>
        <a:lstStyle/>
        <a:p>
          <a:endParaRPr lang="en-US"/>
        </a:p>
      </dgm:t>
    </dgm:pt>
    <dgm:pt modelId="{0582CE88-7E24-4419-BA81-D576D849404C}" type="pres">
      <dgm:prSet presAssocID="{F36F42DC-1D89-44D2-98CF-C52FAEFEB397}" presName="connTx" presStyleLbl="parChTrans1D3" presStyleIdx="14" presStyleCnt="16"/>
      <dgm:spPr/>
      <dgm:t>
        <a:bodyPr/>
        <a:lstStyle/>
        <a:p>
          <a:endParaRPr lang="en-US"/>
        </a:p>
      </dgm:t>
    </dgm:pt>
    <dgm:pt modelId="{0647F194-A834-43BF-A978-BF9EAB6E3EEC}" type="pres">
      <dgm:prSet presAssocID="{5BE71650-4A82-423E-AB87-B170578EA2BB}" presName="root2" presStyleCnt="0"/>
      <dgm:spPr/>
    </dgm:pt>
    <dgm:pt modelId="{2558BD1E-6E41-4E0C-B8C2-40FC9E7B4F8D}" type="pres">
      <dgm:prSet presAssocID="{5BE71650-4A82-423E-AB87-B170578EA2BB}" presName="LevelTwoTextNode" presStyleLbl="node3" presStyleIdx="14" presStyleCnt="16" custScaleX="284922" custScaleY="29994" custLinFactNeighborX="-4291" custLinFactNeighborY="-110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F9442F-31CE-4709-86A7-CB344AB90793}" type="pres">
      <dgm:prSet presAssocID="{5BE71650-4A82-423E-AB87-B170578EA2BB}" presName="level3hierChild" presStyleCnt="0"/>
      <dgm:spPr/>
    </dgm:pt>
    <dgm:pt modelId="{45835200-7F89-4A8D-96C8-CB45288E81ED}" type="pres">
      <dgm:prSet presAssocID="{309BF7D0-781E-400D-A8CD-F2EA9E8AEC3F}" presName="conn2-1" presStyleLbl="parChTrans1D3" presStyleIdx="15" presStyleCnt="16"/>
      <dgm:spPr/>
      <dgm:t>
        <a:bodyPr/>
        <a:lstStyle/>
        <a:p>
          <a:endParaRPr lang="en-US"/>
        </a:p>
      </dgm:t>
    </dgm:pt>
    <dgm:pt modelId="{DC905FFA-F92B-4F09-B902-4554CCDC74E0}" type="pres">
      <dgm:prSet presAssocID="{309BF7D0-781E-400D-A8CD-F2EA9E8AEC3F}" presName="connTx" presStyleLbl="parChTrans1D3" presStyleIdx="15" presStyleCnt="16"/>
      <dgm:spPr/>
      <dgm:t>
        <a:bodyPr/>
        <a:lstStyle/>
        <a:p>
          <a:endParaRPr lang="en-US"/>
        </a:p>
      </dgm:t>
    </dgm:pt>
    <dgm:pt modelId="{0144D42F-56C3-4CFB-8084-83F287B39FB4}" type="pres">
      <dgm:prSet presAssocID="{E5F2128D-85FC-4838-9C62-5B70946A8683}" presName="root2" presStyleCnt="0"/>
      <dgm:spPr/>
    </dgm:pt>
    <dgm:pt modelId="{265DE674-3EF9-4996-9CB9-FACDCD98A120}" type="pres">
      <dgm:prSet presAssocID="{E5F2128D-85FC-4838-9C62-5B70946A8683}" presName="LevelTwoTextNode" presStyleLbl="node3" presStyleIdx="15" presStyleCnt="16" custScaleX="288343" custScaleY="61632" custLinFactNeighborX="-3276" custLinFactNeighborY="-105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F8D35E-AD50-464E-B4E5-289B4122AE8F}" type="pres">
      <dgm:prSet presAssocID="{E5F2128D-85FC-4838-9C62-5B70946A8683}" presName="level3hierChild" presStyleCnt="0"/>
      <dgm:spPr/>
    </dgm:pt>
  </dgm:ptLst>
  <dgm:cxnLst>
    <dgm:cxn modelId="{0CD61A3D-422B-47A9-9B4B-314197A4607E}" type="presOf" srcId="{90733C6E-F8D5-4C1C-B978-F766B0E491D9}" destId="{F4C486E2-B375-457B-8826-444182C6E776}" srcOrd="0" destOrd="0" presId="urn:microsoft.com/office/officeart/2005/8/layout/hierarchy2"/>
    <dgm:cxn modelId="{D09673A9-5A7B-4380-BD95-FBE7D6B876E1}" type="presOf" srcId="{E5F2128D-85FC-4838-9C62-5B70946A8683}" destId="{265DE674-3EF9-4996-9CB9-FACDCD98A120}" srcOrd="0" destOrd="0" presId="urn:microsoft.com/office/officeart/2005/8/layout/hierarchy2"/>
    <dgm:cxn modelId="{A3004F66-FC6A-421F-811D-2EC76A23712E}" type="presOf" srcId="{B7EE2BE7-B664-4ED4-8913-91531CA75925}" destId="{164DB5B0-0A54-482B-A288-B27D68DF0C2F}" srcOrd="0" destOrd="0" presId="urn:microsoft.com/office/officeart/2005/8/layout/hierarchy2"/>
    <dgm:cxn modelId="{B216CA78-8AA0-49B7-9CAC-0D16E849A8DD}" srcId="{B7EE2BE7-B664-4ED4-8913-91531CA75925}" destId="{9AD29784-CCDF-40D6-865D-0267DC41C575}" srcOrd="5" destOrd="0" parTransId="{2AA6BD2E-3CF6-4921-901E-332F34E78BA5}" sibTransId="{50C700E9-2E24-4DFA-8E8E-87E890640899}"/>
    <dgm:cxn modelId="{A9669435-FD57-452A-9670-8ED2C7707121}" type="presOf" srcId="{A02FC2A0-0E31-4DAD-8109-BA9676DB4573}" destId="{23269F98-36E4-43F9-A597-6FA0574810AE}" srcOrd="0" destOrd="0" presId="urn:microsoft.com/office/officeart/2005/8/layout/hierarchy2"/>
    <dgm:cxn modelId="{0E524ECF-6A88-4373-854D-E46E0A0B7065}" type="presOf" srcId="{AE664D2C-29BD-4D34-BA52-12B6DAF687E7}" destId="{7C53BC3E-8A07-4E16-AF9E-482B8BAF0759}" srcOrd="0" destOrd="0" presId="urn:microsoft.com/office/officeart/2005/8/layout/hierarchy2"/>
    <dgm:cxn modelId="{8C9FF33E-7ADC-4BE3-9C53-0629F3FBF921}" srcId="{928BAF7B-45CF-408E-A144-7E60666FCD87}" destId="{5BE71650-4A82-423E-AB87-B170578EA2BB}" srcOrd="4" destOrd="0" parTransId="{F36F42DC-1D89-44D2-98CF-C52FAEFEB397}" sibTransId="{87DCD9C3-C517-4629-9E18-B260FEDA86B9}"/>
    <dgm:cxn modelId="{395C9349-58C7-4853-B992-16ADBD0EB9CE}" type="presOf" srcId="{2771A9FD-00A6-4963-A85C-9AF3C58DCE0E}" destId="{474A5369-2ACB-45E1-BB4B-3FB46E609CF5}" srcOrd="1" destOrd="0" presId="urn:microsoft.com/office/officeart/2005/8/layout/hierarchy2"/>
    <dgm:cxn modelId="{0C42AD4A-9709-4E2F-BB68-8B730D95CE2D}" srcId="{EC1FF921-9BCE-48F7-8AC2-ECF4F7CE6E42}" destId="{56A4B509-08FA-4462-898B-8C6929B78A3D}" srcOrd="2" destOrd="0" parTransId="{7E077DE4-EC72-4613-AC22-38A79850676F}" sibTransId="{A2AF053B-0A63-4EDD-BF0B-17AAFEF69969}"/>
    <dgm:cxn modelId="{E9283D2B-29E2-457A-9F49-C7BED63A3BC8}" srcId="{B7EE2BE7-B664-4ED4-8913-91531CA75925}" destId="{00D45BD6-FC3C-452C-A7D7-23FA088437DB}" srcOrd="4" destOrd="0" parTransId="{7A830714-7C65-46D4-BF26-75A6A5250FCC}" sibTransId="{22D09E86-5462-4B8C-812A-501286487E3A}"/>
    <dgm:cxn modelId="{72CF9CA7-DE28-4FC4-8FE3-D4F6014151C0}" type="presOf" srcId="{A59DF48E-6E99-4993-8BEE-EC2CE529B920}" destId="{B96DCAD7-4DDA-4ADD-BC63-0EE04A574845}" srcOrd="0" destOrd="0" presId="urn:microsoft.com/office/officeart/2005/8/layout/hierarchy2"/>
    <dgm:cxn modelId="{F7B91F5B-6E84-47BA-BCD3-59C4A4D005B9}" type="presOf" srcId="{9AD29784-CCDF-40D6-865D-0267DC41C575}" destId="{C7061647-61EB-44B0-A5C2-F941C312EFCF}" srcOrd="0" destOrd="0" presId="urn:microsoft.com/office/officeart/2005/8/layout/hierarchy2"/>
    <dgm:cxn modelId="{C4B36B35-EB42-464F-8C44-DA1A797F4889}" type="presOf" srcId="{F9B653C2-5FEB-48D6-A70C-705E00A94C97}" destId="{D13C2A81-DD87-402B-9812-15154AA46A3A}" srcOrd="0" destOrd="0" presId="urn:microsoft.com/office/officeart/2005/8/layout/hierarchy2"/>
    <dgm:cxn modelId="{5C9BB54F-E093-49E1-8537-B4CE6A4CD912}" type="presOf" srcId="{8650190A-187A-4A15-A0E2-5E79C80F0E5D}" destId="{9A92A1B8-1DF4-4EC7-BCD4-C7DF68DD7558}" srcOrd="1" destOrd="0" presId="urn:microsoft.com/office/officeart/2005/8/layout/hierarchy2"/>
    <dgm:cxn modelId="{1391274D-56C3-4DE6-8F0D-8D9D44228805}" type="presOf" srcId="{C1D373B9-C99A-43DA-AC99-D8A6C53EA12B}" destId="{E37252FA-07A7-430A-B0CE-F3B912ECCCD0}" srcOrd="1" destOrd="0" presId="urn:microsoft.com/office/officeart/2005/8/layout/hierarchy2"/>
    <dgm:cxn modelId="{B54843DF-5F3C-434D-B6CA-894F89C49676}" type="presOf" srcId="{EAFC079F-1326-48AB-8CCC-167CB59C3392}" destId="{94DE8A4F-B843-47CD-B67B-6F0411CDD45E}" srcOrd="0" destOrd="0" presId="urn:microsoft.com/office/officeart/2005/8/layout/hierarchy2"/>
    <dgm:cxn modelId="{B1A60D82-A4BF-42E7-87C2-93DCF1C0C045}" type="presOf" srcId="{7E077DE4-EC72-4613-AC22-38A79850676F}" destId="{15F2CCE9-DEF8-4155-ACAB-DC95D6792514}" srcOrd="0" destOrd="0" presId="urn:microsoft.com/office/officeart/2005/8/layout/hierarchy2"/>
    <dgm:cxn modelId="{F3B7C0E3-16DE-4A2F-BCCF-3BAEB2FB95B3}" type="presOf" srcId="{EC1FF921-9BCE-48F7-8AC2-ECF4F7CE6E42}" destId="{BA7B9D5B-25EA-4B95-97CD-207C24230CBA}" srcOrd="0" destOrd="0" presId="urn:microsoft.com/office/officeart/2005/8/layout/hierarchy2"/>
    <dgm:cxn modelId="{FF7D9F45-00BD-4D07-B3FE-B63472B440F9}" type="presOf" srcId="{FA3C2A85-5F74-49B4-8CFD-B2216E8147A7}" destId="{3A07B8AB-2251-4B07-9988-E862AA3A4D99}" srcOrd="0" destOrd="0" presId="urn:microsoft.com/office/officeart/2005/8/layout/hierarchy2"/>
    <dgm:cxn modelId="{17936AF5-BDC0-43CF-AB72-49AE9E1AEBBD}" srcId="{B7EE2BE7-B664-4ED4-8913-91531CA75925}" destId="{3B2876FE-AE30-48F7-BE2D-9EC32AD29758}" srcOrd="3" destOrd="0" parTransId="{F9B653C2-5FEB-48D6-A70C-705E00A94C97}" sibTransId="{C9387482-37ED-4D69-AAB0-D6DFDBA0ED4E}"/>
    <dgm:cxn modelId="{4E1CE3D4-8402-4026-A32C-89243935178C}" type="presOf" srcId="{391598A3-C206-412F-B557-27396FECCC52}" destId="{25BDC353-13F3-4C27-984B-8251D9B47CE0}" srcOrd="1" destOrd="0" presId="urn:microsoft.com/office/officeart/2005/8/layout/hierarchy2"/>
    <dgm:cxn modelId="{75F413D9-FC04-44FC-90C3-6DA63B0E622A}" type="presOf" srcId="{A59DF48E-6E99-4993-8BEE-EC2CE529B920}" destId="{70751119-7F61-442B-8E8D-60552951E5F1}" srcOrd="1" destOrd="0" presId="urn:microsoft.com/office/officeart/2005/8/layout/hierarchy2"/>
    <dgm:cxn modelId="{494F8D5A-433E-443D-B033-9ADDAFAB1C92}" type="presOf" srcId="{F36F42DC-1D89-44D2-98CF-C52FAEFEB397}" destId="{F897C79F-1F79-4FFB-80FE-40172E728022}" srcOrd="0" destOrd="0" presId="urn:microsoft.com/office/officeart/2005/8/layout/hierarchy2"/>
    <dgm:cxn modelId="{1EC8F220-D8B4-4CE0-B98D-BE73601D2C00}" type="presOf" srcId="{9700E716-C142-433F-8DF4-05953E9EDA41}" destId="{B9E0E3A0-DDD4-4216-A318-B513B812089A}" srcOrd="0" destOrd="0" presId="urn:microsoft.com/office/officeart/2005/8/layout/hierarchy2"/>
    <dgm:cxn modelId="{ECD963CE-772F-4322-8A5E-F7EF4934D7AD}" type="presOf" srcId="{A02FC2A0-0E31-4DAD-8109-BA9676DB4573}" destId="{AE4E9A4B-8100-42B1-8F74-195E313E6433}" srcOrd="1" destOrd="0" presId="urn:microsoft.com/office/officeart/2005/8/layout/hierarchy2"/>
    <dgm:cxn modelId="{ADB52572-C420-4C7D-A2D0-54E366FBF6E7}" srcId="{B7EE2BE7-B664-4ED4-8913-91531CA75925}" destId="{D3E1E785-62D7-45F8-A395-D6E90EE9943C}" srcOrd="2" destOrd="0" parTransId="{06BB30FD-DDD5-46AD-A542-FB423A818F68}" sibTransId="{6B57CF4E-44B5-4FE6-81B9-488A11A87FCE}"/>
    <dgm:cxn modelId="{E6FFEF80-9586-4DCE-8D03-05D4C262A14B}" srcId="{928BAF7B-45CF-408E-A144-7E60666FCD87}" destId="{5A91DA4F-531E-4B20-A625-973AB1B006BD}" srcOrd="2" destOrd="0" parTransId="{391598A3-C206-412F-B557-27396FECCC52}" sibTransId="{D52CF23C-05C9-47CF-B85F-05E06FAA8CEE}"/>
    <dgm:cxn modelId="{87431A94-1636-4718-B9BC-C6F916B42DED}" type="presOf" srcId="{AE664D2C-29BD-4D34-BA52-12B6DAF687E7}" destId="{3460AED8-4703-4CB1-8698-1F5A3B05F42B}" srcOrd="1" destOrd="0" presId="urn:microsoft.com/office/officeart/2005/8/layout/hierarchy2"/>
    <dgm:cxn modelId="{78327B8B-DDF8-4ACC-AD28-41EEA252BA7B}" type="presOf" srcId="{2771A9FD-00A6-4963-A85C-9AF3C58DCE0E}" destId="{F0291AB5-98D9-4F3F-B79F-9CCE3C611238}" srcOrd="0" destOrd="0" presId="urn:microsoft.com/office/officeart/2005/8/layout/hierarchy2"/>
    <dgm:cxn modelId="{59A0C0D9-88EB-472E-9807-04B456F12413}" srcId="{B7EE2BE7-B664-4ED4-8913-91531CA75925}" destId="{FA3C2A85-5F74-49B4-8CFD-B2216E8147A7}" srcOrd="0" destOrd="0" parTransId="{9E179DFA-A8DB-408A-8F9F-AA9875D573E0}" sibTransId="{A65A3DC6-4CFD-4CEF-A35C-169264DF062F}"/>
    <dgm:cxn modelId="{09B9B91D-9400-474D-B1FB-96C40DA2D54E}" type="presOf" srcId="{391598A3-C206-412F-B557-27396FECCC52}" destId="{184447F7-5183-4A2E-9C76-54C49727FAF1}" srcOrd="0" destOrd="0" presId="urn:microsoft.com/office/officeart/2005/8/layout/hierarchy2"/>
    <dgm:cxn modelId="{F63595D3-3537-4C0B-937E-BF48F674EED5}" type="presOf" srcId="{CCBD1E9A-1638-45AF-B5B3-3BE69488E2A1}" destId="{21DBAF4A-2079-463C-8393-9068FADE62A1}" srcOrd="0" destOrd="0" presId="urn:microsoft.com/office/officeart/2005/8/layout/hierarchy2"/>
    <dgm:cxn modelId="{C1448444-0979-4DDE-8F56-50910D9F4E34}" type="presOf" srcId="{9E179DFA-A8DB-408A-8F9F-AA9875D573E0}" destId="{D1DE1BD7-01C0-455B-80E2-5B1B25A88BF4}" srcOrd="0" destOrd="0" presId="urn:microsoft.com/office/officeart/2005/8/layout/hierarchy2"/>
    <dgm:cxn modelId="{231E1478-8911-40FC-B5BE-871829F42022}" type="presOf" srcId="{C1D373B9-C99A-43DA-AC99-D8A6C53EA12B}" destId="{CC7F83CE-2849-4AA7-9D7D-D423DA95944D}" srcOrd="0" destOrd="0" presId="urn:microsoft.com/office/officeart/2005/8/layout/hierarchy2"/>
    <dgm:cxn modelId="{07EB50B9-9DB6-4E8B-89F2-97A4A9815F1E}" type="presOf" srcId="{309BF7D0-781E-400D-A8CD-F2EA9E8AEC3F}" destId="{45835200-7F89-4A8D-96C8-CB45288E81ED}" srcOrd="0" destOrd="0" presId="urn:microsoft.com/office/officeart/2005/8/layout/hierarchy2"/>
    <dgm:cxn modelId="{44DDEE74-E923-4595-B4E3-92FA8E79400C}" srcId="{E26D4437-1888-44FF-A070-624CDFF0BD74}" destId="{6ED47BA3-C15A-47ED-B1FF-316FB7684989}" srcOrd="0" destOrd="0" parTransId="{FBD9253E-D834-4735-AF7F-1D62A70A942D}" sibTransId="{7BD0DCA9-BBC6-4748-BC53-EB316B396EBE}"/>
    <dgm:cxn modelId="{135697FE-405C-4432-99BB-CC8E1F83EBDF}" type="presOf" srcId="{5BE71650-4A82-423E-AB87-B170578EA2BB}" destId="{2558BD1E-6E41-4E0C-B8C2-40FC9E7B4F8D}" srcOrd="0" destOrd="0" presId="urn:microsoft.com/office/officeart/2005/8/layout/hierarchy2"/>
    <dgm:cxn modelId="{61C7E249-669B-40FF-A495-729E83FAD6C7}" type="presOf" srcId="{9700E716-C142-433F-8DF4-05953E9EDA41}" destId="{4E9A2AD3-2849-4462-9A9D-A6CAAEA2CB8E}" srcOrd="1" destOrd="0" presId="urn:microsoft.com/office/officeart/2005/8/layout/hierarchy2"/>
    <dgm:cxn modelId="{FE156282-7D60-463B-81D8-45D305D26F09}" type="presOf" srcId="{06BB30FD-DDD5-46AD-A542-FB423A818F68}" destId="{C966B298-66F3-4F19-B06D-F7B6D1535C5B}" srcOrd="0" destOrd="0" presId="urn:microsoft.com/office/officeart/2005/8/layout/hierarchy2"/>
    <dgm:cxn modelId="{D28B4FC3-A267-4D3E-A271-A0FBCF189E78}" srcId="{B7EE2BE7-B664-4ED4-8913-91531CA75925}" destId="{AA41C4A7-C2B5-41D9-8630-BFB52C8664F2}" srcOrd="1" destOrd="0" parTransId="{8650190A-187A-4A15-A0E2-5E79C80F0E5D}" sibTransId="{F51EB8F8-5028-4AF0-B371-CBD80316C09D}"/>
    <dgm:cxn modelId="{A684C387-38AA-4684-ACAB-1862E169C39F}" type="presOf" srcId="{928BAF7B-45CF-408E-A144-7E60666FCD87}" destId="{6C4E4CA9-F28E-4193-B62D-B20F5279C470}" srcOrd="0" destOrd="0" presId="urn:microsoft.com/office/officeart/2005/8/layout/hierarchy2"/>
    <dgm:cxn modelId="{3C512DE5-00A9-42E9-93FD-120AEF256950}" srcId="{EC1FF921-9BCE-48F7-8AC2-ECF4F7CE6E42}" destId="{50E7F8A8-D2F1-4A2F-80EB-153C6957D060}" srcOrd="0" destOrd="0" parTransId="{49E40306-CBFE-4CAA-BE16-329D5369BEED}" sibTransId="{5A7ABC84-45DC-4A90-A48F-701DB65ED459}"/>
    <dgm:cxn modelId="{B2876CE2-68E6-424A-91D9-FB2E63C84DCC}" type="presOf" srcId="{2AA6BD2E-3CF6-4921-901E-332F34E78BA5}" destId="{1B62B623-3D8A-4248-B358-4B138D9D2D9F}" srcOrd="0" destOrd="0" presId="urn:microsoft.com/office/officeart/2005/8/layout/hierarchy2"/>
    <dgm:cxn modelId="{EEF46AC4-8FA3-4543-AE6F-B14E48DEBF85}" type="presOf" srcId="{50E7F8A8-D2F1-4A2F-80EB-153C6957D060}" destId="{01E07BD1-231E-4A2B-8A9F-41365243D3D2}" srcOrd="0" destOrd="0" presId="urn:microsoft.com/office/officeart/2005/8/layout/hierarchy2"/>
    <dgm:cxn modelId="{A1684AE6-A919-4008-8639-34384BDA71C3}" type="presOf" srcId="{49E40306-CBFE-4CAA-BE16-329D5369BEED}" destId="{222247C6-7E61-4DF9-8898-A9A3606D15A3}" srcOrd="1" destOrd="0" presId="urn:microsoft.com/office/officeart/2005/8/layout/hierarchy2"/>
    <dgm:cxn modelId="{5589735D-0288-446A-90B1-402055EB9576}" type="presOf" srcId="{181BB0F6-B112-4712-B21C-1825E183D46E}" destId="{9CAEAE8D-02AC-4040-B023-C8EAA2F11AE1}" srcOrd="0" destOrd="0" presId="urn:microsoft.com/office/officeart/2005/8/layout/hierarchy2"/>
    <dgm:cxn modelId="{1C1705F7-0694-440A-AE5D-B5C089BBB62A}" type="presOf" srcId="{AA41C4A7-C2B5-41D9-8630-BFB52C8664F2}" destId="{497681BF-7D28-4601-80F7-B432BFEE8682}" srcOrd="0" destOrd="0" presId="urn:microsoft.com/office/officeart/2005/8/layout/hierarchy2"/>
    <dgm:cxn modelId="{940AF234-A173-483F-9E44-917404BB628C}" type="presOf" srcId="{F9B653C2-5FEB-48D6-A70C-705E00A94C97}" destId="{F6E8F88B-C132-4E3C-9BFC-A94170A078C2}" srcOrd="1" destOrd="0" presId="urn:microsoft.com/office/officeart/2005/8/layout/hierarchy2"/>
    <dgm:cxn modelId="{85E5CBBE-DB9A-4D0A-8A4C-9473B0FC9227}" type="presOf" srcId="{49E40306-CBFE-4CAA-BE16-329D5369BEED}" destId="{A4A82FB9-F18F-474D-BBCF-D0F969A39251}" srcOrd="0" destOrd="0" presId="urn:microsoft.com/office/officeart/2005/8/layout/hierarchy2"/>
    <dgm:cxn modelId="{5F09DF0D-D21E-4BD0-B5AA-CA281B29EED4}" srcId="{EC1FF921-9BCE-48F7-8AC2-ECF4F7CE6E42}" destId="{181BB0F6-B112-4712-B21C-1825E183D46E}" srcOrd="1" destOrd="0" parTransId="{C1D373B9-C99A-43DA-AC99-D8A6C53EA12B}" sibTransId="{CC984EEF-2D7B-4B4D-B201-D6303104742A}"/>
    <dgm:cxn modelId="{00A19D08-17AC-4A41-B6F1-E0D2107406B9}" srcId="{6ED47BA3-C15A-47ED-B1FF-316FB7684989}" destId="{EC1FF921-9BCE-48F7-8AC2-ECF4F7CE6E42}" srcOrd="1" destOrd="0" parTransId="{CD9F00EC-9836-4D5B-8A93-65CDE068C607}" sibTransId="{0539E6FF-0D52-4A8A-BFC0-0FD14784A42A}"/>
    <dgm:cxn modelId="{2369460A-CBDC-4EF7-9345-8C38986503DE}" type="presOf" srcId="{56A4B509-08FA-4462-898B-8C6929B78A3D}" destId="{9BC0B5EA-DBDB-4CBB-9175-FF8FA455F45C}" srcOrd="0" destOrd="0" presId="urn:microsoft.com/office/officeart/2005/8/layout/hierarchy2"/>
    <dgm:cxn modelId="{CCF79525-9BE5-4E7C-9474-EE976CDBA368}" type="presOf" srcId="{2AA6BD2E-3CF6-4921-901E-332F34E78BA5}" destId="{7DA5E9E4-9A97-406E-B860-BBCD5C2AF99D}" srcOrd="1" destOrd="0" presId="urn:microsoft.com/office/officeart/2005/8/layout/hierarchy2"/>
    <dgm:cxn modelId="{815CA6E5-4F48-45B8-96C8-7FC54D44C071}" type="presOf" srcId="{6ED47BA3-C15A-47ED-B1FF-316FB7684989}" destId="{669B2465-D397-4D30-B113-E75D08E7FC03}" srcOrd="0" destOrd="0" presId="urn:microsoft.com/office/officeart/2005/8/layout/hierarchy2"/>
    <dgm:cxn modelId="{DABFA97E-9A11-46B5-9657-EC83F40E8FAA}" type="presOf" srcId="{7E077DE4-EC72-4613-AC22-38A79850676F}" destId="{C8E90D4B-25C4-4ADC-B754-32F6D3F005E0}" srcOrd="1" destOrd="0" presId="urn:microsoft.com/office/officeart/2005/8/layout/hierarchy2"/>
    <dgm:cxn modelId="{FDED63D4-E82D-4E9F-9151-7C4A7DAF0427}" type="presOf" srcId="{E26D4437-1888-44FF-A070-624CDFF0BD74}" destId="{A0820C19-A346-437D-A491-C3B618AE2EEE}" srcOrd="0" destOrd="0" presId="urn:microsoft.com/office/officeart/2005/8/layout/hierarchy2"/>
    <dgm:cxn modelId="{0099F284-0FCC-4398-B2C0-E6983AD594F4}" type="presOf" srcId="{CD9F00EC-9836-4D5B-8A93-65CDE068C607}" destId="{28C90FF7-D1B8-4399-A204-8E1C7506085D}" srcOrd="0" destOrd="0" presId="urn:microsoft.com/office/officeart/2005/8/layout/hierarchy2"/>
    <dgm:cxn modelId="{D977303A-2DC0-4DBC-9CE6-60829AB36990}" type="presOf" srcId="{0979CFC4-01BB-485B-B1CB-DBD72453F32D}" destId="{6A037D43-0317-4BE2-B26B-502E84FC080E}" srcOrd="1" destOrd="0" presId="urn:microsoft.com/office/officeart/2005/8/layout/hierarchy2"/>
    <dgm:cxn modelId="{F184C7B4-6E9F-43F8-B18C-749BA9BADCDE}" type="presOf" srcId="{F36F42DC-1D89-44D2-98CF-C52FAEFEB397}" destId="{0582CE88-7E24-4419-BA81-D576D849404C}" srcOrd="1" destOrd="0" presId="urn:microsoft.com/office/officeart/2005/8/layout/hierarchy2"/>
    <dgm:cxn modelId="{A867F4CC-196B-48FB-B5AF-E07A14DA7D20}" type="presOf" srcId="{9E179DFA-A8DB-408A-8F9F-AA9875D573E0}" destId="{AB05BF73-43D0-44A0-A37E-0DA9B0083299}" srcOrd="1" destOrd="0" presId="urn:microsoft.com/office/officeart/2005/8/layout/hierarchy2"/>
    <dgm:cxn modelId="{D97977E9-128C-47AE-AC81-BD7057328EC4}" srcId="{6ED47BA3-C15A-47ED-B1FF-316FB7684989}" destId="{928BAF7B-45CF-408E-A144-7E60666FCD87}" srcOrd="2" destOrd="0" parTransId="{0979CFC4-01BB-485B-B1CB-DBD72453F32D}" sibTransId="{F8BEE78F-0EE3-4AB0-A8F4-21742A3DDBA6}"/>
    <dgm:cxn modelId="{2C1671AC-C387-476E-8F54-AC3990F893C3}" type="presOf" srcId="{CD9F00EC-9836-4D5B-8A93-65CDE068C607}" destId="{A9108756-49C3-441F-BE47-D759F9F3B73C}" srcOrd="1" destOrd="0" presId="urn:microsoft.com/office/officeart/2005/8/layout/hierarchy2"/>
    <dgm:cxn modelId="{3C7C29C4-64A4-4837-BDF8-70B3DBF98A10}" srcId="{928BAF7B-45CF-408E-A144-7E60666FCD87}" destId="{CCBD1E9A-1638-45AF-B5B3-3BE69488E2A1}" srcOrd="3" destOrd="0" parTransId="{AE664D2C-29BD-4D34-BA52-12B6DAF687E7}" sibTransId="{C43BE1E3-B9DE-40FF-819E-F258FFCA66CD}"/>
    <dgm:cxn modelId="{43EF2F51-D086-45C1-9959-0F1768ED57E6}" srcId="{928BAF7B-45CF-408E-A144-7E60666FCD87}" destId="{90733C6E-F8D5-4C1C-B978-F766B0E491D9}" srcOrd="1" destOrd="0" parTransId="{A59DF48E-6E99-4993-8BEE-EC2CE529B920}" sibTransId="{24589B20-0992-46A2-B82B-956EA1CED61B}"/>
    <dgm:cxn modelId="{913D5896-D45A-4E3D-9082-C682C1178F15}" type="presOf" srcId="{5A91DA4F-531E-4B20-A625-973AB1B006BD}" destId="{F7DDAF61-D8B5-4B43-95F4-E1FC57C74BE5}" srcOrd="0" destOrd="0" presId="urn:microsoft.com/office/officeart/2005/8/layout/hierarchy2"/>
    <dgm:cxn modelId="{C1A13FA1-536A-4911-B854-81D968F9609D}" type="presOf" srcId="{3B2876FE-AE30-48F7-BE2D-9EC32AD29758}" destId="{45B39562-3DE0-4683-9E44-39AD68818A85}" srcOrd="0" destOrd="0" presId="urn:microsoft.com/office/officeart/2005/8/layout/hierarchy2"/>
    <dgm:cxn modelId="{039DD7A5-3F66-47E6-B16E-C42B76E2E9DE}" srcId="{EC1FF921-9BCE-48F7-8AC2-ECF4F7CE6E42}" destId="{EAFC079F-1326-48AB-8CCC-167CB59C3392}" srcOrd="3" destOrd="0" parTransId="{A02FC2A0-0E31-4DAD-8109-BA9676DB4573}" sibTransId="{ED475623-351E-4C1A-8F45-755BC68D1D50}"/>
    <dgm:cxn modelId="{EE153EA0-816F-4FEC-B0EE-ED04E1ABD829}" type="presOf" srcId="{C5679564-DD19-4EF7-9723-D7A17A8D3DA3}" destId="{820F69CB-0F7C-46E9-947A-5F3ABC815C54}" srcOrd="0" destOrd="0" presId="urn:microsoft.com/office/officeart/2005/8/layout/hierarchy2"/>
    <dgm:cxn modelId="{FEED4801-2C6D-4CDC-A9BE-3FF5D3C01D63}" type="presOf" srcId="{7A830714-7C65-46D4-BF26-75A6A5250FCC}" destId="{82217AF4-1CB3-413A-8699-BA958D9479F4}" srcOrd="0" destOrd="0" presId="urn:microsoft.com/office/officeart/2005/8/layout/hierarchy2"/>
    <dgm:cxn modelId="{38AC6EE7-68CB-46A2-B17E-3EA039AD20E1}" srcId="{928BAF7B-45CF-408E-A144-7E60666FCD87}" destId="{E5F2128D-85FC-4838-9C62-5B70946A8683}" srcOrd="5" destOrd="0" parTransId="{309BF7D0-781E-400D-A8CD-F2EA9E8AEC3F}" sibTransId="{C8EFB55D-F3B4-462C-91E2-54DF867B4DEB}"/>
    <dgm:cxn modelId="{2ADEBE26-973D-4ED9-B498-CDE10A651F5B}" type="presOf" srcId="{309BF7D0-781E-400D-A8CD-F2EA9E8AEC3F}" destId="{DC905FFA-F92B-4F09-B902-4554CCDC74E0}" srcOrd="1" destOrd="0" presId="urn:microsoft.com/office/officeart/2005/8/layout/hierarchy2"/>
    <dgm:cxn modelId="{EFF1649D-EF0A-47AF-A236-426B8A5744CE}" type="presOf" srcId="{8650190A-187A-4A15-A0E2-5E79C80F0E5D}" destId="{DCFB423E-3297-442B-B2F5-63959812F398}" srcOrd="0" destOrd="0" presId="urn:microsoft.com/office/officeart/2005/8/layout/hierarchy2"/>
    <dgm:cxn modelId="{DD2FE14C-E333-498E-B7F2-BF60F3449F8C}" type="presOf" srcId="{00D45BD6-FC3C-452C-A7D7-23FA088437DB}" destId="{A5DD404D-3B53-494A-A4BB-E248B841CF29}" srcOrd="0" destOrd="0" presId="urn:microsoft.com/office/officeart/2005/8/layout/hierarchy2"/>
    <dgm:cxn modelId="{968A361A-AC2D-4851-89F1-DA837ECF8CDA}" srcId="{6ED47BA3-C15A-47ED-B1FF-316FB7684989}" destId="{B7EE2BE7-B664-4ED4-8913-91531CA75925}" srcOrd="0" destOrd="0" parTransId="{2771A9FD-00A6-4963-A85C-9AF3C58DCE0E}" sibTransId="{912BD188-9448-468D-94C3-596981457B18}"/>
    <dgm:cxn modelId="{EDCF7D57-B3CD-4BA0-B99E-FD79A5A92872}" type="presOf" srcId="{0979CFC4-01BB-485B-B1CB-DBD72453F32D}" destId="{A887E4B7-0DAB-484F-9065-FBF1FF9108B8}" srcOrd="0" destOrd="0" presId="urn:microsoft.com/office/officeart/2005/8/layout/hierarchy2"/>
    <dgm:cxn modelId="{67D91718-2C4D-4557-A651-7922FC5B616E}" type="presOf" srcId="{D3E1E785-62D7-45F8-A395-D6E90EE9943C}" destId="{696711F1-56A6-43F5-A6CC-0C12B2C7B4F5}" srcOrd="0" destOrd="0" presId="urn:microsoft.com/office/officeart/2005/8/layout/hierarchy2"/>
    <dgm:cxn modelId="{6589D187-751C-4ADE-819A-9D70CCBC78D2}" srcId="{928BAF7B-45CF-408E-A144-7E60666FCD87}" destId="{C5679564-DD19-4EF7-9723-D7A17A8D3DA3}" srcOrd="0" destOrd="0" parTransId="{9700E716-C142-433F-8DF4-05953E9EDA41}" sibTransId="{7F30997D-7D56-4F4D-93F4-EAC384FDF4F8}"/>
    <dgm:cxn modelId="{EFE0CD46-29C6-404C-8626-6AB37DD4465D}" type="presOf" srcId="{7A830714-7C65-46D4-BF26-75A6A5250FCC}" destId="{93773B1E-E084-4B91-A8B4-C203F4E5598D}" srcOrd="1" destOrd="0" presId="urn:microsoft.com/office/officeart/2005/8/layout/hierarchy2"/>
    <dgm:cxn modelId="{9B15412A-288E-4683-8C44-A896982D0AC0}" type="presOf" srcId="{06BB30FD-DDD5-46AD-A542-FB423A818F68}" destId="{F5622442-EDAC-460E-8636-93BAC3ABE980}" srcOrd="1" destOrd="0" presId="urn:microsoft.com/office/officeart/2005/8/layout/hierarchy2"/>
    <dgm:cxn modelId="{11F2F860-9740-495E-A418-20ACDA7F2D5A}" type="presParOf" srcId="{A0820C19-A346-437D-A491-C3B618AE2EEE}" destId="{E04813C1-EAAB-4141-B070-B5C5A9E9EF5C}" srcOrd="0" destOrd="0" presId="urn:microsoft.com/office/officeart/2005/8/layout/hierarchy2"/>
    <dgm:cxn modelId="{1BB13F90-5981-4385-BBDA-77A267FFD422}" type="presParOf" srcId="{E04813C1-EAAB-4141-B070-B5C5A9E9EF5C}" destId="{669B2465-D397-4D30-B113-E75D08E7FC03}" srcOrd="0" destOrd="0" presId="urn:microsoft.com/office/officeart/2005/8/layout/hierarchy2"/>
    <dgm:cxn modelId="{DDFBC365-8140-4142-998A-0B4FEF364504}" type="presParOf" srcId="{E04813C1-EAAB-4141-B070-B5C5A9E9EF5C}" destId="{117EEB44-1C98-409A-A84B-540D49D219D8}" srcOrd="1" destOrd="0" presId="urn:microsoft.com/office/officeart/2005/8/layout/hierarchy2"/>
    <dgm:cxn modelId="{31FBF4B0-39E9-4B90-90A1-D39299F052EC}" type="presParOf" srcId="{117EEB44-1C98-409A-A84B-540D49D219D8}" destId="{F0291AB5-98D9-4F3F-B79F-9CCE3C611238}" srcOrd="0" destOrd="0" presId="urn:microsoft.com/office/officeart/2005/8/layout/hierarchy2"/>
    <dgm:cxn modelId="{CA4DA059-4D09-4F54-A2F1-A339BEF221D0}" type="presParOf" srcId="{F0291AB5-98D9-4F3F-B79F-9CCE3C611238}" destId="{474A5369-2ACB-45E1-BB4B-3FB46E609CF5}" srcOrd="0" destOrd="0" presId="urn:microsoft.com/office/officeart/2005/8/layout/hierarchy2"/>
    <dgm:cxn modelId="{5E87038E-F6C5-400D-A731-7527BCEC66F9}" type="presParOf" srcId="{117EEB44-1C98-409A-A84B-540D49D219D8}" destId="{0A6BC501-E2E7-424A-847F-5BA73DA1AA31}" srcOrd="1" destOrd="0" presId="urn:microsoft.com/office/officeart/2005/8/layout/hierarchy2"/>
    <dgm:cxn modelId="{7D364644-3321-4F4A-9B88-7BB3FBA671C0}" type="presParOf" srcId="{0A6BC501-E2E7-424A-847F-5BA73DA1AA31}" destId="{164DB5B0-0A54-482B-A288-B27D68DF0C2F}" srcOrd="0" destOrd="0" presId="urn:microsoft.com/office/officeart/2005/8/layout/hierarchy2"/>
    <dgm:cxn modelId="{0E37C62D-DF5C-435E-B367-C7F73B725C1F}" type="presParOf" srcId="{0A6BC501-E2E7-424A-847F-5BA73DA1AA31}" destId="{3D4656D1-5BE3-46E4-8F38-C5EFE66E7A54}" srcOrd="1" destOrd="0" presId="urn:microsoft.com/office/officeart/2005/8/layout/hierarchy2"/>
    <dgm:cxn modelId="{4441FD89-4678-47D8-91CC-34C344A792F4}" type="presParOf" srcId="{3D4656D1-5BE3-46E4-8F38-C5EFE66E7A54}" destId="{D1DE1BD7-01C0-455B-80E2-5B1B25A88BF4}" srcOrd="0" destOrd="0" presId="urn:microsoft.com/office/officeart/2005/8/layout/hierarchy2"/>
    <dgm:cxn modelId="{0AF5EC14-9005-4989-B482-D8D3EC0A3926}" type="presParOf" srcId="{D1DE1BD7-01C0-455B-80E2-5B1B25A88BF4}" destId="{AB05BF73-43D0-44A0-A37E-0DA9B0083299}" srcOrd="0" destOrd="0" presId="urn:microsoft.com/office/officeart/2005/8/layout/hierarchy2"/>
    <dgm:cxn modelId="{9A97295F-8F01-4945-B4E3-5B593BC5B799}" type="presParOf" srcId="{3D4656D1-5BE3-46E4-8F38-C5EFE66E7A54}" destId="{6E8B4F5A-FFF4-4B5A-832A-E7A41E9CBF83}" srcOrd="1" destOrd="0" presId="urn:microsoft.com/office/officeart/2005/8/layout/hierarchy2"/>
    <dgm:cxn modelId="{E66C7BE9-EB12-41C3-88A5-5198F69AE47C}" type="presParOf" srcId="{6E8B4F5A-FFF4-4B5A-832A-E7A41E9CBF83}" destId="{3A07B8AB-2251-4B07-9988-E862AA3A4D99}" srcOrd="0" destOrd="0" presId="urn:microsoft.com/office/officeart/2005/8/layout/hierarchy2"/>
    <dgm:cxn modelId="{B01B3113-30FF-4424-B963-1573E619D514}" type="presParOf" srcId="{6E8B4F5A-FFF4-4B5A-832A-E7A41E9CBF83}" destId="{D0C6C0C2-A6D2-433F-BDF7-E7A16963C9DC}" srcOrd="1" destOrd="0" presId="urn:microsoft.com/office/officeart/2005/8/layout/hierarchy2"/>
    <dgm:cxn modelId="{B8CF6CF4-AD8F-4717-A1FB-99119874708A}" type="presParOf" srcId="{3D4656D1-5BE3-46E4-8F38-C5EFE66E7A54}" destId="{DCFB423E-3297-442B-B2F5-63959812F398}" srcOrd="2" destOrd="0" presId="urn:microsoft.com/office/officeart/2005/8/layout/hierarchy2"/>
    <dgm:cxn modelId="{32083E71-DD95-4EDB-BAD9-7FA79AFC438F}" type="presParOf" srcId="{DCFB423E-3297-442B-B2F5-63959812F398}" destId="{9A92A1B8-1DF4-4EC7-BCD4-C7DF68DD7558}" srcOrd="0" destOrd="0" presId="urn:microsoft.com/office/officeart/2005/8/layout/hierarchy2"/>
    <dgm:cxn modelId="{E144FED7-62BD-4BA2-BF25-78389F73FE57}" type="presParOf" srcId="{3D4656D1-5BE3-46E4-8F38-C5EFE66E7A54}" destId="{17F1BB1B-87CF-44B5-B5FA-A33D2F409A11}" srcOrd="3" destOrd="0" presId="urn:microsoft.com/office/officeart/2005/8/layout/hierarchy2"/>
    <dgm:cxn modelId="{50141D93-AF5D-4684-9783-07687F25F278}" type="presParOf" srcId="{17F1BB1B-87CF-44B5-B5FA-A33D2F409A11}" destId="{497681BF-7D28-4601-80F7-B432BFEE8682}" srcOrd="0" destOrd="0" presId="urn:microsoft.com/office/officeart/2005/8/layout/hierarchy2"/>
    <dgm:cxn modelId="{6C23DDB5-ED1E-45AE-A6BC-93023F03AB05}" type="presParOf" srcId="{17F1BB1B-87CF-44B5-B5FA-A33D2F409A11}" destId="{26E45EC3-B8DF-4B5B-9F51-CEF23326A06C}" srcOrd="1" destOrd="0" presId="urn:microsoft.com/office/officeart/2005/8/layout/hierarchy2"/>
    <dgm:cxn modelId="{6A3B1374-9B25-41D5-B2A8-401A8CB3AEF1}" type="presParOf" srcId="{3D4656D1-5BE3-46E4-8F38-C5EFE66E7A54}" destId="{C966B298-66F3-4F19-B06D-F7B6D1535C5B}" srcOrd="4" destOrd="0" presId="urn:microsoft.com/office/officeart/2005/8/layout/hierarchy2"/>
    <dgm:cxn modelId="{01A6B94F-22BE-440C-A257-7FE1AC9BC30E}" type="presParOf" srcId="{C966B298-66F3-4F19-B06D-F7B6D1535C5B}" destId="{F5622442-EDAC-460E-8636-93BAC3ABE980}" srcOrd="0" destOrd="0" presId="urn:microsoft.com/office/officeart/2005/8/layout/hierarchy2"/>
    <dgm:cxn modelId="{A7653E33-7EA1-4407-9836-0B71CDC8B7F2}" type="presParOf" srcId="{3D4656D1-5BE3-46E4-8F38-C5EFE66E7A54}" destId="{79CCFE5B-43FE-49F6-8DC8-8F46D8FBCF8A}" srcOrd="5" destOrd="0" presId="urn:microsoft.com/office/officeart/2005/8/layout/hierarchy2"/>
    <dgm:cxn modelId="{F762E610-2F13-4DAD-A50F-9E0C156BDB66}" type="presParOf" srcId="{79CCFE5B-43FE-49F6-8DC8-8F46D8FBCF8A}" destId="{696711F1-56A6-43F5-A6CC-0C12B2C7B4F5}" srcOrd="0" destOrd="0" presId="urn:microsoft.com/office/officeart/2005/8/layout/hierarchy2"/>
    <dgm:cxn modelId="{12AAC9E5-82DC-46CA-8D46-4C3BC0D5B343}" type="presParOf" srcId="{79CCFE5B-43FE-49F6-8DC8-8F46D8FBCF8A}" destId="{DB97844F-336B-4FED-B80E-B97CFFCA6C08}" srcOrd="1" destOrd="0" presId="urn:microsoft.com/office/officeart/2005/8/layout/hierarchy2"/>
    <dgm:cxn modelId="{A0F58906-94AD-47B3-A665-5B570282437B}" type="presParOf" srcId="{3D4656D1-5BE3-46E4-8F38-C5EFE66E7A54}" destId="{D13C2A81-DD87-402B-9812-15154AA46A3A}" srcOrd="6" destOrd="0" presId="urn:microsoft.com/office/officeart/2005/8/layout/hierarchy2"/>
    <dgm:cxn modelId="{FE8270E8-8435-4988-8C77-C3BCF0EE7D84}" type="presParOf" srcId="{D13C2A81-DD87-402B-9812-15154AA46A3A}" destId="{F6E8F88B-C132-4E3C-9BFC-A94170A078C2}" srcOrd="0" destOrd="0" presId="urn:microsoft.com/office/officeart/2005/8/layout/hierarchy2"/>
    <dgm:cxn modelId="{CFE75DE4-5A63-4887-927C-B638C167AA71}" type="presParOf" srcId="{3D4656D1-5BE3-46E4-8F38-C5EFE66E7A54}" destId="{6D5E62BF-F1DE-4746-AAFD-DE845F64FA1D}" srcOrd="7" destOrd="0" presId="urn:microsoft.com/office/officeart/2005/8/layout/hierarchy2"/>
    <dgm:cxn modelId="{70469502-E48F-42FA-A5B2-755BDA00BFBD}" type="presParOf" srcId="{6D5E62BF-F1DE-4746-AAFD-DE845F64FA1D}" destId="{45B39562-3DE0-4683-9E44-39AD68818A85}" srcOrd="0" destOrd="0" presId="urn:microsoft.com/office/officeart/2005/8/layout/hierarchy2"/>
    <dgm:cxn modelId="{70651460-A9EB-4B9F-993F-01040CAD78A3}" type="presParOf" srcId="{6D5E62BF-F1DE-4746-AAFD-DE845F64FA1D}" destId="{F6CFB567-438C-4D70-A7D2-427DBEBE37F0}" srcOrd="1" destOrd="0" presId="urn:microsoft.com/office/officeart/2005/8/layout/hierarchy2"/>
    <dgm:cxn modelId="{07DC100F-8869-4B7A-AEBB-2425A4CB4E38}" type="presParOf" srcId="{3D4656D1-5BE3-46E4-8F38-C5EFE66E7A54}" destId="{82217AF4-1CB3-413A-8699-BA958D9479F4}" srcOrd="8" destOrd="0" presId="urn:microsoft.com/office/officeart/2005/8/layout/hierarchy2"/>
    <dgm:cxn modelId="{969BC075-D523-4C23-B71F-518CA4DEB407}" type="presParOf" srcId="{82217AF4-1CB3-413A-8699-BA958D9479F4}" destId="{93773B1E-E084-4B91-A8B4-C203F4E5598D}" srcOrd="0" destOrd="0" presId="urn:microsoft.com/office/officeart/2005/8/layout/hierarchy2"/>
    <dgm:cxn modelId="{60D32DD8-C744-40CA-8466-37A4794222FB}" type="presParOf" srcId="{3D4656D1-5BE3-46E4-8F38-C5EFE66E7A54}" destId="{4B6A3E5B-42D4-4069-9723-5AA1FB4287F4}" srcOrd="9" destOrd="0" presId="urn:microsoft.com/office/officeart/2005/8/layout/hierarchy2"/>
    <dgm:cxn modelId="{E241FDD8-648D-430E-93DF-3B94B0A04D30}" type="presParOf" srcId="{4B6A3E5B-42D4-4069-9723-5AA1FB4287F4}" destId="{A5DD404D-3B53-494A-A4BB-E248B841CF29}" srcOrd="0" destOrd="0" presId="urn:microsoft.com/office/officeart/2005/8/layout/hierarchy2"/>
    <dgm:cxn modelId="{BB96BDCE-F56A-455D-A218-7DD83D69489B}" type="presParOf" srcId="{4B6A3E5B-42D4-4069-9723-5AA1FB4287F4}" destId="{09F5219E-D1E3-41FE-8E56-1D355016B166}" srcOrd="1" destOrd="0" presId="urn:microsoft.com/office/officeart/2005/8/layout/hierarchy2"/>
    <dgm:cxn modelId="{D4C775E8-E896-4334-B65B-9CA694504092}" type="presParOf" srcId="{3D4656D1-5BE3-46E4-8F38-C5EFE66E7A54}" destId="{1B62B623-3D8A-4248-B358-4B138D9D2D9F}" srcOrd="10" destOrd="0" presId="urn:microsoft.com/office/officeart/2005/8/layout/hierarchy2"/>
    <dgm:cxn modelId="{1050E751-6344-4476-A95B-0D0ABC9A9D6D}" type="presParOf" srcId="{1B62B623-3D8A-4248-B358-4B138D9D2D9F}" destId="{7DA5E9E4-9A97-406E-B860-BBCD5C2AF99D}" srcOrd="0" destOrd="0" presId="urn:microsoft.com/office/officeart/2005/8/layout/hierarchy2"/>
    <dgm:cxn modelId="{2F21A3FD-CEE2-4954-802D-B4CBCC240C70}" type="presParOf" srcId="{3D4656D1-5BE3-46E4-8F38-C5EFE66E7A54}" destId="{CC438030-6D2E-4BE0-99CB-F5F00696E10E}" srcOrd="11" destOrd="0" presId="urn:microsoft.com/office/officeart/2005/8/layout/hierarchy2"/>
    <dgm:cxn modelId="{B9ECC35F-780C-4764-B1B3-B9D0F85B9368}" type="presParOf" srcId="{CC438030-6D2E-4BE0-99CB-F5F00696E10E}" destId="{C7061647-61EB-44B0-A5C2-F941C312EFCF}" srcOrd="0" destOrd="0" presId="urn:microsoft.com/office/officeart/2005/8/layout/hierarchy2"/>
    <dgm:cxn modelId="{38BEA15B-DED8-4185-9730-BDC75535A91A}" type="presParOf" srcId="{CC438030-6D2E-4BE0-99CB-F5F00696E10E}" destId="{E9BC7F77-AF79-425A-803D-390FA557A4C1}" srcOrd="1" destOrd="0" presId="urn:microsoft.com/office/officeart/2005/8/layout/hierarchy2"/>
    <dgm:cxn modelId="{60151B35-51AF-4CA3-9F86-6C598842C298}" type="presParOf" srcId="{117EEB44-1C98-409A-A84B-540D49D219D8}" destId="{28C90FF7-D1B8-4399-A204-8E1C7506085D}" srcOrd="2" destOrd="0" presId="urn:microsoft.com/office/officeart/2005/8/layout/hierarchy2"/>
    <dgm:cxn modelId="{09F8C67F-F799-4FC0-B542-90666E764BD1}" type="presParOf" srcId="{28C90FF7-D1B8-4399-A204-8E1C7506085D}" destId="{A9108756-49C3-441F-BE47-D759F9F3B73C}" srcOrd="0" destOrd="0" presId="urn:microsoft.com/office/officeart/2005/8/layout/hierarchy2"/>
    <dgm:cxn modelId="{C91F2F97-CF98-4309-ACD3-E3FB08FCB415}" type="presParOf" srcId="{117EEB44-1C98-409A-A84B-540D49D219D8}" destId="{000C9419-8930-4342-9BD8-1AB4A6B4B0FF}" srcOrd="3" destOrd="0" presId="urn:microsoft.com/office/officeart/2005/8/layout/hierarchy2"/>
    <dgm:cxn modelId="{AAEC8392-E978-4043-B94E-945180977668}" type="presParOf" srcId="{000C9419-8930-4342-9BD8-1AB4A6B4B0FF}" destId="{BA7B9D5B-25EA-4B95-97CD-207C24230CBA}" srcOrd="0" destOrd="0" presId="urn:microsoft.com/office/officeart/2005/8/layout/hierarchy2"/>
    <dgm:cxn modelId="{6EAEC8F6-BCBA-45DB-91C9-0B604AC37E16}" type="presParOf" srcId="{000C9419-8930-4342-9BD8-1AB4A6B4B0FF}" destId="{F7FA3E23-60EF-4A19-AAD2-DBB6CCB91AA2}" srcOrd="1" destOrd="0" presId="urn:microsoft.com/office/officeart/2005/8/layout/hierarchy2"/>
    <dgm:cxn modelId="{6E117B21-2861-4900-B171-E2F1DF0894A4}" type="presParOf" srcId="{F7FA3E23-60EF-4A19-AAD2-DBB6CCB91AA2}" destId="{A4A82FB9-F18F-474D-BBCF-D0F969A39251}" srcOrd="0" destOrd="0" presId="urn:microsoft.com/office/officeart/2005/8/layout/hierarchy2"/>
    <dgm:cxn modelId="{787F9F1C-79E7-49F9-9BFD-116AB18B1AAA}" type="presParOf" srcId="{A4A82FB9-F18F-474D-BBCF-D0F969A39251}" destId="{222247C6-7E61-4DF9-8898-A9A3606D15A3}" srcOrd="0" destOrd="0" presId="urn:microsoft.com/office/officeart/2005/8/layout/hierarchy2"/>
    <dgm:cxn modelId="{98601AA0-8AB2-49CD-818F-3EA033F77221}" type="presParOf" srcId="{F7FA3E23-60EF-4A19-AAD2-DBB6CCB91AA2}" destId="{ACE254BF-2770-4639-8F12-5684F8C66ECA}" srcOrd="1" destOrd="0" presId="urn:microsoft.com/office/officeart/2005/8/layout/hierarchy2"/>
    <dgm:cxn modelId="{E5D34911-69FB-4C67-ABAD-DDBF35674CEC}" type="presParOf" srcId="{ACE254BF-2770-4639-8F12-5684F8C66ECA}" destId="{01E07BD1-231E-4A2B-8A9F-41365243D3D2}" srcOrd="0" destOrd="0" presId="urn:microsoft.com/office/officeart/2005/8/layout/hierarchy2"/>
    <dgm:cxn modelId="{B8217925-9C8E-4CB0-8849-56E644A7A9EC}" type="presParOf" srcId="{ACE254BF-2770-4639-8F12-5684F8C66ECA}" destId="{532A74B7-70E9-436F-BF33-C61E015F3FF9}" srcOrd="1" destOrd="0" presId="urn:microsoft.com/office/officeart/2005/8/layout/hierarchy2"/>
    <dgm:cxn modelId="{C5D452F1-226B-44E7-8E85-9677944D3494}" type="presParOf" srcId="{F7FA3E23-60EF-4A19-AAD2-DBB6CCB91AA2}" destId="{CC7F83CE-2849-4AA7-9D7D-D423DA95944D}" srcOrd="2" destOrd="0" presId="urn:microsoft.com/office/officeart/2005/8/layout/hierarchy2"/>
    <dgm:cxn modelId="{3F0B1CB4-B1BD-4DB9-B491-0AA634BCC077}" type="presParOf" srcId="{CC7F83CE-2849-4AA7-9D7D-D423DA95944D}" destId="{E37252FA-07A7-430A-B0CE-F3B912ECCCD0}" srcOrd="0" destOrd="0" presId="urn:microsoft.com/office/officeart/2005/8/layout/hierarchy2"/>
    <dgm:cxn modelId="{94C18F8A-3448-48E9-B700-291EACD314F1}" type="presParOf" srcId="{F7FA3E23-60EF-4A19-AAD2-DBB6CCB91AA2}" destId="{A4A36248-16A9-4BD0-A910-74F9588712C6}" srcOrd="3" destOrd="0" presId="urn:microsoft.com/office/officeart/2005/8/layout/hierarchy2"/>
    <dgm:cxn modelId="{875E39B3-F2C9-4189-B78A-976DCE2364EB}" type="presParOf" srcId="{A4A36248-16A9-4BD0-A910-74F9588712C6}" destId="{9CAEAE8D-02AC-4040-B023-C8EAA2F11AE1}" srcOrd="0" destOrd="0" presId="urn:microsoft.com/office/officeart/2005/8/layout/hierarchy2"/>
    <dgm:cxn modelId="{276E00E4-CB4E-4118-8820-A6BC4EDEC5DA}" type="presParOf" srcId="{A4A36248-16A9-4BD0-A910-74F9588712C6}" destId="{1EB31719-5340-4C7E-B9F2-1765D968C644}" srcOrd="1" destOrd="0" presId="urn:microsoft.com/office/officeart/2005/8/layout/hierarchy2"/>
    <dgm:cxn modelId="{5D3F4E6E-7F72-4848-BCBA-A07BA697B12C}" type="presParOf" srcId="{F7FA3E23-60EF-4A19-AAD2-DBB6CCB91AA2}" destId="{15F2CCE9-DEF8-4155-ACAB-DC95D6792514}" srcOrd="4" destOrd="0" presId="urn:microsoft.com/office/officeart/2005/8/layout/hierarchy2"/>
    <dgm:cxn modelId="{4FF8142F-C93A-41EB-A16B-D1AA0EC3B373}" type="presParOf" srcId="{15F2CCE9-DEF8-4155-ACAB-DC95D6792514}" destId="{C8E90D4B-25C4-4ADC-B754-32F6D3F005E0}" srcOrd="0" destOrd="0" presId="urn:microsoft.com/office/officeart/2005/8/layout/hierarchy2"/>
    <dgm:cxn modelId="{09E27723-4D1E-4816-8FB1-8FEE0BECEB36}" type="presParOf" srcId="{F7FA3E23-60EF-4A19-AAD2-DBB6CCB91AA2}" destId="{FCDBC5BC-CC24-4CF9-BA2E-486CDA732747}" srcOrd="5" destOrd="0" presId="urn:microsoft.com/office/officeart/2005/8/layout/hierarchy2"/>
    <dgm:cxn modelId="{997A6C3A-7B23-4510-9720-E4F5E6185F88}" type="presParOf" srcId="{FCDBC5BC-CC24-4CF9-BA2E-486CDA732747}" destId="{9BC0B5EA-DBDB-4CBB-9175-FF8FA455F45C}" srcOrd="0" destOrd="0" presId="urn:microsoft.com/office/officeart/2005/8/layout/hierarchy2"/>
    <dgm:cxn modelId="{41BF76F6-76DF-4A28-B5B4-7A3110B94F61}" type="presParOf" srcId="{FCDBC5BC-CC24-4CF9-BA2E-486CDA732747}" destId="{1075E6E6-627D-41A2-8433-EA5B8EDDC339}" srcOrd="1" destOrd="0" presId="urn:microsoft.com/office/officeart/2005/8/layout/hierarchy2"/>
    <dgm:cxn modelId="{FE75BF35-C724-40F0-AF95-43A0FC47D400}" type="presParOf" srcId="{F7FA3E23-60EF-4A19-AAD2-DBB6CCB91AA2}" destId="{23269F98-36E4-43F9-A597-6FA0574810AE}" srcOrd="6" destOrd="0" presId="urn:microsoft.com/office/officeart/2005/8/layout/hierarchy2"/>
    <dgm:cxn modelId="{061782FD-DBA8-46E4-999E-9E546C9DAEEC}" type="presParOf" srcId="{23269F98-36E4-43F9-A597-6FA0574810AE}" destId="{AE4E9A4B-8100-42B1-8F74-195E313E6433}" srcOrd="0" destOrd="0" presId="urn:microsoft.com/office/officeart/2005/8/layout/hierarchy2"/>
    <dgm:cxn modelId="{5D1B0FBC-9B63-425E-A644-997DAB44692A}" type="presParOf" srcId="{F7FA3E23-60EF-4A19-AAD2-DBB6CCB91AA2}" destId="{8DC07987-20F3-4C6B-8D63-0E0C4694CCB0}" srcOrd="7" destOrd="0" presId="urn:microsoft.com/office/officeart/2005/8/layout/hierarchy2"/>
    <dgm:cxn modelId="{162ACBCD-D65B-432E-A769-349AAF99B8B3}" type="presParOf" srcId="{8DC07987-20F3-4C6B-8D63-0E0C4694CCB0}" destId="{94DE8A4F-B843-47CD-B67B-6F0411CDD45E}" srcOrd="0" destOrd="0" presId="urn:microsoft.com/office/officeart/2005/8/layout/hierarchy2"/>
    <dgm:cxn modelId="{5EB40ECF-7723-448E-BF60-D9FE4AEE98D2}" type="presParOf" srcId="{8DC07987-20F3-4C6B-8D63-0E0C4694CCB0}" destId="{12D87F35-82AC-43B3-9307-542057A77437}" srcOrd="1" destOrd="0" presId="urn:microsoft.com/office/officeart/2005/8/layout/hierarchy2"/>
    <dgm:cxn modelId="{C7FCE426-EE24-4E51-B2BD-9A451BBD758B}" type="presParOf" srcId="{117EEB44-1C98-409A-A84B-540D49D219D8}" destId="{A887E4B7-0DAB-484F-9065-FBF1FF9108B8}" srcOrd="4" destOrd="0" presId="urn:microsoft.com/office/officeart/2005/8/layout/hierarchy2"/>
    <dgm:cxn modelId="{488904C6-91C7-42D1-B408-E2ADC30FD181}" type="presParOf" srcId="{A887E4B7-0DAB-484F-9065-FBF1FF9108B8}" destId="{6A037D43-0317-4BE2-B26B-502E84FC080E}" srcOrd="0" destOrd="0" presId="urn:microsoft.com/office/officeart/2005/8/layout/hierarchy2"/>
    <dgm:cxn modelId="{FAD45693-289A-4920-8D34-DD2D23FE9CAF}" type="presParOf" srcId="{117EEB44-1C98-409A-A84B-540D49D219D8}" destId="{2E27CD66-24A4-481D-848A-1BD37E703B58}" srcOrd="5" destOrd="0" presId="urn:microsoft.com/office/officeart/2005/8/layout/hierarchy2"/>
    <dgm:cxn modelId="{BA26AF1F-3FA3-43B5-ACAF-C486F99670A0}" type="presParOf" srcId="{2E27CD66-24A4-481D-848A-1BD37E703B58}" destId="{6C4E4CA9-F28E-4193-B62D-B20F5279C470}" srcOrd="0" destOrd="0" presId="urn:microsoft.com/office/officeart/2005/8/layout/hierarchy2"/>
    <dgm:cxn modelId="{935018ED-1F17-4000-98B1-1733FCCF76E2}" type="presParOf" srcId="{2E27CD66-24A4-481D-848A-1BD37E703B58}" destId="{A6AA80DC-CE18-4C21-85A2-298B74194928}" srcOrd="1" destOrd="0" presId="urn:microsoft.com/office/officeart/2005/8/layout/hierarchy2"/>
    <dgm:cxn modelId="{770845B0-E989-48CB-935D-6C2DC3B1F8B9}" type="presParOf" srcId="{A6AA80DC-CE18-4C21-85A2-298B74194928}" destId="{B9E0E3A0-DDD4-4216-A318-B513B812089A}" srcOrd="0" destOrd="0" presId="urn:microsoft.com/office/officeart/2005/8/layout/hierarchy2"/>
    <dgm:cxn modelId="{7C477416-993D-44CC-863E-E704458F7736}" type="presParOf" srcId="{B9E0E3A0-DDD4-4216-A318-B513B812089A}" destId="{4E9A2AD3-2849-4462-9A9D-A6CAAEA2CB8E}" srcOrd="0" destOrd="0" presId="urn:microsoft.com/office/officeart/2005/8/layout/hierarchy2"/>
    <dgm:cxn modelId="{21342336-724D-40E3-B7A2-A88DB123911C}" type="presParOf" srcId="{A6AA80DC-CE18-4C21-85A2-298B74194928}" destId="{2777F855-034C-4C56-B9BE-66E131EFE06B}" srcOrd="1" destOrd="0" presId="urn:microsoft.com/office/officeart/2005/8/layout/hierarchy2"/>
    <dgm:cxn modelId="{A8E44C08-73DB-47DA-AF7B-D2BDC87F97F2}" type="presParOf" srcId="{2777F855-034C-4C56-B9BE-66E131EFE06B}" destId="{820F69CB-0F7C-46E9-947A-5F3ABC815C54}" srcOrd="0" destOrd="0" presId="urn:microsoft.com/office/officeart/2005/8/layout/hierarchy2"/>
    <dgm:cxn modelId="{F81F8505-1B52-4673-A98C-7F883FCFE560}" type="presParOf" srcId="{2777F855-034C-4C56-B9BE-66E131EFE06B}" destId="{C4A4A41A-34B5-4468-8E77-987CEC9B26FF}" srcOrd="1" destOrd="0" presId="urn:microsoft.com/office/officeart/2005/8/layout/hierarchy2"/>
    <dgm:cxn modelId="{91B24B1E-4058-4B9B-AB5C-394CA40967CD}" type="presParOf" srcId="{A6AA80DC-CE18-4C21-85A2-298B74194928}" destId="{B96DCAD7-4DDA-4ADD-BC63-0EE04A574845}" srcOrd="2" destOrd="0" presId="urn:microsoft.com/office/officeart/2005/8/layout/hierarchy2"/>
    <dgm:cxn modelId="{60C980EA-49F0-4FED-B38C-D6A3B9C31A34}" type="presParOf" srcId="{B96DCAD7-4DDA-4ADD-BC63-0EE04A574845}" destId="{70751119-7F61-442B-8E8D-60552951E5F1}" srcOrd="0" destOrd="0" presId="urn:microsoft.com/office/officeart/2005/8/layout/hierarchy2"/>
    <dgm:cxn modelId="{92DA0DEA-5562-4C27-8DD2-863D23B5DDC3}" type="presParOf" srcId="{A6AA80DC-CE18-4C21-85A2-298B74194928}" destId="{1D4C88A0-7C5E-48A5-8D38-1A0BB9FA0361}" srcOrd="3" destOrd="0" presId="urn:microsoft.com/office/officeart/2005/8/layout/hierarchy2"/>
    <dgm:cxn modelId="{61249C71-2859-4178-B116-D16F36429D46}" type="presParOf" srcId="{1D4C88A0-7C5E-48A5-8D38-1A0BB9FA0361}" destId="{F4C486E2-B375-457B-8826-444182C6E776}" srcOrd="0" destOrd="0" presId="urn:microsoft.com/office/officeart/2005/8/layout/hierarchy2"/>
    <dgm:cxn modelId="{8A457C7F-B592-40F7-99F8-C8570708488B}" type="presParOf" srcId="{1D4C88A0-7C5E-48A5-8D38-1A0BB9FA0361}" destId="{9D1B67AA-8621-446E-AE38-5ED46C3E2624}" srcOrd="1" destOrd="0" presId="urn:microsoft.com/office/officeart/2005/8/layout/hierarchy2"/>
    <dgm:cxn modelId="{8E3C231F-9554-4975-8191-7887BA9B951A}" type="presParOf" srcId="{A6AA80DC-CE18-4C21-85A2-298B74194928}" destId="{184447F7-5183-4A2E-9C76-54C49727FAF1}" srcOrd="4" destOrd="0" presId="urn:microsoft.com/office/officeart/2005/8/layout/hierarchy2"/>
    <dgm:cxn modelId="{E40A875A-19A6-4D88-A59D-00D78CC58179}" type="presParOf" srcId="{184447F7-5183-4A2E-9C76-54C49727FAF1}" destId="{25BDC353-13F3-4C27-984B-8251D9B47CE0}" srcOrd="0" destOrd="0" presId="urn:microsoft.com/office/officeart/2005/8/layout/hierarchy2"/>
    <dgm:cxn modelId="{8B3BF5EC-64D0-412B-A2E8-4621422D4A83}" type="presParOf" srcId="{A6AA80DC-CE18-4C21-85A2-298B74194928}" destId="{AD2C81D4-E1CC-4BE0-9598-5459D381966C}" srcOrd="5" destOrd="0" presId="urn:microsoft.com/office/officeart/2005/8/layout/hierarchy2"/>
    <dgm:cxn modelId="{0885551C-DA86-4792-81B1-517604E07C1B}" type="presParOf" srcId="{AD2C81D4-E1CC-4BE0-9598-5459D381966C}" destId="{F7DDAF61-D8B5-4B43-95F4-E1FC57C74BE5}" srcOrd="0" destOrd="0" presId="urn:microsoft.com/office/officeart/2005/8/layout/hierarchy2"/>
    <dgm:cxn modelId="{A359304F-1139-4A97-8E29-71259EC11F48}" type="presParOf" srcId="{AD2C81D4-E1CC-4BE0-9598-5459D381966C}" destId="{8E547209-56B0-41D4-9E37-30A0A66CEB71}" srcOrd="1" destOrd="0" presId="urn:microsoft.com/office/officeart/2005/8/layout/hierarchy2"/>
    <dgm:cxn modelId="{6AB9014B-1185-45E1-A8A7-612899266469}" type="presParOf" srcId="{A6AA80DC-CE18-4C21-85A2-298B74194928}" destId="{7C53BC3E-8A07-4E16-AF9E-482B8BAF0759}" srcOrd="6" destOrd="0" presId="urn:microsoft.com/office/officeart/2005/8/layout/hierarchy2"/>
    <dgm:cxn modelId="{0648DF1F-F7B8-486E-9DD0-2E37D691C1CE}" type="presParOf" srcId="{7C53BC3E-8A07-4E16-AF9E-482B8BAF0759}" destId="{3460AED8-4703-4CB1-8698-1F5A3B05F42B}" srcOrd="0" destOrd="0" presId="urn:microsoft.com/office/officeart/2005/8/layout/hierarchy2"/>
    <dgm:cxn modelId="{5FD70C22-84A7-47E6-9535-D7439488742D}" type="presParOf" srcId="{A6AA80DC-CE18-4C21-85A2-298B74194928}" destId="{9F027B5C-3A17-4755-B7D2-2F450AF5405C}" srcOrd="7" destOrd="0" presId="urn:microsoft.com/office/officeart/2005/8/layout/hierarchy2"/>
    <dgm:cxn modelId="{CF5F40BD-6DA4-4614-B435-0230716F7BA0}" type="presParOf" srcId="{9F027B5C-3A17-4755-B7D2-2F450AF5405C}" destId="{21DBAF4A-2079-463C-8393-9068FADE62A1}" srcOrd="0" destOrd="0" presId="urn:microsoft.com/office/officeart/2005/8/layout/hierarchy2"/>
    <dgm:cxn modelId="{C3BB3ED1-A82C-42D4-B0C1-1CDE239D59A8}" type="presParOf" srcId="{9F027B5C-3A17-4755-B7D2-2F450AF5405C}" destId="{257AA9DA-740C-4200-A6EF-7D32223E252E}" srcOrd="1" destOrd="0" presId="urn:microsoft.com/office/officeart/2005/8/layout/hierarchy2"/>
    <dgm:cxn modelId="{6C32DB21-7A82-473E-82FE-E3971497DEFE}" type="presParOf" srcId="{A6AA80DC-CE18-4C21-85A2-298B74194928}" destId="{F897C79F-1F79-4FFB-80FE-40172E728022}" srcOrd="8" destOrd="0" presId="urn:microsoft.com/office/officeart/2005/8/layout/hierarchy2"/>
    <dgm:cxn modelId="{D2AC35DE-FB2A-4D28-A3B9-72C9E2A7C7A5}" type="presParOf" srcId="{F897C79F-1F79-4FFB-80FE-40172E728022}" destId="{0582CE88-7E24-4419-BA81-D576D849404C}" srcOrd="0" destOrd="0" presId="urn:microsoft.com/office/officeart/2005/8/layout/hierarchy2"/>
    <dgm:cxn modelId="{35033CDF-DCD0-4086-9B2E-BABB52169023}" type="presParOf" srcId="{A6AA80DC-CE18-4C21-85A2-298B74194928}" destId="{0647F194-A834-43BF-A978-BF9EAB6E3EEC}" srcOrd="9" destOrd="0" presId="urn:microsoft.com/office/officeart/2005/8/layout/hierarchy2"/>
    <dgm:cxn modelId="{72D528E9-DF90-413C-85AD-87C278844C78}" type="presParOf" srcId="{0647F194-A834-43BF-A978-BF9EAB6E3EEC}" destId="{2558BD1E-6E41-4E0C-B8C2-40FC9E7B4F8D}" srcOrd="0" destOrd="0" presId="urn:microsoft.com/office/officeart/2005/8/layout/hierarchy2"/>
    <dgm:cxn modelId="{4A40787B-54E0-4CE2-BAA2-61877D0961AE}" type="presParOf" srcId="{0647F194-A834-43BF-A978-BF9EAB6E3EEC}" destId="{7DF9442F-31CE-4709-86A7-CB344AB90793}" srcOrd="1" destOrd="0" presId="urn:microsoft.com/office/officeart/2005/8/layout/hierarchy2"/>
    <dgm:cxn modelId="{90E0C0D1-B9CD-4461-9AFB-05E0B74FC145}" type="presParOf" srcId="{A6AA80DC-CE18-4C21-85A2-298B74194928}" destId="{45835200-7F89-4A8D-96C8-CB45288E81ED}" srcOrd="10" destOrd="0" presId="urn:microsoft.com/office/officeart/2005/8/layout/hierarchy2"/>
    <dgm:cxn modelId="{F2A454DD-9250-48C1-BB52-CE734173BC76}" type="presParOf" srcId="{45835200-7F89-4A8D-96C8-CB45288E81ED}" destId="{DC905FFA-F92B-4F09-B902-4554CCDC74E0}" srcOrd="0" destOrd="0" presId="urn:microsoft.com/office/officeart/2005/8/layout/hierarchy2"/>
    <dgm:cxn modelId="{C83BD3D3-A103-4F7B-93DE-A30231958F72}" type="presParOf" srcId="{A6AA80DC-CE18-4C21-85A2-298B74194928}" destId="{0144D42F-56C3-4CFB-8084-83F287B39FB4}" srcOrd="11" destOrd="0" presId="urn:microsoft.com/office/officeart/2005/8/layout/hierarchy2"/>
    <dgm:cxn modelId="{C730F4EF-1CA3-492E-B7D5-83DF6B120D90}" type="presParOf" srcId="{0144D42F-56C3-4CFB-8084-83F287B39FB4}" destId="{265DE674-3EF9-4996-9CB9-FACDCD98A120}" srcOrd="0" destOrd="0" presId="urn:microsoft.com/office/officeart/2005/8/layout/hierarchy2"/>
    <dgm:cxn modelId="{DC9F7443-595E-49EA-8A27-5D0066BE51AC}" type="presParOf" srcId="{0144D42F-56C3-4CFB-8084-83F287B39FB4}" destId="{60F8D35E-AD50-464E-B4E5-289B4122AE8F}" srcOrd="1" destOrd="0" presId="urn:microsoft.com/office/officeart/2005/8/layout/hierarchy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22517-B5C4-4B70-801E-EDEB1650AC48}">
      <dsp:nvSpPr>
        <dsp:cNvPr id="0" name=""/>
        <dsp:cNvSpPr/>
      </dsp:nvSpPr>
      <dsp:spPr>
        <a:xfrm>
          <a:off x="2344" y="838534"/>
          <a:ext cx="2855825" cy="11423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Optimizing Labor Management and support</a:t>
          </a:r>
          <a:endParaRPr lang="en-US" sz="1500" kern="1200" dirty="0"/>
        </a:p>
      </dsp:txBody>
      <dsp:txXfrm>
        <a:off x="573509" y="838534"/>
        <a:ext cx="1713495" cy="1142330"/>
      </dsp:txXfrm>
    </dsp:sp>
    <dsp:sp modelId="{A79C321E-E673-4487-8AE2-8F67517FF725}">
      <dsp:nvSpPr>
        <dsp:cNvPr id="0" name=""/>
        <dsp:cNvSpPr/>
      </dsp:nvSpPr>
      <dsp:spPr>
        <a:xfrm>
          <a:off x="2572587" y="838534"/>
          <a:ext cx="2855825" cy="11423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Protocols and Guidelines for Induction and Labor Decision Making</a:t>
          </a:r>
          <a:endParaRPr lang="en-US" sz="1500" kern="1200" dirty="0"/>
        </a:p>
      </dsp:txBody>
      <dsp:txXfrm>
        <a:off x="3143752" y="838534"/>
        <a:ext cx="1713495" cy="1142330"/>
      </dsp:txXfrm>
    </dsp:sp>
    <dsp:sp modelId="{C18E0E07-C7A3-4B8D-834E-6D1F060B6F83}">
      <dsp:nvSpPr>
        <dsp:cNvPr id="0" name=""/>
        <dsp:cNvSpPr/>
      </dsp:nvSpPr>
      <dsp:spPr>
        <a:xfrm>
          <a:off x="5105398" y="838203"/>
          <a:ext cx="2855825" cy="11423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Provider, Nurse, Patient Education to support clinical culture change </a:t>
          </a:r>
          <a:endParaRPr lang="en-US" sz="1500" kern="1200" dirty="0"/>
        </a:p>
      </dsp:txBody>
      <dsp:txXfrm>
        <a:off x="5676563" y="838203"/>
        <a:ext cx="1713495" cy="11423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D9ECAC-9651-44DF-94C9-8952D8ADE931}">
      <dsp:nvSpPr>
        <dsp:cNvPr id="0" name=""/>
        <dsp:cNvSpPr/>
      </dsp:nvSpPr>
      <dsp:spPr>
        <a:xfrm>
          <a:off x="1066803" y="630800"/>
          <a:ext cx="6095992" cy="646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Key QI Strategies</a:t>
          </a:r>
          <a:endParaRPr lang="en-US" sz="2800" kern="1200" dirty="0"/>
        </a:p>
      </dsp:txBody>
      <dsp:txXfrm>
        <a:off x="1085736" y="649733"/>
        <a:ext cx="6058126" cy="608542"/>
      </dsp:txXfrm>
    </dsp:sp>
    <dsp:sp modelId="{C4BD2DEC-5842-41ED-9428-E4AC84C02420}">
      <dsp:nvSpPr>
        <dsp:cNvPr id="0" name=""/>
        <dsp:cNvSpPr/>
      </dsp:nvSpPr>
      <dsp:spPr>
        <a:xfrm rot="5400000">
          <a:off x="4058239" y="1333769"/>
          <a:ext cx="113121" cy="11312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C7590-37CC-4F61-B8B2-7E3728E11AF6}">
      <dsp:nvSpPr>
        <dsp:cNvPr id="0" name=""/>
        <dsp:cNvSpPr/>
      </dsp:nvSpPr>
      <dsp:spPr>
        <a:xfrm>
          <a:off x="2738" y="1503451"/>
          <a:ext cx="8224123" cy="64640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</a:t>
          </a:r>
          <a:r>
            <a:rPr lang="en-US" sz="1800" kern="1200" dirty="0" smtClean="0">
              <a:solidFill>
                <a:schemeClr val="tx1"/>
              </a:solidFill>
            </a:rPr>
            <a:t>1. Facilitate clinical culture change that promotes and supports vaginal birth</a:t>
          </a:r>
          <a:endParaRPr lang="en-US" sz="1800" kern="1200" dirty="0" smtClean="0"/>
        </a:p>
      </dsp:txBody>
      <dsp:txXfrm>
        <a:off x="21671" y="1522384"/>
        <a:ext cx="8186257" cy="608542"/>
      </dsp:txXfrm>
    </dsp:sp>
    <dsp:sp modelId="{5570F37A-A4E4-458C-9872-EF192BC4BCFE}">
      <dsp:nvSpPr>
        <dsp:cNvPr id="0" name=""/>
        <dsp:cNvSpPr/>
      </dsp:nvSpPr>
      <dsp:spPr>
        <a:xfrm rot="5400000">
          <a:off x="4058239" y="2206420"/>
          <a:ext cx="113121" cy="11312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BE0EC-0215-4B38-8429-283A6727B983}">
      <dsp:nvSpPr>
        <dsp:cNvPr id="0" name=""/>
        <dsp:cNvSpPr/>
      </dsp:nvSpPr>
      <dsp:spPr>
        <a:xfrm>
          <a:off x="2738" y="2376102"/>
          <a:ext cx="8224123" cy="64640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2. Develop standardized processes for induction and labor support</a:t>
          </a:r>
          <a:endParaRPr lang="en-US" sz="1800" kern="1200" dirty="0" smtClean="0"/>
        </a:p>
      </dsp:txBody>
      <dsp:txXfrm>
        <a:off x="21671" y="2395035"/>
        <a:ext cx="8186257" cy="608542"/>
      </dsp:txXfrm>
    </dsp:sp>
    <dsp:sp modelId="{D8ABF82C-CD0F-4CF2-A71A-8CD912F8EB66}">
      <dsp:nvSpPr>
        <dsp:cNvPr id="0" name=""/>
        <dsp:cNvSpPr/>
      </dsp:nvSpPr>
      <dsp:spPr>
        <a:xfrm rot="5400000">
          <a:off x="4058239" y="3079071"/>
          <a:ext cx="113121" cy="11312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2E4AC3-2DB4-44F7-A68D-59A72752290A}">
      <dsp:nvSpPr>
        <dsp:cNvPr id="0" name=""/>
        <dsp:cNvSpPr/>
      </dsp:nvSpPr>
      <dsp:spPr>
        <a:xfrm>
          <a:off x="2738" y="3248754"/>
          <a:ext cx="8224123" cy="64640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3. </a:t>
          </a:r>
          <a:r>
            <a:rPr lang="en-US" sz="1800" kern="1200" dirty="0" smtClean="0"/>
            <a:t>Develop standardized protocols for identification and response to labor challenges / abnormalities </a:t>
          </a:r>
          <a:endParaRPr lang="en-US" sz="1800" kern="1200" dirty="0"/>
        </a:p>
      </dsp:txBody>
      <dsp:txXfrm>
        <a:off x="21671" y="3267687"/>
        <a:ext cx="8186257" cy="6085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9B2465-D397-4D30-B113-E75D08E7FC03}">
      <dsp:nvSpPr>
        <dsp:cNvPr id="0" name=""/>
        <dsp:cNvSpPr/>
      </dsp:nvSpPr>
      <dsp:spPr>
        <a:xfrm>
          <a:off x="228599" y="2421317"/>
          <a:ext cx="1252965" cy="185810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rgbClr val="F57E5D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solidFill>
                <a:schemeClr val="tx1"/>
              </a:solidFill>
            </a:rPr>
            <a:t>To support vaginal birth and reduce primary cesareans to reach the Healthy People goal for low risk cesarean section target rate of 24.7% by December 2021</a:t>
          </a:r>
        </a:p>
      </dsp:txBody>
      <dsp:txXfrm>
        <a:off x="265297" y="2458015"/>
        <a:ext cx="1179569" cy="1784710"/>
      </dsp:txXfrm>
    </dsp:sp>
    <dsp:sp modelId="{F0291AB5-98D9-4F3F-B79F-9CCE3C611238}">
      <dsp:nvSpPr>
        <dsp:cNvPr id="0" name=""/>
        <dsp:cNvSpPr/>
      </dsp:nvSpPr>
      <dsp:spPr>
        <a:xfrm rot="17570680">
          <a:off x="1031452" y="2662016"/>
          <a:ext cx="1471522" cy="20612"/>
        </a:xfrm>
        <a:custGeom>
          <a:avLst/>
          <a:gdLst/>
          <a:ahLst/>
          <a:cxnLst/>
          <a:rect l="0" t="0" r="0" b="0"/>
          <a:pathLst>
            <a:path>
              <a:moveTo>
                <a:pt x="0" y="10306"/>
              </a:moveTo>
              <a:lnTo>
                <a:pt x="1471522" y="103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730425" y="2635534"/>
        <a:ext cx="73576" cy="73576"/>
      </dsp:txXfrm>
    </dsp:sp>
    <dsp:sp modelId="{164DB5B0-0A54-482B-A288-B27D68DF0C2F}">
      <dsp:nvSpPr>
        <dsp:cNvPr id="0" name=""/>
        <dsp:cNvSpPr/>
      </dsp:nvSpPr>
      <dsp:spPr>
        <a:xfrm>
          <a:off x="2052861" y="1718387"/>
          <a:ext cx="1736317" cy="55177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1. </a:t>
          </a:r>
          <a:r>
            <a:rPr lang="en-US" sz="1100" kern="1200" dirty="0" smtClean="0">
              <a:solidFill>
                <a:schemeClr val="tx1"/>
              </a:solidFill>
            </a:rPr>
            <a:t>Facilitate clinical culture change that promotes, and supports vaginal birth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2069022" y="1734548"/>
        <a:ext cx="1703995" cy="519451"/>
      </dsp:txXfrm>
    </dsp:sp>
    <dsp:sp modelId="{D1DE1BD7-01C0-455B-80E2-5B1B25A88BF4}">
      <dsp:nvSpPr>
        <dsp:cNvPr id="0" name=""/>
        <dsp:cNvSpPr/>
      </dsp:nvSpPr>
      <dsp:spPr>
        <a:xfrm rot="17610891">
          <a:off x="3179942" y="1054465"/>
          <a:ext cx="2027364" cy="20612"/>
        </a:xfrm>
        <a:custGeom>
          <a:avLst/>
          <a:gdLst/>
          <a:ahLst/>
          <a:cxnLst/>
          <a:rect l="0" t="0" r="0" b="0"/>
          <a:pathLst>
            <a:path>
              <a:moveTo>
                <a:pt x="0" y="10306"/>
              </a:moveTo>
              <a:lnTo>
                <a:pt x="2027364" y="1030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4142940" y="1014087"/>
        <a:ext cx="101368" cy="101368"/>
      </dsp:txXfrm>
    </dsp:sp>
    <dsp:sp modelId="{3A07B8AB-2251-4B07-9988-E862AA3A4D99}">
      <dsp:nvSpPr>
        <dsp:cNvPr id="0" name=""/>
        <dsp:cNvSpPr/>
      </dsp:nvSpPr>
      <dsp:spPr>
        <a:xfrm>
          <a:off x="4598070" y="5970"/>
          <a:ext cx="4271188" cy="25859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1.</a:t>
          </a:r>
          <a:r>
            <a:rPr lang="en-US" sz="900" kern="1200" dirty="0" smtClean="0"/>
            <a:t> Create a QI team of providers, staff &amp; administrators to lead the effort &amp; cultivate buy-in</a:t>
          </a:r>
          <a:endParaRPr lang="en-US" sz="900" kern="1200" dirty="0"/>
        </a:p>
      </dsp:txBody>
      <dsp:txXfrm>
        <a:off x="4605644" y="13544"/>
        <a:ext cx="4256040" cy="243446"/>
      </dsp:txXfrm>
    </dsp:sp>
    <dsp:sp modelId="{DCFB423E-3297-442B-B2F5-63959812F398}">
      <dsp:nvSpPr>
        <dsp:cNvPr id="0" name=""/>
        <dsp:cNvSpPr/>
      </dsp:nvSpPr>
      <dsp:spPr>
        <a:xfrm rot="17929157">
          <a:off x="3354610" y="1248870"/>
          <a:ext cx="1678028" cy="20612"/>
        </a:xfrm>
        <a:custGeom>
          <a:avLst/>
          <a:gdLst/>
          <a:ahLst/>
          <a:cxnLst/>
          <a:rect l="0" t="0" r="0" b="0"/>
          <a:pathLst>
            <a:path>
              <a:moveTo>
                <a:pt x="0" y="10306"/>
              </a:moveTo>
              <a:lnTo>
                <a:pt x="1678028" y="1030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4151674" y="1217225"/>
        <a:ext cx="83901" cy="83901"/>
      </dsp:txXfrm>
    </dsp:sp>
    <dsp:sp modelId="{497681BF-7D28-4601-80F7-B432BFEE8682}">
      <dsp:nvSpPr>
        <dsp:cNvPr id="0" name=""/>
        <dsp:cNvSpPr/>
      </dsp:nvSpPr>
      <dsp:spPr>
        <a:xfrm>
          <a:off x="4598070" y="374239"/>
          <a:ext cx="4291924" cy="299678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900" b="1" kern="1200" dirty="0" smtClean="0"/>
            <a:t>2. </a:t>
          </a:r>
          <a:r>
            <a:rPr lang="en-US" sz="900" kern="1200" dirty="0" smtClean="0"/>
            <a:t>Educate physicians/midwives</a:t>
          </a:r>
          <a:r>
            <a:rPr lang="en-US" sz="900" kern="1200" baseline="0" dirty="0" smtClean="0"/>
            <a:t> and nurses on ACOG/SMFM labor management guidelines and labor support techniques</a:t>
          </a:r>
          <a:endParaRPr lang="en-US" sz="900" kern="1200" dirty="0">
            <a:solidFill>
              <a:schemeClr val="accent1"/>
            </a:solidFill>
          </a:endParaRPr>
        </a:p>
      </dsp:txBody>
      <dsp:txXfrm>
        <a:off x="4606847" y="383016"/>
        <a:ext cx="4274370" cy="282124"/>
      </dsp:txXfrm>
    </dsp:sp>
    <dsp:sp modelId="{C966B298-66F3-4F19-B06D-F7B6D1535C5B}">
      <dsp:nvSpPr>
        <dsp:cNvPr id="0" name=""/>
        <dsp:cNvSpPr/>
      </dsp:nvSpPr>
      <dsp:spPr>
        <a:xfrm rot="18579123">
          <a:off x="3559820" y="1495980"/>
          <a:ext cx="1267609" cy="20612"/>
        </a:xfrm>
        <a:custGeom>
          <a:avLst/>
          <a:gdLst/>
          <a:ahLst/>
          <a:cxnLst/>
          <a:rect l="0" t="0" r="0" b="0"/>
          <a:pathLst>
            <a:path>
              <a:moveTo>
                <a:pt x="0" y="10306"/>
              </a:moveTo>
              <a:lnTo>
                <a:pt x="1267609" y="1030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61934" y="1474596"/>
        <a:ext cx="63380" cy="63380"/>
      </dsp:txXfrm>
    </dsp:sp>
    <dsp:sp modelId="{696711F1-56A6-43F5-A6CC-0C12B2C7B4F5}">
      <dsp:nvSpPr>
        <dsp:cNvPr id="0" name=""/>
        <dsp:cNvSpPr/>
      </dsp:nvSpPr>
      <dsp:spPr>
        <a:xfrm>
          <a:off x="4598070" y="783590"/>
          <a:ext cx="4282272" cy="46941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900" b="1" kern="1200" dirty="0" smtClean="0"/>
            <a:t>3. </a:t>
          </a:r>
          <a:r>
            <a:rPr lang="en-US" sz="900" kern="1200" dirty="0" smtClean="0"/>
            <a:t>Develop patient education with positive messaging to women and families about intended vaginal birth strategies/techniques that prevent cesareans through prenatal classes and patient education</a:t>
          </a:r>
          <a:endParaRPr lang="en-US" sz="900" kern="1200" dirty="0"/>
        </a:p>
      </dsp:txBody>
      <dsp:txXfrm>
        <a:off x="4611819" y="797339"/>
        <a:ext cx="4254774" cy="441918"/>
      </dsp:txXfrm>
    </dsp:sp>
    <dsp:sp modelId="{D13C2A81-DD87-402B-9812-15154AA46A3A}">
      <dsp:nvSpPr>
        <dsp:cNvPr id="0" name=""/>
        <dsp:cNvSpPr/>
      </dsp:nvSpPr>
      <dsp:spPr>
        <a:xfrm rot="19824017">
          <a:off x="3728475" y="1754213"/>
          <a:ext cx="930297" cy="20612"/>
        </a:xfrm>
        <a:custGeom>
          <a:avLst/>
          <a:gdLst/>
          <a:ahLst/>
          <a:cxnLst/>
          <a:rect l="0" t="0" r="0" b="0"/>
          <a:pathLst>
            <a:path>
              <a:moveTo>
                <a:pt x="0" y="10306"/>
              </a:moveTo>
              <a:lnTo>
                <a:pt x="930297" y="1030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70367" y="1741262"/>
        <a:ext cx="46514" cy="46514"/>
      </dsp:txXfrm>
    </dsp:sp>
    <dsp:sp modelId="{45B39562-3DE0-4683-9E44-39AD68818A85}">
      <dsp:nvSpPr>
        <dsp:cNvPr id="0" name=""/>
        <dsp:cNvSpPr/>
      </dsp:nvSpPr>
      <dsp:spPr>
        <a:xfrm>
          <a:off x="4598070" y="1358271"/>
          <a:ext cx="4283194" cy="35298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900" b="1" kern="1200" dirty="0" smtClean="0"/>
            <a:t>4</a:t>
          </a:r>
          <a:r>
            <a:rPr lang="en-US" sz="900" kern="1200" dirty="0" smtClean="0"/>
            <a:t>. Uti</a:t>
          </a:r>
          <a:r>
            <a:rPr lang="en-US" sz="900" kern="1200" baseline="0" dirty="0" smtClean="0"/>
            <a:t>lize care team huddles/debriefs to identify and review delivery decisions for consistency with process flows/protocols/checklist</a:t>
          </a:r>
          <a:endParaRPr lang="en-US" sz="900" kern="1200" dirty="0"/>
        </a:p>
      </dsp:txBody>
      <dsp:txXfrm>
        <a:off x="4608409" y="1368610"/>
        <a:ext cx="4262516" cy="332309"/>
      </dsp:txXfrm>
    </dsp:sp>
    <dsp:sp modelId="{82217AF4-1CB3-413A-8699-BA958D9479F4}">
      <dsp:nvSpPr>
        <dsp:cNvPr id="0" name=""/>
        <dsp:cNvSpPr/>
      </dsp:nvSpPr>
      <dsp:spPr>
        <a:xfrm rot="21548266">
          <a:off x="3789133" y="1977881"/>
          <a:ext cx="808983" cy="20612"/>
        </a:xfrm>
        <a:custGeom>
          <a:avLst/>
          <a:gdLst/>
          <a:ahLst/>
          <a:cxnLst/>
          <a:rect l="0" t="0" r="0" b="0"/>
          <a:pathLst>
            <a:path>
              <a:moveTo>
                <a:pt x="0" y="10306"/>
              </a:moveTo>
              <a:lnTo>
                <a:pt x="808983" y="1030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73400" y="1967962"/>
        <a:ext cx="40449" cy="40449"/>
      </dsp:txXfrm>
    </dsp:sp>
    <dsp:sp modelId="{A5DD404D-3B53-494A-A4BB-E248B841CF29}">
      <dsp:nvSpPr>
        <dsp:cNvPr id="0" name=""/>
        <dsp:cNvSpPr/>
      </dsp:nvSpPr>
      <dsp:spPr>
        <a:xfrm>
          <a:off x="4598070" y="1805497"/>
          <a:ext cx="4267006" cy="35320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900" b="1" kern="1200" dirty="0" smtClean="0"/>
            <a:t>5. </a:t>
          </a:r>
          <a:r>
            <a:rPr lang="en-US" sz="900" kern="1200" dirty="0" smtClean="0"/>
            <a:t>Integrate order sets, protocols, and documentation for the safe</a:t>
          </a:r>
          <a:r>
            <a:rPr lang="en-US" sz="900" kern="1200" baseline="0" dirty="0" smtClean="0"/>
            <a:t> </a:t>
          </a:r>
          <a:r>
            <a:rPr lang="en-US" sz="900" kern="1200" dirty="0" smtClean="0"/>
            <a:t>reduction of primary cesareans into EMR</a:t>
          </a:r>
          <a:endParaRPr lang="en-US" sz="900" kern="1200" dirty="0"/>
        </a:p>
      </dsp:txBody>
      <dsp:txXfrm>
        <a:off x="4608415" y="1815842"/>
        <a:ext cx="4246316" cy="332516"/>
      </dsp:txXfrm>
    </dsp:sp>
    <dsp:sp modelId="{1B62B623-3D8A-4248-B358-4B138D9D2D9F}">
      <dsp:nvSpPr>
        <dsp:cNvPr id="0" name=""/>
        <dsp:cNvSpPr/>
      </dsp:nvSpPr>
      <dsp:spPr>
        <a:xfrm rot="1540660">
          <a:off x="3744861" y="2178420"/>
          <a:ext cx="897525" cy="20612"/>
        </a:xfrm>
        <a:custGeom>
          <a:avLst/>
          <a:gdLst/>
          <a:ahLst/>
          <a:cxnLst/>
          <a:rect l="0" t="0" r="0" b="0"/>
          <a:pathLst>
            <a:path>
              <a:moveTo>
                <a:pt x="0" y="10306"/>
              </a:moveTo>
              <a:lnTo>
                <a:pt x="897525" y="1030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71186" y="2166288"/>
        <a:ext cx="44876" cy="44876"/>
      </dsp:txXfrm>
    </dsp:sp>
    <dsp:sp modelId="{C7061647-61EB-44B0-A5C2-F941C312EFCF}">
      <dsp:nvSpPr>
        <dsp:cNvPr id="0" name=""/>
        <dsp:cNvSpPr/>
      </dsp:nvSpPr>
      <dsp:spPr>
        <a:xfrm>
          <a:off x="4598070" y="2231935"/>
          <a:ext cx="4225827" cy="30248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900" b="1" kern="1200" dirty="0" smtClean="0"/>
            <a:t>6. </a:t>
          </a:r>
          <a:r>
            <a:rPr lang="en-US" sz="900" kern="1200" dirty="0" smtClean="0"/>
            <a:t>Share provider-level measures with department with the goal of</a:t>
          </a:r>
          <a:r>
            <a:rPr lang="en-US" sz="900" kern="1200" baseline="0" dirty="0" smtClean="0"/>
            <a:t> </a:t>
          </a:r>
          <a:r>
            <a:rPr lang="en-US" sz="900" kern="1200" dirty="0" smtClean="0"/>
            <a:t>working to transparency/open data</a:t>
          </a:r>
          <a:endParaRPr lang="en-US" sz="900" kern="1200" dirty="0"/>
        </a:p>
      </dsp:txBody>
      <dsp:txXfrm>
        <a:off x="4606930" y="2240795"/>
        <a:ext cx="4208107" cy="284766"/>
      </dsp:txXfrm>
    </dsp:sp>
    <dsp:sp modelId="{28C90FF7-D1B8-4399-A204-8E1C7506085D}">
      <dsp:nvSpPr>
        <dsp:cNvPr id="0" name=""/>
        <dsp:cNvSpPr/>
      </dsp:nvSpPr>
      <dsp:spPr>
        <a:xfrm rot="21499968">
          <a:off x="1481444" y="3331750"/>
          <a:ext cx="571537" cy="20612"/>
        </a:xfrm>
        <a:custGeom>
          <a:avLst/>
          <a:gdLst/>
          <a:ahLst/>
          <a:cxnLst/>
          <a:rect l="0" t="0" r="0" b="0"/>
          <a:pathLst>
            <a:path>
              <a:moveTo>
                <a:pt x="0" y="10306"/>
              </a:moveTo>
              <a:lnTo>
                <a:pt x="571537" y="103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752925" y="3327768"/>
        <a:ext cx="28576" cy="28576"/>
      </dsp:txXfrm>
    </dsp:sp>
    <dsp:sp modelId="{BA7B9D5B-25EA-4B95-97CD-207C24230CBA}">
      <dsp:nvSpPr>
        <dsp:cNvPr id="0" name=""/>
        <dsp:cNvSpPr/>
      </dsp:nvSpPr>
      <dsp:spPr>
        <a:xfrm>
          <a:off x="2052861" y="2879757"/>
          <a:ext cx="1736317" cy="907970"/>
        </a:xfrm>
        <a:prstGeom prst="roundRect">
          <a:avLst>
            <a:gd name="adj" fmla="val 10000"/>
          </a:avLst>
        </a:prstGeom>
        <a:solidFill>
          <a:srgbClr val="F4F6FA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2. </a:t>
          </a:r>
          <a:r>
            <a:rPr lang="en-US" sz="1100" kern="1200" dirty="0" smtClean="0">
              <a:solidFill>
                <a:schemeClr val="tx1"/>
              </a:solidFill>
            </a:rPr>
            <a:t>Develop standardized processes for induction and labor support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2079455" y="2906351"/>
        <a:ext cx="1683129" cy="854782"/>
      </dsp:txXfrm>
    </dsp:sp>
    <dsp:sp modelId="{A4A82FB9-F18F-474D-BBCF-D0F969A39251}">
      <dsp:nvSpPr>
        <dsp:cNvPr id="0" name=""/>
        <dsp:cNvSpPr/>
      </dsp:nvSpPr>
      <dsp:spPr>
        <a:xfrm rot="19671076">
          <a:off x="3715934" y="3069248"/>
          <a:ext cx="955380" cy="20612"/>
        </a:xfrm>
        <a:custGeom>
          <a:avLst/>
          <a:gdLst/>
          <a:ahLst/>
          <a:cxnLst/>
          <a:rect l="0" t="0" r="0" b="0"/>
          <a:pathLst>
            <a:path>
              <a:moveTo>
                <a:pt x="0" y="10306"/>
              </a:moveTo>
              <a:lnTo>
                <a:pt x="955380" y="1030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69740" y="3055670"/>
        <a:ext cx="47769" cy="47769"/>
      </dsp:txXfrm>
    </dsp:sp>
    <dsp:sp modelId="{01E07BD1-231E-4A2B-8A9F-41365243D3D2}">
      <dsp:nvSpPr>
        <dsp:cNvPr id="0" name=""/>
        <dsp:cNvSpPr/>
      </dsp:nvSpPr>
      <dsp:spPr>
        <a:xfrm>
          <a:off x="4598070" y="2661189"/>
          <a:ext cx="4254620" cy="328354"/>
        </a:xfrm>
        <a:prstGeom prst="roundRect">
          <a:avLst>
            <a:gd name="adj" fmla="val 10000"/>
          </a:avLst>
        </a:prstGeom>
        <a:solidFill>
          <a:srgbClr val="F4F6FA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 7. </a:t>
          </a:r>
          <a:r>
            <a:rPr lang="en-US" sz="900" kern="1200" dirty="0" smtClean="0">
              <a:solidFill>
                <a:schemeClr val="tx1"/>
              </a:solidFill>
              <a:latin typeface="+mn-lt"/>
            </a:rPr>
            <a:t>Implement policies,</a:t>
          </a:r>
          <a:r>
            <a:rPr lang="en-US" sz="900" kern="1200" baseline="0" dirty="0" smtClean="0">
              <a:solidFill>
                <a:schemeClr val="tx1"/>
              </a:solidFill>
              <a:latin typeface="+mn-lt"/>
            </a:rPr>
            <a:t> </a:t>
          </a:r>
          <a:r>
            <a:rPr lang="en-US" sz="900" kern="1200" dirty="0" smtClean="0">
              <a:solidFill>
                <a:schemeClr val="tx1"/>
              </a:solidFill>
              <a:latin typeface="+mn-lt"/>
            </a:rPr>
            <a:t>protocols and support tools for women who present in latent (early) labor to safely encourage early labor at home</a:t>
          </a:r>
          <a:endParaRPr lang="en-US" sz="900" kern="1200" dirty="0"/>
        </a:p>
      </dsp:txBody>
      <dsp:txXfrm>
        <a:off x="4607687" y="2670806"/>
        <a:ext cx="4235386" cy="309120"/>
      </dsp:txXfrm>
    </dsp:sp>
    <dsp:sp modelId="{CC7F83CE-2849-4AA7-9D7D-D423DA95944D}">
      <dsp:nvSpPr>
        <dsp:cNvPr id="0" name=""/>
        <dsp:cNvSpPr/>
      </dsp:nvSpPr>
      <dsp:spPr>
        <a:xfrm rot="21193779">
          <a:off x="3786338" y="3275421"/>
          <a:ext cx="814571" cy="20612"/>
        </a:xfrm>
        <a:custGeom>
          <a:avLst/>
          <a:gdLst/>
          <a:ahLst/>
          <a:cxnLst/>
          <a:rect l="0" t="0" r="0" b="0"/>
          <a:pathLst>
            <a:path>
              <a:moveTo>
                <a:pt x="0" y="10306"/>
              </a:moveTo>
              <a:lnTo>
                <a:pt x="814571" y="1030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73260" y="3265363"/>
        <a:ext cx="40728" cy="40728"/>
      </dsp:txXfrm>
    </dsp:sp>
    <dsp:sp modelId="{9CAEAE8D-02AC-4040-B023-C8EAA2F11AE1}">
      <dsp:nvSpPr>
        <dsp:cNvPr id="0" name=""/>
        <dsp:cNvSpPr/>
      </dsp:nvSpPr>
      <dsp:spPr>
        <a:xfrm>
          <a:off x="4598070" y="3094837"/>
          <a:ext cx="4243580" cy="285750"/>
        </a:xfrm>
        <a:prstGeom prst="roundRect">
          <a:avLst>
            <a:gd name="adj" fmla="val 10000"/>
          </a:avLst>
        </a:prstGeom>
        <a:solidFill>
          <a:srgbClr val="F4F6FA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 8a. </a:t>
          </a:r>
          <a:r>
            <a:rPr lang="en-US" sz="900" kern="1200" dirty="0" smtClean="0">
              <a:latin typeface="+mn-lt"/>
            </a:rPr>
            <a:t>Implement policies and protocols for encouraging movement in labor and intermittent monitoring for low-risk women</a:t>
          </a:r>
          <a:endParaRPr lang="en-US" sz="900" kern="1200" dirty="0"/>
        </a:p>
      </dsp:txBody>
      <dsp:txXfrm>
        <a:off x="4606439" y="3103206"/>
        <a:ext cx="4226842" cy="269012"/>
      </dsp:txXfrm>
    </dsp:sp>
    <dsp:sp modelId="{15F2CCE9-DEF8-4155-ACAB-DC95D6792514}">
      <dsp:nvSpPr>
        <dsp:cNvPr id="0" name=""/>
        <dsp:cNvSpPr/>
      </dsp:nvSpPr>
      <dsp:spPr>
        <a:xfrm rot="945620">
          <a:off x="3773380" y="3437581"/>
          <a:ext cx="840488" cy="20612"/>
        </a:xfrm>
        <a:custGeom>
          <a:avLst/>
          <a:gdLst/>
          <a:ahLst/>
          <a:cxnLst/>
          <a:rect l="0" t="0" r="0" b="0"/>
          <a:pathLst>
            <a:path>
              <a:moveTo>
                <a:pt x="0" y="10306"/>
              </a:moveTo>
              <a:lnTo>
                <a:pt x="840488" y="1030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72612" y="3426874"/>
        <a:ext cx="42024" cy="42024"/>
      </dsp:txXfrm>
    </dsp:sp>
    <dsp:sp modelId="{9BC0B5EA-DBDB-4CBB-9175-FF8FA455F45C}">
      <dsp:nvSpPr>
        <dsp:cNvPr id="0" name=""/>
        <dsp:cNvSpPr/>
      </dsp:nvSpPr>
      <dsp:spPr>
        <a:xfrm>
          <a:off x="4598070" y="3456211"/>
          <a:ext cx="4246972" cy="211640"/>
        </a:xfrm>
        <a:prstGeom prst="roundRect">
          <a:avLst>
            <a:gd name="adj" fmla="val 10000"/>
          </a:avLst>
        </a:prstGeom>
        <a:solidFill>
          <a:srgbClr val="F4F6FA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8b. </a:t>
          </a:r>
          <a:r>
            <a:rPr lang="en-US" sz="900" kern="1200" dirty="0" smtClean="0">
              <a:solidFill>
                <a:schemeClr val="tx1"/>
              </a:solidFill>
            </a:rPr>
            <a:t>Implement policies and protocols for induction of labor</a:t>
          </a:r>
          <a:endParaRPr lang="en-US" sz="900" kern="1200" dirty="0"/>
        </a:p>
      </dsp:txBody>
      <dsp:txXfrm>
        <a:off x="4604269" y="3462410"/>
        <a:ext cx="4234574" cy="199242"/>
      </dsp:txXfrm>
    </dsp:sp>
    <dsp:sp modelId="{23269F98-36E4-43F9-A597-6FA0574810AE}">
      <dsp:nvSpPr>
        <dsp:cNvPr id="0" name=""/>
        <dsp:cNvSpPr/>
      </dsp:nvSpPr>
      <dsp:spPr>
        <a:xfrm rot="2037976">
          <a:off x="3705968" y="3595892"/>
          <a:ext cx="975312" cy="20612"/>
        </a:xfrm>
        <a:custGeom>
          <a:avLst/>
          <a:gdLst/>
          <a:ahLst/>
          <a:cxnLst/>
          <a:rect l="0" t="0" r="0" b="0"/>
          <a:pathLst>
            <a:path>
              <a:moveTo>
                <a:pt x="0" y="10306"/>
              </a:moveTo>
              <a:lnTo>
                <a:pt x="975312" y="1030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69241" y="3581815"/>
        <a:ext cx="48765" cy="48765"/>
      </dsp:txXfrm>
    </dsp:sp>
    <dsp:sp modelId="{94DE8A4F-B843-47CD-B67B-6F0411CDD45E}">
      <dsp:nvSpPr>
        <dsp:cNvPr id="0" name=""/>
        <dsp:cNvSpPr/>
      </dsp:nvSpPr>
      <dsp:spPr>
        <a:xfrm>
          <a:off x="4598070" y="3781655"/>
          <a:ext cx="4227509" cy="193997"/>
        </a:xfrm>
        <a:prstGeom prst="roundRect">
          <a:avLst>
            <a:gd name="adj" fmla="val 10000"/>
          </a:avLst>
        </a:prstGeom>
        <a:solidFill>
          <a:srgbClr val="F4F6FA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8c. </a:t>
          </a:r>
          <a:r>
            <a:rPr lang="en-US" sz="900" kern="1200" dirty="0" smtClean="0">
              <a:solidFill>
                <a:schemeClr val="tx1"/>
              </a:solidFill>
            </a:rPr>
            <a:t>Implement policies and protocols for pain management and labor support </a:t>
          </a:r>
          <a:endParaRPr lang="en-US" sz="900" kern="1200" dirty="0"/>
        </a:p>
      </dsp:txBody>
      <dsp:txXfrm>
        <a:off x="4603752" y="3787337"/>
        <a:ext cx="4216145" cy="182633"/>
      </dsp:txXfrm>
    </dsp:sp>
    <dsp:sp modelId="{A887E4B7-0DAB-484F-9065-FBF1FF9108B8}">
      <dsp:nvSpPr>
        <dsp:cNvPr id="0" name=""/>
        <dsp:cNvSpPr/>
      </dsp:nvSpPr>
      <dsp:spPr>
        <a:xfrm rot="3909647">
          <a:off x="1087218" y="3957153"/>
          <a:ext cx="1359989" cy="20612"/>
        </a:xfrm>
        <a:custGeom>
          <a:avLst/>
          <a:gdLst/>
          <a:ahLst/>
          <a:cxnLst/>
          <a:rect l="0" t="0" r="0" b="0"/>
          <a:pathLst>
            <a:path>
              <a:moveTo>
                <a:pt x="0" y="10306"/>
              </a:moveTo>
              <a:lnTo>
                <a:pt x="1359989" y="103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733213" y="3933459"/>
        <a:ext cx="67999" cy="67999"/>
      </dsp:txXfrm>
    </dsp:sp>
    <dsp:sp modelId="{6C4E4CA9-F28E-4193-B62D-B20F5279C470}">
      <dsp:nvSpPr>
        <dsp:cNvPr id="0" name=""/>
        <dsp:cNvSpPr/>
      </dsp:nvSpPr>
      <dsp:spPr>
        <a:xfrm>
          <a:off x="2052861" y="4175159"/>
          <a:ext cx="1736317" cy="81877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3</a:t>
          </a:r>
          <a:r>
            <a:rPr lang="en-US" sz="1100" kern="1200" dirty="0" smtClean="0">
              <a:solidFill>
                <a:schemeClr val="tx1"/>
              </a:solidFill>
            </a:rPr>
            <a:t>. Develop </a:t>
          </a:r>
          <a:r>
            <a:rPr lang="en-US" sz="1100" kern="1200" dirty="0" smtClean="0"/>
            <a:t>standardized protocols for identification and response to labor challenges / abnormalities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2076842" y="4199140"/>
        <a:ext cx="1688355" cy="770814"/>
      </dsp:txXfrm>
    </dsp:sp>
    <dsp:sp modelId="{B9E0E3A0-DDD4-4216-A318-B513B812089A}">
      <dsp:nvSpPr>
        <dsp:cNvPr id="0" name=""/>
        <dsp:cNvSpPr/>
      </dsp:nvSpPr>
      <dsp:spPr>
        <a:xfrm rot="20382247">
          <a:off x="3762406" y="4424665"/>
          <a:ext cx="862436" cy="20612"/>
        </a:xfrm>
        <a:custGeom>
          <a:avLst/>
          <a:gdLst/>
          <a:ahLst/>
          <a:cxnLst/>
          <a:rect l="0" t="0" r="0" b="0"/>
          <a:pathLst>
            <a:path>
              <a:moveTo>
                <a:pt x="0" y="10306"/>
              </a:moveTo>
              <a:lnTo>
                <a:pt x="862436" y="1030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72063" y="4413411"/>
        <a:ext cx="43121" cy="43121"/>
      </dsp:txXfrm>
    </dsp:sp>
    <dsp:sp modelId="{820F69CB-0F7C-46E9-947A-5F3ABC815C54}">
      <dsp:nvSpPr>
        <dsp:cNvPr id="0" name=""/>
        <dsp:cNvSpPr/>
      </dsp:nvSpPr>
      <dsp:spPr>
        <a:xfrm>
          <a:off x="4598070" y="4151188"/>
          <a:ext cx="4250029" cy="26841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/>
              </a:solidFill>
            </a:rPr>
            <a:t>9. </a:t>
          </a:r>
          <a:r>
            <a:rPr lang="en-US" sz="900" kern="1200" dirty="0" smtClean="0">
              <a:solidFill>
                <a:schemeClr val="tx1"/>
              </a:solidFill>
            </a:rPr>
            <a:t>Implement standard criteria for diagnosis and treatment of labor dystocia, arrest disorders and failed induction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4605932" y="4159050"/>
        <a:ext cx="4234305" cy="252690"/>
      </dsp:txXfrm>
    </dsp:sp>
    <dsp:sp modelId="{B96DCAD7-4DDA-4ADD-BC63-0EE04A574845}">
      <dsp:nvSpPr>
        <dsp:cNvPr id="0" name=""/>
        <dsp:cNvSpPr/>
      </dsp:nvSpPr>
      <dsp:spPr>
        <a:xfrm rot="26630">
          <a:off x="3789166" y="4577375"/>
          <a:ext cx="808915" cy="20612"/>
        </a:xfrm>
        <a:custGeom>
          <a:avLst/>
          <a:gdLst/>
          <a:ahLst/>
          <a:cxnLst/>
          <a:rect l="0" t="0" r="0" b="0"/>
          <a:pathLst>
            <a:path>
              <a:moveTo>
                <a:pt x="0" y="10306"/>
              </a:moveTo>
              <a:lnTo>
                <a:pt x="808915" y="1030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73401" y="4567458"/>
        <a:ext cx="40445" cy="40445"/>
      </dsp:txXfrm>
    </dsp:sp>
    <dsp:sp modelId="{F4C486E2-B375-457B-8826-444182C6E776}">
      <dsp:nvSpPr>
        <dsp:cNvPr id="0" name=""/>
        <dsp:cNvSpPr/>
      </dsp:nvSpPr>
      <dsp:spPr>
        <a:xfrm>
          <a:off x="4598070" y="4495796"/>
          <a:ext cx="4241693" cy="19003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/>
              </a:solidFill>
            </a:rPr>
            <a:t>10. </a:t>
          </a:r>
          <a:r>
            <a:rPr lang="en-US" sz="900" kern="1200" dirty="0" smtClean="0">
              <a:solidFill>
                <a:schemeClr val="tx1"/>
              </a:solidFill>
            </a:rPr>
            <a:t>Develop checklist for ensuring ACOG/SMFM criteria for c/s is met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4603636" y="4501362"/>
        <a:ext cx="4230561" cy="178902"/>
      </dsp:txXfrm>
    </dsp:sp>
    <dsp:sp modelId="{184447F7-5183-4A2E-9C76-54C49727FAF1}">
      <dsp:nvSpPr>
        <dsp:cNvPr id="0" name=""/>
        <dsp:cNvSpPr/>
      </dsp:nvSpPr>
      <dsp:spPr>
        <a:xfrm rot="1429651">
          <a:off x="3751494" y="4752855"/>
          <a:ext cx="884260" cy="20612"/>
        </a:xfrm>
        <a:custGeom>
          <a:avLst/>
          <a:gdLst/>
          <a:ahLst/>
          <a:cxnLst/>
          <a:rect l="0" t="0" r="0" b="0"/>
          <a:pathLst>
            <a:path>
              <a:moveTo>
                <a:pt x="0" y="10306"/>
              </a:moveTo>
              <a:lnTo>
                <a:pt x="884260" y="1030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71518" y="4741055"/>
        <a:ext cx="44213" cy="44213"/>
      </dsp:txXfrm>
    </dsp:sp>
    <dsp:sp modelId="{F7DDAF61-D8B5-4B43-95F4-E1FC57C74BE5}">
      <dsp:nvSpPr>
        <dsp:cNvPr id="0" name=""/>
        <dsp:cNvSpPr/>
      </dsp:nvSpPr>
      <dsp:spPr>
        <a:xfrm>
          <a:off x="4598070" y="4800600"/>
          <a:ext cx="4241693" cy="28235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/>
              </a:solidFill>
            </a:rPr>
            <a:t>11a. </a:t>
          </a:r>
          <a:r>
            <a:rPr lang="en-US" sz="900" kern="1200" dirty="0" smtClean="0">
              <a:solidFill>
                <a:schemeClr val="tx1"/>
              </a:solidFill>
            </a:rPr>
            <a:t>Implement training/procedures for identification and appropriate interventions for </a:t>
          </a:r>
          <a:r>
            <a:rPr lang="en-US" sz="900" kern="1200" dirty="0" err="1" smtClean="0">
              <a:solidFill>
                <a:schemeClr val="tx1"/>
              </a:solidFill>
            </a:rPr>
            <a:t>malpositions</a:t>
          </a:r>
          <a:r>
            <a:rPr lang="en-US" sz="900" kern="1200" dirty="0" smtClean="0">
              <a:solidFill>
                <a:schemeClr val="tx1"/>
              </a:solidFill>
            </a:rPr>
            <a:t> (e.g. OP/OT)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4606340" y="4808870"/>
        <a:ext cx="4225153" cy="265810"/>
      </dsp:txXfrm>
    </dsp:sp>
    <dsp:sp modelId="{7C53BC3E-8A07-4E16-AF9E-482B8BAF0759}">
      <dsp:nvSpPr>
        <dsp:cNvPr id="0" name=""/>
        <dsp:cNvSpPr/>
      </dsp:nvSpPr>
      <dsp:spPr>
        <a:xfrm rot="2426463">
          <a:off x="3661009" y="4922211"/>
          <a:ext cx="1072878" cy="20612"/>
        </a:xfrm>
        <a:custGeom>
          <a:avLst/>
          <a:gdLst/>
          <a:ahLst/>
          <a:cxnLst/>
          <a:rect l="0" t="0" r="0" b="0"/>
          <a:pathLst>
            <a:path>
              <a:moveTo>
                <a:pt x="0" y="10306"/>
              </a:moveTo>
              <a:lnTo>
                <a:pt x="1072878" y="1030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70626" y="4905695"/>
        <a:ext cx="53643" cy="53643"/>
      </dsp:txXfrm>
    </dsp:sp>
    <dsp:sp modelId="{21DBAF4A-2079-463C-8393-9068FADE62A1}">
      <dsp:nvSpPr>
        <dsp:cNvPr id="0" name=""/>
        <dsp:cNvSpPr/>
      </dsp:nvSpPr>
      <dsp:spPr>
        <a:xfrm>
          <a:off x="4605718" y="5149946"/>
          <a:ext cx="4209523" cy="261080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/>
              </a:solidFill>
            </a:rPr>
            <a:t>11b</a:t>
          </a:r>
          <a:r>
            <a:rPr lang="en-US" sz="900" kern="1200" dirty="0" smtClean="0">
              <a:solidFill>
                <a:schemeClr val="tx1"/>
              </a:solidFill>
            </a:rPr>
            <a:t>. Implement standardized assessment, and response to fetal heart rate concerns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4613365" y="5157593"/>
        <a:ext cx="4194229" cy="245786"/>
      </dsp:txXfrm>
    </dsp:sp>
    <dsp:sp modelId="{F897C79F-1F79-4FFB-80FE-40172E728022}">
      <dsp:nvSpPr>
        <dsp:cNvPr id="0" name=""/>
        <dsp:cNvSpPr/>
      </dsp:nvSpPr>
      <dsp:spPr>
        <a:xfrm rot="3062259">
          <a:off x="3540017" y="5096178"/>
          <a:ext cx="1342500" cy="20612"/>
        </a:xfrm>
        <a:custGeom>
          <a:avLst/>
          <a:gdLst/>
          <a:ahLst/>
          <a:cxnLst/>
          <a:rect l="0" t="0" r="0" b="0"/>
          <a:pathLst>
            <a:path>
              <a:moveTo>
                <a:pt x="0" y="10306"/>
              </a:moveTo>
              <a:lnTo>
                <a:pt x="1342500" y="1030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77705" y="5072922"/>
        <a:ext cx="67125" cy="67125"/>
      </dsp:txXfrm>
    </dsp:sp>
    <dsp:sp modelId="{2558BD1E-6E41-4E0C-B8C2-40FC9E7B4F8D}">
      <dsp:nvSpPr>
        <dsp:cNvPr id="0" name=""/>
        <dsp:cNvSpPr/>
      </dsp:nvSpPr>
      <dsp:spPr>
        <a:xfrm>
          <a:off x="4633356" y="5518770"/>
          <a:ext cx="4166443" cy="21930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1</a:t>
          </a:r>
          <a:r>
            <a:rPr lang="en-US" sz="900" b="1" kern="1200" dirty="0" smtClean="0"/>
            <a:t>2</a:t>
          </a:r>
          <a:r>
            <a:rPr lang="en-US" sz="900" kern="1200" dirty="0" smtClean="0"/>
            <a:t>. Develop checklist for ensuring ACOG/SMFM criteria for c/s is met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4639779" y="5525193"/>
        <a:ext cx="4153597" cy="206456"/>
      </dsp:txXfrm>
    </dsp:sp>
    <dsp:sp modelId="{45835200-7F89-4A8D-96C8-CB45288E81ED}">
      <dsp:nvSpPr>
        <dsp:cNvPr id="0" name=""/>
        <dsp:cNvSpPr/>
      </dsp:nvSpPr>
      <dsp:spPr>
        <a:xfrm rot="3604454">
          <a:off x="3357736" y="5320405"/>
          <a:ext cx="1721904" cy="20612"/>
        </a:xfrm>
        <a:custGeom>
          <a:avLst/>
          <a:gdLst/>
          <a:ahLst/>
          <a:cxnLst/>
          <a:rect l="0" t="0" r="0" b="0"/>
          <a:pathLst>
            <a:path>
              <a:moveTo>
                <a:pt x="0" y="10306"/>
              </a:moveTo>
              <a:lnTo>
                <a:pt x="1721904" y="1030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4175641" y="5287664"/>
        <a:ext cx="86095" cy="86095"/>
      </dsp:txXfrm>
    </dsp:sp>
    <dsp:sp modelId="{265DE674-3EF9-4996-9CB9-FACDCD98A120}">
      <dsp:nvSpPr>
        <dsp:cNvPr id="0" name=""/>
        <dsp:cNvSpPr/>
      </dsp:nvSpPr>
      <dsp:spPr>
        <a:xfrm>
          <a:off x="4648198" y="5851563"/>
          <a:ext cx="4216469" cy="45062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/>
              </a:solidFill>
            </a:rPr>
            <a:t>13</a:t>
          </a:r>
          <a:r>
            <a:rPr lang="en-US" sz="900" kern="1200" dirty="0" smtClean="0">
              <a:solidFill>
                <a:schemeClr val="tx1"/>
              </a:solidFill>
            </a:rPr>
            <a:t>. </a:t>
          </a:r>
          <a:r>
            <a:rPr lang="en-US" sz="900" kern="1200" dirty="0" smtClean="0"/>
            <a:t>Implementation of a workflow</a:t>
          </a:r>
          <a:r>
            <a:rPr lang="en-US" sz="900" kern="1200" baseline="0" dirty="0" smtClean="0"/>
            <a:t> process for shared decision making (decision huddle with provider, nurse and patient to review treatment options, risk/benefits, and ACOG/SMFM guidelines)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4661396" y="5864761"/>
        <a:ext cx="4190073" cy="424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A1234E4B-760D-4C12-91CE-F6FE2BFE65B3}" type="datetimeFigureOut">
              <a:rPr lang="en-US" altLang="ja-JP"/>
              <a:pPr>
                <a:defRPr/>
              </a:pPr>
              <a:t>5/19/2020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799399BA-D265-4DD5-B172-CF7BBEF045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01368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hybrid-web.global.blackspider.com/urlwrap/?q=AXicFclBCsIwEAXQ74WSVKFYQVSUQkGLW5chRiOmSZhMC72HK6-g4K08h_i2b7LB-wF8ngD5sVBOZBpEp2_exMAUvTCxg5q2TVNuL6qsCjWDTpZI957XIRK77CJZEekKx5zyQkqyZ6OTcFZ7dj7c_ylzT4Mds1zlZVvPD8fdqdrXAL4v4Af6YS1D&amp;Z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 10/22/19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399BA-D265-4DD5-B172-CF7BBEF045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5468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</a:t>
            </a:r>
            <a:r>
              <a:rPr lang="en-US" baseline="0" dirty="0" smtClean="0"/>
              <a:t> 4.6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C8628B-D017-4ABD-84D4-3F37B064EA7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4908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</a:t>
            </a:r>
            <a:r>
              <a:rPr lang="en-US" baseline="0" dirty="0" smtClean="0"/>
              <a:t> additional process measure from table.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3545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</a:t>
            </a:r>
            <a:r>
              <a:rPr lang="en-US" baseline="0" dirty="0" smtClean="0"/>
              <a:t> additional process measure from table.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399BA-D265-4DD5-B172-CF7BBEF045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6493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E4733B-ED6A-429B-9501-B0F63ABEBBC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83893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C8628B-D017-4ABD-84D4-3F37B064EA7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849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form screenshot updated Mar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399BA-D265-4DD5-B172-CF7BBEF045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8171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form screenshot updated Mar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C8628B-D017-4ABD-84D4-3F37B064EA7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0195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form screenshot updated Mar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399BA-D265-4DD5-B172-CF7BBEF045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0885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form screenshot updated Mar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399BA-D265-4DD5-B172-CF7BBEF045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7669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we want to ask</a:t>
            </a:r>
            <a:r>
              <a:rPr lang="en-US" baseline="0" dirty="0" smtClean="0"/>
              <a:t> them to have baseline data in before the statewide initiative? </a:t>
            </a:r>
          </a:p>
          <a:p>
            <a:endParaRPr lang="en-US" baseline="0" dirty="0" smtClean="0"/>
          </a:p>
          <a:p>
            <a:pPr rtl="0"/>
            <a:r>
              <a:rPr lang="en-US" baseline="0" dirty="0" smtClean="0"/>
              <a:t>Also would you like to add the link to the rosters in? </a:t>
            </a:r>
            <a:r>
              <a:rPr lang="en-US" sz="1200" b="0" i="0" u="sng" strike="noStrike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  <a:hlinkClick r:id="rId3"/>
              </a:rPr>
              <a:t>https://redcap.healthlnk.org/surveys/?s=NF8MPDY9LF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MS PGothic" pitchFamily="34" charset="-128"/>
              <a:cs typeface="MS PGothic" charset="0"/>
              <a:hlinkClick r:id="rId3"/>
            </a:endParaRPr>
          </a:p>
          <a:p>
            <a:pPr rtl="0"/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MS PGothic" pitchFamily="34" charset="-128"/>
              <a:cs typeface="MS PGothic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5650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667F1A6-D26A-435E-A6B9-71DCD84A0B24}" type="slidenum">
              <a:rPr lang="en-US" altLang="en-US">
                <a:latin typeface="Calibri" pitchFamily="34" charset="0"/>
              </a:rPr>
              <a:pPr/>
              <a:t>2</a:t>
            </a:fld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1367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N=52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399BA-D265-4DD5-B172-CF7BBEF045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77674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N=52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399BA-D265-4DD5-B172-CF7BBEF045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29422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N=52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399BA-D265-4DD5-B172-CF7BBEF045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4685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N=52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399BA-D265-4DD5-B172-CF7BBEF045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8115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399BA-D265-4DD5-B172-CF7BBEF045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20030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in the patient education here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5020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</a:t>
            </a:r>
            <a:r>
              <a:rPr lang="en-US" baseline="0" dirty="0" smtClean="0"/>
              <a:t> we need to remove Pritzker from the PVB or do we keep them on?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8723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-"/>
            </a:pPr>
            <a:endParaRPr lang="en-US" altLang="en-US" baseline="0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EE33F94C-C7C4-40F1-8D43-2A90996B2406}" type="slidenum">
              <a:rPr lang="en-US" altLang="en-US">
                <a:latin typeface="Calibri" pitchFamily="34" charset="0"/>
              </a:rPr>
              <a:pPr/>
              <a:t>3</a:t>
            </a:fld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721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Provider and nursing clinical leads providing their expertise to the ILPQC QI </a:t>
            </a:r>
            <a:r>
              <a:rPr lang="en-US" sz="1200" dirty="0" err="1" smtClean="0"/>
              <a:t>Initiave</a:t>
            </a:r>
            <a:r>
              <a:rPr lang="en-US" sz="1200" baseline="0" smtClean="0"/>
              <a:t> 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399BA-D265-4DD5-B172-CF7BBEF045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344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Need to</a:t>
            </a:r>
            <a:r>
              <a:rPr lang="en-US" baseline="0" dirty="0" smtClean="0"/>
              <a:t> update tomorrow with Brad </a:t>
            </a:r>
            <a:endParaRPr lang="en-US" dirty="0"/>
          </a:p>
        </p:txBody>
      </p:sp>
      <p:sp>
        <p:nvSpPr>
          <p:cNvPr id="4608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101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3788" y="679450"/>
            <a:ext cx="4522787" cy="33940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aseline="0" dirty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31597" indent="-281383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5533" indent="-225107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5745" indent="-225107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25959" indent="-225107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76173" indent="-2251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26386" indent="-2251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76598" indent="-2251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26810" indent="-2251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33F94C-C7C4-40F1-8D43-2A90996B240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3682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Hi Ann, do we want to push this May 31, 2022 given the staggered start and COVID?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399BA-D265-4DD5-B172-CF7BBEF045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864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smart</a:t>
            </a:r>
            <a:r>
              <a:rPr lang="en-US" baseline="0" dirty="0" smtClean="0"/>
              <a:t> aim date again – May 2022?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C8628B-D017-4ABD-84D4-3F37B064EA7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265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</a:t>
            </a:r>
            <a:r>
              <a:rPr lang="en-US" baseline="0" dirty="0" smtClean="0"/>
              <a:t> 4.6.20 strategies based on map to measures and toolkit discussion. Will all show on screen in present mode.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399BA-D265-4DD5-B172-CF7BBEF045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689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53AD7-A772-4F83-850B-482C70935EA4}" type="datetime1">
              <a:rPr lang="en-US" altLang="ja-JP"/>
              <a:pPr>
                <a:defRPr/>
              </a:pPr>
              <a:t>5/19/2020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D8331-DEC2-4D1E-95D5-94283CB87E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655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2490D-0CE4-426E-81CB-E242CE6E39A4}" type="datetime1">
              <a:rPr lang="en-US" altLang="ja-JP"/>
              <a:pPr>
                <a:defRPr/>
              </a:pPr>
              <a:t>5/19/2020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ED56C-8F5E-4BF1-A54B-E96394A138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4335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2C6C1-0ABC-4A83-A3E1-9B004532B0F2}" type="datetime1">
              <a:rPr lang="en-US" altLang="ja-JP"/>
              <a:pPr>
                <a:defRPr/>
              </a:pPr>
              <a:t>5/19/2020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59B1A-798E-4F1D-851E-F36AC3C874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1978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9F591-6122-4EA1-949A-1187E0732492}" type="datetime1">
              <a:rPr lang="en-US" altLang="ja-JP"/>
              <a:pPr>
                <a:defRPr/>
              </a:pPr>
              <a:t>5/19/2020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A8615-D2A0-4FC7-AB5B-78DB095C67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2237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62398-9FCC-475C-9B12-00C75947BE6B}" type="datetime1">
              <a:rPr lang="en-US" altLang="ja-JP"/>
              <a:pPr>
                <a:defRPr/>
              </a:pPr>
              <a:t>5/19/2020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A795C-50BE-462B-8B70-BD2F9F6A88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305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880EF-BFE5-4007-BAE1-BF8861D6F0EF}" type="datetime1">
              <a:rPr lang="en-US" altLang="ja-JP"/>
              <a:pPr>
                <a:defRPr/>
              </a:pPr>
              <a:t>5/19/2020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60BB1-7648-402F-9AD9-9270A63B48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2816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2867E-83ED-4745-9902-0438176F9396}" type="datetime1">
              <a:rPr lang="en-US" altLang="ja-JP"/>
              <a:pPr>
                <a:defRPr/>
              </a:pPr>
              <a:t>5/19/2020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DB540-B391-44C7-A734-6CE808E0C3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938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5ADBF-39E0-48E8-A1DC-2C364BBB8CD1}" type="datetime1">
              <a:rPr lang="en-US" altLang="ja-JP"/>
              <a:pPr>
                <a:defRPr/>
              </a:pPr>
              <a:t>5/19/2020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80254-038B-486E-AF30-9175E3A215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9923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072C4-646E-48BC-96B6-BE6752A0F620}" type="datetime1">
              <a:rPr lang="en-US" altLang="ja-JP"/>
              <a:pPr>
                <a:defRPr/>
              </a:pPr>
              <a:t>5/19/2020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8C70F-59ED-472B-9BE4-AA89383D07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8238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08A43-5BC5-4444-90AC-94FD7A8BE00E}" type="datetime1">
              <a:rPr lang="en-US" altLang="ja-JP"/>
              <a:pPr>
                <a:defRPr/>
              </a:pPr>
              <a:t>5/19/2020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69D82-D690-4055-BA0B-71459BE6AA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8408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04104-03DD-463C-A5BC-F9BB3F942A0D}" type="datetime1">
              <a:rPr lang="en-US" altLang="ja-JP"/>
              <a:pPr>
                <a:defRPr/>
              </a:pPr>
              <a:t>5/19/2020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C452B-F44C-423F-BF02-7F5547AD72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2834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67B97-2A19-4469-BBC1-5124779FD32E}" type="datetime1">
              <a:rPr lang="en-US" altLang="ja-JP"/>
              <a:pPr>
                <a:defRPr/>
              </a:pPr>
              <a:t>5/19/2020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F23B2-1968-4158-BBF8-33ADF31722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531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57AAF-E488-4351-8EE3-49229EE79E25}" type="datetime1">
              <a:rPr lang="en-US" altLang="ja-JP"/>
              <a:pPr>
                <a:defRPr/>
              </a:pPr>
              <a:t>5/19/2020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DC007-BCD9-479C-AB52-441C638E98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10817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FC25C-D351-49AA-AB67-6DE4DD2C95FF}" type="datetime1">
              <a:rPr lang="en-US" altLang="ja-JP"/>
              <a:pPr>
                <a:defRPr/>
              </a:pPr>
              <a:t>5/19/2020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38FE9-5EAC-494F-B62E-CE2625C677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6475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98480-0D42-4806-9EE4-E37328AF53C1}" type="datetime1">
              <a:rPr lang="en-US" altLang="ja-JP"/>
              <a:pPr>
                <a:defRPr/>
              </a:pPr>
              <a:t>5/19/2020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8027E-39EB-4A12-80BE-E76A310E96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32920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C53AD7-A772-4F83-850B-482C70935EA4}" type="datetime1"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5/19/2020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DD8331-DEC2-4D1E-95D5-94283CB87E4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433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E67B97-2A19-4469-BBC1-5124779FD32E}" type="datetime1"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5/19/2020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EF23B2-1968-4158-BBF8-33ADF317223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1259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A51ED6-1809-467D-BA74-8EA1DF4B6FEF}" type="datetime1"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5/19/2020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AF8077-2CE4-4A8C-806A-F9B27078C00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7234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D7BA54-BB09-45EF-8BE5-86E399F21075}" type="datetime1"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5/19/2020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B83E2C-C682-4CCB-812E-4FD1E6CD7EF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2618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B19E3F-723A-48F5-86C3-1FB2ADC6C9E9}" type="datetime1"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5/19/2020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E2229A-B942-495A-807D-33D35310454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5237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8BEB86-460D-47CC-9347-A33D2320FEE6}" type="datetime1"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5/19/2020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616943-E090-48BD-85BF-C3499FDFE60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0595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E8BE47-7B98-409F-8AB7-EBBB77D90BF3}" type="datetime1"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5/19/2020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C9FB53-311B-43CA-B7CE-1F80A678A23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079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51ED6-1809-467D-BA74-8EA1DF4B6FEF}" type="datetime1">
              <a:rPr lang="en-US" altLang="ja-JP"/>
              <a:pPr>
                <a:defRPr/>
              </a:pPr>
              <a:t>5/19/2020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F8077-2CE4-4A8C-806A-F9B27078C0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0565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367D64-CF7F-42F3-8C27-B520EE2453CF}" type="datetime1"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5/19/2020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C650D0-02D5-42FB-907E-376816E2D54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820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179569-1CBE-4B22-934C-222D1AA93EE5}" type="datetime1"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5/19/2020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6F6CB7-50F3-4CEB-A4DC-7F1C42559A5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10456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22490D-0CE4-426E-81CB-E242CE6E39A4}" type="datetime1"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5/19/2020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1ED56C-8F5E-4BF1-A54B-E96394A138E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4880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E2C6C1-0ABC-4A83-A3E1-9B004532B0F2}" type="datetime1"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5/19/2020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659B1A-798E-4F1D-851E-F36AC3C874A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298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C53AD7-A772-4F83-850B-482C70935EA4}" type="datetime1"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5/19/2020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DD8331-DEC2-4D1E-95D5-94283CB87E4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15237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E67B97-2A19-4469-BBC1-5124779FD32E}" type="datetime1"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5/19/2020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EF23B2-1968-4158-BBF8-33ADF317223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4356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A51ED6-1809-467D-BA74-8EA1DF4B6FEF}" type="datetime1"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5/19/2020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AF8077-2CE4-4A8C-806A-F9B27078C00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34913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D7BA54-BB09-45EF-8BE5-86E399F21075}" type="datetime1"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5/19/2020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B83E2C-C682-4CCB-812E-4FD1E6CD7EF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8875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B19E3F-723A-48F5-86C3-1FB2ADC6C9E9}" type="datetime1"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5/19/2020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E2229A-B942-495A-807D-33D35310454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39639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8BEB86-460D-47CC-9347-A33D2320FEE6}" type="datetime1"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5/19/2020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616943-E090-48BD-85BF-C3499FDFE60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8776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7BA54-BB09-45EF-8BE5-86E399F21075}" type="datetime1">
              <a:rPr lang="en-US" altLang="ja-JP"/>
              <a:pPr>
                <a:defRPr/>
              </a:pPr>
              <a:t>5/19/2020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83E2C-C682-4CCB-812E-4FD1E6CD7E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57561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E8BE47-7B98-409F-8AB7-EBBB77D90BF3}" type="datetime1"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5/19/2020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C9FB53-311B-43CA-B7CE-1F80A678A23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8276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367D64-CF7F-42F3-8C27-B520EE2453CF}" type="datetime1"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5/19/2020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C650D0-02D5-42FB-907E-376816E2D54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58520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179569-1CBE-4B22-934C-222D1AA93EE5}" type="datetime1"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5/19/2020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6F6CB7-50F3-4CEB-A4DC-7F1C42559A5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6460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22490D-0CE4-426E-81CB-E242CE6E39A4}" type="datetime1"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5/19/2020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1ED56C-8F5E-4BF1-A54B-E96394A138E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9300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E2C6C1-0ABC-4A83-A3E1-9B004532B0F2}" type="datetime1"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5/19/2020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659B1A-798E-4F1D-851E-F36AC3C874A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2064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19E3F-723A-48F5-86C3-1FB2ADC6C9E9}" type="datetime1">
              <a:rPr lang="en-US" altLang="ja-JP"/>
              <a:pPr>
                <a:defRPr/>
              </a:pPr>
              <a:t>5/19/2020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2229A-B942-495A-807D-33D3531045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791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BEB86-460D-47CC-9347-A33D2320FEE6}" type="datetime1">
              <a:rPr lang="en-US" altLang="ja-JP"/>
              <a:pPr>
                <a:defRPr/>
              </a:pPr>
              <a:t>5/19/2020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16943-E090-48BD-85BF-C3499FDFE6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762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8BE47-7B98-409F-8AB7-EBBB77D90BF3}" type="datetime1">
              <a:rPr lang="en-US" altLang="ja-JP"/>
              <a:pPr>
                <a:defRPr/>
              </a:pPr>
              <a:t>5/19/2020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9FB53-311B-43CA-B7CE-1F80A678A2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6341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67D64-CF7F-42F3-8C27-B520EE2453CF}" type="datetime1">
              <a:rPr lang="en-US" altLang="ja-JP"/>
              <a:pPr>
                <a:defRPr/>
              </a:pPr>
              <a:t>5/19/2020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650D0-02D5-42FB-907E-376816E2D5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2723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79569-1CBE-4B22-934C-222D1AA93EE5}" type="datetime1">
              <a:rPr lang="en-US" altLang="ja-JP"/>
              <a:pPr>
                <a:defRPr/>
              </a:pPr>
              <a:t>5/19/2020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F6CB7-50F3-4CEB-A4DC-7F1C42559A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003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6218B61-2C44-4426-BE0D-62AFE46C727B}" type="datetime1">
              <a:rPr lang="en-US" altLang="ja-JP"/>
              <a:pPr>
                <a:defRPr/>
              </a:pPr>
              <a:t>5/19/2020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8215A01-EBC1-45C7-9A9D-8A83BBE998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ABC6CC02-3564-465F-9E10-D4C20E045D31}" type="datetime1">
              <a:rPr lang="en-US" altLang="ja-JP"/>
              <a:pPr>
                <a:defRPr/>
              </a:pPr>
              <a:t>5/19/2020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F8ED595-D36B-4668-AB73-A76764DC5E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3823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218B61-2C44-4426-BE0D-62AFE46C727B}" type="datetime1"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5/19/2020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57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215A01-EBC1-45C7-9A9D-8A83BBE998C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45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154" r:id="rId4"/>
    <p:sldLayoutId id="2147484155" r:id="rId5"/>
    <p:sldLayoutId id="2147484156" r:id="rId6"/>
    <p:sldLayoutId id="2147484157" r:id="rId7"/>
    <p:sldLayoutId id="2147484158" r:id="rId8"/>
    <p:sldLayoutId id="2147484159" r:id="rId9"/>
    <p:sldLayoutId id="2147484160" r:id="rId10"/>
    <p:sldLayoutId id="214748416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218B61-2C44-4426-BE0D-62AFE46C727B}" type="datetime1"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5/19/2020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215A01-EBC1-45C7-9A9D-8A83BBE998C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5704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  <p:sldLayoutId id="2147484172" r:id="rId10"/>
    <p:sldLayoutId id="214748417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ilpqc.org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Relationship Id="rId9" Type="http://schemas.openxmlformats.org/officeDocument/2006/relationships/hyperlink" Target="http://www.ilpqc.org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pqc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docs.google.com/forms/d/e/1FAIpQLSdrzWAgGUNouyZiMR9kVuK0LfUEN73um2aiTVJMS7mhE1wkTA/viewform?usp=sf_link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drzWAgGUNouyZiMR9kVuK0LfUEN73um2aiTVJMS7mhE1wkTA/viewform?usp=sf_link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ilpqc.org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ilpqc.org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Relationship Id="rId9" Type="http://schemas.openxmlformats.org/officeDocument/2006/relationships/hyperlink" Target="http://www.ilpqc.org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8862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4942644"/>
            <a:ext cx="9144000" cy="1915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Curved Up Ribbon 1"/>
          <p:cNvSpPr/>
          <p:nvPr/>
        </p:nvSpPr>
        <p:spPr>
          <a:xfrm>
            <a:off x="76200" y="3261695"/>
            <a:ext cx="9067800" cy="1295400"/>
          </a:xfrm>
          <a:prstGeom prst="ellipseRibbon2">
            <a:avLst>
              <a:gd name="adj1" fmla="val 50077"/>
              <a:gd name="adj2" fmla="val 55689"/>
              <a:gd name="adj3" fmla="val 30688"/>
            </a:avLst>
          </a:prstGeom>
          <a:solidFill>
            <a:srgbClr val="F58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332462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Goudy Old Style" panose="02020502050305020303" pitchFamily="18" charset="0"/>
                <a:ea typeface="MS PGothic" pitchFamily="34" charset="-128"/>
                <a:cs typeface="Arial" pitchFamily="34" charset="0"/>
              </a:rPr>
              <a:t>THANKS TO OUR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4990"/>
              </a:solidFill>
              <a:effectLst/>
              <a:uLnTx/>
              <a:uFillTx/>
              <a:latin typeface="Goudy Old Style" panose="02020502050305020303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78451" y="4353580"/>
            <a:ext cx="18469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Goudy Old Style" panose="02020502050305020303" pitchFamily="18" charset="0"/>
                <a:ea typeface="MS PGothic" pitchFamily="34" charset="-128"/>
                <a:cs typeface="Arial" pitchFamily="34" charset="0"/>
              </a:rPr>
              <a:t>FUNDERS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4990"/>
              </a:solidFill>
              <a:effectLst/>
              <a:uLnTx/>
              <a:uFillTx/>
              <a:latin typeface="Goudy Old Style" panose="02020502050305020303" pitchFamily="18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63" y="5192824"/>
            <a:ext cx="2438399" cy="7005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883" y="5101399"/>
            <a:ext cx="1852841" cy="86067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8640" y="4926793"/>
            <a:ext cx="2391559" cy="1169207"/>
          </a:xfrm>
          <a:prstGeom prst="rect">
            <a:avLst/>
          </a:prstGeom>
        </p:spPr>
      </p:pic>
      <p:pic>
        <p:nvPicPr>
          <p:cNvPr id="1026" name="Picture 2" descr="Image result for cdc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20277" y="4926793"/>
            <a:ext cx="1469069" cy="111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1784" y="6043286"/>
            <a:ext cx="85936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58466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Email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  <a:hlinkClick r:id="rId8"/>
              </a:rPr>
              <a:t>info@ilpqc.org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or visit us at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  <a:hlinkClick r:id="rId9"/>
              </a:rPr>
              <a:t>www.ilpqc.org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99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4063"/>
            <a:ext cx="8229600" cy="1143000"/>
          </a:xfrm>
        </p:spPr>
        <p:txBody>
          <a:bodyPr/>
          <a:lstStyle/>
          <a:p>
            <a:pPr lvl="0" algn="l"/>
            <a:r>
              <a:rPr lang="en-US" sz="3200" b="1" dirty="0" smtClean="0">
                <a:solidFill>
                  <a:srgbClr val="F58466"/>
                </a:solidFill>
                <a:latin typeface="Goudy Old Style" pitchFamily="18" charset="0"/>
              </a:rPr>
              <a:t>1) Facilitate </a:t>
            </a:r>
            <a:r>
              <a:rPr lang="en-US" sz="3200" b="1" dirty="0">
                <a:solidFill>
                  <a:srgbClr val="F58466"/>
                </a:solidFill>
                <a:latin typeface="Goudy Old Style" pitchFamily="18" charset="0"/>
              </a:rPr>
              <a:t>clinical culture change that </a:t>
            </a:r>
            <a:br>
              <a:rPr lang="en-US" sz="3200" b="1" dirty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sz="3200" b="1" dirty="0">
                <a:solidFill>
                  <a:srgbClr val="F58466"/>
                </a:solidFill>
                <a:latin typeface="Goudy Old Style" pitchFamily="18" charset="0"/>
              </a:rPr>
              <a:t>promotes, and supports vaginal birth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898" y="1066800"/>
            <a:ext cx="8283102" cy="4678367"/>
          </a:xfrm>
        </p:spPr>
        <p:txBody>
          <a:bodyPr/>
          <a:lstStyle/>
          <a:p>
            <a:pPr lvl="0">
              <a:buClr>
                <a:srgbClr val="F58466"/>
              </a:buClr>
            </a:pPr>
            <a:r>
              <a:rPr lang="en-US" sz="2300" dirty="0" smtClean="0"/>
              <a:t>Create </a:t>
            </a:r>
            <a:r>
              <a:rPr lang="en-US" sz="2300" dirty="0"/>
              <a:t>a QI team of providers, staff &amp; administrators to lead the effort &amp; cultivate buy-in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F58466"/>
              </a:buClr>
              <a:defRPr/>
            </a:pPr>
            <a:r>
              <a:rPr lang="en-US" sz="2300" dirty="0"/>
              <a:t>Educate physicians/midwives and nurses on ACOG/SMFM labor management guidelines and labor support techniques</a:t>
            </a:r>
            <a:endParaRPr lang="en-US" sz="2300" dirty="0">
              <a:solidFill>
                <a:schemeClr val="accent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F58466"/>
              </a:buClr>
              <a:defRPr/>
            </a:pPr>
            <a:r>
              <a:rPr lang="en-US" sz="2300" dirty="0"/>
              <a:t>Develop patient education with positive messaging to women and families about </a:t>
            </a:r>
            <a:r>
              <a:rPr lang="en-US" sz="2300" dirty="0" smtClean="0"/>
              <a:t>promoting vaginal </a:t>
            </a:r>
            <a:r>
              <a:rPr lang="en-US" sz="2300" dirty="0"/>
              <a:t>birth </a:t>
            </a:r>
            <a:r>
              <a:rPr lang="en-US" sz="2300" dirty="0" smtClean="0"/>
              <a:t>strategies/techniques </a:t>
            </a:r>
            <a:r>
              <a:rPr lang="en-US" sz="2300" dirty="0"/>
              <a:t>through prenatal classes and patient education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F58466"/>
              </a:buClr>
              <a:defRPr/>
            </a:pPr>
            <a:r>
              <a:rPr lang="en-US" sz="2300" dirty="0"/>
              <a:t>Utilize care team huddles/debriefs to identify and review delivery decisions for consistency with </a:t>
            </a:r>
            <a:r>
              <a:rPr lang="en-US" sz="2300" dirty="0" smtClean="0"/>
              <a:t>ACOG/SMFM protocols/checklist</a:t>
            </a:r>
            <a:endParaRPr lang="en-US" sz="2300" dirty="0"/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F58466"/>
              </a:buClr>
            </a:pPr>
            <a:r>
              <a:rPr lang="en-US" sz="2300" dirty="0"/>
              <a:t>Integrate order sets, protocols, and documentation for the safe reduction of primary cesareans into EMR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F58466"/>
              </a:buClr>
            </a:pPr>
            <a:r>
              <a:rPr lang="en-US" sz="2300" dirty="0"/>
              <a:t>Share provider-level measures with providers with the goal of working to transparency/open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3A795C-50BE-462B-8B70-BD2F9F6A888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996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6954"/>
            <a:ext cx="8229600" cy="1143000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rgbClr val="F58466"/>
                </a:solidFill>
                <a:latin typeface="Goudy Old Style" pitchFamily="18" charset="0"/>
              </a:rPr>
              <a:t>2) Develop </a:t>
            </a:r>
            <a:r>
              <a:rPr lang="en-US" sz="3200" b="1" dirty="0">
                <a:solidFill>
                  <a:srgbClr val="F58466"/>
                </a:solidFill>
                <a:latin typeface="Goudy Old Style" pitchFamily="18" charset="0"/>
              </a:rPr>
              <a:t>standardized processes for </a:t>
            </a:r>
            <a:r>
              <a:rPr lang="en-US" sz="3200" b="1" dirty="0" smtClean="0">
                <a:solidFill>
                  <a:srgbClr val="F58466"/>
                </a:solidFill>
                <a:latin typeface="Goudy Old Style" pitchFamily="18" charset="0"/>
              </a:rPr>
              <a:t/>
            </a:r>
            <a:br>
              <a:rPr lang="en-US" sz="3200" b="1" dirty="0" smtClean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sz="3200" b="1" dirty="0" smtClean="0">
                <a:solidFill>
                  <a:srgbClr val="F58466"/>
                </a:solidFill>
                <a:latin typeface="Goudy Old Style" pitchFamily="18" charset="0"/>
              </a:rPr>
              <a:t>induction </a:t>
            </a:r>
            <a:r>
              <a:rPr lang="en-US" sz="3200" b="1" dirty="0">
                <a:solidFill>
                  <a:srgbClr val="F58466"/>
                </a:solidFill>
                <a:latin typeface="Goudy Old Style" pitchFamily="18" charset="0"/>
              </a:rPr>
              <a:t>and labor </a:t>
            </a:r>
            <a:r>
              <a:rPr lang="en-US" sz="3200" b="1" dirty="0" smtClean="0">
                <a:solidFill>
                  <a:srgbClr val="F58466"/>
                </a:solidFill>
                <a:latin typeface="Goudy Old Style" pitchFamily="18" charset="0"/>
              </a:rPr>
              <a:t>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5173"/>
            <a:ext cx="8229600" cy="4525963"/>
          </a:xfrm>
        </p:spPr>
        <p:txBody>
          <a:bodyPr/>
          <a:lstStyle/>
          <a:p>
            <a:pPr lvl="0">
              <a:buClr>
                <a:srgbClr val="F58466"/>
              </a:buClr>
            </a:pPr>
            <a:r>
              <a:rPr lang="en-US" sz="2800" dirty="0" smtClean="0"/>
              <a:t>Implement </a:t>
            </a:r>
            <a:r>
              <a:rPr lang="en-US" sz="2800" dirty="0"/>
              <a:t>policies, protocols and support tools for women who present in latent (early) labor to </a:t>
            </a:r>
            <a:r>
              <a:rPr lang="en-US" sz="2800" dirty="0" smtClean="0"/>
              <a:t>safely encourage </a:t>
            </a:r>
            <a:r>
              <a:rPr lang="en-US" sz="2800" dirty="0"/>
              <a:t>early labor at home</a:t>
            </a:r>
          </a:p>
          <a:p>
            <a:pPr lvl="0">
              <a:buClr>
                <a:srgbClr val="F58466"/>
              </a:buClr>
            </a:pPr>
            <a:r>
              <a:rPr lang="en-US" sz="2800" dirty="0" smtClean="0"/>
              <a:t>Implement </a:t>
            </a:r>
            <a:r>
              <a:rPr lang="en-US" sz="2800" dirty="0"/>
              <a:t>policies and protocols for encouraging movement in labor and intermittent monitoring for low-risk women</a:t>
            </a:r>
          </a:p>
          <a:p>
            <a:pPr lvl="0">
              <a:buClr>
                <a:srgbClr val="F58466"/>
              </a:buClr>
            </a:pPr>
            <a:r>
              <a:rPr lang="en-US" sz="2800" dirty="0" smtClean="0"/>
              <a:t>Implement </a:t>
            </a:r>
            <a:r>
              <a:rPr lang="en-US" sz="2800" dirty="0"/>
              <a:t>policies and protocols for induction of labor</a:t>
            </a:r>
          </a:p>
          <a:p>
            <a:pPr lvl="0">
              <a:buClr>
                <a:srgbClr val="F58466"/>
              </a:buClr>
            </a:pPr>
            <a:r>
              <a:rPr lang="en-US" sz="2800" dirty="0" smtClean="0"/>
              <a:t>Implement </a:t>
            </a:r>
            <a:r>
              <a:rPr lang="en-US" sz="2800" dirty="0"/>
              <a:t>policies and protocols for pain management and labor support </a:t>
            </a:r>
          </a:p>
          <a:p>
            <a:endParaRPr lang="en-US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3A795C-50BE-462B-8B70-BD2F9F6A888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0989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en-US" sz="3200" b="1" dirty="0" smtClean="0">
                <a:solidFill>
                  <a:srgbClr val="F58466"/>
                </a:solidFill>
                <a:latin typeface="Goudy Old Style" pitchFamily="18" charset="0"/>
              </a:rPr>
              <a:t>3) </a:t>
            </a:r>
            <a:r>
              <a:rPr lang="en-US" sz="3200" b="1" dirty="0">
                <a:solidFill>
                  <a:srgbClr val="F58466"/>
                </a:solidFill>
                <a:latin typeface="Goudy Old Style" pitchFamily="18" charset="0"/>
              </a:rPr>
              <a:t>Develop standardized protocols for identification and </a:t>
            </a:r>
            <a:r>
              <a:rPr lang="en-US" sz="3200" b="1" dirty="0" smtClean="0">
                <a:solidFill>
                  <a:srgbClr val="F58466"/>
                </a:solidFill>
                <a:latin typeface="Goudy Old Style" pitchFamily="18" charset="0"/>
              </a:rPr>
              <a:t>response to </a:t>
            </a:r>
            <a:r>
              <a:rPr lang="en-US" sz="3200" b="1" dirty="0">
                <a:solidFill>
                  <a:srgbClr val="F58466"/>
                </a:solidFill>
                <a:latin typeface="Goudy Old Style" pitchFamily="18" charset="0"/>
              </a:rPr>
              <a:t>labor challenges/abnormalities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893"/>
            <a:ext cx="8229600" cy="4525963"/>
          </a:xfrm>
        </p:spPr>
        <p:txBody>
          <a:bodyPr/>
          <a:lstStyle/>
          <a:p>
            <a:pPr lvl="0">
              <a:buClr>
                <a:srgbClr val="F58466"/>
              </a:buClr>
            </a:pPr>
            <a:r>
              <a:rPr lang="en-US" sz="2200" dirty="0" smtClean="0"/>
              <a:t>Implement </a:t>
            </a:r>
            <a:r>
              <a:rPr lang="en-US" sz="2200" dirty="0"/>
              <a:t>standard criteria for diagnosis and treatment of labor dystocia, arrest disorders and failed induction</a:t>
            </a:r>
          </a:p>
          <a:p>
            <a:pPr lvl="0">
              <a:buClr>
                <a:srgbClr val="F58466"/>
              </a:buClr>
            </a:pPr>
            <a:r>
              <a:rPr lang="en-US" sz="2200" dirty="0" smtClean="0"/>
              <a:t>Develop </a:t>
            </a:r>
            <a:r>
              <a:rPr lang="en-US" sz="2200" dirty="0"/>
              <a:t>checklist for ensuring ACOG/SMFM criteria for c/s is met</a:t>
            </a:r>
          </a:p>
          <a:p>
            <a:pPr lvl="0">
              <a:buClr>
                <a:srgbClr val="F58466"/>
              </a:buClr>
            </a:pPr>
            <a:r>
              <a:rPr lang="en-US" sz="2200" dirty="0" smtClean="0"/>
              <a:t>Implement </a:t>
            </a:r>
            <a:r>
              <a:rPr lang="en-US" sz="2200" dirty="0"/>
              <a:t>training/procedures for identification and appropriate interventions for </a:t>
            </a:r>
            <a:r>
              <a:rPr lang="en-US" sz="2200" dirty="0" err="1"/>
              <a:t>malpositions</a:t>
            </a:r>
            <a:r>
              <a:rPr lang="en-US" sz="2200" dirty="0"/>
              <a:t> (e.g. OP/OT)</a:t>
            </a:r>
          </a:p>
          <a:p>
            <a:pPr lvl="0">
              <a:buClr>
                <a:srgbClr val="F58466"/>
              </a:buClr>
            </a:pPr>
            <a:r>
              <a:rPr lang="en-US" sz="2200" dirty="0" smtClean="0"/>
              <a:t>Implement </a:t>
            </a:r>
            <a:r>
              <a:rPr lang="en-US" sz="2200" dirty="0"/>
              <a:t>standardized assessment, and response to fetal heart rate concerns</a:t>
            </a:r>
          </a:p>
          <a:p>
            <a:pPr lvl="0">
              <a:buClr>
                <a:srgbClr val="F58466"/>
              </a:buClr>
            </a:pPr>
            <a:r>
              <a:rPr lang="en-US" sz="2200" dirty="0" smtClean="0"/>
              <a:t>Implementation </a:t>
            </a:r>
            <a:r>
              <a:rPr lang="en-US" sz="2200" dirty="0"/>
              <a:t>of a workflow process for shared decision making (decision huddle with provider, nurse and patient to review </a:t>
            </a:r>
            <a:r>
              <a:rPr lang="en-US" sz="2200" dirty="0" smtClean="0"/>
              <a:t>progress, patient input, treatment </a:t>
            </a:r>
            <a:r>
              <a:rPr lang="en-US" sz="2200" dirty="0"/>
              <a:t>options, risk/benefits, and ACOG/SMFM guidelines)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3A795C-50BE-462B-8B70-BD2F9F6A888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2271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19800" y="15882"/>
            <a:ext cx="3124200" cy="1203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/>
          </p:nvPr>
        </p:nvGraphicFramePr>
        <p:xfrm>
          <a:off x="0" y="457200"/>
          <a:ext cx="9525000" cy="6384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266700" y="2362200"/>
            <a:ext cx="1104900" cy="304800"/>
          </a:xfrm>
          <a:prstGeom prst="roundRect">
            <a:avLst/>
          </a:prstGeom>
          <a:solidFill>
            <a:srgbClr val="F58466"/>
          </a:solidFill>
          <a:ln>
            <a:solidFill>
              <a:srgbClr val="F57E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AIM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09800" y="1657329"/>
            <a:ext cx="1371600" cy="3238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Drivers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76200" y="76200"/>
            <a:ext cx="4267200" cy="990600"/>
          </a:xfrm>
          <a:prstGeom prst="rect">
            <a:avLst/>
          </a:prstGeom>
          <a:noFill/>
          <a:ln w="28575">
            <a:solidFill>
              <a:srgbClr val="F6006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60064"/>
                </a:solidFill>
                <a:effectLst/>
                <a:uLnTx/>
                <a:uFillTx/>
                <a:latin typeface="Goudy Old Style" panose="02020502050305020303"/>
                <a:ea typeface="MS PGothic" pitchFamily="34" charset="-128"/>
              </a:rPr>
              <a:t>Promoting Vaginal Birth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60064"/>
                </a:solidFill>
                <a:effectLst/>
                <a:uLnTx/>
                <a:uFillTx/>
                <a:latin typeface="Goudy Old Style" panose="02020502050305020303"/>
                <a:ea typeface="MS PGothic" pitchFamily="34" charset="-128"/>
              </a:rPr>
              <a:t>Key Driver Diagram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udy Old Style" panose="02020502050305020303"/>
              <a:ea typeface="MS PGothic" pitchFamily="34" charset="-12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791200" y="107922"/>
            <a:ext cx="1752600" cy="2730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Strategies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524500"/>
            <a:ext cx="23622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0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3A795C-50BE-462B-8B70-BD2F9F6A888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05060"/>
            <a:ext cx="9181322" cy="5625911"/>
          </a:xfrm>
          <a:prstGeom prst="rect">
            <a:avLst/>
          </a:prstGeom>
        </p:spPr>
      </p:pic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228600" y="162060"/>
            <a:ext cx="5791200" cy="1143000"/>
          </a:xfrm>
        </p:spPr>
        <p:txBody>
          <a:bodyPr/>
          <a:lstStyle/>
          <a:p>
            <a:pPr algn="l"/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PVB AIMs &amp; Measures</a:t>
            </a:r>
            <a:endParaRPr lang="en-US" sz="40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99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623" y="427037"/>
            <a:ext cx="82296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F58466"/>
                </a:solidFill>
                <a:latin typeface="Goudy Old Style" pitchFamily="18" charset="0"/>
              </a:rPr>
              <a:t>Structure Measures </a:t>
            </a:r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/>
            </a:r>
            <a:b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sz="2400" b="1" dirty="0" smtClean="0">
                <a:solidFill>
                  <a:srgbClr val="F60064"/>
                </a:solidFill>
                <a:latin typeface="Goudy Old Style" pitchFamily="18" charset="0"/>
              </a:rPr>
              <a:t>help </a:t>
            </a:r>
            <a:r>
              <a:rPr lang="en-US" sz="2400" b="1" dirty="0">
                <a:solidFill>
                  <a:srgbClr val="F60064"/>
                </a:solidFill>
                <a:latin typeface="Goudy Old Style" pitchFamily="18" charset="0"/>
              </a:rPr>
              <a:t>you track your implementation of </a:t>
            </a:r>
            <a:r>
              <a:rPr lang="en-US" sz="2400" b="1" dirty="0" smtClean="0">
                <a:solidFill>
                  <a:srgbClr val="F60064"/>
                </a:solidFill>
                <a:latin typeface="Goudy Old Style" pitchFamily="18" charset="0"/>
              </a:rPr>
              <a:t>systems </a:t>
            </a:r>
            <a:r>
              <a:rPr lang="en-US" sz="2400" b="1" dirty="0">
                <a:solidFill>
                  <a:srgbClr val="F60064"/>
                </a:solidFill>
                <a:latin typeface="Goudy Old Style" pitchFamily="18" charset="0"/>
              </a:rPr>
              <a:t>changes</a:t>
            </a:r>
            <a:endParaRPr lang="en-US" sz="4000" b="1" dirty="0">
              <a:solidFill>
                <a:srgbClr val="F60064"/>
              </a:solidFill>
              <a:latin typeface="Goudy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063" y="1524000"/>
            <a:ext cx="8346299" cy="4525963"/>
          </a:xfrm>
        </p:spPr>
        <p:txBody>
          <a:bodyPr/>
          <a:lstStyle/>
          <a:p>
            <a:pPr lvl="0">
              <a:buClr>
                <a:srgbClr val="F58466"/>
              </a:buClr>
            </a:pPr>
            <a:r>
              <a:rPr lang="en-US" sz="2000" dirty="0" smtClean="0">
                <a:solidFill>
                  <a:schemeClr val="dk1"/>
                </a:solidFill>
              </a:rPr>
              <a:t>Implement provider and nurse education and other strategies to achieve buy-in</a:t>
            </a:r>
            <a:endParaRPr lang="en-US" sz="2000" dirty="0" smtClean="0"/>
          </a:p>
          <a:p>
            <a:pPr>
              <a:buClr>
                <a:srgbClr val="F58466"/>
              </a:buClr>
            </a:pPr>
            <a:r>
              <a:rPr lang="en-US" sz="2000" dirty="0" smtClean="0"/>
              <a:t>Implement standardized protocol processes for induction, labor support management and response to labor and fetal heart rate abnormalities </a:t>
            </a:r>
          </a:p>
          <a:p>
            <a:pPr>
              <a:buClr>
                <a:srgbClr val="F58466"/>
              </a:buClr>
            </a:pPr>
            <a:r>
              <a:rPr lang="en-US" sz="2000" dirty="0" smtClean="0"/>
              <a:t>Implement a cesarean decision checklist for ACOG/SMFM labor guidelines</a:t>
            </a:r>
          </a:p>
          <a:p>
            <a:pPr>
              <a:buClr>
                <a:srgbClr val="F58466"/>
              </a:buClr>
            </a:pPr>
            <a:r>
              <a:rPr lang="en-US" sz="2000" dirty="0" smtClean="0"/>
              <a:t>Implement a decision huddle and/or decision debriefs with appropriate care team to standardize the use of ACOG/SMFM labor guidelines</a:t>
            </a:r>
          </a:p>
          <a:p>
            <a:pPr>
              <a:buClr>
                <a:srgbClr val="F58466"/>
              </a:buClr>
            </a:pPr>
            <a:r>
              <a:rPr lang="en-US" sz="2000" dirty="0" smtClean="0"/>
              <a:t>Implement a workflow process for shared decision making  (decision huddle with provider, nurse and patient to review progress, patient input, risk/benefit and ACOG/SMFM labor guidelines)</a:t>
            </a:r>
          </a:p>
          <a:p>
            <a:pPr>
              <a:buClr>
                <a:srgbClr val="F58466"/>
              </a:buClr>
            </a:pPr>
            <a:r>
              <a:rPr lang="en-US" sz="2000" dirty="0" smtClean="0"/>
              <a:t>Implement standardized patient education promoting vaginal birth strategies</a:t>
            </a:r>
          </a:p>
          <a:p>
            <a:pPr>
              <a:buClr>
                <a:srgbClr val="F58466"/>
              </a:buClr>
            </a:pPr>
            <a:r>
              <a:rPr lang="en-US" sz="2000" dirty="0" smtClean="0"/>
              <a:t>Integrate process to review and share data including provider-level data with clinical team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EF23B2-1968-4158-BBF8-33ADF317223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566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91548"/>
            <a:ext cx="7010400" cy="1143000"/>
          </a:xfrm>
          <a:noFill/>
        </p:spPr>
        <p:txBody>
          <a:bodyPr/>
          <a:lstStyle/>
          <a:p>
            <a:pPr algn="l"/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Process Measures </a:t>
            </a:r>
            <a:r>
              <a:rPr lang="en-US" sz="4000" b="1" dirty="0">
                <a:solidFill>
                  <a:srgbClr val="F58466"/>
                </a:solidFill>
                <a:latin typeface="Goudy Old Style" pitchFamily="18" charset="0"/>
              </a:rPr>
              <a:t/>
            </a:r>
            <a:br>
              <a:rPr lang="en-US" sz="4000" b="1" dirty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sz="2400" b="1" dirty="0">
                <a:solidFill>
                  <a:srgbClr val="F60064"/>
                </a:solidFill>
                <a:latin typeface="Goudy Old Style" pitchFamily="18" charset="0"/>
              </a:rPr>
              <a:t>H</a:t>
            </a:r>
            <a:r>
              <a:rPr lang="en-US" sz="2400" b="1" dirty="0" smtClean="0">
                <a:solidFill>
                  <a:srgbClr val="F60064"/>
                </a:solidFill>
                <a:latin typeface="Goudy Old Style" pitchFamily="18" charset="0"/>
              </a:rPr>
              <a:t>elp </a:t>
            </a:r>
            <a:r>
              <a:rPr lang="en-US" sz="2400" b="1" dirty="0">
                <a:solidFill>
                  <a:srgbClr val="F60064"/>
                </a:solidFill>
                <a:latin typeface="Goudy Old Style" pitchFamily="18" charset="0"/>
              </a:rPr>
              <a:t>you track your implementation </a:t>
            </a:r>
            <a:r>
              <a:rPr lang="en-US" sz="2400" b="1" dirty="0" smtClean="0">
                <a:solidFill>
                  <a:srgbClr val="F60064"/>
                </a:solidFill>
                <a:latin typeface="Goudy Old Style" pitchFamily="18" charset="0"/>
              </a:rPr>
              <a:t>of clinical practices towards culture change</a:t>
            </a:r>
            <a:endParaRPr lang="en-US" sz="2000" dirty="0">
              <a:solidFill>
                <a:srgbClr val="F6006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98637"/>
            <a:ext cx="8229600" cy="1630363"/>
          </a:xfrm>
        </p:spPr>
        <p:txBody>
          <a:bodyPr/>
          <a:lstStyle/>
          <a:p>
            <a:pPr>
              <a:buClr>
                <a:srgbClr val="F58466"/>
              </a:buClr>
            </a:pPr>
            <a:r>
              <a:rPr lang="en-US" sz="2400" dirty="0" smtClean="0"/>
              <a:t>% of providers and nurses receiving standardized  education on ACOG/SMFM labor guidelines, labor management strategies/response for labor challenges, protocols for facilitating decision huddles and/or debriefs </a:t>
            </a:r>
          </a:p>
          <a:p>
            <a:pPr marL="0" indent="0">
              <a:buClr>
                <a:srgbClr val="F58466"/>
              </a:buClr>
              <a:buNone/>
            </a:pPr>
            <a:endParaRPr lang="en-US" sz="2400" dirty="0" smtClean="0"/>
          </a:p>
          <a:p>
            <a:pPr>
              <a:buClr>
                <a:srgbClr val="F58466"/>
              </a:buClr>
              <a:defRPr/>
            </a:pPr>
            <a:r>
              <a:rPr lang="en-US" sz="2400" dirty="0">
                <a:solidFill>
                  <a:prstClr val="black"/>
                </a:solidFill>
              </a:rPr>
              <a:t>% of </a:t>
            </a:r>
            <a:r>
              <a:rPr lang="en-US" sz="2400" dirty="0" smtClean="0">
                <a:solidFill>
                  <a:prstClr val="black"/>
                </a:solidFill>
              </a:rPr>
              <a:t>c/s deliveries among NTSV births meeting ACOG/SMFM criteria for cesarean (based on a random sample deliveries)</a:t>
            </a:r>
          </a:p>
          <a:p>
            <a:pPr lvl="1">
              <a:buClr>
                <a:srgbClr val="F58466"/>
              </a:buClr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NTSV spontaneous labor arrest/labor dystocia/FTP/CPD</a:t>
            </a:r>
          </a:p>
          <a:p>
            <a:pPr lvl="1">
              <a:buClr>
                <a:srgbClr val="F58466"/>
              </a:buClr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NTSV induced labor management</a:t>
            </a:r>
          </a:p>
          <a:p>
            <a:pPr lvl="1">
              <a:buClr>
                <a:srgbClr val="F58466"/>
              </a:buClr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FHR abnormalities </a:t>
            </a:r>
            <a:endParaRPr lang="en-US" sz="2000" dirty="0" smtClean="0"/>
          </a:p>
          <a:p>
            <a:pPr lvl="1">
              <a:buClr>
                <a:srgbClr val="F58466"/>
              </a:buClr>
            </a:pPr>
            <a:endParaRPr lang="en-US" sz="2400" dirty="0" smtClean="0"/>
          </a:p>
          <a:p>
            <a:pPr lvl="1">
              <a:buClr>
                <a:srgbClr val="F58466"/>
              </a:buClr>
            </a:pPr>
            <a:endParaRPr lang="en-US" sz="2400" dirty="0" smtClean="0"/>
          </a:p>
          <a:p>
            <a:pPr>
              <a:buClr>
                <a:srgbClr val="F58466"/>
              </a:buClr>
            </a:pP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EF23B2-1968-4158-BBF8-33ADF317223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91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EF23B2-1968-4158-BBF8-33ADF317223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04800" y="609600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58466"/>
                </a:solidFill>
                <a:effectLst/>
                <a:uLnTx/>
                <a:uFillTx/>
                <a:latin typeface="Goudy Old Style" pitchFamily="18" charset="0"/>
                <a:ea typeface="MS PGothic" pitchFamily="34" charset="-128"/>
              </a:rPr>
              <a:t>Outcome Measures</a:t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58466"/>
                </a:solidFill>
                <a:effectLst/>
                <a:uLnTx/>
                <a:uFillTx/>
                <a:latin typeface="Goudy Old Style" pitchFamily="18" charset="0"/>
                <a:ea typeface="MS PGothic" pitchFamily="34" charset="-128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60064"/>
                </a:solidFill>
                <a:effectLst/>
                <a:uLnTx/>
                <a:uFillTx/>
                <a:latin typeface="Goudy Old Style" pitchFamily="18" charset="0"/>
                <a:ea typeface="MS PGothic" pitchFamily="34" charset="-128"/>
              </a:rPr>
              <a:t>H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60064"/>
                </a:solidFill>
                <a:effectLst/>
                <a:uLnTx/>
                <a:uFillTx/>
                <a:latin typeface="Goudy Old Style" pitchFamily="18" charset="0"/>
                <a:ea typeface="MS PGothic" pitchFamily="34" charset="-128"/>
              </a:rPr>
              <a:t>elp you track your progress towards changing the health status of patients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4800" y="1600200"/>
            <a:ext cx="8077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466"/>
              </a:buClr>
              <a:buSzTx/>
              <a:buFont typeface="Arial" pitchFamily="34" charset="0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46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</a:rPr>
              <a:t>% of participating hospitals at or below the Healthy People Target Rate of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</a:rPr>
              <a:t>24.7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</a:rPr>
              <a:t>C/S delivery rate among NTSV births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466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</a:rPr>
              <a:t>Goal: 70% or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</a:rPr>
              <a:t>greater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466"/>
              </a:buClr>
              <a:buSz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46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</a:rPr>
              <a:t>Overall state C/S delivery rate among NTSV births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466"/>
              </a:buClr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</a:rPr>
              <a:t>Goal: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</a:rPr>
              <a:t>24.7%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</a:rPr>
              <a:t>or lower</a:t>
            </a:r>
          </a:p>
        </p:txBody>
      </p:sp>
    </p:spTree>
    <p:extLst>
      <p:ext uri="{BB962C8B-B14F-4D97-AF65-F5344CB8AC3E}">
        <p14:creationId xmlns:p14="http://schemas.microsoft.com/office/powerpoint/2010/main" val="128956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4000" b="1" dirty="0" smtClean="0">
                <a:solidFill>
                  <a:srgbClr val="F58466"/>
                </a:solidFill>
                <a:latin typeface="Goudy Old Style"/>
                <a:cs typeface="Goudy Old Style"/>
              </a:rPr>
              <a:t>PVB Timeline</a:t>
            </a:r>
            <a:endParaRPr kumimoji="1" lang="ja-JP" altLang="en-US" sz="4000" b="1" dirty="0">
              <a:solidFill>
                <a:srgbClr val="F58466"/>
              </a:solidFill>
              <a:latin typeface="Goudy Old Style"/>
              <a:cs typeface="Goudy Old Style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066800" y="1600200"/>
          <a:ext cx="7315200" cy="3887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75952183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946659564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697100560"/>
                    </a:ext>
                  </a:extLst>
                </a:gridCol>
              </a:tblGrid>
              <a:tr h="50449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July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Sept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5901977"/>
                  </a:ext>
                </a:extLst>
              </a:tr>
              <a:tr h="3153104">
                <a:tc>
                  <a:txBody>
                    <a:bodyPr/>
                    <a:lstStyle/>
                    <a:p>
                      <a:pPr algn="ctr"/>
                      <a:endParaRPr lang="en-US" sz="2400" b="1" dirty="0" smtClean="0"/>
                    </a:p>
                    <a:p>
                      <a:pPr algn="ctr"/>
                      <a:r>
                        <a:rPr lang="en-US" sz="2400" b="1" dirty="0" smtClean="0"/>
                        <a:t>May 4</a:t>
                      </a:r>
                      <a:r>
                        <a:rPr lang="en-US" sz="2400" dirty="0" smtClean="0"/>
                        <a:t>: PVB </a:t>
                      </a:r>
                      <a:r>
                        <a:rPr lang="en-US" sz="2400" dirty="0" smtClean="0">
                          <a:hlinkClick r:id="rId3"/>
                        </a:rPr>
                        <a:t>Launch Call</a:t>
                      </a:r>
                      <a:endParaRPr lang="en-US" sz="2400" dirty="0" smtClean="0"/>
                    </a:p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b="1" dirty="0" smtClean="0"/>
                        <a:t>May 20</a:t>
                      </a:r>
                      <a:r>
                        <a:rPr lang="en-US" sz="2400" dirty="0" smtClean="0"/>
                        <a:t>: OB Virtual </a:t>
                      </a:r>
                    </a:p>
                    <a:p>
                      <a:pPr algn="ctr"/>
                      <a:r>
                        <a:rPr lang="en-US" sz="2400" dirty="0" smtClean="0"/>
                        <a:t>Face-to-Face</a:t>
                      </a:r>
                      <a:r>
                        <a:rPr lang="en-US" sz="2400" baseline="0" dirty="0" smtClean="0"/>
                        <a:t> Meeting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baseline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baseline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baseline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/>
                        <a:t>Jul 27</a:t>
                      </a:r>
                      <a:r>
                        <a:rPr lang="en-US" sz="2400" baseline="0" dirty="0" smtClean="0"/>
                        <a:t>: PVB Webinar, Data Collection Q&amp;A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/>
                        <a:t>Sept 15: </a:t>
                      </a:r>
                      <a:r>
                        <a:rPr lang="en-US" sz="2400" b="0" baseline="0" dirty="0" smtClean="0"/>
                        <a:t>Baseline data due </a:t>
                      </a:r>
                    </a:p>
                    <a:p>
                      <a:pPr algn="ctr"/>
                      <a:endParaRPr lang="en-US" sz="2400" baseline="0" dirty="0" smtClean="0"/>
                    </a:p>
                    <a:p>
                      <a:pPr algn="ctr"/>
                      <a:r>
                        <a:rPr lang="en-US" sz="2400" b="1" baseline="0" dirty="0" smtClean="0"/>
                        <a:t>Sept 28: </a:t>
                      </a:r>
                      <a:r>
                        <a:rPr lang="en-US" sz="2400" b="0" baseline="0" dirty="0" smtClean="0"/>
                        <a:t>Monthly webinars and d</a:t>
                      </a:r>
                      <a:r>
                        <a:rPr lang="en-US" sz="2400" baseline="0" dirty="0" smtClean="0"/>
                        <a:t>ata collection begins</a:t>
                      </a:r>
                    </a:p>
                    <a:p>
                      <a:pPr algn="ctr"/>
                      <a:r>
                        <a:rPr lang="en-US" sz="2400" baseline="0" dirty="0" smtClean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630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185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58466"/>
                </a:solidFill>
                <a:latin typeface="Goudy Old Style" pitchFamily="18" charset="0"/>
              </a:rPr>
              <a:t>PVB Data Forms and Collection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AF8077-2CE4-4A8C-806A-F9B27078C005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3704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3276600" y="4648200"/>
            <a:ext cx="5410200" cy="12954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en-US" sz="2000" dirty="0" smtClean="0">
                <a:solidFill>
                  <a:srgbClr val="898989"/>
                </a:solidFill>
              </a:rPr>
              <a:t>ILPQC OB Face-to-Face Meeting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000" dirty="0" smtClean="0">
                <a:solidFill>
                  <a:srgbClr val="898989"/>
                </a:solidFill>
              </a:rPr>
              <a:t>May 20</a:t>
            </a:r>
            <a:r>
              <a:rPr lang="en-US" altLang="en-US" sz="2000" baseline="30000" dirty="0" smtClean="0">
                <a:solidFill>
                  <a:srgbClr val="898989"/>
                </a:solidFill>
              </a:rPr>
              <a:t>th</a:t>
            </a:r>
            <a:r>
              <a:rPr lang="en-US" altLang="en-US" sz="2000" dirty="0" smtClean="0">
                <a:solidFill>
                  <a:srgbClr val="898989"/>
                </a:solidFill>
              </a:rPr>
              <a:t>, 2020</a:t>
            </a:r>
          </a:p>
        </p:txBody>
      </p:sp>
      <p:sp>
        <p:nvSpPr>
          <p:cNvPr id="15364" name="Title 1"/>
          <p:cNvSpPr>
            <a:spLocks noGrp="1"/>
          </p:cNvSpPr>
          <p:nvPr>
            <p:ph type="ctrTitle"/>
          </p:nvPr>
        </p:nvSpPr>
        <p:spPr>
          <a:xfrm>
            <a:off x="3276600" y="2057409"/>
            <a:ext cx="5638800" cy="1622425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4990"/>
                </a:solidFill>
                <a:latin typeface="Goudy Old Style" panose="02020502050305020303" pitchFamily="18" charset="0"/>
              </a:rPr>
              <a:t>Unpacking the PVB Initiative: Aims, Measures, Data Form &amp; Toolkit</a:t>
            </a:r>
            <a:endParaRPr lang="en-US" altLang="en-US" b="1" dirty="0">
              <a:solidFill>
                <a:srgbClr val="004990"/>
              </a:solidFill>
              <a:latin typeface="Goudy Old Style" panose="02020502050305020303" pitchFamily="18" charset="0"/>
            </a:endParaRPr>
          </a:p>
        </p:txBody>
      </p:sp>
      <p:pic>
        <p:nvPicPr>
          <p:cNvPr id="5" name="Picture 2" descr="https://storage.3.basecamp.com/3098265/buckets/11822810/recordings/2245501231/email/download/BAh7CEkiCGdpZAY6BkVUSSIoZ2lkOi8vYmMzL0Jsb2IvMTc3Mzg0OTY5P2V4cGlyZXNfaW4GOwBUSSIMcHVycG9zZQY7AFRbB0kiCmVtYWlsBjsAVGwrBy-h14VJIg9leHBpcmVzX2F0BjsAVDA=--ae28f58f3b2487fab3f31414c10e63bc96c4931f/AdobeStock_138706505.jpe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136"/>
          <a:stretch/>
        </p:blipFill>
        <p:spPr bwMode="auto">
          <a:xfrm>
            <a:off x="457201" y="1207794"/>
            <a:ext cx="2819399" cy="2956223"/>
          </a:xfrm>
          <a:prstGeom prst="ellipse">
            <a:avLst/>
          </a:prstGeom>
          <a:ln w="57150" cap="rnd">
            <a:solidFill>
              <a:srgbClr val="FF006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88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22268"/>
            <a:ext cx="8229600" cy="1143000"/>
          </a:xfrm>
        </p:spPr>
        <p:txBody>
          <a:bodyPr/>
          <a:lstStyle/>
          <a:p>
            <a:pPr algn="l"/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PVB Data Collection:</a:t>
            </a:r>
            <a:r>
              <a:rPr lang="en-US" sz="3600" b="1" dirty="0" smtClean="0">
                <a:solidFill>
                  <a:srgbClr val="F58466"/>
                </a:solidFill>
                <a:latin typeface="Goudy Old Style" pitchFamily="18" charset="0"/>
              </a:rPr>
              <a:t/>
            </a:r>
            <a:br>
              <a:rPr lang="en-US" sz="3600" b="1" dirty="0" smtClean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sz="3600" b="1" dirty="0" smtClean="0">
                <a:solidFill>
                  <a:srgbClr val="F58466"/>
                </a:solidFill>
                <a:latin typeface="Goudy Old Style" pitchFamily="18" charset="0"/>
              </a:rPr>
              <a:t>  Monthly Random Sample </a:t>
            </a:r>
            <a:br>
              <a:rPr lang="en-US" sz="3600" b="1" dirty="0" smtClean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sz="3600" b="1" dirty="0" smtClean="0">
                <a:solidFill>
                  <a:srgbClr val="F58466"/>
                </a:solidFill>
                <a:latin typeface="Goudy Old Style" pitchFamily="18" charset="0"/>
              </a:rPr>
              <a:t>  of NTSV and Vaginal Births</a:t>
            </a:r>
            <a:endParaRPr lang="en-US" sz="36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696" y="1830393"/>
            <a:ext cx="8229600" cy="4525963"/>
          </a:xfrm>
        </p:spPr>
        <p:txBody>
          <a:bodyPr/>
          <a:lstStyle/>
          <a:p>
            <a:pPr>
              <a:buClr>
                <a:srgbClr val="F58466"/>
              </a:buClr>
            </a:pPr>
            <a:r>
              <a:rPr lang="en-US" dirty="0" smtClean="0"/>
              <a:t>20 </a:t>
            </a:r>
            <a:r>
              <a:rPr lang="en-US" dirty="0"/>
              <a:t>Nulliparous Term Singleton Vertex (NTSV) C-sections per month based on a random stratified </a:t>
            </a:r>
            <a:r>
              <a:rPr lang="en-US" dirty="0" smtClean="0"/>
              <a:t>sample. Data </a:t>
            </a:r>
            <a:r>
              <a:rPr lang="en-US" dirty="0"/>
              <a:t>includes at least:              </a:t>
            </a:r>
            <a:endParaRPr lang="en-US" dirty="0" smtClean="0"/>
          </a:p>
          <a:p>
            <a:pPr lvl="1">
              <a:buClr>
                <a:srgbClr val="F58466"/>
              </a:buClr>
              <a:buFont typeface="Calibri" panose="020F0502020204030204" pitchFamily="34" charset="0"/>
              <a:buChar char="–"/>
            </a:pPr>
            <a:r>
              <a:rPr lang="en-US" dirty="0" smtClean="0"/>
              <a:t>5 </a:t>
            </a:r>
            <a:r>
              <a:rPr lang="en-US" dirty="0"/>
              <a:t>failed inductions            </a:t>
            </a:r>
            <a:endParaRPr lang="en-US" dirty="0" smtClean="0"/>
          </a:p>
          <a:p>
            <a:pPr lvl="1">
              <a:buClr>
                <a:srgbClr val="F58466"/>
              </a:buClr>
              <a:buFont typeface="Calibri" panose="020F0502020204030204" pitchFamily="34" charset="0"/>
              <a:buChar char="–"/>
            </a:pPr>
            <a:r>
              <a:rPr lang="en-US" dirty="0" smtClean="0"/>
              <a:t>5 </a:t>
            </a:r>
            <a:r>
              <a:rPr lang="en-US" dirty="0"/>
              <a:t>labor dystocia/failure to progress               </a:t>
            </a:r>
            <a:endParaRPr lang="en-US" dirty="0" smtClean="0"/>
          </a:p>
          <a:p>
            <a:pPr lvl="1">
              <a:buClr>
                <a:srgbClr val="F58466"/>
              </a:buClr>
              <a:buFont typeface="Calibri" panose="020F0502020204030204" pitchFamily="34" charset="0"/>
              <a:buChar char="–"/>
            </a:pPr>
            <a:r>
              <a:rPr lang="en-US" dirty="0" smtClean="0"/>
              <a:t>5 </a:t>
            </a:r>
            <a:r>
              <a:rPr lang="en-US" dirty="0"/>
              <a:t>FHR concerns/indications</a:t>
            </a:r>
          </a:p>
          <a:p>
            <a:pPr>
              <a:buClr>
                <a:srgbClr val="F58466"/>
              </a:buClr>
            </a:pPr>
            <a:r>
              <a:rPr lang="en-US" dirty="0"/>
              <a:t>10 NTSV Vaginal births per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3A795C-50BE-462B-8B70-BD2F9F6A888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975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3A795C-50BE-462B-8B70-BD2F9F6A888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495800" y="1905000"/>
            <a:ext cx="37338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58466"/>
                </a:solidFill>
                <a:latin typeface="Goudy Old Style" pitchFamily="18" charset="0"/>
              </a:rPr>
              <a:t>Short Monthly Data Form to drive QI change at your hospital</a:t>
            </a:r>
            <a:br>
              <a:rPr lang="en-US" sz="3600" b="1" dirty="0" smtClean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sz="3600" b="1" dirty="0" smtClean="0">
                <a:solidFill>
                  <a:srgbClr val="004990"/>
                </a:solidFill>
                <a:latin typeface="Goudy Old Style" pitchFamily="18" charset="0"/>
              </a:rPr>
              <a:t> </a:t>
            </a:r>
            <a:r>
              <a:rPr lang="en-US" sz="2400" b="1" i="1" dirty="0" smtClean="0">
                <a:solidFill>
                  <a:srgbClr val="004990"/>
                </a:solidFill>
                <a:latin typeface="Goudy Old Style" pitchFamily="18" charset="0"/>
              </a:rPr>
              <a:t>* Only complete color section corresponding to delivery route/indication * </a:t>
            </a:r>
            <a:endParaRPr lang="en-US" sz="3600" b="1" i="1" dirty="0">
              <a:solidFill>
                <a:srgbClr val="004990"/>
              </a:solidFill>
              <a:latin typeface="Goudy Old Style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533400"/>
            <a:ext cx="3505200" cy="44316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169" y="4876800"/>
            <a:ext cx="3455831" cy="9612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7054" y="4495800"/>
            <a:ext cx="3505200" cy="224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80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6019800" cy="1143000"/>
          </a:xfrm>
          <a:noFill/>
        </p:spPr>
        <p:txBody>
          <a:bodyPr/>
          <a:lstStyle/>
          <a:p>
            <a:pPr algn="l"/>
            <a:r>
              <a:rPr lang="en-US" sz="4000" b="1" dirty="0">
                <a:solidFill>
                  <a:srgbClr val="F58466"/>
                </a:solidFill>
                <a:latin typeface="Goudy Old Style" pitchFamily="18" charset="0"/>
              </a:rPr>
              <a:t>Data </a:t>
            </a:r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Form – ILPQC –      C-Section Deliveries part 1/3</a:t>
            </a:r>
            <a:endParaRPr lang="en-US" sz="40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EF23B2-1968-4158-BBF8-33ADF317223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057400"/>
            <a:ext cx="8575726" cy="444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79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EF23B2-1968-4158-BBF8-33ADF317223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6019800" cy="1143000"/>
          </a:xfrm>
          <a:noFill/>
        </p:spPr>
        <p:txBody>
          <a:bodyPr/>
          <a:lstStyle/>
          <a:p>
            <a:pPr algn="l"/>
            <a:r>
              <a:rPr lang="en-US" sz="4000" b="1" dirty="0">
                <a:solidFill>
                  <a:srgbClr val="F58466"/>
                </a:solidFill>
                <a:latin typeface="Goudy Old Style" pitchFamily="18" charset="0"/>
              </a:rPr>
              <a:t>Data </a:t>
            </a:r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Form – ILPQC –      C-Section Deliveries part 2/3</a:t>
            </a:r>
            <a:endParaRPr lang="en-US" sz="40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362200"/>
            <a:ext cx="884331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3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9897"/>
            <a:ext cx="7086600" cy="1143000"/>
          </a:xfrm>
          <a:noFill/>
        </p:spPr>
        <p:txBody>
          <a:bodyPr/>
          <a:lstStyle/>
          <a:p>
            <a:pPr algn="l"/>
            <a:r>
              <a:rPr lang="en-US" sz="4000" b="1" dirty="0">
                <a:solidFill>
                  <a:srgbClr val="F58466"/>
                </a:solidFill>
                <a:latin typeface="Goudy Old Style" pitchFamily="18" charset="0"/>
              </a:rPr>
              <a:t>Data </a:t>
            </a:r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Form – ILPQC – </a:t>
            </a:r>
            <a:b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C-Section Deliveries section 3/3</a:t>
            </a:r>
            <a:endParaRPr lang="en-US" sz="40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EF23B2-1968-4158-BBF8-33ADF317223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057400"/>
            <a:ext cx="8889688" cy="412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19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7"/>
            <a:ext cx="6019800" cy="1143000"/>
          </a:xfrm>
          <a:noFill/>
        </p:spPr>
        <p:txBody>
          <a:bodyPr/>
          <a:lstStyle/>
          <a:p>
            <a:pPr algn="l"/>
            <a:r>
              <a:rPr lang="en-US" sz="4000" b="1" dirty="0">
                <a:solidFill>
                  <a:srgbClr val="F58466"/>
                </a:solidFill>
                <a:latin typeface="Goudy Old Style" pitchFamily="18" charset="0"/>
              </a:rPr>
              <a:t>Data </a:t>
            </a:r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Form – ILPQC – Vaginal deliveries part 1/1</a:t>
            </a:r>
            <a:endParaRPr lang="en-US" sz="40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EF23B2-1968-4158-BBF8-33ADF317223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419877"/>
            <a:ext cx="8066138" cy="530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4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48400" cy="1143000"/>
          </a:xfrm>
        </p:spPr>
        <p:txBody>
          <a:bodyPr/>
          <a:lstStyle/>
          <a:p>
            <a:pPr algn="l"/>
            <a:r>
              <a:rPr lang="en-US" sz="4000" b="1" dirty="0" smtClean="0">
                <a:solidFill>
                  <a:srgbClr val="F58466"/>
                </a:solidFill>
                <a:latin typeface="Goudy Old Style" panose="02020502050305020303" pitchFamily="18" charset="0"/>
              </a:rPr>
              <a:t>Access to </a:t>
            </a:r>
            <a:r>
              <a:rPr lang="en-US" sz="4000" b="1" dirty="0" err="1" smtClean="0">
                <a:solidFill>
                  <a:srgbClr val="F58466"/>
                </a:solidFill>
                <a:latin typeface="Goudy Old Style" panose="02020502050305020303" pitchFamily="18" charset="0"/>
              </a:rPr>
              <a:t>REDCap</a:t>
            </a:r>
            <a:r>
              <a:rPr lang="en-US" sz="4000" b="1" dirty="0" smtClean="0">
                <a:solidFill>
                  <a:srgbClr val="F58466"/>
                </a:solidFill>
                <a:latin typeface="Goudy Old Style" panose="02020502050305020303" pitchFamily="18" charset="0"/>
              </a:rPr>
              <a:t> for PVB Data Collection</a:t>
            </a:r>
            <a:endParaRPr lang="en-US" sz="4000" b="1" dirty="0">
              <a:solidFill>
                <a:srgbClr val="F58466"/>
              </a:solidFill>
              <a:latin typeface="Goudy Old Style" panose="02020502050305020303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4"/>
            <a:ext cx="3962400" cy="4525963"/>
          </a:xfrm>
        </p:spPr>
        <p:txBody>
          <a:bodyPr/>
          <a:lstStyle/>
          <a:p>
            <a:pPr>
              <a:buClr>
                <a:srgbClr val="F58466"/>
              </a:buClr>
            </a:pPr>
            <a:r>
              <a:rPr lang="en-US" dirty="0" smtClean="0"/>
              <a:t>Complete the </a:t>
            </a:r>
            <a:r>
              <a:rPr lang="en-US" dirty="0" smtClean="0">
                <a:hlinkClick r:id="rId2"/>
              </a:rPr>
              <a:t>REDCap Access Form </a:t>
            </a:r>
            <a:r>
              <a:rPr lang="en-US" dirty="0" smtClean="0"/>
              <a:t>for </a:t>
            </a:r>
            <a:r>
              <a:rPr lang="en-US" b="1" dirty="0" smtClean="0"/>
              <a:t>ALL</a:t>
            </a:r>
            <a:r>
              <a:rPr lang="en-US" dirty="0" smtClean="0"/>
              <a:t> members of your team to enable </a:t>
            </a:r>
            <a:r>
              <a:rPr lang="en-US" dirty="0" err="1" smtClean="0"/>
              <a:t>REDCap</a:t>
            </a:r>
            <a:r>
              <a:rPr lang="en-US" dirty="0" smtClean="0"/>
              <a:t> data access/review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B60BB1-7648-402F-9AD9-9270A63B4845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t="13113"/>
          <a:stretch/>
        </p:blipFill>
        <p:spPr>
          <a:xfrm>
            <a:off x="4724400" y="1219200"/>
            <a:ext cx="4114800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57342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rgbClr val="F58466"/>
                </a:solidFill>
                <a:latin typeface="Goudy Old Style" pitchFamily="18" charset="0"/>
              </a:rPr>
              <a:t>PVB Teams</a:t>
            </a:r>
            <a:r>
              <a:rPr lang="en-US" sz="3200" b="1" dirty="0">
                <a:solidFill>
                  <a:srgbClr val="F58466"/>
                </a:solidFill>
                <a:latin typeface="Goudy Old Style" pitchFamily="18" charset="0"/>
              </a:rPr>
              <a:t> </a:t>
            </a:r>
            <a:r>
              <a:rPr lang="en-US" sz="3200" b="1" dirty="0" smtClean="0">
                <a:solidFill>
                  <a:srgbClr val="F58466"/>
                </a:solidFill>
                <a:latin typeface="Goudy Old Style" pitchFamily="18" charset="0"/>
              </a:rPr>
              <a:t/>
            </a:r>
            <a:br>
              <a:rPr lang="en-US" sz="3200" b="1" dirty="0" smtClean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sz="3200" b="1" dirty="0" smtClean="0">
                <a:solidFill>
                  <a:srgbClr val="F58466"/>
                </a:solidFill>
                <a:latin typeface="Goudy Old Style" pitchFamily="18" charset="0"/>
              </a:rPr>
              <a:t>Steps for Data Collection </a:t>
            </a:r>
            <a:endParaRPr lang="en-US" sz="32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15400" cy="4525963"/>
          </a:xfrm>
        </p:spPr>
        <p:txBody>
          <a:bodyPr/>
          <a:lstStyle/>
          <a:p>
            <a:pPr marL="514350" indent="-514350">
              <a:buClr>
                <a:srgbClr val="F58466"/>
              </a:buClr>
              <a:buFont typeface="+mj-lt"/>
              <a:buAutoNum type="arabicPeriod"/>
            </a:pPr>
            <a:r>
              <a:rPr lang="en-US" sz="2600" dirty="0" smtClean="0"/>
              <a:t>Submit team roster if not yet submitted</a:t>
            </a:r>
          </a:p>
          <a:p>
            <a:pPr marL="514350" indent="-514350">
              <a:buClr>
                <a:srgbClr val="F58466"/>
              </a:buClr>
              <a:buFont typeface="+mj-lt"/>
              <a:buAutoNum type="arabicPeriod"/>
            </a:pPr>
            <a:r>
              <a:rPr lang="en-US" sz="2600" dirty="0" smtClean="0"/>
              <a:t>Gain access to </a:t>
            </a:r>
            <a:r>
              <a:rPr lang="en-US" sz="2600" dirty="0" err="1" smtClean="0"/>
              <a:t>REDCap</a:t>
            </a:r>
            <a:r>
              <a:rPr lang="en-US" sz="2600" dirty="0" smtClean="0"/>
              <a:t> to submit data</a:t>
            </a:r>
          </a:p>
          <a:p>
            <a:pPr lvl="1" indent="-342900">
              <a:buClr>
                <a:srgbClr val="F58466"/>
              </a:buClr>
            </a:pPr>
            <a:r>
              <a:rPr lang="en-US" sz="2000" dirty="0" smtClean="0"/>
              <a:t>Submit </a:t>
            </a:r>
            <a:r>
              <a:rPr lang="en-US" sz="2000" dirty="0" err="1" smtClean="0">
                <a:hlinkClick r:id="rId3"/>
              </a:rPr>
              <a:t>REDCap</a:t>
            </a:r>
            <a:r>
              <a:rPr lang="en-US" sz="2000" dirty="0" smtClean="0">
                <a:hlinkClick r:id="rId3"/>
              </a:rPr>
              <a:t> access form </a:t>
            </a:r>
            <a:r>
              <a:rPr lang="en-US" sz="2000" dirty="0" smtClean="0"/>
              <a:t>if you haven’t yet</a:t>
            </a:r>
          </a:p>
          <a:p>
            <a:pPr marL="514350" indent="-514350">
              <a:buClr>
                <a:srgbClr val="F58466"/>
              </a:buClr>
              <a:buFont typeface="+mj-lt"/>
              <a:buAutoNum type="arabicPeriod"/>
            </a:pPr>
            <a:r>
              <a:rPr lang="en-US" sz="2600" b="1" u="sng" dirty="0" smtClean="0"/>
              <a:t>July 27</a:t>
            </a:r>
            <a:r>
              <a:rPr lang="en-US" sz="2600" b="1" u="sng" baseline="30000" dirty="0" smtClean="0"/>
              <a:t>th</a:t>
            </a:r>
            <a:r>
              <a:rPr lang="en-US" sz="2600" b="1" u="sng" dirty="0" smtClean="0"/>
              <a:t> </a:t>
            </a:r>
            <a:r>
              <a:rPr lang="en-US" sz="2600" dirty="0" smtClean="0"/>
              <a:t>Webinar-Data Collection Q&amp;A</a:t>
            </a:r>
            <a:endParaRPr lang="en-US" sz="2600" dirty="0"/>
          </a:p>
          <a:p>
            <a:pPr marL="514350" indent="-514350">
              <a:buClr>
                <a:srgbClr val="F58466"/>
              </a:buClr>
              <a:buFont typeface="+mj-lt"/>
              <a:buAutoNum type="arabicPeriod"/>
            </a:pPr>
            <a:r>
              <a:rPr lang="en-US" sz="2600" b="1" dirty="0" smtClean="0"/>
              <a:t>Baseline </a:t>
            </a:r>
            <a:r>
              <a:rPr lang="en-US" sz="2600" b="1" dirty="0"/>
              <a:t>data </a:t>
            </a:r>
            <a:r>
              <a:rPr lang="en-US" sz="2600" dirty="0"/>
              <a:t>collection (January – March 2020) submitted into </a:t>
            </a:r>
            <a:r>
              <a:rPr lang="en-US" sz="2600" dirty="0" err="1"/>
              <a:t>REDCap</a:t>
            </a:r>
            <a:r>
              <a:rPr lang="en-US" sz="2600" dirty="0"/>
              <a:t> by </a:t>
            </a:r>
            <a:r>
              <a:rPr lang="en-US" sz="2600" b="1" u="sng" dirty="0"/>
              <a:t>September </a:t>
            </a:r>
            <a:r>
              <a:rPr lang="en-US" sz="2600" b="1" u="sng" dirty="0" smtClean="0"/>
              <a:t>15</a:t>
            </a:r>
            <a:r>
              <a:rPr lang="en-US" sz="2600" b="1" u="sng" baseline="30000" dirty="0" smtClean="0"/>
              <a:t>th</a:t>
            </a:r>
            <a:endParaRPr lang="en-US" sz="2600" dirty="0" smtClean="0"/>
          </a:p>
          <a:p>
            <a:pPr marL="514350" indent="-514350">
              <a:buClr>
                <a:srgbClr val="F58466"/>
              </a:buClr>
              <a:buFont typeface="+mj-lt"/>
              <a:buAutoNum type="arabicPeriod"/>
            </a:pPr>
            <a:r>
              <a:rPr lang="en-US" sz="2600" dirty="0" smtClean="0"/>
              <a:t>PVB </a:t>
            </a:r>
            <a:r>
              <a:rPr lang="en-US" sz="2600" dirty="0"/>
              <a:t>monthly webinars start </a:t>
            </a:r>
            <a:r>
              <a:rPr lang="en-US" sz="2600" b="1" u="sng" dirty="0" smtClean="0"/>
              <a:t>September 28</a:t>
            </a:r>
            <a:r>
              <a:rPr lang="en-US" sz="2600" b="1" u="sng" baseline="30000" dirty="0" smtClean="0"/>
              <a:t>th</a:t>
            </a:r>
            <a:r>
              <a:rPr lang="en-US" sz="2600" b="1" u="sng" dirty="0" smtClean="0"/>
              <a:t> </a:t>
            </a:r>
          </a:p>
          <a:p>
            <a:pPr marL="514350" indent="-514350">
              <a:buClr>
                <a:srgbClr val="F58466"/>
              </a:buClr>
              <a:buFont typeface="+mj-lt"/>
              <a:buAutoNum type="arabicPeriod"/>
            </a:pPr>
            <a:r>
              <a:rPr lang="en-US" sz="2600" dirty="0" smtClean="0"/>
              <a:t>September 2020 monthly data due by </a:t>
            </a:r>
            <a:r>
              <a:rPr lang="en-US" sz="2600" b="1" u="sng" dirty="0" smtClean="0"/>
              <a:t>October 15</a:t>
            </a:r>
            <a:r>
              <a:rPr lang="en-US" sz="2600" b="1" u="sng" baseline="30000" dirty="0" smtClean="0"/>
              <a:t>th</a:t>
            </a:r>
            <a:r>
              <a:rPr lang="en-US" sz="2600" b="1" u="sng" dirty="0" smtClean="0"/>
              <a:t> </a:t>
            </a:r>
            <a:endParaRPr lang="en-US" sz="2600" b="1" u="sng" dirty="0"/>
          </a:p>
          <a:p>
            <a:pPr marL="514350" indent="-514350">
              <a:buClr>
                <a:srgbClr val="F58466"/>
              </a:buClr>
              <a:buFont typeface="+mj-lt"/>
              <a:buAutoNum type="arabicPeriod"/>
            </a:pPr>
            <a:r>
              <a:rPr lang="en-US" sz="2600" dirty="0" smtClean="0"/>
              <a:t>Please reach out to </a:t>
            </a:r>
            <a:r>
              <a:rPr lang="en-US" sz="2600" dirty="0" smtClean="0">
                <a:hlinkClick r:id="rId4"/>
              </a:rPr>
              <a:t>info@ilpqc.org</a:t>
            </a:r>
            <a:r>
              <a:rPr lang="en-US" sz="2600" dirty="0" smtClean="0"/>
              <a:t> with any questions or special circumstances</a:t>
            </a:r>
          </a:p>
          <a:p>
            <a:pPr>
              <a:buClr>
                <a:srgbClr val="F58466"/>
              </a:buClr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5949740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58466"/>
                </a:solidFill>
                <a:latin typeface="Goudy Old Style" pitchFamily="18" charset="0"/>
              </a:rPr>
              <a:t>PVB Toolkit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Created with national resources/guidance and resources from CMQCC &amp; FPQC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AF8077-2CE4-4A8C-806A-F9B27078C005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74949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6360"/>
            <a:ext cx="6629400" cy="1132840"/>
          </a:xfrm>
        </p:spPr>
        <p:txBody>
          <a:bodyPr/>
          <a:lstStyle/>
          <a:p>
            <a:pPr algn="l"/>
            <a:r>
              <a:rPr lang="en-US" sz="2800" b="1" dirty="0">
                <a:solidFill>
                  <a:srgbClr val="F58466"/>
                </a:solidFill>
                <a:latin typeface="Goudy Old Style" pitchFamily="18" charset="0"/>
              </a:rPr>
              <a:t>C</a:t>
            </a:r>
            <a:r>
              <a:rPr lang="en-US" sz="2800" b="1" dirty="0" smtClean="0">
                <a:solidFill>
                  <a:srgbClr val="F58466"/>
                </a:solidFill>
                <a:latin typeface="Goudy Old Style" pitchFamily="18" charset="0"/>
              </a:rPr>
              <a:t>urrent Tools/Responses Available </a:t>
            </a:r>
            <a:r>
              <a:rPr lang="en-US" sz="2800" b="1" dirty="0">
                <a:solidFill>
                  <a:srgbClr val="F58466"/>
                </a:solidFill>
                <a:latin typeface="Goudy Old Style" pitchFamily="18" charset="0"/>
              </a:rPr>
              <a:t>to </a:t>
            </a:r>
            <a:r>
              <a:rPr lang="en-US" sz="2800" b="1" dirty="0" smtClean="0">
                <a:solidFill>
                  <a:srgbClr val="F58466"/>
                </a:solidFill>
                <a:latin typeface="Goudy Old Style" pitchFamily="18" charset="0"/>
              </a:rPr>
              <a:t>Staff </a:t>
            </a:r>
            <a:r>
              <a:rPr lang="en-US" sz="2800" b="1" dirty="0">
                <a:solidFill>
                  <a:srgbClr val="F58466"/>
                </a:solidFill>
                <a:latin typeface="Goudy Old Style" pitchFamily="18" charset="0"/>
              </a:rPr>
              <a:t>for </a:t>
            </a:r>
            <a:r>
              <a:rPr lang="en-US" sz="2800" b="1" dirty="0" smtClean="0">
                <a:solidFill>
                  <a:srgbClr val="F58466"/>
                </a:solidFill>
                <a:latin typeface="Goudy Old Style" pitchFamily="18" charset="0"/>
              </a:rPr>
              <a:t>Labor Support</a:t>
            </a:r>
            <a:endParaRPr lang="en-US" sz="28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EF23B2-1968-4158-BBF8-33ADF317223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992549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048000" y="652780"/>
            <a:ext cx="3305355" cy="853280"/>
          </a:xfrm>
          <a:prstGeom prst="roundRect">
            <a:avLst/>
          </a:prstGeom>
          <a:solidFill>
            <a:srgbClr val="0049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PVB Readiness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Survey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Results: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52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Teams Reporting</a:t>
            </a:r>
          </a:p>
        </p:txBody>
      </p:sp>
    </p:spTree>
    <p:extLst>
      <p:ext uri="{BB962C8B-B14F-4D97-AF65-F5344CB8AC3E}">
        <p14:creationId xmlns:p14="http://schemas.microsoft.com/office/powerpoint/2010/main" val="2432932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41960" y="2286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Overview</a:t>
            </a:r>
          </a:p>
        </p:txBody>
      </p:sp>
      <p:sp>
        <p:nvSpPr>
          <p:cNvPr id="16387" name="Content Placeholder 3"/>
          <p:cNvSpPr>
            <a:spLocks noGrp="1"/>
          </p:cNvSpPr>
          <p:nvPr>
            <p:ph idx="1"/>
          </p:nvPr>
        </p:nvSpPr>
        <p:spPr>
          <a:xfrm>
            <a:off x="441960" y="1386840"/>
            <a:ext cx="8229600" cy="3124200"/>
          </a:xfrm>
        </p:spPr>
        <p:txBody>
          <a:bodyPr/>
          <a:lstStyle/>
          <a:p>
            <a:pPr eaLnBrk="1" hangingPunct="1">
              <a:buClr>
                <a:srgbClr val="F58466"/>
              </a:buClr>
            </a:pPr>
            <a:r>
              <a:rPr lang="en-US" altLang="en-US" sz="3600" dirty="0" smtClean="0"/>
              <a:t>PVB Aims</a:t>
            </a:r>
          </a:p>
          <a:p>
            <a:pPr eaLnBrk="1" hangingPunct="1">
              <a:buClr>
                <a:srgbClr val="F58466"/>
              </a:buClr>
            </a:pPr>
            <a:r>
              <a:rPr lang="en-US" altLang="en-US" sz="3600" dirty="0" smtClean="0"/>
              <a:t>PVB Measures</a:t>
            </a:r>
            <a:endParaRPr lang="en-US" altLang="en-US" sz="3600" dirty="0"/>
          </a:p>
          <a:p>
            <a:pPr eaLnBrk="1" hangingPunct="1">
              <a:buClr>
                <a:srgbClr val="F58466"/>
              </a:buClr>
            </a:pPr>
            <a:r>
              <a:rPr lang="en-US" altLang="en-US" sz="3600" dirty="0" smtClean="0"/>
              <a:t>PVB Data Form</a:t>
            </a:r>
          </a:p>
          <a:p>
            <a:pPr eaLnBrk="1" hangingPunct="1">
              <a:buClr>
                <a:srgbClr val="F58466"/>
              </a:buClr>
            </a:pPr>
            <a:r>
              <a:rPr lang="en-US" altLang="en-US" sz="3600" dirty="0" smtClean="0"/>
              <a:t>PVB Toolkit</a:t>
            </a:r>
          </a:p>
        </p:txBody>
      </p:sp>
    </p:spTree>
    <p:extLst>
      <p:ext uri="{BB962C8B-B14F-4D97-AF65-F5344CB8AC3E}">
        <p14:creationId xmlns:p14="http://schemas.microsoft.com/office/powerpoint/2010/main" val="378844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38760"/>
            <a:ext cx="6629400" cy="1132840"/>
          </a:xfrm>
        </p:spPr>
        <p:txBody>
          <a:bodyPr/>
          <a:lstStyle/>
          <a:p>
            <a:pPr algn="l"/>
            <a:r>
              <a:rPr lang="en-US" sz="2800" b="1" dirty="0" smtClean="0">
                <a:solidFill>
                  <a:srgbClr val="F58466"/>
                </a:solidFill>
                <a:latin typeface="Goudy Old Style" pitchFamily="18" charset="0"/>
              </a:rPr>
              <a:t>Methods Currently </a:t>
            </a:r>
            <a:r>
              <a:rPr lang="en-US" sz="2800" b="1" dirty="0">
                <a:solidFill>
                  <a:srgbClr val="F58466"/>
                </a:solidFill>
                <a:latin typeface="Goudy Old Style" pitchFamily="18" charset="0"/>
              </a:rPr>
              <a:t>used to </a:t>
            </a:r>
            <a:r>
              <a:rPr lang="en-US" sz="2800" b="1" dirty="0" smtClean="0">
                <a:solidFill>
                  <a:srgbClr val="F58466"/>
                </a:solidFill>
                <a:latin typeface="Goudy Old Style" pitchFamily="18" charset="0"/>
              </a:rPr>
              <a:t>Make </a:t>
            </a:r>
            <a:r>
              <a:rPr lang="en-US" sz="2800" b="1" dirty="0">
                <a:solidFill>
                  <a:srgbClr val="F58466"/>
                </a:solidFill>
                <a:latin typeface="Goudy Old Style" pitchFamily="18" charset="0"/>
              </a:rPr>
              <a:t>D</a:t>
            </a:r>
            <a:r>
              <a:rPr lang="en-US" sz="2800" b="1" dirty="0" smtClean="0">
                <a:solidFill>
                  <a:srgbClr val="F58466"/>
                </a:solidFill>
                <a:latin typeface="Goudy Old Style" pitchFamily="18" charset="0"/>
              </a:rPr>
              <a:t>ecisions </a:t>
            </a:r>
            <a:r>
              <a:rPr lang="en-US" sz="2800" b="1" dirty="0">
                <a:solidFill>
                  <a:srgbClr val="F58466"/>
                </a:solidFill>
                <a:latin typeface="Goudy Old Style" pitchFamily="18" charset="0"/>
              </a:rPr>
              <a:t>around </a:t>
            </a:r>
            <a:r>
              <a:rPr lang="en-US" sz="2800" b="1" dirty="0" smtClean="0">
                <a:solidFill>
                  <a:srgbClr val="F58466"/>
                </a:solidFill>
                <a:latin typeface="Goudy Old Style" pitchFamily="18" charset="0"/>
              </a:rPr>
              <a:t>Cesarean Deliveries </a:t>
            </a:r>
            <a:r>
              <a:rPr lang="en-US" sz="2800" b="1" u="sng" dirty="0" smtClean="0">
                <a:solidFill>
                  <a:srgbClr val="F58466"/>
                </a:solidFill>
                <a:latin typeface="Goudy Old Style" pitchFamily="18" charset="0"/>
              </a:rPr>
              <a:t>After </a:t>
            </a:r>
            <a:r>
              <a:rPr lang="en-US" sz="2800" b="1" u="sng" dirty="0">
                <a:solidFill>
                  <a:srgbClr val="F58466"/>
                </a:solidFill>
                <a:latin typeface="Goudy Old Style" pitchFamily="18" charset="0"/>
              </a:rPr>
              <a:t>a </a:t>
            </a:r>
            <a:r>
              <a:rPr lang="en-US" sz="2800" b="1" u="sng" dirty="0" smtClean="0">
                <a:solidFill>
                  <a:srgbClr val="F58466"/>
                </a:solidFill>
                <a:latin typeface="Goudy Old Style" pitchFamily="18" charset="0"/>
              </a:rPr>
              <a:t>Failed Induction</a:t>
            </a:r>
            <a:endParaRPr lang="en-US" sz="2800" b="1" u="sng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EF23B2-1968-4158-BBF8-33ADF317223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573517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28081" y="5387987"/>
            <a:ext cx="3305355" cy="853280"/>
          </a:xfrm>
          <a:prstGeom prst="roundRect">
            <a:avLst/>
          </a:prstGeom>
          <a:solidFill>
            <a:srgbClr val="0049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PVB Readiness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Survey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Results: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52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Teams Reporting</a:t>
            </a:r>
          </a:p>
        </p:txBody>
      </p:sp>
    </p:spTree>
    <p:extLst>
      <p:ext uri="{BB962C8B-B14F-4D97-AF65-F5344CB8AC3E}">
        <p14:creationId xmlns:p14="http://schemas.microsoft.com/office/powerpoint/2010/main" val="10658756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38760"/>
            <a:ext cx="6629400" cy="1132840"/>
          </a:xfrm>
        </p:spPr>
        <p:txBody>
          <a:bodyPr/>
          <a:lstStyle/>
          <a:p>
            <a:pPr algn="l"/>
            <a:r>
              <a:rPr lang="en-US" sz="2800" b="1" dirty="0">
                <a:solidFill>
                  <a:srgbClr val="F58466"/>
                </a:solidFill>
                <a:latin typeface="Goudy Old Style" pitchFamily="18" charset="0"/>
              </a:rPr>
              <a:t>Methods </a:t>
            </a:r>
            <a:r>
              <a:rPr lang="en-US" sz="2800" b="1" dirty="0" smtClean="0">
                <a:solidFill>
                  <a:srgbClr val="F58466"/>
                </a:solidFill>
                <a:latin typeface="Goudy Old Style" pitchFamily="18" charset="0"/>
              </a:rPr>
              <a:t>Currently </a:t>
            </a:r>
            <a:r>
              <a:rPr lang="en-US" sz="2800" b="1" dirty="0">
                <a:solidFill>
                  <a:srgbClr val="F58466"/>
                </a:solidFill>
                <a:latin typeface="Goudy Old Style" pitchFamily="18" charset="0"/>
              </a:rPr>
              <a:t>used to Make Decisions around Cesarean Deliveries </a:t>
            </a:r>
            <a:r>
              <a:rPr lang="en-US" sz="2800" b="1" dirty="0" smtClean="0">
                <a:solidFill>
                  <a:srgbClr val="F58466"/>
                </a:solidFill>
                <a:latin typeface="Goudy Old Style" pitchFamily="18" charset="0"/>
              </a:rPr>
              <a:t>for </a:t>
            </a:r>
            <a:r>
              <a:rPr lang="en-US" sz="2800" b="1" u="sng" dirty="0">
                <a:solidFill>
                  <a:srgbClr val="F58466"/>
                </a:solidFill>
                <a:latin typeface="Goudy Old Style" pitchFamily="18" charset="0"/>
              </a:rPr>
              <a:t>L</a:t>
            </a:r>
            <a:r>
              <a:rPr lang="en-US" sz="2800" b="1" u="sng" dirty="0" smtClean="0">
                <a:solidFill>
                  <a:srgbClr val="F58466"/>
                </a:solidFill>
                <a:latin typeface="Goudy Old Style" pitchFamily="18" charset="0"/>
              </a:rPr>
              <a:t>abor </a:t>
            </a:r>
            <a:r>
              <a:rPr lang="en-US" sz="2800" b="1" u="sng" dirty="0">
                <a:solidFill>
                  <a:srgbClr val="F58466"/>
                </a:solidFill>
                <a:latin typeface="Goudy Old Style" pitchFamily="18" charset="0"/>
              </a:rPr>
              <a:t>C</a:t>
            </a:r>
            <a:r>
              <a:rPr lang="en-US" sz="2800" b="1" u="sng" dirty="0" smtClean="0">
                <a:solidFill>
                  <a:srgbClr val="F58466"/>
                </a:solidFill>
                <a:latin typeface="Goudy Old Style" pitchFamily="18" charset="0"/>
              </a:rPr>
              <a:t>omplications in the </a:t>
            </a:r>
            <a:r>
              <a:rPr lang="en-US" sz="2800" b="1" u="sng" dirty="0">
                <a:solidFill>
                  <a:srgbClr val="F58466"/>
                </a:solidFill>
                <a:latin typeface="Goudy Old Style" pitchFamily="18" charset="0"/>
              </a:rPr>
              <a:t>S</a:t>
            </a:r>
            <a:r>
              <a:rPr lang="en-US" sz="2800" b="1" u="sng" dirty="0" smtClean="0">
                <a:solidFill>
                  <a:srgbClr val="F58466"/>
                </a:solidFill>
                <a:latin typeface="Goudy Old Style" pitchFamily="18" charset="0"/>
              </a:rPr>
              <a:t>econd Stage</a:t>
            </a:r>
            <a:endParaRPr lang="en-US" sz="2800" b="1" u="sng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EF23B2-1968-4158-BBF8-33ADF317223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554905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2426" y="5506347"/>
            <a:ext cx="3305355" cy="853280"/>
          </a:xfrm>
          <a:prstGeom prst="roundRect">
            <a:avLst/>
          </a:prstGeom>
          <a:solidFill>
            <a:srgbClr val="0049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PVB Readiness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Survey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Results: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52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Teams Reporting</a:t>
            </a:r>
          </a:p>
        </p:txBody>
      </p:sp>
    </p:spTree>
    <p:extLst>
      <p:ext uri="{BB962C8B-B14F-4D97-AF65-F5344CB8AC3E}">
        <p14:creationId xmlns:p14="http://schemas.microsoft.com/office/powerpoint/2010/main" val="3114803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38760"/>
            <a:ext cx="6629400" cy="1132840"/>
          </a:xfrm>
        </p:spPr>
        <p:txBody>
          <a:bodyPr/>
          <a:lstStyle/>
          <a:p>
            <a:pPr algn="l"/>
            <a:r>
              <a:rPr lang="en-US" sz="2800" b="1" dirty="0">
                <a:solidFill>
                  <a:srgbClr val="F58466"/>
                </a:solidFill>
                <a:latin typeface="Goudy Old Style" pitchFamily="18" charset="0"/>
              </a:rPr>
              <a:t>Methods Currently used to Make Decisions around Cesarean Deliveries for </a:t>
            </a:r>
            <a:r>
              <a:rPr lang="en-US" sz="2800" b="1" u="sng" dirty="0" smtClean="0">
                <a:solidFill>
                  <a:srgbClr val="F58466"/>
                </a:solidFill>
                <a:latin typeface="Goudy Old Style" pitchFamily="18" charset="0"/>
              </a:rPr>
              <a:t>Fetal Heart Rate Concerns</a:t>
            </a:r>
            <a:endParaRPr lang="en-US" sz="2800" b="1" u="sng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EF23B2-1968-4158-BBF8-33ADF317223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82859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25940" y="5501483"/>
            <a:ext cx="3305355" cy="853280"/>
          </a:xfrm>
          <a:prstGeom prst="roundRect">
            <a:avLst/>
          </a:prstGeom>
          <a:solidFill>
            <a:srgbClr val="0049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PVB Readiness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Survey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Results: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52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Teams Reporting</a:t>
            </a:r>
          </a:p>
        </p:txBody>
      </p:sp>
    </p:spTree>
    <p:extLst>
      <p:ext uri="{BB962C8B-B14F-4D97-AF65-F5344CB8AC3E}">
        <p14:creationId xmlns:p14="http://schemas.microsoft.com/office/powerpoint/2010/main" val="36020216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715001"/>
            <a:ext cx="9143999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5943600" cy="1143000"/>
          </a:xfrm>
        </p:spPr>
        <p:txBody>
          <a:bodyPr/>
          <a:lstStyle/>
          <a:p>
            <a:pPr algn="l"/>
            <a:r>
              <a:rPr kumimoji="1" lang="en-US" sz="4000" b="1" dirty="0">
                <a:solidFill>
                  <a:srgbClr val="F58466"/>
                </a:solidFill>
                <a:latin typeface="Goudy Old Style"/>
                <a:cs typeface="Goudy Old Style"/>
              </a:rPr>
              <a:t>Promoting Vaginal Birth Toolkit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41437"/>
            <a:ext cx="8229601" cy="4525963"/>
          </a:xfrm>
        </p:spPr>
        <p:txBody>
          <a:bodyPr/>
          <a:lstStyle/>
          <a:p>
            <a:r>
              <a:rPr lang="en-US" sz="1800" dirty="0" smtClean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Initiative Resources </a:t>
            </a:r>
            <a:r>
              <a:rPr lang="en-US" sz="1800" b="1" u="sng" dirty="0" smtClean="0">
                <a:solidFill>
                  <a:srgbClr val="004990"/>
                </a:solidFill>
              </a:rPr>
              <a:t>*10 Steps to Getting Started with PVB*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Promoting Vaginal Birth Slide Set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National Guidance: AIM Bundle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National Guidance: ACOG  Committee Opinions/Practice Advisories and AWOHNN Statements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Creating Clinical Culture Change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1400" dirty="0" smtClean="0"/>
              <a:t>Building a Strong QI Team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1400" dirty="0" smtClean="0"/>
              <a:t>Provider/Nurse Education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1400" dirty="0" smtClean="0"/>
              <a:t>Patient Education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1400" dirty="0" smtClean="0"/>
              <a:t>Clinical Care team Debrief/Huddles and SHARED decision making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Labor Management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1400" dirty="0" smtClean="0"/>
              <a:t>Algorithms for stages of labor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1400" dirty="0" smtClean="0"/>
              <a:t>Labor </a:t>
            </a:r>
            <a:r>
              <a:rPr lang="en-US" sz="1400" dirty="0"/>
              <a:t>management support and response to labor challenges </a:t>
            </a:r>
            <a:endParaRPr lang="en-US" sz="1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Standardization of Policy, Protocols, &amp; Algorithms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1400" dirty="0"/>
              <a:t>Inductions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1400" dirty="0"/>
              <a:t>Labor Challenges/Dystocia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1400" dirty="0"/>
              <a:t>Fetal Intolerance 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EF23B2-1968-4158-BBF8-33ADF317223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  <p:pic>
        <p:nvPicPr>
          <p:cNvPr id="6" name="Picture 5" descr="Clipart - Cartable à anneaux / Binder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800" y="3319922"/>
            <a:ext cx="1295399" cy="231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336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A795C-50BE-462B-8B70-BD2F9F6A8888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638800" y="1676400"/>
            <a:ext cx="3276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kumimoji="1" lang="en-US" sz="4000" b="1" dirty="0" smtClean="0">
                <a:solidFill>
                  <a:srgbClr val="F58466"/>
                </a:solidFill>
                <a:latin typeface="Goudy Old Style"/>
                <a:cs typeface="Goudy Old Style"/>
              </a:rPr>
              <a:t>10 Steps to Getting Started with </a:t>
            </a:r>
          </a:p>
          <a:p>
            <a:r>
              <a:rPr kumimoji="1" lang="en-US" sz="4000" b="1" dirty="0" smtClean="0">
                <a:solidFill>
                  <a:srgbClr val="F58466"/>
                </a:solidFill>
                <a:latin typeface="Goudy Old Style"/>
                <a:cs typeface="Goudy Old Style"/>
              </a:rPr>
              <a:t>PVB</a:t>
            </a:r>
            <a:endParaRPr kumimoji="1" lang="en-US" sz="4000" b="1" dirty="0">
              <a:solidFill>
                <a:srgbClr val="F58466"/>
              </a:solidFill>
              <a:latin typeface="Goudy Old Style"/>
              <a:cs typeface="Goudy Old Style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461" y="299384"/>
            <a:ext cx="4936276" cy="62395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756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69D82-D690-4055-BA0B-71459BE6AA19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53238"/>
            <a:ext cx="3221775" cy="3396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676400"/>
            <a:ext cx="2953500" cy="39217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0738" y="2549128"/>
            <a:ext cx="3104850" cy="41544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3673" y="2549128"/>
            <a:ext cx="3016753" cy="4122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49357" y="209212"/>
            <a:ext cx="44958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kumimoji="1" lang="en-US" sz="4000" b="1" dirty="0" smtClean="0">
                <a:solidFill>
                  <a:srgbClr val="F58466"/>
                </a:solidFill>
                <a:latin typeface="Goudy Old Style"/>
                <a:cs typeface="Goudy Old Style"/>
              </a:rPr>
              <a:t>National Guidance </a:t>
            </a:r>
            <a:endParaRPr kumimoji="1" lang="en-US" sz="4000" b="1" dirty="0">
              <a:solidFill>
                <a:srgbClr val="F58466"/>
              </a:solidFill>
              <a:latin typeface="Goudy Old Style"/>
              <a:cs typeface="Goudy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28719006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69D82-D690-4055-BA0B-71459BE6AA19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86206"/>
            <a:ext cx="4656900" cy="5870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5181600" y="1447800"/>
            <a:ext cx="3200401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CMQCC Pre-c/s Checklist for Labor Dystocia or Failed Induction helps ensure </a:t>
            </a:r>
            <a:r>
              <a:rPr lang="en-US" sz="2800" b="1" dirty="0" smtClean="0">
                <a:solidFill>
                  <a:srgbClr val="004990"/>
                </a:solidFill>
              </a:rPr>
              <a:t>ACOG/SMFM Criteria</a:t>
            </a:r>
          </a:p>
          <a:p>
            <a:pPr marL="0" indent="0" algn="ctr">
              <a:buNone/>
            </a:pPr>
            <a:r>
              <a:rPr lang="en-US" sz="2800" dirty="0"/>
              <a:t>for c/s is met </a:t>
            </a:r>
          </a:p>
        </p:txBody>
      </p:sp>
    </p:spTree>
    <p:extLst>
      <p:ext uri="{BB962C8B-B14F-4D97-AF65-F5344CB8AC3E}">
        <p14:creationId xmlns:p14="http://schemas.microsoft.com/office/powerpoint/2010/main" val="8228845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69D82-D690-4055-BA0B-71459BE6AA19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85800"/>
            <a:ext cx="6184199" cy="52220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653" y="5860870"/>
            <a:ext cx="1652991" cy="7179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1380067"/>
            <a:ext cx="3409932" cy="36893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3642252"/>
            <a:ext cx="4050955" cy="3108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" y="76200"/>
            <a:ext cx="6324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kumimoji="1" lang="en-US" sz="4000" b="1" dirty="0" smtClean="0">
                <a:solidFill>
                  <a:srgbClr val="F58466"/>
                </a:solidFill>
                <a:latin typeface="Goudy Old Style"/>
                <a:cs typeface="Goudy Old Style"/>
              </a:rPr>
              <a:t>Provider &amp; Nurse Education</a:t>
            </a:r>
            <a:endParaRPr kumimoji="1" lang="en-US" sz="4000" b="1" dirty="0">
              <a:solidFill>
                <a:srgbClr val="F58466"/>
              </a:solidFill>
              <a:latin typeface="Goudy Old Style"/>
              <a:cs typeface="Goudy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9727061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69D82-D690-4055-BA0B-71459BE6AA19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76200"/>
            <a:ext cx="6324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kumimoji="1" lang="en-US" sz="4000" b="1" dirty="0" smtClean="0">
                <a:solidFill>
                  <a:srgbClr val="F58466"/>
                </a:solidFill>
                <a:latin typeface="Goudy Old Style"/>
                <a:cs typeface="Goudy Old Style"/>
              </a:rPr>
              <a:t>Patient Education Resources</a:t>
            </a:r>
            <a:endParaRPr kumimoji="1" lang="en-US" sz="4000" b="1" dirty="0">
              <a:solidFill>
                <a:srgbClr val="F58466"/>
              </a:solidFill>
              <a:latin typeface="Goudy Old Style"/>
              <a:cs typeface="Goudy Old Style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43000"/>
            <a:ext cx="2775619" cy="3595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0055" y="1295400"/>
            <a:ext cx="3559875" cy="42974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8425" y="2441532"/>
            <a:ext cx="3196025" cy="353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0890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8862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4942644"/>
            <a:ext cx="9144000" cy="1915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rved Up Ribbon 1"/>
          <p:cNvSpPr/>
          <p:nvPr/>
        </p:nvSpPr>
        <p:spPr>
          <a:xfrm>
            <a:off x="76200" y="3261695"/>
            <a:ext cx="9067800" cy="1295400"/>
          </a:xfrm>
          <a:prstGeom prst="ellipseRibbon2">
            <a:avLst>
              <a:gd name="adj1" fmla="val 50077"/>
              <a:gd name="adj2" fmla="val 55689"/>
              <a:gd name="adj3" fmla="val 30688"/>
            </a:avLst>
          </a:prstGeom>
          <a:solidFill>
            <a:srgbClr val="F58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332462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4990"/>
                </a:solidFill>
                <a:latin typeface="Goudy Old Style" panose="02020502050305020303" pitchFamily="18" charset="0"/>
              </a:rPr>
              <a:t>THANKS TO OUR</a:t>
            </a:r>
            <a:endParaRPr lang="en-US" sz="3200" b="1" dirty="0">
              <a:solidFill>
                <a:srgbClr val="004990"/>
              </a:solidFill>
              <a:latin typeface="Goudy Old Style" panose="02020502050305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78451" y="4353580"/>
            <a:ext cx="18469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4990"/>
                </a:solidFill>
                <a:latin typeface="Goudy Old Style" panose="02020502050305020303" pitchFamily="18" charset="0"/>
              </a:rPr>
              <a:t>FUNDERS</a:t>
            </a:r>
            <a:endParaRPr lang="en-US" sz="2800" b="1" dirty="0">
              <a:solidFill>
                <a:srgbClr val="004990"/>
              </a:solidFill>
              <a:latin typeface="Goudy Old Style" panose="020205020503050203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63" y="5192824"/>
            <a:ext cx="2438399" cy="7005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883" y="5101399"/>
            <a:ext cx="1852841" cy="86067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8640" y="4926793"/>
            <a:ext cx="2391559" cy="1169207"/>
          </a:xfrm>
          <a:prstGeom prst="rect">
            <a:avLst/>
          </a:prstGeom>
        </p:spPr>
      </p:pic>
      <p:pic>
        <p:nvPicPr>
          <p:cNvPr id="1026" name="Picture 2" descr="Image result for cdc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20277" y="4926793"/>
            <a:ext cx="1469069" cy="111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1784" y="6043286"/>
            <a:ext cx="85936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58466"/>
              </a:buClr>
              <a:defRPr/>
            </a:pPr>
            <a:r>
              <a:rPr lang="en-US" sz="2400" dirty="0"/>
              <a:t>Email  </a:t>
            </a:r>
            <a:r>
              <a:rPr lang="en-US" sz="2400" dirty="0">
                <a:hlinkClick r:id="rId8"/>
              </a:rPr>
              <a:t>info@ilpqc.org</a:t>
            </a:r>
            <a:r>
              <a:rPr lang="en-US" sz="2400" dirty="0"/>
              <a:t> or visit us at </a:t>
            </a:r>
            <a:r>
              <a:rPr lang="en-US" sz="2400" dirty="0">
                <a:hlinkClick r:id="rId9"/>
              </a:rPr>
              <a:t>www.ilpqc.org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0997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4"/>
          <p:cNvSpPr>
            <a:spLocks noGrp="1"/>
          </p:cNvSpPr>
          <p:nvPr>
            <p:ph type="title"/>
          </p:nvPr>
        </p:nvSpPr>
        <p:spPr>
          <a:xfrm>
            <a:off x="152400" y="304800"/>
            <a:ext cx="6477000" cy="1143000"/>
          </a:xfrm>
          <a:noFill/>
        </p:spPr>
        <p:txBody>
          <a:bodyPr/>
          <a:lstStyle/>
          <a:p>
            <a:pPr algn="l"/>
            <a:r>
              <a:rPr lang="en-US" altLang="en-US" sz="3800" b="1" dirty="0" smtClean="0">
                <a:solidFill>
                  <a:srgbClr val="F58466"/>
                </a:solidFill>
                <a:latin typeface="Goudy Old Style" pitchFamily="18" charset="0"/>
              </a:rPr>
              <a:t>Promoting Vaginal Birth  Clinical Leads</a:t>
            </a:r>
            <a:endParaRPr lang="en-US" altLang="en-US" sz="38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676400"/>
            <a:ext cx="8686800" cy="3428999"/>
          </a:xfrm>
        </p:spPr>
        <p:txBody>
          <a:bodyPr/>
          <a:lstStyle/>
          <a:p>
            <a:pPr>
              <a:buClr>
                <a:srgbClr val="F58466"/>
              </a:buClr>
              <a:defRPr/>
            </a:pPr>
            <a:r>
              <a:rPr lang="en-US" sz="2200" b="1" dirty="0" smtClean="0"/>
              <a:t>Rob Abrams</a:t>
            </a:r>
            <a:r>
              <a:rPr lang="en-US" sz="2200" dirty="0" smtClean="0"/>
              <a:t>, MD, Co-Director, IL South Central Perinatal Center</a:t>
            </a:r>
          </a:p>
          <a:p>
            <a:pPr>
              <a:buClr>
                <a:srgbClr val="F58466"/>
              </a:buClr>
              <a:defRPr/>
            </a:pPr>
            <a:r>
              <a:rPr lang="en-US" sz="2200" b="1" dirty="0"/>
              <a:t>Roma Allen</a:t>
            </a:r>
            <a:r>
              <a:rPr lang="en-US" sz="2200" dirty="0"/>
              <a:t>, DNP, MSN ed., RNC-OB, Perinatal Network Administrator, Loyola University Medical Center </a:t>
            </a:r>
          </a:p>
          <a:p>
            <a:pPr>
              <a:buClr>
                <a:srgbClr val="F58466"/>
              </a:buClr>
              <a:defRPr/>
            </a:pPr>
            <a:r>
              <a:rPr lang="en-US" sz="2200" b="1" dirty="0" smtClean="0"/>
              <a:t>Rita </a:t>
            </a:r>
            <a:r>
              <a:rPr lang="en-US" sz="2200" b="1" dirty="0"/>
              <a:t>Brennan</a:t>
            </a:r>
            <a:r>
              <a:rPr lang="en-US" sz="2200" dirty="0"/>
              <a:t>, DNP, RNC-NIC, APRN, CNS, CPHQ, Outcomes Manager, Women’s &amp; Children’s Services, Northwestern Medicine Central DuPage </a:t>
            </a:r>
            <a:r>
              <a:rPr lang="en-US" sz="2200" dirty="0" smtClean="0"/>
              <a:t>Hospital</a:t>
            </a:r>
          </a:p>
          <a:p>
            <a:pPr>
              <a:buClr>
                <a:srgbClr val="F58466"/>
              </a:buClr>
              <a:defRPr/>
            </a:pPr>
            <a:r>
              <a:rPr lang="en-US" sz="2200" b="1" dirty="0" err="1"/>
              <a:t>Lakieta</a:t>
            </a:r>
            <a:r>
              <a:rPr lang="en-US" sz="2200" b="1" dirty="0"/>
              <a:t> Edwards</a:t>
            </a:r>
            <a:r>
              <a:rPr lang="en-US" sz="2200" dirty="0"/>
              <a:t>, DNP, CNM, WHNP-BC, Advocate South Suburban Hospital	</a:t>
            </a:r>
          </a:p>
          <a:p>
            <a:pPr>
              <a:buClr>
                <a:srgbClr val="F58466"/>
              </a:buClr>
              <a:defRPr/>
            </a:pPr>
            <a:r>
              <a:rPr lang="en-US" sz="2200" b="1" dirty="0" smtClean="0"/>
              <a:t>Abbe </a:t>
            </a:r>
            <a:r>
              <a:rPr lang="en-US" sz="2200" b="1" dirty="0" err="1"/>
              <a:t>Kordik</a:t>
            </a:r>
            <a:r>
              <a:rPr lang="en-US" sz="2200" dirty="0"/>
              <a:t>, MD, Executive Medical Director, Family Birth Center, The University of Chicago</a:t>
            </a:r>
          </a:p>
          <a:p>
            <a:pPr>
              <a:buClr>
                <a:srgbClr val="F58466"/>
              </a:buClr>
              <a:defRPr/>
            </a:pPr>
            <a:r>
              <a:rPr lang="en-US" sz="2200" b="1" dirty="0"/>
              <a:t>Tina Stupek</a:t>
            </a:r>
            <a:r>
              <a:rPr lang="en-US" sz="2200" dirty="0"/>
              <a:t>, MSN, RNC-OB, C-EFM, Northwest Illinois Perinatal </a:t>
            </a:r>
            <a:r>
              <a:rPr lang="en-US" sz="2200" dirty="0" smtClean="0"/>
              <a:t>Center</a:t>
            </a:r>
          </a:p>
        </p:txBody>
      </p:sp>
    </p:spTree>
    <p:extLst>
      <p:ext uri="{BB962C8B-B14F-4D97-AF65-F5344CB8AC3E}">
        <p14:creationId xmlns:p14="http://schemas.microsoft.com/office/powerpoint/2010/main" val="116338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Wave 1 Teams- THANK YOU!</a:t>
            </a:r>
            <a:endParaRPr lang="en-US" sz="4000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196597"/>
              </p:ext>
            </p:extLst>
          </p:nvPr>
        </p:nvGraphicFramePr>
        <p:xfrm>
          <a:off x="76200" y="1354382"/>
          <a:ext cx="8978898" cy="542741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992326">
                  <a:extLst>
                    <a:ext uri="{9D8B030D-6E8A-4147-A177-3AD203B41FA5}">
                      <a16:colId xmlns:a16="http://schemas.microsoft.com/office/drawing/2014/main" val="2036242437"/>
                    </a:ext>
                  </a:extLst>
                </a:gridCol>
                <a:gridCol w="2993286">
                  <a:extLst>
                    <a:ext uri="{9D8B030D-6E8A-4147-A177-3AD203B41FA5}">
                      <a16:colId xmlns:a16="http://schemas.microsoft.com/office/drawing/2014/main" val="739644982"/>
                    </a:ext>
                  </a:extLst>
                </a:gridCol>
                <a:gridCol w="2993286">
                  <a:extLst>
                    <a:ext uri="{9D8B030D-6E8A-4147-A177-3AD203B41FA5}">
                      <a16:colId xmlns:a16="http://schemas.microsoft.com/office/drawing/2014/main" val="3341934753"/>
                    </a:ext>
                  </a:extLst>
                </a:gridCol>
              </a:tblGrid>
              <a:tr h="501403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+mj-lt"/>
                          <a:ea typeface="Calibri" panose="020F0502020204030204" pitchFamily="34" charset="0"/>
                        </a:rPr>
                        <a:t>Wave 1 Teams</a:t>
                      </a:r>
                      <a:endParaRPr lang="en-US" sz="2400" b="1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6513276"/>
                  </a:ext>
                </a:extLst>
              </a:tr>
              <a:tr h="356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trike="noStrike" dirty="0">
                          <a:effectLst/>
                        </a:rPr>
                        <a:t>Advocate </a:t>
                      </a:r>
                      <a:r>
                        <a:rPr lang="en-US" sz="2000" b="0" strike="noStrike" dirty="0" err="1" smtClean="0">
                          <a:effectLst/>
                        </a:rPr>
                        <a:t>BroMenn</a:t>
                      </a:r>
                      <a:endParaRPr lang="en-US" sz="2000" b="0" strike="noStrik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trike="noStrike" dirty="0" smtClean="0">
                          <a:effectLst/>
                        </a:rPr>
                        <a:t>Loyola University</a:t>
                      </a:r>
                      <a:r>
                        <a:rPr lang="en-US" sz="2000" b="0" strike="noStrike" baseline="0" dirty="0" smtClean="0">
                          <a:effectLst/>
                        </a:rPr>
                        <a:t> Medical Center</a:t>
                      </a:r>
                      <a:endParaRPr lang="en-US" sz="2000" b="0" strike="noStrik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trike="noStrike" dirty="0">
                          <a:effectLst/>
                        </a:rPr>
                        <a:t>St. </a:t>
                      </a:r>
                      <a:r>
                        <a:rPr lang="en-US" sz="2000" b="0" strike="noStrike" dirty="0" smtClean="0">
                          <a:effectLst/>
                        </a:rPr>
                        <a:t>Anthony Hospital</a:t>
                      </a:r>
                      <a:endParaRPr lang="en-US" sz="2000" b="0" strike="noStrik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063730"/>
                  </a:ext>
                </a:extLst>
              </a:tr>
              <a:tr h="6173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trike="noStrike" dirty="0">
                          <a:effectLst/>
                        </a:rPr>
                        <a:t>Advocate Christ </a:t>
                      </a:r>
                      <a:r>
                        <a:rPr lang="en-US" sz="2000" b="0" strike="noStrike" dirty="0" smtClean="0">
                          <a:effectLst/>
                        </a:rPr>
                        <a:t>Hospital</a:t>
                      </a:r>
                      <a:endParaRPr lang="en-US" sz="2000" b="0" strike="noStrik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trike="noStrike" dirty="0">
                          <a:effectLst/>
                        </a:rPr>
                        <a:t>Memorial </a:t>
                      </a:r>
                      <a:r>
                        <a:rPr lang="en-US" sz="2000" b="0" strike="noStrike" dirty="0" smtClean="0">
                          <a:effectLst/>
                        </a:rPr>
                        <a:t>East Hospital</a:t>
                      </a:r>
                      <a:endParaRPr lang="en-US" sz="2000" b="0" strike="noStrik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St. Bernard Hospital</a:t>
                      </a:r>
                      <a:endParaRPr lang="en-US" sz="2000" b="0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8933216"/>
                  </a:ext>
                </a:extLst>
              </a:tr>
              <a:tr h="6173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trike="noStrike" dirty="0">
                          <a:effectLst/>
                        </a:rPr>
                        <a:t>AMITA </a:t>
                      </a:r>
                      <a:r>
                        <a:rPr lang="en-US" sz="2000" b="0" strike="noStrike" dirty="0" err="1">
                          <a:effectLst/>
                        </a:rPr>
                        <a:t>Alexian</a:t>
                      </a:r>
                      <a:r>
                        <a:rPr lang="en-US" sz="2000" b="0" strike="noStrike" dirty="0">
                          <a:effectLst/>
                        </a:rPr>
                        <a:t> Brothers Medical </a:t>
                      </a:r>
                      <a:r>
                        <a:rPr lang="en-US" sz="2000" b="0" strike="noStrike" dirty="0" smtClean="0">
                          <a:effectLst/>
                        </a:rPr>
                        <a:t>Center</a:t>
                      </a:r>
                      <a:endParaRPr lang="en-US" sz="2000" b="0" strike="noStrik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trike="noStrike" dirty="0">
                          <a:effectLst/>
                        </a:rPr>
                        <a:t>Memorial  Hospital of </a:t>
                      </a:r>
                      <a:r>
                        <a:rPr lang="en-US" sz="2000" b="0" strike="noStrike" dirty="0" smtClean="0">
                          <a:effectLst/>
                        </a:rPr>
                        <a:t>Carbondale</a:t>
                      </a:r>
                      <a:endParaRPr lang="en-US" sz="2000" b="0" strike="noStrik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trike="noStrike" dirty="0" smtClean="0">
                          <a:effectLst/>
                        </a:rPr>
                        <a:t>SSM Health St. Mary’s,</a:t>
                      </a:r>
                      <a:r>
                        <a:rPr lang="en-US" sz="2000" b="0" strike="noStrike" baseline="0" dirty="0" smtClean="0">
                          <a:effectLst/>
                        </a:rPr>
                        <a:t> St. Louis</a:t>
                      </a:r>
                      <a:endParaRPr lang="en-US" sz="2000" b="0" strike="noStrik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7355321"/>
                  </a:ext>
                </a:extLst>
              </a:tr>
              <a:tr h="6592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trike="noStrike" dirty="0">
                          <a:effectLst/>
                        </a:rPr>
                        <a:t>AMITA </a:t>
                      </a:r>
                      <a:r>
                        <a:rPr lang="en-US" sz="2000" b="0" strike="noStrike" dirty="0" err="1">
                          <a:effectLst/>
                        </a:rPr>
                        <a:t>Sts</a:t>
                      </a:r>
                      <a:r>
                        <a:rPr lang="en-US" sz="2000" b="0" strike="noStrike" dirty="0">
                          <a:effectLst/>
                        </a:rPr>
                        <a:t>. Mary &amp; </a:t>
                      </a:r>
                      <a:r>
                        <a:rPr lang="en-US" sz="2000" b="0" strike="noStrike" dirty="0" smtClean="0">
                          <a:effectLst/>
                        </a:rPr>
                        <a:t>Elizabeth</a:t>
                      </a:r>
                      <a:endParaRPr lang="en-US" sz="2000" b="0" strike="noStrik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trike="noStrike" dirty="0">
                          <a:effectLst/>
                        </a:rPr>
                        <a:t>Mt. </a:t>
                      </a:r>
                      <a:r>
                        <a:rPr lang="en-US" sz="2000" b="0" strike="noStrike" dirty="0" smtClean="0">
                          <a:effectLst/>
                        </a:rPr>
                        <a:t>Sinai</a:t>
                      </a:r>
                      <a:endParaRPr lang="en-US" sz="2000" b="0" strike="noStrik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trike="noStrike" dirty="0">
                          <a:effectLst/>
                        </a:rPr>
                        <a:t>Stroger </a:t>
                      </a:r>
                      <a:r>
                        <a:rPr lang="en-US" sz="2000" b="0" strike="noStrike" dirty="0" smtClean="0">
                          <a:effectLst/>
                        </a:rPr>
                        <a:t>Hospital</a:t>
                      </a:r>
                      <a:endParaRPr lang="en-US" sz="2000" b="0" strike="noStrik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4766805"/>
                  </a:ext>
                </a:extLst>
              </a:tr>
              <a:tr h="4240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trike="noStrike" dirty="0">
                          <a:effectLst/>
                        </a:rPr>
                        <a:t>Elmhurst </a:t>
                      </a:r>
                      <a:r>
                        <a:rPr lang="en-US" sz="2000" b="0" strike="noStrike" dirty="0" smtClean="0">
                          <a:effectLst/>
                        </a:rPr>
                        <a:t>Hospital</a:t>
                      </a:r>
                      <a:endParaRPr lang="en-US" sz="2000" b="0" strike="noStrik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trike="noStrike" dirty="0">
                          <a:effectLst/>
                        </a:rPr>
                        <a:t>Northwest Community </a:t>
                      </a:r>
                      <a:r>
                        <a:rPr lang="en-US" sz="2000" b="0" strike="noStrike" dirty="0" smtClean="0">
                          <a:effectLst/>
                        </a:rPr>
                        <a:t>Hospital</a:t>
                      </a:r>
                      <a:endParaRPr lang="en-US" sz="2000" b="0" strike="noStrik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trike="noStrike" dirty="0">
                          <a:effectLst/>
                        </a:rPr>
                        <a:t>Swedish </a:t>
                      </a:r>
                      <a:r>
                        <a:rPr lang="en-US" sz="2000" b="0" strike="noStrike" dirty="0" smtClean="0">
                          <a:effectLst/>
                        </a:rPr>
                        <a:t>American</a:t>
                      </a:r>
                      <a:endParaRPr lang="en-US" sz="2000" b="0" strike="noStrik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5717792"/>
                  </a:ext>
                </a:extLst>
              </a:tr>
              <a:tr h="3352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trike="noStrike" dirty="0">
                          <a:effectLst/>
                        </a:rPr>
                        <a:t>HSHS St. </a:t>
                      </a:r>
                      <a:r>
                        <a:rPr lang="en-US" sz="2000" b="0" strike="noStrike" dirty="0" smtClean="0">
                          <a:effectLst/>
                        </a:rPr>
                        <a:t>John’s</a:t>
                      </a:r>
                      <a:endParaRPr lang="en-US" sz="2000" b="0" strike="noStrik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trike="noStrike" dirty="0">
                          <a:effectLst/>
                        </a:rPr>
                        <a:t>Northwestern Memorial </a:t>
                      </a:r>
                      <a:r>
                        <a:rPr lang="en-US" sz="2000" b="0" strike="noStrike" dirty="0" smtClean="0">
                          <a:effectLst/>
                        </a:rPr>
                        <a:t>Hospital</a:t>
                      </a:r>
                      <a:endParaRPr lang="en-US" sz="2000" b="0" strike="noStrik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trike="noStrike" dirty="0">
                          <a:effectLst/>
                        </a:rPr>
                        <a:t>University of Chicago </a:t>
                      </a:r>
                      <a:r>
                        <a:rPr lang="en-US" sz="2000" b="0" strike="noStrike" dirty="0" smtClean="0">
                          <a:effectLst/>
                        </a:rPr>
                        <a:t>Medicine</a:t>
                      </a:r>
                      <a:endParaRPr lang="en-US" sz="2000" b="0" strike="noStrik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6145854"/>
                  </a:ext>
                </a:extLst>
              </a:tr>
              <a:tr h="5936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trike="noStrike" dirty="0">
                          <a:effectLst/>
                        </a:rPr>
                        <a:t>HSHS St Mary’s, </a:t>
                      </a:r>
                      <a:r>
                        <a:rPr lang="en-US" sz="2000" b="0" strike="noStrike" dirty="0" smtClean="0">
                          <a:effectLst/>
                        </a:rPr>
                        <a:t>Decatur</a:t>
                      </a:r>
                      <a:endParaRPr lang="en-US" sz="2000" b="0" strike="noStrik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OSF St. Francis</a:t>
                      </a:r>
                      <a:endParaRPr lang="en-US" sz="2000" b="0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UnityPoint</a:t>
                      </a:r>
                      <a:r>
                        <a:rPr lang="en-US" sz="2000" b="0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Trinity</a:t>
                      </a:r>
                      <a:endParaRPr lang="en-US" sz="2000" b="0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7366627"/>
                  </a:ext>
                </a:extLst>
              </a:tr>
              <a:tr h="3743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trike="noStrike" dirty="0" smtClean="0">
                          <a:effectLst/>
                        </a:rPr>
                        <a:t>Javon Bea Hospital</a:t>
                      </a:r>
                      <a:endParaRPr lang="en-US" sz="2000" b="0" strike="noStrik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trike="noStrike" dirty="0" smtClean="0">
                          <a:effectLst/>
                        </a:rPr>
                        <a:t>Rush University Medical Center</a:t>
                      </a:r>
                      <a:endParaRPr lang="en-US" sz="2000" b="0" strike="noStrik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West Suburban Medical Center</a:t>
                      </a:r>
                      <a:endParaRPr lang="en-US" sz="2000" b="0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0251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894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58466"/>
                </a:solidFill>
                <a:latin typeface="Goudy Old Style" pitchFamily="18" charset="0"/>
              </a:rPr>
              <a:t>PVB Aims and Measures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AF8077-2CE4-4A8C-806A-F9B27078C005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3704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52400" y="111967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Promoting Vaginal Birth (PVB) </a:t>
            </a:r>
            <a:b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 What will we focus on? </a:t>
            </a:r>
            <a:endParaRPr lang="en-US" altLang="en-US" sz="40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/>
          </p:nvPr>
        </p:nvGraphicFramePr>
        <p:xfrm>
          <a:off x="571500" y="576128"/>
          <a:ext cx="80010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2716689"/>
            <a:ext cx="5638800" cy="376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78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torage.3.basecamp.com/3098265/buckets/11822810/recordings/2245501231/email/download/BAh7CEkiCGdpZAY6BkVUSSIoZ2lkOi8vYmMzL0Jsb2IvMTc3Mzg0OTY5P2V4cGlyZXNfaW4GOwBUSSIMcHVycG9zZQY7AFRbB0kiCmVtYWlsBjsAVGwrBy-h14VJIg9leHBpcmVzX2F0BjsAVDA=--ae28f58f3b2487fab3f31414c10e63bc96c4931f/AdobeStock_138706505.jpe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36"/>
          <a:stretch/>
        </p:blipFill>
        <p:spPr bwMode="auto">
          <a:xfrm>
            <a:off x="5715000" y="1828800"/>
            <a:ext cx="3342968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9124" y="990600"/>
            <a:ext cx="5782700" cy="2819400"/>
          </a:xfrm>
          <a:prstGeom prst="rect">
            <a:avLst/>
          </a:prstGeom>
          <a:solidFill>
            <a:srgbClr val="F9B7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083" name="Text Placeholder 7"/>
          <p:cNvSpPr>
            <a:spLocks noGrp="1"/>
          </p:cNvSpPr>
          <p:nvPr>
            <p:ph type="body" sz="quarter" idx="1"/>
          </p:nvPr>
        </p:nvSpPr>
        <p:spPr>
          <a:xfrm>
            <a:off x="329124" y="990600"/>
            <a:ext cx="5800311" cy="2590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800" dirty="0" smtClean="0">
                <a:solidFill>
                  <a:schemeClr val="tx2"/>
                </a:solidFill>
              </a:rPr>
              <a:t>Aim: </a:t>
            </a:r>
            <a:r>
              <a:rPr lang="en-US" sz="1800" b="0" dirty="0" smtClean="0"/>
              <a:t>70% of participating hospitals will be at or below the </a:t>
            </a:r>
            <a:r>
              <a:rPr lang="en-US" sz="1800" b="0" dirty="0"/>
              <a:t>Healthy People goal </a:t>
            </a:r>
            <a:r>
              <a:rPr lang="en-US" sz="1800" b="0" dirty="0" smtClean="0"/>
              <a:t>of </a:t>
            </a:r>
            <a:r>
              <a:rPr lang="en-US" sz="1800" b="0" dirty="0"/>
              <a:t>24.7% </a:t>
            </a:r>
            <a:r>
              <a:rPr lang="en-US" sz="1800" b="0" dirty="0" smtClean="0"/>
              <a:t>cesarean delivery rate among NTSV births by December 31, 2021.</a:t>
            </a:r>
          </a:p>
          <a:p>
            <a:pPr>
              <a:spcBef>
                <a:spcPts val="0"/>
              </a:spcBef>
              <a:defRPr/>
            </a:pPr>
            <a:endParaRPr lang="en-US" sz="1800" b="0" dirty="0"/>
          </a:p>
          <a:p>
            <a:r>
              <a:rPr lang="en-US" sz="1800" b="0" dirty="0" smtClean="0"/>
              <a:t>To </a:t>
            </a:r>
            <a:r>
              <a:rPr lang="en-US" sz="1800" b="0" u="sng" dirty="0" smtClean="0"/>
              <a:t>optimize</a:t>
            </a:r>
            <a:r>
              <a:rPr lang="en-US" sz="1800" b="0" dirty="0" smtClean="0"/>
              <a:t> the health of women by </a:t>
            </a:r>
            <a:r>
              <a:rPr lang="en-US" sz="1800" b="0" dirty="0"/>
              <a:t>facilitating clinical culture change to optimize vaginal delivery, develop and implement standard protocols and guidelines for induction and C-section decision making, and educate providers, nurses, and patients on optimal labor management   </a:t>
            </a:r>
            <a:endParaRPr lang="en-US" sz="1800" b="0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329124" y="3581400"/>
            <a:ext cx="5782699" cy="2209800"/>
          </a:xfrm>
          <a:solidFill>
            <a:srgbClr val="B7DBFF"/>
          </a:solidFill>
        </p:spPr>
        <p:txBody>
          <a:bodyPr>
            <a:noAutofit/>
          </a:bodyPr>
          <a:lstStyle/>
          <a:p>
            <a:r>
              <a:rPr lang="en-US" altLang="en-US" sz="1800" dirty="0" smtClean="0">
                <a:solidFill>
                  <a:schemeClr val="tx2"/>
                </a:solidFill>
              </a:rPr>
              <a:t>Key Goals: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rgbClr val="002060"/>
                </a:solidFill>
              </a:rPr>
              <a:t>Increase </a:t>
            </a:r>
            <a:r>
              <a:rPr lang="en-US" sz="1800" b="0" dirty="0">
                <a:solidFill>
                  <a:srgbClr val="002060"/>
                </a:solidFill>
              </a:rPr>
              <a:t>% </a:t>
            </a:r>
            <a:r>
              <a:rPr lang="en-US" sz="1800" b="0" dirty="0" smtClean="0">
                <a:solidFill>
                  <a:srgbClr val="002060"/>
                </a:solidFill>
              </a:rPr>
              <a:t>of c/s deliveries among NTSV births that meet ACOG/SMFM criteria for cesarean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rgbClr val="002060"/>
                </a:solidFill>
              </a:rPr>
              <a:t>Increase % of physicians/midwives/nurses educated on </a:t>
            </a:r>
            <a:r>
              <a:rPr lang="en-US" sz="1800" b="0" dirty="0">
                <a:solidFill>
                  <a:srgbClr val="002060"/>
                </a:solidFill>
              </a:rPr>
              <a:t>ACOG/SMFM </a:t>
            </a:r>
            <a:r>
              <a:rPr lang="en-US" sz="1800" b="0" dirty="0" smtClean="0">
                <a:solidFill>
                  <a:srgbClr val="002060"/>
                </a:solidFill>
              </a:rPr>
              <a:t>criteria for cesarean, labor management strategies/response to labor challenges, protocol for facilitating decision huddles and/or decision debriefs</a:t>
            </a:r>
          </a:p>
        </p:txBody>
      </p:sp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noFill/>
        </p:spPr>
        <p:txBody>
          <a:bodyPr/>
          <a:lstStyle/>
          <a:p>
            <a:pPr algn="l" eaLnBrk="1" hangingPunct="1"/>
            <a:r>
              <a:rPr lang="en-US" altLang="en-US" sz="3600" b="1" dirty="0" smtClean="0">
                <a:solidFill>
                  <a:srgbClr val="F58466"/>
                </a:solidFill>
                <a:latin typeface="Goudy Old Style" pitchFamily="18" charset="0"/>
              </a:rPr>
              <a:t>ILPQC Promoting Vaginal Birth</a:t>
            </a:r>
            <a:endParaRPr lang="en-US" altLang="en-US" sz="36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92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5486400" cy="1524000"/>
          </a:xfrm>
          <a:ln w="28575">
            <a:solidFill>
              <a:srgbClr val="F60064"/>
            </a:solidFill>
          </a:ln>
        </p:spPr>
        <p:txBody>
          <a:bodyPr/>
          <a:lstStyle/>
          <a:p>
            <a:pPr lvl="0" algn="l"/>
            <a:r>
              <a:rPr lang="en-US" sz="2200" b="1" u="sng" dirty="0" smtClean="0">
                <a:solidFill>
                  <a:srgbClr val="F60064"/>
                </a:solidFill>
              </a:rPr>
              <a:t>PVB Smart Aim: </a:t>
            </a:r>
            <a:r>
              <a:rPr lang="en-US" sz="2200" dirty="0"/>
              <a:t>To support vaginal birth and reduce primary cesareans to reach the Healthy People goal for low risk cesarean section target rate of </a:t>
            </a:r>
            <a:r>
              <a:rPr lang="en-US" sz="2200" dirty="0" smtClean="0"/>
              <a:t>24.7% </a:t>
            </a:r>
            <a:r>
              <a:rPr lang="en-US" sz="2200" dirty="0"/>
              <a:t>by December </a:t>
            </a:r>
            <a:r>
              <a:rPr lang="en-US" sz="2200" dirty="0" smtClean="0"/>
              <a:t>2021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EF23B2-1968-4158-BBF8-33ADF317223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764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9826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4990"/>
      </a:hlink>
      <a:folHlink>
        <a:srgbClr val="F584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57487</TotalTime>
  <Words>1946</Words>
  <Application>Microsoft Office PowerPoint</Application>
  <PresentationFormat>On-screen Show (4:3)</PresentationFormat>
  <Paragraphs>286</Paragraphs>
  <Slides>39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MS PGothic</vt:lpstr>
      <vt:lpstr>Arial</vt:lpstr>
      <vt:lpstr>Calibri</vt:lpstr>
      <vt:lpstr>Goudy Old Style</vt:lpstr>
      <vt:lpstr>Times New Roman</vt:lpstr>
      <vt:lpstr>Wingdings 2</vt:lpstr>
      <vt:lpstr>Office Theme</vt:lpstr>
      <vt:lpstr>1_Office Theme</vt:lpstr>
      <vt:lpstr>2_Office Theme</vt:lpstr>
      <vt:lpstr>3_Office Theme</vt:lpstr>
      <vt:lpstr>PowerPoint Presentation</vt:lpstr>
      <vt:lpstr>Unpacking the PVB Initiative: Aims, Measures, Data Form &amp; Toolkit</vt:lpstr>
      <vt:lpstr>Overview</vt:lpstr>
      <vt:lpstr>Promoting Vaginal Birth  Clinical Leads</vt:lpstr>
      <vt:lpstr>Wave 1 Teams- THANK YOU!</vt:lpstr>
      <vt:lpstr>PVB Aims and Measures</vt:lpstr>
      <vt:lpstr>Promoting Vaginal Birth (PVB)   What will we focus on? </vt:lpstr>
      <vt:lpstr>ILPQC Promoting Vaginal Birth</vt:lpstr>
      <vt:lpstr>PVB Smart Aim: To support vaginal birth and reduce primary cesareans to reach the Healthy People goal for low risk cesarean section target rate of 24.7% by December 2021</vt:lpstr>
      <vt:lpstr>1) Facilitate clinical culture change that  promotes, and supports vaginal birth</vt:lpstr>
      <vt:lpstr>2) Develop standardized processes for  induction and labor support</vt:lpstr>
      <vt:lpstr>3) Develop standardized protocols for identification and response to labor challenges/abnormalities </vt:lpstr>
      <vt:lpstr>PowerPoint Presentation</vt:lpstr>
      <vt:lpstr>PVB AIMs &amp; Measures</vt:lpstr>
      <vt:lpstr>Structure Measures  help you track your implementation of systems changes</vt:lpstr>
      <vt:lpstr>Process Measures  Help you track your implementation of clinical practices towards culture change</vt:lpstr>
      <vt:lpstr>PowerPoint Presentation</vt:lpstr>
      <vt:lpstr>PVB Timeline</vt:lpstr>
      <vt:lpstr>PVB Data Forms and Collection </vt:lpstr>
      <vt:lpstr>PVB Data Collection:   Monthly Random Sample    of NTSV and Vaginal Births</vt:lpstr>
      <vt:lpstr>Short Monthly Data Form to drive QI change at your hospital  * Only complete color section corresponding to delivery route/indication * </vt:lpstr>
      <vt:lpstr>Data Form – ILPQC –      C-Section Deliveries part 1/3</vt:lpstr>
      <vt:lpstr>Data Form – ILPQC –      C-Section Deliveries part 2/3</vt:lpstr>
      <vt:lpstr>Data Form – ILPQC –  C-Section Deliveries section 3/3</vt:lpstr>
      <vt:lpstr>Data Form – ILPQC – Vaginal deliveries part 1/1</vt:lpstr>
      <vt:lpstr>Access to REDCap for PVB Data Collection</vt:lpstr>
      <vt:lpstr>PVB Teams  Steps for Data Collection </vt:lpstr>
      <vt:lpstr>PVB Toolkit</vt:lpstr>
      <vt:lpstr>Current Tools/Responses Available to Staff for Labor Support</vt:lpstr>
      <vt:lpstr>Methods Currently used to Make Decisions around Cesarean Deliveries After a Failed Induction</vt:lpstr>
      <vt:lpstr>Methods Currently used to Make Decisions around Cesarean Deliveries for Labor Complications in the Second Stage</vt:lpstr>
      <vt:lpstr>Methods Currently used to Make Decisions around Cesarean Deliveries for Fetal Heart Rate Concerns</vt:lpstr>
      <vt:lpstr>Promoting Vaginal Birth Toolkit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Illinois Perinatal Quality Collaborative</dc:title>
  <dc:creator>alicia.hawkins</dc:creator>
  <cp:lastModifiedBy>Autumn M. Perrault</cp:lastModifiedBy>
  <cp:revision>1247</cp:revision>
  <dcterms:created xsi:type="dcterms:W3CDTF">2013-06-07T18:46:59Z</dcterms:created>
  <dcterms:modified xsi:type="dcterms:W3CDTF">2020-05-20T01:25:27Z</dcterms:modified>
</cp:coreProperties>
</file>