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5"/>
  </p:notesMasterIdLst>
  <p:sldIdLst>
    <p:sldId id="256" r:id="rId2"/>
    <p:sldId id="302" r:id="rId3"/>
    <p:sldId id="314" r:id="rId4"/>
    <p:sldId id="304" r:id="rId5"/>
    <p:sldId id="305" r:id="rId6"/>
    <p:sldId id="307" r:id="rId7"/>
    <p:sldId id="309" r:id="rId8"/>
    <p:sldId id="310" r:id="rId9"/>
    <p:sldId id="311" r:id="rId10"/>
    <p:sldId id="312" r:id="rId11"/>
    <p:sldId id="313" r:id="rId12"/>
    <p:sldId id="293" r:id="rId13"/>
    <p:sldId id="298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16C15-B0BC-40CC-A514-C8891ACE8CD2}" v="1" dt="2020-03-04T18:07:26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BD331A-D0E2-4009-A62A-BEB22E0E5C94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08B4D4-3AEF-4B34-9A80-8FF1D8F9F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2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578C-DA2F-4CDB-8888-BF1C7B8741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8959-C2B6-4D7E-B485-089E75F6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2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578C-DA2F-4CDB-8888-BF1C7B8741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8959-C2B6-4D7E-B485-089E75F6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1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578C-DA2F-4CDB-8888-BF1C7B8741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8959-C2B6-4D7E-B485-089E75F6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77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578C-DA2F-4CDB-8888-BF1C7B8741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8959-C2B6-4D7E-B485-089E75F65CF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1003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578C-DA2F-4CDB-8888-BF1C7B8741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8959-C2B6-4D7E-B485-089E75F6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57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578C-DA2F-4CDB-8888-BF1C7B8741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8959-C2B6-4D7E-B485-089E75F6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0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578C-DA2F-4CDB-8888-BF1C7B8741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8959-C2B6-4D7E-B485-089E75F6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7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578C-DA2F-4CDB-8888-BF1C7B8741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8959-C2B6-4D7E-B485-089E75F6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54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578C-DA2F-4CDB-8888-BF1C7B8741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8959-C2B6-4D7E-B485-089E75F6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7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578C-DA2F-4CDB-8888-BF1C7B8741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8959-C2B6-4D7E-B485-089E75F6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2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578C-DA2F-4CDB-8888-BF1C7B8741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8959-C2B6-4D7E-B485-089E75F6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9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578C-DA2F-4CDB-8888-BF1C7B8741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8959-C2B6-4D7E-B485-089E75F6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4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578C-DA2F-4CDB-8888-BF1C7B8741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8959-C2B6-4D7E-B485-089E75F6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5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578C-DA2F-4CDB-8888-BF1C7B8741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8959-C2B6-4D7E-B485-089E75F6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4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578C-DA2F-4CDB-8888-BF1C7B8741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8959-C2B6-4D7E-B485-089E75F6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5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578C-DA2F-4CDB-8888-BF1C7B8741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8959-C2B6-4D7E-B485-089E75F6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5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578C-DA2F-4CDB-8888-BF1C7B8741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8959-C2B6-4D7E-B485-089E75F6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CF8578C-DA2F-4CDB-8888-BF1C7B87410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CD8959-C2B6-4D7E-B485-089E75F6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6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emf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29324"/>
            <a:ext cx="9144000" cy="1010596"/>
          </a:xfrm>
        </p:spPr>
        <p:txBody>
          <a:bodyPr/>
          <a:lstStyle/>
          <a:p>
            <a:r>
              <a:rPr lang="en-US" dirty="0"/>
              <a:t>Listening  to Mothers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875" y="1629805"/>
            <a:ext cx="9144000" cy="742706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Helena Girouard, Pritzker Fellow</a:t>
            </a:r>
          </a:p>
        </p:txBody>
      </p:sp>
      <p:pic>
        <p:nvPicPr>
          <p:cNvPr id="6" name="Picture 12" descr="MP90040063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4835">
            <a:off x="1008709" y="1579213"/>
            <a:ext cx="1735138" cy="2170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29996">
            <a:off x="2783178" y="2907018"/>
            <a:ext cx="2100821" cy="3104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7694" b="10909"/>
          <a:stretch/>
        </p:blipFill>
        <p:spPr>
          <a:xfrm rot="1023295">
            <a:off x="8482180" y="2629869"/>
            <a:ext cx="2297172" cy="3155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1"/>
          <a:stretch/>
        </p:blipFill>
        <p:spPr bwMode="auto">
          <a:xfrm>
            <a:off x="4932329" y="3621252"/>
            <a:ext cx="3137558" cy="2432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00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73206C2A-B6CB-409C-8884-A4505A8B3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266" y="147956"/>
            <a:ext cx="6645216" cy="4487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914CFCF-101F-4029-9A9E-A67C52446B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4" t="6788" r="21366" b="7981"/>
          <a:stretch/>
        </p:blipFill>
        <p:spPr>
          <a:xfrm>
            <a:off x="156945" y="3987493"/>
            <a:ext cx="3680670" cy="2798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5BB6916-2D52-4AFA-9CB4-26C95BEEFC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0"/>
          <a:stretch/>
        </p:blipFill>
        <p:spPr>
          <a:xfrm>
            <a:off x="156945" y="94494"/>
            <a:ext cx="2131638" cy="240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517E850-F1CE-4866-857A-EA713A4E91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t="25614" r="2467" b="24674"/>
          <a:stretch/>
        </p:blipFill>
        <p:spPr>
          <a:xfrm>
            <a:off x="3884586" y="4906016"/>
            <a:ext cx="4469801" cy="1804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41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82202BF4-54F8-4122-A704-8C5D6C2ED9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2"/>
          <a:stretch/>
        </p:blipFill>
        <p:spPr>
          <a:xfrm>
            <a:off x="9723041" y="93704"/>
            <a:ext cx="2371765" cy="2033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" name="Star: 5 Points 46">
            <a:extLst>
              <a:ext uri="{FF2B5EF4-FFF2-40B4-BE49-F238E27FC236}">
                <a16:creationId xmlns:a16="http://schemas.microsoft.com/office/drawing/2014/main" id="{9A387700-3EFF-4515-87B4-B74BEA779B40}"/>
              </a:ext>
            </a:extLst>
          </p:cNvPr>
          <p:cNvSpPr/>
          <p:nvPr/>
        </p:nvSpPr>
        <p:spPr>
          <a:xfrm>
            <a:off x="138927" y="3409105"/>
            <a:ext cx="457200" cy="3429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peech Bubble: Oval 47">
            <a:extLst>
              <a:ext uri="{FF2B5EF4-FFF2-40B4-BE49-F238E27FC236}">
                <a16:creationId xmlns:a16="http://schemas.microsoft.com/office/drawing/2014/main" id="{3288770A-1FBB-41E7-8C2E-7C840495450E}"/>
              </a:ext>
            </a:extLst>
          </p:cNvPr>
          <p:cNvSpPr/>
          <p:nvPr/>
        </p:nvSpPr>
        <p:spPr>
          <a:xfrm>
            <a:off x="156945" y="2871728"/>
            <a:ext cx="457200" cy="3429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198B88C-420E-41CB-9DBC-686DEA787927}"/>
              </a:ext>
            </a:extLst>
          </p:cNvPr>
          <p:cNvSpPr/>
          <p:nvPr/>
        </p:nvSpPr>
        <p:spPr>
          <a:xfrm>
            <a:off x="385545" y="3373914"/>
            <a:ext cx="20444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Fellows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5B6EB29-14A1-439C-9499-DBD2375F4AE1}"/>
              </a:ext>
            </a:extLst>
          </p:cNvPr>
          <p:cNvSpPr/>
          <p:nvPr/>
        </p:nvSpPr>
        <p:spPr>
          <a:xfrm>
            <a:off x="614145" y="2789139"/>
            <a:ext cx="17475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Speeches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1086AFA-7332-45E2-895B-CEB85B7F5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8" t="7778" r="18134" b="46481"/>
          <a:stretch/>
        </p:blipFill>
        <p:spPr bwMode="auto">
          <a:xfrm>
            <a:off x="10134600" y="2242185"/>
            <a:ext cx="1671855" cy="171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" name="Picture 10">
            <a:extLst>
              <a:ext uri="{FF2B5EF4-FFF2-40B4-BE49-F238E27FC236}">
                <a16:creationId xmlns:a16="http://schemas.microsoft.com/office/drawing/2014/main" id="{CB7634E7-EC10-461C-AF8A-3B6F2A7B8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t="23765" r="22142" b="24617"/>
          <a:stretch/>
        </p:blipFill>
        <p:spPr bwMode="auto">
          <a:xfrm>
            <a:off x="8341662" y="4273243"/>
            <a:ext cx="1624483" cy="1917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Content Placeholder 3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48DD480-5484-4A43-A4C5-924351D4BDF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r="10669"/>
          <a:stretch/>
        </p:blipFill>
        <p:spPr>
          <a:xfrm>
            <a:off x="9966145" y="4074140"/>
            <a:ext cx="2128661" cy="2740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928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810F48-7938-4CF3-99BB-4D05A085D3FB}"/>
              </a:ext>
            </a:extLst>
          </p:cNvPr>
          <p:cNvSpPr/>
          <p:nvPr/>
        </p:nvSpPr>
        <p:spPr>
          <a:xfrm>
            <a:off x="5535411" y="445671"/>
            <a:ext cx="4813935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“ 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You are not alone.”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“I’m so proud of you.”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“I’m going to give you a chance.”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“I can tell you’re going to be a great mommy.”</a:t>
            </a:r>
            <a:endParaRPr lang="en-US" sz="2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“Look at the way she looks at you, she loves you.”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“You’re such a great role model for your daughter.”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“Izzy is doing great in school; I can tell you talk to her at home.”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“We are here for you.”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“You’re doing such a good job.”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“Is there something more I can do to help you?”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“Tell me more about your concerns.”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“I love you so much.”</a:t>
            </a:r>
          </a:p>
        </p:txBody>
      </p:sp>
      <p:pic>
        <p:nvPicPr>
          <p:cNvPr id="9220" name="Picture 4" descr="Image result for words matter">
            <a:extLst>
              <a:ext uri="{FF2B5EF4-FFF2-40B4-BE49-F238E27FC236}">
                <a16:creationId xmlns:a16="http://schemas.microsoft.com/office/drawing/2014/main" id="{5A4C7E05-8070-4E1B-BC2A-03017D351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592" y="219606"/>
            <a:ext cx="1535949" cy="215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9DFCE7-5EA1-4AA2-9424-87663DBADF9B}"/>
              </a:ext>
            </a:extLst>
          </p:cNvPr>
          <p:cNvSpPr txBox="1"/>
          <p:nvPr/>
        </p:nvSpPr>
        <p:spPr>
          <a:xfrm>
            <a:off x="566367" y="2225012"/>
            <a:ext cx="400563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“That’s what you get when you mix drugs &amp; alcohol.”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“You’re just a junkie.”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“You’re not sick enough.”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“We’re trying to clean this place up.”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“You look like $@#* on paper.”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“You haven’t demonstrated ‘sufficient’ rehabilitation.”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“Look at what you did.”</a:t>
            </a:r>
          </a:p>
          <a:p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EF7E41-0CF0-454D-BBC8-D7E1D3E6C487}"/>
              </a:ext>
            </a:extLst>
          </p:cNvPr>
          <p:cNvSpPr txBox="1">
            <a:spLocks/>
          </p:cNvSpPr>
          <p:nvPr/>
        </p:nvSpPr>
        <p:spPr>
          <a:xfrm>
            <a:off x="1431161" y="665018"/>
            <a:ext cx="3839108" cy="146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Words Matter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4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6" b="24319"/>
          <a:stretch/>
        </p:blipFill>
        <p:spPr>
          <a:xfrm>
            <a:off x="7690816" y="4183710"/>
            <a:ext cx="4200623" cy="2464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26" b="4467"/>
          <a:stretch/>
        </p:blipFill>
        <p:spPr>
          <a:xfrm>
            <a:off x="6235157" y="141173"/>
            <a:ext cx="2337980" cy="2721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550"/>
          <a:stretch/>
        </p:blipFill>
        <p:spPr>
          <a:xfrm>
            <a:off x="178911" y="2721119"/>
            <a:ext cx="2293146" cy="3119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816CF98D-3487-4AF8-85E3-8E638ACB6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43" y="260373"/>
            <a:ext cx="2834067" cy="4248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B075EB95-91F9-4C87-9899-18DE22DEC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3"/>
          <a:stretch/>
        </p:blipFill>
        <p:spPr bwMode="auto">
          <a:xfrm>
            <a:off x="179165" y="277811"/>
            <a:ext cx="3254441" cy="2443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DC73B814-588E-4490-8B47-0B5FEC6E5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82" y="3614177"/>
            <a:ext cx="2467402" cy="2467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6D3649-4AD8-4127-BD91-F7F52052173E}"/>
              </a:ext>
            </a:extLst>
          </p:cNvPr>
          <p:cNvSpPr/>
          <p:nvPr/>
        </p:nvSpPr>
        <p:spPr>
          <a:xfrm>
            <a:off x="152775" y="6035577"/>
            <a:ext cx="80314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“I think you’ve got potential.”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C0B44C8-C05A-4C2D-B6C3-9C94103497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r="20642"/>
          <a:stretch/>
        </p:blipFill>
        <p:spPr>
          <a:xfrm>
            <a:off x="4191883" y="2058599"/>
            <a:ext cx="3622977" cy="38736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0" name="Picture 2" descr="Image may contain: 2 people, people smiling, closeup">
            <a:extLst>
              <a:ext uri="{FF2B5EF4-FFF2-40B4-BE49-F238E27FC236}">
                <a16:creationId xmlns:a16="http://schemas.microsoft.com/office/drawing/2014/main" id="{89B0FAF9-722F-4720-9583-81B6ADD26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07" y="238284"/>
            <a:ext cx="2263358" cy="2216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8476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43006C0-9CF0-4AD0-9C72-B3F9942A80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A20B43-EA35-4D51-8E25-05F8B334E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A4FFBBF-1D01-492B-8F2A-31B7572903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88ECCEE-6F41-47CE-A15C-7B12D3729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tribe of women">
            <a:extLst>
              <a:ext uri="{FF2B5EF4-FFF2-40B4-BE49-F238E27FC236}">
                <a16:creationId xmlns:a16="http://schemas.microsoft.com/office/drawing/2014/main" id="{64947F9A-B41F-411D-92F8-569A323B1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5081" y="822541"/>
            <a:ext cx="4676626" cy="3285330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9ED268-5511-46B2-A7DF-A712C9930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C28748-B4F7-4DAE-9862-502C87CC41F6}"/>
              </a:ext>
            </a:extLst>
          </p:cNvPr>
          <p:cNvSpPr/>
          <p:nvPr/>
        </p:nvSpPr>
        <p:spPr>
          <a:xfrm>
            <a:off x="8624625" y="1263635"/>
            <a:ext cx="3371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Questions?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4BE38C-4661-4B06-8FC9-D5DCD40669E4}"/>
              </a:ext>
            </a:extLst>
          </p:cNvPr>
          <p:cNvSpPr/>
          <p:nvPr/>
        </p:nvSpPr>
        <p:spPr>
          <a:xfrm>
            <a:off x="545569" y="4216855"/>
            <a:ext cx="5143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How can I help you?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9896B0-E19E-4B51-876D-E0FBF2243CF4}"/>
              </a:ext>
            </a:extLst>
          </p:cNvPr>
          <p:cNvSpPr/>
          <p:nvPr/>
        </p:nvSpPr>
        <p:spPr>
          <a:xfrm>
            <a:off x="5607995" y="4691176"/>
            <a:ext cx="611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Thank you so much for all you do!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3680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on a table&#10;&#10;Description automatically generated">
            <a:extLst>
              <a:ext uri="{FF2B5EF4-FFF2-40B4-BE49-F238E27FC236}">
                <a16:creationId xmlns:a16="http://schemas.microsoft.com/office/drawing/2014/main" id="{5368F005-19A4-4E2A-933E-25EAE06C9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95" y="585220"/>
            <a:ext cx="4295166" cy="5726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A person holding an animal&#10;&#10;Description automatically generated">
            <a:extLst>
              <a:ext uri="{FF2B5EF4-FFF2-40B4-BE49-F238E27FC236}">
                <a16:creationId xmlns:a16="http://schemas.microsoft.com/office/drawing/2014/main" id="{B9A03830-E9B4-4468-ACC1-7B3420D987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r="26535"/>
          <a:stretch/>
        </p:blipFill>
        <p:spPr>
          <a:xfrm>
            <a:off x="6488487" y="3943278"/>
            <a:ext cx="1967105" cy="2334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39AE7FB-9AB2-45B0-8EC5-FFC416E7E1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r="6354"/>
          <a:stretch/>
        </p:blipFill>
        <p:spPr>
          <a:xfrm>
            <a:off x="5424524" y="448813"/>
            <a:ext cx="4095033" cy="3208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A baby posing for the camera&#10;&#10;Description automatically generated">
            <a:extLst>
              <a:ext uri="{FF2B5EF4-FFF2-40B4-BE49-F238E27FC236}">
                <a16:creationId xmlns:a16="http://schemas.microsoft.com/office/drawing/2014/main" id="{944C4FEC-2E01-4F94-9250-391352349A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t="6692"/>
          <a:stretch/>
        </p:blipFill>
        <p:spPr>
          <a:xfrm>
            <a:off x="9400681" y="3151414"/>
            <a:ext cx="2399779" cy="3412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53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565" y="469294"/>
            <a:ext cx="3259774" cy="4113525"/>
          </a:xfrm>
          <a:prstGeom prst="rect">
            <a:avLst/>
          </a:prstGeom>
        </p:spPr>
      </p:pic>
      <p:pic>
        <p:nvPicPr>
          <p:cNvPr id="4" name="Picture 3" descr="A screen shot of a person&#10;&#10;Description automatically generated">
            <a:extLst>
              <a:ext uri="{FF2B5EF4-FFF2-40B4-BE49-F238E27FC236}">
                <a16:creationId xmlns:a16="http://schemas.microsoft.com/office/drawing/2014/main" id="{9CA39B3A-8088-4911-A8D5-5496CBD07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0" b="23060"/>
          <a:stretch/>
        </p:blipFill>
        <p:spPr>
          <a:xfrm>
            <a:off x="1346662" y="3228611"/>
            <a:ext cx="2440059" cy="300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4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E43006C0-9CF0-4AD0-9C72-B3F9942A80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A20B43-EA35-4D51-8E25-05F8B334E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166DB98-302A-46FE-BE82-C13AF10BC1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4059663-8A30-44C3-8C60-8F31A6FE5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A5DBE7-7AAD-48D9-A121-8102870FD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ttps://lh3.googleusercontent.com/ngu_rMyFODK_7hTHj6lxUikVj60jIQgsk4zxwJQB7aU8kPG1y7NC_gPW-tREraWYVj-l1l65nWMx8R-Btna-vtKnAft62uZfP_nXZmROcG9gVdj9_MkgziW-wsVEXlLhKqvTbSGBZZXjRB7BUQdZDtj6RBXoqPAUiKsl9IeNTAxbmX8UbFBH6-TwFNS_P1eA3tau2HGSSsdQ4cMI02h8Yo0HPzulzZvkgeWb7YgwUTxx52iu7El7AKFxUUriK7O-95mHkzZFMkZi63wCYQh91IrabtUZ9IIZB6aQhMNAIIqYC1_EcZWLlJ0wefvRfyk3WIZPzjnYeO9tnZV2o_E1yGBepx0z9L16L6GQYvPuMbvnIdXpg1uztybp0OaQ_jgSTxnwJ3qXllLO53F5v7M5vUuU_BEr0VUofzqihP4wXd7YCqbTtCHkHn5gNhMR4ynkHnzXwKRRGSBXU09UmIg5kWywTpPWq9gxtLV5XmAxejKdzTPF42a07ZpNZ39KAscNOjqy4dlxQknTVLBDMBZDXQMz-E5M1S8MjI0ml9IiE9bhcgThzqXwZLEZrsX4pHDLcO0h5e5F1Cz9t-ICCOehlzBlptIY27TEdT0WqFEEn2jUVulki48Sr03BCF7A7FPo=w657-h660-no">
            <a:extLst>
              <a:ext uri="{FF2B5EF4-FFF2-40B4-BE49-F238E27FC236}">
                <a16:creationId xmlns:a16="http://schemas.microsoft.com/office/drawing/2014/main" id="{F5F5FA5C-84CD-4122-AC75-473A9878CC6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314" y="957486"/>
            <a:ext cx="4928043" cy="494039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34479-EC75-4ECD-B34F-8A137423F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3556" y="4165600"/>
            <a:ext cx="4474029" cy="17176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Girouard girls never give up!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EE396-D7D2-46CB-97C9-364F01AB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You’ve got potential</a:t>
            </a:r>
          </a:p>
        </p:txBody>
      </p:sp>
    </p:spTree>
    <p:extLst>
      <p:ext uri="{BB962C8B-B14F-4D97-AF65-F5344CB8AC3E}">
        <p14:creationId xmlns:p14="http://schemas.microsoft.com/office/powerpoint/2010/main" val="260001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19E5-2D59-4B73-8E29-D56BB4162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589" y="4078711"/>
            <a:ext cx="4918615" cy="1596177"/>
          </a:xfrm>
        </p:spPr>
        <p:txBody>
          <a:bodyPr/>
          <a:lstStyle/>
          <a:p>
            <a:r>
              <a:rPr lang="en-US" dirty="0"/>
              <a:t>32 weeks pregnant</a:t>
            </a:r>
            <a:br>
              <a:rPr lang="en-US" dirty="0"/>
            </a:br>
            <a:r>
              <a:rPr lang="en-US" dirty="0"/>
              <a:t>I got my smile back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36C6D7-EBEF-4726-8495-F804AFB13C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10504" y="815884"/>
            <a:ext cx="3536310" cy="5226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869CB101-4A14-446B-B120-CA63155EF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4" r="9332" b="23793"/>
          <a:stretch/>
        </p:blipFill>
        <p:spPr bwMode="auto">
          <a:xfrm>
            <a:off x="6438897" y="815884"/>
            <a:ext cx="3810001" cy="2666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799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BEB8-9F92-487F-9FB9-B0F90F0B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5D2C0-93CE-49FC-B779-7F519075D2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443667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Emergency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c-section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No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narcotics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BACK TO TREATMENT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71C93-BC78-4578-8B17-74E6FE4DE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3C989-9ACB-402C-8385-9F0FEBE90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57" y="609600"/>
            <a:ext cx="4454550" cy="5674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3FE1E35-F905-4DD3-830D-3545612C9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665" y="1749936"/>
            <a:ext cx="2838505" cy="4041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020" y="2632852"/>
            <a:ext cx="3157384" cy="39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8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7E41-0CF0-454D-BBC8-D7E1D3E6C4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Last mugshot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855EA-ECFB-4974-BF6E-92C8D9A51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71 days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3 counties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Pumped 3 times a day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2" descr="GIROUARD, HELENA">
            <a:extLst>
              <a:ext uri="{FF2B5EF4-FFF2-40B4-BE49-F238E27FC236}">
                <a16:creationId xmlns:a16="http://schemas.microsoft.com/office/drawing/2014/main" id="{6E859257-D462-44EE-92BE-CA4DABAD6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94" y="618517"/>
            <a:ext cx="4213831" cy="526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86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43019AB-DF5E-468E-94D2-1E9BB38B4C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390AA510-2347-4A08-82CC-EC2C775A61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6D9F83E-7513-4617-84CC-BCD19558A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4" r="5480"/>
          <a:stretch/>
        </p:blipFill>
        <p:spPr bwMode="auto">
          <a:xfrm rot="16200000">
            <a:off x="70347" y="1747021"/>
            <a:ext cx="4519114" cy="3372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1181487B-E141-4114-959E-632B0BDBA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2595" y="614057"/>
            <a:ext cx="3166809" cy="5629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5B2B7A8-F8C7-4DE0-9F13-6CC8630C9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5F1D-C8FB-48E4-9EE4-FB62742453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75656" y="1488344"/>
            <a:ext cx="3352128" cy="388130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WARM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Family renew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2 jobs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Daytona state college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Harvoni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Apartment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Internship</a:t>
            </a:r>
          </a:p>
        </p:txBody>
      </p:sp>
    </p:spTree>
    <p:extLst>
      <p:ext uri="{BB962C8B-B14F-4D97-AF65-F5344CB8AC3E}">
        <p14:creationId xmlns:p14="http://schemas.microsoft.com/office/powerpoint/2010/main" val="88700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3C4607-E9B7-436D-8A37-2180695454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6" b="19985"/>
          <a:stretch/>
        </p:blipFill>
        <p:spPr>
          <a:xfrm>
            <a:off x="1335521" y="2080265"/>
            <a:ext cx="3092193" cy="3955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6B66C-31ED-49AE-81C1-5DACB66C2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5"/>
          <a:stretch/>
        </p:blipFill>
        <p:spPr>
          <a:xfrm>
            <a:off x="6962588" y="1378080"/>
            <a:ext cx="3252964" cy="4101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Image result for ncit logo">
            <a:extLst>
              <a:ext uri="{FF2B5EF4-FFF2-40B4-BE49-F238E27FC236}">
                <a16:creationId xmlns:a16="http://schemas.microsoft.com/office/drawing/2014/main" id="{BC3A0A92-7B7A-4AFA-9462-173EA3157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964" y="5311250"/>
            <a:ext cx="3252964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aytona state college logo">
            <a:extLst>
              <a:ext uri="{FF2B5EF4-FFF2-40B4-BE49-F238E27FC236}">
                <a16:creationId xmlns:a16="http://schemas.microsoft.com/office/drawing/2014/main" id="{946B28BF-4AA8-471A-9FF0-69FD9E852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5" y="900769"/>
            <a:ext cx="5018440" cy="127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3E0188-EF7E-433C-A805-114E8DA41D87}"/>
              </a:ext>
            </a:extLst>
          </p:cNvPr>
          <p:cNvPicPr/>
          <p:nvPr/>
        </p:nvPicPr>
        <p:blipFill>
          <a:blip r:embed="rId6" cstate="print"/>
          <a:srcRect l="19784" t="20465" r="26802" b="7674"/>
          <a:stretch>
            <a:fillRect/>
          </a:stretch>
        </p:blipFill>
        <p:spPr bwMode="auto">
          <a:xfrm>
            <a:off x="9119475" y="124109"/>
            <a:ext cx="1841321" cy="149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Image result for pritzker children's initiative logo">
            <a:extLst>
              <a:ext uri="{FF2B5EF4-FFF2-40B4-BE49-F238E27FC236}">
                <a16:creationId xmlns:a16="http://schemas.microsoft.com/office/drawing/2014/main" id="{88B12845-7C2C-4829-AF5A-293D1C2FA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39" y="5263625"/>
            <a:ext cx="3324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one voice for volusia logo">
            <a:extLst>
              <a:ext uri="{FF2B5EF4-FFF2-40B4-BE49-F238E27FC236}">
                <a16:creationId xmlns:a16="http://schemas.microsoft.com/office/drawing/2014/main" id="{8C01F7CA-6276-4421-9EFB-B0320EF8B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683" y="215442"/>
            <a:ext cx="34671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5871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</TotalTime>
  <Words>254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Tw Cen MT</vt:lpstr>
      <vt:lpstr>Droplet</vt:lpstr>
      <vt:lpstr>Listening  to Mothers</vt:lpstr>
      <vt:lpstr>PowerPoint Presentation</vt:lpstr>
      <vt:lpstr>PowerPoint Presentation</vt:lpstr>
      <vt:lpstr>You’ve got potential</vt:lpstr>
      <vt:lpstr>32 weeks pregnant I got my smile back</vt:lpstr>
      <vt:lpstr>PowerPoint Presentation</vt:lpstr>
      <vt:lpstr>Last mugshot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 to Mothers</dc:title>
  <dc:creator>Admin</dc:creator>
  <cp:lastModifiedBy>Autumn M. Perrault</cp:lastModifiedBy>
  <cp:revision>5</cp:revision>
  <cp:lastPrinted>2020-03-04T18:07:34Z</cp:lastPrinted>
  <dcterms:created xsi:type="dcterms:W3CDTF">2020-02-20T16:34:13Z</dcterms:created>
  <dcterms:modified xsi:type="dcterms:W3CDTF">2020-05-18T22:37:31Z</dcterms:modified>
</cp:coreProperties>
</file>