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slideLayouts/slideLayout3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  <p:sldMasterId id="2147484138" r:id="rId2"/>
    <p:sldMasterId id="2147484150" r:id="rId3"/>
    <p:sldMasterId id="2147484152" r:id="rId4"/>
    <p:sldMasterId id="2147484154" r:id="rId5"/>
    <p:sldMasterId id="2147484164" r:id="rId6"/>
    <p:sldMasterId id="2147484166" r:id="rId7"/>
  </p:sldMasterIdLst>
  <p:notesMasterIdLst>
    <p:notesMasterId r:id="rId45"/>
  </p:notesMasterIdLst>
  <p:handoutMasterIdLst>
    <p:handoutMasterId r:id="rId46"/>
  </p:handoutMasterIdLst>
  <p:sldIdLst>
    <p:sldId id="1450" r:id="rId8"/>
    <p:sldId id="1815" r:id="rId9"/>
    <p:sldId id="1816" r:id="rId10"/>
    <p:sldId id="1818" r:id="rId11"/>
    <p:sldId id="1819" r:id="rId12"/>
    <p:sldId id="1820" r:id="rId13"/>
    <p:sldId id="1822" r:id="rId14"/>
    <p:sldId id="364" r:id="rId15"/>
    <p:sldId id="365" r:id="rId16"/>
    <p:sldId id="375" r:id="rId17"/>
    <p:sldId id="376" r:id="rId18"/>
    <p:sldId id="1823" r:id="rId19"/>
    <p:sldId id="1821" r:id="rId20"/>
    <p:sldId id="307" r:id="rId21"/>
    <p:sldId id="308" r:id="rId22"/>
    <p:sldId id="401" r:id="rId23"/>
    <p:sldId id="403" r:id="rId24"/>
    <p:sldId id="313" r:id="rId25"/>
    <p:sldId id="404" r:id="rId26"/>
    <p:sldId id="311" r:id="rId27"/>
    <p:sldId id="396" r:id="rId28"/>
    <p:sldId id="407" r:id="rId29"/>
    <p:sldId id="405" r:id="rId30"/>
    <p:sldId id="398" r:id="rId31"/>
    <p:sldId id="1824" r:id="rId32"/>
    <p:sldId id="1825" r:id="rId33"/>
    <p:sldId id="285" r:id="rId34"/>
    <p:sldId id="302" r:id="rId35"/>
    <p:sldId id="303" r:id="rId36"/>
    <p:sldId id="304" r:id="rId37"/>
    <p:sldId id="1826" r:id="rId38"/>
    <p:sldId id="1797" r:id="rId39"/>
    <p:sldId id="1780" r:id="rId40"/>
    <p:sldId id="1781" r:id="rId41"/>
    <p:sldId id="1782" r:id="rId42"/>
    <p:sldId id="1827" r:id="rId43"/>
    <p:sldId id="1828" r:id="rId44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ia Ann Lee King" initials="PALK" lastIdx="3" clrIdx="0"/>
  <p:cmAuthor id="2" name="Weiss, Daniel" initials="WD" lastIdx="9" clrIdx="1"/>
  <p:cmAuthor id="3" name="ANNBORDERS" initials="A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  <a:srgbClr val="F58466"/>
    <a:srgbClr val="FFFF21"/>
    <a:srgbClr val="FFFFAF"/>
    <a:srgbClr val="F79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66" autoAdjust="0"/>
    <p:restoredTop sz="93725" autoAdjust="0"/>
  </p:normalViewPr>
  <p:slideViewPr>
    <p:cSldViewPr>
      <p:cViewPr varScale="1">
        <p:scale>
          <a:sx n="67" d="100"/>
          <a:sy n="67" d="100"/>
        </p:scale>
        <p:origin x="639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-780"/>
    </p:cViewPr>
  </p:sorterViewPr>
  <p:notesViewPr>
    <p:cSldViewPr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hildrensmemorial.org\Depart\Center%20for%20Excellence\Improvement%20Science\Clinical%20Effectiveness%20and%20Improvement\ED\CQ%20Dashboard\Bronchiolitis\ED%20Bronchiolitis%20Dashboard%20v2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MNO-Neonatal%20Teams%20Call%20(Old%20MNO%20Workgroup%20Call)\April%202020%20MNO-Neonatal%20Call\MNO-Neo%20REDCap%20Data_4.16.2020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MNO-Neonatal%20Teams%20Call%20(Old%20MNO%20Workgroup%20Call)\April%202020%20MNO-Neonatal%20Call\MNO-Neo%20REDCap%20Data_4.16.2020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enhnet\shared\Nurse_OBS\FR1USER\Borders\ILPQC\Neonatal\NEONATAL%20CALLS\MNO-Neonatal%20Teams%20Call%20(Old%20MNO%20Workgroup%20Call)\April%202020%20MNO-Neonatal%20Call\MNO-Neo%20REDCap%20Data_4.16.2020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childrensmemorial.org\users\A\ASavant\Bronchiolitis%20QI\PHIS%20Data%202008-2013%20graphs.xlsx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Inhaled</a:t>
            </a:r>
            <a:r>
              <a:rPr lang="en-US" baseline="0"/>
              <a:t> Corticosteroids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Sheet1!$O$2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Sheet1!$N$3:$N$7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Sheet1!$O$3:$O$7</c:f>
              <c:numCache>
                <c:formatCode>0%</c:formatCode>
                <c:ptCount val="5"/>
                <c:pt idx="0">
                  <c:v>0.05</c:v>
                </c:pt>
                <c:pt idx="1">
                  <c:v>0.06</c:v>
                </c:pt>
                <c:pt idx="2">
                  <c:v>0.04</c:v>
                </c:pt>
                <c:pt idx="3">
                  <c:v>0.03</c:v>
                </c:pt>
                <c:pt idx="4">
                  <c:v>0.05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D1-4AC4-A169-5905162C461E}"/>
            </c:ext>
          </c:extLst>
        </c:ser>
        <c:ser>
          <c:idx val="1"/>
          <c:order val="1"/>
          <c:tx>
            <c:strRef>
              <c:f>Sheet1!$P$2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Sheet1!$N$3:$N$7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Sheet1!$P$3:$P$7</c:f>
              <c:numCache>
                <c:formatCode>0%</c:formatCode>
                <c:ptCount val="5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D1-4AC4-A169-5905162C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163272"/>
        <c:axId val="290163664"/>
      </c:lineChart>
      <c:catAx>
        <c:axId val="290163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163664"/>
        <c:crosses val="autoZero"/>
        <c:auto val="1"/>
        <c:lblAlgn val="ctr"/>
        <c:lblOffset val="100"/>
        <c:noMultiLvlLbl val="0"/>
      </c:catAx>
      <c:valAx>
        <c:axId val="290163664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90163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4642600309699"/>
          <c:y val="9.4054879239011596E-2"/>
          <c:w val="0.86862101382905899"/>
          <c:h val="0.77285172450847095"/>
        </c:manualLayout>
      </c:layout>
      <c:lineChart>
        <c:grouping val="standard"/>
        <c:varyColors val="0"/>
        <c:ser>
          <c:idx val="0"/>
          <c:order val="0"/>
          <c:tx>
            <c:strRef>
              <c:f>'house &gt;1 bronchodilator'!$D$1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20"/>
            <c:marker>
              <c:symbol val="triangle"/>
              <c:size val="10"/>
              <c:spPr>
                <a:solidFill>
                  <a:srgbClr val="00206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0CE-405A-8A07-D1B234671479}"/>
              </c:ext>
            </c:extLst>
          </c:dPt>
          <c:dPt>
            <c:idx val="29"/>
            <c:marker>
              <c:symbol val="triangle"/>
              <c:size val="10"/>
              <c:spPr>
                <a:solidFill>
                  <a:srgbClr val="00206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0CE-405A-8A07-D1B234671479}"/>
              </c:ext>
            </c:extLst>
          </c:dPt>
          <c:dPt>
            <c:idx val="30"/>
            <c:marker>
              <c:symbol val="triangle"/>
              <c:size val="10"/>
              <c:spPr>
                <a:solidFill>
                  <a:srgbClr val="00206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0CE-405A-8A07-D1B234671479}"/>
              </c:ext>
            </c:extLst>
          </c:dPt>
          <c:dLbls>
            <c:dLbl>
              <c:idx val="20"/>
              <c:layout>
                <c:manualLayout>
                  <c:x val="-0.20175014726569701"/>
                  <c:y val="9.92543766356237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en-US" sz="1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Initial Bronchiolitis CCG Order Set and Algorithm Implementation</a:t>
                    </a:r>
                  </a:p>
                </c:rich>
              </c:tx>
              <c:spPr>
                <a:solidFill>
                  <a:schemeClr val="bg2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en-US" sz="1400" b="0" i="0" u="none" strike="noStrike" kern="1200" baseline="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71547267255392"/>
                      <c:h val="0.13597784255816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0CE-405A-8A07-D1B234671479}"/>
                </c:ext>
              </c:extLst>
            </c:dLbl>
            <c:dLbl>
              <c:idx val="29"/>
              <c:layout>
                <c:manualLayout>
                  <c:x val="6.1081588679031101E-2"/>
                  <c:y val="-0.24431096717960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0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New APP Guidlines released</a:t>
                    </a:r>
                  </a:p>
                </c:rich>
              </c:tx>
              <c:spPr>
                <a:solidFill>
                  <a:schemeClr val="bg2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 rtl="0">
                    <a:defRPr lang="en-US" sz="14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385609120500173"/>
                      <c:h val="8.319498676258528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CE-405A-8A07-D1B234671479}"/>
                </c:ext>
              </c:extLst>
            </c:dLbl>
            <c:dLbl>
              <c:idx val="30"/>
              <c:layout>
                <c:manualLayout>
                  <c:x val="2.8009480372291201E-2"/>
                  <c:y val="5.2088735049007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Order set and algorithm updated</a:t>
                    </a:r>
                  </a:p>
                </c:rich>
              </c:tx>
              <c:spPr>
                <a:solidFill>
                  <a:schemeClr val="bg2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47513063378525"/>
                      <c:h val="0.107554791052009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0CE-405A-8A07-D1B234671479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>
                      <a:solidFill>
                        <a:schemeClr val="tx1"/>
                      </a:solidFill>
                      <a:headEnd type="triangle"/>
                    </a:ln>
                    <a:effectLst/>
                  </c:spPr>
                </c15:leaderLines>
              </c:ext>
            </c:extLst>
          </c:dLbls>
          <c:cat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'house &gt;1 bronchodilator'!$D$2:$D$76</c:f>
              <c:numCache>
                <c:formatCode>0.000</c:formatCode>
                <c:ptCount val="75"/>
                <c:pt idx="0">
                  <c:v>0.71430000000000005</c:v>
                </c:pt>
                <c:pt idx="1">
                  <c:v>1</c:v>
                </c:pt>
                <c:pt idx="2">
                  <c:v>0.5</c:v>
                </c:pt>
                <c:pt idx="3">
                  <c:v>0.6875</c:v>
                </c:pt>
                <c:pt idx="4">
                  <c:v>0.625</c:v>
                </c:pt>
                <c:pt idx="5">
                  <c:v>0.17649999999999999</c:v>
                </c:pt>
                <c:pt idx="6">
                  <c:v>0.31180000000000002</c:v>
                </c:pt>
                <c:pt idx="7">
                  <c:v>0.36959999999999998</c:v>
                </c:pt>
                <c:pt idx="8">
                  <c:v>0.33329999999999999</c:v>
                </c:pt>
                <c:pt idx="9">
                  <c:v>0.4098</c:v>
                </c:pt>
                <c:pt idx="10">
                  <c:v>0.6</c:v>
                </c:pt>
                <c:pt idx="11">
                  <c:v>0.7</c:v>
                </c:pt>
                <c:pt idx="12">
                  <c:v>0.4375</c:v>
                </c:pt>
                <c:pt idx="13">
                  <c:v>0.44440000000000002</c:v>
                </c:pt>
                <c:pt idx="14">
                  <c:v>0.85709999999999997</c:v>
                </c:pt>
                <c:pt idx="15">
                  <c:v>0.5</c:v>
                </c:pt>
                <c:pt idx="16">
                  <c:v>0.48</c:v>
                </c:pt>
                <c:pt idx="17">
                  <c:v>0.42549999999999999</c:v>
                </c:pt>
                <c:pt idx="18">
                  <c:v>0.37290000000000001</c:v>
                </c:pt>
                <c:pt idx="19">
                  <c:v>0.24110000000000001</c:v>
                </c:pt>
                <c:pt idx="20">
                  <c:v>0.19350000000000001</c:v>
                </c:pt>
                <c:pt idx="21">
                  <c:v>0.3261</c:v>
                </c:pt>
                <c:pt idx="22">
                  <c:v>0.33329999999999999</c:v>
                </c:pt>
                <c:pt idx="23">
                  <c:v>0.29630000000000001</c:v>
                </c:pt>
                <c:pt idx="24">
                  <c:v>0.3</c:v>
                </c:pt>
                <c:pt idx="25">
                  <c:v>0.66669999999999996</c:v>
                </c:pt>
                <c:pt idx="26">
                  <c:v>0.54549999999999998</c:v>
                </c:pt>
                <c:pt idx="27">
                  <c:v>0.73209999999999997</c:v>
                </c:pt>
                <c:pt idx="28">
                  <c:v>0.57579999999999998</c:v>
                </c:pt>
                <c:pt idx="29">
                  <c:v>0.28570000000000001</c:v>
                </c:pt>
                <c:pt idx="30">
                  <c:v>8.2199999999999995E-2</c:v>
                </c:pt>
                <c:pt idx="31">
                  <c:v>6.0199999999999997E-2</c:v>
                </c:pt>
                <c:pt idx="32">
                  <c:v>6.7400000000000002E-2</c:v>
                </c:pt>
                <c:pt idx="33">
                  <c:v>0.13159999999999999</c:v>
                </c:pt>
                <c:pt idx="34">
                  <c:v>9.0899999999999995E-2</c:v>
                </c:pt>
                <c:pt idx="35">
                  <c:v>0.1</c:v>
                </c:pt>
                <c:pt idx="36">
                  <c:v>0.1739</c:v>
                </c:pt>
                <c:pt idx="37">
                  <c:v>0.1429</c:v>
                </c:pt>
                <c:pt idx="38">
                  <c:v>0.375</c:v>
                </c:pt>
                <c:pt idx="39">
                  <c:v>0.2</c:v>
                </c:pt>
                <c:pt idx="40">
                  <c:v>0.1053</c:v>
                </c:pt>
                <c:pt idx="41">
                  <c:v>0.1515</c:v>
                </c:pt>
                <c:pt idx="42">
                  <c:v>8.8200000000000001E-2</c:v>
                </c:pt>
                <c:pt idx="43">
                  <c:v>0.1111</c:v>
                </c:pt>
                <c:pt idx="44">
                  <c:v>0.1019</c:v>
                </c:pt>
                <c:pt idx="45">
                  <c:v>6.5799999999999997E-2</c:v>
                </c:pt>
                <c:pt idx="46">
                  <c:v>0.26419999999999999</c:v>
                </c:pt>
                <c:pt idx="47">
                  <c:v>0.1739</c:v>
                </c:pt>
                <c:pt idx="48">
                  <c:v>0.18179999999999999</c:v>
                </c:pt>
                <c:pt idx="49">
                  <c:v>0.2</c:v>
                </c:pt>
                <c:pt idx="50">
                  <c:v>0.1111</c:v>
                </c:pt>
                <c:pt idx="51">
                  <c:v>0.2</c:v>
                </c:pt>
                <c:pt idx="52">
                  <c:v>0.26319999999999999</c:v>
                </c:pt>
                <c:pt idx="53">
                  <c:v>0.1333</c:v>
                </c:pt>
                <c:pt idx="54">
                  <c:v>0.1447</c:v>
                </c:pt>
                <c:pt idx="55">
                  <c:v>4.7600000000000003E-2</c:v>
                </c:pt>
                <c:pt idx="56">
                  <c:v>8.2199999999999995E-2</c:v>
                </c:pt>
                <c:pt idx="57">
                  <c:v>0.125</c:v>
                </c:pt>
                <c:pt idx="58">
                  <c:v>0.17649999999999999</c:v>
                </c:pt>
                <c:pt idx="59">
                  <c:v>0.2432</c:v>
                </c:pt>
                <c:pt idx="60">
                  <c:v>0.2</c:v>
                </c:pt>
                <c:pt idx="61">
                  <c:v>0.2727</c:v>
                </c:pt>
                <c:pt idx="62">
                  <c:v>0.2</c:v>
                </c:pt>
                <c:pt idx="63">
                  <c:v>0.1212</c:v>
                </c:pt>
                <c:pt idx="64">
                  <c:v>0.16669999999999999</c:v>
                </c:pt>
                <c:pt idx="65">
                  <c:v>0.15379999999999999</c:v>
                </c:pt>
                <c:pt idx="66">
                  <c:v>0.1</c:v>
                </c:pt>
                <c:pt idx="67">
                  <c:v>0.1429</c:v>
                </c:pt>
                <c:pt idx="68">
                  <c:v>0.16439999999999999</c:v>
                </c:pt>
                <c:pt idx="69">
                  <c:v>0.1129</c:v>
                </c:pt>
                <c:pt idx="70">
                  <c:v>0.20369999999999999</c:v>
                </c:pt>
                <c:pt idx="71">
                  <c:v>0.26669999999999999</c:v>
                </c:pt>
                <c:pt idx="72">
                  <c:v>0.1875</c:v>
                </c:pt>
                <c:pt idx="73">
                  <c:v>0.22220000000000001</c:v>
                </c:pt>
                <c:pt idx="74">
                  <c:v>0.40739999999999998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0CE-405A-8A07-D1B234671479}"/>
            </c:ext>
          </c:extLst>
        </c:ser>
        <c:ser>
          <c:idx val="2"/>
          <c:order val="2"/>
          <c:tx>
            <c:strRef>
              <c:f>'house &gt;1 bronchodilator'!$F$1</c:f>
              <c:strCache>
                <c:ptCount val="1"/>
                <c:pt idx="0">
                  <c:v> +2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'house &gt;1 bronchodilator'!$F$2:$F$76</c:f>
              <c:numCache>
                <c:formatCode>0.000</c:formatCode>
                <c:ptCount val="75"/>
                <c:pt idx="0">
                  <c:v>0.78938225455090105</c:v>
                </c:pt>
                <c:pt idx="1">
                  <c:v>0.90971228179427699</c:v>
                </c:pt>
                <c:pt idx="2">
                  <c:v>0.90971228179427699</c:v>
                </c:pt>
                <c:pt idx="3">
                  <c:v>0.66320614089713803</c:v>
                </c:pt>
                <c:pt idx="4">
                  <c:v>0.66320614089713803</c:v>
                </c:pt>
                <c:pt idx="5">
                  <c:v>0.65584608383112797</c:v>
                </c:pt>
                <c:pt idx="6">
                  <c:v>0.51894598422589799</c:v>
                </c:pt>
                <c:pt idx="7">
                  <c:v>0.519500167061275</c:v>
                </c:pt>
                <c:pt idx="8">
                  <c:v>0.54092741818363399</c:v>
                </c:pt>
                <c:pt idx="9">
                  <c:v>0.54294750865907404</c:v>
                </c:pt>
                <c:pt idx="10">
                  <c:v>0.54965552503135595</c:v>
                </c:pt>
                <c:pt idx="11">
                  <c:v>0.59672263191054598</c:v>
                </c:pt>
                <c:pt idx="12">
                  <c:v>0.66320614089713803</c:v>
                </c:pt>
                <c:pt idx="13">
                  <c:v>0.74537485452951802</c:v>
                </c:pt>
                <c:pt idx="14">
                  <c:v>0.78938225455090105</c:v>
                </c:pt>
                <c:pt idx="15">
                  <c:v>0.72850834498133599</c:v>
                </c:pt>
                <c:pt idx="16">
                  <c:v>0.61390491271771097</c:v>
                </c:pt>
                <c:pt idx="17">
                  <c:v>0.56052646458456001</c:v>
                </c:pt>
                <c:pt idx="18">
                  <c:v>0.50747091858639004</c:v>
                </c:pt>
                <c:pt idx="19">
                  <c:v>0.50987056363772498</c:v>
                </c:pt>
                <c:pt idx="20">
                  <c:v>0.59379523954914204</c:v>
                </c:pt>
                <c:pt idx="21">
                  <c:v>0.56208139047227501</c:v>
                </c:pt>
                <c:pt idx="22">
                  <c:v>0.57459029297390196</c:v>
                </c:pt>
                <c:pt idx="23">
                  <c:v>0.60646051573847803</c:v>
                </c:pt>
                <c:pt idx="24">
                  <c:v>0.63718179516685702</c:v>
                </c:pt>
                <c:pt idx="25">
                  <c:v>0.70134077360771796</c:v>
                </c:pt>
                <c:pt idx="26">
                  <c:v>0.71399759195428802</c:v>
                </c:pt>
                <c:pt idx="27">
                  <c:v>0.548463074710417</c:v>
                </c:pt>
                <c:pt idx="28">
                  <c:v>0.58834484474423598</c:v>
                </c:pt>
                <c:pt idx="29">
                  <c:v>0.20690912942813799</c:v>
                </c:pt>
                <c:pt idx="30">
                  <c:v>0.175195314684537</c:v>
                </c:pt>
                <c:pt idx="31">
                  <c:v>0.17075640012778701</c:v>
                </c:pt>
                <c:pt idx="32">
                  <c:v>0.168460065302657</c:v>
                </c:pt>
                <c:pt idx="33">
                  <c:v>0.17377200944137</c:v>
                </c:pt>
                <c:pt idx="34">
                  <c:v>0.18605263079517401</c:v>
                </c:pt>
                <c:pt idx="35">
                  <c:v>0.19006728696325201</c:v>
                </c:pt>
                <c:pt idx="36">
                  <c:v>0.23099417542037701</c:v>
                </c:pt>
                <c:pt idx="37">
                  <c:v>0.266829848275006</c:v>
                </c:pt>
                <c:pt idx="38">
                  <c:v>0.31946821740812897</c:v>
                </c:pt>
                <c:pt idx="39">
                  <c:v>0.21517058857705701</c:v>
                </c:pt>
                <c:pt idx="40">
                  <c:v>0.24374401888274</c:v>
                </c:pt>
                <c:pt idx="41">
                  <c:v>0.20998768975048601</c:v>
                </c:pt>
                <c:pt idx="42">
                  <c:v>0.164199181918885</c:v>
                </c:pt>
                <c:pt idx="43">
                  <c:v>0.16809983929477099</c:v>
                </c:pt>
                <c:pt idx="44">
                  <c:v>0.162497454042838</c:v>
                </c:pt>
                <c:pt idx="45">
                  <c:v>0.17377200944137</c:v>
                </c:pt>
                <c:pt idx="46">
                  <c:v>0.247587230588942</c:v>
                </c:pt>
                <c:pt idx="47">
                  <c:v>0.29834538502157798</c:v>
                </c:pt>
                <c:pt idx="48">
                  <c:v>0.36468547138288998</c:v>
                </c:pt>
                <c:pt idx="49">
                  <c:v>0.375183545499223</c:v>
                </c:pt>
                <c:pt idx="50">
                  <c:v>0.38738593547792299</c:v>
                </c:pt>
                <c:pt idx="51">
                  <c:v>0.33378819361367001</c:v>
                </c:pt>
                <c:pt idx="52">
                  <c:v>0.313255504675297</c:v>
                </c:pt>
                <c:pt idx="53">
                  <c:v>0.27984072071872701</c:v>
                </c:pt>
                <c:pt idx="54">
                  <c:v>0.23142775233764901</c:v>
                </c:pt>
                <c:pt idx="55">
                  <c:v>0.21921659353371201</c:v>
                </c:pt>
                <c:pt idx="56">
                  <c:v>0.23309221602632399</c:v>
                </c:pt>
                <c:pt idx="57">
                  <c:v>0.24492644663770599</c:v>
                </c:pt>
                <c:pt idx="58">
                  <c:v>0.249490072913512</c:v>
                </c:pt>
                <c:pt idx="59">
                  <c:v>0.26687530096408302</c:v>
                </c:pt>
                <c:pt idx="60">
                  <c:v>0.29227156128675402</c:v>
                </c:pt>
                <c:pt idx="61">
                  <c:v>0.36468547138288998</c:v>
                </c:pt>
                <c:pt idx="62">
                  <c:v>0.375183545499223</c:v>
                </c:pt>
                <c:pt idx="63">
                  <c:v>0.27377965480168898</c:v>
                </c:pt>
                <c:pt idx="64">
                  <c:v>0.27984072071872701</c:v>
                </c:pt>
                <c:pt idx="65">
                  <c:v>0.23808114618815299</c:v>
                </c:pt>
                <c:pt idx="66">
                  <c:v>0.21761599811808999</c:v>
                </c:pt>
                <c:pt idx="67">
                  <c:v>0.224380217164173</c:v>
                </c:pt>
                <c:pt idx="68">
                  <c:v>0.23309221602632399</c:v>
                </c:pt>
                <c:pt idx="69">
                  <c:v>0.240196532013666</c:v>
                </c:pt>
                <c:pt idx="70">
                  <c:v>0.24667570165521299</c:v>
                </c:pt>
                <c:pt idx="71">
                  <c:v>0.27984072071872701</c:v>
                </c:pt>
                <c:pt idx="72">
                  <c:v>0.32793945160844301</c:v>
                </c:pt>
                <c:pt idx="73">
                  <c:v>0.38738593547792299</c:v>
                </c:pt>
                <c:pt idx="74">
                  <c:v>0.28688577385768599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0CE-405A-8A07-D1B234671479}"/>
            </c:ext>
          </c:extLst>
        </c:ser>
        <c:ser>
          <c:idx val="3"/>
          <c:order val="3"/>
          <c:tx>
            <c:strRef>
              <c:f>'house &gt;1 bronchodilator'!$G$1</c:f>
              <c:strCache>
                <c:ptCount val="1"/>
                <c:pt idx="0">
                  <c:v> +1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'house &gt;1 bronchodilator'!$G$2:$G$76</c:f>
              <c:numCache>
                <c:formatCode>0.000</c:formatCode>
                <c:ptCount val="75"/>
                <c:pt idx="0">
                  <c:v>0.60304112727545101</c:v>
                </c:pt>
                <c:pt idx="1">
                  <c:v>0.66320614089713803</c:v>
                </c:pt>
                <c:pt idx="2">
                  <c:v>0.66320614089713803</c:v>
                </c:pt>
                <c:pt idx="3">
                  <c:v>0.53995307044856899</c:v>
                </c:pt>
                <c:pt idx="4">
                  <c:v>0.53995307044856899</c:v>
                </c:pt>
                <c:pt idx="5">
                  <c:v>0.53627304191556402</c:v>
                </c:pt>
                <c:pt idx="6">
                  <c:v>0.46782299211294898</c:v>
                </c:pt>
                <c:pt idx="7">
                  <c:v>0.46810008353063798</c:v>
                </c:pt>
                <c:pt idx="8">
                  <c:v>0.47881370909181697</c:v>
                </c:pt>
                <c:pt idx="9">
                  <c:v>0.479823754329537</c:v>
                </c:pt>
                <c:pt idx="10">
                  <c:v>0.48317776251567801</c:v>
                </c:pt>
                <c:pt idx="11">
                  <c:v>0.50671131595527297</c:v>
                </c:pt>
                <c:pt idx="12">
                  <c:v>0.53995307044856899</c:v>
                </c:pt>
                <c:pt idx="13">
                  <c:v>0.58103742726475904</c:v>
                </c:pt>
                <c:pt idx="14">
                  <c:v>0.60304112727545101</c:v>
                </c:pt>
                <c:pt idx="15">
                  <c:v>0.57260417249066797</c:v>
                </c:pt>
                <c:pt idx="16">
                  <c:v>0.51530245635885596</c:v>
                </c:pt>
                <c:pt idx="17">
                  <c:v>0.48861323229227999</c:v>
                </c:pt>
                <c:pt idx="18">
                  <c:v>0.462085459293195</c:v>
                </c:pt>
                <c:pt idx="19">
                  <c:v>0.46328528181886303</c:v>
                </c:pt>
                <c:pt idx="20">
                  <c:v>0.505247619774571</c:v>
                </c:pt>
                <c:pt idx="21">
                  <c:v>0.48939069523613798</c:v>
                </c:pt>
                <c:pt idx="22">
                  <c:v>0.49564514648695102</c:v>
                </c:pt>
                <c:pt idx="23">
                  <c:v>0.511580257869239</c:v>
                </c:pt>
                <c:pt idx="24">
                  <c:v>0.52694089758342899</c:v>
                </c:pt>
                <c:pt idx="25">
                  <c:v>0.55902038680385902</c:v>
                </c:pt>
                <c:pt idx="26">
                  <c:v>0.56534879597714405</c:v>
                </c:pt>
                <c:pt idx="27">
                  <c:v>0.48258153735520798</c:v>
                </c:pt>
                <c:pt idx="28">
                  <c:v>0.50252242237211797</c:v>
                </c:pt>
                <c:pt idx="29">
                  <c:v>0.155354564714069</c:v>
                </c:pt>
                <c:pt idx="30">
                  <c:v>0.13949765734226899</c:v>
                </c:pt>
                <c:pt idx="31">
                  <c:v>0.13727820006389299</c:v>
                </c:pt>
                <c:pt idx="32">
                  <c:v>0.136130032651328</c:v>
                </c:pt>
                <c:pt idx="33">
                  <c:v>0.138786004720685</c:v>
                </c:pt>
                <c:pt idx="34">
                  <c:v>0.14492631539758699</c:v>
                </c:pt>
                <c:pt idx="35">
                  <c:v>0.14693364348162599</c:v>
                </c:pt>
                <c:pt idx="36">
                  <c:v>0.16739708771018799</c:v>
                </c:pt>
                <c:pt idx="37">
                  <c:v>0.185314924137503</c:v>
                </c:pt>
                <c:pt idx="38">
                  <c:v>0.21163410870406499</c:v>
                </c:pt>
                <c:pt idx="39">
                  <c:v>0.15948529428852801</c:v>
                </c:pt>
                <c:pt idx="40">
                  <c:v>0.17377200944137</c:v>
                </c:pt>
                <c:pt idx="41">
                  <c:v>0.15689384487524299</c:v>
                </c:pt>
                <c:pt idx="42">
                  <c:v>0.133999590959443</c:v>
                </c:pt>
                <c:pt idx="43">
                  <c:v>0.13594991964738501</c:v>
                </c:pt>
                <c:pt idx="44">
                  <c:v>0.133148727021419</c:v>
                </c:pt>
                <c:pt idx="45">
                  <c:v>0.138786004720685</c:v>
                </c:pt>
                <c:pt idx="46">
                  <c:v>0.198593615294471</c:v>
                </c:pt>
                <c:pt idx="47">
                  <c:v>0.223972692510789</c:v>
                </c:pt>
                <c:pt idx="48">
                  <c:v>0.25714273569144502</c:v>
                </c:pt>
                <c:pt idx="49">
                  <c:v>0.26239177274961201</c:v>
                </c:pt>
                <c:pt idx="50">
                  <c:v>0.26849296773896197</c:v>
                </c:pt>
                <c:pt idx="51">
                  <c:v>0.24169409680683501</c:v>
                </c:pt>
                <c:pt idx="52">
                  <c:v>0.23142775233764901</c:v>
                </c:pt>
                <c:pt idx="53">
                  <c:v>0.21472036035936301</c:v>
                </c:pt>
                <c:pt idx="54">
                  <c:v>0.19051387616882401</c:v>
                </c:pt>
                <c:pt idx="55">
                  <c:v>0.18440829676685599</c:v>
                </c:pt>
                <c:pt idx="56">
                  <c:v>0.19134610801316199</c:v>
                </c:pt>
                <c:pt idx="57">
                  <c:v>0.19726322331885299</c:v>
                </c:pt>
                <c:pt idx="58">
                  <c:v>0.199545036456756</c:v>
                </c:pt>
                <c:pt idx="59">
                  <c:v>0.20823765048204099</c:v>
                </c:pt>
                <c:pt idx="60">
                  <c:v>0.22093578064337699</c:v>
                </c:pt>
                <c:pt idx="61">
                  <c:v>0.25714273569144502</c:v>
                </c:pt>
                <c:pt idx="62">
                  <c:v>0.26239177274961201</c:v>
                </c:pt>
                <c:pt idx="63">
                  <c:v>0.21168982740084499</c:v>
                </c:pt>
                <c:pt idx="64">
                  <c:v>0.21472036035936301</c:v>
                </c:pt>
                <c:pt idx="65">
                  <c:v>0.19384057309407601</c:v>
                </c:pt>
                <c:pt idx="66">
                  <c:v>0.18360799905904501</c:v>
                </c:pt>
                <c:pt idx="67">
                  <c:v>0.18699010858208701</c:v>
                </c:pt>
                <c:pt idx="68">
                  <c:v>0.19134610801316199</c:v>
                </c:pt>
                <c:pt idx="69">
                  <c:v>0.19489826600683299</c:v>
                </c:pt>
                <c:pt idx="70">
                  <c:v>0.19813785082760599</c:v>
                </c:pt>
                <c:pt idx="71">
                  <c:v>0.21472036035936301</c:v>
                </c:pt>
                <c:pt idx="72">
                  <c:v>0.23876972580422101</c:v>
                </c:pt>
                <c:pt idx="73">
                  <c:v>0.26849296773896197</c:v>
                </c:pt>
                <c:pt idx="74">
                  <c:v>0.218242886928843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0CE-405A-8A07-D1B234671479}"/>
            </c:ext>
          </c:extLst>
        </c:ser>
        <c:ser>
          <c:idx val="4"/>
          <c:order val="4"/>
          <c:tx>
            <c:strRef>
              <c:f>'house &gt;1 bronchodilator'!$H$1</c:f>
              <c:strCache>
                <c:ptCount val="1"/>
                <c:pt idx="0">
                  <c:v>Centerline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'house &gt;1 bronchodilator'!$H$2:$H$76</c:f>
              <c:numCache>
                <c:formatCode>0.000</c:formatCode>
                <c:ptCount val="75"/>
                <c:pt idx="0">
                  <c:v>0.41670000000000001</c:v>
                </c:pt>
                <c:pt idx="1">
                  <c:v>0.41670000000000001</c:v>
                </c:pt>
                <c:pt idx="2">
                  <c:v>0.41670000000000001</c:v>
                </c:pt>
                <c:pt idx="3">
                  <c:v>0.41670000000000001</c:v>
                </c:pt>
                <c:pt idx="4">
                  <c:v>0.41670000000000001</c:v>
                </c:pt>
                <c:pt idx="5">
                  <c:v>0.41670000000000001</c:v>
                </c:pt>
                <c:pt idx="6">
                  <c:v>0.41670000000000001</c:v>
                </c:pt>
                <c:pt idx="7">
                  <c:v>0.41670000000000001</c:v>
                </c:pt>
                <c:pt idx="8">
                  <c:v>0.41670000000000001</c:v>
                </c:pt>
                <c:pt idx="9">
                  <c:v>0.41670000000000001</c:v>
                </c:pt>
                <c:pt idx="10">
                  <c:v>0.41670000000000001</c:v>
                </c:pt>
                <c:pt idx="11">
                  <c:v>0.41670000000000001</c:v>
                </c:pt>
                <c:pt idx="12">
                  <c:v>0.41670000000000001</c:v>
                </c:pt>
                <c:pt idx="13">
                  <c:v>0.41670000000000001</c:v>
                </c:pt>
                <c:pt idx="14">
                  <c:v>0.41670000000000001</c:v>
                </c:pt>
                <c:pt idx="15">
                  <c:v>0.41670000000000001</c:v>
                </c:pt>
                <c:pt idx="16">
                  <c:v>0.41670000000000001</c:v>
                </c:pt>
                <c:pt idx="17">
                  <c:v>0.41670000000000001</c:v>
                </c:pt>
                <c:pt idx="18">
                  <c:v>0.41670000000000001</c:v>
                </c:pt>
                <c:pt idx="19">
                  <c:v>0.41670000000000001</c:v>
                </c:pt>
                <c:pt idx="20">
                  <c:v>0.41670000000000001</c:v>
                </c:pt>
                <c:pt idx="21">
                  <c:v>0.41670000000000001</c:v>
                </c:pt>
                <c:pt idx="22">
                  <c:v>0.41670000000000001</c:v>
                </c:pt>
                <c:pt idx="23">
                  <c:v>0.41670000000000001</c:v>
                </c:pt>
                <c:pt idx="24">
                  <c:v>0.41670000000000001</c:v>
                </c:pt>
                <c:pt idx="25">
                  <c:v>0.41670000000000001</c:v>
                </c:pt>
                <c:pt idx="26">
                  <c:v>0.41670000000000001</c:v>
                </c:pt>
                <c:pt idx="27">
                  <c:v>0.41670000000000001</c:v>
                </c:pt>
                <c:pt idx="28">
                  <c:v>0.41670000000000001</c:v>
                </c:pt>
                <c:pt idx="29">
                  <c:v>0.1038</c:v>
                </c:pt>
                <c:pt idx="30">
                  <c:v>0.1038</c:v>
                </c:pt>
                <c:pt idx="31">
                  <c:v>0.1038</c:v>
                </c:pt>
                <c:pt idx="32">
                  <c:v>0.1038</c:v>
                </c:pt>
                <c:pt idx="33">
                  <c:v>0.1038</c:v>
                </c:pt>
                <c:pt idx="34">
                  <c:v>0.1038</c:v>
                </c:pt>
                <c:pt idx="35">
                  <c:v>0.1038</c:v>
                </c:pt>
                <c:pt idx="36">
                  <c:v>0.1038</c:v>
                </c:pt>
                <c:pt idx="37">
                  <c:v>0.1038</c:v>
                </c:pt>
                <c:pt idx="38">
                  <c:v>0.1038</c:v>
                </c:pt>
                <c:pt idx="39">
                  <c:v>0.1038</c:v>
                </c:pt>
                <c:pt idx="40">
                  <c:v>0.1038</c:v>
                </c:pt>
                <c:pt idx="41">
                  <c:v>0.1038</c:v>
                </c:pt>
                <c:pt idx="42">
                  <c:v>0.1038</c:v>
                </c:pt>
                <c:pt idx="43">
                  <c:v>0.1038</c:v>
                </c:pt>
                <c:pt idx="44">
                  <c:v>0.1038</c:v>
                </c:pt>
                <c:pt idx="45">
                  <c:v>0.1038</c:v>
                </c:pt>
                <c:pt idx="46">
                  <c:v>0.14960000000000001</c:v>
                </c:pt>
                <c:pt idx="47">
                  <c:v>0.14960000000000001</c:v>
                </c:pt>
                <c:pt idx="48">
                  <c:v>0.14960000000000001</c:v>
                </c:pt>
                <c:pt idx="49">
                  <c:v>0.14960000000000001</c:v>
                </c:pt>
                <c:pt idx="50">
                  <c:v>0.14960000000000001</c:v>
                </c:pt>
                <c:pt idx="51">
                  <c:v>0.14960000000000001</c:v>
                </c:pt>
                <c:pt idx="52">
                  <c:v>0.14960000000000001</c:v>
                </c:pt>
                <c:pt idx="53">
                  <c:v>0.14960000000000001</c:v>
                </c:pt>
                <c:pt idx="54">
                  <c:v>0.14960000000000001</c:v>
                </c:pt>
                <c:pt idx="55">
                  <c:v>0.14960000000000001</c:v>
                </c:pt>
                <c:pt idx="56">
                  <c:v>0.14960000000000001</c:v>
                </c:pt>
                <c:pt idx="57">
                  <c:v>0.14960000000000001</c:v>
                </c:pt>
                <c:pt idx="58">
                  <c:v>0.14960000000000001</c:v>
                </c:pt>
                <c:pt idx="59">
                  <c:v>0.14960000000000001</c:v>
                </c:pt>
                <c:pt idx="60">
                  <c:v>0.14960000000000001</c:v>
                </c:pt>
                <c:pt idx="61">
                  <c:v>0.14960000000000001</c:v>
                </c:pt>
                <c:pt idx="62">
                  <c:v>0.14960000000000001</c:v>
                </c:pt>
                <c:pt idx="63">
                  <c:v>0.14960000000000001</c:v>
                </c:pt>
                <c:pt idx="64">
                  <c:v>0.14960000000000001</c:v>
                </c:pt>
                <c:pt idx="65">
                  <c:v>0.14960000000000001</c:v>
                </c:pt>
                <c:pt idx="66">
                  <c:v>0.14960000000000001</c:v>
                </c:pt>
                <c:pt idx="67">
                  <c:v>0.14960000000000001</c:v>
                </c:pt>
                <c:pt idx="68">
                  <c:v>0.14960000000000001</c:v>
                </c:pt>
                <c:pt idx="69">
                  <c:v>0.14960000000000001</c:v>
                </c:pt>
                <c:pt idx="70">
                  <c:v>0.14960000000000001</c:v>
                </c:pt>
                <c:pt idx="71">
                  <c:v>0.14960000000000001</c:v>
                </c:pt>
                <c:pt idx="72">
                  <c:v>0.14960000000000001</c:v>
                </c:pt>
                <c:pt idx="73">
                  <c:v>0.14960000000000001</c:v>
                </c:pt>
                <c:pt idx="74">
                  <c:v>0.14960000000000001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0CE-405A-8A07-D1B234671479}"/>
            </c:ext>
          </c:extLst>
        </c:ser>
        <c:ser>
          <c:idx val="5"/>
          <c:order val="5"/>
          <c:tx>
            <c:strRef>
              <c:f>'house &gt;1 bronchodilator'!$I$1</c:f>
              <c:strCache>
                <c:ptCount val="1"/>
                <c:pt idx="0">
                  <c:v> -1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'house &gt;1 bronchodilator'!$I$2:$I$76</c:f>
              <c:numCache>
                <c:formatCode>0.000</c:formatCode>
                <c:ptCount val="75"/>
                <c:pt idx="0">
                  <c:v>0.230358872724549</c:v>
                </c:pt>
                <c:pt idx="1">
                  <c:v>0.170193859102861</c:v>
                </c:pt>
                <c:pt idx="2">
                  <c:v>0.170193859102861</c:v>
                </c:pt>
                <c:pt idx="3">
                  <c:v>0.29344692955143098</c:v>
                </c:pt>
                <c:pt idx="4">
                  <c:v>0.29344692955143098</c:v>
                </c:pt>
                <c:pt idx="5">
                  <c:v>0.29712695808443601</c:v>
                </c:pt>
                <c:pt idx="6">
                  <c:v>0.365577007887051</c:v>
                </c:pt>
                <c:pt idx="7">
                  <c:v>0.365299916469362</c:v>
                </c:pt>
                <c:pt idx="8">
                  <c:v>0.354586290908183</c:v>
                </c:pt>
                <c:pt idx="9">
                  <c:v>0.35357624567046297</c:v>
                </c:pt>
                <c:pt idx="10">
                  <c:v>0.35022223748432202</c:v>
                </c:pt>
                <c:pt idx="11">
                  <c:v>0.32668868404472701</c:v>
                </c:pt>
                <c:pt idx="12">
                  <c:v>0.29344692955143098</c:v>
                </c:pt>
                <c:pt idx="13">
                  <c:v>0.25236257273524099</c:v>
                </c:pt>
                <c:pt idx="14">
                  <c:v>0.230358872724549</c:v>
                </c:pt>
                <c:pt idx="15">
                  <c:v>0.260795827509332</c:v>
                </c:pt>
                <c:pt idx="16">
                  <c:v>0.31809754364114401</c:v>
                </c:pt>
                <c:pt idx="17">
                  <c:v>0.34478676770771999</c:v>
                </c:pt>
                <c:pt idx="18">
                  <c:v>0.37131454070680497</c:v>
                </c:pt>
                <c:pt idx="19">
                  <c:v>0.370114718181137</c:v>
                </c:pt>
                <c:pt idx="20">
                  <c:v>0.32815238022542897</c:v>
                </c:pt>
                <c:pt idx="21">
                  <c:v>0.34400930476386199</c:v>
                </c:pt>
                <c:pt idx="22">
                  <c:v>0.33775485351304901</c:v>
                </c:pt>
                <c:pt idx="23">
                  <c:v>0.32181974213076098</c:v>
                </c:pt>
                <c:pt idx="24">
                  <c:v>0.30645910241657098</c:v>
                </c:pt>
                <c:pt idx="25">
                  <c:v>0.27437961319614101</c:v>
                </c:pt>
                <c:pt idx="26">
                  <c:v>0.26805120402285598</c:v>
                </c:pt>
                <c:pt idx="27">
                  <c:v>0.350818462644792</c:v>
                </c:pt>
                <c:pt idx="28">
                  <c:v>0.330877577627882</c:v>
                </c:pt>
                <c:pt idx="29">
                  <c:v>5.2245435285930897E-2</c:v>
                </c:pt>
                <c:pt idx="30">
                  <c:v>6.8102342657731393E-2</c:v>
                </c:pt>
                <c:pt idx="31">
                  <c:v>7.0321799936106599E-2</c:v>
                </c:pt>
                <c:pt idx="32">
                  <c:v>7.1469967348671698E-2</c:v>
                </c:pt>
                <c:pt idx="33">
                  <c:v>6.8813995279315102E-2</c:v>
                </c:pt>
                <c:pt idx="34">
                  <c:v>6.2673684602412794E-2</c:v>
                </c:pt>
                <c:pt idx="35">
                  <c:v>6.0666356518374202E-2</c:v>
                </c:pt>
                <c:pt idx="36">
                  <c:v>4.0202912289811599E-2</c:v>
                </c:pt>
                <c:pt idx="37">
                  <c:v>2.2285075862497099E-2</c:v>
                </c:pt>
                <c:pt idx="38">
                  <c:v>0</c:v>
                </c:pt>
                <c:pt idx="39">
                  <c:v>4.8114705711471702E-2</c:v>
                </c:pt>
                <c:pt idx="40">
                  <c:v>3.3827990558630103E-2</c:v>
                </c:pt>
                <c:pt idx="41">
                  <c:v>5.0706155124756999E-2</c:v>
                </c:pt>
                <c:pt idx="42">
                  <c:v>7.3600409040557396E-2</c:v>
                </c:pt>
                <c:pt idx="43">
                  <c:v>7.1650080352614706E-2</c:v>
                </c:pt>
                <c:pt idx="44">
                  <c:v>7.4451272978580896E-2</c:v>
                </c:pt>
                <c:pt idx="45">
                  <c:v>6.8813995279315102E-2</c:v>
                </c:pt>
                <c:pt idx="46">
                  <c:v>0.100606384705529</c:v>
                </c:pt>
                <c:pt idx="47">
                  <c:v>7.5227307489211206E-2</c:v>
                </c:pt>
                <c:pt idx="48">
                  <c:v>4.2057264308554998E-2</c:v>
                </c:pt>
                <c:pt idx="49">
                  <c:v>3.6808227250388501E-2</c:v>
                </c:pt>
                <c:pt idx="50">
                  <c:v>3.0707032261038301E-2</c:v>
                </c:pt>
                <c:pt idx="51">
                  <c:v>5.7505903193165099E-2</c:v>
                </c:pt>
                <c:pt idx="52">
                  <c:v>6.7772247662351306E-2</c:v>
                </c:pt>
                <c:pt idx="53">
                  <c:v>8.4479639640636706E-2</c:v>
                </c:pt>
                <c:pt idx="54">
                  <c:v>0.108686123831176</c:v>
                </c:pt>
                <c:pt idx="55">
                  <c:v>0.114791703233144</c:v>
                </c:pt>
                <c:pt idx="56">
                  <c:v>0.10785389198683799</c:v>
                </c:pt>
                <c:pt idx="57">
                  <c:v>0.10193677668114701</c:v>
                </c:pt>
                <c:pt idx="58">
                  <c:v>9.9654963543244296E-2</c:v>
                </c:pt>
                <c:pt idx="59">
                  <c:v>9.0962349517958604E-2</c:v>
                </c:pt>
                <c:pt idx="60">
                  <c:v>7.8264219356623005E-2</c:v>
                </c:pt>
                <c:pt idx="61">
                  <c:v>4.2057264308554998E-2</c:v>
                </c:pt>
                <c:pt idx="62">
                  <c:v>3.6808227250388501E-2</c:v>
                </c:pt>
                <c:pt idx="63">
                  <c:v>8.7510172599155403E-2</c:v>
                </c:pt>
                <c:pt idx="64">
                  <c:v>8.4479639640636706E-2</c:v>
                </c:pt>
                <c:pt idx="65">
                  <c:v>0.10535942690592399</c:v>
                </c:pt>
                <c:pt idx="66">
                  <c:v>0.11559200094095499</c:v>
                </c:pt>
                <c:pt idx="67">
                  <c:v>0.112209891417913</c:v>
                </c:pt>
                <c:pt idx="68">
                  <c:v>0.10785389198683799</c:v>
                </c:pt>
                <c:pt idx="69">
                  <c:v>0.104301733993167</c:v>
                </c:pt>
                <c:pt idx="70">
                  <c:v>0.10106214917239401</c:v>
                </c:pt>
                <c:pt idx="71">
                  <c:v>8.4479639640636706E-2</c:v>
                </c:pt>
                <c:pt idx="72">
                  <c:v>6.0430274195778802E-2</c:v>
                </c:pt>
                <c:pt idx="73">
                  <c:v>3.0707032261038301E-2</c:v>
                </c:pt>
                <c:pt idx="74">
                  <c:v>8.0957113071156994E-2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0CE-405A-8A07-D1B234671479}"/>
            </c:ext>
          </c:extLst>
        </c:ser>
        <c:ser>
          <c:idx val="6"/>
          <c:order val="6"/>
          <c:tx>
            <c:strRef>
              <c:f>'house &gt;1 bronchodilator'!$J$1</c:f>
              <c:strCache>
                <c:ptCount val="1"/>
                <c:pt idx="0">
                  <c:v> -2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'house &gt;1 bronchodilator'!$J$2:$J$76</c:f>
              <c:numCache>
                <c:formatCode>0.000</c:formatCode>
                <c:ptCount val="75"/>
                <c:pt idx="0">
                  <c:v>4.40177454490987E-2</c:v>
                </c:pt>
                <c:pt idx="1">
                  <c:v>0</c:v>
                </c:pt>
                <c:pt idx="2">
                  <c:v>0</c:v>
                </c:pt>
                <c:pt idx="3">
                  <c:v>0.170193859102861</c:v>
                </c:pt>
                <c:pt idx="4">
                  <c:v>0.170193859102861</c:v>
                </c:pt>
                <c:pt idx="5">
                  <c:v>0.17755391616887201</c:v>
                </c:pt>
                <c:pt idx="6">
                  <c:v>0.31445401577410198</c:v>
                </c:pt>
                <c:pt idx="7">
                  <c:v>0.31389983293872498</c:v>
                </c:pt>
                <c:pt idx="8">
                  <c:v>0.29247258181636598</c:v>
                </c:pt>
                <c:pt idx="9">
                  <c:v>0.29045249134092599</c:v>
                </c:pt>
                <c:pt idx="10">
                  <c:v>0.28374447496864402</c:v>
                </c:pt>
                <c:pt idx="11">
                  <c:v>0.236677368089454</c:v>
                </c:pt>
                <c:pt idx="12">
                  <c:v>0.170193859102861</c:v>
                </c:pt>
                <c:pt idx="13">
                  <c:v>8.8025145470481805E-2</c:v>
                </c:pt>
                <c:pt idx="14">
                  <c:v>4.40177454490987E-2</c:v>
                </c:pt>
                <c:pt idx="15">
                  <c:v>0.104891655018664</c:v>
                </c:pt>
                <c:pt idx="16">
                  <c:v>0.219495087282289</c:v>
                </c:pt>
                <c:pt idx="17">
                  <c:v>0.27287353541544002</c:v>
                </c:pt>
                <c:pt idx="18">
                  <c:v>0.32592908141361099</c:v>
                </c:pt>
                <c:pt idx="19">
                  <c:v>0.32352943636227499</c:v>
                </c:pt>
                <c:pt idx="20">
                  <c:v>0.23960476045085899</c:v>
                </c:pt>
                <c:pt idx="21">
                  <c:v>0.27131860952772502</c:v>
                </c:pt>
                <c:pt idx="22">
                  <c:v>0.25880970702609801</c:v>
                </c:pt>
                <c:pt idx="23">
                  <c:v>0.226939484261522</c:v>
                </c:pt>
                <c:pt idx="24">
                  <c:v>0.19621820483314301</c:v>
                </c:pt>
                <c:pt idx="25">
                  <c:v>0.13205922639228199</c:v>
                </c:pt>
                <c:pt idx="26">
                  <c:v>0.11940240804571201</c:v>
                </c:pt>
                <c:pt idx="27">
                  <c:v>0.28493692528958298</c:v>
                </c:pt>
                <c:pt idx="28">
                  <c:v>0.24505515525576399</c:v>
                </c:pt>
                <c:pt idx="29">
                  <c:v>6.9087057186172096E-4</c:v>
                </c:pt>
                <c:pt idx="30">
                  <c:v>3.24046853154627E-2</c:v>
                </c:pt>
                <c:pt idx="31">
                  <c:v>3.6843599872213202E-2</c:v>
                </c:pt>
                <c:pt idx="32">
                  <c:v>3.91399346973434E-2</c:v>
                </c:pt>
                <c:pt idx="33">
                  <c:v>3.3827990558630103E-2</c:v>
                </c:pt>
                <c:pt idx="34">
                  <c:v>2.1547369204825601E-2</c:v>
                </c:pt>
                <c:pt idx="35">
                  <c:v>1.7532713036748401E-2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4.3400818081114803E-2</c:v>
                </c:pt>
                <c:pt idx="43">
                  <c:v>3.9500160705229298E-2</c:v>
                </c:pt>
                <c:pt idx="44">
                  <c:v>4.5102545957161698E-2</c:v>
                </c:pt>
                <c:pt idx="45">
                  <c:v>3.3827990558630103E-2</c:v>
                </c:pt>
                <c:pt idx="46">
                  <c:v>5.16127694110576E-2</c:v>
                </c:pt>
                <c:pt idx="47">
                  <c:v>8.5461497842229095E-4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1.93592792812734E-2</c:v>
                </c:pt>
                <c:pt idx="54">
                  <c:v>6.7772247662351306E-2</c:v>
                </c:pt>
                <c:pt idx="55">
                  <c:v>7.9983406466287807E-2</c:v>
                </c:pt>
                <c:pt idx="56">
                  <c:v>6.6107783973676296E-2</c:v>
                </c:pt>
                <c:pt idx="57">
                  <c:v>5.4273553362293898E-2</c:v>
                </c:pt>
                <c:pt idx="58">
                  <c:v>4.9709927086488401E-2</c:v>
                </c:pt>
                <c:pt idx="59">
                  <c:v>3.2324699035917101E-2</c:v>
                </c:pt>
                <c:pt idx="60">
                  <c:v>6.9284387132459999E-3</c:v>
                </c:pt>
                <c:pt idx="61">
                  <c:v>0</c:v>
                </c:pt>
                <c:pt idx="62">
                  <c:v>0</c:v>
                </c:pt>
                <c:pt idx="63">
                  <c:v>2.5420345198310899E-2</c:v>
                </c:pt>
                <c:pt idx="64">
                  <c:v>1.93592792812734E-2</c:v>
                </c:pt>
                <c:pt idx="65">
                  <c:v>6.1118853811847403E-2</c:v>
                </c:pt>
                <c:pt idx="66">
                  <c:v>8.1584001881910201E-2</c:v>
                </c:pt>
                <c:pt idx="67">
                  <c:v>7.4819782835827006E-2</c:v>
                </c:pt>
                <c:pt idx="68">
                  <c:v>6.6107783973676296E-2</c:v>
                </c:pt>
                <c:pt idx="69">
                  <c:v>5.90034679863339E-2</c:v>
                </c:pt>
                <c:pt idx="70">
                  <c:v>5.2524298344787397E-2</c:v>
                </c:pt>
                <c:pt idx="71">
                  <c:v>1.93592792812734E-2</c:v>
                </c:pt>
                <c:pt idx="72">
                  <c:v>0</c:v>
                </c:pt>
                <c:pt idx="73">
                  <c:v>0</c:v>
                </c:pt>
                <c:pt idx="74">
                  <c:v>1.2314226142314E-2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0CE-405A-8A07-D1B234671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1447888"/>
        <c:axId val="621448280"/>
      </c:lineChart>
      <c:scatterChart>
        <c:scatterStyle val="lineMarker"/>
        <c:varyColors val="0"/>
        <c:ser>
          <c:idx val="8"/>
          <c:order val="8"/>
          <c:tx>
            <c:strRef>
              <c:f>'house &gt;1 bronchodilator'!$L$1</c:f>
              <c:strCache>
                <c:ptCount val="1"/>
                <c:pt idx="0">
                  <c:v>Goal</c:v>
                </c:pt>
              </c:strCache>
            </c:strRef>
          </c:tx>
          <c:spPr>
            <a:ln w="25400" cap="rnd" cmpd="sng">
              <a:solidFill>
                <a:srgbClr val="FF0000"/>
              </a:solidFill>
              <a:prstDash val="solid"/>
              <a:round/>
            </a:ln>
            <a:effectLst/>
          </c:spPr>
          <c:marker>
            <c:symbol val="none"/>
          </c:marker>
          <c:xVal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'house &gt;1 bronchodilator'!$L$2:$L$76</c:f>
              <c:numCache>
                <c:formatCode>0%</c:formatCode>
                <c:ptCount val="75"/>
                <c:pt idx="0">
                  <c:v>0.25</c:v>
                </c:pt>
                <c:pt idx="1">
                  <c:v>0.25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0.25</c:v>
                </c:pt>
                <c:pt idx="6">
                  <c:v>0.25</c:v>
                </c:pt>
                <c:pt idx="7">
                  <c:v>0.25</c:v>
                </c:pt>
                <c:pt idx="8">
                  <c:v>0.25</c:v>
                </c:pt>
                <c:pt idx="9">
                  <c:v>0.25</c:v>
                </c:pt>
                <c:pt idx="10">
                  <c:v>0.25</c:v>
                </c:pt>
                <c:pt idx="11">
                  <c:v>0.25</c:v>
                </c:pt>
                <c:pt idx="12">
                  <c:v>0.25</c:v>
                </c:pt>
                <c:pt idx="13">
                  <c:v>0.25</c:v>
                </c:pt>
                <c:pt idx="14">
                  <c:v>0.25</c:v>
                </c:pt>
                <c:pt idx="15">
                  <c:v>0.25</c:v>
                </c:pt>
                <c:pt idx="16">
                  <c:v>0.25</c:v>
                </c:pt>
                <c:pt idx="17">
                  <c:v>0.25</c:v>
                </c:pt>
                <c:pt idx="18">
                  <c:v>0.25</c:v>
                </c:pt>
                <c:pt idx="19">
                  <c:v>0.25</c:v>
                </c:pt>
                <c:pt idx="20">
                  <c:v>0.25</c:v>
                </c:pt>
                <c:pt idx="21">
                  <c:v>0.25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>
                  <c:v>0.25</c:v>
                </c:pt>
                <c:pt idx="26">
                  <c:v>0.25</c:v>
                </c:pt>
                <c:pt idx="27">
                  <c:v>0.25</c:v>
                </c:pt>
                <c:pt idx="28">
                  <c:v>0.25</c:v>
                </c:pt>
                <c:pt idx="29">
                  <c:v>0.25</c:v>
                </c:pt>
                <c:pt idx="30">
                  <c:v>0.25</c:v>
                </c:pt>
                <c:pt idx="31">
                  <c:v>0.25</c:v>
                </c:pt>
                <c:pt idx="32">
                  <c:v>0.25</c:v>
                </c:pt>
                <c:pt idx="33">
                  <c:v>0.25</c:v>
                </c:pt>
                <c:pt idx="34">
                  <c:v>0.25</c:v>
                </c:pt>
                <c:pt idx="35">
                  <c:v>0.25</c:v>
                </c:pt>
                <c:pt idx="36">
                  <c:v>0.25</c:v>
                </c:pt>
                <c:pt idx="37">
                  <c:v>0.25</c:v>
                </c:pt>
                <c:pt idx="38">
                  <c:v>0.25</c:v>
                </c:pt>
                <c:pt idx="39">
                  <c:v>0.25</c:v>
                </c:pt>
                <c:pt idx="40">
                  <c:v>0.25</c:v>
                </c:pt>
                <c:pt idx="41">
                  <c:v>0.25</c:v>
                </c:pt>
                <c:pt idx="42">
                  <c:v>0.25</c:v>
                </c:pt>
                <c:pt idx="43">
                  <c:v>0.25</c:v>
                </c:pt>
                <c:pt idx="44">
                  <c:v>0.25</c:v>
                </c:pt>
                <c:pt idx="45">
                  <c:v>0.25</c:v>
                </c:pt>
                <c:pt idx="46">
                  <c:v>0.25</c:v>
                </c:pt>
                <c:pt idx="47">
                  <c:v>0.25</c:v>
                </c:pt>
                <c:pt idx="48">
                  <c:v>0.25</c:v>
                </c:pt>
                <c:pt idx="49">
                  <c:v>0.25</c:v>
                </c:pt>
                <c:pt idx="50">
                  <c:v>0.25</c:v>
                </c:pt>
                <c:pt idx="51">
                  <c:v>0.25</c:v>
                </c:pt>
                <c:pt idx="52">
                  <c:v>0.25</c:v>
                </c:pt>
                <c:pt idx="53">
                  <c:v>0.25</c:v>
                </c:pt>
                <c:pt idx="54">
                  <c:v>0.25</c:v>
                </c:pt>
                <c:pt idx="55">
                  <c:v>0.25</c:v>
                </c:pt>
                <c:pt idx="56">
                  <c:v>0.25</c:v>
                </c:pt>
                <c:pt idx="57">
                  <c:v>0.25</c:v>
                </c:pt>
                <c:pt idx="58">
                  <c:v>0.25</c:v>
                </c:pt>
                <c:pt idx="59">
                  <c:v>0.25</c:v>
                </c:pt>
                <c:pt idx="60">
                  <c:v>0.25</c:v>
                </c:pt>
                <c:pt idx="61">
                  <c:v>0.25</c:v>
                </c:pt>
                <c:pt idx="62">
                  <c:v>0.25</c:v>
                </c:pt>
                <c:pt idx="63">
                  <c:v>0.25</c:v>
                </c:pt>
                <c:pt idx="64">
                  <c:v>0.25</c:v>
                </c:pt>
                <c:pt idx="65">
                  <c:v>0.25</c:v>
                </c:pt>
                <c:pt idx="66">
                  <c:v>0.25</c:v>
                </c:pt>
                <c:pt idx="67">
                  <c:v>0.25</c:v>
                </c:pt>
                <c:pt idx="68">
                  <c:v>0.25</c:v>
                </c:pt>
                <c:pt idx="69">
                  <c:v>0.25</c:v>
                </c:pt>
                <c:pt idx="70">
                  <c:v>0.25</c:v>
                </c:pt>
                <c:pt idx="71">
                  <c:v>0.25</c:v>
                </c:pt>
                <c:pt idx="72">
                  <c:v>0.25</c:v>
                </c:pt>
                <c:pt idx="73">
                  <c:v>0.25</c:v>
                </c:pt>
                <c:pt idx="74">
                  <c:v>0.25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C0CE-405A-8A07-D1B234671479}"/>
            </c:ext>
          </c:extLst>
        </c:ser>
        <c:ser>
          <c:idx val="9"/>
          <c:order val="9"/>
          <c:tx>
            <c:strRef>
              <c:f>'house &gt;1 bronchodilator'!$M$1</c:f>
              <c:strCache>
                <c:ptCount val="1"/>
                <c:pt idx="0">
                  <c:v>Benchmark</c:v>
                </c:pt>
              </c:strCache>
            </c:strRef>
          </c:tx>
          <c:spPr>
            <a:ln w="15875" cap="rnd">
              <a:solidFill>
                <a:schemeClr val="accent3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xVal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'house &gt;1 bronchodilator'!$M$2:$M$76</c:f>
              <c:numCache>
                <c:formatCode>0%</c:formatCode>
                <c:ptCount val="75"/>
                <c:pt idx="0">
                  <c:v>0.19</c:v>
                </c:pt>
                <c:pt idx="1">
                  <c:v>0.19</c:v>
                </c:pt>
                <c:pt idx="2">
                  <c:v>0.19</c:v>
                </c:pt>
                <c:pt idx="3">
                  <c:v>0.19</c:v>
                </c:pt>
                <c:pt idx="4">
                  <c:v>0.19</c:v>
                </c:pt>
                <c:pt idx="5">
                  <c:v>0.19</c:v>
                </c:pt>
                <c:pt idx="6">
                  <c:v>0.19</c:v>
                </c:pt>
                <c:pt idx="7">
                  <c:v>0.19</c:v>
                </c:pt>
                <c:pt idx="8">
                  <c:v>0.19</c:v>
                </c:pt>
                <c:pt idx="9">
                  <c:v>0.19</c:v>
                </c:pt>
                <c:pt idx="10">
                  <c:v>0.19</c:v>
                </c:pt>
                <c:pt idx="11">
                  <c:v>0.19</c:v>
                </c:pt>
                <c:pt idx="12">
                  <c:v>0.19</c:v>
                </c:pt>
                <c:pt idx="13">
                  <c:v>0.19</c:v>
                </c:pt>
                <c:pt idx="14">
                  <c:v>0.19</c:v>
                </c:pt>
                <c:pt idx="15">
                  <c:v>0.19</c:v>
                </c:pt>
                <c:pt idx="16">
                  <c:v>0.19</c:v>
                </c:pt>
                <c:pt idx="17">
                  <c:v>0.19</c:v>
                </c:pt>
                <c:pt idx="18">
                  <c:v>0.19</c:v>
                </c:pt>
                <c:pt idx="19">
                  <c:v>0.19</c:v>
                </c:pt>
                <c:pt idx="20">
                  <c:v>0.19</c:v>
                </c:pt>
                <c:pt idx="21">
                  <c:v>0.19</c:v>
                </c:pt>
                <c:pt idx="22">
                  <c:v>0.19</c:v>
                </c:pt>
                <c:pt idx="23">
                  <c:v>0.19</c:v>
                </c:pt>
                <c:pt idx="24">
                  <c:v>0.19</c:v>
                </c:pt>
                <c:pt idx="25">
                  <c:v>0.19</c:v>
                </c:pt>
                <c:pt idx="26">
                  <c:v>0.19</c:v>
                </c:pt>
                <c:pt idx="27">
                  <c:v>0.19</c:v>
                </c:pt>
                <c:pt idx="28">
                  <c:v>0.19</c:v>
                </c:pt>
                <c:pt idx="29">
                  <c:v>0.19</c:v>
                </c:pt>
                <c:pt idx="30">
                  <c:v>0.19</c:v>
                </c:pt>
                <c:pt idx="31">
                  <c:v>0.19</c:v>
                </c:pt>
                <c:pt idx="32">
                  <c:v>0.19</c:v>
                </c:pt>
                <c:pt idx="33">
                  <c:v>0.19</c:v>
                </c:pt>
                <c:pt idx="34">
                  <c:v>0.19</c:v>
                </c:pt>
                <c:pt idx="35">
                  <c:v>0.19</c:v>
                </c:pt>
                <c:pt idx="36">
                  <c:v>0.19</c:v>
                </c:pt>
                <c:pt idx="37">
                  <c:v>0.19</c:v>
                </c:pt>
                <c:pt idx="38">
                  <c:v>0.19</c:v>
                </c:pt>
                <c:pt idx="39">
                  <c:v>0.19</c:v>
                </c:pt>
                <c:pt idx="40">
                  <c:v>0.19</c:v>
                </c:pt>
                <c:pt idx="41">
                  <c:v>0.19</c:v>
                </c:pt>
                <c:pt idx="42">
                  <c:v>0.19</c:v>
                </c:pt>
                <c:pt idx="43">
                  <c:v>0.19</c:v>
                </c:pt>
                <c:pt idx="44">
                  <c:v>0.19</c:v>
                </c:pt>
                <c:pt idx="45">
                  <c:v>0.19</c:v>
                </c:pt>
                <c:pt idx="46">
                  <c:v>0.19</c:v>
                </c:pt>
                <c:pt idx="47">
                  <c:v>0.19</c:v>
                </c:pt>
                <c:pt idx="48">
                  <c:v>0.19</c:v>
                </c:pt>
                <c:pt idx="49">
                  <c:v>0.19</c:v>
                </c:pt>
                <c:pt idx="50">
                  <c:v>0.19</c:v>
                </c:pt>
                <c:pt idx="51">
                  <c:v>0.19</c:v>
                </c:pt>
                <c:pt idx="52">
                  <c:v>0.19</c:v>
                </c:pt>
                <c:pt idx="53">
                  <c:v>0.19</c:v>
                </c:pt>
                <c:pt idx="54">
                  <c:v>0.19</c:v>
                </c:pt>
                <c:pt idx="55">
                  <c:v>0.19</c:v>
                </c:pt>
                <c:pt idx="56">
                  <c:v>0.19</c:v>
                </c:pt>
                <c:pt idx="57">
                  <c:v>0.19</c:v>
                </c:pt>
                <c:pt idx="58">
                  <c:v>0.19</c:v>
                </c:pt>
                <c:pt idx="59">
                  <c:v>0.19</c:v>
                </c:pt>
                <c:pt idx="60">
                  <c:v>0.19</c:v>
                </c:pt>
                <c:pt idx="61">
                  <c:v>0.19</c:v>
                </c:pt>
                <c:pt idx="62">
                  <c:v>0.19</c:v>
                </c:pt>
                <c:pt idx="63">
                  <c:v>0.19</c:v>
                </c:pt>
                <c:pt idx="64">
                  <c:v>0.19</c:v>
                </c:pt>
                <c:pt idx="65">
                  <c:v>0.19</c:v>
                </c:pt>
                <c:pt idx="66">
                  <c:v>0.19</c:v>
                </c:pt>
                <c:pt idx="67">
                  <c:v>0.19</c:v>
                </c:pt>
                <c:pt idx="68">
                  <c:v>0.19</c:v>
                </c:pt>
                <c:pt idx="69">
                  <c:v>0.19</c:v>
                </c:pt>
                <c:pt idx="70">
                  <c:v>0.19</c:v>
                </c:pt>
                <c:pt idx="71">
                  <c:v>0.19</c:v>
                </c:pt>
                <c:pt idx="72">
                  <c:v>0.19</c:v>
                </c:pt>
                <c:pt idx="73">
                  <c:v>0.19</c:v>
                </c:pt>
                <c:pt idx="74">
                  <c:v>0.19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C0CE-405A-8A07-D1B234671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447888"/>
        <c:axId val="621448280"/>
      </c:scatterChart>
      <c:scatterChart>
        <c:scatterStyle val="lineMarker"/>
        <c:varyColors val="0"/>
        <c:ser>
          <c:idx val="1"/>
          <c:order val="1"/>
          <c:tx>
            <c:strRef>
              <c:f>'house &gt;1 bronchodilator'!$E$1</c:f>
              <c:strCache>
                <c:ptCount val="1"/>
                <c:pt idx="0">
                  <c:v>UCL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'house &gt;1 bronchodilator'!$O$2:$O$95</c:f>
                <c:numCache>
                  <c:formatCode>General</c:formatCode>
                  <c:ptCount val="9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  <c:pt idx="28">
                    <c:v>1</c:v>
                  </c:pt>
                  <c:pt idx="29">
                    <c:v>1</c:v>
                  </c:pt>
                  <c:pt idx="30">
                    <c:v>1</c:v>
                  </c:pt>
                  <c:pt idx="31">
                    <c:v>1</c:v>
                  </c:pt>
                  <c:pt idx="32">
                    <c:v>1</c:v>
                  </c:pt>
                  <c:pt idx="33">
                    <c:v>1</c:v>
                  </c:pt>
                  <c:pt idx="34">
                    <c:v>1</c:v>
                  </c:pt>
                  <c:pt idx="35">
                    <c:v>1</c:v>
                  </c:pt>
                  <c:pt idx="36">
                    <c:v>1</c:v>
                  </c:pt>
                  <c:pt idx="37">
                    <c:v>1</c:v>
                  </c:pt>
                  <c:pt idx="38">
                    <c:v>1</c:v>
                  </c:pt>
                  <c:pt idx="39">
                    <c:v>1</c:v>
                  </c:pt>
                  <c:pt idx="40">
                    <c:v>1</c:v>
                  </c:pt>
                  <c:pt idx="41">
                    <c:v>1</c:v>
                  </c:pt>
                  <c:pt idx="42">
                    <c:v>1</c:v>
                  </c:pt>
                  <c:pt idx="43">
                    <c:v>1</c:v>
                  </c:pt>
                  <c:pt idx="44">
                    <c:v>1</c:v>
                  </c:pt>
                  <c:pt idx="45">
                    <c:v>1</c:v>
                  </c:pt>
                  <c:pt idx="46">
                    <c:v>1</c:v>
                  </c:pt>
                  <c:pt idx="47">
                    <c:v>1</c:v>
                  </c:pt>
                  <c:pt idx="48">
                    <c:v>1</c:v>
                  </c:pt>
                  <c:pt idx="49">
                    <c:v>1</c:v>
                  </c:pt>
                  <c:pt idx="50">
                    <c:v>1</c:v>
                  </c:pt>
                  <c:pt idx="51">
                    <c:v>1</c:v>
                  </c:pt>
                  <c:pt idx="52">
                    <c:v>1</c:v>
                  </c:pt>
                  <c:pt idx="53">
                    <c:v>1</c:v>
                  </c:pt>
                  <c:pt idx="54">
                    <c:v>1</c:v>
                  </c:pt>
                  <c:pt idx="55">
                    <c:v>1</c:v>
                  </c:pt>
                  <c:pt idx="56">
                    <c:v>1</c:v>
                  </c:pt>
                  <c:pt idx="57">
                    <c:v>1</c:v>
                  </c:pt>
                  <c:pt idx="58">
                    <c:v>1</c:v>
                  </c:pt>
                  <c:pt idx="59">
                    <c:v>1</c:v>
                  </c:pt>
                  <c:pt idx="60">
                    <c:v>1</c:v>
                  </c:pt>
                  <c:pt idx="61">
                    <c:v>1</c:v>
                  </c:pt>
                  <c:pt idx="62">
                    <c:v>1</c:v>
                  </c:pt>
                  <c:pt idx="63">
                    <c:v>1</c:v>
                  </c:pt>
                  <c:pt idx="64">
                    <c:v>1</c:v>
                  </c:pt>
                  <c:pt idx="65">
                    <c:v>1</c:v>
                  </c:pt>
                  <c:pt idx="66">
                    <c:v>1</c:v>
                  </c:pt>
                  <c:pt idx="67">
                    <c:v>1</c:v>
                  </c:pt>
                  <c:pt idx="68">
                    <c:v>1</c:v>
                  </c:pt>
                  <c:pt idx="69">
                    <c:v>1</c:v>
                  </c:pt>
                  <c:pt idx="70">
                    <c:v>1</c:v>
                  </c:pt>
                  <c:pt idx="71">
                    <c:v>1</c:v>
                  </c:pt>
                  <c:pt idx="72">
                    <c:v>1</c:v>
                  </c:pt>
                  <c:pt idx="73">
                    <c:v>1</c:v>
                  </c:pt>
                  <c:pt idx="74">
                    <c:v>1</c:v>
                  </c:pt>
                  <c:pt idx="75">
                    <c:v>1</c:v>
                  </c:pt>
                  <c:pt idx="76">
                    <c:v>1</c:v>
                  </c:pt>
                  <c:pt idx="77">
                    <c:v>1</c:v>
                  </c:pt>
                  <c:pt idx="78">
                    <c:v>1</c:v>
                  </c:pt>
                  <c:pt idx="79">
                    <c:v>1</c:v>
                  </c:pt>
                  <c:pt idx="80">
                    <c:v>1</c:v>
                  </c:pt>
                  <c:pt idx="81">
                    <c:v>1</c:v>
                  </c:pt>
                  <c:pt idx="82">
                    <c:v>1</c:v>
                  </c:pt>
                  <c:pt idx="83">
                    <c:v>1</c:v>
                  </c:pt>
                  <c:pt idx="84">
                    <c:v>1</c:v>
                  </c:pt>
                  <c:pt idx="85">
                    <c:v>1</c:v>
                  </c:pt>
                  <c:pt idx="86">
                    <c:v>1</c:v>
                  </c:pt>
                  <c:pt idx="87">
                    <c:v>1</c:v>
                  </c:pt>
                  <c:pt idx="88">
                    <c:v>1</c:v>
                  </c:pt>
                  <c:pt idx="89">
                    <c:v>1</c:v>
                  </c:pt>
                  <c:pt idx="90">
                    <c:v>1</c:v>
                  </c:pt>
                  <c:pt idx="91">
                    <c:v>1</c:v>
                  </c:pt>
                  <c:pt idx="92">
                    <c:v>1</c:v>
                  </c:pt>
                  <c:pt idx="93">
                    <c:v>1</c:v>
                  </c:pt>
                </c:numCache>
              </c:numRef>
            </c:plus>
            <c:minus>
              <c:numRef>
                <c:f>'house &gt;1 bronchodilator'!$V$2:$V$95</c:f>
                <c:numCache>
                  <c:formatCode>General</c:formatCode>
                  <c:ptCount val="94"/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'house &gt;1 bronchodilator'!$V$2:$V$95</c:f>
                <c:numCache>
                  <c:formatCode>General</c:formatCode>
                  <c:ptCount val="94"/>
                </c:numCache>
              </c:numRef>
            </c:plus>
            <c:minus>
              <c:numRef>
                <c:f>'house &gt;1 bronchodilator'!$P$2:$P$95</c:f>
                <c:numCache>
                  <c:formatCode>General</c:formatCode>
                  <c:ptCount val="94"/>
                  <c:pt idx="0">
                    <c:v>0</c:v>
                  </c:pt>
                  <c:pt idx="1">
                    <c:v>2.4300000000000099E-2</c:v>
                  </c:pt>
                  <c:pt idx="2">
                    <c:v>0</c:v>
                  </c:pt>
                  <c:pt idx="3">
                    <c:v>-0.21360000000000001</c:v>
                  </c:pt>
                  <c:pt idx="4">
                    <c:v>0</c:v>
                  </c:pt>
                  <c:pt idx="5">
                    <c:v>-1.09999999999999E-2</c:v>
                  </c:pt>
                  <c:pt idx="6">
                    <c:v>-0.2054</c:v>
                  </c:pt>
                  <c:pt idx="7">
                    <c:v>9.0000000000012303E-4</c:v>
                  </c:pt>
                  <c:pt idx="8">
                    <c:v>3.2099999999999899E-2</c:v>
                  </c:pt>
                  <c:pt idx="9">
                    <c:v>3.0000000000000001E-3</c:v>
                  </c:pt>
                  <c:pt idx="10">
                    <c:v>1.01E-2</c:v>
                  </c:pt>
                  <c:pt idx="11">
                    <c:v>7.0599999999999996E-2</c:v>
                  </c:pt>
                  <c:pt idx="12">
                    <c:v>9.9699999999999997E-2</c:v>
                  </c:pt>
                  <c:pt idx="13">
                    <c:v>0.12330000000000001</c:v>
                  </c:pt>
                  <c:pt idx="14">
                    <c:v>6.5999999999999906E-2</c:v>
                  </c:pt>
                  <c:pt idx="15">
                    <c:v>-9.1300000000000006E-2</c:v>
                  </c:pt>
                  <c:pt idx="16">
                    <c:v>-0.1719</c:v>
                  </c:pt>
                  <c:pt idx="17">
                    <c:v>-8.0100000000000005E-2</c:v>
                  </c:pt>
                  <c:pt idx="18">
                    <c:v>-7.9600000000000101E-2</c:v>
                  </c:pt>
                  <c:pt idx="19">
                    <c:v>3.6000000000000502E-3</c:v>
                  </c:pt>
                  <c:pt idx="20">
                    <c:v>0.12590000000000001</c:v>
                  </c:pt>
                  <c:pt idx="21">
                    <c:v>-4.7600000000000003E-2</c:v>
                  </c:pt>
                  <c:pt idx="22">
                    <c:v>1.87999999999999E-2</c:v>
                  </c:pt>
                  <c:pt idx="23">
                    <c:v>4.7800000000000002E-2</c:v>
                  </c:pt>
                  <c:pt idx="24">
                    <c:v>4.6100000000000002E-2</c:v>
                  </c:pt>
                  <c:pt idx="25">
                    <c:v>9.6199999999999994E-2</c:v>
                  </c:pt>
                  <c:pt idx="26">
                    <c:v>1.9E-2</c:v>
                  </c:pt>
                  <c:pt idx="27">
                    <c:v>-0.24829999999999999</c:v>
                  </c:pt>
                  <c:pt idx="28">
                    <c:v>5.9799999999999999E-2</c:v>
                  </c:pt>
                  <c:pt idx="29">
                    <c:v>-0.41560000000000002</c:v>
                  </c:pt>
                  <c:pt idx="30">
                    <c:v>-4.7500000000000001E-2</c:v>
                  </c:pt>
                  <c:pt idx="31">
                    <c:v>-6.7000000000000098E-3</c:v>
                  </c:pt>
                  <c:pt idx="32">
                    <c:v>-3.50000000000003E-3</c:v>
                  </c:pt>
                  <c:pt idx="33">
                    <c:v>8.0000000000000106E-3</c:v>
                  </c:pt>
                  <c:pt idx="34">
                    <c:v>1.84E-2</c:v>
                  </c:pt>
                  <c:pt idx="35">
                    <c:v>6.09999999999999E-3</c:v>
                  </c:pt>
                  <c:pt idx="36">
                    <c:v>6.1400000000000003E-2</c:v>
                  </c:pt>
                  <c:pt idx="37">
                    <c:v>5.3700000000000102E-2</c:v>
                  </c:pt>
                  <c:pt idx="38">
                    <c:v>7.9000000000000001E-2</c:v>
                  </c:pt>
                  <c:pt idx="39">
                    <c:v>-0.1565</c:v>
                  </c:pt>
                  <c:pt idx="40">
                    <c:v>4.2900000000000001E-2</c:v>
                  </c:pt>
                  <c:pt idx="41">
                    <c:v>-5.0599999999999999E-2</c:v>
                  </c:pt>
                  <c:pt idx="42">
                    <c:v>-6.8699999999999997E-2</c:v>
                  </c:pt>
                  <c:pt idx="43">
                    <c:v>5.7999999999999996E-3</c:v>
                  </c:pt>
                  <c:pt idx="44">
                    <c:v>-8.3999999999999908E-3</c:v>
                  </c:pt>
                  <c:pt idx="45">
                    <c:v>1.6899999999999998E-2</c:v>
                  </c:pt>
                  <c:pt idx="46">
                    <c:v>8.7800000000000003E-2</c:v>
                  </c:pt>
                  <c:pt idx="47">
                    <c:v>7.6100000000000098E-2</c:v>
                  </c:pt>
                  <c:pt idx="48">
                    <c:v>9.9500000000000005E-2</c:v>
                  </c:pt>
                  <c:pt idx="49">
                    <c:v>1.5800000000000002E-2</c:v>
                  </c:pt>
                  <c:pt idx="50">
                    <c:v>1.83E-2</c:v>
                  </c:pt>
                  <c:pt idx="51">
                    <c:v>-8.0399999999999902E-2</c:v>
                  </c:pt>
                  <c:pt idx="52">
                    <c:v>-3.0800000000000102E-2</c:v>
                  </c:pt>
                  <c:pt idx="53">
                    <c:v>-5.0099999999999999E-2</c:v>
                  </c:pt>
                  <c:pt idx="54">
                    <c:v>-7.2700000000000001E-2</c:v>
                  </c:pt>
                  <c:pt idx="55">
                    <c:v>-1.83E-2</c:v>
                  </c:pt>
                  <c:pt idx="56">
                    <c:v>2.0799999999999999E-2</c:v>
                  </c:pt>
                  <c:pt idx="57">
                    <c:v>1.78E-2</c:v>
                  </c:pt>
                  <c:pt idx="58">
                    <c:v>6.7999999999999701E-3</c:v>
                  </c:pt>
                  <c:pt idx="59">
                    <c:v>2.6100000000000002E-2</c:v>
                  </c:pt>
                  <c:pt idx="60">
                    <c:v>3.8100000000000002E-2</c:v>
                  </c:pt>
                  <c:pt idx="61">
                    <c:v>0.1086</c:v>
                  </c:pt>
                  <c:pt idx="62">
                    <c:v>1.5800000000000002E-2</c:v>
                  </c:pt>
                  <c:pt idx="63">
                    <c:v>-0.15210000000000001</c:v>
                  </c:pt>
                  <c:pt idx="64">
                    <c:v>9.0999999999999397E-3</c:v>
                  </c:pt>
                  <c:pt idx="65">
                    <c:v>-6.2700000000000006E-2</c:v>
                  </c:pt>
                  <c:pt idx="66">
                    <c:v>-3.0700000000000002E-2</c:v>
                  </c:pt>
                  <c:pt idx="67">
                    <c:v>1.0200000000000001E-2</c:v>
                  </c:pt>
                  <c:pt idx="68">
                    <c:v>1.2999999999999999E-2</c:v>
                  </c:pt>
                  <c:pt idx="69">
                    <c:v>1.0699999999999999E-2</c:v>
                  </c:pt>
                  <c:pt idx="70">
                    <c:v>9.6999999999999899E-3</c:v>
                  </c:pt>
                  <c:pt idx="71">
                    <c:v>4.9799999999999997E-2</c:v>
                  </c:pt>
                  <c:pt idx="72">
                    <c:v>7.2100000000000095E-2</c:v>
                  </c:pt>
                  <c:pt idx="73">
                    <c:v>8.9200000000000002E-2</c:v>
                  </c:pt>
                  <c:pt idx="74">
                    <c:v>-0.15079999999999999</c:v>
                  </c:pt>
                  <c:pt idx="75">
                    <c:v>-0.35549999999999998</c:v>
                  </c:pt>
                  <c:pt idx="76">
                    <c:v>0</c:v>
                  </c:pt>
                  <c:pt idx="77">
                    <c:v>0</c:v>
                  </c:pt>
                  <c:pt idx="78">
                    <c:v>0</c:v>
                  </c:pt>
                  <c:pt idx="79">
                    <c:v>0</c:v>
                  </c:pt>
                  <c:pt idx="80">
                    <c:v>0</c:v>
                  </c:pt>
                  <c:pt idx="81">
                    <c:v>0</c:v>
                  </c:pt>
                  <c:pt idx="82">
                    <c:v>0</c:v>
                  </c:pt>
                  <c:pt idx="83">
                    <c:v>0</c:v>
                  </c:pt>
                  <c:pt idx="84">
                    <c:v>0</c:v>
                  </c:pt>
                  <c:pt idx="85">
                    <c:v>0</c:v>
                  </c:pt>
                  <c:pt idx="86">
                    <c:v>0</c:v>
                  </c:pt>
                  <c:pt idx="87">
                    <c:v>0</c:v>
                  </c:pt>
                  <c:pt idx="88">
                    <c:v>0</c:v>
                  </c:pt>
                  <c:pt idx="89">
                    <c:v>0</c:v>
                  </c:pt>
                  <c:pt idx="90">
                    <c:v>0</c:v>
                  </c:pt>
                  <c:pt idx="91">
                    <c:v>0</c:v>
                  </c:pt>
                  <c:pt idx="92">
                    <c:v>0</c:v>
                  </c:pt>
                  <c:pt idx="93">
                    <c:v>0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xVal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'house &gt;1 bronchodilator'!$E$2:$E$76</c:f>
              <c:numCache>
                <c:formatCode>0.000</c:formatCode>
                <c:ptCount val="75"/>
                <c:pt idx="0">
                  <c:v>0.97570000000000001</c:v>
                </c:pt>
                <c:pt idx="1">
                  <c:v>1</c:v>
                </c:pt>
                <c:pt idx="2">
                  <c:v>1</c:v>
                </c:pt>
                <c:pt idx="3">
                  <c:v>0.78639999999999999</c:v>
                </c:pt>
                <c:pt idx="4">
                  <c:v>0.78639999999999999</c:v>
                </c:pt>
                <c:pt idx="5">
                  <c:v>0.77539999999999998</c:v>
                </c:pt>
                <c:pt idx="6">
                  <c:v>0.56999999999999995</c:v>
                </c:pt>
                <c:pt idx="7">
                  <c:v>0.57089999999999996</c:v>
                </c:pt>
                <c:pt idx="8">
                  <c:v>0.60299999999999998</c:v>
                </c:pt>
                <c:pt idx="9">
                  <c:v>0.60599999999999998</c:v>
                </c:pt>
                <c:pt idx="10">
                  <c:v>0.61609999999999998</c:v>
                </c:pt>
                <c:pt idx="11">
                  <c:v>0.68669999999999998</c:v>
                </c:pt>
                <c:pt idx="12">
                  <c:v>0.78639999999999999</c:v>
                </c:pt>
                <c:pt idx="13">
                  <c:v>0.90969999999999995</c:v>
                </c:pt>
                <c:pt idx="14">
                  <c:v>0.97570000000000001</c:v>
                </c:pt>
                <c:pt idx="15">
                  <c:v>0.88439999999999996</c:v>
                </c:pt>
                <c:pt idx="16">
                  <c:v>0.71250000000000002</c:v>
                </c:pt>
                <c:pt idx="17">
                  <c:v>0.63239999999999996</c:v>
                </c:pt>
                <c:pt idx="18">
                  <c:v>0.55279999999999996</c:v>
                </c:pt>
                <c:pt idx="19">
                  <c:v>0.55640000000000001</c:v>
                </c:pt>
                <c:pt idx="20">
                  <c:v>0.68230000000000002</c:v>
                </c:pt>
                <c:pt idx="21">
                  <c:v>0.63470000000000004</c:v>
                </c:pt>
                <c:pt idx="22">
                  <c:v>0.65349999999999997</c:v>
                </c:pt>
                <c:pt idx="23">
                  <c:v>0.70130000000000003</c:v>
                </c:pt>
                <c:pt idx="24">
                  <c:v>0.74739999999999995</c:v>
                </c:pt>
                <c:pt idx="25">
                  <c:v>0.84360000000000002</c:v>
                </c:pt>
                <c:pt idx="26">
                  <c:v>0.86260000000000003</c:v>
                </c:pt>
                <c:pt idx="27">
                  <c:v>0.61429999999999996</c:v>
                </c:pt>
                <c:pt idx="28">
                  <c:v>0.67410000000000003</c:v>
                </c:pt>
                <c:pt idx="29">
                  <c:v>0.25850000000000001</c:v>
                </c:pt>
                <c:pt idx="30">
                  <c:v>0.21099999999999999</c:v>
                </c:pt>
                <c:pt idx="31">
                  <c:v>0.20430000000000001</c:v>
                </c:pt>
                <c:pt idx="32">
                  <c:v>0.20080000000000001</c:v>
                </c:pt>
                <c:pt idx="33">
                  <c:v>0.20880000000000001</c:v>
                </c:pt>
                <c:pt idx="34">
                  <c:v>0.22720000000000001</c:v>
                </c:pt>
                <c:pt idx="35">
                  <c:v>0.23330000000000001</c:v>
                </c:pt>
                <c:pt idx="36">
                  <c:v>0.29470000000000002</c:v>
                </c:pt>
                <c:pt idx="37">
                  <c:v>0.34839999999999999</c:v>
                </c:pt>
                <c:pt idx="38">
                  <c:v>0.4274</c:v>
                </c:pt>
                <c:pt idx="39">
                  <c:v>0.27089999999999997</c:v>
                </c:pt>
                <c:pt idx="40">
                  <c:v>0.31380000000000002</c:v>
                </c:pt>
                <c:pt idx="41">
                  <c:v>0.26319999999999999</c:v>
                </c:pt>
                <c:pt idx="42">
                  <c:v>0.19450000000000001</c:v>
                </c:pt>
                <c:pt idx="43">
                  <c:v>0.20030000000000001</c:v>
                </c:pt>
                <c:pt idx="44">
                  <c:v>0.19189999999999999</c:v>
                </c:pt>
                <c:pt idx="45">
                  <c:v>0.20880000000000001</c:v>
                </c:pt>
                <c:pt idx="46">
                  <c:v>0.29659999999999997</c:v>
                </c:pt>
                <c:pt idx="47">
                  <c:v>0.37269999999999998</c:v>
                </c:pt>
                <c:pt idx="48">
                  <c:v>0.47220000000000001</c:v>
                </c:pt>
                <c:pt idx="49">
                  <c:v>0.48799999999999999</c:v>
                </c:pt>
                <c:pt idx="50">
                  <c:v>0.50629999999999997</c:v>
                </c:pt>
                <c:pt idx="51">
                  <c:v>0.4259</c:v>
                </c:pt>
                <c:pt idx="52">
                  <c:v>0.39510000000000001</c:v>
                </c:pt>
                <c:pt idx="53">
                  <c:v>0.34499999999999997</c:v>
                </c:pt>
                <c:pt idx="54">
                  <c:v>0.27229999999999999</c:v>
                </c:pt>
                <c:pt idx="55">
                  <c:v>0.254</c:v>
                </c:pt>
                <c:pt idx="56">
                  <c:v>0.27479999999999999</c:v>
                </c:pt>
                <c:pt idx="57">
                  <c:v>0.29260000000000003</c:v>
                </c:pt>
                <c:pt idx="58">
                  <c:v>0.2994</c:v>
                </c:pt>
                <c:pt idx="59">
                  <c:v>0.32550000000000001</c:v>
                </c:pt>
                <c:pt idx="60">
                  <c:v>0.36359999999999998</c:v>
                </c:pt>
                <c:pt idx="61">
                  <c:v>0.47220000000000001</c:v>
                </c:pt>
                <c:pt idx="62">
                  <c:v>0.48799999999999999</c:v>
                </c:pt>
                <c:pt idx="63">
                  <c:v>0.33589999999999998</c:v>
                </c:pt>
                <c:pt idx="64">
                  <c:v>0.34499999999999997</c:v>
                </c:pt>
                <c:pt idx="65">
                  <c:v>0.2823</c:v>
                </c:pt>
                <c:pt idx="66">
                  <c:v>0.25159999999999999</c:v>
                </c:pt>
                <c:pt idx="67">
                  <c:v>0.26179999999999998</c:v>
                </c:pt>
                <c:pt idx="68">
                  <c:v>0.27479999999999999</c:v>
                </c:pt>
                <c:pt idx="69">
                  <c:v>0.28549999999999998</c:v>
                </c:pt>
                <c:pt idx="70">
                  <c:v>0.29520000000000002</c:v>
                </c:pt>
                <c:pt idx="71">
                  <c:v>0.34499999999999997</c:v>
                </c:pt>
                <c:pt idx="72">
                  <c:v>0.41710000000000003</c:v>
                </c:pt>
                <c:pt idx="73">
                  <c:v>0.50629999999999997</c:v>
                </c:pt>
                <c:pt idx="74">
                  <c:v>0.35549999999999998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C0CE-405A-8A07-D1B234671479}"/>
            </c:ext>
          </c:extLst>
        </c:ser>
        <c:ser>
          <c:idx val="7"/>
          <c:order val="7"/>
          <c:tx>
            <c:strRef>
              <c:f>'house &gt;1 bronchodilator'!$K$1</c:f>
              <c:strCache>
                <c:ptCount val="1"/>
                <c:pt idx="0">
                  <c:v>LCL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'house &gt;1 bronchodilator'!$O$2:$O$95</c:f>
                <c:numCache>
                  <c:formatCode>General</c:formatCode>
                  <c:ptCount val="9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  <c:pt idx="28">
                    <c:v>1</c:v>
                  </c:pt>
                  <c:pt idx="29">
                    <c:v>1</c:v>
                  </c:pt>
                  <c:pt idx="30">
                    <c:v>1</c:v>
                  </c:pt>
                  <c:pt idx="31">
                    <c:v>1</c:v>
                  </c:pt>
                  <c:pt idx="32">
                    <c:v>1</c:v>
                  </c:pt>
                  <c:pt idx="33">
                    <c:v>1</c:v>
                  </c:pt>
                  <c:pt idx="34">
                    <c:v>1</c:v>
                  </c:pt>
                  <c:pt idx="35">
                    <c:v>1</c:v>
                  </c:pt>
                  <c:pt idx="36">
                    <c:v>1</c:v>
                  </c:pt>
                  <c:pt idx="37">
                    <c:v>1</c:v>
                  </c:pt>
                  <c:pt idx="38">
                    <c:v>1</c:v>
                  </c:pt>
                  <c:pt idx="39">
                    <c:v>1</c:v>
                  </c:pt>
                  <c:pt idx="40">
                    <c:v>1</c:v>
                  </c:pt>
                  <c:pt idx="41">
                    <c:v>1</c:v>
                  </c:pt>
                  <c:pt idx="42">
                    <c:v>1</c:v>
                  </c:pt>
                  <c:pt idx="43">
                    <c:v>1</c:v>
                  </c:pt>
                  <c:pt idx="44">
                    <c:v>1</c:v>
                  </c:pt>
                  <c:pt idx="45">
                    <c:v>1</c:v>
                  </c:pt>
                  <c:pt idx="46">
                    <c:v>1</c:v>
                  </c:pt>
                  <c:pt idx="47">
                    <c:v>1</c:v>
                  </c:pt>
                  <c:pt idx="48">
                    <c:v>1</c:v>
                  </c:pt>
                  <c:pt idx="49">
                    <c:v>1</c:v>
                  </c:pt>
                  <c:pt idx="50">
                    <c:v>1</c:v>
                  </c:pt>
                  <c:pt idx="51">
                    <c:v>1</c:v>
                  </c:pt>
                  <c:pt idx="52">
                    <c:v>1</c:v>
                  </c:pt>
                  <c:pt idx="53">
                    <c:v>1</c:v>
                  </c:pt>
                  <c:pt idx="54">
                    <c:v>1</c:v>
                  </c:pt>
                  <c:pt idx="55">
                    <c:v>1</c:v>
                  </c:pt>
                  <c:pt idx="56">
                    <c:v>1</c:v>
                  </c:pt>
                  <c:pt idx="57">
                    <c:v>1</c:v>
                  </c:pt>
                  <c:pt idx="58">
                    <c:v>1</c:v>
                  </c:pt>
                  <c:pt idx="59">
                    <c:v>1</c:v>
                  </c:pt>
                  <c:pt idx="60">
                    <c:v>1</c:v>
                  </c:pt>
                  <c:pt idx="61">
                    <c:v>1</c:v>
                  </c:pt>
                  <c:pt idx="62">
                    <c:v>1</c:v>
                  </c:pt>
                  <c:pt idx="63">
                    <c:v>1</c:v>
                  </c:pt>
                  <c:pt idx="64">
                    <c:v>1</c:v>
                  </c:pt>
                  <c:pt idx="65">
                    <c:v>1</c:v>
                  </c:pt>
                  <c:pt idx="66">
                    <c:v>1</c:v>
                  </c:pt>
                  <c:pt idx="67">
                    <c:v>1</c:v>
                  </c:pt>
                  <c:pt idx="68">
                    <c:v>1</c:v>
                  </c:pt>
                  <c:pt idx="69">
                    <c:v>1</c:v>
                  </c:pt>
                  <c:pt idx="70">
                    <c:v>1</c:v>
                  </c:pt>
                  <c:pt idx="71">
                    <c:v>1</c:v>
                  </c:pt>
                  <c:pt idx="72">
                    <c:v>1</c:v>
                  </c:pt>
                  <c:pt idx="73">
                    <c:v>1</c:v>
                  </c:pt>
                  <c:pt idx="74">
                    <c:v>1</c:v>
                  </c:pt>
                  <c:pt idx="75">
                    <c:v>1</c:v>
                  </c:pt>
                  <c:pt idx="76">
                    <c:v>1</c:v>
                  </c:pt>
                  <c:pt idx="77">
                    <c:v>1</c:v>
                  </c:pt>
                  <c:pt idx="78">
                    <c:v>1</c:v>
                  </c:pt>
                  <c:pt idx="79">
                    <c:v>1</c:v>
                  </c:pt>
                  <c:pt idx="80">
                    <c:v>1</c:v>
                  </c:pt>
                  <c:pt idx="81">
                    <c:v>1</c:v>
                  </c:pt>
                  <c:pt idx="82">
                    <c:v>1</c:v>
                  </c:pt>
                  <c:pt idx="83">
                    <c:v>1</c:v>
                  </c:pt>
                  <c:pt idx="84">
                    <c:v>1</c:v>
                  </c:pt>
                  <c:pt idx="85">
                    <c:v>1</c:v>
                  </c:pt>
                  <c:pt idx="86">
                    <c:v>1</c:v>
                  </c:pt>
                  <c:pt idx="87">
                    <c:v>1</c:v>
                  </c:pt>
                  <c:pt idx="88">
                    <c:v>1</c:v>
                  </c:pt>
                  <c:pt idx="89">
                    <c:v>1</c:v>
                  </c:pt>
                  <c:pt idx="90">
                    <c:v>1</c:v>
                  </c:pt>
                  <c:pt idx="91">
                    <c:v>1</c:v>
                  </c:pt>
                  <c:pt idx="92">
                    <c:v>1</c:v>
                  </c:pt>
                  <c:pt idx="93">
                    <c:v>1</c:v>
                  </c:pt>
                </c:numCache>
              </c:numRef>
            </c:plus>
            <c:minus>
              <c:numRef>
                <c:f>'house &gt;1 bronchodilator'!$V$2:$V$95</c:f>
                <c:numCache>
                  <c:formatCode>General</c:formatCode>
                  <c:ptCount val="94"/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'house &gt;1 bronchodilator'!$V$2:$V$95</c:f>
                <c:numCache>
                  <c:formatCode>General</c:formatCode>
                  <c:ptCount val="94"/>
                </c:numCache>
              </c:numRef>
            </c:plus>
            <c:minus>
              <c:numRef>
                <c:f>'house &gt;1 bronchodilator'!$U$2:$U$95</c:f>
                <c:numCache>
                  <c:formatCode>General</c:formatCode>
                  <c:ptCount val="9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4.6899999999999997E-2</c:v>
                  </c:pt>
                  <c:pt idx="4">
                    <c:v>0</c:v>
                  </c:pt>
                  <c:pt idx="5">
                    <c:v>1.11E-2</c:v>
                  </c:pt>
                  <c:pt idx="6">
                    <c:v>0.20530000000000001</c:v>
                  </c:pt>
                  <c:pt idx="7">
                    <c:v>-7.9999999999996795E-4</c:v>
                  </c:pt>
                  <c:pt idx="8">
                    <c:v>-3.2199999999999999E-2</c:v>
                  </c:pt>
                  <c:pt idx="9">
                    <c:v>-3.0000000000000001E-3</c:v>
                  </c:pt>
                  <c:pt idx="10">
                    <c:v>-1.01E-2</c:v>
                  </c:pt>
                  <c:pt idx="11">
                    <c:v>-7.0599999999999996E-2</c:v>
                  </c:pt>
                  <c:pt idx="12">
                    <c:v>-9.9699999999999997E-2</c:v>
                  </c:pt>
                  <c:pt idx="13">
                    <c:v>-4.6899999999999997E-2</c:v>
                  </c:pt>
                  <c:pt idx="14">
                    <c:v>0</c:v>
                  </c:pt>
                  <c:pt idx="15">
                    <c:v>0</c:v>
                  </c:pt>
                  <c:pt idx="16">
                    <c:v>0.12089999999999999</c:v>
                  </c:pt>
                  <c:pt idx="17">
                    <c:v>0.08</c:v>
                  </c:pt>
                  <c:pt idx="18">
                    <c:v>7.9600000000000004E-2</c:v>
                  </c:pt>
                  <c:pt idx="19">
                    <c:v>-3.5999999999999899E-3</c:v>
                  </c:pt>
                  <c:pt idx="20">
                    <c:v>-0.12590000000000001</c:v>
                  </c:pt>
                  <c:pt idx="21">
                    <c:v>4.7600000000000003E-2</c:v>
                  </c:pt>
                  <c:pt idx="22">
                    <c:v>-1.8800000000000001E-2</c:v>
                  </c:pt>
                  <c:pt idx="23">
                    <c:v>-4.7800000000000002E-2</c:v>
                  </c:pt>
                  <c:pt idx="24">
                    <c:v>-4.6100000000000002E-2</c:v>
                  </c:pt>
                  <c:pt idx="25">
                    <c:v>-8.5900000000000004E-2</c:v>
                  </c:pt>
                  <c:pt idx="26">
                    <c:v>0</c:v>
                  </c:pt>
                  <c:pt idx="27">
                    <c:v>0.219</c:v>
                  </c:pt>
                  <c:pt idx="28">
                    <c:v>-5.9799999999999999E-2</c:v>
                  </c:pt>
                  <c:pt idx="29">
                    <c:v>-0.15920000000000001</c:v>
                  </c:pt>
                  <c:pt idx="30">
                    <c:v>0</c:v>
                  </c:pt>
                  <c:pt idx="31">
                    <c:v>3.3999999999999998E-3</c:v>
                  </c:pt>
                  <c:pt idx="32">
                    <c:v>3.3999999999999998E-3</c:v>
                  </c:pt>
                  <c:pt idx="33">
                    <c:v>-6.7999999999999996E-3</c:v>
                  </c:pt>
                  <c:pt idx="34">
                    <c:v>0</c:v>
                  </c:pt>
                  <c:pt idx="35">
                    <c:v>0</c:v>
                  </c:pt>
                  <c:pt idx="36">
                    <c:v>0</c:v>
                  </c:pt>
                  <c:pt idx="37">
                    <c:v>0</c:v>
                  </c:pt>
                  <c:pt idx="38">
                    <c:v>0</c:v>
                  </c:pt>
                  <c:pt idx="39">
                    <c:v>0</c:v>
                  </c:pt>
                  <c:pt idx="40">
                    <c:v>0</c:v>
                  </c:pt>
                  <c:pt idx="41">
                    <c:v>0</c:v>
                  </c:pt>
                  <c:pt idx="42">
                    <c:v>1.32E-2</c:v>
                  </c:pt>
                  <c:pt idx="43">
                    <c:v>-5.7999999999999996E-3</c:v>
                  </c:pt>
                  <c:pt idx="44">
                    <c:v>8.3999999999999995E-3</c:v>
                  </c:pt>
                  <c:pt idx="45">
                    <c:v>-1.5800000000000002E-2</c:v>
                  </c:pt>
                  <c:pt idx="46">
                    <c:v>2.5999999999999999E-3</c:v>
                  </c:pt>
                  <c:pt idx="47">
                    <c:v>-2.5999999999999999E-3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  <c:pt idx="53">
                    <c:v>0</c:v>
                  </c:pt>
                  <c:pt idx="54">
                    <c:v>2.69E-2</c:v>
                  </c:pt>
                  <c:pt idx="55">
                    <c:v>1.83E-2</c:v>
                  </c:pt>
                  <c:pt idx="56">
                    <c:v>-2.0799999999999999E-2</c:v>
                  </c:pt>
                  <c:pt idx="57">
                    <c:v>-1.78E-2</c:v>
                  </c:pt>
                  <c:pt idx="58">
                    <c:v>-6.6E-3</c:v>
                  </c:pt>
                  <c:pt idx="59">
                    <c:v>0</c:v>
                  </c:pt>
                  <c:pt idx="60">
                    <c:v>0</c:v>
                  </c:pt>
                  <c:pt idx="61">
                    <c:v>0</c:v>
                  </c:pt>
                  <c:pt idx="62">
                    <c:v>0</c:v>
                  </c:pt>
                  <c:pt idx="63">
                    <c:v>0</c:v>
                  </c:pt>
                  <c:pt idx="64">
                    <c:v>0</c:v>
                  </c:pt>
                  <c:pt idx="65">
                    <c:v>1.6899999999999998E-2</c:v>
                  </c:pt>
                  <c:pt idx="66">
                    <c:v>3.0700000000000002E-2</c:v>
                  </c:pt>
                  <c:pt idx="67">
                    <c:v>-1.0200000000000001E-2</c:v>
                  </c:pt>
                  <c:pt idx="68">
                    <c:v>-1.2999999999999999E-2</c:v>
                  </c:pt>
                  <c:pt idx="69">
                    <c:v>-1.0699999999999999E-2</c:v>
                  </c:pt>
                  <c:pt idx="70">
                    <c:v>-9.7000000000000003E-3</c:v>
                  </c:pt>
                  <c:pt idx="71">
                    <c:v>-4.0000000000000001E-3</c:v>
                  </c:pt>
                  <c:pt idx="72">
                    <c:v>0</c:v>
                  </c:pt>
                  <c:pt idx="73">
                    <c:v>0</c:v>
                  </c:pt>
                  <c:pt idx="74">
                    <c:v>0</c:v>
                  </c:pt>
                  <c:pt idx="75">
                    <c:v>0</c:v>
                  </c:pt>
                  <c:pt idx="76">
                    <c:v>0</c:v>
                  </c:pt>
                  <c:pt idx="77">
                    <c:v>0</c:v>
                  </c:pt>
                  <c:pt idx="78">
                    <c:v>0</c:v>
                  </c:pt>
                  <c:pt idx="79">
                    <c:v>0</c:v>
                  </c:pt>
                  <c:pt idx="80">
                    <c:v>0</c:v>
                  </c:pt>
                  <c:pt idx="81">
                    <c:v>0</c:v>
                  </c:pt>
                  <c:pt idx="82">
                    <c:v>0</c:v>
                  </c:pt>
                  <c:pt idx="83">
                    <c:v>0</c:v>
                  </c:pt>
                  <c:pt idx="84">
                    <c:v>0</c:v>
                  </c:pt>
                  <c:pt idx="85">
                    <c:v>0</c:v>
                  </c:pt>
                  <c:pt idx="86">
                    <c:v>0</c:v>
                  </c:pt>
                  <c:pt idx="87">
                    <c:v>0</c:v>
                  </c:pt>
                  <c:pt idx="88">
                    <c:v>0</c:v>
                  </c:pt>
                  <c:pt idx="89">
                    <c:v>0</c:v>
                  </c:pt>
                  <c:pt idx="90">
                    <c:v>0</c:v>
                  </c:pt>
                  <c:pt idx="91">
                    <c:v>0</c:v>
                  </c:pt>
                  <c:pt idx="92">
                    <c:v>0</c:v>
                  </c:pt>
                  <c:pt idx="93">
                    <c:v>0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xVal>
            <c:strRef>
              <c:f>'house &gt;1 bronchodilator'!$A$2:$A$76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'house &gt;1 bronchodilator'!$K$2:$K$76</c:f>
              <c:numCache>
                <c:formatCode>0.000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4.6899999999999997E-2</c:v>
                </c:pt>
                <c:pt idx="4">
                  <c:v>4.6899999999999997E-2</c:v>
                </c:pt>
                <c:pt idx="5">
                  <c:v>5.8000000000000003E-2</c:v>
                </c:pt>
                <c:pt idx="6">
                  <c:v>0.26329999999999998</c:v>
                </c:pt>
                <c:pt idx="7">
                  <c:v>0.26250000000000001</c:v>
                </c:pt>
                <c:pt idx="8">
                  <c:v>0.2303</c:v>
                </c:pt>
                <c:pt idx="9">
                  <c:v>0.2273</c:v>
                </c:pt>
                <c:pt idx="10">
                  <c:v>0.2172</c:v>
                </c:pt>
                <c:pt idx="11">
                  <c:v>0.14660000000000001</c:v>
                </c:pt>
                <c:pt idx="12">
                  <c:v>4.6899999999999997E-2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0.12089999999999999</c:v>
                </c:pt>
                <c:pt idx="17">
                  <c:v>0.2009</c:v>
                </c:pt>
                <c:pt idx="18">
                  <c:v>0.28050000000000003</c:v>
                </c:pt>
                <c:pt idx="19">
                  <c:v>0.27689999999999998</c:v>
                </c:pt>
                <c:pt idx="20">
                  <c:v>0.151</c:v>
                </c:pt>
                <c:pt idx="21">
                  <c:v>0.1986</c:v>
                </c:pt>
                <c:pt idx="22">
                  <c:v>0.17979999999999999</c:v>
                </c:pt>
                <c:pt idx="23">
                  <c:v>0.13200000000000001</c:v>
                </c:pt>
                <c:pt idx="24">
                  <c:v>8.5900000000000004E-2</c:v>
                </c:pt>
                <c:pt idx="25">
                  <c:v>0</c:v>
                </c:pt>
                <c:pt idx="26">
                  <c:v>0</c:v>
                </c:pt>
                <c:pt idx="27">
                  <c:v>0.219</c:v>
                </c:pt>
                <c:pt idx="28">
                  <c:v>0.15920000000000001</c:v>
                </c:pt>
                <c:pt idx="29">
                  <c:v>0</c:v>
                </c:pt>
                <c:pt idx="30">
                  <c:v>0</c:v>
                </c:pt>
                <c:pt idx="31">
                  <c:v>3.3999999999999998E-3</c:v>
                </c:pt>
                <c:pt idx="32">
                  <c:v>6.7999999999999996E-3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1.32E-2</c:v>
                </c:pt>
                <c:pt idx="43">
                  <c:v>7.4000000000000003E-3</c:v>
                </c:pt>
                <c:pt idx="44">
                  <c:v>1.5800000000000002E-2</c:v>
                </c:pt>
                <c:pt idx="45">
                  <c:v>0</c:v>
                </c:pt>
                <c:pt idx="46">
                  <c:v>2.5999999999999999E-3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2.69E-2</c:v>
                </c:pt>
                <c:pt idx="55">
                  <c:v>4.5199999999999997E-2</c:v>
                </c:pt>
                <c:pt idx="56">
                  <c:v>2.4400000000000002E-2</c:v>
                </c:pt>
                <c:pt idx="57">
                  <c:v>6.6E-3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1.6899999999999998E-2</c:v>
                </c:pt>
                <c:pt idx="66">
                  <c:v>4.7600000000000003E-2</c:v>
                </c:pt>
                <c:pt idx="67">
                  <c:v>3.7400000000000003E-2</c:v>
                </c:pt>
                <c:pt idx="68">
                  <c:v>2.4400000000000002E-2</c:v>
                </c:pt>
                <c:pt idx="69">
                  <c:v>1.37E-2</c:v>
                </c:pt>
                <c:pt idx="70">
                  <c:v>4.0000000000000001E-3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C0CE-405A-8A07-D1B234671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449064"/>
        <c:axId val="621448672"/>
      </c:scatterChart>
      <c:catAx>
        <c:axId val="621447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448280"/>
        <c:crosses val="autoZero"/>
        <c:auto val="0"/>
        <c:lblAlgn val="ctr"/>
        <c:lblOffset val="100"/>
        <c:tickLblSkip val="6"/>
        <c:tickMarkSkip val="1"/>
        <c:noMultiLvlLbl val="0"/>
      </c:catAx>
      <c:valAx>
        <c:axId val="62144828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&gt;1</a:t>
                </a:r>
                <a:r>
                  <a:rPr lang="en-US" sz="1400" baseline="0"/>
                  <a:t> Bronchodilator (%)</a:t>
                </a:r>
                <a:endParaRPr lang="en-US" sz="14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447888"/>
        <c:crosses val="autoZero"/>
        <c:crossBetween val="between"/>
        <c:majorUnit val="0.25"/>
      </c:valAx>
      <c:valAx>
        <c:axId val="621448672"/>
        <c:scaling>
          <c:orientation val="minMax"/>
        </c:scaling>
        <c:delete val="1"/>
        <c:axPos val="r"/>
        <c:numFmt formatCode="0.000" sourceLinked="1"/>
        <c:majorTickMark val="none"/>
        <c:minorTickMark val="none"/>
        <c:tickLblPos val="nextTo"/>
        <c:crossAx val="621449064"/>
        <c:crosses val="max"/>
        <c:crossBetween val="midCat"/>
      </c:valAx>
      <c:valAx>
        <c:axId val="621449064"/>
        <c:scaling>
          <c:orientation val="minMax"/>
          <c:max val="76"/>
          <c:min val="1"/>
        </c:scaling>
        <c:delete val="0"/>
        <c:axPos val="t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448672"/>
        <c:crosses val="max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15'!$B$1</c:f>
              <c:strCache>
                <c:ptCount val="1"/>
                <c:pt idx="0">
                  <c:v>% of OENs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2900432900432902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67-4121-8D13-C6E4BE01F93D}"/>
                </c:ext>
              </c:extLst>
            </c:dLbl>
            <c:dLbl>
              <c:idx val="1"/>
              <c:layout>
                <c:manualLayout>
                  <c:x val="-2.5974025974026042E-2"/>
                  <c:y val="-4.778971921470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67-4121-8D13-C6E4BE01F93D}"/>
                </c:ext>
              </c:extLst>
            </c:dLbl>
            <c:dLbl>
              <c:idx val="2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567-4121-8D13-C6E4BE01F93D}"/>
                </c:ext>
              </c:extLst>
            </c:dLbl>
            <c:dLbl>
              <c:idx val="3"/>
              <c:layout>
                <c:manualLayout>
                  <c:x val="-3.1168831168831169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567-4121-8D13-C6E4BE01F93D}"/>
                </c:ext>
              </c:extLst>
            </c:dLbl>
            <c:dLbl>
              <c:idx val="4"/>
              <c:layout>
                <c:manualLayout>
                  <c:x val="-2.9437229437229644E-2"/>
                  <c:y val="-5.7347663057644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567-4121-8D13-C6E4BE01F93D}"/>
                </c:ext>
              </c:extLst>
            </c:dLbl>
            <c:dLbl>
              <c:idx val="5"/>
              <c:layout>
                <c:manualLayout>
                  <c:x val="-3.1168831168831037E-2"/>
                  <c:y val="-7.327756946254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567-4121-8D13-C6E4BE01F93D}"/>
                </c:ext>
              </c:extLst>
            </c:dLbl>
            <c:dLbl>
              <c:idx val="6"/>
              <c:layout>
                <c:manualLayout>
                  <c:x val="-3.0973451327433843E-2"/>
                  <c:y val="-2.99906190760410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567-4121-8D13-C6E4BE01F93D}"/>
                </c:ext>
              </c:extLst>
            </c:dLbl>
            <c:dLbl>
              <c:idx val="7"/>
              <c:layout>
                <c:manualLayout>
                  <c:x val="-2.6548672566371754E-2"/>
                  <c:y val="-3.4989055588714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567-4121-8D13-C6E4BE01F93D}"/>
                </c:ext>
              </c:extLst>
            </c:dLbl>
            <c:dLbl>
              <c:idx val="8"/>
              <c:layout>
                <c:manualLayout>
                  <c:x val="-1.7699115044247905E-2"/>
                  <c:y val="-3.74882738450512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567-4121-8D13-C6E4BE01F93D}"/>
                </c:ext>
              </c:extLst>
            </c:dLbl>
            <c:dLbl>
              <c:idx val="9"/>
              <c:layout>
                <c:manualLayout>
                  <c:x val="-2.6548672566371806E-2"/>
                  <c:y val="-2.7491400819704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567-4121-8D13-C6E4BE01F93D}"/>
                </c:ext>
              </c:extLst>
            </c:dLbl>
            <c:dLbl>
              <c:idx val="11"/>
              <c:layout>
                <c:manualLayout>
                  <c:x val="-1.7699115044247787E-2"/>
                  <c:y val="-2.7491400819704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567-4121-8D13-C6E4BE01F93D}"/>
                </c:ext>
              </c:extLst>
            </c:dLbl>
            <c:dLbl>
              <c:idx val="12"/>
              <c:layout>
                <c:manualLayout>
                  <c:x val="-1.9174041297935228E-2"/>
                  <c:y val="-2.4992182563367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567-4121-8D13-C6E4BE01F93D}"/>
                </c:ext>
              </c:extLst>
            </c:dLbl>
            <c:dLbl>
              <c:idx val="13"/>
              <c:layout>
                <c:manualLayout>
                  <c:x val="-2.2123893805309741E-2"/>
                  <c:y val="3.74882738450512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567-4121-8D13-C6E4BE01F93D}"/>
                </c:ext>
              </c:extLst>
            </c:dLbl>
            <c:dLbl>
              <c:idx val="14"/>
              <c:layout>
                <c:manualLayout>
                  <c:x val="-1.6224188790560479E-2"/>
                  <c:y val="-2.749140081970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567-4121-8D13-C6E4BE01F93D}"/>
                </c:ext>
              </c:extLst>
            </c:dLbl>
            <c:dLbl>
              <c:idx val="16"/>
              <c:layout>
                <c:manualLayout>
                  <c:x val="-2.8023598820059212E-2"/>
                  <c:y val="-4.2486710357724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567-4121-8D13-C6E4BE01F93D}"/>
                </c:ext>
              </c:extLst>
            </c:dLbl>
            <c:dLbl>
              <c:idx val="17"/>
              <c:layout>
                <c:manualLayout>
                  <c:x val="-1.3274336283186057E-2"/>
                  <c:y val="-4.49859286140615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567-4121-8D13-C6E4BE01F93D}"/>
                </c:ext>
              </c:extLst>
            </c:dLbl>
            <c:dLbl>
              <c:idx val="18"/>
              <c:layout>
                <c:manualLayout>
                  <c:x val="-7.3746312684365781E-3"/>
                  <c:y val="-4.74851468703982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567-4121-8D13-C6E4BE01F93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15'!$A$2:$A$23</c:f>
              <c:strCache>
                <c:ptCount val="22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15'!$B$2:$B$23</c:f>
              <c:numCache>
                <c:formatCode>0%</c:formatCode>
                <c:ptCount val="22"/>
                <c:pt idx="0">
                  <c:v>0.59119999999999995</c:v>
                </c:pt>
                <c:pt idx="1">
                  <c:v>0.53569999999999995</c:v>
                </c:pt>
                <c:pt idx="2">
                  <c:v>0.69810000000000005</c:v>
                </c:pt>
                <c:pt idx="3">
                  <c:v>0.75680000000000003</c:v>
                </c:pt>
                <c:pt idx="4">
                  <c:v>0.70269999999999999</c:v>
                </c:pt>
                <c:pt idx="5">
                  <c:v>0.53120000000000001</c:v>
                </c:pt>
                <c:pt idx="6">
                  <c:v>0.53569999999999995</c:v>
                </c:pt>
                <c:pt idx="7">
                  <c:v>0.56759999999999999</c:v>
                </c:pt>
                <c:pt idx="8">
                  <c:v>0.58330000000000004</c:v>
                </c:pt>
                <c:pt idx="9">
                  <c:v>0.6</c:v>
                </c:pt>
                <c:pt idx="10">
                  <c:v>0.67700000000000005</c:v>
                </c:pt>
                <c:pt idx="11">
                  <c:v>0.6</c:v>
                </c:pt>
                <c:pt idx="12">
                  <c:v>0.58819999999999995</c:v>
                </c:pt>
                <c:pt idx="13">
                  <c:v>0.66669999999999996</c:v>
                </c:pt>
                <c:pt idx="14">
                  <c:v>0.59379999999999999</c:v>
                </c:pt>
                <c:pt idx="15">
                  <c:v>0.68420000000000003</c:v>
                </c:pt>
                <c:pt idx="16">
                  <c:v>0.76</c:v>
                </c:pt>
                <c:pt idx="17">
                  <c:v>0.78380000000000005</c:v>
                </c:pt>
                <c:pt idx="18">
                  <c:v>0.78120000000000001</c:v>
                </c:pt>
                <c:pt idx="19">
                  <c:v>0.6522</c:v>
                </c:pt>
                <c:pt idx="20">
                  <c:v>0.77780000000000005</c:v>
                </c:pt>
                <c:pt idx="21">
                  <c:v>0.55559999999999998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567-4121-8D13-C6E4BE01F93D}"/>
            </c:ext>
          </c:extLst>
        </c:ser>
        <c:ser>
          <c:idx val="1"/>
          <c:order val="1"/>
          <c:tx>
            <c:strRef>
              <c:f>'Report 15'!$C$1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'Report 15'!$A$2:$A$23</c:f>
              <c:strCache>
                <c:ptCount val="22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15'!$C$2:$C$23</c:f>
              <c:numCache>
                <c:formatCode>0%</c:formatCode>
                <c:ptCount val="22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F567-4121-8D13-C6E4BE01F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24416"/>
        <c:axId val="95350784"/>
      </c:lineChart>
      <c:catAx>
        <c:axId val="9532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5350784"/>
        <c:crosses val="autoZero"/>
        <c:auto val="1"/>
        <c:lblAlgn val="ctr"/>
        <c:lblOffset val="100"/>
        <c:noMultiLvlLbl val="0"/>
      </c:catAx>
      <c:valAx>
        <c:axId val="95350784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53244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16'!$B$1</c:f>
              <c:strCache>
                <c:ptCount val="1"/>
                <c:pt idx="0">
                  <c:v>% of all OENs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2900432900432902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B-467B-8BE4-C858028DF308}"/>
                </c:ext>
              </c:extLst>
            </c:dLbl>
            <c:dLbl>
              <c:idx val="1"/>
              <c:layout>
                <c:manualLayout>
                  <c:x val="-2.7705627705627813E-2"/>
                  <c:y val="-3.1859812809802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B-467B-8BE4-C858028DF308}"/>
                </c:ext>
              </c:extLst>
            </c:dLbl>
            <c:dLbl>
              <c:idx val="2"/>
              <c:layout>
                <c:manualLayout>
                  <c:x val="-3.1168831168831169E-2"/>
                  <c:y val="-3.823177537176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3B-467B-8BE4-C858028DF308}"/>
                </c:ext>
              </c:extLst>
            </c:dLbl>
            <c:dLbl>
              <c:idx val="3"/>
              <c:layout>
                <c:manualLayout>
                  <c:x val="-2.4557602022390792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3B-467B-8BE4-C858028DF308}"/>
                </c:ext>
              </c:extLst>
            </c:dLbl>
            <c:dLbl>
              <c:idx val="4"/>
              <c:layout>
                <c:manualLayout>
                  <c:x val="-2.3113037197544151E-2"/>
                  <c:y val="-3.463202518811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3B-467B-8BE4-C858028DF308}"/>
                </c:ext>
              </c:extLst>
            </c:dLbl>
            <c:dLbl>
              <c:idx val="5"/>
              <c:layout>
                <c:manualLayout>
                  <c:x val="-1.3001083423618645E-2"/>
                  <c:y val="-2.770562015049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3B-467B-8BE4-C858028DF308}"/>
                </c:ext>
              </c:extLst>
            </c:dLbl>
            <c:dLbl>
              <c:idx val="6"/>
              <c:layout>
                <c:manualLayout>
                  <c:x val="-2.0223907547851309E-2"/>
                  <c:y val="-3.463202518811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3B-467B-8BE4-C858028DF308}"/>
                </c:ext>
              </c:extLst>
            </c:dLbl>
            <c:dLbl>
              <c:idx val="7"/>
              <c:layout>
                <c:manualLayout>
                  <c:x val="-1.3001083423618645E-2"/>
                  <c:y val="-3.0014421829701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3B-467B-8BE4-C858028DF308}"/>
                </c:ext>
              </c:extLst>
            </c:dLbl>
            <c:dLbl>
              <c:idx val="8"/>
              <c:layout>
                <c:manualLayout>
                  <c:x val="-1.5890213073311666E-2"/>
                  <c:y val="-2.3088016792078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3B-467B-8BE4-C858028DF308}"/>
                </c:ext>
              </c:extLst>
            </c:dLbl>
            <c:dLbl>
              <c:idx val="9"/>
              <c:layout>
                <c:manualLayout>
                  <c:x val="-2.3113037197544241E-2"/>
                  <c:y val="-3.69408268673252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3B-467B-8BE4-C858028DF308}"/>
                </c:ext>
              </c:extLst>
            </c:dLbl>
            <c:dLbl>
              <c:idx val="10"/>
              <c:layout>
                <c:manualLayout>
                  <c:x val="-2.4557602022390788E-2"/>
                  <c:y val="-3.9249628546532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3B-467B-8BE4-C858028DF308}"/>
                </c:ext>
              </c:extLst>
            </c:dLbl>
            <c:dLbl>
              <c:idx val="11"/>
              <c:layout>
                <c:manualLayout>
                  <c:x val="-1.8779342723004796E-2"/>
                  <c:y val="-3.4632025188117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3B-467B-8BE4-C858028DF308}"/>
                </c:ext>
              </c:extLst>
            </c:dLbl>
            <c:dLbl>
              <c:idx val="12"/>
              <c:layout>
                <c:manualLayout>
                  <c:x val="-8.6673889490789888E-3"/>
                  <c:y val="-2.0779215112870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3B-467B-8BE4-C858028DF308}"/>
                </c:ext>
              </c:extLst>
            </c:dLbl>
            <c:dLbl>
              <c:idx val="16"/>
              <c:layout>
                <c:manualLayout>
                  <c:x val="-2.1668472372697724E-2"/>
                  <c:y val="3.4632025188117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3B-467B-8BE4-C858028DF308}"/>
                </c:ext>
              </c:extLst>
            </c:dLbl>
            <c:dLbl>
              <c:idx val="17"/>
              <c:layout>
                <c:manualLayout>
                  <c:x val="-3.6114120621162982E-2"/>
                  <c:y val="-2.0779215112870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3B-467B-8BE4-C858028DF3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16'!$A$2:$A$23</c:f>
              <c:strCache>
                <c:ptCount val="22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16'!$B$2:$B$23</c:f>
              <c:numCache>
                <c:formatCode>0%</c:formatCode>
                <c:ptCount val="22"/>
                <c:pt idx="0">
                  <c:v>0.34</c:v>
                </c:pt>
                <c:pt idx="1">
                  <c:v>0.1628</c:v>
                </c:pt>
                <c:pt idx="2">
                  <c:v>0.1928</c:v>
                </c:pt>
                <c:pt idx="3">
                  <c:v>0.2097</c:v>
                </c:pt>
                <c:pt idx="4">
                  <c:v>0.3175</c:v>
                </c:pt>
                <c:pt idx="5">
                  <c:v>0.28570000000000001</c:v>
                </c:pt>
                <c:pt idx="6">
                  <c:v>0.32</c:v>
                </c:pt>
                <c:pt idx="7">
                  <c:v>0.42109999999999997</c:v>
                </c:pt>
                <c:pt idx="8">
                  <c:v>0.32079999999999997</c:v>
                </c:pt>
                <c:pt idx="9">
                  <c:v>0.1724</c:v>
                </c:pt>
                <c:pt idx="10">
                  <c:v>0.2281</c:v>
                </c:pt>
                <c:pt idx="11">
                  <c:v>0.32</c:v>
                </c:pt>
                <c:pt idx="12">
                  <c:v>0.1739</c:v>
                </c:pt>
                <c:pt idx="13">
                  <c:v>0.1628</c:v>
                </c:pt>
                <c:pt idx="14">
                  <c:v>0.23080000000000001</c:v>
                </c:pt>
                <c:pt idx="15">
                  <c:v>0.1091</c:v>
                </c:pt>
                <c:pt idx="16">
                  <c:v>0.25</c:v>
                </c:pt>
                <c:pt idx="17">
                  <c:v>0.25490000000000002</c:v>
                </c:pt>
                <c:pt idx="18">
                  <c:v>0.2414</c:v>
                </c:pt>
                <c:pt idx="19">
                  <c:v>0.26190000000000002</c:v>
                </c:pt>
                <c:pt idx="20">
                  <c:v>0.37209999999999999</c:v>
                </c:pt>
                <c:pt idx="21">
                  <c:v>0.25640000000000002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F3B-467B-8BE4-C858028DF308}"/>
            </c:ext>
          </c:extLst>
        </c:ser>
        <c:ser>
          <c:idx val="1"/>
          <c:order val="1"/>
          <c:tx>
            <c:strRef>
              <c:f>'Report 16'!$C$1</c:f>
              <c:strCache>
                <c:ptCount val="1"/>
                <c:pt idx="0">
                  <c:v>% of OENs with NAS Symptoms</c:v>
                </c:pt>
              </c:strCache>
            </c:strRef>
          </c:tx>
          <c:dLbls>
            <c:dLbl>
              <c:idx val="0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3B-467B-8BE4-C858028DF308}"/>
                </c:ext>
              </c:extLst>
            </c:dLbl>
            <c:dLbl>
              <c:idx val="1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3B-467B-8BE4-C858028DF308}"/>
                </c:ext>
              </c:extLst>
            </c:dLbl>
            <c:dLbl>
              <c:idx val="2"/>
              <c:layout>
                <c:manualLayout>
                  <c:x val="-3.1168831168831169E-2"/>
                  <c:y val="-4.778971921470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F3B-467B-8BE4-C858028DF308}"/>
                </c:ext>
              </c:extLst>
            </c:dLbl>
            <c:dLbl>
              <c:idx val="3"/>
              <c:layout>
                <c:manualLayout>
                  <c:x val="-2.4557602022390792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F3B-467B-8BE4-C858028DF308}"/>
                </c:ext>
              </c:extLst>
            </c:dLbl>
            <c:dLbl>
              <c:idx val="4"/>
              <c:layout>
                <c:manualLayout>
                  <c:x val="-2.7446731672083828E-2"/>
                  <c:y val="-2.7705620150494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F3B-467B-8BE4-C858028DF308}"/>
                </c:ext>
              </c:extLst>
            </c:dLbl>
            <c:dLbl>
              <c:idx val="5"/>
              <c:layout>
                <c:manualLayout>
                  <c:x val="-2.0223907547851343E-2"/>
                  <c:y val="-3.463202518811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3B-467B-8BE4-C858028DF308}"/>
                </c:ext>
              </c:extLst>
            </c:dLbl>
            <c:dLbl>
              <c:idx val="6"/>
              <c:layout>
                <c:manualLayout>
                  <c:x val="-2.1668472372697829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F3B-467B-8BE4-C858028DF308}"/>
                </c:ext>
              </c:extLst>
            </c:dLbl>
            <c:dLbl>
              <c:idx val="7"/>
              <c:layout>
                <c:manualLayout>
                  <c:x val="-1.73347778981583E-2"/>
                  <c:y val="-1.847041343366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3B-467B-8BE4-C858028DF308}"/>
                </c:ext>
              </c:extLst>
            </c:dLbl>
            <c:dLbl>
              <c:idx val="8"/>
              <c:layout>
                <c:manualLayout>
                  <c:x val="-1.4445648248465321E-2"/>
                  <c:y val="-3.23232235089096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F3B-467B-8BE4-C858028DF308}"/>
                </c:ext>
              </c:extLst>
            </c:dLbl>
            <c:dLbl>
              <c:idx val="9"/>
              <c:layout>
                <c:manualLayout>
                  <c:x val="-1.8779342723004796E-2"/>
                  <c:y val="-4.1558430225740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F3B-467B-8BE4-C858028DF308}"/>
                </c:ext>
              </c:extLst>
            </c:dLbl>
            <c:dLbl>
              <c:idx val="10"/>
              <c:layout>
                <c:manualLayout>
                  <c:x val="-2.8891296496930299E-2"/>
                  <c:y val="-2.7705620150493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F3B-467B-8BE4-C858028DF308}"/>
                </c:ext>
              </c:extLst>
            </c:dLbl>
            <c:dLbl>
              <c:idx val="15"/>
              <c:layout>
                <c:manualLayout>
                  <c:x val="-1.8779342723004799E-2"/>
                  <c:y val="-5.541124030098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F3B-467B-8BE4-C858028DF308}"/>
                </c:ext>
              </c:extLst>
            </c:dLbl>
            <c:dLbl>
              <c:idx val="16"/>
              <c:layout>
                <c:manualLayout>
                  <c:x val="-3.6114120621162878E-2"/>
                  <c:y val="-3.2323223508909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EF3B-467B-8BE4-C858028DF30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16'!$A$2:$A$23</c:f>
              <c:strCache>
                <c:ptCount val="22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16'!$C$2:$C$23</c:f>
              <c:numCache>
                <c:formatCode>0%</c:formatCode>
                <c:ptCount val="22"/>
                <c:pt idx="0">
                  <c:v>0.52</c:v>
                </c:pt>
                <c:pt idx="1">
                  <c:v>0.29170000000000001</c:v>
                </c:pt>
                <c:pt idx="2">
                  <c:v>0.32</c:v>
                </c:pt>
                <c:pt idx="3">
                  <c:v>0.32500000000000001</c:v>
                </c:pt>
                <c:pt idx="4">
                  <c:v>0.44440000000000002</c:v>
                </c:pt>
                <c:pt idx="5">
                  <c:v>0.4118</c:v>
                </c:pt>
                <c:pt idx="6">
                  <c:v>0.47060000000000002</c:v>
                </c:pt>
                <c:pt idx="7">
                  <c:v>0.58540000000000003</c:v>
                </c:pt>
                <c:pt idx="8">
                  <c:v>0.42499999999999999</c:v>
                </c:pt>
                <c:pt idx="9">
                  <c:v>0.29409999999999997</c:v>
                </c:pt>
                <c:pt idx="10">
                  <c:v>0.37140000000000001</c:v>
                </c:pt>
                <c:pt idx="11">
                  <c:v>0.43240000000000001</c:v>
                </c:pt>
                <c:pt idx="12">
                  <c:v>0.29299999999999998</c:v>
                </c:pt>
                <c:pt idx="13">
                  <c:v>0.33329999999999999</c:v>
                </c:pt>
                <c:pt idx="14">
                  <c:v>0.3871</c:v>
                </c:pt>
                <c:pt idx="15">
                  <c:v>0.21429999999999999</c:v>
                </c:pt>
                <c:pt idx="16">
                  <c:v>0.33329999999999999</c:v>
                </c:pt>
                <c:pt idx="17">
                  <c:v>0.48149999999999998</c:v>
                </c:pt>
                <c:pt idx="18">
                  <c:v>0.36840000000000001</c:v>
                </c:pt>
                <c:pt idx="19">
                  <c:v>0.42309999999999998</c:v>
                </c:pt>
                <c:pt idx="20">
                  <c:v>0.45710000000000001</c:v>
                </c:pt>
                <c:pt idx="21">
                  <c:v>0.41670000000000001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EF3B-467B-8BE4-C858028DF308}"/>
            </c:ext>
          </c:extLst>
        </c:ser>
        <c:ser>
          <c:idx val="2"/>
          <c:order val="2"/>
          <c:tx>
            <c:strRef>
              <c:f>'Report 16'!$D$1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'Report 16'!$A$2:$A$23</c:f>
              <c:strCache>
                <c:ptCount val="22"/>
                <c:pt idx="0">
                  <c:v>Baseline (2017)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16'!$D$2:$D$23</c:f>
              <c:numCache>
                <c:formatCode>0%</c:formatCode>
                <c:ptCount val="22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</c:v>
                </c:pt>
                <c:pt idx="8">
                  <c:v>0.2</c:v>
                </c:pt>
                <c:pt idx="9">
                  <c:v>0.2</c:v>
                </c:pt>
                <c:pt idx="10">
                  <c:v>0.2</c:v>
                </c:pt>
                <c:pt idx="11">
                  <c:v>0.2</c:v>
                </c:pt>
                <c:pt idx="12">
                  <c:v>0.2</c:v>
                </c:pt>
                <c:pt idx="13">
                  <c:v>0.2</c:v>
                </c:pt>
                <c:pt idx="14">
                  <c:v>0.2</c:v>
                </c:pt>
                <c:pt idx="15">
                  <c:v>0.2</c:v>
                </c:pt>
                <c:pt idx="16">
                  <c:v>0.2</c:v>
                </c:pt>
                <c:pt idx="17">
                  <c:v>0.2</c:v>
                </c:pt>
                <c:pt idx="18">
                  <c:v>0.2</c:v>
                </c:pt>
                <c:pt idx="19">
                  <c:v>0.2</c:v>
                </c:pt>
                <c:pt idx="20">
                  <c:v>0.2</c:v>
                </c:pt>
                <c:pt idx="21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EF3B-467B-8BE4-C858028DF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19904"/>
        <c:axId val="96221440"/>
      </c:lineChart>
      <c:catAx>
        <c:axId val="96219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221440"/>
        <c:crosses val="autoZero"/>
        <c:auto val="1"/>
        <c:lblAlgn val="ctr"/>
        <c:lblOffset val="100"/>
        <c:noMultiLvlLbl val="0"/>
      </c:catAx>
      <c:valAx>
        <c:axId val="96221440"/>
        <c:scaling>
          <c:orientation val="minMax"/>
          <c:max val="0.70000000000000062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6219904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'Report 18'!$B$1</c:f>
              <c:strCache>
                <c:ptCount val="1"/>
                <c:pt idx="0">
                  <c:v>% of OENs</c:v>
                </c:pt>
              </c:strCache>
            </c:strRef>
          </c:tx>
          <c:marker>
            <c:symbol val="circle"/>
            <c:size val="7"/>
          </c:marker>
          <c:dLbls>
            <c:dLbl>
              <c:idx val="0"/>
              <c:layout>
                <c:manualLayout>
                  <c:x val="-3.2900432900432902E-2"/>
                  <c:y val="-3.8231775371762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B5-4311-B8F9-CC69CB0C2931}"/>
                </c:ext>
              </c:extLst>
            </c:dLbl>
            <c:dLbl>
              <c:idx val="1"/>
              <c:layout>
                <c:manualLayout>
                  <c:x val="-2.5974025974026042E-2"/>
                  <c:y val="-4.7789719214703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B5-4311-B8F9-CC69CB0C2931}"/>
                </c:ext>
              </c:extLst>
            </c:dLbl>
            <c:dLbl>
              <c:idx val="2"/>
              <c:layout>
                <c:manualLayout>
                  <c:x val="-2.5974025974026042E-2"/>
                  <c:y val="-5.734766305764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B5-4311-B8F9-CC69CB0C2931}"/>
                </c:ext>
              </c:extLst>
            </c:dLbl>
            <c:dLbl>
              <c:idx val="3"/>
              <c:layout>
                <c:manualLayout>
                  <c:x val="-2.5974025974026042E-2"/>
                  <c:y val="-5.097570049568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B5-4311-B8F9-CC69CB0C2931}"/>
                </c:ext>
              </c:extLst>
            </c:dLbl>
            <c:dLbl>
              <c:idx val="4"/>
              <c:layout>
                <c:manualLayout>
                  <c:x val="-3.1168831168831169E-2"/>
                  <c:y val="-5.09757004956834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B5-4311-B8F9-CC69CB0C2931}"/>
                </c:ext>
              </c:extLst>
            </c:dLbl>
            <c:dLbl>
              <c:idx val="5"/>
              <c:layout>
                <c:manualLayout>
                  <c:x val="-2.5974025974025851E-2"/>
                  <c:y val="-6.053364433862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B5-4311-B8F9-CC69CB0C2931}"/>
                </c:ext>
              </c:extLst>
            </c:dLbl>
            <c:dLbl>
              <c:idx val="6"/>
              <c:layout>
                <c:manualLayout>
                  <c:x val="-3.1168831168831169E-2"/>
                  <c:y val="-3.8231775371762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B5-4311-B8F9-CC69CB0C2931}"/>
                </c:ext>
              </c:extLst>
            </c:dLbl>
            <c:dLbl>
              <c:idx val="7"/>
              <c:layout>
                <c:manualLayout>
                  <c:x val="-2.7705627705627695E-2"/>
                  <c:y val="-5.41616817766638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B5-4311-B8F9-CC69CB0C2931}"/>
                </c:ext>
              </c:extLst>
            </c:dLbl>
            <c:dLbl>
              <c:idx val="8"/>
              <c:layout>
                <c:manualLayout>
                  <c:x val="-2.4721878862793652E-2"/>
                  <c:y val="-3.619910362088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B5-4311-B8F9-CC69CB0C2931}"/>
                </c:ext>
              </c:extLst>
            </c:dLbl>
            <c:dLbl>
              <c:idx val="9"/>
              <c:layout>
                <c:manualLayout>
                  <c:x val="-2.3073753605274118E-2"/>
                  <c:y val="-3.6199103620884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B5-4311-B8F9-CC69CB0C2931}"/>
                </c:ext>
              </c:extLst>
            </c:dLbl>
            <c:dLbl>
              <c:idx val="10"/>
              <c:layout>
                <c:manualLayout>
                  <c:x val="-2.8018129377832667E-2"/>
                  <c:y val="-4.2232287557698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8B5-4311-B8F9-CC69CB0C2931}"/>
                </c:ext>
              </c:extLst>
            </c:dLbl>
            <c:dLbl>
              <c:idx val="11"/>
              <c:layout>
                <c:manualLayout>
                  <c:x val="-2.4721878862793603E-2"/>
                  <c:y val="-2.7149327715663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8B5-4311-B8F9-CC69CB0C2931}"/>
                </c:ext>
              </c:extLst>
            </c:dLbl>
            <c:dLbl>
              <c:idx val="12"/>
              <c:layout>
                <c:manualLayout>
                  <c:x val="-1.4833127317676159E-2"/>
                  <c:y val="-3.6199103620884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8B5-4311-B8F9-CC69CB0C2931}"/>
                </c:ext>
              </c:extLst>
            </c:dLbl>
            <c:dLbl>
              <c:idx val="13"/>
              <c:layout>
                <c:manualLayout>
                  <c:x val="-3.2962505150391432E-2"/>
                  <c:y val="-5.12820634629193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8B5-4311-B8F9-CC69CB0C2931}"/>
                </c:ext>
              </c:extLst>
            </c:dLbl>
            <c:dLbl>
              <c:idx val="14"/>
              <c:layout>
                <c:manualLayout>
                  <c:x val="-1.1536876802637003E-2"/>
                  <c:y val="-3.9215695589291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8B5-4311-B8F9-CC69CB0C2931}"/>
                </c:ext>
              </c:extLst>
            </c:dLbl>
            <c:dLbl>
              <c:idx val="16"/>
              <c:layout>
                <c:manualLayout>
                  <c:x val="-1.1536876802637243E-2"/>
                  <c:y val="-3.0165919684070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8B5-4311-B8F9-CC69CB0C2931}"/>
                </c:ext>
              </c:extLst>
            </c:dLbl>
            <c:dLbl>
              <c:idx val="17"/>
              <c:layout>
                <c:manualLayout>
                  <c:x val="-1.9777503090234856E-2"/>
                  <c:y val="3.9215695589291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8B5-4311-B8F9-CC69CB0C2931}"/>
                </c:ext>
              </c:extLst>
            </c:dLbl>
            <c:dLbl>
              <c:idx val="18"/>
              <c:layout>
                <c:manualLayout>
                  <c:x val="-2.9666254635352288E-2"/>
                  <c:y val="-4.5248879526105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8B5-4311-B8F9-CC69CB0C2931}"/>
                </c:ext>
              </c:extLst>
            </c:dLbl>
            <c:dLbl>
              <c:idx val="19"/>
              <c:layout>
                <c:manualLayout>
                  <c:x val="-2.9666254635352409E-2"/>
                  <c:y val="-4.2232287557698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8B5-4311-B8F9-CC69CB0C29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'Report 18'!$A$2:$A$23</c:f>
              <c:strCache>
                <c:ptCount val="22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18'!$B$2:$B$23</c:f>
              <c:numCache>
                <c:formatCode>0%</c:formatCode>
                <c:ptCount val="22"/>
                <c:pt idx="0">
                  <c:v>0.38919999999999999</c:v>
                </c:pt>
                <c:pt idx="1">
                  <c:v>0.38300000000000001</c:v>
                </c:pt>
                <c:pt idx="2">
                  <c:v>0.5</c:v>
                </c:pt>
                <c:pt idx="3">
                  <c:v>0.52239999999999998</c:v>
                </c:pt>
                <c:pt idx="4">
                  <c:v>0.54549999999999998</c:v>
                </c:pt>
                <c:pt idx="5">
                  <c:v>0.40350000000000003</c:v>
                </c:pt>
                <c:pt idx="6">
                  <c:v>0.4098</c:v>
                </c:pt>
                <c:pt idx="7">
                  <c:v>0.4</c:v>
                </c:pt>
                <c:pt idx="8">
                  <c:v>0.47270000000000001</c:v>
                </c:pt>
                <c:pt idx="9">
                  <c:v>0.51670000000000005</c:v>
                </c:pt>
                <c:pt idx="10">
                  <c:v>0.49120000000000003</c:v>
                </c:pt>
                <c:pt idx="11">
                  <c:v>0.55359999999999998</c:v>
                </c:pt>
                <c:pt idx="12">
                  <c:v>0.46</c:v>
                </c:pt>
                <c:pt idx="13">
                  <c:v>0.4889</c:v>
                </c:pt>
                <c:pt idx="14">
                  <c:v>0.61760000000000004</c:v>
                </c:pt>
                <c:pt idx="15">
                  <c:v>0.43859999999999999</c:v>
                </c:pt>
                <c:pt idx="16">
                  <c:v>0.60529999999999995</c:v>
                </c:pt>
                <c:pt idx="17">
                  <c:v>0.50980000000000003</c:v>
                </c:pt>
                <c:pt idx="18">
                  <c:v>0.56140000000000001</c:v>
                </c:pt>
                <c:pt idx="19">
                  <c:v>0.62749999999999995</c:v>
                </c:pt>
                <c:pt idx="20">
                  <c:v>0.71109999999999995</c:v>
                </c:pt>
                <c:pt idx="21">
                  <c:v>0.58540000000000003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8B5-4311-B8F9-CC69CB0C2931}"/>
            </c:ext>
          </c:extLst>
        </c:ser>
        <c:ser>
          <c:idx val="1"/>
          <c:order val="1"/>
          <c:tx>
            <c:strRef>
              <c:f>'Report 18'!$C$1</c:f>
              <c:strCache>
                <c:ptCount val="1"/>
                <c:pt idx="0">
                  <c:v>Goal</c:v>
                </c:pt>
              </c:strCache>
            </c:strRef>
          </c:tx>
          <c:spPr>
            <a:ln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Ref>
              <c:f>'Report 18'!$A$2:$A$23</c:f>
              <c:strCache>
                <c:ptCount val="22"/>
                <c:pt idx="0">
                  <c:v>Baseline 2017</c:v>
                </c:pt>
                <c:pt idx="1">
                  <c:v>Jul-18</c:v>
                </c:pt>
                <c:pt idx="2">
                  <c:v>Aug-18</c:v>
                </c:pt>
                <c:pt idx="3">
                  <c:v>Sep-18</c:v>
                </c:pt>
                <c:pt idx="4">
                  <c:v>Oct-18</c:v>
                </c:pt>
                <c:pt idx="5">
                  <c:v>Nov-18</c:v>
                </c:pt>
                <c:pt idx="6">
                  <c:v>Dec-18</c:v>
                </c:pt>
                <c:pt idx="7">
                  <c:v>Jan-19</c:v>
                </c:pt>
                <c:pt idx="8">
                  <c:v>Feb-19</c:v>
                </c:pt>
                <c:pt idx="9">
                  <c:v>Mar-19</c:v>
                </c:pt>
                <c:pt idx="10">
                  <c:v>Apr-19</c:v>
                </c:pt>
                <c:pt idx="11">
                  <c:v>May-19</c:v>
                </c:pt>
                <c:pt idx="12">
                  <c:v>Jun-19</c:v>
                </c:pt>
                <c:pt idx="13">
                  <c:v>Jul-19</c:v>
                </c:pt>
                <c:pt idx="14">
                  <c:v>Aug-19</c:v>
                </c:pt>
                <c:pt idx="15">
                  <c:v>Sep-19</c:v>
                </c:pt>
                <c:pt idx="16">
                  <c:v>Oct-19</c:v>
                </c:pt>
                <c:pt idx="17">
                  <c:v>Nov-19</c:v>
                </c:pt>
                <c:pt idx="18">
                  <c:v>Dec-19</c:v>
                </c:pt>
                <c:pt idx="19">
                  <c:v>Jan-20</c:v>
                </c:pt>
                <c:pt idx="20">
                  <c:v>Feb-20</c:v>
                </c:pt>
                <c:pt idx="21">
                  <c:v>Mar-20</c:v>
                </c:pt>
              </c:strCache>
            </c:strRef>
          </c:cat>
          <c:val>
            <c:numRef>
              <c:f>'Report 18'!$C$2:$C$23</c:f>
              <c:numCache>
                <c:formatCode>0%</c:formatCode>
                <c:ptCount val="22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0.95</c:v>
                </c:pt>
                <c:pt idx="4">
                  <c:v>0.95</c:v>
                </c:pt>
                <c:pt idx="5">
                  <c:v>0.95</c:v>
                </c:pt>
                <c:pt idx="6">
                  <c:v>0.95</c:v>
                </c:pt>
                <c:pt idx="7">
                  <c:v>0.95</c:v>
                </c:pt>
                <c:pt idx="8">
                  <c:v>0.95</c:v>
                </c:pt>
                <c:pt idx="9">
                  <c:v>0.95</c:v>
                </c:pt>
                <c:pt idx="10">
                  <c:v>0.95</c:v>
                </c:pt>
                <c:pt idx="11">
                  <c:v>0.95</c:v>
                </c:pt>
                <c:pt idx="12">
                  <c:v>0.95</c:v>
                </c:pt>
                <c:pt idx="13">
                  <c:v>0.95</c:v>
                </c:pt>
                <c:pt idx="14">
                  <c:v>0.95</c:v>
                </c:pt>
                <c:pt idx="15">
                  <c:v>0.95</c:v>
                </c:pt>
                <c:pt idx="16">
                  <c:v>0.95</c:v>
                </c:pt>
                <c:pt idx="17">
                  <c:v>0.95</c:v>
                </c:pt>
                <c:pt idx="18">
                  <c:v>0.95</c:v>
                </c:pt>
                <c:pt idx="19">
                  <c:v>0.95</c:v>
                </c:pt>
                <c:pt idx="20">
                  <c:v>0.95</c:v>
                </c:pt>
                <c:pt idx="21">
                  <c:v>0.95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8B5-4311-B8F9-CC69CB0C29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673728"/>
        <c:axId val="96478336"/>
      </c:lineChart>
      <c:catAx>
        <c:axId val="95673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6478336"/>
        <c:crosses val="autoZero"/>
        <c:auto val="1"/>
        <c:lblAlgn val="ctr"/>
        <c:lblOffset val="100"/>
        <c:noMultiLvlLbl val="0"/>
      </c:catAx>
      <c:valAx>
        <c:axId val="96478336"/>
        <c:scaling>
          <c:orientation val="minMax"/>
          <c:max val="1"/>
          <c:min val="0"/>
        </c:scaling>
        <c:delete val="0"/>
        <c:axPos val="l"/>
        <c:numFmt formatCode="0%" sourceLinked="1"/>
        <c:majorTickMark val="out"/>
        <c:minorTickMark val="none"/>
        <c:tickLblPos val="nextTo"/>
        <c:crossAx val="95673728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Racemic</a:t>
            </a:r>
            <a:r>
              <a:rPr lang="en-US" baseline="0"/>
              <a:t> Epinephrine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Sheet1!$U$2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Sheet1!$T$3:$T$7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Sheet1!$U$3:$U$7</c:f>
              <c:numCache>
                <c:formatCode>0%</c:formatCode>
                <c:ptCount val="5"/>
                <c:pt idx="0">
                  <c:v>0.15</c:v>
                </c:pt>
                <c:pt idx="1">
                  <c:v>0.18</c:v>
                </c:pt>
                <c:pt idx="2">
                  <c:v>0.08</c:v>
                </c:pt>
                <c:pt idx="3">
                  <c:v>0.05</c:v>
                </c:pt>
                <c:pt idx="4">
                  <c:v>0.08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CA7-441D-B506-C5EC572FE345}"/>
            </c:ext>
          </c:extLst>
        </c:ser>
        <c:ser>
          <c:idx val="1"/>
          <c:order val="1"/>
          <c:tx>
            <c:strRef>
              <c:f>Sheet1!$V$2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Sheet1!$T$3:$T$7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Sheet1!$V$3:$V$7</c:f>
              <c:numCache>
                <c:formatCode>0%</c:formatCode>
                <c:ptCount val="5"/>
                <c:pt idx="0">
                  <c:v>0.16</c:v>
                </c:pt>
                <c:pt idx="1">
                  <c:v>0.18</c:v>
                </c:pt>
                <c:pt idx="2">
                  <c:v>0.17</c:v>
                </c:pt>
                <c:pt idx="3">
                  <c:v>0.18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CA7-441D-B506-C5EC572FE3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921848"/>
        <c:axId val="246922240"/>
      </c:lineChart>
      <c:catAx>
        <c:axId val="2469218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6922240"/>
        <c:crosses val="autoZero"/>
        <c:auto val="1"/>
        <c:lblAlgn val="ctr"/>
        <c:lblOffset val="100"/>
        <c:noMultiLvlLbl val="0"/>
      </c:catAx>
      <c:valAx>
        <c:axId val="2469222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469218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Inhaled Bronchodilator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Sheet1!$AB$2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Sheet1!$AA$3:$AA$7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Sheet1!$AB$3:$AB$7</c:f>
              <c:numCache>
                <c:formatCode>0%</c:formatCode>
                <c:ptCount val="5"/>
                <c:pt idx="0">
                  <c:v>0.74</c:v>
                </c:pt>
                <c:pt idx="1">
                  <c:v>0.75</c:v>
                </c:pt>
                <c:pt idx="2">
                  <c:v>0.68</c:v>
                </c:pt>
                <c:pt idx="3">
                  <c:v>0.62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F8-4D97-B788-71E65E73AA08}"/>
            </c:ext>
          </c:extLst>
        </c:ser>
        <c:ser>
          <c:idx val="1"/>
          <c:order val="1"/>
          <c:tx>
            <c:strRef>
              <c:f>Sheet1!$AC$2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Sheet1!$AA$3:$AA$7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Sheet1!$AC$3:$AC$7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0.56000000000000005</c:v>
                </c:pt>
                <c:pt idx="2">
                  <c:v>0.51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F8-4D97-B788-71E65E73AA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923024"/>
        <c:axId val="246923416"/>
      </c:lineChart>
      <c:catAx>
        <c:axId val="2469230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6923416"/>
        <c:crosses val="autoZero"/>
        <c:auto val="1"/>
        <c:lblAlgn val="ctr"/>
        <c:lblOffset val="100"/>
        <c:noMultiLvlLbl val="0"/>
      </c:catAx>
      <c:valAx>
        <c:axId val="246923416"/>
        <c:scaling>
          <c:orientation val="minMax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46923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Systemic Steroids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Sheet1!$AH$2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Sheet1!$AG$3:$AG$7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Sheet1!$AH$3:$AH$7</c:f>
              <c:numCache>
                <c:formatCode>0%</c:formatCode>
                <c:ptCount val="5"/>
                <c:pt idx="0">
                  <c:v>0.18</c:v>
                </c:pt>
                <c:pt idx="1">
                  <c:v>0.22</c:v>
                </c:pt>
                <c:pt idx="2">
                  <c:v>0.17</c:v>
                </c:pt>
                <c:pt idx="3">
                  <c:v>0.17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9D-4DCA-AA42-038C3D2A30D2}"/>
            </c:ext>
          </c:extLst>
        </c:ser>
        <c:ser>
          <c:idx val="1"/>
          <c:order val="1"/>
          <c:tx>
            <c:strRef>
              <c:f>Sheet1!$AI$2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Sheet1!$AG$3:$AG$7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Sheet1!$AI$3:$AI$7</c:f>
              <c:numCache>
                <c:formatCode>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0.15</c:v>
                </c:pt>
                <c:pt idx="3">
                  <c:v>0.14000000000000001</c:v>
                </c:pt>
                <c:pt idx="4">
                  <c:v>0.15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9D-4DCA-AA42-038C3D2A3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924200"/>
        <c:axId val="246924592"/>
      </c:lineChart>
      <c:catAx>
        <c:axId val="246924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46924592"/>
        <c:crosses val="autoZero"/>
        <c:auto val="1"/>
        <c:lblAlgn val="ctr"/>
        <c:lblOffset val="100"/>
        <c:noMultiLvlLbl val="0"/>
      </c:catAx>
      <c:valAx>
        <c:axId val="246924592"/>
        <c:scaling>
          <c:orientation val="minMax"/>
          <c:min val="0.1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46924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Parenteral</a:t>
            </a:r>
            <a:r>
              <a:rPr lang="en-US" baseline="0"/>
              <a:t> Antibiotics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Sheet1!$I$2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Sheet1!$H$3:$H$7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Sheet1!$I$3:$I$7</c:f>
              <c:numCache>
                <c:formatCode>0%</c:formatCode>
                <c:ptCount val="5"/>
                <c:pt idx="0">
                  <c:v>0.16</c:v>
                </c:pt>
                <c:pt idx="1">
                  <c:v>0.16</c:v>
                </c:pt>
                <c:pt idx="2">
                  <c:v>0.13</c:v>
                </c:pt>
                <c:pt idx="3">
                  <c:v>0.09</c:v>
                </c:pt>
                <c:pt idx="4">
                  <c:v>0.09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4E-4100-B8AB-09844CBDF923}"/>
            </c:ext>
          </c:extLst>
        </c:ser>
        <c:ser>
          <c:idx val="1"/>
          <c:order val="1"/>
          <c:tx>
            <c:strRef>
              <c:f>Sheet1!$J$2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Sheet1!$H$3:$H$7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Sheet1!$J$3:$J$7</c:f>
              <c:numCache>
                <c:formatCode>0%</c:formatCode>
                <c:ptCount val="5"/>
                <c:pt idx="0">
                  <c:v>0.21</c:v>
                </c:pt>
                <c:pt idx="1">
                  <c:v>0.22</c:v>
                </c:pt>
                <c:pt idx="2">
                  <c:v>0.21</c:v>
                </c:pt>
                <c:pt idx="3">
                  <c:v>0.2</c:v>
                </c:pt>
                <c:pt idx="4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4E-4100-B8AB-09844CBDF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925376"/>
        <c:axId val="290895896"/>
      </c:lineChart>
      <c:catAx>
        <c:axId val="2469253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895896"/>
        <c:crosses val="autoZero"/>
        <c:auto val="1"/>
        <c:lblAlgn val="ctr"/>
        <c:lblOffset val="100"/>
        <c:noMultiLvlLbl val="0"/>
      </c:catAx>
      <c:valAx>
        <c:axId val="290895896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469253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Inhaled Bronchodilator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Sheet1!$AB$2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Sheet1!$AA$3:$AA$7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Sheet1!$AB$3:$AB$7</c:f>
              <c:numCache>
                <c:formatCode>0%</c:formatCode>
                <c:ptCount val="5"/>
                <c:pt idx="0">
                  <c:v>0.74</c:v>
                </c:pt>
                <c:pt idx="1">
                  <c:v>0.75</c:v>
                </c:pt>
                <c:pt idx="2">
                  <c:v>0.68</c:v>
                </c:pt>
                <c:pt idx="3">
                  <c:v>0.62</c:v>
                </c:pt>
                <c:pt idx="4">
                  <c:v>0.67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2BE-4CD2-ABD2-4CC000D6F323}"/>
            </c:ext>
          </c:extLst>
        </c:ser>
        <c:ser>
          <c:idx val="1"/>
          <c:order val="1"/>
          <c:tx>
            <c:strRef>
              <c:f>Sheet1!$AC$2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Sheet1!$AA$3:$AA$7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Sheet1!$AC$3:$AC$7</c:f>
              <c:numCache>
                <c:formatCode>0%</c:formatCode>
                <c:ptCount val="5"/>
                <c:pt idx="0">
                  <c:v>0.55000000000000004</c:v>
                </c:pt>
                <c:pt idx="1">
                  <c:v>0.56000000000000005</c:v>
                </c:pt>
                <c:pt idx="2">
                  <c:v>0.51</c:v>
                </c:pt>
                <c:pt idx="3">
                  <c:v>0.5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BE-4CD2-ABD2-4CC000D6F3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896680"/>
        <c:axId val="290897072"/>
      </c:lineChart>
      <c:catAx>
        <c:axId val="2908966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897072"/>
        <c:crosses val="autoZero"/>
        <c:auto val="1"/>
        <c:lblAlgn val="ctr"/>
        <c:lblOffset val="100"/>
        <c:noMultiLvlLbl val="0"/>
      </c:catAx>
      <c:valAx>
        <c:axId val="290897072"/>
        <c:scaling>
          <c:orientation val="minMax"/>
          <c:min val="0.4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908966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CXR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Sheet1!$AZ$1:$AZ$2</c:f>
              <c:strCache>
                <c:ptCount val="1"/>
                <c:pt idx="0">
                  <c:v>CXR Lurie</c:v>
                </c:pt>
              </c:strCache>
            </c:strRef>
          </c:tx>
          <c:cat>
            <c:strRef>
              <c:f>Sheet1!$AY$3:$AY$7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Sheet1!$AZ$3:$AZ$7</c:f>
              <c:numCache>
                <c:formatCode>0%</c:formatCode>
                <c:ptCount val="5"/>
                <c:pt idx="0">
                  <c:v>0.68</c:v>
                </c:pt>
                <c:pt idx="1">
                  <c:v>0.65</c:v>
                </c:pt>
                <c:pt idx="2">
                  <c:v>0.5</c:v>
                </c:pt>
                <c:pt idx="3">
                  <c:v>0.35</c:v>
                </c:pt>
                <c:pt idx="4">
                  <c:v>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39-402D-8107-1D896CA1AD2B}"/>
            </c:ext>
          </c:extLst>
        </c:ser>
        <c:ser>
          <c:idx val="1"/>
          <c:order val="1"/>
          <c:tx>
            <c:strRef>
              <c:f>Sheet1!$BA$1:$BA$2</c:f>
              <c:strCache>
                <c:ptCount val="1"/>
                <c:pt idx="0">
                  <c:v>CXR 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Sheet1!$AY$3:$AY$7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Sheet1!$BA$3:$BA$7</c:f>
              <c:numCache>
                <c:formatCode>0%</c:formatCode>
                <c:ptCount val="5"/>
                <c:pt idx="0">
                  <c:v>0.61</c:v>
                </c:pt>
                <c:pt idx="1">
                  <c:v>0.61</c:v>
                </c:pt>
                <c:pt idx="2">
                  <c:v>0.57999999999999996</c:v>
                </c:pt>
                <c:pt idx="3">
                  <c:v>0.56000000000000005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39-402D-8107-1D896CA1A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898248"/>
        <c:axId val="290898640"/>
      </c:lineChart>
      <c:catAx>
        <c:axId val="290898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898640"/>
        <c:crosses val="autoZero"/>
        <c:auto val="1"/>
        <c:lblAlgn val="ctr"/>
        <c:lblOffset val="100"/>
        <c:noMultiLvlLbl val="0"/>
      </c:catAx>
      <c:valAx>
        <c:axId val="2908986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908982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RSV Testing</a:t>
            </a:r>
            <a:r>
              <a:rPr lang="en-US" baseline="0"/>
              <a:t> </a:t>
            </a:r>
            <a:endParaRPr lang="en-US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Lurie</c:v>
                </c:pt>
              </c:strCache>
            </c:strRef>
          </c:tx>
          <c:cat>
            <c:strRef>
              <c:f>Sheet1!$B$3:$B$7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Sheet1!$C$3:$C$7</c:f>
              <c:numCache>
                <c:formatCode>0%</c:formatCode>
                <c:ptCount val="5"/>
                <c:pt idx="0">
                  <c:v>0.83</c:v>
                </c:pt>
                <c:pt idx="1">
                  <c:v>0.8</c:v>
                </c:pt>
                <c:pt idx="2">
                  <c:v>0.67</c:v>
                </c:pt>
                <c:pt idx="3">
                  <c:v>0.62</c:v>
                </c:pt>
                <c:pt idx="4">
                  <c:v>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40-4F37-AF7F-F1867BFF4B58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Peer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Sheet1!$B$3:$B$7</c:f>
              <c:strCache>
                <c:ptCount val="5"/>
                <c:pt idx="0">
                  <c:v>2008-2009</c:v>
                </c:pt>
                <c:pt idx="1">
                  <c:v>2009-2010</c:v>
                </c:pt>
                <c:pt idx="2">
                  <c:v>2010-2011</c:v>
                </c:pt>
                <c:pt idx="3">
                  <c:v>2011-2012</c:v>
                </c:pt>
                <c:pt idx="4">
                  <c:v>2012-2013</c:v>
                </c:pt>
              </c:strCache>
            </c:strRef>
          </c:cat>
          <c:val>
            <c:numRef>
              <c:f>Sheet1!$D$3:$D$7</c:f>
              <c:numCache>
                <c:formatCode>0%</c:formatCode>
                <c:ptCount val="5"/>
                <c:pt idx="0">
                  <c:v>0.6</c:v>
                </c:pt>
                <c:pt idx="1">
                  <c:v>0.56999999999999995</c:v>
                </c:pt>
                <c:pt idx="2">
                  <c:v>0.53</c:v>
                </c:pt>
                <c:pt idx="3">
                  <c:v>0.5</c:v>
                </c:pt>
                <c:pt idx="4">
                  <c:v>0.56999999999999995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40-4F37-AF7F-F1867BFF4B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0899424"/>
        <c:axId val="290529696"/>
      </c:lineChart>
      <c:catAx>
        <c:axId val="2908994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90529696"/>
        <c:crosses val="autoZero"/>
        <c:auto val="1"/>
        <c:lblAlgn val="ctr"/>
        <c:lblOffset val="100"/>
        <c:noMultiLvlLbl val="0"/>
      </c:catAx>
      <c:valAx>
        <c:axId val="290529696"/>
        <c:scaling>
          <c:orientation val="minMax"/>
          <c:min val="0.2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crossAx val="2908994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67004877984201"/>
          <c:y val="0.13301295350954201"/>
          <c:w val="0.82808812897863004"/>
          <c:h val="0.66287357541953396"/>
        </c:manualLayout>
      </c:layout>
      <c:lineChart>
        <c:grouping val="standard"/>
        <c:varyColors val="0"/>
        <c:ser>
          <c:idx val="0"/>
          <c:order val="0"/>
          <c:tx>
            <c:strRef>
              <c:f>'IP order set used'!$D$1</c:f>
              <c:strCache>
                <c:ptCount val="1"/>
                <c:pt idx="0">
                  <c:v>P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255-41E0-9617-4431B4AB5065}"/>
              </c:ext>
            </c:extLst>
          </c:dPt>
          <c:dPt>
            <c:idx val="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255-41E0-9617-4431B4AB5065}"/>
              </c:ext>
            </c:extLst>
          </c:dPt>
          <c:dPt>
            <c:idx val="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255-41E0-9617-4431B4AB5065}"/>
              </c:ext>
            </c:extLst>
          </c:dPt>
          <c:dPt>
            <c:idx val="4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255-41E0-9617-4431B4AB5065}"/>
              </c:ext>
            </c:extLst>
          </c:dPt>
          <c:dPt>
            <c:idx val="5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255-41E0-9617-4431B4AB5065}"/>
              </c:ext>
            </c:extLst>
          </c:dPt>
          <c:dPt>
            <c:idx val="6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255-41E0-9617-4431B4AB5065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255-41E0-9617-4431B4AB5065}"/>
              </c:ext>
            </c:extLst>
          </c:dPt>
          <c:dPt>
            <c:idx val="8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255-41E0-9617-4431B4AB5065}"/>
              </c:ext>
            </c:extLst>
          </c:dPt>
          <c:dPt>
            <c:idx val="9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255-41E0-9617-4431B4AB5065}"/>
              </c:ext>
            </c:extLst>
          </c:dPt>
          <c:dPt>
            <c:idx val="10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255-41E0-9617-4431B4AB5065}"/>
              </c:ext>
            </c:extLst>
          </c:dPt>
          <c:dPt>
            <c:idx val="1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255-41E0-9617-4431B4AB5065}"/>
              </c:ext>
            </c:extLst>
          </c:dPt>
          <c:dPt>
            <c:idx val="1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255-41E0-9617-4431B4AB5065}"/>
              </c:ext>
            </c:extLst>
          </c:dPt>
          <c:dPt>
            <c:idx val="1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255-41E0-9617-4431B4AB5065}"/>
              </c:ext>
            </c:extLst>
          </c:dPt>
          <c:dPt>
            <c:idx val="14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A255-41E0-9617-4431B4AB5065}"/>
              </c:ext>
            </c:extLst>
          </c:dPt>
          <c:dPt>
            <c:idx val="15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A255-41E0-9617-4431B4AB5065}"/>
              </c:ext>
            </c:extLst>
          </c:dPt>
          <c:dPt>
            <c:idx val="16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A255-41E0-9617-4431B4AB5065}"/>
              </c:ext>
            </c:extLst>
          </c:dPt>
          <c:dPt>
            <c:idx val="17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A255-41E0-9617-4431B4AB5065}"/>
              </c:ext>
            </c:extLst>
          </c:dPt>
          <c:dPt>
            <c:idx val="18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A255-41E0-9617-4431B4AB5065}"/>
              </c:ext>
            </c:extLst>
          </c:dPt>
          <c:dPt>
            <c:idx val="19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A255-41E0-9617-4431B4AB5065}"/>
              </c:ext>
            </c:extLst>
          </c:dPt>
          <c:dPt>
            <c:idx val="20"/>
            <c:marker>
              <c:symbol val="triangle"/>
              <c:size val="10"/>
              <c:spPr>
                <a:solidFill>
                  <a:srgbClr val="00206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A255-41E0-9617-4431B4AB5065}"/>
              </c:ext>
            </c:extLst>
          </c:dPt>
          <c:dPt>
            <c:idx val="2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A255-41E0-9617-4431B4AB5065}"/>
              </c:ext>
            </c:extLst>
          </c:dPt>
          <c:dPt>
            <c:idx val="2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A255-41E0-9617-4431B4AB5065}"/>
              </c:ext>
            </c:extLst>
          </c:dPt>
          <c:dPt>
            <c:idx val="2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A255-41E0-9617-4431B4AB5065}"/>
              </c:ext>
            </c:extLst>
          </c:dPt>
          <c:dPt>
            <c:idx val="28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A255-41E0-9617-4431B4AB5065}"/>
              </c:ext>
            </c:extLst>
          </c:dPt>
          <c:dPt>
            <c:idx val="29"/>
            <c:marker>
              <c:symbol val="triangle"/>
              <c:size val="10"/>
              <c:spPr>
                <a:solidFill>
                  <a:srgbClr val="00206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A255-41E0-9617-4431B4AB5065}"/>
              </c:ext>
            </c:extLst>
          </c:dPt>
          <c:dPt>
            <c:idx val="30"/>
            <c:marker>
              <c:symbol val="triangle"/>
              <c:size val="10"/>
              <c:spPr>
                <a:solidFill>
                  <a:srgbClr val="002060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A255-41E0-9617-4431B4AB5065}"/>
              </c:ext>
            </c:extLst>
          </c:dPt>
          <c:dPt>
            <c:idx val="3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A255-41E0-9617-4431B4AB5065}"/>
              </c:ext>
            </c:extLst>
          </c:dPt>
          <c:dPt>
            <c:idx val="3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A255-41E0-9617-4431B4AB5065}"/>
              </c:ext>
            </c:extLst>
          </c:dPt>
          <c:dPt>
            <c:idx val="3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A255-41E0-9617-4431B4AB5065}"/>
              </c:ext>
            </c:extLst>
          </c:dPt>
          <c:dPt>
            <c:idx val="34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A255-41E0-9617-4431B4AB5065}"/>
              </c:ext>
            </c:extLst>
          </c:dPt>
          <c:dPt>
            <c:idx val="35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A255-41E0-9617-4431B4AB5065}"/>
              </c:ext>
            </c:extLst>
          </c:dPt>
          <c:dPt>
            <c:idx val="36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A255-41E0-9617-4431B4AB5065}"/>
              </c:ext>
            </c:extLst>
          </c:dPt>
          <c:dPt>
            <c:idx val="4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A255-41E0-9617-4431B4AB5065}"/>
              </c:ext>
            </c:extLst>
          </c:dPt>
          <c:dPt>
            <c:idx val="4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A255-41E0-9617-4431B4AB5065}"/>
              </c:ext>
            </c:extLst>
          </c:dPt>
          <c:dPt>
            <c:idx val="44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A255-41E0-9617-4431B4AB5065}"/>
              </c:ext>
            </c:extLst>
          </c:dPt>
          <c:dPt>
            <c:idx val="45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A255-41E0-9617-4431B4AB5065}"/>
              </c:ext>
            </c:extLst>
          </c:dPt>
          <c:dPt>
            <c:idx val="46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A255-41E0-9617-4431B4AB5065}"/>
              </c:ext>
            </c:extLst>
          </c:dPt>
          <c:dPt>
            <c:idx val="47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A255-41E0-9617-4431B4AB5065}"/>
              </c:ext>
            </c:extLst>
          </c:dPt>
          <c:dPt>
            <c:idx val="48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A255-41E0-9617-4431B4AB5065}"/>
              </c:ext>
            </c:extLst>
          </c:dPt>
          <c:dPt>
            <c:idx val="5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A255-41E0-9617-4431B4AB5065}"/>
              </c:ext>
            </c:extLst>
          </c:dPt>
          <c:dPt>
            <c:idx val="5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A255-41E0-9617-4431B4AB5065}"/>
              </c:ext>
            </c:extLst>
          </c:dPt>
          <c:dPt>
            <c:idx val="5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A255-41E0-9617-4431B4AB5065}"/>
              </c:ext>
            </c:extLst>
          </c:dPt>
          <c:dPt>
            <c:idx val="54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A255-41E0-9617-4431B4AB5065}"/>
              </c:ext>
            </c:extLst>
          </c:dPt>
          <c:dPt>
            <c:idx val="55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A255-41E0-9617-4431B4AB5065}"/>
              </c:ext>
            </c:extLst>
          </c:dPt>
          <c:dPt>
            <c:idx val="56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A255-41E0-9617-4431B4AB5065}"/>
              </c:ext>
            </c:extLst>
          </c:dPt>
          <c:dPt>
            <c:idx val="57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A255-41E0-9617-4431B4AB5065}"/>
              </c:ext>
            </c:extLst>
          </c:dPt>
          <c:dPt>
            <c:idx val="58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A255-41E0-9617-4431B4AB5065}"/>
              </c:ext>
            </c:extLst>
          </c:dPt>
          <c:dPt>
            <c:idx val="59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A255-41E0-9617-4431B4AB5065}"/>
              </c:ext>
            </c:extLst>
          </c:dPt>
          <c:dPt>
            <c:idx val="60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A255-41E0-9617-4431B4AB5065}"/>
              </c:ext>
            </c:extLst>
          </c:dPt>
          <c:dPt>
            <c:idx val="6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A255-41E0-9617-4431B4AB5065}"/>
              </c:ext>
            </c:extLst>
          </c:dPt>
          <c:dPt>
            <c:idx val="6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A255-41E0-9617-4431B4AB5065}"/>
              </c:ext>
            </c:extLst>
          </c:dPt>
          <c:dPt>
            <c:idx val="6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A255-41E0-9617-4431B4AB5065}"/>
              </c:ext>
            </c:extLst>
          </c:dPt>
          <c:dPt>
            <c:idx val="64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A255-41E0-9617-4431B4AB5065}"/>
              </c:ext>
            </c:extLst>
          </c:dPt>
          <c:dPt>
            <c:idx val="65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A255-41E0-9617-4431B4AB5065}"/>
              </c:ext>
            </c:extLst>
          </c:dPt>
          <c:dPt>
            <c:idx val="66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6-A255-41E0-9617-4431B4AB5065}"/>
              </c:ext>
            </c:extLst>
          </c:dPt>
          <c:dPt>
            <c:idx val="67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7-A255-41E0-9617-4431B4AB5065}"/>
              </c:ext>
            </c:extLst>
          </c:dPt>
          <c:dPt>
            <c:idx val="68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8-A255-41E0-9617-4431B4AB5065}"/>
              </c:ext>
            </c:extLst>
          </c:dPt>
          <c:dPt>
            <c:idx val="69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9-A255-41E0-9617-4431B4AB5065}"/>
              </c:ext>
            </c:extLst>
          </c:dPt>
          <c:dPt>
            <c:idx val="70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A-A255-41E0-9617-4431B4AB5065}"/>
              </c:ext>
            </c:extLst>
          </c:dPt>
          <c:dPt>
            <c:idx val="71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B-A255-41E0-9617-4431B4AB5065}"/>
              </c:ext>
            </c:extLst>
          </c:dPt>
          <c:dPt>
            <c:idx val="72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C-A255-41E0-9617-4431B4AB5065}"/>
              </c:ext>
            </c:extLst>
          </c:dPt>
          <c:dPt>
            <c:idx val="73"/>
            <c:marker>
              <c:symbol val="circle"/>
              <c:size val="6"/>
              <c:spPr>
                <a:solidFill>
                  <a:schemeClr val="accent1"/>
                </a:solidFill>
                <a:ln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D-A255-41E0-9617-4431B4AB5065}"/>
              </c:ext>
            </c:extLst>
          </c:dPt>
          <c:dLbls>
            <c:dLbl>
              <c:idx val="20"/>
              <c:layout>
                <c:manualLayout>
                  <c:x val="-0.233871015576085"/>
                  <c:y val="-0.251918579778113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/>
                      <a:t>Initial CCG Order Set and Algorithm Implemented</a:t>
                    </a:r>
                  </a:p>
                </c:rich>
              </c:tx>
              <c:spPr>
                <a:solidFill>
                  <a:srgbClr val="D5EDF4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86067763742959"/>
                      <c:h val="9.79077739285020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A255-41E0-9617-4431B4AB5065}"/>
                </c:ext>
              </c:extLst>
            </c:dLbl>
            <c:dLbl>
              <c:idx val="29"/>
              <c:layout>
                <c:manualLayout>
                  <c:x val="-0.105110537800412"/>
                  <c:y val="0.359023495611492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New AAP Guidelines Released</a:t>
                    </a:r>
                  </a:p>
                </c:rich>
              </c:tx>
              <c:spPr>
                <a:solidFill>
                  <a:srgbClr val="D5EDF4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255-41E0-9617-4431B4AB5065}"/>
                </c:ext>
              </c:extLst>
            </c:dLbl>
            <c:dLbl>
              <c:idx val="30"/>
              <c:layout>
                <c:manualLayout>
                  <c:x val="0.10511051752016599"/>
                  <c:y val="0.4282210650208819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/>
                      <a:t>Updated CCG Algorithm and Order Set</a:t>
                    </a:r>
                  </a:p>
                </c:rich>
              </c:tx>
              <c:spPr>
                <a:solidFill>
                  <a:srgbClr val="D5EDF4"/>
                </a:solidFill>
                <a:ln>
                  <a:solidFill>
                    <a:schemeClr val="tx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102240909163084"/>
                      <c:h val="8.519949441152403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A255-41E0-9617-4431B4AB5065}"/>
                </c:ext>
              </c:extLst>
            </c:dLbl>
            <c:spPr>
              <a:noFill/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/>
                      </a:solidFill>
                      <a:headEnd type="triangle"/>
                    </a:ln>
                    <a:effectLst/>
                  </c:spPr>
                </c15:leaderLines>
              </c:ext>
            </c:extLst>
          </c:dLbls>
          <c:cat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'IP order set used'!$D$2:$D$76</c:f>
              <c:numCache>
                <c:formatCode>0.000</c:formatCode>
                <c:ptCount val="75"/>
                <c:pt idx="0">
                  <c:v>0.28570000000000001</c:v>
                </c:pt>
                <c:pt idx="1">
                  <c:v>0.25</c:v>
                </c:pt>
                <c:pt idx="2">
                  <c:v>0.5</c:v>
                </c:pt>
                <c:pt idx="3">
                  <c:v>0.375</c:v>
                </c:pt>
                <c:pt idx="4">
                  <c:v>0.1875</c:v>
                </c:pt>
                <c:pt idx="5">
                  <c:v>0.29409999999999997</c:v>
                </c:pt>
                <c:pt idx="6">
                  <c:v>0.2366</c:v>
                </c:pt>
                <c:pt idx="7">
                  <c:v>0.21740000000000001</c:v>
                </c:pt>
                <c:pt idx="8">
                  <c:v>0.33329999999999999</c:v>
                </c:pt>
                <c:pt idx="9">
                  <c:v>0.50819999999999999</c:v>
                </c:pt>
                <c:pt idx="10">
                  <c:v>7.2700000000000001E-2</c:v>
                </c:pt>
                <c:pt idx="11">
                  <c:v>0.3</c:v>
                </c:pt>
                <c:pt idx="12">
                  <c:v>0.1875</c:v>
                </c:pt>
                <c:pt idx="13">
                  <c:v>0.1111</c:v>
                </c:pt>
                <c:pt idx="14">
                  <c:v>0.1429</c:v>
                </c:pt>
                <c:pt idx="15">
                  <c:v>0.4</c:v>
                </c:pt>
                <c:pt idx="16">
                  <c:v>0.12</c:v>
                </c:pt>
                <c:pt idx="17">
                  <c:v>0.25530000000000003</c:v>
                </c:pt>
                <c:pt idx="18">
                  <c:v>8.4699999999999998E-2</c:v>
                </c:pt>
                <c:pt idx="19">
                  <c:v>0.2321</c:v>
                </c:pt>
                <c:pt idx="20">
                  <c:v>0.5484</c:v>
                </c:pt>
                <c:pt idx="21">
                  <c:v>0.60870000000000002</c:v>
                </c:pt>
                <c:pt idx="22">
                  <c:v>0.82050000000000001</c:v>
                </c:pt>
                <c:pt idx="23">
                  <c:v>0.44440000000000002</c:v>
                </c:pt>
                <c:pt idx="24">
                  <c:v>0.75</c:v>
                </c:pt>
                <c:pt idx="25">
                  <c:v>0.41670000000000001</c:v>
                </c:pt>
                <c:pt idx="26">
                  <c:v>0.90910000000000002</c:v>
                </c:pt>
                <c:pt idx="27">
                  <c:v>0.58930000000000005</c:v>
                </c:pt>
                <c:pt idx="28">
                  <c:v>0.66669999999999996</c:v>
                </c:pt>
                <c:pt idx="29">
                  <c:v>0.71430000000000005</c:v>
                </c:pt>
                <c:pt idx="30">
                  <c:v>0.75339999999999996</c:v>
                </c:pt>
                <c:pt idx="31">
                  <c:v>0.84340000000000004</c:v>
                </c:pt>
                <c:pt idx="32">
                  <c:v>0.86519999999999997</c:v>
                </c:pt>
                <c:pt idx="33">
                  <c:v>0.82889999999999997</c:v>
                </c:pt>
                <c:pt idx="34">
                  <c:v>0.74550000000000005</c:v>
                </c:pt>
                <c:pt idx="35">
                  <c:v>0.86</c:v>
                </c:pt>
                <c:pt idx="36">
                  <c:v>0.82609999999999995</c:v>
                </c:pt>
                <c:pt idx="37">
                  <c:v>0.64290000000000003</c:v>
                </c:pt>
                <c:pt idx="38">
                  <c:v>0.5</c:v>
                </c:pt>
                <c:pt idx="39">
                  <c:v>0.86670000000000003</c:v>
                </c:pt>
                <c:pt idx="40">
                  <c:v>0.68420000000000003</c:v>
                </c:pt>
                <c:pt idx="41">
                  <c:v>0.81820000000000004</c:v>
                </c:pt>
                <c:pt idx="42">
                  <c:v>0.92159999999999997</c:v>
                </c:pt>
                <c:pt idx="43">
                  <c:v>0.9</c:v>
                </c:pt>
                <c:pt idx="44">
                  <c:v>0.87039999999999995</c:v>
                </c:pt>
                <c:pt idx="45">
                  <c:v>0.86839999999999995</c:v>
                </c:pt>
                <c:pt idx="46">
                  <c:v>0.88680000000000003</c:v>
                </c:pt>
                <c:pt idx="47">
                  <c:v>0.82609999999999995</c:v>
                </c:pt>
                <c:pt idx="48">
                  <c:v>0.90910000000000002</c:v>
                </c:pt>
                <c:pt idx="49">
                  <c:v>0.6</c:v>
                </c:pt>
                <c:pt idx="50">
                  <c:v>0.77780000000000005</c:v>
                </c:pt>
                <c:pt idx="51">
                  <c:v>0.8</c:v>
                </c:pt>
                <c:pt idx="52">
                  <c:v>1</c:v>
                </c:pt>
                <c:pt idx="53">
                  <c:v>0.9</c:v>
                </c:pt>
                <c:pt idx="54">
                  <c:v>0.85529999999999995</c:v>
                </c:pt>
                <c:pt idx="55">
                  <c:v>0.87619999999999998</c:v>
                </c:pt>
                <c:pt idx="56">
                  <c:v>0.89039999999999997</c:v>
                </c:pt>
                <c:pt idx="57">
                  <c:v>0.83930000000000005</c:v>
                </c:pt>
                <c:pt idx="58">
                  <c:v>0.84309999999999996</c:v>
                </c:pt>
                <c:pt idx="59">
                  <c:v>0.81079999999999997</c:v>
                </c:pt>
                <c:pt idx="60">
                  <c:v>0.8</c:v>
                </c:pt>
                <c:pt idx="61">
                  <c:v>1</c:v>
                </c:pt>
                <c:pt idx="62">
                  <c:v>0.8</c:v>
                </c:pt>
                <c:pt idx="63">
                  <c:v>0.87880000000000003</c:v>
                </c:pt>
                <c:pt idx="64">
                  <c:v>0.86670000000000003</c:v>
                </c:pt>
                <c:pt idx="65">
                  <c:v>0.90769999999999995</c:v>
                </c:pt>
                <c:pt idx="66">
                  <c:v>0.9</c:v>
                </c:pt>
                <c:pt idx="67">
                  <c:v>0.87909999999999999</c:v>
                </c:pt>
                <c:pt idx="68">
                  <c:v>0.94520000000000004</c:v>
                </c:pt>
                <c:pt idx="69">
                  <c:v>0.9032</c:v>
                </c:pt>
                <c:pt idx="70">
                  <c:v>0.94440000000000002</c:v>
                </c:pt>
                <c:pt idx="71">
                  <c:v>0.93330000000000002</c:v>
                </c:pt>
                <c:pt idx="72">
                  <c:v>0.875</c:v>
                </c:pt>
                <c:pt idx="73">
                  <c:v>1</c:v>
                </c:pt>
                <c:pt idx="74">
                  <c:v>0.66669999999999996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E-A255-41E0-9617-4431B4AB5065}"/>
            </c:ext>
          </c:extLst>
        </c:ser>
        <c:ser>
          <c:idx val="2"/>
          <c:order val="2"/>
          <c:tx>
            <c:strRef>
              <c:f>'IP order set used'!$F$1</c:f>
              <c:strCache>
                <c:ptCount val="1"/>
                <c:pt idx="0">
                  <c:v> +2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'IP order set used'!$F$2:$F$76</c:f>
              <c:numCache>
                <c:formatCode>0.000</c:formatCode>
                <c:ptCount val="75"/>
                <c:pt idx="0">
                  <c:v>0.55211975070877695</c:v>
                </c:pt>
                <c:pt idx="1">
                  <c:v>0.65525261210883601</c:v>
                </c:pt>
                <c:pt idx="2">
                  <c:v>0.65525261210883601</c:v>
                </c:pt>
                <c:pt idx="3">
                  <c:v>0.44397630605441801</c:v>
                </c:pt>
                <c:pt idx="4">
                  <c:v>0.44397630605441801</c:v>
                </c:pt>
                <c:pt idx="5">
                  <c:v>0.43766812377710301</c:v>
                </c:pt>
                <c:pt idx="6">
                  <c:v>0.32033332944780502</c:v>
                </c:pt>
                <c:pt idx="7">
                  <c:v>0.32080831032216001</c:v>
                </c:pt>
                <c:pt idx="8">
                  <c:v>0.33917325023625899</c:v>
                </c:pt>
                <c:pt idx="9">
                  <c:v>0.34090463612382099</c:v>
                </c:pt>
                <c:pt idx="10">
                  <c:v>0.346653965186904</c:v>
                </c:pt>
                <c:pt idx="11">
                  <c:v>0.38699439825649301</c:v>
                </c:pt>
                <c:pt idx="12">
                  <c:v>0.44397630605441801</c:v>
                </c:pt>
                <c:pt idx="13">
                  <c:v>0.51440174140589001</c:v>
                </c:pt>
                <c:pt idx="14">
                  <c:v>0.55211975070877695</c:v>
                </c:pt>
                <c:pt idx="15">
                  <c:v>0.49994573710351298</c:v>
                </c:pt>
                <c:pt idx="16">
                  <c:v>0.40172104484353399</c:v>
                </c:pt>
                <c:pt idx="17">
                  <c:v>0.35597126634533699</c:v>
                </c:pt>
                <c:pt idx="18">
                  <c:v>0.31049824188680603</c:v>
                </c:pt>
                <c:pt idx="19">
                  <c:v>0.312554937677194</c:v>
                </c:pt>
                <c:pt idx="20">
                  <c:v>0.91161271510491804</c:v>
                </c:pt>
                <c:pt idx="21">
                  <c:v>0.88405034453937004</c:v>
                </c:pt>
                <c:pt idx="22">
                  <c:v>0.89492177819229901</c:v>
                </c:pt>
                <c:pt idx="23">
                  <c:v>0.92262005246089296</c:v>
                </c:pt>
                <c:pt idx="24">
                  <c:v>0.949319784991007</c:v>
                </c:pt>
                <c:pt idx="25">
                  <c:v>1</c:v>
                </c:pt>
                <c:pt idx="26">
                  <c:v>1</c:v>
                </c:pt>
                <c:pt idx="27">
                  <c:v>0.87221472456787896</c:v>
                </c:pt>
                <c:pt idx="28">
                  <c:v>0.90687580029595705</c:v>
                </c:pt>
                <c:pt idx="29">
                  <c:v>0.90255094210453501</c:v>
                </c:pt>
                <c:pt idx="30">
                  <c:v>0.85799837950588698</c:v>
                </c:pt>
                <c:pt idx="31">
                  <c:v>0.85176245297801301</c:v>
                </c:pt>
                <c:pt idx="32">
                  <c:v>0.84853648972284501</c:v>
                </c:pt>
                <c:pt idx="33">
                  <c:v>0.85599887561599297</c:v>
                </c:pt>
                <c:pt idx="34">
                  <c:v>0.87325107804068103</c:v>
                </c:pt>
                <c:pt idx="35">
                  <c:v>0.878890993064666</c:v>
                </c:pt>
                <c:pt idx="36">
                  <c:v>0.93638637085808996</c:v>
                </c:pt>
                <c:pt idx="37">
                  <c:v>0.986729449135758</c:v>
                </c:pt>
                <c:pt idx="38">
                  <c:v>1</c:v>
                </c:pt>
                <c:pt idx="39">
                  <c:v>0.91415689928326405</c:v>
                </c:pt>
                <c:pt idx="40">
                  <c:v>0.95429775123198601</c:v>
                </c:pt>
                <c:pt idx="41">
                  <c:v>0.98665339532343899</c:v>
                </c:pt>
                <c:pt idx="42">
                  <c:v>0.93605019571095605</c:v>
                </c:pt>
                <c:pt idx="43">
                  <c:v>0.94036100978111103</c:v>
                </c:pt>
                <c:pt idx="44">
                  <c:v>0.93416953002701597</c:v>
                </c:pt>
                <c:pt idx="45">
                  <c:v>0.94662961235754695</c:v>
                </c:pt>
                <c:pt idx="46">
                  <c:v>0.96190079057488898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0.992381279378033</c:v>
                </c:pt>
                <c:pt idx="54">
                  <c:v>0.94662961235754695</c:v>
                </c:pt>
                <c:pt idx="55">
                  <c:v>0.935089711165486</c:v>
                </c:pt>
                <c:pt idx="56">
                  <c:v>0.94820257908523198</c:v>
                </c:pt>
                <c:pt idx="57">
                  <c:v>0.95938627214271599</c:v>
                </c:pt>
                <c:pt idx="58">
                  <c:v>0.96369903206549301</c:v>
                </c:pt>
                <c:pt idx="59">
                  <c:v>0.98012857959052802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0.98665339532343899</c:v>
                </c:pt>
                <c:pt idx="64">
                  <c:v>0.992381279378033</c:v>
                </c:pt>
                <c:pt idx="65">
                  <c:v>0.98112182478454202</c:v>
                </c:pt>
                <c:pt idx="66">
                  <c:v>0.96471804038364495</c:v>
                </c:pt>
                <c:pt idx="67">
                  <c:v>0.97013988196976497</c:v>
                </c:pt>
                <c:pt idx="68">
                  <c:v>0.97712296122950604</c:v>
                </c:pt>
                <c:pt idx="69">
                  <c:v>0.98281740660430905</c:v>
                </c:pt>
                <c:pt idx="70">
                  <c:v>0.98801076760677498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F-A255-41E0-9617-4431B4AB5065}"/>
            </c:ext>
          </c:extLst>
        </c:ser>
        <c:ser>
          <c:idx val="3"/>
          <c:order val="3"/>
          <c:tx>
            <c:strRef>
              <c:f>'IP order set used'!$G$1</c:f>
              <c:strCache>
                <c:ptCount val="1"/>
                <c:pt idx="0">
                  <c:v> +1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'IP order set used'!$G$2:$G$76</c:f>
              <c:numCache>
                <c:formatCode>0.000</c:formatCode>
                <c:ptCount val="75"/>
                <c:pt idx="0">
                  <c:v>0.39240987535438898</c:v>
                </c:pt>
                <c:pt idx="1">
                  <c:v>0.44397630605441801</c:v>
                </c:pt>
                <c:pt idx="2">
                  <c:v>0.44397630605441801</c:v>
                </c:pt>
                <c:pt idx="3">
                  <c:v>0.33833815302720899</c:v>
                </c:pt>
                <c:pt idx="4">
                  <c:v>0.33833815302720899</c:v>
                </c:pt>
                <c:pt idx="5">
                  <c:v>0.33518406188855199</c:v>
                </c:pt>
                <c:pt idx="6">
                  <c:v>0.27651666472390202</c:v>
                </c:pt>
                <c:pt idx="7">
                  <c:v>0.27675415516107998</c:v>
                </c:pt>
                <c:pt idx="8">
                  <c:v>0.28593662511812901</c:v>
                </c:pt>
                <c:pt idx="9">
                  <c:v>0.28680231806191098</c:v>
                </c:pt>
                <c:pt idx="10">
                  <c:v>0.28967698259345198</c:v>
                </c:pt>
                <c:pt idx="11">
                  <c:v>0.30984719912824699</c:v>
                </c:pt>
                <c:pt idx="12">
                  <c:v>0.33833815302720899</c:v>
                </c:pt>
                <c:pt idx="13">
                  <c:v>0.37355087070294501</c:v>
                </c:pt>
                <c:pt idx="14">
                  <c:v>0.39240987535438898</c:v>
                </c:pt>
                <c:pt idx="15">
                  <c:v>0.366322868551757</c:v>
                </c:pt>
                <c:pt idx="16">
                  <c:v>0.317210522421767</c:v>
                </c:pt>
                <c:pt idx="17">
                  <c:v>0.29433563317266798</c:v>
                </c:pt>
                <c:pt idx="18">
                  <c:v>0.27159912094340299</c:v>
                </c:pt>
                <c:pt idx="19">
                  <c:v>0.27262746883859701</c:v>
                </c:pt>
                <c:pt idx="20">
                  <c:v>0.83465635755245904</c:v>
                </c:pt>
                <c:pt idx="21">
                  <c:v>0.82087517226968498</c:v>
                </c:pt>
                <c:pt idx="22">
                  <c:v>0.82631088909614903</c:v>
                </c:pt>
                <c:pt idx="23">
                  <c:v>0.84016002623044705</c:v>
                </c:pt>
                <c:pt idx="24">
                  <c:v>0.85350989249550402</c:v>
                </c:pt>
                <c:pt idx="25">
                  <c:v>0.88139003934566995</c:v>
                </c:pt>
                <c:pt idx="26">
                  <c:v>0.88689003268617395</c:v>
                </c:pt>
                <c:pt idx="27">
                  <c:v>0.814957362283939</c:v>
                </c:pt>
                <c:pt idx="28">
                  <c:v>0.83228790014797904</c:v>
                </c:pt>
                <c:pt idx="29">
                  <c:v>0.83012547105226697</c:v>
                </c:pt>
                <c:pt idx="30">
                  <c:v>0.80784918975294295</c:v>
                </c:pt>
                <c:pt idx="31">
                  <c:v>0.80473122648900697</c:v>
                </c:pt>
                <c:pt idx="32">
                  <c:v>0.80311824486142203</c:v>
                </c:pt>
                <c:pt idx="33">
                  <c:v>0.80684943780799601</c:v>
                </c:pt>
                <c:pt idx="34">
                  <c:v>0.81547553902033998</c:v>
                </c:pt>
                <c:pt idx="35">
                  <c:v>0.81829549653233302</c:v>
                </c:pt>
                <c:pt idx="36">
                  <c:v>0.847043185429045</c:v>
                </c:pt>
                <c:pt idx="37">
                  <c:v>0.87221472456787896</c:v>
                </c:pt>
                <c:pt idx="38">
                  <c:v>0.90918874133083305</c:v>
                </c:pt>
                <c:pt idx="39">
                  <c:v>0.83592844964163204</c:v>
                </c:pt>
                <c:pt idx="40">
                  <c:v>0.85599887561599297</c:v>
                </c:pt>
                <c:pt idx="41">
                  <c:v>0.92797669766171997</c:v>
                </c:pt>
                <c:pt idx="42">
                  <c:v>0.90267509785547795</c:v>
                </c:pt>
                <c:pt idx="43">
                  <c:v>0.90483050489055505</c:v>
                </c:pt>
                <c:pt idx="44">
                  <c:v>0.90173476501350802</c:v>
                </c:pt>
                <c:pt idx="45">
                  <c:v>0.90796480617877395</c:v>
                </c:pt>
                <c:pt idx="46">
                  <c:v>0.91560039528744397</c:v>
                </c:pt>
                <c:pt idx="47">
                  <c:v>0.93958436340417695</c:v>
                </c:pt>
                <c:pt idx="48">
                  <c:v>0.97093102157045597</c:v>
                </c:pt>
                <c:pt idx="49">
                  <c:v>0.97589151467166602</c:v>
                </c:pt>
                <c:pt idx="50">
                  <c:v>0.98165732186990595</c:v>
                </c:pt>
                <c:pt idx="51">
                  <c:v>0.95633160728532296</c:v>
                </c:pt>
                <c:pt idx="52">
                  <c:v>0.94662961235754695</c:v>
                </c:pt>
                <c:pt idx="53">
                  <c:v>0.93084063968901698</c:v>
                </c:pt>
                <c:pt idx="54">
                  <c:v>0.90796480617877395</c:v>
                </c:pt>
                <c:pt idx="55">
                  <c:v>0.90219485558274304</c:v>
                </c:pt>
                <c:pt idx="56">
                  <c:v>0.90875128954261597</c:v>
                </c:pt>
                <c:pt idx="57">
                  <c:v>0.91434313607135798</c:v>
                </c:pt>
                <c:pt idx="58">
                  <c:v>0.91649951603274704</c:v>
                </c:pt>
                <c:pt idx="59">
                  <c:v>0.92471428979526404</c:v>
                </c:pt>
                <c:pt idx="60">
                  <c:v>0.93671439312194404</c:v>
                </c:pt>
                <c:pt idx="61">
                  <c:v>0.97093102157045597</c:v>
                </c:pt>
                <c:pt idx="62">
                  <c:v>0.97589151467166602</c:v>
                </c:pt>
                <c:pt idx="63">
                  <c:v>0.92797669766171997</c:v>
                </c:pt>
                <c:pt idx="64">
                  <c:v>0.93084063968901698</c:v>
                </c:pt>
                <c:pt idx="65">
                  <c:v>0.94566091239227101</c:v>
                </c:pt>
                <c:pt idx="66">
                  <c:v>0.93745902019182203</c:v>
                </c:pt>
                <c:pt idx="67">
                  <c:v>0.94016994098488305</c:v>
                </c:pt>
                <c:pt idx="68">
                  <c:v>0.94366148061475297</c:v>
                </c:pt>
                <c:pt idx="69">
                  <c:v>0.94650870330215398</c:v>
                </c:pt>
                <c:pt idx="70">
                  <c:v>0.94910538380338805</c:v>
                </c:pt>
                <c:pt idx="71">
                  <c:v>0.96239704972505602</c:v>
                </c:pt>
                <c:pt idx="72">
                  <c:v>0.98167375392407996</c:v>
                </c:pt>
                <c:pt idx="73">
                  <c:v>1</c:v>
                </c:pt>
                <c:pt idx="74">
                  <c:v>0.96522052142408099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0-A255-41E0-9617-4431B4AB5065}"/>
            </c:ext>
          </c:extLst>
        </c:ser>
        <c:ser>
          <c:idx val="4"/>
          <c:order val="4"/>
          <c:tx>
            <c:strRef>
              <c:f>'IP order set used'!$H$1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rgbClr val="7EB606"/>
              </a:solidFill>
              <a:round/>
            </a:ln>
            <a:effectLst/>
          </c:spPr>
          <c:marker>
            <c:symbol val="none"/>
          </c:marker>
          <c:dPt>
            <c:idx val="3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41-A255-41E0-9617-4431B4AB5065}"/>
              </c:ext>
            </c:extLst>
          </c:dPt>
          <c:cat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'IP order set used'!$H$2:$H$76</c:f>
              <c:numCache>
                <c:formatCode>0.000</c:formatCode>
                <c:ptCount val="75"/>
                <c:pt idx="0">
                  <c:v>0.23269999999999999</c:v>
                </c:pt>
                <c:pt idx="1">
                  <c:v>0.23269999999999999</c:v>
                </c:pt>
                <c:pt idx="2">
                  <c:v>0.23269999999999999</c:v>
                </c:pt>
                <c:pt idx="3">
                  <c:v>0.23269999999999999</c:v>
                </c:pt>
                <c:pt idx="4">
                  <c:v>0.23269999999999999</c:v>
                </c:pt>
                <c:pt idx="5">
                  <c:v>0.23269999999999999</c:v>
                </c:pt>
                <c:pt idx="6">
                  <c:v>0.23269999999999999</c:v>
                </c:pt>
                <c:pt idx="7">
                  <c:v>0.23269999999999999</c:v>
                </c:pt>
                <c:pt idx="8">
                  <c:v>0.23269999999999999</c:v>
                </c:pt>
                <c:pt idx="9">
                  <c:v>0.23269999999999999</c:v>
                </c:pt>
                <c:pt idx="10">
                  <c:v>0.23269999999999999</c:v>
                </c:pt>
                <c:pt idx="11">
                  <c:v>0.23269999999999999</c:v>
                </c:pt>
                <c:pt idx="12">
                  <c:v>0.23269999999999999</c:v>
                </c:pt>
                <c:pt idx="13">
                  <c:v>0.23269999999999999</c:v>
                </c:pt>
                <c:pt idx="14">
                  <c:v>0.23269999999999999</c:v>
                </c:pt>
                <c:pt idx="15">
                  <c:v>0.23269999999999999</c:v>
                </c:pt>
                <c:pt idx="16">
                  <c:v>0.23269999999999999</c:v>
                </c:pt>
                <c:pt idx="17">
                  <c:v>0.23269999999999999</c:v>
                </c:pt>
                <c:pt idx="18">
                  <c:v>0.23269999999999999</c:v>
                </c:pt>
                <c:pt idx="19">
                  <c:v>0.23269999999999999</c:v>
                </c:pt>
                <c:pt idx="20">
                  <c:v>0.75770000000000004</c:v>
                </c:pt>
                <c:pt idx="21">
                  <c:v>0.75770000000000004</c:v>
                </c:pt>
                <c:pt idx="22">
                  <c:v>0.75770000000000004</c:v>
                </c:pt>
                <c:pt idx="23">
                  <c:v>0.75770000000000004</c:v>
                </c:pt>
                <c:pt idx="24">
                  <c:v>0.75770000000000004</c:v>
                </c:pt>
                <c:pt idx="25">
                  <c:v>0.75770000000000004</c:v>
                </c:pt>
                <c:pt idx="26">
                  <c:v>0.75770000000000004</c:v>
                </c:pt>
                <c:pt idx="27">
                  <c:v>0.75770000000000004</c:v>
                </c:pt>
                <c:pt idx="28">
                  <c:v>0.75770000000000004</c:v>
                </c:pt>
                <c:pt idx="29">
                  <c:v>0.75770000000000004</c:v>
                </c:pt>
                <c:pt idx="30">
                  <c:v>0.75770000000000004</c:v>
                </c:pt>
                <c:pt idx="31">
                  <c:v>0.75770000000000004</c:v>
                </c:pt>
                <c:pt idx="32">
                  <c:v>0.75770000000000004</c:v>
                </c:pt>
                <c:pt idx="33">
                  <c:v>0.75770000000000004</c:v>
                </c:pt>
                <c:pt idx="34">
                  <c:v>0.75770000000000004</c:v>
                </c:pt>
                <c:pt idx="35">
                  <c:v>0.75770000000000004</c:v>
                </c:pt>
                <c:pt idx="36">
                  <c:v>0.75770000000000004</c:v>
                </c:pt>
                <c:pt idx="37">
                  <c:v>0.75770000000000004</c:v>
                </c:pt>
                <c:pt idx="38">
                  <c:v>0.75770000000000004</c:v>
                </c:pt>
                <c:pt idx="39">
                  <c:v>0.75770000000000004</c:v>
                </c:pt>
                <c:pt idx="40">
                  <c:v>0.75770000000000004</c:v>
                </c:pt>
                <c:pt idx="41">
                  <c:v>0.86929999999999996</c:v>
                </c:pt>
                <c:pt idx="42">
                  <c:v>0.86929999999999996</c:v>
                </c:pt>
                <c:pt idx="43">
                  <c:v>0.86929999999999996</c:v>
                </c:pt>
                <c:pt idx="44">
                  <c:v>0.86929999999999996</c:v>
                </c:pt>
                <c:pt idx="45">
                  <c:v>0.86929999999999996</c:v>
                </c:pt>
                <c:pt idx="46">
                  <c:v>0.86929999999999996</c:v>
                </c:pt>
                <c:pt idx="47">
                  <c:v>0.86929999999999996</c:v>
                </c:pt>
                <c:pt idx="48">
                  <c:v>0.86929999999999996</c:v>
                </c:pt>
                <c:pt idx="49">
                  <c:v>0.86929999999999996</c:v>
                </c:pt>
                <c:pt idx="50">
                  <c:v>0.86929999999999996</c:v>
                </c:pt>
                <c:pt idx="51">
                  <c:v>0.86929999999999996</c:v>
                </c:pt>
                <c:pt idx="52">
                  <c:v>0.86929999999999996</c:v>
                </c:pt>
                <c:pt idx="53">
                  <c:v>0.86929999999999996</c:v>
                </c:pt>
                <c:pt idx="54">
                  <c:v>0.86929999999999996</c:v>
                </c:pt>
                <c:pt idx="55">
                  <c:v>0.86929999999999996</c:v>
                </c:pt>
                <c:pt idx="56">
                  <c:v>0.86929999999999996</c:v>
                </c:pt>
                <c:pt idx="57">
                  <c:v>0.86929999999999996</c:v>
                </c:pt>
                <c:pt idx="58">
                  <c:v>0.86929999999999996</c:v>
                </c:pt>
                <c:pt idx="59">
                  <c:v>0.86929999999999996</c:v>
                </c:pt>
                <c:pt idx="60">
                  <c:v>0.86929999999999996</c:v>
                </c:pt>
                <c:pt idx="61">
                  <c:v>0.86929999999999996</c:v>
                </c:pt>
                <c:pt idx="62">
                  <c:v>0.86929999999999996</c:v>
                </c:pt>
                <c:pt idx="63">
                  <c:v>0.86929999999999996</c:v>
                </c:pt>
                <c:pt idx="64">
                  <c:v>0.86929999999999996</c:v>
                </c:pt>
                <c:pt idx="65">
                  <c:v>0.91020000000000001</c:v>
                </c:pt>
                <c:pt idx="66">
                  <c:v>0.91020000000000001</c:v>
                </c:pt>
                <c:pt idx="67">
                  <c:v>0.91020000000000001</c:v>
                </c:pt>
                <c:pt idx="68">
                  <c:v>0.91020000000000001</c:v>
                </c:pt>
                <c:pt idx="69">
                  <c:v>0.91020000000000001</c:v>
                </c:pt>
                <c:pt idx="70">
                  <c:v>0.91020000000000001</c:v>
                </c:pt>
                <c:pt idx="71">
                  <c:v>0.91020000000000001</c:v>
                </c:pt>
                <c:pt idx="72">
                  <c:v>0.91020000000000001</c:v>
                </c:pt>
                <c:pt idx="73">
                  <c:v>0.91020000000000001</c:v>
                </c:pt>
                <c:pt idx="74">
                  <c:v>0.91020000000000001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2-A255-41E0-9617-4431B4AB5065}"/>
            </c:ext>
          </c:extLst>
        </c:ser>
        <c:ser>
          <c:idx val="5"/>
          <c:order val="5"/>
          <c:tx>
            <c:strRef>
              <c:f>'IP order set used'!$I$1</c:f>
              <c:strCache>
                <c:ptCount val="1"/>
                <c:pt idx="0">
                  <c:v> -1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'IP order set used'!$I$2:$I$76</c:f>
              <c:numCache>
                <c:formatCode>0.000</c:formatCode>
                <c:ptCount val="75"/>
                <c:pt idx="0">
                  <c:v>7.2990124645611595E-2</c:v>
                </c:pt>
                <c:pt idx="1">
                  <c:v>2.14236939455822E-2</c:v>
                </c:pt>
                <c:pt idx="2">
                  <c:v>2.14236939455822E-2</c:v>
                </c:pt>
                <c:pt idx="3">
                  <c:v>0.12706184697279099</c:v>
                </c:pt>
                <c:pt idx="4">
                  <c:v>0.12706184697279099</c:v>
                </c:pt>
                <c:pt idx="5">
                  <c:v>0.13021593811144799</c:v>
                </c:pt>
                <c:pt idx="6">
                  <c:v>0.18888333527609699</c:v>
                </c:pt>
                <c:pt idx="7">
                  <c:v>0.18864584483892</c:v>
                </c:pt>
                <c:pt idx="8">
                  <c:v>0.179463374881871</c:v>
                </c:pt>
                <c:pt idx="9">
                  <c:v>0.178597681938089</c:v>
                </c:pt>
                <c:pt idx="10">
                  <c:v>0.175723017406548</c:v>
                </c:pt>
                <c:pt idx="11">
                  <c:v>0.15555280087175299</c:v>
                </c:pt>
                <c:pt idx="12">
                  <c:v>0.12706184697279099</c:v>
                </c:pt>
                <c:pt idx="13">
                  <c:v>9.1849129297054799E-2</c:v>
                </c:pt>
                <c:pt idx="14">
                  <c:v>7.2990124645611595E-2</c:v>
                </c:pt>
                <c:pt idx="15">
                  <c:v>9.9077131448243497E-2</c:v>
                </c:pt>
                <c:pt idx="16">
                  <c:v>0.148189477578233</c:v>
                </c:pt>
                <c:pt idx="17">
                  <c:v>0.171064366827332</c:v>
                </c:pt>
                <c:pt idx="18">
                  <c:v>0.19380087905659699</c:v>
                </c:pt>
                <c:pt idx="19">
                  <c:v>0.192772531161403</c:v>
                </c:pt>
                <c:pt idx="20">
                  <c:v>0.68074364244754104</c:v>
                </c:pt>
                <c:pt idx="21">
                  <c:v>0.69452482773031499</c:v>
                </c:pt>
                <c:pt idx="22">
                  <c:v>0.68908911090385105</c:v>
                </c:pt>
                <c:pt idx="23">
                  <c:v>0.67523997376955303</c:v>
                </c:pt>
                <c:pt idx="24">
                  <c:v>0.66189010750449595</c:v>
                </c:pt>
                <c:pt idx="25">
                  <c:v>0.63400996065433002</c:v>
                </c:pt>
                <c:pt idx="26">
                  <c:v>0.62850996731382702</c:v>
                </c:pt>
                <c:pt idx="27">
                  <c:v>0.70044263771605997</c:v>
                </c:pt>
                <c:pt idx="28">
                  <c:v>0.68311209985202104</c:v>
                </c:pt>
                <c:pt idx="29">
                  <c:v>0.685274528947732</c:v>
                </c:pt>
                <c:pt idx="30">
                  <c:v>0.70755081024705702</c:v>
                </c:pt>
                <c:pt idx="31">
                  <c:v>0.710668773510993</c:v>
                </c:pt>
                <c:pt idx="32">
                  <c:v>0.71228175513857805</c:v>
                </c:pt>
                <c:pt idx="33">
                  <c:v>0.70855056219200296</c:v>
                </c:pt>
                <c:pt idx="34">
                  <c:v>0.69992446097965899</c:v>
                </c:pt>
                <c:pt idx="35">
                  <c:v>0.69710450346766695</c:v>
                </c:pt>
                <c:pt idx="36">
                  <c:v>0.66835681457095497</c:v>
                </c:pt>
                <c:pt idx="37">
                  <c:v>0.64318527543212101</c:v>
                </c:pt>
                <c:pt idx="38">
                  <c:v>0.60621125866916703</c:v>
                </c:pt>
                <c:pt idx="39">
                  <c:v>0.67947155035836804</c:v>
                </c:pt>
                <c:pt idx="40">
                  <c:v>0.659401124384007</c:v>
                </c:pt>
                <c:pt idx="41">
                  <c:v>0.81062330233828095</c:v>
                </c:pt>
                <c:pt idx="42">
                  <c:v>0.83592490214452198</c:v>
                </c:pt>
                <c:pt idx="43">
                  <c:v>0.83376949510944498</c:v>
                </c:pt>
                <c:pt idx="44">
                  <c:v>0.83686523498649201</c:v>
                </c:pt>
                <c:pt idx="45">
                  <c:v>0.83063519382122697</c:v>
                </c:pt>
                <c:pt idx="46">
                  <c:v>0.82299960471255595</c:v>
                </c:pt>
                <c:pt idx="47">
                  <c:v>0.79901563659582298</c:v>
                </c:pt>
                <c:pt idx="48">
                  <c:v>0.76766897842954396</c:v>
                </c:pt>
                <c:pt idx="49">
                  <c:v>0.76270848532833402</c:v>
                </c:pt>
                <c:pt idx="50">
                  <c:v>0.75694267813009397</c:v>
                </c:pt>
                <c:pt idx="51">
                  <c:v>0.78226839271467696</c:v>
                </c:pt>
                <c:pt idx="52">
                  <c:v>0.79197038764245298</c:v>
                </c:pt>
                <c:pt idx="53">
                  <c:v>0.80775936031098405</c:v>
                </c:pt>
                <c:pt idx="54">
                  <c:v>0.83063519382122697</c:v>
                </c:pt>
                <c:pt idx="55">
                  <c:v>0.836405144417257</c:v>
                </c:pt>
                <c:pt idx="56">
                  <c:v>0.82984871045738395</c:v>
                </c:pt>
                <c:pt idx="57">
                  <c:v>0.82425686392864195</c:v>
                </c:pt>
                <c:pt idx="58">
                  <c:v>0.82210048396725299</c:v>
                </c:pt>
                <c:pt idx="59">
                  <c:v>0.81388571020473599</c:v>
                </c:pt>
                <c:pt idx="60">
                  <c:v>0.80188560687805599</c:v>
                </c:pt>
                <c:pt idx="61">
                  <c:v>0.76766897842954396</c:v>
                </c:pt>
                <c:pt idx="62">
                  <c:v>0.76270848532833402</c:v>
                </c:pt>
                <c:pt idx="63">
                  <c:v>0.81062330233828095</c:v>
                </c:pt>
                <c:pt idx="64">
                  <c:v>0.80775936031098405</c:v>
                </c:pt>
                <c:pt idx="65">
                  <c:v>0.874739087607729</c:v>
                </c:pt>
                <c:pt idx="66">
                  <c:v>0.88294097980817798</c:v>
                </c:pt>
                <c:pt idx="67">
                  <c:v>0.88023005901511697</c:v>
                </c:pt>
                <c:pt idx="68">
                  <c:v>0.87673851938524705</c:v>
                </c:pt>
                <c:pt idx="69">
                  <c:v>0.87389129669784604</c:v>
                </c:pt>
                <c:pt idx="70">
                  <c:v>0.87129461619661297</c:v>
                </c:pt>
                <c:pt idx="71">
                  <c:v>0.858002950274944</c:v>
                </c:pt>
                <c:pt idx="72">
                  <c:v>0.83872624607591995</c:v>
                </c:pt>
                <c:pt idx="73">
                  <c:v>0.81490166143456</c:v>
                </c:pt>
                <c:pt idx="74">
                  <c:v>0.85517947857591903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3-A255-41E0-9617-4431B4AB5065}"/>
            </c:ext>
          </c:extLst>
        </c:ser>
        <c:ser>
          <c:idx val="6"/>
          <c:order val="6"/>
          <c:tx>
            <c:strRef>
              <c:f>'IP order set used'!$J$1</c:f>
              <c:strCache>
                <c:ptCount val="1"/>
                <c:pt idx="0">
                  <c:v> -2 Sigma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cat>
          <c:val>
            <c:numRef>
              <c:f>'IP order set used'!$J$2:$J$76</c:f>
              <c:numCache>
                <c:formatCode>0.000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2.14236939455822E-2</c:v>
                </c:pt>
                <c:pt idx="4">
                  <c:v>2.14236939455822E-2</c:v>
                </c:pt>
                <c:pt idx="5">
                  <c:v>2.7731876222896801E-2</c:v>
                </c:pt>
                <c:pt idx="6">
                  <c:v>0.14506667055219499</c:v>
                </c:pt>
                <c:pt idx="7">
                  <c:v>0.14459168967784</c:v>
                </c:pt>
                <c:pt idx="8">
                  <c:v>0.12622674976374099</c:v>
                </c:pt>
                <c:pt idx="9">
                  <c:v>0.124495363876179</c:v>
                </c:pt>
                <c:pt idx="10">
                  <c:v>0.11874603481309599</c:v>
                </c:pt>
                <c:pt idx="11">
                  <c:v>7.8405601743506803E-2</c:v>
                </c:pt>
                <c:pt idx="12">
                  <c:v>2.14236939455822E-2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6.3678955156465794E-2</c:v>
                </c:pt>
                <c:pt idx="17">
                  <c:v>0.109428733654663</c:v>
                </c:pt>
                <c:pt idx="18">
                  <c:v>0.15490175811319401</c:v>
                </c:pt>
                <c:pt idx="19">
                  <c:v>0.15284506232280601</c:v>
                </c:pt>
                <c:pt idx="20">
                  <c:v>0.60378728489508204</c:v>
                </c:pt>
                <c:pt idx="21">
                  <c:v>0.63134965546063104</c:v>
                </c:pt>
                <c:pt idx="22">
                  <c:v>0.62047822180770096</c:v>
                </c:pt>
                <c:pt idx="23">
                  <c:v>0.59277994753910701</c:v>
                </c:pt>
                <c:pt idx="24">
                  <c:v>0.56608021500899197</c:v>
                </c:pt>
                <c:pt idx="25">
                  <c:v>0.51031992130866</c:v>
                </c:pt>
                <c:pt idx="26">
                  <c:v>0.49931993462765301</c:v>
                </c:pt>
                <c:pt idx="27">
                  <c:v>0.64318527543212101</c:v>
                </c:pt>
                <c:pt idx="28">
                  <c:v>0.60852419970404203</c:v>
                </c:pt>
                <c:pt idx="29">
                  <c:v>0.61284905789546495</c:v>
                </c:pt>
                <c:pt idx="30">
                  <c:v>0.65740162049411299</c:v>
                </c:pt>
                <c:pt idx="31">
                  <c:v>0.66363754702198696</c:v>
                </c:pt>
                <c:pt idx="32">
                  <c:v>0.66686351027715496</c:v>
                </c:pt>
                <c:pt idx="33">
                  <c:v>0.659401124384007</c:v>
                </c:pt>
                <c:pt idx="34">
                  <c:v>0.64214892195931905</c:v>
                </c:pt>
                <c:pt idx="35">
                  <c:v>0.63650900693533397</c:v>
                </c:pt>
                <c:pt idx="36">
                  <c:v>0.57901362914191001</c:v>
                </c:pt>
                <c:pt idx="37">
                  <c:v>0.52867055086424197</c:v>
                </c:pt>
                <c:pt idx="38">
                  <c:v>0.45472251733833402</c:v>
                </c:pt>
                <c:pt idx="39">
                  <c:v>0.60124310071673603</c:v>
                </c:pt>
                <c:pt idx="40">
                  <c:v>0.56110224876801396</c:v>
                </c:pt>
                <c:pt idx="41">
                  <c:v>0.75194660467656105</c:v>
                </c:pt>
                <c:pt idx="42">
                  <c:v>0.80254980428904399</c:v>
                </c:pt>
                <c:pt idx="43">
                  <c:v>0.798238990218889</c:v>
                </c:pt>
                <c:pt idx="44">
                  <c:v>0.80443046997298395</c:v>
                </c:pt>
                <c:pt idx="45">
                  <c:v>0.79197038764245298</c:v>
                </c:pt>
                <c:pt idx="46">
                  <c:v>0.77669920942511195</c:v>
                </c:pt>
                <c:pt idx="47">
                  <c:v>0.72873127319164599</c:v>
                </c:pt>
                <c:pt idx="48">
                  <c:v>0.66603795685908795</c:v>
                </c:pt>
                <c:pt idx="49">
                  <c:v>0.65611697065666796</c:v>
                </c:pt>
                <c:pt idx="50">
                  <c:v>0.64458535626018698</c:v>
                </c:pt>
                <c:pt idx="51">
                  <c:v>0.69523678542935397</c:v>
                </c:pt>
                <c:pt idx="52">
                  <c:v>0.71464077528490699</c:v>
                </c:pt>
                <c:pt idx="53">
                  <c:v>0.74621872062196704</c:v>
                </c:pt>
                <c:pt idx="54">
                  <c:v>0.79197038764245298</c:v>
                </c:pt>
                <c:pt idx="55">
                  <c:v>0.80351028883451403</c:v>
                </c:pt>
                <c:pt idx="56">
                  <c:v>0.79039742091476695</c:v>
                </c:pt>
                <c:pt idx="57">
                  <c:v>0.77921372785728404</c:v>
                </c:pt>
                <c:pt idx="58">
                  <c:v>0.77490096793450702</c:v>
                </c:pt>
                <c:pt idx="59">
                  <c:v>0.75847142040947202</c:v>
                </c:pt>
                <c:pt idx="60">
                  <c:v>0.73447121375611202</c:v>
                </c:pt>
                <c:pt idx="61">
                  <c:v>0.66603795685908795</c:v>
                </c:pt>
                <c:pt idx="62">
                  <c:v>0.65611697065666796</c:v>
                </c:pt>
                <c:pt idx="63">
                  <c:v>0.75194660467656105</c:v>
                </c:pt>
                <c:pt idx="64">
                  <c:v>0.74621872062196704</c:v>
                </c:pt>
                <c:pt idx="65">
                  <c:v>0.839278175215458</c:v>
                </c:pt>
                <c:pt idx="66">
                  <c:v>0.85568195961635496</c:v>
                </c:pt>
                <c:pt idx="67">
                  <c:v>0.85026011803023405</c:v>
                </c:pt>
                <c:pt idx="68">
                  <c:v>0.84327703877049398</c:v>
                </c:pt>
                <c:pt idx="69">
                  <c:v>0.83758259339569097</c:v>
                </c:pt>
                <c:pt idx="70">
                  <c:v>0.83238923239322504</c:v>
                </c:pt>
                <c:pt idx="71">
                  <c:v>0.80580590054988799</c:v>
                </c:pt>
                <c:pt idx="72">
                  <c:v>0.76725249215183899</c:v>
                </c:pt>
                <c:pt idx="73">
                  <c:v>0.71960332286911899</c:v>
                </c:pt>
                <c:pt idx="74">
                  <c:v>0.80015895715183805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4-A255-41E0-9617-4431B4AB5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2357048"/>
        <c:axId val="622357440"/>
      </c:lineChart>
      <c:scatterChart>
        <c:scatterStyle val="lineMarker"/>
        <c:varyColors val="0"/>
        <c:ser>
          <c:idx val="1"/>
          <c:order val="1"/>
          <c:tx>
            <c:strRef>
              <c:f>'IP order set used'!$E$1</c:f>
              <c:strCache>
                <c:ptCount val="1"/>
                <c:pt idx="0">
                  <c:v>UCL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'IP order set used'!$N$2:$N$95</c:f>
                <c:numCache>
                  <c:formatCode>General</c:formatCode>
                  <c:ptCount val="9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  <c:pt idx="28">
                    <c:v>1</c:v>
                  </c:pt>
                  <c:pt idx="29">
                    <c:v>1</c:v>
                  </c:pt>
                  <c:pt idx="30">
                    <c:v>1</c:v>
                  </c:pt>
                  <c:pt idx="31">
                    <c:v>1</c:v>
                  </c:pt>
                  <c:pt idx="32">
                    <c:v>1</c:v>
                  </c:pt>
                  <c:pt idx="33">
                    <c:v>1</c:v>
                  </c:pt>
                  <c:pt idx="34">
                    <c:v>1</c:v>
                  </c:pt>
                  <c:pt idx="35">
                    <c:v>1</c:v>
                  </c:pt>
                  <c:pt idx="36">
                    <c:v>1</c:v>
                  </c:pt>
                  <c:pt idx="37">
                    <c:v>1</c:v>
                  </c:pt>
                  <c:pt idx="38">
                    <c:v>1</c:v>
                  </c:pt>
                  <c:pt idx="39">
                    <c:v>1</c:v>
                  </c:pt>
                  <c:pt idx="40">
                    <c:v>1</c:v>
                  </c:pt>
                  <c:pt idx="41">
                    <c:v>1</c:v>
                  </c:pt>
                  <c:pt idx="42">
                    <c:v>1</c:v>
                  </c:pt>
                  <c:pt idx="43">
                    <c:v>1</c:v>
                  </c:pt>
                  <c:pt idx="44">
                    <c:v>1</c:v>
                  </c:pt>
                  <c:pt idx="45">
                    <c:v>1</c:v>
                  </c:pt>
                  <c:pt idx="46">
                    <c:v>1</c:v>
                  </c:pt>
                  <c:pt idx="47">
                    <c:v>1</c:v>
                  </c:pt>
                  <c:pt idx="48">
                    <c:v>1</c:v>
                  </c:pt>
                  <c:pt idx="49">
                    <c:v>1</c:v>
                  </c:pt>
                  <c:pt idx="50">
                    <c:v>1</c:v>
                  </c:pt>
                  <c:pt idx="51">
                    <c:v>1</c:v>
                  </c:pt>
                  <c:pt idx="52">
                    <c:v>1</c:v>
                  </c:pt>
                  <c:pt idx="53">
                    <c:v>1</c:v>
                  </c:pt>
                  <c:pt idx="54">
                    <c:v>1</c:v>
                  </c:pt>
                  <c:pt idx="55">
                    <c:v>1</c:v>
                  </c:pt>
                  <c:pt idx="56">
                    <c:v>1</c:v>
                  </c:pt>
                  <c:pt idx="57">
                    <c:v>1</c:v>
                  </c:pt>
                  <c:pt idx="58">
                    <c:v>1</c:v>
                  </c:pt>
                  <c:pt idx="59">
                    <c:v>1</c:v>
                  </c:pt>
                  <c:pt idx="60">
                    <c:v>1</c:v>
                  </c:pt>
                  <c:pt idx="61">
                    <c:v>1</c:v>
                  </c:pt>
                  <c:pt idx="62">
                    <c:v>1</c:v>
                  </c:pt>
                  <c:pt idx="63">
                    <c:v>1</c:v>
                  </c:pt>
                  <c:pt idx="64">
                    <c:v>1</c:v>
                  </c:pt>
                  <c:pt idx="65">
                    <c:v>1</c:v>
                  </c:pt>
                  <c:pt idx="66">
                    <c:v>1</c:v>
                  </c:pt>
                  <c:pt idx="67">
                    <c:v>1</c:v>
                  </c:pt>
                  <c:pt idx="68">
                    <c:v>1</c:v>
                  </c:pt>
                  <c:pt idx="69">
                    <c:v>1</c:v>
                  </c:pt>
                  <c:pt idx="70">
                    <c:v>1</c:v>
                  </c:pt>
                  <c:pt idx="71">
                    <c:v>1</c:v>
                  </c:pt>
                  <c:pt idx="72">
                    <c:v>1</c:v>
                  </c:pt>
                  <c:pt idx="73">
                    <c:v>1</c:v>
                  </c:pt>
                  <c:pt idx="74">
                    <c:v>1</c:v>
                  </c:pt>
                  <c:pt idx="75">
                    <c:v>1</c:v>
                  </c:pt>
                  <c:pt idx="76">
                    <c:v>1</c:v>
                  </c:pt>
                  <c:pt idx="77">
                    <c:v>1</c:v>
                  </c:pt>
                  <c:pt idx="78">
                    <c:v>1</c:v>
                  </c:pt>
                  <c:pt idx="79">
                    <c:v>1</c:v>
                  </c:pt>
                  <c:pt idx="80">
                    <c:v>1</c:v>
                  </c:pt>
                  <c:pt idx="81">
                    <c:v>1</c:v>
                  </c:pt>
                  <c:pt idx="82">
                    <c:v>1</c:v>
                  </c:pt>
                  <c:pt idx="83">
                    <c:v>1</c:v>
                  </c:pt>
                  <c:pt idx="84">
                    <c:v>1</c:v>
                  </c:pt>
                  <c:pt idx="85">
                    <c:v>1</c:v>
                  </c:pt>
                  <c:pt idx="86">
                    <c:v>1</c:v>
                  </c:pt>
                  <c:pt idx="87">
                    <c:v>1</c:v>
                  </c:pt>
                  <c:pt idx="88">
                    <c:v>1</c:v>
                  </c:pt>
                  <c:pt idx="89">
                    <c:v>1</c:v>
                  </c:pt>
                  <c:pt idx="90">
                    <c:v>1</c:v>
                  </c:pt>
                  <c:pt idx="91">
                    <c:v>1</c:v>
                  </c:pt>
                  <c:pt idx="92">
                    <c:v>1</c:v>
                  </c:pt>
                  <c:pt idx="93">
                    <c:v>1</c:v>
                  </c:pt>
                </c:numCache>
              </c:numRef>
            </c:plus>
            <c:minus>
              <c:numRef>
                <c:f>'IP order set used'!$U$2:$U$95</c:f>
                <c:numCache>
                  <c:formatCode>General</c:formatCode>
                  <c:ptCount val="94"/>
                </c:numCache>
              </c:numRef>
            </c:minus>
            <c:spPr>
              <a:noFill/>
              <a:ln w="9525">
                <a:solidFill>
                  <a:sysClr val="windowText" lastClr="000000">
                    <a:lumMod val="50000"/>
                    <a:lumOff val="50000"/>
                  </a:sys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'IP order set used'!$U$2:$U$95</c:f>
                <c:numCache>
                  <c:formatCode>General</c:formatCode>
                  <c:ptCount val="94"/>
                </c:numCache>
              </c:numRef>
            </c:plus>
            <c:minus>
              <c:numRef>
                <c:f>'IP order set used'!$O$2:$O$95</c:f>
                <c:numCache>
                  <c:formatCode>General</c:formatCode>
                  <c:ptCount val="94"/>
                  <c:pt idx="0">
                    <c:v>0</c:v>
                  </c:pt>
                  <c:pt idx="1">
                    <c:v>0.1547</c:v>
                  </c:pt>
                  <c:pt idx="2">
                    <c:v>0</c:v>
                  </c:pt>
                  <c:pt idx="3">
                    <c:v>-0.31690000000000002</c:v>
                  </c:pt>
                  <c:pt idx="4">
                    <c:v>0</c:v>
                  </c:pt>
                  <c:pt idx="5">
                    <c:v>-9.4999999999999599E-3</c:v>
                  </c:pt>
                  <c:pt idx="6">
                    <c:v>-0.17599999999999999</c:v>
                  </c:pt>
                  <c:pt idx="7">
                    <c:v>6.9999999999997896E-4</c:v>
                  </c:pt>
                  <c:pt idx="8">
                    <c:v>2.76E-2</c:v>
                  </c:pt>
                  <c:pt idx="9">
                    <c:v>2.5999999999999899E-3</c:v>
                  </c:pt>
                  <c:pt idx="10">
                    <c:v>8.5999999999999393E-3</c:v>
                  </c:pt>
                  <c:pt idx="11">
                    <c:v>6.0499999999999998E-2</c:v>
                  </c:pt>
                  <c:pt idx="12">
                    <c:v>8.5500000000000007E-2</c:v>
                  </c:pt>
                  <c:pt idx="13">
                    <c:v>0.1056</c:v>
                  </c:pt>
                  <c:pt idx="14">
                    <c:v>5.6599999999999998E-2</c:v>
                  </c:pt>
                  <c:pt idx="15">
                    <c:v>-7.8299999999999995E-2</c:v>
                  </c:pt>
                  <c:pt idx="16">
                    <c:v>-0.14729999999999999</c:v>
                  </c:pt>
                  <c:pt idx="17">
                    <c:v>-6.8599999999999994E-2</c:v>
                  </c:pt>
                  <c:pt idx="18">
                    <c:v>-6.83E-2</c:v>
                  </c:pt>
                  <c:pt idx="19">
                    <c:v>3.0999999999999899E-3</c:v>
                  </c:pt>
                  <c:pt idx="20">
                    <c:v>0.63600000000000001</c:v>
                  </c:pt>
                  <c:pt idx="21">
                    <c:v>-4.1299999999999899E-2</c:v>
                  </c:pt>
                  <c:pt idx="22">
                    <c:v>1.6299999999999901E-2</c:v>
                  </c:pt>
                  <c:pt idx="23">
                    <c:v>3.6500000000000102E-2</c:v>
                  </c:pt>
                  <c:pt idx="24">
                    <c:v>0</c:v>
                  </c:pt>
                  <c:pt idx="25">
                    <c:v>0</c:v>
                  </c:pt>
                  <c:pt idx="26">
                    <c:v>0</c:v>
                  </c:pt>
                  <c:pt idx="27">
                    <c:v>-7.0599999999999996E-2</c:v>
                  </c:pt>
                  <c:pt idx="28">
                    <c:v>5.2000000000000102E-2</c:v>
                  </c:pt>
                  <c:pt idx="29">
                    <c:v>-6.5000000000000604E-3</c:v>
                  </c:pt>
                  <c:pt idx="30">
                    <c:v>-6.6799999999999998E-2</c:v>
                  </c:pt>
                  <c:pt idx="31">
                    <c:v>-9.3000000000000808E-3</c:v>
                  </c:pt>
                  <c:pt idx="32">
                    <c:v>-4.8999999999999001E-3</c:v>
                  </c:pt>
                  <c:pt idx="33">
                    <c:v>1.12E-2</c:v>
                  </c:pt>
                  <c:pt idx="34">
                    <c:v>2.5899999999999899E-2</c:v>
                  </c:pt>
                  <c:pt idx="35">
                    <c:v>8.5000000000000596E-3</c:v>
                  </c:pt>
                  <c:pt idx="36">
                    <c:v>6.0499999999999998E-2</c:v>
                  </c:pt>
                  <c:pt idx="37">
                    <c:v>0</c:v>
                  </c:pt>
                  <c:pt idx="38">
                    <c:v>0</c:v>
                  </c:pt>
                  <c:pt idx="39">
                    <c:v>-7.6000000000000503E-3</c:v>
                  </c:pt>
                  <c:pt idx="40">
                    <c:v>7.6000000000000503E-3</c:v>
                  </c:pt>
                  <c:pt idx="41">
                    <c:v>0</c:v>
                  </c:pt>
                  <c:pt idx="42">
                    <c:v>-3.0600000000000099E-2</c:v>
                  </c:pt>
                  <c:pt idx="43">
                    <c:v>6.5000000000000604E-3</c:v>
                  </c:pt>
                  <c:pt idx="44">
                    <c:v>-9.2999999999999802E-3</c:v>
                  </c:pt>
                  <c:pt idx="45">
                    <c:v>1.8700000000000098E-2</c:v>
                  </c:pt>
                  <c:pt idx="46">
                    <c:v>1.4699999999999901E-2</c:v>
                  </c:pt>
                  <c:pt idx="47">
                    <c:v>0</c:v>
                  </c:pt>
                  <c:pt idx="48">
                    <c:v>0</c:v>
                  </c:pt>
                  <c:pt idx="49">
                    <c:v>0</c:v>
                  </c:pt>
                  <c:pt idx="50">
                    <c:v>0</c:v>
                  </c:pt>
                  <c:pt idx="51">
                    <c:v>0</c:v>
                  </c:pt>
                  <c:pt idx="52">
                    <c:v>0</c:v>
                  </c:pt>
                  <c:pt idx="53">
                    <c:v>0</c:v>
                  </c:pt>
                  <c:pt idx="54">
                    <c:v>-1.4699999999999901E-2</c:v>
                  </c:pt>
                  <c:pt idx="55">
                    <c:v>-1.73000000000001E-2</c:v>
                  </c:pt>
                  <c:pt idx="56">
                    <c:v>1.96000000000001E-2</c:v>
                  </c:pt>
                  <c:pt idx="57">
                    <c:v>1.24E-2</c:v>
                  </c:pt>
                  <c:pt idx="58">
                    <c:v>0</c:v>
                  </c:pt>
                  <c:pt idx="59">
                    <c:v>0</c:v>
                  </c:pt>
                  <c:pt idx="60">
                    <c:v>0</c:v>
                  </c:pt>
                  <c:pt idx="61">
                    <c:v>0</c:v>
                  </c:pt>
                  <c:pt idx="62">
                    <c:v>0</c:v>
                  </c:pt>
                  <c:pt idx="63">
                    <c:v>0</c:v>
                  </c:pt>
                  <c:pt idx="64">
                    <c:v>0</c:v>
                  </c:pt>
                  <c:pt idx="65">
                    <c:v>0</c:v>
                  </c:pt>
                  <c:pt idx="66">
                    <c:v>-8.0000000000000106E-3</c:v>
                  </c:pt>
                  <c:pt idx="67">
                    <c:v>8.0000000000000106E-3</c:v>
                  </c:pt>
                  <c:pt idx="68">
                    <c:v>0</c:v>
                  </c:pt>
                  <c:pt idx="69">
                    <c:v>0</c:v>
                  </c:pt>
                  <c:pt idx="70">
                    <c:v>0</c:v>
                  </c:pt>
                  <c:pt idx="71">
                    <c:v>0</c:v>
                  </c:pt>
                  <c:pt idx="72">
                    <c:v>0</c:v>
                  </c:pt>
                  <c:pt idx="73">
                    <c:v>0</c:v>
                  </c:pt>
                  <c:pt idx="74">
                    <c:v>0</c:v>
                  </c:pt>
                  <c:pt idx="75">
                    <c:v>-1</c:v>
                  </c:pt>
                  <c:pt idx="76">
                    <c:v>0</c:v>
                  </c:pt>
                  <c:pt idx="77">
                    <c:v>0</c:v>
                  </c:pt>
                  <c:pt idx="78">
                    <c:v>0</c:v>
                  </c:pt>
                  <c:pt idx="79">
                    <c:v>0</c:v>
                  </c:pt>
                  <c:pt idx="80">
                    <c:v>0</c:v>
                  </c:pt>
                  <c:pt idx="81">
                    <c:v>0</c:v>
                  </c:pt>
                  <c:pt idx="82">
                    <c:v>0</c:v>
                  </c:pt>
                  <c:pt idx="83">
                    <c:v>0</c:v>
                  </c:pt>
                  <c:pt idx="84">
                    <c:v>0</c:v>
                  </c:pt>
                  <c:pt idx="85">
                    <c:v>0</c:v>
                  </c:pt>
                  <c:pt idx="86">
                    <c:v>0</c:v>
                  </c:pt>
                  <c:pt idx="87">
                    <c:v>0</c:v>
                  </c:pt>
                  <c:pt idx="88">
                    <c:v>0</c:v>
                  </c:pt>
                  <c:pt idx="89">
                    <c:v>0</c:v>
                  </c:pt>
                  <c:pt idx="90">
                    <c:v>0</c:v>
                  </c:pt>
                  <c:pt idx="91">
                    <c:v>0</c:v>
                  </c:pt>
                  <c:pt idx="92">
                    <c:v>0</c:v>
                  </c:pt>
                  <c:pt idx="93">
                    <c:v>0</c:v>
                  </c:pt>
                </c:numCache>
              </c:numRef>
            </c:minus>
            <c:spPr>
              <a:noFill/>
              <a:ln w="9525">
                <a:solidFill>
                  <a:sysClr val="windowText" lastClr="000000">
                    <a:lumMod val="50000"/>
                    <a:lumOff val="50000"/>
                  </a:sysClr>
                </a:solidFill>
                <a:round/>
              </a:ln>
              <a:effectLst/>
            </c:spPr>
          </c:errBars>
          <c:xVal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'IP order set used'!$E$2:$E$76</c:f>
              <c:numCache>
                <c:formatCode>0.000</c:formatCode>
                <c:ptCount val="75"/>
                <c:pt idx="0">
                  <c:v>0.71189999999999998</c:v>
                </c:pt>
                <c:pt idx="1">
                  <c:v>0.86660000000000004</c:v>
                </c:pt>
                <c:pt idx="2">
                  <c:v>0.86660000000000004</c:v>
                </c:pt>
                <c:pt idx="3">
                  <c:v>0.54969999999999997</c:v>
                </c:pt>
                <c:pt idx="4">
                  <c:v>0.54969999999999997</c:v>
                </c:pt>
                <c:pt idx="5">
                  <c:v>0.54020000000000001</c:v>
                </c:pt>
                <c:pt idx="6">
                  <c:v>0.36420000000000002</c:v>
                </c:pt>
                <c:pt idx="7">
                  <c:v>0.3649</c:v>
                </c:pt>
                <c:pt idx="8">
                  <c:v>0.39250000000000002</c:v>
                </c:pt>
                <c:pt idx="9">
                  <c:v>0.39510000000000001</c:v>
                </c:pt>
                <c:pt idx="10">
                  <c:v>0.4037</c:v>
                </c:pt>
                <c:pt idx="11">
                  <c:v>0.4642</c:v>
                </c:pt>
                <c:pt idx="12">
                  <c:v>0.54969999999999997</c:v>
                </c:pt>
                <c:pt idx="13">
                  <c:v>0.65529999999999999</c:v>
                </c:pt>
                <c:pt idx="14">
                  <c:v>0.71189999999999998</c:v>
                </c:pt>
                <c:pt idx="15">
                  <c:v>0.63360000000000005</c:v>
                </c:pt>
                <c:pt idx="16">
                  <c:v>0.48630000000000001</c:v>
                </c:pt>
                <c:pt idx="17">
                  <c:v>0.41770000000000002</c:v>
                </c:pt>
                <c:pt idx="18">
                  <c:v>0.34939999999999999</c:v>
                </c:pt>
                <c:pt idx="19">
                  <c:v>0.35249999999999998</c:v>
                </c:pt>
                <c:pt idx="20">
                  <c:v>0.98850000000000005</c:v>
                </c:pt>
                <c:pt idx="21">
                  <c:v>0.94720000000000004</c:v>
                </c:pt>
                <c:pt idx="22">
                  <c:v>0.96350000000000002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0.9294</c:v>
                </c:pt>
                <c:pt idx="28">
                  <c:v>0.98140000000000005</c:v>
                </c:pt>
                <c:pt idx="29">
                  <c:v>0.97489999999999999</c:v>
                </c:pt>
                <c:pt idx="30">
                  <c:v>0.90810000000000002</c:v>
                </c:pt>
                <c:pt idx="31">
                  <c:v>0.89880000000000004</c:v>
                </c:pt>
                <c:pt idx="32">
                  <c:v>0.89390000000000003</c:v>
                </c:pt>
                <c:pt idx="33">
                  <c:v>0.90510000000000002</c:v>
                </c:pt>
                <c:pt idx="34">
                  <c:v>0.93100000000000005</c:v>
                </c:pt>
                <c:pt idx="35">
                  <c:v>0.9395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0.99239999999999995</c:v>
                </c:pt>
                <c:pt idx="40">
                  <c:v>1</c:v>
                </c:pt>
                <c:pt idx="41">
                  <c:v>1</c:v>
                </c:pt>
                <c:pt idx="42">
                  <c:v>0.96940000000000004</c:v>
                </c:pt>
                <c:pt idx="43">
                  <c:v>0.97589999999999999</c:v>
                </c:pt>
                <c:pt idx="44">
                  <c:v>0.96660000000000001</c:v>
                </c:pt>
                <c:pt idx="45">
                  <c:v>0.98529999999999995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0.98529999999999995</c:v>
                </c:pt>
                <c:pt idx="55">
                  <c:v>0.96799999999999997</c:v>
                </c:pt>
                <c:pt idx="56">
                  <c:v>0.98760000000000003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0.99199999999999999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5-A255-41E0-9617-4431B4AB5065}"/>
            </c:ext>
          </c:extLst>
        </c:ser>
        <c:ser>
          <c:idx val="7"/>
          <c:order val="7"/>
          <c:tx>
            <c:strRef>
              <c:f>'IP order set used'!$K$1</c:f>
              <c:strCache>
                <c:ptCount val="1"/>
                <c:pt idx="0">
                  <c:v>LCL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errBars>
            <c:errDir val="x"/>
            <c:errBarType val="both"/>
            <c:errValType val="cust"/>
            <c:noEndCap val="1"/>
            <c:plus>
              <c:numRef>
                <c:f>'IP order set used'!$N$2:$N$95</c:f>
                <c:numCache>
                  <c:formatCode>General</c:formatCode>
                  <c:ptCount val="94"/>
                  <c:pt idx="0">
                    <c:v>1</c:v>
                  </c:pt>
                  <c:pt idx="1">
                    <c:v>1</c:v>
                  </c:pt>
                  <c:pt idx="2">
                    <c:v>1</c:v>
                  </c:pt>
                  <c:pt idx="3">
                    <c:v>1</c:v>
                  </c:pt>
                  <c:pt idx="4">
                    <c:v>1</c:v>
                  </c:pt>
                  <c:pt idx="5">
                    <c:v>1</c:v>
                  </c:pt>
                  <c:pt idx="6">
                    <c:v>1</c:v>
                  </c:pt>
                  <c:pt idx="7">
                    <c:v>1</c:v>
                  </c:pt>
                  <c:pt idx="8">
                    <c:v>1</c:v>
                  </c:pt>
                  <c:pt idx="9">
                    <c:v>1</c:v>
                  </c:pt>
                  <c:pt idx="10">
                    <c:v>1</c:v>
                  </c:pt>
                  <c:pt idx="11">
                    <c:v>1</c:v>
                  </c:pt>
                  <c:pt idx="12">
                    <c:v>1</c:v>
                  </c:pt>
                  <c:pt idx="13">
                    <c:v>1</c:v>
                  </c:pt>
                  <c:pt idx="14">
                    <c:v>1</c:v>
                  </c:pt>
                  <c:pt idx="15">
                    <c:v>1</c:v>
                  </c:pt>
                  <c:pt idx="16">
                    <c:v>1</c:v>
                  </c:pt>
                  <c:pt idx="17">
                    <c:v>1</c:v>
                  </c:pt>
                  <c:pt idx="18">
                    <c:v>1</c:v>
                  </c:pt>
                  <c:pt idx="19">
                    <c:v>1</c:v>
                  </c:pt>
                  <c:pt idx="20">
                    <c:v>1</c:v>
                  </c:pt>
                  <c:pt idx="21">
                    <c:v>1</c:v>
                  </c:pt>
                  <c:pt idx="22">
                    <c:v>1</c:v>
                  </c:pt>
                  <c:pt idx="23">
                    <c:v>1</c:v>
                  </c:pt>
                  <c:pt idx="24">
                    <c:v>1</c:v>
                  </c:pt>
                  <c:pt idx="25">
                    <c:v>1</c:v>
                  </c:pt>
                  <c:pt idx="26">
                    <c:v>1</c:v>
                  </c:pt>
                  <c:pt idx="27">
                    <c:v>1</c:v>
                  </c:pt>
                  <c:pt idx="28">
                    <c:v>1</c:v>
                  </c:pt>
                  <c:pt idx="29">
                    <c:v>1</c:v>
                  </c:pt>
                  <c:pt idx="30">
                    <c:v>1</c:v>
                  </c:pt>
                  <c:pt idx="31">
                    <c:v>1</c:v>
                  </c:pt>
                  <c:pt idx="32">
                    <c:v>1</c:v>
                  </c:pt>
                  <c:pt idx="33">
                    <c:v>1</c:v>
                  </c:pt>
                  <c:pt idx="34">
                    <c:v>1</c:v>
                  </c:pt>
                  <c:pt idx="35">
                    <c:v>1</c:v>
                  </c:pt>
                  <c:pt idx="36">
                    <c:v>1</c:v>
                  </c:pt>
                  <c:pt idx="37">
                    <c:v>1</c:v>
                  </c:pt>
                  <c:pt idx="38">
                    <c:v>1</c:v>
                  </c:pt>
                  <c:pt idx="39">
                    <c:v>1</c:v>
                  </c:pt>
                  <c:pt idx="40">
                    <c:v>1</c:v>
                  </c:pt>
                  <c:pt idx="41">
                    <c:v>1</c:v>
                  </c:pt>
                  <c:pt idx="42">
                    <c:v>1</c:v>
                  </c:pt>
                  <c:pt idx="43">
                    <c:v>1</c:v>
                  </c:pt>
                  <c:pt idx="44">
                    <c:v>1</c:v>
                  </c:pt>
                  <c:pt idx="45">
                    <c:v>1</c:v>
                  </c:pt>
                  <c:pt idx="46">
                    <c:v>1</c:v>
                  </c:pt>
                  <c:pt idx="47">
                    <c:v>1</c:v>
                  </c:pt>
                  <c:pt idx="48">
                    <c:v>1</c:v>
                  </c:pt>
                  <c:pt idx="49">
                    <c:v>1</c:v>
                  </c:pt>
                  <c:pt idx="50">
                    <c:v>1</c:v>
                  </c:pt>
                  <c:pt idx="51">
                    <c:v>1</c:v>
                  </c:pt>
                  <c:pt idx="52">
                    <c:v>1</c:v>
                  </c:pt>
                  <c:pt idx="53">
                    <c:v>1</c:v>
                  </c:pt>
                  <c:pt idx="54">
                    <c:v>1</c:v>
                  </c:pt>
                  <c:pt idx="55">
                    <c:v>1</c:v>
                  </c:pt>
                  <c:pt idx="56">
                    <c:v>1</c:v>
                  </c:pt>
                  <c:pt idx="57">
                    <c:v>1</c:v>
                  </c:pt>
                  <c:pt idx="58">
                    <c:v>1</c:v>
                  </c:pt>
                  <c:pt idx="59">
                    <c:v>1</c:v>
                  </c:pt>
                  <c:pt idx="60">
                    <c:v>1</c:v>
                  </c:pt>
                  <c:pt idx="61">
                    <c:v>1</c:v>
                  </c:pt>
                  <c:pt idx="62">
                    <c:v>1</c:v>
                  </c:pt>
                  <c:pt idx="63">
                    <c:v>1</c:v>
                  </c:pt>
                  <c:pt idx="64">
                    <c:v>1</c:v>
                  </c:pt>
                  <c:pt idx="65">
                    <c:v>1</c:v>
                  </c:pt>
                  <c:pt idx="66">
                    <c:v>1</c:v>
                  </c:pt>
                  <c:pt idx="67">
                    <c:v>1</c:v>
                  </c:pt>
                  <c:pt idx="68">
                    <c:v>1</c:v>
                  </c:pt>
                  <c:pt idx="69">
                    <c:v>1</c:v>
                  </c:pt>
                  <c:pt idx="70">
                    <c:v>1</c:v>
                  </c:pt>
                  <c:pt idx="71">
                    <c:v>1</c:v>
                  </c:pt>
                  <c:pt idx="72">
                    <c:v>1</c:v>
                  </c:pt>
                  <c:pt idx="73">
                    <c:v>1</c:v>
                  </c:pt>
                  <c:pt idx="74">
                    <c:v>1</c:v>
                  </c:pt>
                  <c:pt idx="75">
                    <c:v>1</c:v>
                  </c:pt>
                  <c:pt idx="76">
                    <c:v>1</c:v>
                  </c:pt>
                  <c:pt idx="77">
                    <c:v>1</c:v>
                  </c:pt>
                  <c:pt idx="78">
                    <c:v>1</c:v>
                  </c:pt>
                  <c:pt idx="79">
                    <c:v>1</c:v>
                  </c:pt>
                  <c:pt idx="80">
                    <c:v>1</c:v>
                  </c:pt>
                  <c:pt idx="81">
                    <c:v>1</c:v>
                  </c:pt>
                  <c:pt idx="82">
                    <c:v>1</c:v>
                  </c:pt>
                  <c:pt idx="83">
                    <c:v>1</c:v>
                  </c:pt>
                  <c:pt idx="84">
                    <c:v>1</c:v>
                  </c:pt>
                  <c:pt idx="85">
                    <c:v>1</c:v>
                  </c:pt>
                  <c:pt idx="86">
                    <c:v>1</c:v>
                  </c:pt>
                  <c:pt idx="87">
                    <c:v>1</c:v>
                  </c:pt>
                  <c:pt idx="88">
                    <c:v>1</c:v>
                  </c:pt>
                  <c:pt idx="89">
                    <c:v>1</c:v>
                  </c:pt>
                  <c:pt idx="90">
                    <c:v>1</c:v>
                  </c:pt>
                  <c:pt idx="91">
                    <c:v>1</c:v>
                  </c:pt>
                  <c:pt idx="92">
                    <c:v>1</c:v>
                  </c:pt>
                  <c:pt idx="93">
                    <c:v>1</c:v>
                  </c:pt>
                </c:numCache>
              </c:numRef>
            </c:plus>
            <c:minus>
              <c:numRef>
                <c:f>'IP order set used'!$U$2:$U$95</c:f>
                <c:numCache>
                  <c:formatCode>General</c:formatCode>
                  <c:ptCount val="94"/>
                </c:numCache>
              </c:numRef>
            </c:minus>
            <c:spPr>
              <a:noFill/>
              <a:ln w="9525">
                <a:solidFill>
                  <a:sysClr val="windowText" lastClr="000000">
                    <a:lumMod val="50000"/>
                    <a:lumOff val="50000"/>
                  </a:sys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cust"/>
            <c:noEndCap val="1"/>
            <c:plus>
              <c:numRef>
                <c:f>'IP order set used'!$U$2:$U$95</c:f>
                <c:numCache>
                  <c:formatCode>General</c:formatCode>
                  <c:ptCount val="94"/>
                </c:numCache>
              </c:numRef>
            </c:plus>
            <c:minus>
              <c:numRef>
                <c:f>'IP order set used'!$T$2:$T$95</c:f>
                <c:numCache>
                  <c:formatCode>General</c:formatCode>
                  <c:ptCount val="94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</c:v>
                  </c:pt>
                  <c:pt idx="5">
                    <c:v>0</c:v>
                  </c:pt>
                  <c:pt idx="6">
                    <c:v>0.1013</c:v>
                  </c:pt>
                  <c:pt idx="7">
                    <c:v>-6.9999999999999197E-4</c:v>
                  </c:pt>
                  <c:pt idx="8">
                    <c:v>-2.76E-2</c:v>
                  </c:pt>
                  <c:pt idx="9">
                    <c:v>-2.5999999999999899E-3</c:v>
                  </c:pt>
                  <c:pt idx="10">
                    <c:v>-8.6000000000000104E-3</c:v>
                  </c:pt>
                  <c:pt idx="11">
                    <c:v>-6.0499999999999998E-2</c:v>
                  </c:pt>
                  <c:pt idx="12">
                    <c:v>-1.2999999999999999E-3</c:v>
                  </c:pt>
                  <c:pt idx="13">
                    <c:v>0</c:v>
                  </c:pt>
                  <c:pt idx="14">
                    <c:v>0</c:v>
                  </c:pt>
                  <c:pt idx="15">
                    <c:v>0</c:v>
                  </c:pt>
                  <c:pt idx="16">
                    <c:v>0</c:v>
                  </c:pt>
                  <c:pt idx="17">
                    <c:v>4.7800000000000002E-2</c:v>
                  </c:pt>
                  <c:pt idx="18">
                    <c:v>6.8199999999999997E-2</c:v>
                  </c:pt>
                  <c:pt idx="19">
                    <c:v>-2.9999999999999901E-3</c:v>
                  </c:pt>
                  <c:pt idx="20">
                    <c:v>0.4138</c:v>
                  </c:pt>
                  <c:pt idx="21">
                    <c:v>4.1300000000000003E-2</c:v>
                  </c:pt>
                  <c:pt idx="22">
                    <c:v>-1.6300000000000099E-2</c:v>
                  </c:pt>
                  <c:pt idx="23">
                    <c:v>-4.1500000000000002E-2</c:v>
                  </c:pt>
                  <c:pt idx="24">
                    <c:v>-4.0099999999999997E-2</c:v>
                  </c:pt>
                  <c:pt idx="25">
                    <c:v>-8.3600000000000105E-2</c:v>
                  </c:pt>
                  <c:pt idx="26">
                    <c:v>-1.6500000000000001E-2</c:v>
                  </c:pt>
                  <c:pt idx="27">
                    <c:v>0.21579999999999999</c:v>
                  </c:pt>
                  <c:pt idx="28">
                    <c:v>-5.2000000000000102E-2</c:v>
                  </c:pt>
                  <c:pt idx="29">
                    <c:v>6.4999999999999503E-3</c:v>
                  </c:pt>
                  <c:pt idx="30">
                    <c:v>6.6799999999999998E-2</c:v>
                  </c:pt>
                  <c:pt idx="31">
                    <c:v>9.3999999999999691E-3</c:v>
                  </c:pt>
                  <c:pt idx="32">
                    <c:v>4.8000000000000299E-3</c:v>
                  </c:pt>
                  <c:pt idx="33">
                    <c:v>-1.1199999999999899E-2</c:v>
                  </c:pt>
                  <c:pt idx="34">
                    <c:v>-2.5899999999999999E-2</c:v>
                  </c:pt>
                  <c:pt idx="35">
                    <c:v>-8.39999999999997E-3</c:v>
                  </c:pt>
                  <c:pt idx="36">
                    <c:v>-8.6300000000000002E-2</c:v>
                  </c:pt>
                  <c:pt idx="37">
                    <c:v>-7.5500000000000095E-2</c:v>
                  </c:pt>
                  <c:pt idx="38">
                    <c:v>-0.1109</c:v>
                  </c:pt>
                  <c:pt idx="39">
                    <c:v>0.2198</c:v>
                  </c:pt>
                  <c:pt idx="40">
                    <c:v>-6.0299999999999999E-2</c:v>
                  </c:pt>
                  <c:pt idx="41">
                    <c:v>0.23050000000000001</c:v>
                  </c:pt>
                  <c:pt idx="42">
                    <c:v>7.5900000000000106E-2</c:v>
                  </c:pt>
                  <c:pt idx="43">
                    <c:v>-6.4000000000000697E-3</c:v>
                  </c:pt>
                  <c:pt idx="44">
                    <c:v>9.2000000000001005E-3</c:v>
                  </c:pt>
                  <c:pt idx="45">
                    <c:v>-1.8600000000000099E-2</c:v>
                  </c:pt>
                  <c:pt idx="46">
                    <c:v>-2.2999999999999899E-2</c:v>
                  </c:pt>
                  <c:pt idx="47">
                    <c:v>-7.1900000000000103E-2</c:v>
                  </c:pt>
                  <c:pt idx="48">
                    <c:v>-9.4100000000000003E-2</c:v>
                  </c:pt>
                  <c:pt idx="49">
                    <c:v>-1.49E-2</c:v>
                  </c:pt>
                  <c:pt idx="50">
                    <c:v>-1.7299999999999999E-2</c:v>
                  </c:pt>
                  <c:pt idx="51">
                    <c:v>7.5999999999999998E-2</c:v>
                  </c:pt>
                  <c:pt idx="52">
                    <c:v>2.9100000000000001E-2</c:v>
                  </c:pt>
                  <c:pt idx="53">
                    <c:v>4.7399999999999998E-2</c:v>
                  </c:pt>
                  <c:pt idx="54">
                    <c:v>6.8699999999999997E-2</c:v>
                  </c:pt>
                  <c:pt idx="55">
                    <c:v>1.73000000000001E-2</c:v>
                  </c:pt>
                  <c:pt idx="56">
                    <c:v>-1.9699999999999999E-2</c:v>
                  </c:pt>
                  <c:pt idx="57">
                    <c:v>-1.6799999999999999E-2</c:v>
                  </c:pt>
                  <c:pt idx="58">
                    <c:v>-6.4999999999999503E-3</c:v>
                  </c:pt>
                  <c:pt idx="59">
                    <c:v>-2.4600000000000101E-2</c:v>
                  </c:pt>
                  <c:pt idx="60">
                    <c:v>-3.59999999999999E-2</c:v>
                  </c:pt>
                  <c:pt idx="61">
                    <c:v>-0.1027</c:v>
                  </c:pt>
                  <c:pt idx="62">
                    <c:v>-1.49E-2</c:v>
                  </c:pt>
                  <c:pt idx="63">
                    <c:v>0.14380000000000001</c:v>
                  </c:pt>
                  <c:pt idx="64">
                    <c:v>-8.5999999999999393E-3</c:v>
                  </c:pt>
                  <c:pt idx="65">
                    <c:v>0.1192</c:v>
                  </c:pt>
                  <c:pt idx="66">
                    <c:v>2.4600000000000101E-2</c:v>
                  </c:pt>
                  <c:pt idx="67">
                    <c:v>-8.0999999999999996E-3</c:v>
                  </c:pt>
                  <c:pt idx="68">
                    <c:v>-1.0500000000000001E-2</c:v>
                  </c:pt>
                  <c:pt idx="69">
                    <c:v>-8.6000000000000503E-3</c:v>
                  </c:pt>
                  <c:pt idx="70">
                    <c:v>-7.7000000000000401E-3</c:v>
                  </c:pt>
                  <c:pt idx="71">
                    <c:v>-3.9899999999999901E-2</c:v>
                  </c:pt>
                  <c:pt idx="72">
                    <c:v>-5.7900000000000097E-2</c:v>
                  </c:pt>
                  <c:pt idx="73">
                    <c:v>-7.1400000000000005E-2</c:v>
                  </c:pt>
                  <c:pt idx="74">
                    <c:v>0.1208</c:v>
                  </c:pt>
                  <c:pt idx="75">
                    <c:v>-0.74509999999999998</c:v>
                  </c:pt>
                  <c:pt idx="76">
                    <c:v>0</c:v>
                  </c:pt>
                  <c:pt idx="77">
                    <c:v>0</c:v>
                  </c:pt>
                  <c:pt idx="78">
                    <c:v>0</c:v>
                  </c:pt>
                  <c:pt idx="79">
                    <c:v>0</c:v>
                  </c:pt>
                  <c:pt idx="80">
                    <c:v>0</c:v>
                  </c:pt>
                  <c:pt idx="81">
                    <c:v>0</c:v>
                  </c:pt>
                  <c:pt idx="82">
                    <c:v>0</c:v>
                  </c:pt>
                  <c:pt idx="83">
                    <c:v>0</c:v>
                  </c:pt>
                  <c:pt idx="84">
                    <c:v>0</c:v>
                  </c:pt>
                  <c:pt idx="85">
                    <c:v>0</c:v>
                  </c:pt>
                  <c:pt idx="86">
                    <c:v>0</c:v>
                  </c:pt>
                  <c:pt idx="87">
                    <c:v>0</c:v>
                  </c:pt>
                  <c:pt idx="88">
                    <c:v>0</c:v>
                  </c:pt>
                  <c:pt idx="89">
                    <c:v>0</c:v>
                  </c:pt>
                  <c:pt idx="90">
                    <c:v>0</c:v>
                  </c:pt>
                  <c:pt idx="91">
                    <c:v>0</c:v>
                  </c:pt>
                  <c:pt idx="92">
                    <c:v>0</c:v>
                  </c:pt>
                  <c:pt idx="93">
                    <c:v>0</c:v>
                  </c:pt>
                </c:numCache>
              </c:numRef>
            </c:minus>
            <c:spPr>
              <a:noFill/>
              <a:ln w="9525">
                <a:solidFill>
                  <a:sysClr val="windowText" lastClr="000000">
                    <a:lumMod val="50000"/>
                    <a:lumOff val="50000"/>
                  </a:sysClr>
                </a:solidFill>
                <a:round/>
              </a:ln>
              <a:effectLst/>
            </c:spPr>
          </c:errBars>
          <c:xVal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'IP order set used'!$K$2:$K$76</c:f>
              <c:numCache>
                <c:formatCode>0.000</c:formatCode>
                <c:ptCount val="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0.1013</c:v>
                </c:pt>
                <c:pt idx="7">
                  <c:v>0.10059999999999999</c:v>
                </c:pt>
                <c:pt idx="8">
                  <c:v>7.2999999999999995E-2</c:v>
                </c:pt>
                <c:pt idx="9">
                  <c:v>7.0400000000000004E-2</c:v>
                </c:pt>
                <c:pt idx="10">
                  <c:v>6.1800000000000001E-2</c:v>
                </c:pt>
                <c:pt idx="11">
                  <c:v>1.2999999999999999E-3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4.7800000000000002E-2</c:v>
                </c:pt>
                <c:pt idx="18">
                  <c:v>0.11600000000000001</c:v>
                </c:pt>
                <c:pt idx="19">
                  <c:v>0.113</c:v>
                </c:pt>
                <c:pt idx="20">
                  <c:v>0.52680000000000005</c:v>
                </c:pt>
                <c:pt idx="21">
                  <c:v>0.56810000000000005</c:v>
                </c:pt>
                <c:pt idx="22">
                  <c:v>0.55179999999999996</c:v>
                </c:pt>
                <c:pt idx="23">
                  <c:v>0.51029999999999998</c:v>
                </c:pt>
                <c:pt idx="24">
                  <c:v>0.47020000000000001</c:v>
                </c:pt>
                <c:pt idx="25">
                  <c:v>0.3866</c:v>
                </c:pt>
                <c:pt idx="26">
                  <c:v>0.37009999999999998</c:v>
                </c:pt>
                <c:pt idx="27">
                  <c:v>0.58589999999999998</c:v>
                </c:pt>
                <c:pt idx="28">
                  <c:v>0.53390000000000004</c:v>
                </c:pt>
                <c:pt idx="29">
                  <c:v>0.54039999999999999</c:v>
                </c:pt>
                <c:pt idx="30">
                  <c:v>0.60719999999999996</c:v>
                </c:pt>
                <c:pt idx="31">
                  <c:v>0.61660000000000004</c:v>
                </c:pt>
                <c:pt idx="32">
                  <c:v>0.62139999999999995</c:v>
                </c:pt>
                <c:pt idx="33">
                  <c:v>0.61019999999999996</c:v>
                </c:pt>
                <c:pt idx="34">
                  <c:v>0.58430000000000004</c:v>
                </c:pt>
                <c:pt idx="35">
                  <c:v>0.57589999999999997</c:v>
                </c:pt>
                <c:pt idx="36">
                  <c:v>0.48959999999999998</c:v>
                </c:pt>
                <c:pt idx="37">
                  <c:v>0.41410000000000002</c:v>
                </c:pt>
                <c:pt idx="38">
                  <c:v>0.30320000000000003</c:v>
                </c:pt>
                <c:pt idx="39">
                  <c:v>0.52300000000000002</c:v>
                </c:pt>
                <c:pt idx="40">
                  <c:v>0.4627</c:v>
                </c:pt>
                <c:pt idx="41">
                  <c:v>0.69320000000000004</c:v>
                </c:pt>
                <c:pt idx="42">
                  <c:v>0.76910000000000001</c:v>
                </c:pt>
                <c:pt idx="43">
                  <c:v>0.76270000000000004</c:v>
                </c:pt>
                <c:pt idx="44">
                  <c:v>0.77190000000000003</c:v>
                </c:pt>
                <c:pt idx="45">
                  <c:v>0.75329999999999997</c:v>
                </c:pt>
                <c:pt idx="46">
                  <c:v>0.73029999999999995</c:v>
                </c:pt>
                <c:pt idx="47">
                  <c:v>0.65839999999999999</c:v>
                </c:pt>
                <c:pt idx="48">
                  <c:v>0.56430000000000002</c:v>
                </c:pt>
                <c:pt idx="49">
                  <c:v>0.5494</c:v>
                </c:pt>
                <c:pt idx="50">
                  <c:v>0.53210000000000002</c:v>
                </c:pt>
                <c:pt idx="51">
                  <c:v>0.60809999999999997</c:v>
                </c:pt>
                <c:pt idx="52">
                  <c:v>0.63719999999999999</c:v>
                </c:pt>
                <c:pt idx="53">
                  <c:v>0.68459999999999999</c:v>
                </c:pt>
                <c:pt idx="54">
                  <c:v>0.75329999999999997</c:v>
                </c:pt>
                <c:pt idx="55">
                  <c:v>0.77059999999999995</c:v>
                </c:pt>
                <c:pt idx="56">
                  <c:v>0.75090000000000001</c:v>
                </c:pt>
                <c:pt idx="57">
                  <c:v>0.73409999999999997</c:v>
                </c:pt>
                <c:pt idx="58">
                  <c:v>0.72760000000000002</c:v>
                </c:pt>
                <c:pt idx="59">
                  <c:v>0.70299999999999996</c:v>
                </c:pt>
                <c:pt idx="60">
                  <c:v>0.66700000000000004</c:v>
                </c:pt>
                <c:pt idx="61">
                  <c:v>0.56430000000000002</c:v>
                </c:pt>
                <c:pt idx="62">
                  <c:v>0.5494</c:v>
                </c:pt>
                <c:pt idx="63">
                  <c:v>0.69320000000000004</c:v>
                </c:pt>
                <c:pt idx="64">
                  <c:v>0.68459999999999999</c:v>
                </c:pt>
                <c:pt idx="65">
                  <c:v>0.80379999999999996</c:v>
                </c:pt>
                <c:pt idx="66">
                  <c:v>0.82840000000000003</c:v>
                </c:pt>
                <c:pt idx="67">
                  <c:v>0.82030000000000003</c:v>
                </c:pt>
                <c:pt idx="68">
                  <c:v>0.80979999999999996</c:v>
                </c:pt>
                <c:pt idx="69">
                  <c:v>0.80120000000000002</c:v>
                </c:pt>
                <c:pt idx="70">
                  <c:v>0.79349999999999998</c:v>
                </c:pt>
                <c:pt idx="71">
                  <c:v>0.75360000000000005</c:v>
                </c:pt>
                <c:pt idx="72">
                  <c:v>0.69569999999999999</c:v>
                </c:pt>
                <c:pt idx="73">
                  <c:v>0.62429999999999997</c:v>
                </c:pt>
                <c:pt idx="74">
                  <c:v>0.74509999999999998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6-A255-41E0-9617-4431B4AB5065}"/>
            </c:ext>
          </c:extLst>
        </c:ser>
        <c:ser>
          <c:idx val="8"/>
          <c:order val="8"/>
          <c:tx>
            <c:strRef>
              <c:f>'IP order set used'!$L$1</c:f>
              <c:strCache>
                <c:ptCount val="1"/>
                <c:pt idx="0">
                  <c:v>Goal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strRef>
              <c:f>'IP order set used'!$A$2:$A$76</c:f>
              <c:strCache>
                <c:ptCount val="75"/>
                <c:pt idx="0">
                  <c:v>2012-06</c:v>
                </c:pt>
                <c:pt idx="1">
                  <c:v>2012-07</c:v>
                </c:pt>
                <c:pt idx="2">
                  <c:v>2012-08</c:v>
                </c:pt>
                <c:pt idx="3">
                  <c:v>2012-09</c:v>
                </c:pt>
                <c:pt idx="4">
                  <c:v>2012-10</c:v>
                </c:pt>
                <c:pt idx="5">
                  <c:v>2012-11</c:v>
                </c:pt>
                <c:pt idx="6">
                  <c:v>2012-12</c:v>
                </c:pt>
                <c:pt idx="7">
                  <c:v>2013-01</c:v>
                </c:pt>
                <c:pt idx="8">
                  <c:v>2013-02</c:v>
                </c:pt>
                <c:pt idx="9">
                  <c:v>2013-03</c:v>
                </c:pt>
                <c:pt idx="10">
                  <c:v>2013-04</c:v>
                </c:pt>
                <c:pt idx="11">
                  <c:v>2013-05</c:v>
                </c:pt>
                <c:pt idx="12">
                  <c:v>2013-06</c:v>
                </c:pt>
                <c:pt idx="13">
                  <c:v>2013-07</c:v>
                </c:pt>
                <c:pt idx="14">
                  <c:v>2013-08</c:v>
                </c:pt>
                <c:pt idx="15">
                  <c:v>2013-09</c:v>
                </c:pt>
                <c:pt idx="16">
                  <c:v>2013-10</c:v>
                </c:pt>
                <c:pt idx="17">
                  <c:v>2013-11</c:v>
                </c:pt>
                <c:pt idx="18">
                  <c:v>2013-12</c:v>
                </c:pt>
                <c:pt idx="19">
                  <c:v>2014-01</c:v>
                </c:pt>
                <c:pt idx="20">
                  <c:v>2014-02</c:v>
                </c:pt>
                <c:pt idx="21">
                  <c:v>2014-03</c:v>
                </c:pt>
                <c:pt idx="22">
                  <c:v>2014-04</c:v>
                </c:pt>
                <c:pt idx="23">
                  <c:v>2014-05</c:v>
                </c:pt>
                <c:pt idx="24">
                  <c:v>2014-06</c:v>
                </c:pt>
                <c:pt idx="25">
                  <c:v>2014-07</c:v>
                </c:pt>
                <c:pt idx="26">
                  <c:v>2014-08</c:v>
                </c:pt>
                <c:pt idx="27">
                  <c:v>2014-09</c:v>
                </c:pt>
                <c:pt idx="28">
                  <c:v>2014-10</c:v>
                </c:pt>
                <c:pt idx="29">
                  <c:v>2014-11</c:v>
                </c:pt>
                <c:pt idx="30">
                  <c:v>2014-12</c:v>
                </c:pt>
                <c:pt idx="31">
                  <c:v>2015-01</c:v>
                </c:pt>
                <c:pt idx="32">
                  <c:v>2015-02</c:v>
                </c:pt>
                <c:pt idx="33">
                  <c:v>2015-03</c:v>
                </c:pt>
                <c:pt idx="34">
                  <c:v>2015-04</c:v>
                </c:pt>
                <c:pt idx="35">
                  <c:v>2015-05</c:v>
                </c:pt>
                <c:pt idx="36">
                  <c:v>2015-06</c:v>
                </c:pt>
                <c:pt idx="37">
                  <c:v>2015-07</c:v>
                </c:pt>
                <c:pt idx="38">
                  <c:v>2015-08</c:v>
                </c:pt>
                <c:pt idx="39">
                  <c:v>2015-09</c:v>
                </c:pt>
                <c:pt idx="40">
                  <c:v>2015-10</c:v>
                </c:pt>
                <c:pt idx="41">
                  <c:v>2015-11</c:v>
                </c:pt>
                <c:pt idx="42">
                  <c:v>2015-12</c:v>
                </c:pt>
                <c:pt idx="43">
                  <c:v>2016-01</c:v>
                </c:pt>
                <c:pt idx="44">
                  <c:v>2016-02</c:v>
                </c:pt>
                <c:pt idx="45">
                  <c:v>2016-03</c:v>
                </c:pt>
                <c:pt idx="46">
                  <c:v>2016-04</c:v>
                </c:pt>
                <c:pt idx="47">
                  <c:v>2016-05</c:v>
                </c:pt>
                <c:pt idx="48">
                  <c:v>2016-06</c:v>
                </c:pt>
                <c:pt idx="49">
                  <c:v>2016-07</c:v>
                </c:pt>
                <c:pt idx="50">
                  <c:v>2016-08</c:v>
                </c:pt>
                <c:pt idx="51">
                  <c:v>2016-09</c:v>
                </c:pt>
                <c:pt idx="52">
                  <c:v>2016-10</c:v>
                </c:pt>
                <c:pt idx="53">
                  <c:v>2016-11</c:v>
                </c:pt>
                <c:pt idx="54">
                  <c:v>2016-12</c:v>
                </c:pt>
                <c:pt idx="55">
                  <c:v>2017-01</c:v>
                </c:pt>
                <c:pt idx="56">
                  <c:v>2017-02</c:v>
                </c:pt>
                <c:pt idx="57">
                  <c:v>2017-03</c:v>
                </c:pt>
                <c:pt idx="58">
                  <c:v>2017-04</c:v>
                </c:pt>
                <c:pt idx="59">
                  <c:v>2017-05</c:v>
                </c:pt>
                <c:pt idx="60">
                  <c:v>2017-06</c:v>
                </c:pt>
                <c:pt idx="61">
                  <c:v>2017-07</c:v>
                </c:pt>
                <c:pt idx="62">
                  <c:v>2017-08</c:v>
                </c:pt>
                <c:pt idx="63">
                  <c:v>2017-09</c:v>
                </c:pt>
                <c:pt idx="64">
                  <c:v>2017-10</c:v>
                </c:pt>
                <c:pt idx="65">
                  <c:v>2017-11</c:v>
                </c:pt>
                <c:pt idx="66">
                  <c:v>2017-12</c:v>
                </c:pt>
                <c:pt idx="67">
                  <c:v>2018-01</c:v>
                </c:pt>
                <c:pt idx="68">
                  <c:v>2018-02</c:v>
                </c:pt>
                <c:pt idx="69">
                  <c:v>2018-03</c:v>
                </c:pt>
                <c:pt idx="70">
                  <c:v>2018-04</c:v>
                </c:pt>
                <c:pt idx="71">
                  <c:v>2018-05</c:v>
                </c:pt>
                <c:pt idx="72">
                  <c:v>2018-06</c:v>
                </c:pt>
                <c:pt idx="73">
                  <c:v>2018-07</c:v>
                </c:pt>
                <c:pt idx="74">
                  <c:v>2018-08</c:v>
                </c:pt>
              </c:strCache>
            </c:strRef>
          </c:xVal>
          <c:yVal>
            <c:numRef>
              <c:f>'IP order set used'!$L$2:$L$76</c:f>
              <c:numCache>
                <c:formatCode>0.000</c:formatCode>
                <c:ptCount val="75"/>
                <c:pt idx="0">
                  <c:v>0.8</c:v>
                </c:pt>
                <c:pt idx="1">
                  <c:v>0.8</c:v>
                </c:pt>
                <c:pt idx="2">
                  <c:v>0.8</c:v>
                </c:pt>
                <c:pt idx="3">
                  <c:v>0.8</c:v>
                </c:pt>
                <c:pt idx="4">
                  <c:v>0.8</c:v>
                </c:pt>
                <c:pt idx="5">
                  <c:v>0.8</c:v>
                </c:pt>
                <c:pt idx="6">
                  <c:v>0.8</c:v>
                </c:pt>
                <c:pt idx="7">
                  <c:v>0.8</c:v>
                </c:pt>
                <c:pt idx="8">
                  <c:v>0.8</c:v>
                </c:pt>
                <c:pt idx="9">
                  <c:v>0.8</c:v>
                </c:pt>
                <c:pt idx="10">
                  <c:v>0.8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0.8</c:v>
                </c:pt>
                <c:pt idx="15">
                  <c:v>0.8</c:v>
                </c:pt>
                <c:pt idx="16">
                  <c:v>0.8</c:v>
                </c:pt>
                <c:pt idx="17">
                  <c:v>0.8</c:v>
                </c:pt>
                <c:pt idx="18">
                  <c:v>0.8</c:v>
                </c:pt>
                <c:pt idx="19">
                  <c:v>0.8</c:v>
                </c:pt>
                <c:pt idx="20">
                  <c:v>0.8</c:v>
                </c:pt>
                <c:pt idx="21">
                  <c:v>0.8</c:v>
                </c:pt>
                <c:pt idx="22">
                  <c:v>0.8</c:v>
                </c:pt>
                <c:pt idx="23">
                  <c:v>0.8</c:v>
                </c:pt>
                <c:pt idx="24">
                  <c:v>0.8</c:v>
                </c:pt>
                <c:pt idx="25">
                  <c:v>0.8</c:v>
                </c:pt>
                <c:pt idx="26">
                  <c:v>0.8</c:v>
                </c:pt>
                <c:pt idx="27">
                  <c:v>0.8</c:v>
                </c:pt>
                <c:pt idx="28">
                  <c:v>0.8</c:v>
                </c:pt>
                <c:pt idx="29">
                  <c:v>0.8</c:v>
                </c:pt>
                <c:pt idx="30">
                  <c:v>0.8</c:v>
                </c:pt>
                <c:pt idx="31">
                  <c:v>0.8</c:v>
                </c:pt>
                <c:pt idx="32">
                  <c:v>0.8</c:v>
                </c:pt>
                <c:pt idx="33">
                  <c:v>0.8</c:v>
                </c:pt>
                <c:pt idx="34">
                  <c:v>0.8</c:v>
                </c:pt>
                <c:pt idx="35">
                  <c:v>0.8</c:v>
                </c:pt>
                <c:pt idx="36">
                  <c:v>0.8</c:v>
                </c:pt>
                <c:pt idx="37">
                  <c:v>0.8</c:v>
                </c:pt>
                <c:pt idx="38">
                  <c:v>0.8</c:v>
                </c:pt>
                <c:pt idx="39">
                  <c:v>0.8</c:v>
                </c:pt>
                <c:pt idx="40">
                  <c:v>0.8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0.8</c:v>
                </c:pt>
                <c:pt idx="51">
                  <c:v>0.8</c:v>
                </c:pt>
                <c:pt idx="52">
                  <c:v>0.8</c:v>
                </c:pt>
                <c:pt idx="53">
                  <c:v>0.8</c:v>
                </c:pt>
                <c:pt idx="54">
                  <c:v>0.8</c:v>
                </c:pt>
                <c:pt idx="55">
                  <c:v>0.8</c:v>
                </c:pt>
                <c:pt idx="56">
                  <c:v>0.8</c:v>
                </c:pt>
                <c:pt idx="57">
                  <c:v>0.8</c:v>
                </c:pt>
                <c:pt idx="58">
                  <c:v>0.8</c:v>
                </c:pt>
                <c:pt idx="59">
                  <c:v>0.8</c:v>
                </c:pt>
                <c:pt idx="60">
                  <c:v>0.8</c:v>
                </c:pt>
                <c:pt idx="61">
                  <c:v>0.8</c:v>
                </c:pt>
                <c:pt idx="62">
                  <c:v>0.8</c:v>
                </c:pt>
                <c:pt idx="63">
                  <c:v>0.8</c:v>
                </c:pt>
                <c:pt idx="64">
                  <c:v>0.8</c:v>
                </c:pt>
                <c:pt idx="65">
                  <c:v>0.8</c:v>
                </c:pt>
                <c:pt idx="66">
                  <c:v>0.8</c:v>
                </c:pt>
                <c:pt idx="67">
                  <c:v>0.8</c:v>
                </c:pt>
                <c:pt idx="68">
                  <c:v>0.8</c:v>
                </c:pt>
                <c:pt idx="69">
                  <c:v>0.8</c:v>
                </c:pt>
                <c:pt idx="70">
                  <c:v>0.8</c:v>
                </c:pt>
                <c:pt idx="71">
                  <c:v>0.8</c:v>
                </c:pt>
                <c:pt idx="72">
                  <c:v>0.8</c:v>
                </c:pt>
                <c:pt idx="73">
                  <c:v>0.8</c:v>
                </c:pt>
                <c:pt idx="74">
                  <c:v>0.8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47-A255-41E0-9617-4431B4AB5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358224"/>
        <c:axId val="622357832"/>
      </c:scatterChart>
      <c:catAx>
        <c:axId val="62235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357440"/>
        <c:crosses val="autoZero"/>
        <c:auto val="0"/>
        <c:lblAlgn val="ctr"/>
        <c:lblOffset val="100"/>
        <c:tickLblSkip val="6"/>
        <c:tickMarkSkip val="1"/>
        <c:noMultiLvlLbl val="0"/>
      </c:catAx>
      <c:valAx>
        <c:axId val="62235744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Order set used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357048"/>
        <c:crosses val="autoZero"/>
        <c:crossBetween val="between"/>
        <c:majorUnit val="0.25"/>
      </c:valAx>
      <c:valAx>
        <c:axId val="622357832"/>
        <c:scaling>
          <c:orientation val="minMax"/>
        </c:scaling>
        <c:delete val="1"/>
        <c:axPos val="r"/>
        <c:numFmt formatCode="0.000" sourceLinked="1"/>
        <c:majorTickMark val="none"/>
        <c:minorTickMark val="none"/>
        <c:tickLblPos val="nextTo"/>
        <c:crossAx val="622358224"/>
        <c:crosses val="max"/>
        <c:crossBetween val="midCat"/>
      </c:valAx>
      <c:valAx>
        <c:axId val="622358224"/>
        <c:scaling>
          <c:orientation val="minMax"/>
          <c:max val="76"/>
          <c:min val="1"/>
        </c:scaling>
        <c:delete val="0"/>
        <c:axPos val="t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357832"/>
        <c:crosses val="max"/>
        <c:crossBetween val="midCat"/>
      </c:valAx>
      <c:spPr>
        <a:noFill/>
        <a:ln>
          <a:noFill/>
        </a:ln>
        <a:effectLst/>
      </c:spPr>
    </c:plotArea>
    <c:plotVisOnly val="0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A63BE-3EA4-4A0F-8738-012E76651BA7}" type="doc">
      <dgm:prSet loTypeId="urn:microsoft.com/office/officeart/2005/8/layout/venn1" loCatId="relationship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D963349-BC60-4D9F-A653-2053E2D00DF0}">
      <dgm:prSet phldrT="[Text]" custT="1"/>
      <dgm:spPr/>
      <dgm:t>
        <a:bodyPr/>
        <a:lstStyle/>
        <a:p>
          <a:r>
            <a:rPr lang="en-US" sz="1600" b="1" dirty="0"/>
            <a:t>ED Order Set </a:t>
          </a:r>
        </a:p>
      </dgm:t>
    </dgm:pt>
    <dgm:pt modelId="{630EC35E-BF11-4D44-AD4F-1624E51B182C}" type="parTrans" cxnId="{78830F36-C3FE-4B41-9FC0-AB4417002251}">
      <dgm:prSet/>
      <dgm:spPr/>
      <dgm:t>
        <a:bodyPr/>
        <a:lstStyle/>
        <a:p>
          <a:endParaRPr lang="en-US"/>
        </a:p>
      </dgm:t>
    </dgm:pt>
    <dgm:pt modelId="{E57E3AD9-AE2A-4FF7-A254-2DFA46ED4804}" type="sibTrans" cxnId="{78830F36-C3FE-4B41-9FC0-AB4417002251}">
      <dgm:prSet/>
      <dgm:spPr/>
      <dgm:t>
        <a:bodyPr/>
        <a:lstStyle/>
        <a:p>
          <a:endParaRPr lang="en-US"/>
        </a:p>
      </dgm:t>
    </dgm:pt>
    <dgm:pt modelId="{1A49B9FB-A62E-42BC-B575-95A27731A3B6}">
      <dgm:prSet phldrT="[Text]" custT="1"/>
      <dgm:spPr/>
      <dgm:t>
        <a:bodyPr/>
        <a:lstStyle/>
        <a:p>
          <a:r>
            <a:rPr lang="en-US" sz="1600" b="1" dirty="0"/>
            <a:t>Inpatient &amp; Observation Unit Care Pathway</a:t>
          </a:r>
          <a:endParaRPr lang="en-US" sz="1600" dirty="0"/>
        </a:p>
      </dgm:t>
    </dgm:pt>
    <dgm:pt modelId="{66DEDEE0-3DE3-49A1-AE0E-BC355744EF50}" type="parTrans" cxnId="{34AC9B33-978B-48C4-8285-B304517117BD}">
      <dgm:prSet/>
      <dgm:spPr/>
      <dgm:t>
        <a:bodyPr/>
        <a:lstStyle/>
        <a:p>
          <a:endParaRPr lang="en-US"/>
        </a:p>
      </dgm:t>
    </dgm:pt>
    <dgm:pt modelId="{91B9D7FC-2C79-4FB1-B09A-51B57A1B8D45}" type="sibTrans" cxnId="{34AC9B33-978B-48C4-8285-B304517117BD}">
      <dgm:prSet/>
      <dgm:spPr/>
      <dgm:t>
        <a:bodyPr/>
        <a:lstStyle/>
        <a:p>
          <a:endParaRPr lang="en-US"/>
        </a:p>
      </dgm:t>
    </dgm:pt>
    <dgm:pt modelId="{2542A34E-A922-46B9-949C-657D584A6F49}">
      <dgm:prSet phldrT="[Text]" custT="1"/>
      <dgm:spPr/>
      <dgm:t>
        <a:bodyPr/>
        <a:lstStyle/>
        <a:p>
          <a:r>
            <a:rPr lang="en-US" sz="1600" b="1" dirty="0"/>
            <a:t>Provider Note Standardization </a:t>
          </a:r>
        </a:p>
      </dgm:t>
    </dgm:pt>
    <dgm:pt modelId="{71515168-8907-4CFF-A272-4BD4419206AA}" type="parTrans" cxnId="{464667B6-30A8-4390-8A64-F5D98472946B}">
      <dgm:prSet/>
      <dgm:spPr/>
      <dgm:t>
        <a:bodyPr/>
        <a:lstStyle/>
        <a:p>
          <a:endParaRPr lang="en-US"/>
        </a:p>
      </dgm:t>
    </dgm:pt>
    <dgm:pt modelId="{7C549938-1CE6-47E0-AD46-DB3DB40E5B7B}" type="sibTrans" cxnId="{464667B6-30A8-4390-8A64-F5D98472946B}">
      <dgm:prSet/>
      <dgm:spPr/>
      <dgm:t>
        <a:bodyPr/>
        <a:lstStyle/>
        <a:p>
          <a:endParaRPr lang="en-US"/>
        </a:p>
      </dgm:t>
    </dgm:pt>
    <dgm:pt modelId="{0FFB8D83-B882-4BF6-8BF7-2811152F4110}">
      <dgm:prSet phldrT="[Text]" custT="1"/>
      <dgm:spPr/>
      <dgm:t>
        <a:bodyPr/>
        <a:lstStyle/>
        <a:p>
          <a:r>
            <a:rPr lang="en-US" sz="1600" b="1" dirty="0"/>
            <a:t>Patient &amp; Family Education </a:t>
          </a:r>
        </a:p>
      </dgm:t>
    </dgm:pt>
    <dgm:pt modelId="{9C9918AC-2F88-4EEB-AEC4-C6CACAECF9D9}" type="parTrans" cxnId="{F754A2D6-0A11-471D-A022-0BD4EE77EE39}">
      <dgm:prSet/>
      <dgm:spPr/>
      <dgm:t>
        <a:bodyPr/>
        <a:lstStyle/>
        <a:p>
          <a:endParaRPr lang="en-US"/>
        </a:p>
      </dgm:t>
    </dgm:pt>
    <dgm:pt modelId="{BD066656-1160-4235-A5BA-6EAE2CEF7EA7}" type="sibTrans" cxnId="{F754A2D6-0A11-471D-A022-0BD4EE77EE39}">
      <dgm:prSet/>
      <dgm:spPr/>
      <dgm:t>
        <a:bodyPr/>
        <a:lstStyle/>
        <a:p>
          <a:endParaRPr lang="en-US"/>
        </a:p>
      </dgm:t>
    </dgm:pt>
    <dgm:pt modelId="{A0D88877-C00C-4B49-A909-A93BD2529581}">
      <dgm:prSet phldrT="[Text]" custT="1"/>
      <dgm:spPr/>
      <dgm:t>
        <a:bodyPr/>
        <a:lstStyle/>
        <a:p>
          <a:pPr algn="ctr"/>
          <a:r>
            <a:rPr lang="en-US" sz="1600" b="1" dirty="0"/>
            <a:t>IP/OU Order Set </a:t>
          </a:r>
          <a:endParaRPr lang="en-US" sz="1600" dirty="0"/>
        </a:p>
      </dgm:t>
    </dgm:pt>
    <dgm:pt modelId="{DD6092E1-4730-4ECD-8B35-DE556951B8E8}" type="parTrans" cxnId="{B587D0A8-E5A3-4302-99CE-37045F68BC12}">
      <dgm:prSet/>
      <dgm:spPr/>
      <dgm:t>
        <a:bodyPr/>
        <a:lstStyle/>
        <a:p>
          <a:endParaRPr lang="en-US"/>
        </a:p>
      </dgm:t>
    </dgm:pt>
    <dgm:pt modelId="{21C02506-8236-477A-8E9D-48131AF169D3}" type="sibTrans" cxnId="{B587D0A8-E5A3-4302-99CE-37045F68BC12}">
      <dgm:prSet/>
      <dgm:spPr/>
      <dgm:t>
        <a:bodyPr/>
        <a:lstStyle/>
        <a:p>
          <a:endParaRPr lang="en-US"/>
        </a:p>
      </dgm:t>
    </dgm:pt>
    <dgm:pt modelId="{BF7861C6-BE78-420F-B3BC-3E11A1EC95B2}">
      <dgm:prSet phldrT="[Text]" custT="1"/>
      <dgm:spPr/>
      <dgm:t>
        <a:bodyPr/>
        <a:lstStyle/>
        <a:p>
          <a:r>
            <a:rPr lang="en-US" sz="1600" b="1" dirty="0"/>
            <a:t>Emergency Department  Care Pathway </a:t>
          </a:r>
        </a:p>
      </dgm:t>
    </dgm:pt>
    <dgm:pt modelId="{4783AF76-5F64-485E-84CC-1CBA7AE8F357}" type="sibTrans" cxnId="{884A7510-9181-4657-9BBF-8B39903BAE82}">
      <dgm:prSet/>
      <dgm:spPr/>
      <dgm:t>
        <a:bodyPr/>
        <a:lstStyle/>
        <a:p>
          <a:endParaRPr lang="en-US"/>
        </a:p>
      </dgm:t>
    </dgm:pt>
    <dgm:pt modelId="{ECB2D693-17C0-46C1-91E4-6F3B021718FA}" type="parTrans" cxnId="{884A7510-9181-4657-9BBF-8B39903BAE82}">
      <dgm:prSet/>
      <dgm:spPr/>
      <dgm:t>
        <a:bodyPr/>
        <a:lstStyle/>
        <a:p>
          <a:endParaRPr lang="en-US"/>
        </a:p>
      </dgm:t>
    </dgm:pt>
    <dgm:pt modelId="{AA6A5727-6770-4AD3-A882-3915B054E728}">
      <dgm:prSet phldrT="[Text]" custT="1"/>
      <dgm:spPr/>
      <dgm:t>
        <a:bodyPr/>
        <a:lstStyle/>
        <a:p>
          <a:r>
            <a:rPr lang="en-US" sz="1600" b="1" dirty="0"/>
            <a:t>Nursing &amp; Respiratory Therapy Documentation Fields </a:t>
          </a:r>
        </a:p>
      </dgm:t>
    </dgm:pt>
    <dgm:pt modelId="{90F87B78-1189-4C88-A29E-66E51E3AAB7C}" type="parTrans" cxnId="{06511FBC-B96C-4415-830E-478552204802}">
      <dgm:prSet/>
      <dgm:spPr/>
      <dgm:t>
        <a:bodyPr/>
        <a:lstStyle/>
        <a:p>
          <a:endParaRPr lang="en-US"/>
        </a:p>
      </dgm:t>
    </dgm:pt>
    <dgm:pt modelId="{EFE225E4-DAD2-4A33-BAFB-F93BE3B59D84}" type="sibTrans" cxnId="{06511FBC-B96C-4415-830E-478552204802}">
      <dgm:prSet/>
      <dgm:spPr/>
      <dgm:t>
        <a:bodyPr/>
        <a:lstStyle/>
        <a:p>
          <a:endParaRPr lang="en-US"/>
        </a:p>
      </dgm:t>
    </dgm:pt>
    <dgm:pt modelId="{E217FEBB-3AD6-4588-94E5-7A6E8012ABB8}" type="pres">
      <dgm:prSet presAssocID="{B99A63BE-3EA4-4A0F-8738-012E76651BA7}" presName="compositeShape" presStyleCnt="0">
        <dgm:presLayoutVars>
          <dgm:chMax val="7"/>
          <dgm:dir/>
          <dgm:resizeHandles val="exact"/>
        </dgm:presLayoutVars>
      </dgm:prSet>
      <dgm:spPr/>
    </dgm:pt>
    <dgm:pt modelId="{EE0ABE5E-2944-4EDA-B449-2B9CECB58C4B}" type="pres">
      <dgm:prSet presAssocID="{8D963349-BC60-4D9F-A653-2053E2D00DF0}" presName="circ1" presStyleLbl="vennNode1" presStyleIdx="0" presStyleCnt="7"/>
      <dgm:spPr/>
    </dgm:pt>
    <dgm:pt modelId="{487B410F-4A9C-49A1-8057-42FC09C68061}" type="pres">
      <dgm:prSet presAssocID="{8D963349-BC60-4D9F-A653-2053E2D00D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1A5542-BF62-44D2-A68F-AFFDCDD65128}" type="pres">
      <dgm:prSet presAssocID="{A0D88877-C00C-4B49-A909-A93BD2529581}" presName="circ2" presStyleLbl="vennNode1" presStyleIdx="1" presStyleCnt="7"/>
      <dgm:spPr/>
    </dgm:pt>
    <dgm:pt modelId="{20F77ED3-9AB5-4C80-BA38-C15A9B37DA6D}" type="pres">
      <dgm:prSet presAssocID="{A0D88877-C00C-4B49-A909-A93BD252958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4D8625A-E478-4424-871A-A2771BAE4DFF}" type="pres">
      <dgm:prSet presAssocID="{BF7861C6-BE78-420F-B3BC-3E11A1EC95B2}" presName="circ3" presStyleLbl="vennNode1" presStyleIdx="2" presStyleCnt="7"/>
      <dgm:spPr/>
    </dgm:pt>
    <dgm:pt modelId="{6B7D7067-D9B1-4CC5-8BD2-4330D854846D}" type="pres">
      <dgm:prSet presAssocID="{BF7861C6-BE78-420F-B3BC-3E11A1EC95B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ABAE779-A9A2-4FB3-8306-6F3452169DB6}" type="pres">
      <dgm:prSet presAssocID="{1A49B9FB-A62E-42BC-B575-95A27731A3B6}" presName="circ4" presStyleLbl="vennNode1" presStyleIdx="3" presStyleCnt="7"/>
      <dgm:spPr/>
    </dgm:pt>
    <dgm:pt modelId="{0CFBF711-76FF-4EBF-8CF5-09FEF2EE70F6}" type="pres">
      <dgm:prSet presAssocID="{1A49B9FB-A62E-42BC-B575-95A27731A3B6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A91FC4-28F6-4AA3-B75A-0E2D45F07F54}" type="pres">
      <dgm:prSet presAssocID="{2542A34E-A922-46B9-949C-657D584A6F49}" presName="circ5" presStyleLbl="vennNode1" presStyleIdx="4" presStyleCnt="7"/>
      <dgm:spPr/>
    </dgm:pt>
    <dgm:pt modelId="{30487078-B838-4175-A7A2-86271AA21482}" type="pres">
      <dgm:prSet presAssocID="{2542A34E-A922-46B9-949C-657D584A6F49}" presName="circ5Tx" presStyleLbl="revTx" presStyleIdx="0" presStyleCnt="0" custScaleX="117561">
        <dgm:presLayoutVars>
          <dgm:chMax val="0"/>
          <dgm:chPref val="0"/>
          <dgm:bulletEnabled val="1"/>
        </dgm:presLayoutVars>
      </dgm:prSet>
      <dgm:spPr/>
    </dgm:pt>
    <dgm:pt modelId="{C36A2EC0-1C80-459D-B14F-C55B29B9B958}" type="pres">
      <dgm:prSet presAssocID="{AA6A5727-6770-4AD3-A882-3915B054E728}" presName="circ6" presStyleLbl="vennNode1" presStyleIdx="5" presStyleCnt="7"/>
      <dgm:spPr/>
    </dgm:pt>
    <dgm:pt modelId="{D128DCBE-B02B-4322-8BCC-4F623DA6AB0D}" type="pres">
      <dgm:prSet presAssocID="{AA6A5727-6770-4AD3-A882-3915B054E72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27FEDF-A928-45E6-9A72-CA7E5033BD46}" type="pres">
      <dgm:prSet presAssocID="{0FFB8D83-B882-4BF6-8BF7-2811152F4110}" presName="circ7" presStyleLbl="vennNode1" presStyleIdx="6" presStyleCnt="7" custLinFactNeighborX="4459" custLinFactNeighborY="617"/>
      <dgm:spPr/>
    </dgm:pt>
    <dgm:pt modelId="{BD05966F-1520-4EB7-968B-F40246282293}" type="pres">
      <dgm:prSet presAssocID="{0FFB8D83-B882-4BF6-8BF7-2811152F4110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84A7510-9181-4657-9BBF-8B39903BAE82}" srcId="{B99A63BE-3EA4-4A0F-8738-012E76651BA7}" destId="{BF7861C6-BE78-420F-B3BC-3E11A1EC95B2}" srcOrd="2" destOrd="0" parTransId="{ECB2D693-17C0-46C1-91E4-6F3B021718FA}" sibTransId="{4783AF76-5F64-485E-84CC-1CBA7AE8F357}"/>
    <dgm:cxn modelId="{34AC9B33-978B-48C4-8285-B304517117BD}" srcId="{B99A63BE-3EA4-4A0F-8738-012E76651BA7}" destId="{1A49B9FB-A62E-42BC-B575-95A27731A3B6}" srcOrd="3" destOrd="0" parTransId="{66DEDEE0-3DE3-49A1-AE0E-BC355744EF50}" sibTransId="{91B9D7FC-2C79-4FB1-B09A-51B57A1B8D45}"/>
    <dgm:cxn modelId="{78830F36-C3FE-4B41-9FC0-AB4417002251}" srcId="{B99A63BE-3EA4-4A0F-8738-012E76651BA7}" destId="{8D963349-BC60-4D9F-A653-2053E2D00DF0}" srcOrd="0" destOrd="0" parTransId="{630EC35E-BF11-4D44-AD4F-1624E51B182C}" sibTransId="{E57E3AD9-AE2A-4FF7-A254-2DFA46ED4804}"/>
    <dgm:cxn modelId="{AEC6A787-294E-4133-A6E7-E0730BEA99F6}" type="presOf" srcId="{A0D88877-C00C-4B49-A909-A93BD2529581}" destId="{20F77ED3-9AB5-4C80-BA38-C15A9B37DA6D}" srcOrd="0" destOrd="0" presId="urn:microsoft.com/office/officeart/2005/8/layout/venn1"/>
    <dgm:cxn modelId="{13C4708B-1640-4958-ABFE-9BFDF155C99F}" type="presOf" srcId="{2542A34E-A922-46B9-949C-657D584A6F49}" destId="{30487078-B838-4175-A7A2-86271AA21482}" srcOrd="0" destOrd="0" presId="urn:microsoft.com/office/officeart/2005/8/layout/venn1"/>
    <dgm:cxn modelId="{7AD9409C-6632-4C23-9679-127B374BF8C1}" type="presOf" srcId="{AA6A5727-6770-4AD3-A882-3915B054E728}" destId="{D128DCBE-B02B-4322-8BCC-4F623DA6AB0D}" srcOrd="0" destOrd="0" presId="urn:microsoft.com/office/officeart/2005/8/layout/venn1"/>
    <dgm:cxn modelId="{D0D1B09F-ABD7-4EDA-8288-0E17DA63680A}" type="presOf" srcId="{0FFB8D83-B882-4BF6-8BF7-2811152F4110}" destId="{BD05966F-1520-4EB7-968B-F40246282293}" srcOrd="0" destOrd="0" presId="urn:microsoft.com/office/officeart/2005/8/layout/venn1"/>
    <dgm:cxn modelId="{52ABDCA6-8542-46EA-BB13-297BFE44E086}" type="presOf" srcId="{8D963349-BC60-4D9F-A653-2053E2D00DF0}" destId="{487B410F-4A9C-49A1-8057-42FC09C68061}" srcOrd="0" destOrd="0" presId="urn:microsoft.com/office/officeart/2005/8/layout/venn1"/>
    <dgm:cxn modelId="{B587D0A8-E5A3-4302-99CE-37045F68BC12}" srcId="{B99A63BE-3EA4-4A0F-8738-012E76651BA7}" destId="{A0D88877-C00C-4B49-A909-A93BD2529581}" srcOrd="1" destOrd="0" parTransId="{DD6092E1-4730-4ECD-8B35-DE556951B8E8}" sibTransId="{21C02506-8236-477A-8E9D-48131AF169D3}"/>
    <dgm:cxn modelId="{C6A793AD-215D-4CF7-82A6-4D4224B0E8AB}" type="presOf" srcId="{B99A63BE-3EA4-4A0F-8738-012E76651BA7}" destId="{E217FEBB-3AD6-4588-94E5-7A6E8012ABB8}" srcOrd="0" destOrd="0" presId="urn:microsoft.com/office/officeart/2005/8/layout/venn1"/>
    <dgm:cxn modelId="{464667B6-30A8-4390-8A64-F5D98472946B}" srcId="{B99A63BE-3EA4-4A0F-8738-012E76651BA7}" destId="{2542A34E-A922-46B9-949C-657D584A6F49}" srcOrd="4" destOrd="0" parTransId="{71515168-8907-4CFF-A272-4BD4419206AA}" sibTransId="{7C549938-1CE6-47E0-AD46-DB3DB40E5B7B}"/>
    <dgm:cxn modelId="{06511FBC-B96C-4415-830E-478552204802}" srcId="{B99A63BE-3EA4-4A0F-8738-012E76651BA7}" destId="{AA6A5727-6770-4AD3-A882-3915B054E728}" srcOrd="5" destOrd="0" parTransId="{90F87B78-1189-4C88-A29E-66E51E3AAB7C}" sibTransId="{EFE225E4-DAD2-4A33-BAFB-F93BE3B59D84}"/>
    <dgm:cxn modelId="{0D58F2C2-DD48-47D3-9288-F64497E273CC}" type="presOf" srcId="{BF7861C6-BE78-420F-B3BC-3E11A1EC95B2}" destId="{6B7D7067-D9B1-4CC5-8BD2-4330D854846D}" srcOrd="0" destOrd="0" presId="urn:microsoft.com/office/officeart/2005/8/layout/venn1"/>
    <dgm:cxn modelId="{E70B3BCF-C607-4284-A881-2A99EDAD4D82}" type="presOf" srcId="{1A49B9FB-A62E-42BC-B575-95A27731A3B6}" destId="{0CFBF711-76FF-4EBF-8CF5-09FEF2EE70F6}" srcOrd="0" destOrd="0" presId="urn:microsoft.com/office/officeart/2005/8/layout/venn1"/>
    <dgm:cxn modelId="{F754A2D6-0A11-471D-A022-0BD4EE77EE39}" srcId="{B99A63BE-3EA4-4A0F-8738-012E76651BA7}" destId="{0FFB8D83-B882-4BF6-8BF7-2811152F4110}" srcOrd="6" destOrd="0" parTransId="{9C9918AC-2F88-4EEB-AEC4-C6CACAECF9D9}" sibTransId="{BD066656-1160-4235-A5BA-6EAE2CEF7EA7}"/>
    <dgm:cxn modelId="{AC7CFCD8-F5B9-4750-900B-1250B2931EA5}" type="presParOf" srcId="{E217FEBB-3AD6-4588-94E5-7A6E8012ABB8}" destId="{EE0ABE5E-2944-4EDA-B449-2B9CECB58C4B}" srcOrd="0" destOrd="0" presId="urn:microsoft.com/office/officeart/2005/8/layout/venn1"/>
    <dgm:cxn modelId="{45757E77-77C4-4422-A59D-0C94803B5F55}" type="presParOf" srcId="{E217FEBB-3AD6-4588-94E5-7A6E8012ABB8}" destId="{487B410F-4A9C-49A1-8057-42FC09C68061}" srcOrd="1" destOrd="0" presId="urn:microsoft.com/office/officeart/2005/8/layout/venn1"/>
    <dgm:cxn modelId="{89663534-BD03-4B25-AC5B-45B6F26DB6D8}" type="presParOf" srcId="{E217FEBB-3AD6-4588-94E5-7A6E8012ABB8}" destId="{261A5542-BF62-44D2-A68F-AFFDCDD65128}" srcOrd="2" destOrd="0" presId="urn:microsoft.com/office/officeart/2005/8/layout/venn1"/>
    <dgm:cxn modelId="{6D999561-ED24-4FFF-A953-4B49684A4D2C}" type="presParOf" srcId="{E217FEBB-3AD6-4588-94E5-7A6E8012ABB8}" destId="{20F77ED3-9AB5-4C80-BA38-C15A9B37DA6D}" srcOrd="3" destOrd="0" presId="urn:microsoft.com/office/officeart/2005/8/layout/venn1"/>
    <dgm:cxn modelId="{CDD45A3A-21D1-4985-B1AC-29BD02D04BE4}" type="presParOf" srcId="{E217FEBB-3AD6-4588-94E5-7A6E8012ABB8}" destId="{F4D8625A-E478-4424-871A-A2771BAE4DFF}" srcOrd="4" destOrd="0" presId="urn:microsoft.com/office/officeart/2005/8/layout/venn1"/>
    <dgm:cxn modelId="{AA3BFDAE-DE97-43D1-AF16-CD09122AAD73}" type="presParOf" srcId="{E217FEBB-3AD6-4588-94E5-7A6E8012ABB8}" destId="{6B7D7067-D9B1-4CC5-8BD2-4330D854846D}" srcOrd="5" destOrd="0" presId="urn:microsoft.com/office/officeart/2005/8/layout/venn1"/>
    <dgm:cxn modelId="{9C6FC613-04D8-4CC7-A022-1B99AD35C746}" type="presParOf" srcId="{E217FEBB-3AD6-4588-94E5-7A6E8012ABB8}" destId="{CABAE779-A9A2-4FB3-8306-6F3452169DB6}" srcOrd="6" destOrd="0" presId="urn:microsoft.com/office/officeart/2005/8/layout/venn1"/>
    <dgm:cxn modelId="{206EAAE8-D340-4BCC-8504-3AF4F73A78B9}" type="presParOf" srcId="{E217FEBB-3AD6-4588-94E5-7A6E8012ABB8}" destId="{0CFBF711-76FF-4EBF-8CF5-09FEF2EE70F6}" srcOrd="7" destOrd="0" presId="urn:microsoft.com/office/officeart/2005/8/layout/venn1"/>
    <dgm:cxn modelId="{0346EEA1-33E9-4916-BFC0-1663C73131E8}" type="presParOf" srcId="{E217FEBB-3AD6-4588-94E5-7A6E8012ABB8}" destId="{8AA91FC4-28F6-4AA3-B75A-0E2D45F07F54}" srcOrd="8" destOrd="0" presId="urn:microsoft.com/office/officeart/2005/8/layout/venn1"/>
    <dgm:cxn modelId="{71E9AF9B-7309-4B55-A3E8-C38EE0B5EE0B}" type="presParOf" srcId="{E217FEBB-3AD6-4588-94E5-7A6E8012ABB8}" destId="{30487078-B838-4175-A7A2-86271AA21482}" srcOrd="9" destOrd="0" presId="urn:microsoft.com/office/officeart/2005/8/layout/venn1"/>
    <dgm:cxn modelId="{CBAC05C3-D00E-4A94-A8A1-C320F7CCE45C}" type="presParOf" srcId="{E217FEBB-3AD6-4588-94E5-7A6E8012ABB8}" destId="{C36A2EC0-1C80-459D-B14F-C55B29B9B958}" srcOrd="10" destOrd="0" presId="urn:microsoft.com/office/officeart/2005/8/layout/venn1"/>
    <dgm:cxn modelId="{892A7621-9B2F-4CB6-900A-A95CD663275D}" type="presParOf" srcId="{E217FEBB-3AD6-4588-94E5-7A6E8012ABB8}" destId="{D128DCBE-B02B-4322-8BCC-4F623DA6AB0D}" srcOrd="11" destOrd="0" presId="urn:microsoft.com/office/officeart/2005/8/layout/venn1"/>
    <dgm:cxn modelId="{66D5D3C3-B6FC-4E33-A100-71A481A270C7}" type="presParOf" srcId="{E217FEBB-3AD6-4588-94E5-7A6E8012ABB8}" destId="{B127FEDF-A928-45E6-9A72-CA7E5033BD46}" srcOrd="12" destOrd="0" presId="urn:microsoft.com/office/officeart/2005/8/layout/venn1"/>
    <dgm:cxn modelId="{E63334F4-52F3-46B8-8B29-800EFE14A194}" type="presParOf" srcId="{E217FEBB-3AD6-4588-94E5-7A6E8012ABB8}" destId="{BD05966F-1520-4EB7-968B-F40246282293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312E1-A106-4F23-A04B-55D4D3BCB2F1}" type="doc">
      <dgm:prSet loTypeId="urn:microsoft.com/office/officeart/2009/3/layout/RandomtoResultProcess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89E55D-A258-40DF-AE09-C3CC400BBDBC}">
      <dgm:prSet phldrT="[Text]"/>
      <dgm:spPr/>
      <dgm:t>
        <a:bodyPr/>
        <a:lstStyle/>
        <a:p>
          <a:r>
            <a:rPr lang="en-US" dirty="0"/>
            <a:t>Suctioning depth </a:t>
          </a:r>
        </a:p>
      </dgm:t>
    </dgm:pt>
    <dgm:pt modelId="{55F50F79-173C-4C10-88C3-FF37A8D80A0C}" type="parTrans" cxnId="{573A6A88-C8F5-4DD1-AD78-05C9598783CB}">
      <dgm:prSet/>
      <dgm:spPr/>
      <dgm:t>
        <a:bodyPr/>
        <a:lstStyle/>
        <a:p>
          <a:endParaRPr lang="en-US"/>
        </a:p>
      </dgm:t>
    </dgm:pt>
    <dgm:pt modelId="{1ADC9558-384F-453B-B826-CDF3AECA0336}" type="sibTrans" cxnId="{573A6A88-C8F5-4DD1-AD78-05C9598783CB}">
      <dgm:prSet/>
      <dgm:spPr/>
      <dgm:t>
        <a:bodyPr/>
        <a:lstStyle/>
        <a:p>
          <a:endParaRPr lang="en-US"/>
        </a:p>
      </dgm:t>
    </dgm:pt>
    <dgm:pt modelId="{5ED0FB5F-0CE4-40FF-AAA9-E5A06C6DA3FD}">
      <dgm:prSet phldrT="[Text]"/>
      <dgm:spPr/>
      <dgm:t>
        <a:bodyPr/>
        <a:lstStyle/>
        <a:p>
          <a:r>
            <a:rPr lang="en-US" dirty="0"/>
            <a:t>Response to suctioning </a:t>
          </a:r>
        </a:p>
      </dgm:t>
    </dgm:pt>
    <dgm:pt modelId="{42953414-387C-4F8B-A899-627078F7A3B2}" type="parTrans" cxnId="{6B2A6F9D-C426-4D97-B00F-69B62CC9889F}">
      <dgm:prSet/>
      <dgm:spPr/>
      <dgm:t>
        <a:bodyPr/>
        <a:lstStyle/>
        <a:p>
          <a:endParaRPr lang="en-US"/>
        </a:p>
      </dgm:t>
    </dgm:pt>
    <dgm:pt modelId="{2DB0517C-FE28-440B-B07A-EEF47ACB45D7}" type="sibTrans" cxnId="{6B2A6F9D-C426-4D97-B00F-69B62CC9889F}">
      <dgm:prSet/>
      <dgm:spPr/>
      <dgm:t>
        <a:bodyPr/>
        <a:lstStyle/>
        <a:p>
          <a:endParaRPr lang="en-US"/>
        </a:p>
      </dgm:t>
    </dgm:pt>
    <dgm:pt modelId="{E8B34A41-D335-4290-B565-B5CED86C2B23}">
      <dgm:prSet phldrT="[Text]"/>
      <dgm:spPr/>
      <dgm:t>
        <a:bodyPr/>
        <a:lstStyle/>
        <a:p>
          <a:r>
            <a:rPr lang="en-US" dirty="0"/>
            <a:t>Standard view across all disciplines </a:t>
          </a:r>
        </a:p>
      </dgm:t>
    </dgm:pt>
    <dgm:pt modelId="{EB9DC003-A3A3-450A-B5D9-CD7F6EBD78EA}" type="parTrans" cxnId="{46D2332A-1B61-4E90-9C29-89648CAD8D02}">
      <dgm:prSet/>
      <dgm:spPr/>
      <dgm:t>
        <a:bodyPr/>
        <a:lstStyle/>
        <a:p>
          <a:endParaRPr lang="en-US"/>
        </a:p>
      </dgm:t>
    </dgm:pt>
    <dgm:pt modelId="{03259787-4671-47D5-92F6-BB6798768712}" type="sibTrans" cxnId="{46D2332A-1B61-4E90-9C29-89648CAD8D02}">
      <dgm:prSet/>
      <dgm:spPr/>
      <dgm:t>
        <a:bodyPr/>
        <a:lstStyle/>
        <a:p>
          <a:endParaRPr lang="en-US"/>
        </a:p>
      </dgm:t>
    </dgm:pt>
    <dgm:pt modelId="{A40AE06F-2918-4B68-9686-C57000AE0EB0}" type="pres">
      <dgm:prSet presAssocID="{AD6312E1-A106-4F23-A04B-55D4D3BCB2F1}" presName="Name0" presStyleCnt="0">
        <dgm:presLayoutVars>
          <dgm:dir/>
          <dgm:animOne val="branch"/>
          <dgm:animLvl val="lvl"/>
        </dgm:presLayoutVars>
      </dgm:prSet>
      <dgm:spPr/>
    </dgm:pt>
    <dgm:pt modelId="{3DD71D3A-B797-4131-80E7-DE7EE9D34947}" type="pres">
      <dgm:prSet presAssocID="{6889E55D-A258-40DF-AE09-C3CC400BBDBC}" presName="chaos" presStyleCnt="0"/>
      <dgm:spPr/>
    </dgm:pt>
    <dgm:pt modelId="{4C595450-26BB-4B17-AA25-161A2656E3FF}" type="pres">
      <dgm:prSet presAssocID="{6889E55D-A258-40DF-AE09-C3CC400BBDBC}" presName="parTx1" presStyleLbl="revTx" presStyleIdx="0" presStyleCnt="2"/>
      <dgm:spPr/>
    </dgm:pt>
    <dgm:pt modelId="{1C1BA961-6C94-49C3-8635-7D42477495CC}" type="pres">
      <dgm:prSet presAssocID="{6889E55D-A258-40DF-AE09-C3CC400BBDBC}" presName="c1" presStyleLbl="node1" presStyleIdx="0" presStyleCnt="19"/>
      <dgm:spPr/>
    </dgm:pt>
    <dgm:pt modelId="{959D71C4-527D-4A42-A61E-63E2066D9321}" type="pres">
      <dgm:prSet presAssocID="{6889E55D-A258-40DF-AE09-C3CC400BBDBC}" presName="c2" presStyleLbl="node1" presStyleIdx="1" presStyleCnt="19"/>
      <dgm:spPr/>
    </dgm:pt>
    <dgm:pt modelId="{E81C806B-C0C2-40EE-B9CA-3570522AEB83}" type="pres">
      <dgm:prSet presAssocID="{6889E55D-A258-40DF-AE09-C3CC400BBDBC}" presName="c3" presStyleLbl="node1" presStyleIdx="2" presStyleCnt="19"/>
      <dgm:spPr/>
    </dgm:pt>
    <dgm:pt modelId="{DC1B0ECE-A7B3-4514-901C-6C7C9611A0C4}" type="pres">
      <dgm:prSet presAssocID="{6889E55D-A258-40DF-AE09-C3CC400BBDBC}" presName="c4" presStyleLbl="node1" presStyleIdx="3" presStyleCnt="19"/>
      <dgm:spPr/>
    </dgm:pt>
    <dgm:pt modelId="{D286668B-1FA2-48F5-94FF-BA68354911F3}" type="pres">
      <dgm:prSet presAssocID="{6889E55D-A258-40DF-AE09-C3CC400BBDBC}" presName="c5" presStyleLbl="node1" presStyleIdx="4" presStyleCnt="19"/>
      <dgm:spPr/>
    </dgm:pt>
    <dgm:pt modelId="{4CDEC206-49F1-42F0-A43A-B6492F808DED}" type="pres">
      <dgm:prSet presAssocID="{6889E55D-A258-40DF-AE09-C3CC400BBDBC}" presName="c6" presStyleLbl="node1" presStyleIdx="5" presStyleCnt="19"/>
      <dgm:spPr/>
    </dgm:pt>
    <dgm:pt modelId="{14757B3E-0C22-4E31-81BE-5E3DB4908DA7}" type="pres">
      <dgm:prSet presAssocID="{6889E55D-A258-40DF-AE09-C3CC400BBDBC}" presName="c7" presStyleLbl="node1" presStyleIdx="6" presStyleCnt="19"/>
      <dgm:spPr/>
    </dgm:pt>
    <dgm:pt modelId="{70617E16-70A8-4BB9-89D9-40B0E0F545F7}" type="pres">
      <dgm:prSet presAssocID="{6889E55D-A258-40DF-AE09-C3CC400BBDBC}" presName="c8" presStyleLbl="node1" presStyleIdx="7" presStyleCnt="19"/>
      <dgm:spPr/>
    </dgm:pt>
    <dgm:pt modelId="{E433A82C-B311-4437-AA59-740279F6E0AB}" type="pres">
      <dgm:prSet presAssocID="{6889E55D-A258-40DF-AE09-C3CC400BBDBC}" presName="c9" presStyleLbl="node1" presStyleIdx="8" presStyleCnt="19"/>
      <dgm:spPr/>
    </dgm:pt>
    <dgm:pt modelId="{42A81859-C570-4900-B5B9-FEDC4029CE82}" type="pres">
      <dgm:prSet presAssocID="{6889E55D-A258-40DF-AE09-C3CC400BBDBC}" presName="c10" presStyleLbl="node1" presStyleIdx="9" presStyleCnt="19"/>
      <dgm:spPr/>
    </dgm:pt>
    <dgm:pt modelId="{6F01D9E3-2214-48CE-B4AC-36C91C20815B}" type="pres">
      <dgm:prSet presAssocID="{6889E55D-A258-40DF-AE09-C3CC400BBDBC}" presName="c11" presStyleLbl="node1" presStyleIdx="10" presStyleCnt="19"/>
      <dgm:spPr/>
    </dgm:pt>
    <dgm:pt modelId="{7327BB93-2323-4C85-AA3D-93A0109571DC}" type="pres">
      <dgm:prSet presAssocID="{6889E55D-A258-40DF-AE09-C3CC400BBDBC}" presName="c12" presStyleLbl="node1" presStyleIdx="11" presStyleCnt="19"/>
      <dgm:spPr/>
    </dgm:pt>
    <dgm:pt modelId="{8BEB1757-BBA4-4532-9191-B8B6A80116B9}" type="pres">
      <dgm:prSet presAssocID="{6889E55D-A258-40DF-AE09-C3CC400BBDBC}" presName="c13" presStyleLbl="node1" presStyleIdx="12" presStyleCnt="19"/>
      <dgm:spPr/>
    </dgm:pt>
    <dgm:pt modelId="{9FD61573-9780-4728-908E-10B4713A139D}" type="pres">
      <dgm:prSet presAssocID="{6889E55D-A258-40DF-AE09-C3CC400BBDBC}" presName="c14" presStyleLbl="node1" presStyleIdx="13" presStyleCnt="19"/>
      <dgm:spPr/>
    </dgm:pt>
    <dgm:pt modelId="{A0E3B194-9B86-4AF6-92BD-D95542CDE180}" type="pres">
      <dgm:prSet presAssocID="{6889E55D-A258-40DF-AE09-C3CC400BBDBC}" presName="c15" presStyleLbl="node1" presStyleIdx="14" presStyleCnt="19"/>
      <dgm:spPr/>
    </dgm:pt>
    <dgm:pt modelId="{75DCC3B5-FCEC-4B84-83CE-4EDD78881A7E}" type="pres">
      <dgm:prSet presAssocID="{6889E55D-A258-40DF-AE09-C3CC400BBDBC}" presName="c16" presStyleLbl="node1" presStyleIdx="15" presStyleCnt="19"/>
      <dgm:spPr/>
    </dgm:pt>
    <dgm:pt modelId="{124E933C-5418-422D-980D-E6D47ADBDDFD}" type="pres">
      <dgm:prSet presAssocID="{6889E55D-A258-40DF-AE09-C3CC400BBDBC}" presName="c17" presStyleLbl="node1" presStyleIdx="16" presStyleCnt="19"/>
      <dgm:spPr/>
    </dgm:pt>
    <dgm:pt modelId="{1E4246C2-6D5D-463F-B231-20A009965E42}" type="pres">
      <dgm:prSet presAssocID="{6889E55D-A258-40DF-AE09-C3CC400BBDBC}" presName="c18" presStyleLbl="node1" presStyleIdx="17" presStyleCnt="19"/>
      <dgm:spPr/>
    </dgm:pt>
    <dgm:pt modelId="{0722D19C-6E70-4C22-9E67-7707F97D36BB}" type="pres">
      <dgm:prSet presAssocID="{1ADC9558-384F-453B-B826-CDF3AECA0336}" presName="chevronComposite1" presStyleCnt="0"/>
      <dgm:spPr/>
    </dgm:pt>
    <dgm:pt modelId="{ECA93552-8248-4D33-8614-E657E7F47E2B}" type="pres">
      <dgm:prSet presAssocID="{1ADC9558-384F-453B-B826-CDF3AECA0336}" presName="chevron1" presStyleLbl="sibTrans2D1" presStyleIdx="0" presStyleCnt="2"/>
      <dgm:spPr/>
    </dgm:pt>
    <dgm:pt modelId="{D50632B3-6A9B-48C1-ADBA-8AB9013137FA}" type="pres">
      <dgm:prSet presAssocID="{1ADC9558-384F-453B-B826-CDF3AECA0336}" presName="spChevron1" presStyleCnt="0"/>
      <dgm:spPr/>
    </dgm:pt>
    <dgm:pt modelId="{7C94601D-CC4E-44CD-BAA7-82F52FD29435}" type="pres">
      <dgm:prSet presAssocID="{5ED0FB5F-0CE4-40FF-AAA9-E5A06C6DA3FD}" presName="middle" presStyleCnt="0"/>
      <dgm:spPr/>
    </dgm:pt>
    <dgm:pt modelId="{24EE0950-3A9A-4D0E-9425-9BA980BBFC6B}" type="pres">
      <dgm:prSet presAssocID="{5ED0FB5F-0CE4-40FF-AAA9-E5A06C6DA3FD}" presName="parTxMid" presStyleLbl="revTx" presStyleIdx="1" presStyleCnt="2"/>
      <dgm:spPr/>
    </dgm:pt>
    <dgm:pt modelId="{1C06F866-BB50-4645-ACD2-0635E5CD2F11}" type="pres">
      <dgm:prSet presAssocID="{5ED0FB5F-0CE4-40FF-AAA9-E5A06C6DA3FD}" presName="spMid" presStyleCnt="0"/>
      <dgm:spPr/>
    </dgm:pt>
    <dgm:pt modelId="{2D8EFB74-895D-4701-909A-D7DD4D3475AA}" type="pres">
      <dgm:prSet presAssocID="{2DB0517C-FE28-440B-B07A-EEF47ACB45D7}" presName="chevronComposite1" presStyleCnt="0"/>
      <dgm:spPr/>
    </dgm:pt>
    <dgm:pt modelId="{25770D31-9569-4D03-8F27-DA2DA6D4A833}" type="pres">
      <dgm:prSet presAssocID="{2DB0517C-FE28-440B-B07A-EEF47ACB45D7}" presName="chevron1" presStyleLbl="sibTrans2D1" presStyleIdx="1" presStyleCnt="2"/>
      <dgm:spPr/>
    </dgm:pt>
    <dgm:pt modelId="{AF452B41-8D70-4BE2-8372-42C4BD76D028}" type="pres">
      <dgm:prSet presAssocID="{2DB0517C-FE28-440B-B07A-EEF47ACB45D7}" presName="spChevron1" presStyleCnt="0"/>
      <dgm:spPr/>
    </dgm:pt>
    <dgm:pt modelId="{416CD74A-1469-44AD-874B-B2E82B495115}" type="pres">
      <dgm:prSet presAssocID="{E8B34A41-D335-4290-B565-B5CED86C2B23}" presName="last" presStyleCnt="0"/>
      <dgm:spPr/>
    </dgm:pt>
    <dgm:pt modelId="{841459EE-FE17-4AD5-8477-624FAAFA6007}" type="pres">
      <dgm:prSet presAssocID="{E8B34A41-D335-4290-B565-B5CED86C2B23}" presName="circleTx" presStyleLbl="node1" presStyleIdx="18" presStyleCnt="19"/>
      <dgm:spPr/>
    </dgm:pt>
    <dgm:pt modelId="{85A3D5DC-A860-4D84-AB32-123C16B0E738}" type="pres">
      <dgm:prSet presAssocID="{E8B34A41-D335-4290-B565-B5CED86C2B23}" presName="spN" presStyleCnt="0"/>
      <dgm:spPr/>
    </dgm:pt>
  </dgm:ptLst>
  <dgm:cxnLst>
    <dgm:cxn modelId="{7FD6A422-ED99-4097-88D2-0FF625692A67}" type="presOf" srcId="{6889E55D-A258-40DF-AE09-C3CC400BBDBC}" destId="{4C595450-26BB-4B17-AA25-161A2656E3FF}" srcOrd="0" destOrd="0" presId="urn:microsoft.com/office/officeart/2009/3/layout/RandomtoResultProcess"/>
    <dgm:cxn modelId="{46D2332A-1B61-4E90-9C29-89648CAD8D02}" srcId="{AD6312E1-A106-4F23-A04B-55D4D3BCB2F1}" destId="{E8B34A41-D335-4290-B565-B5CED86C2B23}" srcOrd="2" destOrd="0" parTransId="{EB9DC003-A3A3-450A-B5D9-CD7F6EBD78EA}" sibTransId="{03259787-4671-47D5-92F6-BB6798768712}"/>
    <dgm:cxn modelId="{50956742-4637-4543-89AD-C81B449D1C4C}" type="presOf" srcId="{E8B34A41-D335-4290-B565-B5CED86C2B23}" destId="{841459EE-FE17-4AD5-8477-624FAAFA6007}" srcOrd="0" destOrd="0" presId="urn:microsoft.com/office/officeart/2009/3/layout/RandomtoResultProcess"/>
    <dgm:cxn modelId="{4A4CFB69-61F1-4B5B-AABA-AE8EC5816A57}" type="presOf" srcId="{AD6312E1-A106-4F23-A04B-55D4D3BCB2F1}" destId="{A40AE06F-2918-4B68-9686-C57000AE0EB0}" srcOrd="0" destOrd="0" presId="urn:microsoft.com/office/officeart/2009/3/layout/RandomtoResultProcess"/>
    <dgm:cxn modelId="{573A6A88-C8F5-4DD1-AD78-05C9598783CB}" srcId="{AD6312E1-A106-4F23-A04B-55D4D3BCB2F1}" destId="{6889E55D-A258-40DF-AE09-C3CC400BBDBC}" srcOrd="0" destOrd="0" parTransId="{55F50F79-173C-4C10-88C3-FF37A8D80A0C}" sibTransId="{1ADC9558-384F-453B-B826-CDF3AECA0336}"/>
    <dgm:cxn modelId="{6B2A6F9D-C426-4D97-B00F-69B62CC9889F}" srcId="{AD6312E1-A106-4F23-A04B-55D4D3BCB2F1}" destId="{5ED0FB5F-0CE4-40FF-AAA9-E5A06C6DA3FD}" srcOrd="1" destOrd="0" parTransId="{42953414-387C-4F8B-A899-627078F7A3B2}" sibTransId="{2DB0517C-FE28-440B-B07A-EEF47ACB45D7}"/>
    <dgm:cxn modelId="{560254FE-953F-4A57-A8F7-79092D9BACFD}" type="presOf" srcId="{5ED0FB5F-0CE4-40FF-AAA9-E5A06C6DA3FD}" destId="{24EE0950-3A9A-4D0E-9425-9BA980BBFC6B}" srcOrd="0" destOrd="0" presId="urn:microsoft.com/office/officeart/2009/3/layout/RandomtoResultProcess"/>
    <dgm:cxn modelId="{13B7E0CD-4CF0-45AE-B56B-A94C68287F6E}" type="presParOf" srcId="{A40AE06F-2918-4B68-9686-C57000AE0EB0}" destId="{3DD71D3A-B797-4131-80E7-DE7EE9D34947}" srcOrd="0" destOrd="0" presId="urn:microsoft.com/office/officeart/2009/3/layout/RandomtoResultProcess"/>
    <dgm:cxn modelId="{CBF8568A-3F89-47F8-BE44-18DF7A5F5D3E}" type="presParOf" srcId="{3DD71D3A-B797-4131-80E7-DE7EE9D34947}" destId="{4C595450-26BB-4B17-AA25-161A2656E3FF}" srcOrd="0" destOrd="0" presId="urn:microsoft.com/office/officeart/2009/3/layout/RandomtoResultProcess"/>
    <dgm:cxn modelId="{AA0215DE-5CD9-49B7-ADF8-D4038418D966}" type="presParOf" srcId="{3DD71D3A-B797-4131-80E7-DE7EE9D34947}" destId="{1C1BA961-6C94-49C3-8635-7D42477495CC}" srcOrd="1" destOrd="0" presId="urn:microsoft.com/office/officeart/2009/3/layout/RandomtoResultProcess"/>
    <dgm:cxn modelId="{EA942BF8-9EE6-4298-84CD-F5BC4B8B9B17}" type="presParOf" srcId="{3DD71D3A-B797-4131-80E7-DE7EE9D34947}" destId="{959D71C4-527D-4A42-A61E-63E2066D9321}" srcOrd="2" destOrd="0" presId="urn:microsoft.com/office/officeart/2009/3/layout/RandomtoResultProcess"/>
    <dgm:cxn modelId="{9BF20C95-9E8C-4D4A-BCD9-FBD271615B4B}" type="presParOf" srcId="{3DD71D3A-B797-4131-80E7-DE7EE9D34947}" destId="{E81C806B-C0C2-40EE-B9CA-3570522AEB83}" srcOrd="3" destOrd="0" presId="urn:microsoft.com/office/officeart/2009/3/layout/RandomtoResultProcess"/>
    <dgm:cxn modelId="{EF11E031-5546-49CD-9229-EB5AD8AD518C}" type="presParOf" srcId="{3DD71D3A-B797-4131-80E7-DE7EE9D34947}" destId="{DC1B0ECE-A7B3-4514-901C-6C7C9611A0C4}" srcOrd="4" destOrd="0" presId="urn:microsoft.com/office/officeart/2009/3/layout/RandomtoResultProcess"/>
    <dgm:cxn modelId="{8D545A7E-5D2D-47D9-B824-9BB0C4BDE7F8}" type="presParOf" srcId="{3DD71D3A-B797-4131-80E7-DE7EE9D34947}" destId="{D286668B-1FA2-48F5-94FF-BA68354911F3}" srcOrd="5" destOrd="0" presId="urn:microsoft.com/office/officeart/2009/3/layout/RandomtoResultProcess"/>
    <dgm:cxn modelId="{83EE02B2-FAC3-4D8A-93E6-582D9A19D81C}" type="presParOf" srcId="{3DD71D3A-B797-4131-80E7-DE7EE9D34947}" destId="{4CDEC206-49F1-42F0-A43A-B6492F808DED}" srcOrd="6" destOrd="0" presId="urn:microsoft.com/office/officeart/2009/3/layout/RandomtoResultProcess"/>
    <dgm:cxn modelId="{79FCD656-365C-4473-84FE-8929CC89037F}" type="presParOf" srcId="{3DD71D3A-B797-4131-80E7-DE7EE9D34947}" destId="{14757B3E-0C22-4E31-81BE-5E3DB4908DA7}" srcOrd="7" destOrd="0" presId="urn:microsoft.com/office/officeart/2009/3/layout/RandomtoResultProcess"/>
    <dgm:cxn modelId="{9CD54032-F2FA-4650-8F26-DC3C0A45BB05}" type="presParOf" srcId="{3DD71D3A-B797-4131-80E7-DE7EE9D34947}" destId="{70617E16-70A8-4BB9-89D9-40B0E0F545F7}" srcOrd="8" destOrd="0" presId="urn:microsoft.com/office/officeart/2009/3/layout/RandomtoResultProcess"/>
    <dgm:cxn modelId="{8A5ECB81-D6E1-4D3C-B807-2278714BFDEC}" type="presParOf" srcId="{3DD71D3A-B797-4131-80E7-DE7EE9D34947}" destId="{E433A82C-B311-4437-AA59-740279F6E0AB}" srcOrd="9" destOrd="0" presId="urn:microsoft.com/office/officeart/2009/3/layout/RandomtoResultProcess"/>
    <dgm:cxn modelId="{20DA6ADB-7535-496A-BFD0-CD2A66E00053}" type="presParOf" srcId="{3DD71D3A-B797-4131-80E7-DE7EE9D34947}" destId="{42A81859-C570-4900-B5B9-FEDC4029CE82}" srcOrd="10" destOrd="0" presId="urn:microsoft.com/office/officeart/2009/3/layout/RandomtoResultProcess"/>
    <dgm:cxn modelId="{F6EE7FD4-37CE-47CB-B33D-1EBEB7D7061C}" type="presParOf" srcId="{3DD71D3A-B797-4131-80E7-DE7EE9D34947}" destId="{6F01D9E3-2214-48CE-B4AC-36C91C20815B}" srcOrd="11" destOrd="0" presId="urn:microsoft.com/office/officeart/2009/3/layout/RandomtoResultProcess"/>
    <dgm:cxn modelId="{7D742ADA-A4A1-45CE-A68C-38BEAD9BCC29}" type="presParOf" srcId="{3DD71D3A-B797-4131-80E7-DE7EE9D34947}" destId="{7327BB93-2323-4C85-AA3D-93A0109571DC}" srcOrd="12" destOrd="0" presId="urn:microsoft.com/office/officeart/2009/3/layout/RandomtoResultProcess"/>
    <dgm:cxn modelId="{0A6EB2CF-5F36-4024-A0F3-21529EC2D038}" type="presParOf" srcId="{3DD71D3A-B797-4131-80E7-DE7EE9D34947}" destId="{8BEB1757-BBA4-4532-9191-B8B6A80116B9}" srcOrd="13" destOrd="0" presId="urn:microsoft.com/office/officeart/2009/3/layout/RandomtoResultProcess"/>
    <dgm:cxn modelId="{131F49AF-17F4-4203-9ADA-AF2CEE3A981E}" type="presParOf" srcId="{3DD71D3A-B797-4131-80E7-DE7EE9D34947}" destId="{9FD61573-9780-4728-908E-10B4713A139D}" srcOrd="14" destOrd="0" presId="urn:microsoft.com/office/officeart/2009/3/layout/RandomtoResultProcess"/>
    <dgm:cxn modelId="{30620225-BC71-44A5-BBE0-669B7DC11D7E}" type="presParOf" srcId="{3DD71D3A-B797-4131-80E7-DE7EE9D34947}" destId="{A0E3B194-9B86-4AF6-92BD-D95542CDE180}" srcOrd="15" destOrd="0" presId="urn:microsoft.com/office/officeart/2009/3/layout/RandomtoResultProcess"/>
    <dgm:cxn modelId="{A183CF5A-AE63-4097-B9A6-6200348A601F}" type="presParOf" srcId="{3DD71D3A-B797-4131-80E7-DE7EE9D34947}" destId="{75DCC3B5-FCEC-4B84-83CE-4EDD78881A7E}" srcOrd="16" destOrd="0" presId="urn:microsoft.com/office/officeart/2009/3/layout/RandomtoResultProcess"/>
    <dgm:cxn modelId="{AD7EEF9D-8FC0-49D2-AEC4-59522368986E}" type="presParOf" srcId="{3DD71D3A-B797-4131-80E7-DE7EE9D34947}" destId="{124E933C-5418-422D-980D-E6D47ADBDDFD}" srcOrd="17" destOrd="0" presId="urn:microsoft.com/office/officeart/2009/3/layout/RandomtoResultProcess"/>
    <dgm:cxn modelId="{302AEC34-0A28-4C2B-AF41-2C84899D5327}" type="presParOf" srcId="{3DD71D3A-B797-4131-80E7-DE7EE9D34947}" destId="{1E4246C2-6D5D-463F-B231-20A009965E42}" srcOrd="18" destOrd="0" presId="urn:microsoft.com/office/officeart/2009/3/layout/RandomtoResultProcess"/>
    <dgm:cxn modelId="{A2D43C87-2C85-42F1-82B9-4D4679AEBE50}" type="presParOf" srcId="{A40AE06F-2918-4B68-9686-C57000AE0EB0}" destId="{0722D19C-6E70-4C22-9E67-7707F97D36BB}" srcOrd="1" destOrd="0" presId="urn:microsoft.com/office/officeart/2009/3/layout/RandomtoResultProcess"/>
    <dgm:cxn modelId="{CE70DC96-7EDD-43B5-A228-900031B48E2C}" type="presParOf" srcId="{0722D19C-6E70-4C22-9E67-7707F97D36BB}" destId="{ECA93552-8248-4D33-8614-E657E7F47E2B}" srcOrd="0" destOrd="0" presId="urn:microsoft.com/office/officeart/2009/3/layout/RandomtoResultProcess"/>
    <dgm:cxn modelId="{E7E45707-8320-427A-BB48-4745783459D7}" type="presParOf" srcId="{0722D19C-6E70-4C22-9E67-7707F97D36BB}" destId="{D50632B3-6A9B-48C1-ADBA-8AB9013137FA}" srcOrd="1" destOrd="0" presId="urn:microsoft.com/office/officeart/2009/3/layout/RandomtoResultProcess"/>
    <dgm:cxn modelId="{083A3EEB-7992-4F35-BCD8-E4633EE61D5D}" type="presParOf" srcId="{A40AE06F-2918-4B68-9686-C57000AE0EB0}" destId="{7C94601D-CC4E-44CD-BAA7-82F52FD29435}" srcOrd="2" destOrd="0" presId="urn:microsoft.com/office/officeart/2009/3/layout/RandomtoResultProcess"/>
    <dgm:cxn modelId="{DA3488ED-52E8-46C9-B6D9-512F79D57169}" type="presParOf" srcId="{7C94601D-CC4E-44CD-BAA7-82F52FD29435}" destId="{24EE0950-3A9A-4D0E-9425-9BA980BBFC6B}" srcOrd="0" destOrd="0" presId="urn:microsoft.com/office/officeart/2009/3/layout/RandomtoResultProcess"/>
    <dgm:cxn modelId="{4ED6EB80-101D-465E-96A3-EC6D9C9C46D2}" type="presParOf" srcId="{7C94601D-CC4E-44CD-BAA7-82F52FD29435}" destId="{1C06F866-BB50-4645-ACD2-0635E5CD2F11}" srcOrd="1" destOrd="0" presId="urn:microsoft.com/office/officeart/2009/3/layout/RandomtoResultProcess"/>
    <dgm:cxn modelId="{2518106A-FF9C-4343-A7F7-D35FBB4DD415}" type="presParOf" srcId="{A40AE06F-2918-4B68-9686-C57000AE0EB0}" destId="{2D8EFB74-895D-4701-909A-D7DD4D3475AA}" srcOrd="3" destOrd="0" presId="urn:microsoft.com/office/officeart/2009/3/layout/RandomtoResultProcess"/>
    <dgm:cxn modelId="{230CC640-8873-44BA-8926-30351AF0B6C9}" type="presParOf" srcId="{2D8EFB74-895D-4701-909A-D7DD4D3475AA}" destId="{25770D31-9569-4D03-8F27-DA2DA6D4A833}" srcOrd="0" destOrd="0" presId="urn:microsoft.com/office/officeart/2009/3/layout/RandomtoResultProcess"/>
    <dgm:cxn modelId="{07888F2B-BB64-4491-8871-8546C61EE807}" type="presParOf" srcId="{2D8EFB74-895D-4701-909A-D7DD4D3475AA}" destId="{AF452B41-8D70-4BE2-8372-42C4BD76D028}" srcOrd="1" destOrd="0" presId="urn:microsoft.com/office/officeart/2009/3/layout/RandomtoResultProcess"/>
    <dgm:cxn modelId="{B2297B4E-14DD-4C3F-AF32-8794F0384DFE}" type="presParOf" srcId="{A40AE06F-2918-4B68-9686-C57000AE0EB0}" destId="{416CD74A-1469-44AD-874B-B2E82B495115}" srcOrd="4" destOrd="0" presId="urn:microsoft.com/office/officeart/2009/3/layout/RandomtoResultProcess"/>
    <dgm:cxn modelId="{A6EA8F91-7A4F-4FAB-AF08-4F5B90691265}" type="presParOf" srcId="{416CD74A-1469-44AD-874B-B2E82B495115}" destId="{841459EE-FE17-4AD5-8477-624FAAFA6007}" srcOrd="0" destOrd="0" presId="urn:microsoft.com/office/officeart/2009/3/layout/RandomtoResultProcess"/>
    <dgm:cxn modelId="{ED7B5E02-E74E-4FB6-BCCF-1F6B9CDB8E95}" type="presParOf" srcId="{416CD74A-1469-44AD-874B-B2E82B495115}" destId="{85A3D5DC-A860-4D84-AB32-123C16B0E738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6CE8FC-9429-483D-8A80-7B7D952EDA8B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B3579F-0690-4EDA-8238-96E0C637B2BE}">
      <dgm:prSet phldrT="[Text]"/>
      <dgm:spPr/>
      <dgm:t>
        <a:bodyPr/>
        <a:lstStyle/>
        <a:p>
          <a:r>
            <a:rPr lang="en-US" dirty="0"/>
            <a:t>CLABSI Occurs</a:t>
          </a:r>
        </a:p>
      </dgm:t>
    </dgm:pt>
    <dgm:pt modelId="{4B1DEA9B-EEC0-460B-8DA9-A65D53C39269}" type="parTrans" cxnId="{34352A68-25C3-4A39-A2C8-085E8DE6E1D1}">
      <dgm:prSet/>
      <dgm:spPr/>
      <dgm:t>
        <a:bodyPr/>
        <a:lstStyle/>
        <a:p>
          <a:endParaRPr lang="en-US"/>
        </a:p>
      </dgm:t>
    </dgm:pt>
    <dgm:pt modelId="{04F59012-8C3B-47D3-AC81-77176720A871}" type="sibTrans" cxnId="{34352A68-25C3-4A39-A2C8-085E8DE6E1D1}">
      <dgm:prSet/>
      <dgm:spPr/>
      <dgm:t>
        <a:bodyPr/>
        <a:lstStyle/>
        <a:p>
          <a:endParaRPr lang="en-US"/>
        </a:p>
      </dgm:t>
    </dgm:pt>
    <dgm:pt modelId="{358308E0-EAD9-4753-AB6B-A72BCD681EFE}">
      <dgm:prSet phldrT="[Text]"/>
      <dgm:spPr/>
      <dgm:t>
        <a:bodyPr/>
        <a:lstStyle/>
        <a:p>
          <a:r>
            <a:rPr lang="en-US" dirty="0"/>
            <a:t>Huddle within 72 hours to identify issues</a:t>
          </a:r>
        </a:p>
      </dgm:t>
    </dgm:pt>
    <dgm:pt modelId="{AB85C6B0-01E4-4DAE-A7AD-58AD7CCB1D3C}" type="parTrans" cxnId="{935A2A25-F64D-41C8-AE60-B6851EA94CDC}">
      <dgm:prSet/>
      <dgm:spPr/>
      <dgm:t>
        <a:bodyPr/>
        <a:lstStyle/>
        <a:p>
          <a:endParaRPr lang="en-US"/>
        </a:p>
      </dgm:t>
    </dgm:pt>
    <dgm:pt modelId="{8BD380D7-3841-4B18-9911-F379D45A5BB8}" type="sibTrans" cxnId="{935A2A25-F64D-41C8-AE60-B6851EA94CDC}">
      <dgm:prSet/>
      <dgm:spPr/>
      <dgm:t>
        <a:bodyPr/>
        <a:lstStyle/>
        <a:p>
          <a:endParaRPr lang="en-US"/>
        </a:p>
      </dgm:t>
    </dgm:pt>
    <dgm:pt modelId="{7EF6F4CC-45DC-4049-A12F-651B3D66271F}">
      <dgm:prSet phldrT="[Text]"/>
      <dgm:spPr/>
      <dgm:t>
        <a:bodyPr/>
        <a:lstStyle/>
        <a:p>
          <a:r>
            <a:rPr lang="en-US" dirty="0"/>
            <a:t>Evaluation of Maintenance Bundle Data from RFI and EPIC to help in evaluation</a:t>
          </a:r>
        </a:p>
      </dgm:t>
    </dgm:pt>
    <dgm:pt modelId="{705D9032-25A8-4212-99FA-8A6447E2B48A}" type="parTrans" cxnId="{FB8A35CE-55A8-4832-891D-B2A12C2B3F57}">
      <dgm:prSet/>
      <dgm:spPr/>
      <dgm:t>
        <a:bodyPr/>
        <a:lstStyle/>
        <a:p>
          <a:endParaRPr lang="en-US"/>
        </a:p>
      </dgm:t>
    </dgm:pt>
    <dgm:pt modelId="{05C60A1D-F4C6-44BD-BA37-E7DC2D3A2634}" type="sibTrans" cxnId="{FB8A35CE-55A8-4832-891D-B2A12C2B3F57}">
      <dgm:prSet/>
      <dgm:spPr/>
      <dgm:t>
        <a:bodyPr/>
        <a:lstStyle/>
        <a:p>
          <a:endParaRPr lang="en-US"/>
        </a:p>
      </dgm:t>
    </dgm:pt>
    <dgm:pt modelId="{A69E7FE7-4F9C-42CE-BD58-ED52E8C79B52}">
      <dgm:prSet phldrT="[Text]"/>
      <dgm:spPr/>
      <dgm:t>
        <a:bodyPr/>
        <a:lstStyle/>
        <a:p>
          <a:r>
            <a:rPr lang="en-US" dirty="0"/>
            <a:t>RCA of CLABSI to determine preventability with multidisciplinary taskforce</a:t>
          </a:r>
        </a:p>
      </dgm:t>
    </dgm:pt>
    <dgm:pt modelId="{EC2048AC-297D-4270-A8F8-01691678E8B1}" type="parTrans" cxnId="{AFEB284D-3EE4-419C-9657-4A3988ADA26E}">
      <dgm:prSet/>
      <dgm:spPr/>
      <dgm:t>
        <a:bodyPr/>
        <a:lstStyle/>
        <a:p>
          <a:endParaRPr lang="en-US"/>
        </a:p>
      </dgm:t>
    </dgm:pt>
    <dgm:pt modelId="{1B3ED643-E2EE-4321-81E4-4F7BC013E5CD}" type="sibTrans" cxnId="{AFEB284D-3EE4-419C-9657-4A3988ADA26E}">
      <dgm:prSet/>
      <dgm:spPr/>
      <dgm:t>
        <a:bodyPr/>
        <a:lstStyle/>
        <a:p>
          <a:endParaRPr lang="en-US"/>
        </a:p>
      </dgm:t>
    </dgm:pt>
    <dgm:pt modelId="{91ACD5D5-3854-420E-8234-6CE7F37866F7}">
      <dgm:prSet phldrT="[Text]"/>
      <dgm:spPr/>
      <dgm:t>
        <a:bodyPr/>
        <a:lstStyle/>
        <a:p>
          <a:r>
            <a:rPr lang="en-US" dirty="0"/>
            <a:t>Final Determination of Preventability with cause on Review Site</a:t>
          </a:r>
        </a:p>
      </dgm:t>
    </dgm:pt>
    <dgm:pt modelId="{CDE46159-BACB-4366-96D4-296B34632434}" type="parTrans" cxnId="{61200981-E8CC-4B7E-AAB1-51DE65E1C11D}">
      <dgm:prSet/>
      <dgm:spPr/>
      <dgm:t>
        <a:bodyPr/>
        <a:lstStyle/>
        <a:p>
          <a:endParaRPr lang="en-US"/>
        </a:p>
      </dgm:t>
    </dgm:pt>
    <dgm:pt modelId="{E040459F-6B05-4EA0-B38C-2FFC0D4019A0}" type="sibTrans" cxnId="{61200981-E8CC-4B7E-AAB1-51DE65E1C11D}">
      <dgm:prSet/>
      <dgm:spPr/>
      <dgm:t>
        <a:bodyPr/>
        <a:lstStyle/>
        <a:p>
          <a:endParaRPr lang="en-US"/>
        </a:p>
      </dgm:t>
    </dgm:pt>
    <dgm:pt modelId="{3590155E-E6B5-405C-8CBE-FE2116B22A15}">
      <dgm:prSet phldrT="[Text]"/>
      <dgm:spPr/>
      <dgm:t>
        <a:bodyPr/>
        <a:lstStyle/>
        <a:p>
          <a:r>
            <a:rPr lang="en-US" dirty="0"/>
            <a:t>Unit takes final determination and spreads in unit huddles to foster improvements</a:t>
          </a:r>
        </a:p>
      </dgm:t>
    </dgm:pt>
    <dgm:pt modelId="{749DA798-305E-4E01-B881-84CC7056713A}" type="parTrans" cxnId="{CD8671BE-39FE-4E3C-B189-8218BF584944}">
      <dgm:prSet/>
      <dgm:spPr/>
      <dgm:t>
        <a:bodyPr/>
        <a:lstStyle/>
        <a:p>
          <a:endParaRPr lang="en-US"/>
        </a:p>
      </dgm:t>
    </dgm:pt>
    <dgm:pt modelId="{383B8B0A-2F59-47D4-A21B-834B60E4EA08}" type="sibTrans" cxnId="{CD8671BE-39FE-4E3C-B189-8218BF584944}">
      <dgm:prSet/>
      <dgm:spPr/>
      <dgm:t>
        <a:bodyPr/>
        <a:lstStyle/>
        <a:p>
          <a:endParaRPr lang="en-US"/>
        </a:p>
      </dgm:t>
    </dgm:pt>
    <dgm:pt modelId="{6C055EB2-955A-4725-9A6D-B801FF2A4F05}">
      <dgm:prSet phldrT="[Text]"/>
      <dgm:spPr/>
      <dgm:t>
        <a:bodyPr/>
        <a:lstStyle/>
        <a:p>
          <a:r>
            <a:rPr lang="en-US" dirty="0"/>
            <a:t>CLABSI Liaison enters investigation into CLABSI Review Site</a:t>
          </a:r>
        </a:p>
      </dgm:t>
    </dgm:pt>
    <dgm:pt modelId="{74BC0828-916F-4283-BE5B-99A7E91C19CB}" type="parTrans" cxnId="{4BEB9642-9B3F-4CFE-AFC0-7452FFA7C16F}">
      <dgm:prSet/>
      <dgm:spPr/>
      <dgm:t>
        <a:bodyPr/>
        <a:lstStyle/>
        <a:p>
          <a:endParaRPr lang="en-US"/>
        </a:p>
      </dgm:t>
    </dgm:pt>
    <dgm:pt modelId="{853C6B2B-E212-472B-B0AA-CE9026ADCB4F}" type="sibTrans" cxnId="{4BEB9642-9B3F-4CFE-AFC0-7452FFA7C16F}">
      <dgm:prSet/>
      <dgm:spPr/>
      <dgm:t>
        <a:bodyPr/>
        <a:lstStyle/>
        <a:p>
          <a:endParaRPr lang="en-US"/>
        </a:p>
      </dgm:t>
    </dgm:pt>
    <dgm:pt modelId="{B8AC9089-2BF9-46C3-BEFF-A5CA57648AFB}" type="pres">
      <dgm:prSet presAssocID="{436CE8FC-9429-483D-8A80-7B7D952EDA8B}" presName="Name0" presStyleCnt="0">
        <dgm:presLayoutVars>
          <dgm:dir/>
          <dgm:resizeHandles val="exact"/>
        </dgm:presLayoutVars>
      </dgm:prSet>
      <dgm:spPr/>
    </dgm:pt>
    <dgm:pt modelId="{80770D86-40AA-42E0-825D-A44C56034213}" type="pres">
      <dgm:prSet presAssocID="{436CE8FC-9429-483D-8A80-7B7D952EDA8B}" presName="fgShape" presStyleLbl="fgShp" presStyleIdx="0" presStyleCnt="1"/>
      <dgm:spPr/>
    </dgm:pt>
    <dgm:pt modelId="{198690EC-ED94-4D09-83A2-2AB9B5FA0611}" type="pres">
      <dgm:prSet presAssocID="{436CE8FC-9429-483D-8A80-7B7D952EDA8B}" presName="linComp" presStyleCnt="0"/>
      <dgm:spPr/>
    </dgm:pt>
    <dgm:pt modelId="{F177F226-78EA-466B-AE76-93D362209CA4}" type="pres">
      <dgm:prSet presAssocID="{E1B3579F-0690-4EDA-8238-96E0C637B2BE}" presName="compNode" presStyleCnt="0"/>
      <dgm:spPr/>
    </dgm:pt>
    <dgm:pt modelId="{38346431-60AC-4702-8776-F2D5496F4758}" type="pres">
      <dgm:prSet presAssocID="{E1B3579F-0690-4EDA-8238-96E0C637B2BE}" presName="bkgdShape" presStyleLbl="node1" presStyleIdx="0" presStyleCnt="7"/>
      <dgm:spPr/>
    </dgm:pt>
    <dgm:pt modelId="{C7FEFCB1-00E7-4605-86C8-915427D0F9D8}" type="pres">
      <dgm:prSet presAssocID="{E1B3579F-0690-4EDA-8238-96E0C637B2BE}" presName="nodeTx" presStyleLbl="node1" presStyleIdx="0" presStyleCnt="7">
        <dgm:presLayoutVars>
          <dgm:bulletEnabled val="1"/>
        </dgm:presLayoutVars>
      </dgm:prSet>
      <dgm:spPr/>
    </dgm:pt>
    <dgm:pt modelId="{F924C55D-36D8-43A4-8401-FBFF933A99A5}" type="pres">
      <dgm:prSet presAssocID="{E1B3579F-0690-4EDA-8238-96E0C637B2BE}" presName="invisiNode" presStyleLbl="node1" presStyleIdx="0" presStyleCnt="7"/>
      <dgm:spPr/>
    </dgm:pt>
    <dgm:pt modelId="{8CFA8EB1-699A-495E-9102-444F7B4D939B}" type="pres">
      <dgm:prSet presAssocID="{E1B3579F-0690-4EDA-8238-96E0C637B2BE}" presName="imagNode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</dgm:spPr>
    </dgm:pt>
    <dgm:pt modelId="{9B1D6EED-78DC-47DD-BA0C-6F2A881468E6}" type="pres">
      <dgm:prSet presAssocID="{04F59012-8C3B-47D3-AC81-77176720A871}" presName="sibTrans" presStyleLbl="sibTrans2D1" presStyleIdx="0" presStyleCnt="0"/>
      <dgm:spPr/>
    </dgm:pt>
    <dgm:pt modelId="{0D04DCA7-1DEE-4B8D-8FDC-158EEB2C4C83}" type="pres">
      <dgm:prSet presAssocID="{358308E0-EAD9-4753-AB6B-A72BCD681EFE}" presName="compNode" presStyleCnt="0"/>
      <dgm:spPr/>
    </dgm:pt>
    <dgm:pt modelId="{830950F7-106C-4284-9888-C9DC3B099F78}" type="pres">
      <dgm:prSet presAssocID="{358308E0-EAD9-4753-AB6B-A72BCD681EFE}" presName="bkgdShape" presStyleLbl="node1" presStyleIdx="1" presStyleCnt="7"/>
      <dgm:spPr/>
    </dgm:pt>
    <dgm:pt modelId="{71D507D7-2E63-4177-8AEC-C19CFD79E89E}" type="pres">
      <dgm:prSet presAssocID="{358308E0-EAD9-4753-AB6B-A72BCD681EFE}" presName="nodeTx" presStyleLbl="node1" presStyleIdx="1" presStyleCnt="7">
        <dgm:presLayoutVars>
          <dgm:bulletEnabled val="1"/>
        </dgm:presLayoutVars>
      </dgm:prSet>
      <dgm:spPr/>
    </dgm:pt>
    <dgm:pt modelId="{87B24C76-292B-4537-A65D-0C35B9A2B501}" type="pres">
      <dgm:prSet presAssocID="{358308E0-EAD9-4753-AB6B-A72BCD681EFE}" presName="invisiNode" presStyleLbl="node1" presStyleIdx="1" presStyleCnt="7"/>
      <dgm:spPr/>
    </dgm:pt>
    <dgm:pt modelId="{A3142B25-43CA-4AB6-B680-DA3E25225016}" type="pres">
      <dgm:prSet presAssocID="{358308E0-EAD9-4753-AB6B-A72BCD681EFE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EE21B9E5-75E9-4CE8-81F8-0EDEEE83EC6F}" type="pres">
      <dgm:prSet presAssocID="{8BD380D7-3841-4B18-9911-F379D45A5BB8}" presName="sibTrans" presStyleLbl="sibTrans2D1" presStyleIdx="0" presStyleCnt="0"/>
      <dgm:spPr/>
    </dgm:pt>
    <dgm:pt modelId="{EEF063C2-5E0F-4FC3-A551-6CDA8E1EAAA3}" type="pres">
      <dgm:prSet presAssocID="{6C055EB2-955A-4725-9A6D-B801FF2A4F05}" presName="compNode" presStyleCnt="0"/>
      <dgm:spPr/>
    </dgm:pt>
    <dgm:pt modelId="{70A4B8C6-A62A-49C4-AB70-E1C665E624CC}" type="pres">
      <dgm:prSet presAssocID="{6C055EB2-955A-4725-9A6D-B801FF2A4F05}" presName="bkgdShape" presStyleLbl="node1" presStyleIdx="2" presStyleCnt="7"/>
      <dgm:spPr/>
    </dgm:pt>
    <dgm:pt modelId="{32201BD9-B453-4C02-8691-B9D5607847D8}" type="pres">
      <dgm:prSet presAssocID="{6C055EB2-955A-4725-9A6D-B801FF2A4F05}" presName="nodeTx" presStyleLbl="node1" presStyleIdx="2" presStyleCnt="7">
        <dgm:presLayoutVars>
          <dgm:bulletEnabled val="1"/>
        </dgm:presLayoutVars>
      </dgm:prSet>
      <dgm:spPr/>
    </dgm:pt>
    <dgm:pt modelId="{86617DE3-C7F5-4E66-9380-B63C2CC3ABC2}" type="pres">
      <dgm:prSet presAssocID="{6C055EB2-955A-4725-9A6D-B801FF2A4F05}" presName="invisiNode" presStyleLbl="node1" presStyleIdx="2" presStyleCnt="7"/>
      <dgm:spPr/>
    </dgm:pt>
    <dgm:pt modelId="{9B2B5405-82F3-4A2A-B37C-F5EACEF054A2}" type="pres">
      <dgm:prSet presAssocID="{6C055EB2-955A-4725-9A6D-B801FF2A4F05}" presName="imagNode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096F4E9D-E9C1-4662-8643-57D9DC6D0E0B}" type="pres">
      <dgm:prSet presAssocID="{853C6B2B-E212-472B-B0AA-CE9026ADCB4F}" presName="sibTrans" presStyleLbl="sibTrans2D1" presStyleIdx="0" presStyleCnt="0"/>
      <dgm:spPr/>
    </dgm:pt>
    <dgm:pt modelId="{4831263F-4534-4929-998B-59C1A16723E6}" type="pres">
      <dgm:prSet presAssocID="{A69E7FE7-4F9C-42CE-BD58-ED52E8C79B52}" presName="compNode" presStyleCnt="0"/>
      <dgm:spPr/>
    </dgm:pt>
    <dgm:pt modelId="{2F1B21CF-0F85-4B82-A21D-493169307719}" type="pres">
      <dgm:prSet presAssocID="{A69E7FE7-4F9C-42CE-BD58-ED52E8C79B52}" presName="bkgdShape" presStyleLbl="node1" presStyleIdx="3" presStyleCnt="7"/>
      <dgm:spPr/>
    </dgm:pt>
    <dgm:pt modelId="{BA4C4CB5-3278-4819-9F74-8F3F7F3D5B51}" type="pres">
      <dgm:prSet presAssocID="{A69E7FE7-4F9C-42CE-BD58-ED52E8C79B52}" presName="nodeTx" presStyleLbl="node1" presStyleIdx="3" presStyleCnt="7">
        <dgm:presLayoutVars>
          <dgm:bulletEnabled val="1"/>
        </dgm:presLayoutVars>
      </dgm:prSet>
      <dgm:spPr/>
    </dgm:pt>
    <dgm:pt modelId="{3FC7C571-B82D-455F-B225-DD63EAC44085}" type="pres">
      <dgm:prSet presAssocID="{A69E7FE7-4F9C-42CE-BD58-ED52E8C79B52}" presName="invisiNode" presStyleLbl="node1" presStyleIdx="3" presStyleCnt="7"/>
      <dgm:spPr/>
    </dgm:pt>
    <dgm:pt modelId="{8D7F7FB1-FBA3-4620-82F3-DF227386D991}" type="pres">
      <dgm:prSet presAssocID="{A69E7FE7-4F9C-42CE-BD58-ED52E8C79B52}" presName="imagNode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80DCC22F-9656-4BFA-B6DA-250D3C3E8161}" type="pres">
      <dgm:prSet presAssocID="{1B3ED643-E2EE-4321-81E4-4F7BC013E5CD}" presName="sibTrans" presStyleLbl="sibTrans2D1" presStyleIdx="0" presStyleCnt="0"/>
      <dgm:spPr/>
    </dgm:pt>
    <dgm:pt modelId="{67386BA9-C0BD-4331-B7DF-5D1540227590}" type="pres">
      <dgm:prSet presAssocID="{7EF6F4CC-45DC-4049-A12F-651B3D66271F}" presName="compNode" presStyleCnt="0"/>
      <dgm:spPr/>
    </dgm:pt>
    <dgm:pt modelId="{19A255CF-94E0-4408-BB13-2F0B37CC02D8}" type="pres">
      <dgm:prSet presAssocID="{7EF6F4CC-45DC-4049-A12F-651B3D66271F}" presName="bkgdShape" presStyleLbl="node1" presStyleIdx="4" presStyleCnt="7"/>
      <dgm:spPr/>
    </dgm:pt>
    <dgm:pt modelId="{BCEDF22F-2FD5-474E-99D3-397A10193B4F}" type="pres">
      <dgm:prSet presAssocID="{7EF6F4CC-45DC-4049-A12F-651B3D66271F}" presName="nodeTx" presStyleLbl="node1" presStyleIdx="4" presStyleCnt="7">
        <dgm:presLayoutVars>
          <dgm:bulletEnabled val="1"/>
        </dgm:presLayoutVars>
      </dgm:prSet>
      <dgm:spPr/>
    </dgm:pt>
    <dgm:pt modelId="{F53E13EC-CE5C-40E5-B369-9BCCC95BEBB8}" type="pres">
      <dgm:prSet presAssocID="{7EF6F4CC-45DC-4049-A12F-651B3D66271F}" presName="invisiNode" presStyleLbl="node1" presStyleIdx="4" presStyleCnt="7"/>
      <dgm:spPr/>
    </dgm:pt>
    <dgm:pt modelId="{00C1F0E0-BC6E-4092-AABA-976A0CFC6F96}" type="pres">
      <dgm:prSet presAssocID="{7EF6F4CC-45DC-4049-A12F-651B3D66271F}" presName="imagNode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CF5C24A9-BBA9-4815-9E94-2ACA0F2A6209}" type="pres">
      <dgm:prSet presAssocID="{05C60A1D-F4C6-44BD-BA37-E7DC2D3A2634}" presName="sibTrans" presStyleLbl="sibTrans2D1" presStyleIdx="0" presStyleCnt="0"/>
      <dgm:spPr/>
    </dgm:pt>
    <dgm:pt modelId="{B7F1FD5D-1D5C-4C90-A8CF-C8E7CA551410}" type="pres">
      <dgm:prSet presAssocID="{91ACD5D5-3854-420E-8234-6CE7F37866F7}" presName="compNode" presStyleCnt="0"/>
      <dgm:spPr/>
    </dgm:pt>
    <dgm:pt modelId="{0A008368-1FAF-4964-ADC9-E0FE0B39A012}" type="pres">
      <dgm:prSet presAssocID="{91ACD5D5-3854-420E-8234-6CE7F37866F7}" presName="bkgdShape" presStyleLbl="node1" presStyleIdx="5" presStyleCnt="7"/>
      <dgm:spPr/>
    </dgm:pt>
    <dgm:pt modelId="{7CA57E7E-A397-4721-8CFE-F88730F243B0}" type="pres">
      <dgm:prSet presAssocID="{91ACD5D5-3854-420E-8234-6CE7F37866F7}" presName="nodeTx" presStyleLbl="node1" presStyleIdx="5" presStyleCnt="7">
        <dgm:presLayoutVars>
          <dgm:bulletEnabled val="1"/>
        </dgm:presLayoutVars>
      </dgm:prSet>
      <dgm:spPr/>
    </dgm:pt>
    <dgm:pt modelId="{A6633D11-F452-48DA-9A7C-CEB78EDD3A9F}" type="pres">
      <dgm:prSet presAssocID="{91ACD5D5-3854-420E-8234-6CE7F37866F7}" presName="invisiNode" presStyleLbl="node1" presStyleIdx="5" presStyleCnt="7"/>
      <dgm:spPr/>
    </dgm:pt>
    <dgm:pt modelId="{9A6C7893-8B43-4B4C-BC2E-D40C13AC3DB8}" type="pres">
      <dgm:prSet presAssocID="{91ACD5D5-3854-420E-8234-6CE7F37866F7}" presName="imagNode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ADA01E81-0C72-45D6-8677-BD8F2FD6EF66}" type="pres">
      <dgm:prSet presAssocID="{E040459F-6B05-4EA0-B38C-2FFC0D4019A0}" presName="sibTrans" presStyleLbl="sibTrans2D1" presStyleIdx="0" presStyleCnt="0"/>
      <dgm:spPr/>
    </dgm:pt>
    <dgm:pt modelId="{591C0B9C-1D4D-47A0-A027-7B17F6DAE159}" type="pres">
      <dgm:prSet presAssocID="{3590155E-E6B5-405C-8CBE-FE2116B22A15}" presName="compNode" presStyleCnt="0"/>
      <dgm:spPr/>
    </dgm:pt>
    <dgm:pt modelId="{16FE5331-71BD-42EB-8062-7888522A2CF0}" type="pres">
      <dgm:prSet presAssocID="{3590155E-E6B5-405C-8CBE-FE2116B22A15}" presName="bkgdShape" presStyleLbl="node1" presStyleIdx="6" presStyleCnt="7"/>
      <dgm:spPr/>
    </dgm:pt>
    <dgm:pt modelId="{7C15BABE-A7FC-4A2B-B385-359BE64F8C24}" type="pres">
      <dgm:prSet presAssocID="{3590155E-E6B5-405C-8CBE-FE2116B22A15}" presName="nodeTx" presStyleLbl="node1" presStyleIdx="6" presStyleCnt="7">
        <dgm:presLayoutVars>
          <dgm:bulletEnabled val="1"/>
        </dgm:presLayoutVars>
      </dgm:prSet>
      <dgm:spPr/>
    </dgm:pt>
    <dgm:pt modelId="{E9313582-AC42-425E-95A7-9B888585BA76}" type="pres">
      <dgm:prSet presAssocID="{3590155E-E6B5-405C-8CBE-FE2116B22A15}" presName="invisiNode" presStyleLbl="node1" presStyleIdx="6" presStyleCnt="7"/>
      <dgm:spPr/>
    </dgm:pt>
    <dgm:pt modelId="{00527EDC-F223-46D9-B113-9B585F9A8F19}" type="pres">
      <dgm:prSet presAssocID="{3590155E-E6B5-405C-8CBE-FE2116B22A15}" presName="imagNode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</dgm:spPr>
    </dgm:pt>
  </dgm:ptLst>
  <dgm:cxnLst>
    <dgm:cxn modelId="{DCF90601-4784-4A52-9B9B-466B9EA30E1C}" type="presOf" srcId="{6C055EB2-955A-4725-9A6D-B801FF2A4F05}" destId="{70A4B8C6-A62A-49C4-AB70-E1C665E624CC}" srcOrd="0" destOrd="0" presId="urn:microsoft.com/office/officeart/2005/8/layout/hList7"/>
    <dgm:cxn modelId="{EA734811-1E7B-4F5B-B451-C43DB29526A2}" type="presOf" srcId="{E1B3579F-0690-4EDA-8238-96E0C637B2BE}" destId="{C7FEFCB1-00E7-4605-86C8-915427D0F9D8}" srcOrd="1" destOrd="0" presId="urn:microsoft.com/office/officeart/2005/8/layout/hList7"/>
    <dgm:cxn modelId="{935A2A25-F64D-41C8-AE60-B6851EA94CDC}" srcId="{436CE8FC-9429-483D-8A80-7B7D952EDA8B}" destId="{358308E0-EAD9-4753-AB6B-A72BCD681EFE}" srcOrd="1" destOrd="0" parTransId="{AB85C6B0-01E4-4DAE-A7AD-58AD7CCB1D3C}" sibTransId="{8BD380D7-3841-4B18-9911-F379D45A5BB8}"/>
    <dgm:cxn modelId="{8338082A-1DEB-4679-AF08-0B6CBF230957}" type="presOf" srcId="{436CE8FC-9429-483D-8A80-7B7D952EDA8B}" destId="{B8AC9089-2BF9-46C3-BEFF-A5CA57648AFB}" srcOrd="0" destOrd="0" presId="urn:microsoft.com/office/officeart/2005/8/layout/hList7"/>
    <dgm:cxn modelId="{83B62739-A982-4065-9244-B68AE23DA3E5}" type="presOf" srcId="{91ACD5D5-3854-420E-8234-6CE7F37866F7}" destId="{7CA57E7E-A397-4721-8CFE-F88730F243B0}" srcOrd="1" destOrd="0" presId="urn:microsoft.com/office/officeart/2005/8/layout/hList7"/>
    <dgm:cxn modelId="{B7ECFB5D-9430-49ED-97B4-F1518BC3C31B}" type="presOf" srcId="{E040459F-6B05-4EA0-B38C-2FFC0D4019A0}" destId="{ADA01E81-0C72-45D6-8677-BD8F2FD6EF66}" srcOrd="0" destOrd="0" presId="urn:microsoft.com/office/officeart/2005/8/layout/hList7"/>
    <dgm:cxn modelId="{4BEB9642-9B3F-4CFE-AFC0-7452FFA7C16F}" srcId="{436CE8FC-9429-483D-8A80-7B7D952EDA8B}" destId="{6C055EB2-955A-4725-9A6D-B801FF2A4F05}" srcOrd="2" destOrd="0" parTransId="{74BC0828-916F-4283-BE5B-99A7E91C19CB}" sibTransId="{853C6B2B-E212-472B-B0AA-CE9026ADCB4F}"/>
    <dgm:cxn modelId="{34352A68-25C3-4A39-A2C8-085E8DE6E1D1}" srcId="{436CE8FC-9429-483D-8A80-7B7D952EDA8B}" destId="{E1B3579F-0690-4EDA-8238-96E0C637B2BE}" srcOrd="0" destOrd="0" parTransId="{4B1DEA9B-EEC0-460B-8DA9-A65D53C39269}" sibTransId="{04F59012-8C3B-47D3-AC81-77176720A871}"/>
    <dgm:cxn modelId="{8D71654A-F7BB-4605-A1F0-AAB4DF13A244}" type="presOf" srcId="{7EF6F4CC-45DC-4049-A12F-651B3D66271F}" destId="{BCEDF22F-2FD5-474E-99D3-397A10193B4F}" srcOrd="1" destOrd="0" presId="urn:microsoft.com/office/officeart/2005/8/layout/hList7"/>
    <dgm:cxn modelId="{AFEB284D-3EE4-419C-9657-4A3988ADA26E}" srcId="{436CE8FC-9429-483D-8A80-7B7D952EDA8B}" destId="{A69E7FE7-4F9C-42CE-BD58-ED52E8C79B52}" srcOrd="3" destOrd="0" parTransId="{EC2048AC-297D-4270-A8F8-01691678E8B1}" sibTransId="{1B3ED643-E2EE-4321-81E4-4F7BC013E5CD}"/>
    <dgm:cxn modelId="{6FFF7E6D-06D3-4A61-8FAD-45B5B89292AD}" type="presOf" srcId="{853C6B2B-E212-472B-B0AA-CE9026ADCB4F}" destId="{096F4E9D-E9C1-4662-8643-57D9DC6D0E0B}" srcOrd="0" destOrd="0" presId="urn:microsoft.com/office/officeart/2005/8/layout/hList7"/>
    <dgm:cxn modelId="{209EA76E-6EDD-4CD7-AC49-78D6D3CF7ACF}" type="presOf" srcId="{358308E0-EAD9-4753-AB6B-A72BCD681EFE}" destId="{71D507D7-2E63-4177-8AEC-C19CFD79E89E}" srcOrd="1" destOrd="0" presId="urn:microsoft.com/office/officeart/2005/8/layout/hList7"/>
    <dgm:cxn modelId="{D437B14E-CA60-4F10-B22D-E6C59C1607AA}" type="presOf" srcId="{8BD380D7-3841-4B18-9911-F379D45A5BB8}" destId="{EE21B9E5-75E9-4CE8-81F8-0EDEEE83EC6F}" srcOrd="0" destOrd="0" presId="urn:microsoft.com/office/officeart/2005/8/layout/hList7"/>
    <dgm:cxn modelId="{5501667B-6E24-42EC-9A94-FE8C4F938F7E}" type="presOf" srcId="{3590155E-E6B5-405C-8CBE-FE2116B22A15}" destId="{16FE5331-71BD-42EB-8062-7888522A2CF0}" srcOrd="0" destOrd="0" presId="urn:microsoft.com/office/officeart/2005/8/layout/hList7"/>
    <dgm:cxn modelId="{37D9607D-ECCD-4729-AC47-0B92D5975246}" type="presOf" srcId="{05C60A1D-F4C6-44BD-BA37-E7DC2D3A2634}" destId="{CF5C24A9-BBA9-4815-9E94-2ACA0F2A6209}" srcOrd="0" destOrd="0" presId="urn:microsoft.com/office/officeart/2005/8/layout/hList7"/>
    <dgm:cxn modelId="{61200981-E8CC-4B7E-AAB1-51DE65E1C11D}" srcId="{436CE8FC-9429-483D-8A80-7B7D952EDA8B}" destId="{91ACD5D5-3854-420E-8234-6CE7F37866F7}" srcOrd="5" destOrd="0" parTransId="{CDE46159-BACB-4366-96D4-296B34632434}" sibTransId="{E040459F-6B05-4EA0-B38C-2FFC0D4019A0}"/>
    <dgm:cxn modelId="{C1494789-7AF7-4BF2-828D-439673054BD8}" type="presOf" srcId="{E1B3579F-0690-4EDA-8238-96E0C637B2BE}" destId="{38346431-60AC-4702-8776-F2D5496F4758}" srcOrd="0" destOrd="0" presId="urn:microsoft.com/office/officeart/2005/8/layout/hList7"/>
    <dgm:cxn modelId="{FE6A278B-264B-4355-BE9C-A61DEB7537D6}" type="presOf" srcId="{7EF6F4CC-45DC-4049-A12F-651B3D66271F}" destId="{19A255CF-94E0-4408-BB13-2F0B37CC02D8}" srcOrd="0" destOrd="0" presId="urn:microsoft.com/office/officeart/2005/8/layout/hList7"/>
    <dgm:cxn modelId="{B76BB190-EBF8-4D10-973C-2BAAF95A5F98}" type="presOf" srcId="{358308E0-EAD9-4753-AB6B-A72BCD681EFE}" destId="{830950F7-106C-4284-9888-C9DC3B099F78}" srcOrd="0" destOrd="0" presId="urn:microsoft.com/office/officeart/2005/8/layout/hList7"/>
    <dgm:cxn modelId="{8BAF7AB6-B27B-4B62-ABEF-2F5DDBD28CD4}" type="presOf" srcId="{3590155E-E6B5-405C-8CBE-FE2116B22A15}" destId="{7C15BABE-A7FC-4A2B-B385-359BE64F8C24}" srcOrd="1" destOrd="0" presId="urn:microsoft.com/office/officeart/2005/8/layout/hList7"/>
    <dgm:cxn modelId="{5B379DB7-D73B-4B2D-9AEB-EACC180C7EAC}" type="presOf" srcId="{6C055EB2-955A-4725-9A6D-B801FF2A4F05}" destId="{32201BD9-B453-4C02-8691-B9D5607847D8}" srcOrd="1" destOrd="0" presId="urn:microsoft.com/office/officeart/2005/8/layout/hList7"/>
    <dgm:cxn modelId="{CD8671BE-39FE-4E3C-B189-8218BF584944}" srcId="{436CE8FC-9429-483D-8A80-7B7D952EDA8B}" destId="{3590155E-E6B5-405C-8CBE-FE2116B22A15}" srcOrd="6" destOrd="0" parTransId="{749DA798-305E-4E01-B881-84CC7056713A}" sibTransId="{383B8B0A-2F59-47D4-A21B-834B60E4EA08}"/>
    <dgm:cxn modelId="{FB8A35CE-55A8-4832-891D-B2A12C2B3F57}" srcId="{436CE8FC-9429-483D-8A80-7B7D952EDA8B}" destId="{7EF6F4CC-45DC-4049-A12F-651B3D66271F}" srcOrd="4" destOrd="0" parTransId="{705D9032-25A8-4212-99FA-8A6447E2B48A}" sibTransId="{05C60A1D-F4C6-44BD-BA37-E7DC2D3A2634}"/>
    <dgm:cxn modelId="{742CACD3-90DF-4CBD-BFEC-CDE3B4872CFF}" type="presOf" srcId="{04F59012-8C3B-47D3-AC81-77176720A871}" destId="{9B1D6EED-78DC-47DD-BA0C-6F2A881468E6}" srcOrd="0" destOrd="0" presId="urn:microsoft.com/office/officeart/2005/8/layout/hList7"/>
    <dgm:cxn modelId="{CF35C1D7-8F78-406D-AE07-9879E89C1382}" type="presOf" srcId="{A69E7FE7-4F9C-42CE-BD58-ED52E8C79B52}" destId="{2F1B21CF-0F85-4B82-A21D-493169307719}" srcOrd="0" destOrd="0" presId="urn:microsoft.com/office/officeart/2005/8/layout/hList7"/>
    <dgm:cxn modelId="{EFC6EEE8-F30D-4164-B89E-B8DBCBB5CCD0}" type="presOf" srcId="{1B3ED643-E2EE-4321-81E4-4F7BC013E5CD}" destId="{80DCC22F-9656-4BFA-B6DA-250D3C3E8161}" srcOrd="0" destOrd="0" presId="urn:microsoft.com/office/officeart/2005/8/layout/hList7"/>
    <dgm:cxn modelId="{FFD768FA-BDC9-4405-ACAD-515227651FF5}" type="presOf" srcId="{A69E7FE7-4F9C-42CE-BD58-ED52E8C79B52}" destId="{BA4C4CB5-3278-4819-9F74-8F3F7F3D5B51}" srcOrd="1" destOrd="0" presId="urn:microsoft.com/office/officeart/2005/8/layout/hList7"/>
    <dgm:cxn modelId="{9D7749FD-2DEF-4C1B-A4CE-B8D80A515AA4}" type="presOf" srcId="{91ACD5D5-3854-420E-8234-6CE7F37866F7}" destId="{0A008368-1FAF-4964-ADC9-E0FE0B39A012}" srcOrd="0" destOrd="0" presId="urn:microsoft.com/office/officeart/2005/8/layout/hList7"/>
    <dgm:cxn modelId="{5A7D614C-A73F-4F3C-9CB1-E39866E96911}" type="presParOf" srcId="{B8AC9089-2BF9-46C3-BEFF-A5CA57648AFB}" destId="{80770D86-40AA-42E0-825D-A44C56034213}" srcOrd="0" destOrd="0" presId="urn:microsoft.com/office/officeart/2005/8/layout/hList7"/>
    <dgm:cxn modelId="{640119BD-B593-4E76-A7E9-78B5C361683E}" type="presParOf" srcId="{B8AC9089-2BF9-46C3-BEFF-A5CA57648AFB}" destId="{198690EC-ED94-4D09-83A2-2AB9B5FA0611}" srcOrd="1" destOrd="0" presId="urn:microsoft.com/office/officeart/2005/8/layout/hList7"/>
    <dgm:cxn modelId="{BF8CB461-73AB-407E-9D6E-B21E56580643}" type="presParOf" srcId="{198690EC-ED94-4D09-83A2-2AB9B5FA0611}" destId="{F177F226-78EA-466B-AE76-93D362209CA4}" srcOrd="0" destOrd="0" presId="urn:microsoft.com/office/officeart/2005/8/layout/hList7"/>
    <dgm:cxn modelId="{D01D10A2-CA6E-4AB3-A170-0D96AD3138E8}" type="presParOf" srcId="{F177F226-78EA-466B-AE76-93D362209CA4}" destId="{38346431-60AC-4702-8776-F2D5496F4758}" srcOrd="0" destOrd="0" presId="urn:microsoft.com/office/officeart/2005/8/layout/hList7"/>
    <dgm:cxn modelId="{929194CC-CC56-431E-8236-5DDE6D9CE1C7}" type="presParOf" srcId="{F177F226-78EA-466B-AE76-93D362209CA4}" destId="{C7FEFCB1-00E7-4605-86C8-915427D0F9D8}" srcOrd="1" destOrd="0" presId="urn:microsoft.com/office/officeart/2005/8/layout/hList7"/>
    <dgm:cxn modelId="{56A14971-78AC-442B-8AE9-0D4A484952CD}" type="presParOf" srcId="{F177F226-78EA-466B-AE76-93D362209CA4}" destId="{F924C55D-36D8-43A4-8401-FBFF933A99A5}" srcOrd="2" destOrd="0" presId="urn:microsoft.com/office/officeart/2005/8/layout/hList7"/>
    <dgm:cxn modelId="{2A312858-CC41-4E57-8D41-650BABF69CB3}" type="presParOf" srcId="{F177F226-78EA-466B-AE76-93D362209CA4}" destId="{8CFA8EB1-699A-495E-9102-444F7B4D939B}" srcOrd="3" destOrd="0" presId="urn:microsoft.com/office/officeart/2005/8/layout/hList7"/>
    <dgm:cxn modelId="{0196BD02-1F8E-44B8-BD63-AF1D195EE9BF}" type="presParOf" srcId="{198690EC-ED94-4D09-83A2-2AB9B5FA0611}" destId="{9B1D6EED-78DC-47DD-BA0C-6F2A881468E6}" srcOrd="1" destOrd="0" presId="urn:microsoft.com/office/officeart/2005/8/layout/hList7"/>
    <dgm:cxn modelId="{A28AC4AB-CC4B-45D8-B954-0678D0C2C1E6}" type="presParOf" srcId="{198690EC-ED94-4D09-83A2-2AB9B5FA0611}" destId="{0D04DCA7-1DEE-4B8D-8FDC-158EEB2C4C83}" srcOrd="2" destOrd="0" presId="urn:microsoft.com/office/officeart/2005/8/layout/hList7"/>
    <dgm:cxn modelId="{4D9ACFC7-BE11-4222-B049-B969824025EA}" type="presParOf" srcId="{0D04DCA7-1DEE-4B8D-8FDC-158EEB2C4C83}" destId="{830950F7-106C-4284-9888-C9DC3B099F78}" srcOrd="0" destOrd="0" presId="urn:microsoft.com/office/officeart/2005/8/layout/hList7"/>
    <dgm:cxn modelId="{54829E3D-A7F4-4AC9-92FD-5ECA291C545F}" type="presParOf" srcId="{0D04DCA7-1DEE-4B8D-8FDC-158EEB2C4C83}" destId="{71D507D7-2E63-4177-8AEC-C19CFD79E89E}" srcOrd="1" destOrd="0" presId="urn:microsoft.com/office/officeart/2005/8/layout/hList7"/>
    <dgm:cxn modelId="{4D7B0C72-6DEF-4307-B498-8A1A551F8317}" type="presParOf" srcId="{0D04DCA7-1DEE-4B8D-8FDC-158EEB2C4C83}" destId="{87B24C76-292B-4537-A65D-0C35B9A2B501}" srcOrd="2" destOrd="0" presId="urn:microsoft.com/office/officeart/2005/8/layout/hList7"/>
    <dgm:cxn modelId="{62390D95-3143-46DD-ACF9-3B3E86416D86}" type="presParOf" srcId="{0D04DCA7-1DEE-4B8D-8FDC-158EEB2C4C83}" destId="{A3142B25-43CA-4AB6-B680-DA3E25225016}" srcOrd="3" destOrd="0" presId="urn:microsoft.com/office/officeart/2005/8/layout/hList7"/>
    <dgm:cxn modelId="{4DAAF2AF-67EE-4CD3-95A5-E664BD796571}" type="presParOf" srcId="{198690EC-ED94-4D09-83A2-2AB9B5FA0611}" destId="{EE21B9E5-75E9-4CE8-81F8-0EDEEE83EC6F}" srcOrd="3" destOrd="0" presId="urn:microsoft.com/office/officeart/2005/8/layout/hList7"/>
    <dgm:cxn modelId="{100E456E-98C0-4EFD-AF91-C11272EB2A63}" type="presParOf" srcId="{198690EC-ED94-4D09-83A2-2AB9B5FA0611}" destId="{EEF063C2-5E0F-4FC3-A551-6CDA8E1EAAA3}" srcOrd="4" destOrd="0" presId="urn:microsoft.com/office/officeart/2005/8/layout/hList7"/>
    <dgm:cxn modelId="{C7DA49F9-0AB1-4E8B-AE6E-496F09A01D37}" type="presParOf" srcId="{EEF063C2-5E0F-4FC3-A551-6CDA8E1EAAA3}" destId="{70A4B8C6-A62A-49C4-AB70-E1C665E624CC}" srcOrd="0" destOrd="0" presId="urn:microsoft.com/office/officeart/2005/8/layout/hList7"/>
    <dgm:cxn modelId="{F4CC83FD-DD1E-4770-889D-D52BAD7B3326}" type="presParOf" srcId="{EEF063C2-5E0F-4FC3-A551-6CDA8E1EAAA3}" destId="{32201BD9-B453-4C02-8691-B9D5607847D8}" srcOrd="1" destOrd="0" presId="urn:microsoft.com/office/officeart/2005/8/layout/hList7"/>
    <dgm:cxn modelId="{63926ABF-73F2-4618-81C4-1D52D74EAEC0}" type="presParOf" srcId="{EEF063C2-5E0F-4FC3-A551-6CDA8E1EAAA3}" destId="{86617DE3-C7F5-4E66-9380-B63C2CC3ABC2}" srcOrd="2" destOrd="0" presId="urn:microsoft.com/office/officeart/2005/8/layout/hList7"/>
    <dgm:cxn modelId="{8E64DBE4-78F5-4421-ACC6-6E0DAB7A1B25}" type="presParOf" srcId="{EEF063C2-5E0F-4FC3-A551-6CDA8E1EAAA3}" destId="{9B2B5405-82F3-4A2A-B37C-F5EACEF054A2}" srcOrd="3" destOrd="0" presId="urn:microsoft.com/office/officeart/2005/8/layout/hList7"/>
    <dgm:cxn modelId="{DE62EB4F-C340-4BD5-96B9-2FFEDF6D1DA0}" type="presParOf" srcId="{198690EC-ED94-4D09-83A2-2AB9B5FA0611}" destId="{096F4E9D-E9C1-4662-8643-57D9DC6D0E0B}" srcOrd="5" destOrd="0" presId="urn:microsoft.com/office/officeart/2005/8/layout/hList7"/>
    <dgm:cxn modelId="{7CACFDCA-53E8-461C-AE94-78E877F8CE18}" type="presParOf" srcId="{198690EC-ED94-4D09-83A2-2AB9B5FA0611}" destId="{4831263F-4534-4929-998B-59C1A16723E6}" srcOrd="6" destOrd="0" presId="urn:microsoft.com/office/officeart/2005/8/layout/hList7"/>
    <dgm:cxn modelId="{070BA782-67EB-4F09-A702-E75F13AA4A58}" type="presParOf" srcId="{4831263F-4534-4929-998B-59C1A16723E6}" destId="{2F1B21CF-0F85-4B82-A21D-493169307719}" srcOrd="0" destOrd="0" presId="urn:microsoft.com/office/officeart/2005/8/layout/hList7"/>
    <dgm:cxn modelId="{CB04D7D3-B52B-4AB2-9B25-4579D1108D2E}" type="presParOf" srcId="{4831263F-4534-4929-998B-59C1A16723E6}" destId="{BA4C4CB5-3278-4819-9F74-8F3F7F3D5B51}" srcOrd="1" destOrd="0" presId="urn:microsoft.com/office/officeart/2005/8/layout/hList7"/>
    <dgm:cxn modelId="{1FDAFABD-6188-4401-927A-3F76193AD9D1}" type="presParOf" srcId="{4831263F-4534-4929-998B-59C1A16723E6}" destId="{3FC7C571-B82D-455F-B225-DD63EAC44085}" srcOrd="2" destOrd="0" presId="urn:microsoft.com/office/officeart/2005/8/layout/hList7"/>
    <dgm:cxn modelId="{12075DAE-4923-4452-9E8E-1A85FD6BFFB3}" type="presParOf" srcId="{4831263F-4534-4929-998B-59C1A16723E6}" destId="{8D7F7FB1-FBA3-4620-82F3-DF227386D991}" srcOrd="3" destOrd="0" presId="urn:microsoft.com/office/officeart/2005/8/layout/hList7"/>
    <dgm:cxn modelId="{6B376735-E15B-4EAA-905F-F74DE70F0892}" type="presParOf" srcId="{198690EC-ED94-4D09-83A2-2AB9B5FA0611}" destId="{80DCC22F-9656-4BFA-B6DA-250D3C3E8161}" srcOrd="7" destOrd="0" presId="urn:microsoft.com/office/officeart/2005/8/layout/hList7"/>
    <dgm:cxn modelId="{2DC3BB75-E173-4C12-8F91-523F54F9C95D}" type="presParOf" srcId="{198690EC-ED94-4D09-83A2-2AB9B5FA0611}" destId="{67386BA9-C0BD-4331-B7DF-5D1540227590}" srcOrd="8" destOrd="0" presId="urn:microsoft.com/office/officeart/2005/8/layout/hList7"/>
    <dgm:cxn modelId="{EE39D0D5-8EA5-4C60-9F82-F922AD15903A}" type="presParOf" srcId="{67386BA9-C0BD-4331-B7DF-5D1540227590}" destId="{19A255CF-94E0-4408-BB13-2F0B37CC02D8}" srcOrd="0" destOrd="0" presId="urn:microsoft.com/office/officeart/2005/8/layout/hList7"/>
    <dgm:cxn modelId="{17999D06-1101-4174-9399-C26F80A10A13}" type="presParOf" srcId="{67386BA9-C0BD-4331-B7DF-5D1540227590}" destId="{BCEDF22F-2FD5-474E-99D3-397A10193B4F}" srcOrd="1" destOrd="0" presId="urn:microsoft.com/office/officeart/2005/8/layout/hList7"/>
    <dgm:cxn modelId="{7D4A936D-3A18-4096-BBFD-FA99BF612F8B}" type="presParOf" srcId="{67386BA9-C0BD-4331-B7DF-5D1540227590}" destId="{F53E13EC-CE5C-40E5-B369-9BCCC95BEBB8}" srcOrd="2" destOrd="0" presId="urn:microsoft.com/office/officeart/2005/8/layout/hList7"/>
    <dgm:cxn modelId="{0C22709E-5A97-4BC0-9966-857741CD9BF4}" type="presParOf" srcId="{67386BA9-C0BD-4331-B7DF-5D1540227590}" destId="{00C1F0E0-BC6E-4092-AABA-976A0CFC6F96}" srcOrd="3" destOrd="0" presId="urn:microsoft.com/office/officeart/2005/8/layout/hList7"/>
    <dgm:cxn modelId="{FAA23490-3DB7-4102-98C1-7CB1A83C4AE8}" type="presParOf" srcId="{198690EC-ED94-4D09-83A2-2AB9B5FA0611}" destId="{CF5C24A9-BBA9-4815-9E94-2ACA0F2A6209}" srcOrd="9" destOrd="0" presId="urn:microsoft.com/office/officeart/2005/8/layout/hList7"/>
    <dgm:cxn modelId="{B789693A-6B31-43BB-A9CB-37B4823B6096}" type="presParOf" srcId="{198690EC-ED94-4D09-83A2-2AB9B5FA0611}" destId="{B7F1FD5D-1D5C-4C90-A8CF-C8E7CA551410}" srcOrd="10" destOrd="0" presId="urn:microsoft.com/office/officeart/2005/8/layout/hList7"/>
    <dgm:cxn modelId="{64B46E80-0727-4C91-9511-E865D86A6920}" type="presParOf" srcId="{B7F1FD5D-1D5C-4C90-A8CF-C8E7CA551410}" destId="{0A008368-1FAF-4964-ADC9-E0FE0B39A012}" srcOrd="0" destOrd="0" presId="urn:microsoft.com/office/officeart/2005/8/layout/hList7"/>
    <dgm:cxn modelId="{9D6AEF19-16A6-4C90-B95F-2F7ED697C7D1}" type="presParOf" srcId="{B7F1FD5D-1D5C-4C90-A8CF-C8E7CA551410}" destId="{7CA57E7E-A397-4721-8CFE-F88730F243B0}" srcOrd="1" destOrd="0" presId="urn:microsoft.com/office/officeart/2005/8/layout/hList7"/>
    <dgm:cxn modelId="{D944C6DA-3B67-4CE3-AD98-07E273F22E98}" type="presParOf" srcId="{B7F1FD5D-1D5C-4C90-A8CF-C8E7CA551410}" destId="{A6633D11-F452-48DA-9A7C-CEB78EDD3A9F}" srcOrd="2" destOrd="0" presId="urn:microsoft.com/office/officeart/2005/8/layout/hList7"/>
    <dgm:cxn modelId="{219215E3-D0D9-4206-8C05-BF4FE81079D8}" type="presParOf" srcId="{B7F1FD5D-1D5C-4C90-A8CF-C8E7CA551410}" destId="{9A6C7893-8B43-4B4C-BC2E-D40C13AC3DB8}" srcOrd="3" destOrd="0" presId="urn:microsoft.com/office/officeart/2005/8/layout/hList7"/>
    <dgm:cxn modelId="{0886459B-5DBD-4A5C-B5E9-8EF09B60B586}" type="presParOf" srcId="{198690EC-ED94-4D09-83A2-2AB9B5FA0611}" destId="{ADA01E81-0C72-45D6-8677-BD8F2FD6EF66}" srcOrd="11" destOrd="0" presId="urn:microsoft.com/office/officeart/2005/8/layout/hList7"/>
    <dgm:cxn modelId="{A456AA89-8A7A-4FF0-B846-14FB695D27D6}" type="presParOf" srcId="{198690EC-ED94-4D09-83A2-2AB9B5FA0611}" destId="{591C0B9C-1D4D-47A0-A027-7B17F6DAE159}" srcOrd="12" destOrd="0" presId="urn:microsoft.com/office/officeart/2005/8/layout/hList7"/>
    <dgm:cxn modelId="{1AFCC690-E808-41F0-BA12-780BACF59B56}" type="presParOf" srcId="{591C0B9C-1D4D-47A0-A027-7B17F6DAE159}" destId="{16FE5331-71BD-42EB-8062-7888522A2CF0}" srcOrd="0" destOrd="0" presId="urn:microsoft.com/office/officeart/2005/8/layout/hList7"/>
    <dgm:cxn modelId="{9DD9670F-27EB-4B9A-A8D4-D008FBB2B942}" type="presParOf" srcId="{591C0B9C-1D4D-47A0-A027-7B17F6DAE159}" destId="{7C15BABE-A7FC-4A2B-B385-359BE64F8C24}" srcOrd="1" destOrd="0" presId="urn:microsoft.com/office/officeart/2005/8/layout/hList7"/>
    <dgm:cxn modelId="{C52E4352-0F4A-46A4-8EF5-DB162084EEB9}" type="presParOf" srcId="{591C0B9C-1D4D-47A0-A027-7B17F6DAE159}" destId="{E9313582-AC42-425E-95A7-9B888585BA76}" srcOrd="2" destOrd="0" presId="urn:microsoft.com/office/officeart/2005/8/layout/hList7"/>
    <dgm:cxn modelId="{F41E3D01-C077-4C75-8838-F04EA80A402A}" type="presParOf" srcId="{591C0B9C-1D4D-47A0-A027-7B17F6DAE159}" destId="{00527EDC-F223-46D9-B113-9B585F9A8F1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0ABE5E-2944-4EDA-B449-2B9CECB58C4B}">
      <dsp:nvSpPr>
        <dsp:cNvPr id="0" name=""/>
        <dsp:cNvSpPr/>
      </dsp:nvSpPr>
      <dsp:spPr>
        <a:xfrm>
          <a:off x="2923879" y="1269852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87B410F-4A9C-49A1-8057-42FC09C68061}">
      <dsp:nvSpPr>
        <dsp:cNvPr id="0" name=""/>
        <dsp:cNvSpPr/>
      </dsp:nvSpPr>
      <dsp:spPr>
        <a:xfrm>
          <a:off x="2805261" y="0"/>
          <a:ext cx="1864004" cy="99752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ED Order Set </a:t>
          </a:r>
        </a:p>
      </dsp:txBody>
      <dsp:txXfrm>
        <a:off x="2805261" y="0"/>
        <a:ext cx="1864004" cy="997527"/>
      </dsp:txXfrm>
    </dsp:sp>
    <dsp:sp modelId="{261A5542-BF62-44D2-A68F-AFFDCDD65128}">
      <dsp:nvSpPr>
        <dsp:cNvPr id="0" name=""/>
        <dsp:cNvSpPr/>
      </dsp:nvSpPr>
      <dsp:spPr>
        <a:xfrm>
          <a:off x="3401064" y="1499283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-2"/>
            <a:satOff val="665"/>
            <a:lumOff val="859"/>
            <a:alphaOff val="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0F77ED3-9AB5-4C80-BA38-C15A9B37DA6D}">
      <dsp:nvSpPr>
        <dsp:cNvPr id="0" name=""/>
        <dsp:cNvSpPr/>
      </dsp:nvSpPr>
      <dsp:spPr>
        <a:xfrm>
          <a:off x="5228466" y="947650"/>
          <a:ext cx="1762331" cy="10972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IP/OU Order Set </a:t>
          </a:r>
          <a:endParaRPr lang="en-US" sz="1600" kern="1200" dirty="0"/>
        </a:p>
      </dsp:txBody>
      <dsp:txXfrm>
        <a:off x="5228466" y="947650"/>
        <a:ext cx="1762331" cy="1097279"/>
      </dsp:txXfrm>
    </dsp:sp>
    <dsp:sp modelId="{F4D8625A-E478-4424-871A-A2771BAE4DFF}">
      <dsp:nvSpPr>
        <dsp:cNvPr id="0" name=""/>
        <dsp:cNvSpPr/>
      </dsp:nvSpPr>
      <dsp:spPr>
        <a:xfrm>
          <a:off x="3518327" y="2015503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-3"/>
            <a:satOff val="1329"/>
            <a:lumOff val="1718"/>
            <a:alphaOff val="1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6B7D7067-D9B1-4CC5-8BD2-4330D854846D}">
      <dsp:nvSpPr>
        <dsp:cNvPr id="0" name=""/>
        <dsp:cNvSpPr/>
      </dsp:nvSpPr>
      <dsp:spPr>
        <a:xfrm>
          <a:off x="5397921" y="2344188"/>
          <a:ext cx="1728440" cy="1172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Emergency Department  Care Pathway </a:t>
          </a:r>
        </a:p>
      </dsp:txBody>
      <dsp:txXfrm>
        <a:off x="5397921" y="2344188"/>
        <a:ext cx="1728440" cy="1172094"/>
      </dsp:txXfrm>
    </dsp:sp>
    <dsp:sp modelId="{CABAE779-A9A2-4FB3-8306-6F3452169DB6}">
      <dsp:nvSpPr>
        <dsp:cNvPr id="0" name=""/>
        <dsp:cNvSpPr/>
      </dsp:nvSpPr>
      <dsp:spPr>
        <a:xfrm>
          <a:off x="3188229" y="2429477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-5"/>
            <a:satOff val="1994"/>
            <a:lumOff val="2577"/>
            <a:alphaOff val="1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0CFBF711-76FF-4EBF-8CF5-09FEF2EE70F6}">
      <dsp:nvSpPr>
        <dsp:cNvPr id="0" name=""/>
        <dsp:cNvSpPr/>
      </dsp:nvSpPr>
      <dsp:spPr>
        <a:xfrm>
          <a:off x="4652320" y="3915294"/>
          <a:ext cx="1864004" cy="1072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Inpatient &amp; Observation Unit Care Pathway</a:t>
          </a:r>
          <a:endParaRPr lang="en-US" sz="1600" kern="1200" dirty="0"/>
        </a:p>
      </dsp:txBody>
      <dsp:txXfrm>
        <a:off x="4652320" y="3915294"/>
        <a:ext cx="1864004" cy="1072341"/>
      </dsp:txXfrm>
    </dsp:sp>
    <dsp:sp modelId="{8AA91FC4-28F6-4AA3-B75A-0E2D45F07F54}">
      <dsp:nvSpPr>
        <dsp:cNvPr id="0" name=""/>
        <dsp:cNvSpPr/>
      </dsp:nvSpPr>
      <dsp:spPr>
        <a:xfrm>
          <a:off x="2659530" y="2429477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2658"/>
            <a:lumOff val="3436"/>
            <a:alphaOff val="2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30487078-B838-4175-A7A2-86271AA21482}">
      <dsp:nvSpPr>
        <dsp:cNvPr id="0" name=""/>
        <dsp:cNvSpPr/>
      </dsp:nvSpPr>
      <dsp:spPr>
        <a:xfrm>
          <a:off x="794533" y="3915294"/>
          <a:ext cx="2191342" cy="107234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Provider Note Standardization </a:t>
          </a:r>
        </a:p>
      </dsp:txBody>
      <dsp:txXfrm>
        <a:off x="794533" y="3915294"/>
        <a:ext cx="2191342" cy="1072341"/>
      </dsp:txXfrm>
    </dsp:sp>
    <dsp:sp modelId="{C36A2EC0-1C80-459D-B14F-C55B29B9B958}">
      <dsp:nvSpPr>
        <dsp:cNvPr id="0" name=""/>
        <dsp:cNvSpPr/>
      </dsp:nvSpPr>
      <dsp:spPr>
        <a:xfrm>
          <a:off x="2329431" y="2015503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-8"/>
            <a:satOff val="3323"/>
            <a:lumOff val="4295"/>
            <a:alphaOff val="2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128DCBE-B02B-4322-8BCC-4F623DA6AB0D}">
      <dsp:nvSpPr>
        <dsp:cNvPr id="0" name=""/>
        <dsp:cNvSpPr/>
      </dsp:nvSpPr>
      <dsp:spPr>
        <a:xfrm>
          <a:off x="348164" y="2344188"/>
          <a:ext cx="1728440" cy="117209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Nursing &amp; Respiratory Therapy Documentation Fields </a:t>
          </a:r>
        </a:p>
      </dsp:txBody>
      <dsp:txXfrm>
        <a:off x="348164" y="2344188"/>
        <a:ext cx="1728440" cy="1172094"/>
      </dsp:txXfrm>
    </dsp:sp>
    <dsp:sp modelId="{B127FEDF-A928-45E6-9A72-CA7E5033BD46}">
      <dsp:nvSpPr>
        <dsp:cNvPr id="0" name=""/>
        <dsp:cNvSpPr/>
      </dsp:nvSpPr>
      <dsp:spPr>
        <a:xfrm>
          <a:off x="2519232" y="1509321"/>
          <a:ext cx="1626767" cy="1626966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3987"/>
            <a:lumOff val="5154"/>
            <a:alphaOff val="3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D05966F-1520-4EB7-968B-F40246282293}">
      <dsp:nvSpPr>
        <dsp:cNvPr id="0" name=""/>
        <dsp:cNvSpPr/>
      </dsp:nvSpPr>
      <dsp:spPr>
        <a:xfrm>
          <a:off x="483728" y="947650"/>
          <a:ext cx="1762331" cy="10972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Patient &amp; Family Education </a:t>
          </a:r>
        </a:p>
      </dsp:txBody>
      <dsp:txXfrm>
        <a:off x="483728" y="947650"/>
        <a:ext cx="1762331" cy="10972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95450-26BB-4B17-AA25-161A2656E3FF}">
      <dsp:nvSpPr>
        <dsp:cNvPr id="0" name=""/>
        <dsp:cNvSpPr/>
      </dsp:nvSpPr>
      <dsp:spPr>
        <a:xfrm>
          <a:off x="142648" y="2133220"/>
          <a:ext cx="2070375" cy="682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Suctioning depth </a:t>
          </a:r>
        </a:p>
      </dsp:txBody>
      <dsp:txXfrm>
        <a:off x="142648" y="2133220"/>
        <a:ext cx="2070375" cy="682282"/>
      </dsp:txXfrm>
    </dsp:sp>
    <dsp:sp modelId="{1C1BA961-6C94-49C3-8635-7D42477495CC}">
      <dsp:nvSpPr>
        <dsp:cNvPr id="0" name=""/>
        <dsp:cNvSpPr/>
      </dsp:nvSpPr>
      <dsp:spPr>
        <a:xfrm>
          <a:off x="140295" y="1925712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59D71C4-527D-4A42-A61E-63E2066D9321}">
      <dsp:nvSpPr>
        <dsp:cNvPr id="0" name=""/>
        <dsp:cNvSpPr/>
      </dsp:nvSpPr>
      <dsp:spPr>
        <a:xfrm>
          <a:off x="255577" y="1695147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1C806B-C0C2-40EE-B9CA-3570522AEB83}">
      <dsp:nvSpPr>
        <dsp:cNvPr id="0" name=""/>
        <dsp:cNvSpPr/>
      </dsp:nvSpPr>
      <dsp:spPr>
        <a:xfrm>
          <a:off x="532255" y="1741260"/>
          <a:ext cx="258796" cy="25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1B0ECE-A7B3-4514-901C-6C7C9611A0C4}">
      <dsp:nvSpPr>
        <dsp:cNvPr id="0" name=""/>
        <dsp:cNvSpPr/>
      </dsp:nvSpPr>
      <dsp:spPr>
        <a:xfrm>
          <a:off x="762819" y="1487639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286668B-1FA2-48F5-94FF-BA68354911F3}">
      <dsp:nvSpPr>
        <dsp:cNvPr id="0" name=""/>
        <dsp:cNvSpPr/>
      </dsp:nvSpPr>
      <dsp:spPr>
        <a:xfrm>
          <a:off x="1062553" y="1395413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DEC206-49F1-42F0-A43A-B6492F808DED}">
      <dsp:nvSpPr>
        <dsp:cNvPr id="0" name=""/>
        <dsp:cNvSpPr/>
      </dsp:nvSpPr>
      <dsp:spPr>
        <a:xfrm>
          <a:off x="1431457" y="1556808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4757B3E-0C22-4E31-81BE-5E3DB4908DA7}">
      <dsp:nvSpPr>
        <dsp:cNvPr id="0" name=""/>
        <dsp:cNvSpPr/>
      </dsp:nvSpPr>
      <dsp:spPr>
        <a:xfrm>
          <a:off x="1662021" y="1672091"/>
          <a:ext cx="258796" cy="25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0617E16-70A8-4BB9-89D9-40B0E0F545F7}">
      <dsp:nvSpPr>
        <dsp:cNvPr id="0" name=""/>
        <dsp:cNvSpPr/>
      </dsp:nvSpPr>
      <dsp:spPr>
        <a:xfrm>
          <a:off x="1984812" y="1925712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433A82C-B311-4437-AA59-740279F6E0AB}">
      <dsp:nvSpPr>
        <dsp:cNvPr id="0" name=""/>
        <dsp:cNvSpPr/>
      </dsp:nvSpPr>
      <dsp:spPr>
        <a:xfrm>
          <a:off x="2123150" y="2179333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2A81859-C570-4900-B5B9-FEDC4029CE82}">
      <dsp:nvSpPr>
        <dsp:cNvPr id="0" name=""/>
        <dsp:cNvSpPr/>
      </dsp:nvSpPr>
      <dsp:spPr>
        <a:xfrm>
          <a:off x="924215" y="1695147"/>
          <a:ext cx="423485" cy="4234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01D9E3-2214-48CE-B4AC-36C91C20815B}">
      <dsp:nvSpPr>
        <dsp:cNvPr id="0" name=""/>
        <dsp:cNvSpPr/>
      </dsp:nvSpPr>
      <dsp:spPr>
        <a:xfrm>
          <a:off x="25013" y="2571293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27BB93-2323-4C85-AA3D-93A0109571DC}">
      <dsp:nvSpPr>
        <dsp:cNvPr id="0" name=""/>
        <dsp:cNvSpPr/>
      </dsp:nvSpPr>
      <dsp:spPr>
        <a:xfrm>
          <a:off x="163351" y="2778801"/>
          <a:ext cx="258796" cy="25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EB1757-BBA4-4532-9191-B8B6A80116B9}">
      <dsp:nvSpPr>
        <dsp:cNvPr id="0" name=""/>
        <dsp:cNvSpPr/>
      </dsp:nvSpPr>
      <dsp:spPr>
        <a:xfrm>
          <a:off x="509198" y="2963252"/>
          <a:ext cx="376431" cy="376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D61573-9780-4728-908E-10B4713A139D}">
      <dsp:nvSpPr>
        <dsp:cNvPr id="0" name=""/>
        <dsp:cNvSpPr/>
      </dsp:nvSpPr>
      <dsp:spPr>
        <a:xfrm>
          <a:off x="993384" y="3262986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E3B194-9B86-4AF6-92BD-D95542CDE180}">
      <dsp:nvSpPr>
        <dsp:cNvPr id="0" name=""/>
        <dsp:cNvSpPr/>
      </dsp:nvSpPr>
      <dsp:spPr>
        <a:xfrm>
          <a:off x="1085610" y="2963252"/>
          <a:ext cx="258796" cy="25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DCC3B5-FCEC-4B84-83CE-4EDD78881A7E}">
      <dsp:nvSpPr>
        <dsp:cNvPr id="0" name=""/>
        <dsp:cNvSpPr/>
      </dsp:nvSpPr>
      <dsp:spPr>
        <a:xfrm>
          <a:off x="1316174" y="3286043"/>
          <a:ext cx="164688" cy="1646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E933C-5418-422D-980D-E6D47ADBDDFD}">
      <dsp:nvSpPr>
        <dsp:cNvPr id="0" name=""/>
        <dsp:cNvSpPr/>
      </dsp:nvSpPr>
      <dsp:spPr>
        <a:xfrm>
          <a:off x="1523682" y="2917139"/>
          <a:ext cx="376431" cy="3764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4246C2-6D5D-463F-B231-20A009965E42}">
      <dsp:nvSpPr>
        <dsp:cNvPr id="0" name=""/>
        <dsp:cNvSpPr/>
      </dsp:nvSpPr>
      <dsp:spPr>
        <a:xfrm>
          <a:off x="2030925" y="2824914"/>
          <a:ext cx="258796" cy="2587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CA93552-8248-4D33-8614-E657E7F47E2B}">
      <dsp:nvSpPr>
        <dsp:cNvPr id="0" name=""/>
        <dsp:cNvSpPr/>
      </dsp:nvSpPr>
      <dsp:spPr>
        <a:xfrm>
          <a:off x="2289722" y="1740877"/>
          <a:ext cx="760049" cy="145101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EE0950-3A9A-4D0E-9425-9BA980BBFC6B}">
      <dsp:nvSpPr>
        <dsp:cNvPr id="0" name=""/>
        <dsp:cNvSpPr/>
      </dsp:nvSpPr>
      <dsp:spPr>
        <a:xfrm>
          <a:off x="3049771" y="1741581"/>
          <a:ext cx="2072863" cy="1451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Response to suctioning </a:t>
          </a:r>
        </a:p>
      </dsp:txBody>
      <dsp:txXfrm>
        <a:off x="3049771" y="1741581"/>
        <a:ext cx="2072863" cy="1451004"/>
      </dsp:txXfrm>
    </dsp:sp>
    <dsp:sp modelId="{25770D31-9569-4D03-8F27-DA2DA6D4A833}">
      <dsp:nvSpPr>
        <dsp:cNvPr id="0" name=""/>
        <dsp:cNvSpPr/>
      </dsp:nvSpPr>
      <dsp:spPr>
        <a:xfrm>
          <a:off x="5122635" y="1740877"/>
          <a:ext cx="760049" cy="1451018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41459EE-FE17-4AD5-8477-624FAAFA6007}">
      <dsp:nvSpPr>
        <dsp:cNvPr id="0" name=""/>
        <dsp:cNvSpPr/>
      </dsp:nvSpPr>
      <dsp:spPr>
        <a:xfrm>
          <a:off x="5965599" y="1620961"/>
          <a:ext cx="1761933" cy="17619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Standard view across all disciplines </a:t>
          </a:r>
        </a:p>
      </dsp:txBody>
      <dsp:txXfrm>
        <a:off x="6223628" y="1878990"/>
        <a:ext cx="1245875" cy="1245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46431-60AC-4702-8776-F2D5496F4758}">
      <dsp:nvSpPr>
        <dsp:cNvPr id="0" name=""/>
        <dsp:cNvSpPr/>
      </dsp:nvSpPr>
      <dsp:spPr>
        <a:xfrm>
          <a:off x="3722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CLABSI Occurs</a:t>
          </a:r>
        </a:p>
      </dsp:txBody>
      <dsp:txXfrm>
        <a:off x="3722" y="2656114"/>
        <a:ext cx="1248242" cy="2656114"/>
      </dsp:txXfrm>
    </dsp:sp>
    <dsp:sp modelId="{8CFA8EB1-699A-495E-9102-444F7B4D939B}">
      <dsp:nvSpPr>
        <dsp:cNvPr id="0" name=""/>
        <dsp:cNvSpPr/>
      </dsp:nvSpPr>
      <dsp:spPr>
        <a:xfrm>
          <a:off x="41170" y="398417"/>
          <a:ext cx="1173348" cy="22112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950F7-106C-4284-9888-C9DC3B099F78}">
      <dsp:nvSpPr>
        <dsp:cNvPr id="0" name=""/>
        <dsp:cNvSpPr/>
      </dsp:nvSpPr>
      <dsp:spPr>
        <a:xfrm>
          <a:off x="1289412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Huddle within 72 hours to identify issues</a:t>
          </a:r>
        </a:p>
      </dsp:txBody>
      <dsp:txXfrm>
        <a:off x="1289412" y="2656114"/>
        <a:ext cx="1248242" cy="2656114"/>
      </dsp:txXfrm>
    </dsp:sp>
    <dsp:sp modelId="{A3142B25-43CA-4AB6-B680-DA3E25225016}">
      <dsp:nvSpPr>
        <dsp:cNvPr id="0" name=""/>
        <dsp:cNvSpPr/>
      </dsp:nvSpPr>
      <dsp:spPr>
        <a:xfrm>
          <a:off x="1326860" y="398417"/>
          <a:ext cx="1173348" cy="22112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A4B8C6-A62A-49C4-AB70-E1C665E624CC}">
      <dsp:nvSpPr>
        <dsp:cNvPr id="0" name=""/>
        <dsp:cNvSpPr/>
      </dsp:nvSpPr>
      <dsp:spPr>
        <a:xfrm>
          <a:off x="2575103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CLABSI Liaison enters investigation into CLABSI Review Site</a:t>
          </a:r>
        </a:p>
      </dsp:txBody>
      <dsp:txXfrm>
        <a:off x="2575103" y="2656114"/>
        <a:ext cx="1248242" cy="2656114"/>
      </dsp:txXfrm>
    </dsp:sp>
    <dsp:sp modelId="{9B2B5405-82F3-4A2A-B37C-F5EACEF054A2}">
      <dsp:nvSpPr>
        <dsp:cNvPr id="0" name=""/>
        <dsp:cNvSpPr/>
      </dsp:nvSpPr>
      <dsp:spPr>
        <a:xfrm>
          <a:off x="2612550" y="398417"/>
          <a:ext cx="1173348" cy="22112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B21CF-0F85-4B82-A21D-493169307719}">
      <dsp:nvSpPr>
        <dsp:cNvPr id="0" name=""/>
        <dsp:cNvSpPr/>
      </dsp:nvSpPr>
      <dsp:spPr>
        <a:xfrm>
          <a:off x="3860793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RCA of CLABSI to determine preventability with multidisciplinary taskforce</a:t>
          </a:r>
        </a:p>
      </dsp:txBody>
      <dsp:txXfrm>
        <a:off x="3860793" y="2656114"/>
        <a:ext cx="1248242" cy="2656114"/>
      </dsp:txXfrm>
    </dsp:sp>
    <dsp:sp modelId="{8D7F7FB1-FBA3-4620-82F3-DF227386D991}">
      <dsp:nvSpPr>
        <dsp:cNvPr id="0" name=""/>
        <dsp:cNvSpPr/>
      </dsp:nvSpPr>
      <dsp:spPr>
        <a:xfrm>
          <a:off x="3898240" y="398417"/>
          <a:ext cx="1173348" cy="22112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A255CF-94E0-4408-BB13-2F0B37CC02D8}">
      <dsp:nvSpPr>
        <dsp:cNvPr id="0" name=""/>
        <dsp:cNvSpPr/>
      </dsp:nvSpPr>
      <dsp:spPr>
        <a:xfrm>
          <a:off x="5146483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Evaluation of Maintenance Bundle Data from RFI and EPIC to help in evaluation</a:t>
          </a:r>
        </a:p>
      </dsp:txBody>
      <dsp:txXfrm>
        <a:off x="5146483" y="2656114"/>
        <a:ext cx="1248242" cy="2656114"/>
      </dsp:txXfrm>
    </dsp:sp>
    <dsp:sp modelId="{00C1F0E0-BC6E-4092-AABA-976A0CFC6F96}">
      <dsp:nvSpPr>
        <dsp:cNvPr id="0" name=""/>
        <dsp:cNvSpPr/>
      </dsp:nvSpPr>
      <dsp:spPr>
        <a:xfrm>
          <a:off x="5183930" y="398417"/>
          <a:ext cx="1173348" cy="221121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08368-1FAF-4964-ADC9-E0FE0B39A012}">
      <dsp:nvSpPr>
        <dsp:cNvPr id="0" name=""/>
        <dsp:cNvSpPr/>
      </dsp:nvSpPr>
      <dsp:spPr>
        <a:xfrm>
          <a:off x="6432173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Final Determination of Preventability with cause on Review Site</a:t>
          </a:r>
        </a:p>
      </dsp:txBody>
      <dsp:txXfrm>
        <a:off x="6432173" y="2656114"/>
        <a:ext cx="1248242" cy="2656114"/>
      </dsp:txXfrm>
    </dsp:sp>
    <dsp:sp modelId="{9A6C7893-8B43-4B4C-BC2E-D40C13AC3DB8}">
      <dsp:nvSpPr>
        <dsp:cNvPr id="0" name=""/>
        <dsp:cNvSpPr/>
      </dsp:nvSpPr>
      <dsp:spPr>
        <a:xfrm>
          <a:off x="6469620" y="398417"/>
          <a:ext cx="1173348" cy="2211215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E5331-71BD-42EB-8062-7888522A2CF0}">
      <dsp:nvSpPr>
        <dsp:cNvPr id="0" name=""/>
        <dsp:cNvSpPr/>
      </dsp:nvSpPr>
      <dsp:spPr>
        <a:xfrm>
          <a:off x="7717863" y="0"/>
          <a:ext cx="1248242" cy="664028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Unit takes final determination and spreads in unit huddles to foster improvements</a:t>
          </a:r>
        </a:p>
      </dsp:txBody>
      <dsp:txXfrm>
        <a:off x="7717863" y="2656114"/>
        <a:ext cx="1248242" cy="2656114"/>
      </dsp:txXfrm>
    </dsp:sp>
    <dsp:sp modelId="{00527EDC-F223-46D9-B113-9B585F9A8F19}">
      <dsp:nvSpPr>
        <dsp:cNvPr id="0" name=""/>
        <dsp:cNvSpPr/>
      </dsp:nvSpPr>
      <dsp:spPr>
        <a:xfrm>
          <a:off x="7755310" y="398417"/>
          <a:ext cx="1173348" cy="2211215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7000" r="-7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70D86-40AA-42E0-825D-A44C56034213}">
      <dsp:nvSpPr>
        <dsp:cNvPr id="0" name=""/>
        <dsp:cNvSpPr/>
      </dsp:nvSpPr>
      <dsp:spPr>
        <a:xfrm>
          <a:off x="358793" y="5312228"/>
          <a:ext cx="8252242" cy="996042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0.52423</cdr:x>
      <cdr:y>0.19064</cdr:y>
    </cdr:from>
    <cdr:to>
      <cdr:x>0.88274</cdr:x>
      <cdr:y>0.32461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715125" y="1066796"/>
          <a:ext cx="3224589" cy="7496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dirty="0">
              <a:solidFill>
                <a:srgbClr val="FF0000"/>
              </a:solidFill>
            </a:rPr>
            <a:t>Goal &lt;25%</a:t>
          </a:r>
        </a:p>
        <a:p xmlns:a="http://schemas.openxmlformats.org/drawingml/2006/main">
          <a:r>
            <a:rPr lang="en-US" sz="1800" dirty="0">
              <a:solidFill>
                <a:schemeClr val="tx1"/>
              </a:solidFill>
            </a:rPr>
            <a:t>--- National Benchmark: 19%</a:t>
          </a:r>
        </a:p>
      </cdr:txBody>
    </cdr:sp>
  </cdr:relSizeAnchor>
  <cdr:relSizeAnchor xmlns:cdr="http://schemas.openxmlformats.org/drawingml/2006/chartDrawing">
    <cdr:from>
      <cdr:x>0.00496</cdr:x>
      <cdr:y>0.0075</cdr:y>
    </cdr:from>
    <cdr:to>
      <cdr:x>0.11227</cdr:x>
      <cdr:y>0.04928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0800" y="50800"/>
          <a:ext cx="1099457" cy="2830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20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E02B9-139B-4A71-A3B0-49BF3BB6CAAD}" type="datetimeFigureOut">
              <a:rPr lang="en-US" smtClean="0"/>
              <a:pPr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DC3D6-F64F-432F-8CAF-12A8E390EF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2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A1234E4B-760D-4C12-91CE-F6FE2BFE65B3}" type="datetimeFigureOut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99399BA-D265-4DD5-B172-CF7BBEF045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1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3667F1A6-D26A-435E-A6B9-71DCD84A0B24}" type="slidenum">
              <a:rPr lang="en-US" altLang="en-US">
                <a:latin typeface="Calibri" pitchFamily="34" charset="0"/>
              </a:rPr>
              <a:pPr/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23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590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882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705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95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56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9399BA-D265-4DD5-B172-CF7BBEF045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978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to Algo</a:t>
            </a:r>
          </a:p>
          <a:p>
            <a:r>
              <a:rPr lang="en-US" dirty="0"/>
              <a:t>Red</a:t>
            </a:r>
            <a:r>
              <a:rPr lang="en-US" baseline="0" dirty="0"/>
              <a:t> writing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842E-2F71-4E91-A6F6-4E46A791047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35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to Algo</a:t>
            </a:r>
          </a:p>
          <a:p>
            <a:r>
              <a:rPr lang="en-US" dirty="0"/>
              <a:t>Red</a:t>
            </a:r>
            <a:r>
              <a:rPr lang="en-US" baseline="0" dirty="0"/>
              <a:t> writing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842E-2F71-4E91-A6F6-4E46A791047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55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 to Algo</a:t>
            </a:r>
          </a:p>
          <a:p>
            <a:r>
              <a:rPr lang="en-US" dirty="0"/>
              <a:t>Red</a:t>
            </a:r>
            <a:r>
              <a:rPr lang="en-US" baseline="0" dirty="0"/>
              <a:t> writing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C842E-2F71-4E91-A6F6-4E46A791047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35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9086-9E51-4BB3-88F4-233C782C5E2D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307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D9086-9E51-4BB3-88F4-233C782C5E2D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920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3CB3F-5BDA-473C-A73B-F94E5794DF7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6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53AD7-A772-4F83-850B-482C70935EA4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8331-DEC2-4D1E-95D5-94283CB87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6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2490D-0CE4-426E-81CB-E242CE6E39A4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ED56C-8F5E-4BF1-A54B-E96394A138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33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2C6C1-0ABC-4A83-A3E1-9B004532B0F2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59B1A-798E-4F1D-851E-F36AC3C874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1978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181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3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57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391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970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6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09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50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67B97-2A19-4469-BBC1-5124779FD32E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23B2-1968-4158-BBF8-33ADF3172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153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2247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6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64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950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417C27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347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6473781-ACAD-C34D-8BB7-628294A1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C297CBC-A6F5-D848-8FCF-A5A913898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4"/>
            <a:ext cx="6099105" cy="3829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DC77142-B9FB-8147-87AA-DD67BC6EB1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311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987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520">
          <p15:clr>
            <a:srgbClr val="FBAE40"/>
          </p15:clr>
        </p15:guide>
        <p15:guide id="3" orient="horz" pos="3006">
          <p15:clr>
            <a:srgbClr val="FBAE40"/>
          </p15:clr>
        </p15:guide>
        <p15:guide id="4" pos="288">
          <p15:clr>
            <a:srgbClr val="FBAE40"/>
          </p15:clr>
        </p15:guide>
        <p15:guide id="5" orient="horz" pos="1944">
          <p15:clr>
            <a:srgbClr val="FBAE40"/>
          </p15:clr>
        </p15:guide>
        <p15:guide id="6" orient="horz" pos="235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0352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504">
          <p15:clr>
            <a:srgbClr val="FBAE40"/>
          </p15:clr>
        </p15:guide>
        <p15:guide id="5" orient="horz" pos="81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6888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30">
          <p15:clr>
            <a:srgbClr val="FBAE40"/>
          </p15:clr>
        </p15:guide>
        <p15:guide id="2" pos="3792">
          <p15:clr>
            <a:srgbClr val="FBAE40"/>
          </p15:clr>
        </p15:guide>
        <p15:guide id="3" pos="288">
          <p15:clr>
            <a:srgbClr val="FBAE40"/>
          </p15:clr>
        </p15:guide>
        <p15:guide id="4" orient="horz" pos="324">
          <p15:clr>
            <a:srgbClr val="FBAE40"/>
          </p15:clr>
        </p15:guide>
        <p15:guide id="5" orient="horz" pos="68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pos="547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25" y="2"/>
            <a:ext cx="9135877" cy="685799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D450F3-B34B-074D-BD6D-B116B7D1C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0542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0">
          <p15:clr>
            <a:srgbClr val="FBAE40"/>
          </p15:clr>
        </p15:guide>
        <p15:guide id="2" pos="2880">
          <p15:clr>
            <a:srgbClr val="FBAE40"/>
          </p15:clr>
        </p15:guide>
        <p15:guide id="3" pos="28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16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1ED6-1809-467D-BA74-8EA1DF4B6FE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F8077-2CE4-4A8C-806A-F9B27078C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056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1"/>
            <a:ext cx="9144000" cy="6864095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469755" y="288036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  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10ECC-AA90-7944-8C0C-B7C138B59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3896" y="1474384"/>
            <a:ext cx="6480105" cy="232300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Topic of Presentation</a:t>
            </a:r>
            <a:b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(54 </a:t>
            </a:r>
            <a:r>
              <a:rPr lang="en-US" sz="5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AA13960-22BF-4B44-BD30-A372E063D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4528" y="3971362"/>
            <a:ext cx="6099105" cy="5568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Presentation Subhead (24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4C703ED-D9DC-A64A-807E-BF6A7B040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7499" y="4528248"/>
            <a:ext cx="6106767" cy="4511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| Presenter Information (16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55897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6034728" y="1452039"/>
            <a:ext cx="2652072" cy="178646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indent="0" algn="ctr">
              <a:buNone/>
              <a:defRPr sz="900" b="0" i="0">
                <a:latin typeface="Arial"/>
                <a:cs typeface="Arial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409878"/>
            <a:ext cx="8229600" cy="86742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70000"/>
              </a:lnSpc>
              <a:defRPr sz="4800" b="0" i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457200" y="1391883"/>
            <a:ext cx="8229600" cy="4478116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1pPr>
            <a:lvl2pPr>
              <a:defRPr sz="24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2pPr>
            <a:lvl3pPr>
              <a:defRPr sz="20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3pPr>
            <a:lvl4pPr>
              <a:defRPr sz="16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4pPr>
            <a:lvl5pPr>
              <a:defRPr sz="1200" b="0" i="0">
                <a:solidFill>
                  <a:schemeClr val="tx1"/>
                </a:solidFill>
                <a:latin typeface="+mn-lt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6351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 bwMode="auto">
          <a:xfrm>
            <a:off x="415561" y="2560323"/>
            <a:ext cx="8013698" cy="133333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 defTabSz="4572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5000" b="0" i="0" strike="noStrike" kern="1200" cap="none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3750" dirty="0">
                <a:solidFill>
                  <a:srgbClr val="1D1B5B"/>
                </a:solidFill>
              </a:rPr>
              <a:t>Primary Topic of</a:t>
            </a:r>
            <a:br>
              <a:rPr lang="en-US" sz="3750" dirty="0">
                <a:solidFill>
                  <a:srgbClr val="1D1B5B"/>
                </a:solidFill>
              </a:rPr>
            </a:br>
            <a:r>
              <a:rPr lang="en-US" sz="3750" dirty="0">
                <a:solidFill>
                  <a:srgbClr val="1D1B5B"/>
                </a:solidFill>
              </a:rPr>
              <a:t>Next Section (50 </a:t>
            </a:r>
            <a:r>
              <a:rPr lang="en-US" sz="3750" dirty="0" err="1">
                <a:solidFill>
                  <a:srgbClr val="1D1B5B"/>
                </a:solidFill>
              </a:rPr>
              <a:t>pt</a:t>
            </a:r>
            <a:r>
              <a:rPr lang="en-US" sz="3750" dirty="0">
                <a:solidFill>
                  <a:srgbClr val="1D1B5B"/>
                </a:solidFill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" y="2"/>
            <a:ext cx="9135879" cy="685799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FC98DA1-2A63-174B-9A71-E03A0C630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5228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8" y="0"/>
            <a:ext cx="913587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002DB8A-4C58-1D45-9AF9-84A26507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61" y="1928039"/>
            <a:ext cx="8013698" cy="196561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Primary Topic of 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Next Section (48 </a:t>
            </a:r>
            <a:r>
              <a:rPr lang="en-US" sz="4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pt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87746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891724" y="1328353"/>
            <a:ext cx="5764856" cy="1470025"/>
          </a:xfrm>
          <a:prstGeom prst="rect">
            <a:avLst/>
          </a:prstGeom>
        </p:spPr>
        <p:txBody>
          <a:bodyPr/>
          <a:lstStyle/>
          <a:p>
            <a:pPr algn="l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91724" y="2976618"/>
            <a:ext cx="5764856" cy="90006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43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7"/>
            <a:ext cx="8229600" cy="71681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17C2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2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7BA54-BB09-45EF-8BE5-86E399F2107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83E2C-C682-4CCB-812E-4FD1E6CD7E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7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9E3F-723A-48F5-86C3-1FB2ADC6C9E9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2229A-B942-495A-807D-33D353104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91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EB86-460D-47CC-9347-A33D2320FEE6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16943-E090-48BD-85BF-C3499FDFE6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62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8BE47-7B98-409F-8AB7-EBBB77D90BF3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9FB53-311B-43CA-B7CE-1F80A678A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341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67D64-CF7F-42F3-8C27-B520EE2453CF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650D0-02D5-42FB-907E-376816E2D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272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9569-1CBE-4B22-934C-222D1AA93EE5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6CB7-50F3-4CEB-A4DC-7F1C42559A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6218B61-2C44-4426-BE0D-62AFE46C727B}" type="datetime1">
              <a:rPr lang="en-US" altLang="ja-JP"/>
              <a:pPr>
                <a:defRPr/>
              </a:pPr>
              <a:t>5/19/2020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15A01-EBC1-45C7-9A9D-8A83BBE99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77007CE4-44CD-514E-AB06-3E1C57ADD73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5/19/2020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fld id="{9381DCD0-FAB9-C540-ACA0-2D3DCEDE7E2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rPr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8741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3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BAEBC26A-7C5D-1340-BDF4-4A764173B5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7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-2190"/>
            <a:ext cx="9143998" cy="686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1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</p:sldLayoutIdLst>
  <p:txStyles>
    <p:titleStyle>
      <a:lvl1pPr algn="ctr" defTabSz="342892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342892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685783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028675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371566" algn="ctr" defTabSz="342892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57168" indent="-25716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57199" indent="-214308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7228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200120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3012" indent="-171446" algn="l" defTabSz="342892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4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257800"/>
            <a:ext cx="9144000" cy="160020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EBC26A-7C5D-1340-BDF4-4A764173B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87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ronavirus.jhu.edu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jhu.edu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coronavirus.jhu.ed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image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611549"/>
            <a:ext cx="32146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3124200" y="4876800"/>
            <a:ext cx="5638800" cy="12954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Sangeeta Schroeder, MD FAAP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en-US" sz="2000" dirty="0">
                <a:solidFill>
                  <a:srgbClr val="898989"/>
                </a:solidFill>
              </a:rPr>
              <a:t>Associate Medical Director - Center for Excellence Ann &amp; Robert H Lurie Children’s Hospital of Chicago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en-US" sz="2000" dirty="0">
              <a:solidFill>
                <a:srgbClr val="898989"/>
              </a:solidFill>
            </a:endParaRPr>
          </a:p>
        </p:txBody>
      </p:sp>
      <p:sp>
        <p:nvSpPr>
          <p:cNvPr id="15364" name="Title 1"/>
          <p:cNvSpPr>
            <a:spLocks noGrp="1"/>
          </p:cNvSpPr>
          <p:nvPr>
            <p:ph type="ctrTitle"/>
          </p:nvPr>
        </p:nvSpPr>
        <p:spPr>
          <a:xfrm>
            <a:off x="3283744" y="2362200"/>
            <a:ext cx="5638800" cy="2057400"/>
          </a:xfrm>
        </p:spPr>
        <p:txBody>
          <a:bodyPr/>
          <a:lstStyle/>
          <a:p>
            <a:pPr eaLnBrk="1" hangingPunct="1"/>
            <a:r>
              <a:rPr lang="en-US" dirty="0"/>
              <a:t>Keeping the Torch Lit: Practical Strategies Using Data for Lasting Change</a:t>
            </a:r>
            <a:endParaRPr lang="en-US" altLang="en-US" sz="2800" b="1" dirty="0">
              <a:solidFill>
                <a:srgbClr val="00499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042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73050" y="675409"/>
            <a:ext cx="4163868" cy="546722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Bronchiolitis – Baseline Data</a:t>
            </a:r>
            <a:br>
              <a:rPr lang="en-US" alt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alt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Medications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2992912" y="1901371"/>
          <a:ext cx="30480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545112" y="4038600"/>
          <a:ext cx="3019425" cy="2257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1998" y="1905000"/>
          <a:ext cx="3076574" cy="2276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4593112" y="4038600"/>
          <a:ext cx="3048000" cy="225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6043180" y="1905000"/>
          <a:ext cx="3114675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3052288" y="1711035"/>
          <a:ext cx="6091712" cy="446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Rectangle 2"/>
          <p:cNvSpPr/>
          <p:nvPr/>
        </p:nvSpPr>
        <p:spPr>
          <a:xfrm>
            <a:off x="996950" y="4087813"/>
            <a:ext cx="2065338" cy="2216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0" y="1843088"/>
            <a:ext cx="3173413" cy="25352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8326438" y="3408363"/>
            <a:ext cx="346075" cy="1260475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75387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/>
              <a:t>Define</a:t>
            </a:r>
            <a:endParaRPr lang="en-US" sz="1600" kern="1200" dirty="0"/>
          </a:p>
        </p:txBody>
      </p:sp>
      <p:sp>
        <p:nvSpPr>
          <p:cNvPr id="15" name="Freeform 14"/>
          <p:cNvSpPr/>
          <p:nvPr/>
        </p:nvSpPr>
        <p:spPr>
          <a:xfrm>
            <a:off x="2286286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22064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4554682" y="1676400"/>
          <a:ext cx="4549761" cy="340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0" y="1828800"/>
          <a:ext cx="4800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4335463" y="1592263"/>
            <a:ext cx="4675187" cy="3629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458200" y="3529269"/>
            <a:ext cx="269875" cy="890331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75387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/>
              <a:t>Define</a:t>
            </a:r>
            <a:endParaRPr lang="en-US" sz="1600" kern="1200" dirty="0"/>
          </a:p>
        </p:txBody>
      </p:sp>
      <p:sp>
        <p:nvSpPr>
          <p:cNvPr id="10" name="Freeform 9"/>
          <p:cNvSpPr/>
          <p:nvPr/>
        </p:nvSpPr>
        <p:spPr>
          <a:xfrm>
            <a:off x="2286286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Measure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3050" y="675409"/>
            <a:ext cx="4163868" cy="546722"/>
          </a:xfrm>
          <a:prstGeom prst="rect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en-US" sz="1800" dirty="0">
                <a:ln w="0"/>
              </a:rPr>
              <a:t>Bronchiolitis – Baseline Data</a:t>
            </a:r>
            <a:br>
              <a:rPr lang="en-US" altLang="en-US" sz="1800" dirty="0">
                <a:ln w="0"/>
              </a:rPr>
            </a:br>
            <a:r>
              <a:rPr lang="en-US" altLang="en-US" sz="1800" dirty="0">
                <a:ln w="0"/>
              </a:rPr>
              <a:t>Testing</a:t>
            </a:r>
          </a:p>
        </p:txBody>
      </p:sp>
    </p:spTree>
    <p:extLst>
      <p:ext uri="{BB962C8B-B14F-4D97-AF65-F5344CB8AC3E}">
        <p14:creationId xmlns:p14="http://schemas.microsoft.com/office/powerpoint/2010/main" val="4032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623455"/>
            <a:ext cx="1900937" cy="443345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marL="228600" indent="-228600" defTabSz="800100">
              <a:lnSpc>
                <a:spcPct val="90000"/>
              </a:lnSpc>
              <a:spcAft>
                <a:spcPct val="35000"/>
              </a:spcAft>
              <a:buClr>
                <a:schemeClr val="accent1"/>
              </a:buClr>
              <a:buFont typeface="Arial" pitchFamily="34" charset="0"/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Benchmarking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42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r="48303"/>
          <a:stretch/>
        </p:blipFill>
        <p:spPr bwMode="auto">
          <a:xfrm>
            <a:off x="1135117" y="1147334"/>
            <a:ext cx="3605257" cy="49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05400" y="1905506"/>
            <a:ext cx="318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Establishing Benchmarks for the Hospitalized Care of Children with Asthma, Bronchiolitis, and Pneumonia. Parikh et al, </a:t>
            </a:r>
            <a:r>
              <a:rPr lang="en-US" sz="2400" i="1" dirty="0"/>
              <a:t>Pediatrics</a:t>
            </a:r>
            <a:r>
              <a:rPr lang="en-US" sz="2400" dirty="0"/>
              <a:t> 2014;134;555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9972" y="1064890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B7652D52-1506-47B7-9EAA-E0FC8D0ECF94}"/>
              </a:ext>
            </a:extLst>
          </p:cNvPr>
          <p:cNvSpPr/>
          <p:nvPr/>
        </p:nvSpPr>
        <p:spPr>
          <a:xfrm>
            <a:off x="175387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/>
              <a:t>Define</a:t>
            </a:r>
            <a:endParaRPr lang="en-US" sz="1600" kern="1200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FB6D4772-4E7E-4535-854C-B48215A7DB9D}"/>
              </a:ext>
            </a:extLst>
          </p:cNvPr>
          <p:cNvSpPr/>
          <p:nvPr/>
        </p:nvSpPr>
        <p:spPr>
          <a:xfrm>
            <a:off x="2286286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Measure</a:t>
            </a:r>
          </a:p>
        </p:txBody>
      </p:sp>
    </p:spTree>
    <p:extLst>
      <p:ext uri="{BB962C8B-B14F-4D97-AF65-F5344CB8AC3E}">
        <p14:creationId xmlns:p14="http://schemas.microsoft.com/office/powerpoint/2010/main" val="1523130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6497" y="1289770"/>
            <a:ext cx="3341103" cy="1036971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Multi-Modal Assessment for Rapid Cycle Guideline Development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3396381" y="1834858"/>
            <a:ext cx="4124619" cy="41246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037045" y="244890"/>
                </a:moveTo>
                <a:arcTo wR="2062309" hR="2062309" stAng="17892359" swAng="2623778"/>
              </a:path>
            </a:pathLst>
          </a:custGeom>
          <a:noFill/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3396381" y="1834858"/>
            <a:ext cx="4124619" cy="41246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022965" y="2701802"/>
                </a:moveTo>
                <a:arcTo wR="2062309" hR="2062309" stAng="1083864" swAng="2623778"/>
              </a:path>
            </a:pathLst>
          </a:custGeom>
          <a:noFill/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3396381" y="1834858"/>
            <a:ext cx="4124619" cy="412461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087574" y="3879728"/>
                </a:moveTo>
                <a:arcTo wR="2062309" hR="2062309" stAng="7092359" swAng="2623778"/>
              </a:path>
            </a:pathLst>
          </a:custGeom>
          <a:noFill/>
          <a:scene3d>
            <a:camera prst="orthographicFront"/>
            <a:lightRig rig="flat" dir="t"/>
          </a:scene3d>
          <a:sp3d z="-40000" prstMaterial="matte"/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2435466" y="1210263"/>
            <a:ext cx="6046449" cy="5373809"/>
            <a:chOff x="2435466" y="1210263"/>
            <a:chExt cx="6046449" cy="5373809"/>
          </a:xfrm>
        </p:grpSpPr>
        <p:sp>
          <p:nvSpPr>
            <p:cNvPr id="7" name="Freeform 6"/>
            <p:cNvSpPr/>
            <p:nvPr/>
          </p:nvSpPr>
          <p:spPr>
            <a:xfrm>
              <a:off x="4497776" y="1210263"/>
              <a:ext cx="1921830" cy="1249190"/>
            </a:xfrm>
            <a:custGeom>
              <a:avLst/>
              <a:gdLst>
                <a:gd name="connsiteX0" fmla="*/ 0 w 1921830"/>
                <a:gd name="connsiteY0" fmla="*/ 208202 h 1249190"/>
                <a:gd name="connsiteX1" fmla="*/ 208202 w 1921830"/>
                <a:gd name="connsiteY1" fmla="*/ 0 h 1249190"/>
                <a:gd name="connsiteX2" fmla="*/ 1713628 w 1921830"/>
                <a:gd name="connsiteY2" fmla="*/ 0 h 1249190"/>
                <a:gd name="connsiteX3" fmla="*/ 1921830 w 1921830"/>
                <a:gd name="connsiteY3" fmla="*/ 208202 h 1249190"/>
                <a:gd name="connsiteX4" fmla="*/ 1921830 w 1921830"/>
                <a:gd name="connsiteY4" fmla="*/ 1040988 h 1249190"/>
                <a:gd name="connsiteX5" fmla="*/ 1713628 w 1921830"/>
                <a:gd name="connsiteY5" fmla="*/ 1249190 h 1249190"/>
                <a:gd name="connsiteX6" fmla="*/ 208202 w 1921830"/>
                <a:gd name="connsiteY6" fmla="*/ 1249190 h 1249190"/>
                <a:gd name="connsiteX7" fmla="*/ 0 w 1921830"/>
                <a:gd name="connsiteY7" fmla="*/ 1040988 h 1249190"/>
                <a:gd name="connsiteX8" fmla="*/ 0 w 1921830"/>
                <a:gd name="connsiteY8" fmla="*/ 208202 h 124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830" h="1249190">
                  <a:moveTo>
                    <a:pt x="0" y="208202"/>
                  </a:moveTo>
                  <a:cubicBezTo>
                    <a:pt x="0" y="93215"/>
                    <a:pt x="93215" y="0"/>
                    <a:pt x="208202" y="0"/>
                  </a:cubicBezTo>
                  <a:lnTo>
                    <a:pt x="1713628" y="0"/>
                  </a:lnTo>
                  <a:cubicBezTo>
                    <a:pt x="1828615" y="0"/>
                    <a:pt x="1921830" y="93215"/>
                    <a:pt x="1921830" y="208202"/>
                  </a:cubicBezTo>
                  <a:lnTo>
                    <a:pt x="1921830" y="1040988"/>
                  </a:lnTo>
                  <a:cubicBezTo>
                    <a:pt x="1921830" y="1155975"/>
                    <a:pt x="1828615" y="1249190"/>
                    <a:pt x="1713628" y="1249190"/>
                  </a:cubicBezTo>
                  <a:lnTo>
                    <a:pt x="208202" y="1249190"/>
                  </a:lnTo>
                  <a:cubicBezTo>
                    <a:pt x="93215" y="1249190"/>
                    <a:pt x="0" y="1155975"/>
                    <a:pt x="0" y="1040988"/>
                  </a:cubicBezTo>
                  <a:lnTo>
                    <a:pt x="0" y="208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60" tIns="129560" rIns="129560" bIns="1295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Data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560085" y="3272572"/>
              <a:ext cx="1921830" cy="1249190"/>
            </a:xfrm>
            <a:custGeom>
              <a:avLst/>
              <a:gdLst>
                <a:gd name="connsiteX0" fmla="*/ 0 w 1921830"/>
                <a:gd name="connsiteY0" fmla="*/ 208202 h 1249190"/>
                <a:gd name="connsiteX1" fmla="*/ 208202 w 1921830"/>
                <a:gd name="connsiteY1" fmla="*/ 0 h 1249190"/>
                <a:gd name="connsiteX2" fmla="*/ 1713628 w 1921830"/>
                <a:gd name="connsiteY2" fmla="*/ 0 h 1249190"/>
                <a:gd name="connsiteX3" fmla="*/ 1921830 w 1921830"/>
                <a:gd name="connsiteY3" fmla="*/ 208202 h 1249190"/>
                <a:gd name="connsiteX4" fmla="*/ 1921830 w 1921830"/>
                <a:gd name="connsiteY4" fmla="*/ 1040988 h 1249190"/>
                <a:gd name="connsiteX5" fmla="*/ 1713628 w 1921830"/>
                <a:gd name="connsiteY5" fmla="*/ 1249190 h 1249190"/>
                <a:gd name="connsiteX6" fmla="*/ 208202 w 1921830"/>
                <a:gd name="connsiteY6" fmla="*/ 1249190 h 1249190"/>
                <a:gd name="connsiteX7" fmla="*/ 0 w 1921830"/>
                <a:gd name="connsiteY7" fmla="*/ 1040988 h 1249190"/>
                <a:gd name="connsiteX8" fmla="*/ 0 w 1921830"/>
                <a:gd name="connsiteY8" fmla="*/ 208202 h 124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830" h="1249190">
                  <a:moveTo>
                    <a:pt x="0" y="208202"/>
                  </a:moveTo>
                  <a:cubicBezTo>
                    <a:pt x="0" y="93215"/>
                    <a:pt x="93215" y="0"/>
                    <a:pt x="208202" y="0"/>
                  </a:cubicBezTo>
                  <a:lnTo>
                    <a:pt x="1713628" y="0"/>
                  </a:lnTo>
                  <a:cubicBezTo>
                    <a:pt x="1828615" y="0"/>
                    <a:pt x="1921830" y="93215"/>
                    <a:pt x="1921830" y="208202"/>
                  </a:cubicBezTo>
                  <a:lnTo>
                    <a:pt x="1921830" y="1040988"/>
                  </a:lnTo>
                  <a:cubicBezTo>
                    <a:pt x="1921830" y="1155975"/>
                    <a:pt x="1828615" y="1249190"/>
                    <a:pt x="1713628" y="1249190"/>
                  </a:cubicBezTo>
                  <a:lnTo>
                    <a:pt x="208202" y="1249190"/>
                  </a:lnTo>
                  <a:cubicBezTo>
                    <a:pt x="93215" y="1249190"/>
                    <a:pt x="0" y="1155975"/>
                    <a:pt x="0" y="1040988"/>
                  </a:cubicBezTo>
                  <a:lnTo>
                    <a:pt x="0" y="208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60" tIns="129560" rIns="129560" bIns="1295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Provider Variation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497776" y="5334882"/>
              <a:ext cx="1921830" cy="1249190"/>
            </a:xfrm>
            <a:custGeom>
              <a:avLst/>
              <a:gdLst>
                <a:gd name="connsiteX0" fmla="*/ 0 w 1921830"/>
                <a:gd name="connsiteY0" fmla="*/ 208202 h 1249190"/>
                <a:gd name="connsiteX1" fmla="*/ 208202 w 1921830"/>
                <a:gd name="connsiteY1" fmla="*/ 0 h 1249190"/>
                <a:gd name="connsiteX2" fmla="*/ 1713628 w 1921830"/>
                <a:gd name="connsiteY2" fmla="*/ 0 h 1249190"/>
                <a:gd name="connsiteX3" fmla="*/ 1921830 w 1921830"/>
                <a:gd name="connsiteY3" fmla="*/ 208202 h 1249190"/>
                <a:gd name="connsiteX4" fmla="*/ 1921830 w 1921830"/>
                <a:gd name="connsiteY4" fmla="*/ 1040988 h 1249190"/>
                <a:gd name="connsiteX5" fmla="*/ 1713628 w 1921830"/>
                <a:gd name="connsiteY5" fmla="*/ 1249190 h 1249190"/>
                <a:gd name="connsiteX6" fmla="*/ 208202 w 1921830"/>
                <a:gd name="connsiteY6" fmla="*/ 1249190 h 1249190"/>
                <a:gd name="connsiteX7" fmla="*/ 0 w 1921830"/>
                <a:gd name="connsiteY7" fmla="*/ 1040988 h 1249190"/>
                <a:gd name="connsiteX8" fmla="*/ 0 w 1921830"/>
                <a:gd name="connsiteY8" fmla="*/ 208202 h 124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830" h="1249190">
                  <a:moveTo>
                    <a:pt x="0" y="208202"/>
                  </a:moveTo>
                  <a:cubicBezTo>
                    <a:pt x="0" y="93215"/>
                    <a:pt x="93215" y="0"/>
                    <a:pt x="208202" y="0"/>
                  </a:cubicBezTo>
                  <a:lnTo>
                    <a:pt x="1713628" y="0"/>
                  </a:lnTo>
                  <a:cubicBezTo>
                    <a:pt x="1828615" y="0"/>
                    <a:pt x="1921830" y="93215"/>
                    <a:pt x="1921830" y="208202"/>
                  </a:cubicBezTo>
                  <a:lnTo>
                    <a:pt x="1921830" y="1040988"/>
                  </a:lnTo>
                  <a:cubicBezTo>
                    <a:pt x="1921830" y="1155975"/>
                    <a:pt x="1828615" y="1249190"/>
                    <a:pt x="1713628" y="1249190"/>
                  </a:cubicBezTo>
                  <a:lnTo>
                    <a:pt x="208202" y="1249190"/>
                  </a:lnTo>
                  <a:cubicBezTo>
                    <a:pt x="93215" y="1249190"/>
                    <a:pt x="0" y="1155975"/>
                    <a:pt x="0" y="1040988"/>
                  </a:cubicBezTo>
                  <a:lnTo>
                    <a:pt x="0" y="208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60" tIns="129560" rIns="129560" bIns="1295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Nursing Surveys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435466" y="3272572"/>
              <a:ext cx="1921830" cy="1249190"/>
            </a:xfrm>
            <a:custGeom>
              <a:avLst/>
              <a:gdLst>
                <a:gd name="connsiteX0" fmla="*/ 0 w 1921830"/>
                <a:gd name="connsiteY0" fmla="*/ 208202 h 1249190"/>
                <a:gd name="connsiteX1" fmla="*/ 208202 w 1921830"/>
                <a:gd name="connsiteY1" fmla="*/ 0 h 1249190"/>
                <a:gd name="connsiteX2" fmla="*/ 1713628 w 1921830"/>
                <a:gd name="connsiteY2" fmla="*/ 0 h 1249190"/>
                <a:gd name="connsiteX3" fmla="*/ 1921830 w 1921830"/>
                <a:gd name="connsiteY3" fmla="*/ 208202 h 1249190"/>
                <a:gd name="connsiteX4" fmla="*/ 1921830 w 1921830"/>
                <a:gd name="connsiteY4" fmla="*/ 1040988 h 1249190"/>
                <a:gd name="connsiteX5" fmla="*/ 1713628 w 1921830"/>
                <a:gd name="connsiteY5" fmla="*/ 1249190 h 1249190"/>
                <a:gd name="connsiteX6" fmla="*/ 208202 w 1921830"/>
                <a:gd name="connsiteY6" fmla="*/ 1249190 h 1249190"/>
                <a:gd name="connsiteX7" fmla="*/ 0 w 1921830"/>
                <a:gd name="connsiteY7" fmla="*/ 1040988 h 1249190"/>
                <a:gd name="connsiteX8" fmla="*/ 0 w 1921830"/>
                <a:gd name="connsiteY8" fmla="*/ 208202 h 1249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1830" h="1249190">
                  <a:moveTo>
                    <a:pt x="0" y="208202"/>
                  </a:moveTo>
                  <a:cubicBezTo>
                    <a:pt x="0" y="93215"/>
                    <a:pt x="93215" y="0"/>
                    <a:pt x="208202" y="0"/>
                  </a:cubicBezTo>
                  <a:lnTo>
                    <a:pt x="1713628" y="0"/>
                  </a:lnTo>
                  <a:cubicBezTo>
                    <a:pt x="1828615" y="0"/>
                    <a:pt x="1921830" y="93215"/>
                    <a:pt x="1921830" y="208202"/>
                  </a:cubicBezTo>
                  <a:lnTo>
                    <a:pt x="1921830" y="1040988"/>
                  </a:lnTo>
                  <a:cubicBezTo>
                    <a:pt x="1921830" y="1155975"/>
                    <a:pt x="1828615" y="1249190"/>
                    <a:pt x="1713628" y="1249190"/>
                  </a:cubicBezTo>
                  <a:lnTo>
                    <a:pt x="208202" y="1249190"/>
                  </a:lnTo>
                  <a:cubicBezTo>
                    <a:pt x="93215" y="1249190"/>
                    <a:pt x="0" y="1155975"/>
                    <a:pt x="0" y="1040988"/>
                  </a:cubicBezTo>
                  <a:lnTo>
                    <a:pt x="0" y="208202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560" tIns="129560" rIns="129560" bIns="1295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/>
                <a:t>Focused Literature Review 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96381" y="1834858"/>
              <a:ext cx="4124619" cy="41246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01654" y="1422817"/>
                  </a:moveTo>
                  <a:arcTo wR="2062309" hR="2062309" stAng="11883864" swAng="2623778"/>
                </a:path>
              </a:pathLst>
            </a:custGeom>
            <a:noFill/>
            <a:scene3d>
              <a:camera prst="orthographicFront"/>
              <a:lightRig rig="flat" dir="t"/>
            </a:scene3d>
            <a:sp3d z="-40000" prstMaterial="matte"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Freeform 16"/>
          <p:cNvSpPr/>
          <p:nvPr/>
        </p:nvSpPr>
        <p:spPr>
          <a:xfrm>
            <a:off x="175387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/>
              <a:t>Define</a:t>
            </a:r>
            <a:endParaRPr lang="en-US" sz="1600" kern="1200" dirty="0"/>
          </a:p>
        </p:txBody>
      </p:sp>
      <p:sp>
        <p:nvSpPr>
          <p:cNvPr id="18" name="Freeform 17"/>
          <p:cNvSpPr/>
          <p:nvPr/>
        </p:nvSpPr>
        <p:spPr>
          <a:xfrm>
            <a:off x="2286286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Measure</a:t>
            </a:r>
          </a:p>
        </p:txBody>
      </p:sp>
      <p:sp>
        <p:nvSpPr>
          <p:cNvPr id="19" name="Freeform 18"/>
          <p:cNvSpPr/>
          <p:nvPr/>
        </p:nvSpPr>
        <p:spPr>
          <a:xfrm>
            <a:off x="4397186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Analyze</a:t>
            </a:r>
          </a:p>
        </p:txBody>
      </p:sp>
    </p:spTree>
    <p:extLst>
      <p:ext uri="{BB962C8B-B14F-4D97-AF65-F5344CB8AC3E}">
        <p14:creationId xmlns:p14="http://schemas.microsoft.com/office/powerpoint/2010/main" val="3553446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510" y="863424"/>
            <a:ext cx="4015244" cy="872700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Decreasing Variation in the </a:t>
            </a:r>
            <a:b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Pursuit of Excellence: Deployment of Working Groups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/>
        </p:nvGraphicFramePr>
        <p:xfrm>
          <a:off x="1407351" y="1027569"/>
          <a:ext cx="7474527" cy="4987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7" name="Freeform 6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04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7" y="643127"/>
            <a:ext cx="3335307" cy="397133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Order Sets - ED and Inpatient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7" y="1328736"/>
            <a:ext cx="4224184" cy="505125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776" y="1328737"/>
            <a:ext cx="3966169" cy="5051253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12417" y="1328736"/>
            <a:ext cx="1768783" cy="555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4706775" y="1244958"/>
            <a:ext cx="1768783" cy="555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9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652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7" y="643127"/>
            <a:ext cx="3335307" cy="397133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Order Sets - ED and Inpatient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9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5360" y="1312000"/>
            <a:ext cx="2311427" cy="1551045"/>
            <a:chOff x="245360" y="1566000"/>
            <a:chExt cx="2311427" cy="1551045"/>
          </a:xfrm>
        </p:grpSpPr>
        <p:sp>
          <p:nvSpPr>
            <p:cNvPr id="18" name="Freeform 17"/>
            <p:cNvSpPr/>
            <p:nvPr/>
          </p:nvSpPr>
          <p:spPr>
            <a:xfrm>
              <a:off x="417689" y="1738182"/>
              <a:ext cx="1953183" cy="1206446"/>
            </a:xfrm>
            <a:custGeom>
              <a:avLst/>
              <a:gdLst>
                <a:gd name="connsiteX0" fmla="*/ 0 w 1953183"/>
                <a:gd name="connsiteY0" fmla="*/ 0 h 1206446"/>
                <a:gd name="connsiteX1" fmla="*/ 1953183 w 1953183"/>
                <a:gd name="connsiteY1" fmla="*/ 0 h 1206446"/>
                <a:gd name="connsiteX2" fmla="*/ 1953183 w 1953183"/>
                <a:gd name="connsiteY2" fmla="*/ 1206446 h 1206446"/>
                <a:gd name="connsiteX3" fmla="*/ 0 w 1953183"/>
                <a:gd name="connsiteY3" fmla="*/ 1206446 h 1206446"/>
                <a:gd name="connsiteX4" fmla="*/ 0 w 1953183"/>
                <a:gd name="connsiteY4" fmla="*/ 0 h 120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183" h="1206446">
                  <a:moveTo>
                    <a:pt x="0" y="0"/>
                  </a:moveTo>
                  <a:lnTo>
                    <a:pt x="1953183" y="0"/>
                  </a:lnTo>
                  <a:lnTo>
                    <a:pt x="1953183" y="1206446"/>
                  </a:lnTo>
                  <a:lnTo>
                    <a:pt x="0" y="1206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Evidence placed in red writing</a:t>
              </a:r>
            </a:p>
          </p:txBody>
        </p:sp>
        <p:sp>
          <p:nvSpPr>
            <p:cNvPr id="21" name="Half Frame 20"/>
            <p:cNvSpPr/>
            <p:nvPr/>
          </p:nvSpPr>
          <p:spPr>
            <a:xfrm>
              <a:off x="245360" y="1566001"/>
              <a:ext cx="469078" cy="46919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alf Frame 24"/>
            <p:cNvSpPr/>
            <p:nvPr/>
          </p:nvSpPr>
          <p:spPr>
            <a:xfrm rot="5400000">
              <a:off x="2087648" y="1566061"/>
              <a:ext cx="469199" cy="469078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Half Frame 25"/>
            <p:cNvSpPr/>
            <p:nvPr/>
          </p:nvSpPr>
          <p:spPr>
            <a:xfrm rot="16200000">
              <a:off x="245300" y="2647906"/>
              <a:ext cx="469199" cy="469078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Half Frame 26"/>
            <p:cNvSpPr/>
            <p:nvPr/>
          </p:nvSpPr>
          <p:spPr>
            <a:xfrm rot="10800000">
              <a:off x="2087709" y="2647846"/>
              <a:ext cx="469078" cy="46919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0" name="Group 39"/>
          <p:cNvGrpSpPr/>
          <p:nvPr/>
        </p:nvGrpSpPr>
        <p:grpSpPr>
          <a:xfrm>
            <a:off x="245360" y="3235907"/>
            <a:ext cx="2311427" cy="1551044"/>
            <a:chOff x="4183796" y="1475942"/>
            <a:chExt cx="2311427" cy="1551044"/>
          </a:xfrm>
        </p:grpSpPr>
        <p:sp>
          <p:nvSpPr>
            <p:cNvPr id="29" name="Freeform 28"/>
            <p:cNvSpPr/>
            <p:nvPr/>
          </p:nvSpPr>
          <p:spPr>
            <a:xfrm>
              <a:off x="4356125" y="1648123"/>
              <a:ext cx="1953183" cy="1206446"/>
            </a:xfrm>
            <a:custGeom>
              <a:avLst/>
              <a:gdLst>
                <a:gd name="connsiteX0" fmla="*/ 0 w 1953183"/>
                <a:gd name="connsiteY0" fmla="*/ 0 h 1206446"/>
                <a:gd name="connsiteX1" fmla="*/ 1953183 w 1953183"/>
                <a:gd name="connsiteY1" fmla="*/ 0 h 1206446"/>
                <a:gd name="connsiteX2" fmla="*/ 1953183 w 1953183"/>
                <a:gd name="connsiteY2" fmla="*/ 1206446 h 1206446"/>
                <a:gd name="connsiteX3" fmla="*/ 0 w 1953183"/>
                <a:gd name="connsiteY3" fmla="*/ 1206446 h 1206446"/>
                <a:gd name="connsiteX4" fmla="*/ 0 w 1953183"/>
                <a:gd name="connsiteY4" fmla="*/ 0 h 120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183" h="1206446">
                  <a:moveTo>
                    <a:pt x="0" y="0"/>
                  </a:moveTo>
                  <a:lnTo>
                    <a:pt x="1953183" y="0"/>
                  </a:lnTo>
                  <a:lnTo>
                    <a:pt x="1953183" y="1206446"/>
                  </a:lnTo>
                  <a:lnTo>
                    <a:pt x="0" y="1206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kern="1200" dirty="0"/>
                <a:t>First line care is pre-checked; making it easy to do the right thing! </a:t>
              </a:r>
            </a:p>
          </p:txBody>
        </p:sp>
        <p:sp>
          <p:nvSpPr>
            <p:cNvPr id="30" name="Half Frame 29"/>
            <p:cNvSpPr/>
            <p:nvPr/>
          </p:nvSpPr>
          <p:spPr>
            <a:xfrm>
              <a:off x="4183796" y="1475942"/>
              <a:ext cx="469078" cy="46919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alf Frame 30"/>
            <p:cNvSpPr/>
            <p:nvPr/>
          </p:nvSpPr>
          <p:spPr>
            <a:xfrm rot="5400000">
              <a:off x="6026084" y="1476003"/>
              <a:ext cx="469199" cy="469078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Half Frame 31"/>
            <p:cNvSpPr/>
            <p:nvPr/>
          </p:nvSpPr>
          <p:spPr>
            <a:xfrm rot="16200000">
              <a:off x="4183735" y="2557848"/>
              <a:ext cx="469199" cy="469078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alf Frame 32"/>
            <p:cNvSpPr/>
            <p:nvPr/>
          </p:nvSpPr>
          <p:spPr>
            <a:xfrm rot="10800000">
              <a:off x="6026145" y="2557787"/>
              <a:ext cx="469078" cy="46919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1" name="Group 40"/>
          <p:cNvGrpSpPr/>
          <p:nvPr/>
        </p:nvGrpSpPr>
        <p:grpSpPr>
          <a:xfrm>
            <a:off x="212417" y="5033906"/>
            <a:ext cx="2311428" cy="1551044"/>
            <a:chOff x="2225772" y="4278951"/>
            <a:chExt cx="2311428" cy="1551044"/>
          </a:xfrm>
        </p:grpSpPr>
        <p:sp>
          <p:nvSpPr>
            <p:cNvPr id="35" name="Freeform 34"/>
            <p:cNvSpPr/>
            <p:nvPr/>
          </p:nvSpPr>
          <p:spPr>
            <a:xfrm>
              <a:off x="2398102" y="4451133"/>
              <a:ext cx="1953183" cy="1206446"/>
            </a:xfrm>
            <a:custGeom>
              <a:avLst/>
              <a:gdLst>
                <a:gd name="connsiteX0" fmla="*/ 0 w 1953183"/>
                <a:gd name="connsiteY0" fmla="*/ 0 h 1206446"/>
                <a:gd name="connsiteX1" fmla="*/ 1953183 w 1953183"/>
                <a:gd name="connsiteY1" fmla="*/ 0 h 1206446"/>
                <a:gd name="connsiteX2" fmla="*/ 1953183 w 1953183"/>
                <a:gd name="connsiteY2" fmla="*/ 1206446 h 1206446"/>
                <a:gd name="connsiteX3" fmla="*/ 0 w 1953183"/>
                <a:gd name="connsiteY3" fmla="*/ 1206446 h 1206446"/>
                <a:gd name="connsiteX4" fmla="*/ 0 w 1953183"/>
                <a:gd name="connsiteY4" fmla="*/ 0 h 120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3183" h="1206446">
                  <a:moveTo>
                    <a:pt x="0" y="0"/>
                  </a:moveTo>
                  <a:lnTo>
                    <a:pt x="1953183" y="0"/>
                  </a:lnTo>
                  <a:lnTo>
                    <a:pt x="1953183" y="1206446"/>
                  </a:lnTo>
                  <a:lnTo>
                    <a:pt x="0" y="12064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700" dirty="0"/>
                <a:t>D</a:t>
              </a:r>
              <a:r>
                <a:rPr lang="en-US" sz="1700" kern="1200" dirty="0"/>
                <a:t>ischarge criteria established </a:t>
              </a:r>
            </a:p>
          </p:txBody>
        </p:sp>
        <p:sp>
          <p:nvSpPr>
            <p:cNvPr id="36" name="Half Frame 35"/>
            <p:cNvSpPr/>
            <p:nvPr/>
          </p:nvSpPr>
          <p:spPr>
            <a:xfrm>
              <a:off x="2225772" y="4278951"/>
              <a:ext cx="469078" cy="46919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alf Frame 36"/>
            <p:cNvSpPr/>
            <p:nvPr/>
          </p:nvSpPr>
          <p:spPr>
            <a:xfrm rot="5400000">
              <a:off x="4068061" y="4279012"/>
              <a:ext cx="469199" cy="469078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Half Frame 37"/>
            <p:cNvSpPr/>
            <p:nvPr/>
          </p:nvSpPr>
          <p:spPr>
            <a:xfrm rot="16200000">
              <a:off x="2225712" y="5360857"/>
              <a:ext cx="469199" cy="469078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Half Frame 38"/>
            <p:cNvSpPr/>
            <p:nvPr/>
          </p:nvSpPr>
          <p:spPr>
            <a:xfrm rot="10800000">
              <a:off x="4068121" y="5360796"/>
              <a:ext cx="469078" cy="469199"/>
            </a:xfrm>
            <a:prstGeom prst="halfFrame">
              <a:avLst>
                <a:gd name="adj1" fmla="val 25770"/>
                <a:gd name="adj2" fmla="val 2577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265" y="2152049"/>
            <a:ext cx="6323435" cy="18573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457" y="5539512"/>
            <a:ext cx="4857752" cy="104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6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17" y="643127"/>
            <a:ext cx="3335307" cy="397133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Order Sets - ED and Inpatient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9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22" y="1205396"/>
            <a:ext cx="7812448" cy="2075589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653122" y="2581602"/>
            <a:ext cx="4743012" cy="555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1367471" y="3263224"/>
            <a:ext cx="279806" cy="3402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130" y="3821805"/>
            <a:ext cx="6213551" cy="1267385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98067" y="4423964"/>
            <a:ext cx="6522540" cy="7628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14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708567"/>
            <a:ext cx="3274674" cy="452674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Note Standardization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8" y="1553440"/>
            <a:ext cx="8401918" cy="15569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064" y="3328122"/>
            <a:ext cx="7442826" cy="2386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8" name="Freeform 7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665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77" y="695693"/>
            <a:ext cx="4005167" cy="726842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Documentation Field Enhancements:</a:t>
            </a:r>
            <a:b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ED and Inpatient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" name="Freeform 10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740979" y="1396999"/>
          <a:ext cx="7835461" cy="4846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8053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10E7-131D-4FF4-8125-B8C2C442A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97457-E0A6-42DA-9326-BFABDFE46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utilization to drive change </a:t>
            </a:r>
          </a:p>
          <a:p>
            <a:r>
              <a:rPr lang="en-US" dirty="0"/>
              <a:t>Case example: Bronchiolitis</a:t>
            </a:r>
          </a:p>
          <a:p>
            <a:r>
              <a:rPr lang="en-US" dirty="0"/>
              <a:t>Case example: CLABSI reduction</a:t>
            </a:r>
          </a:p>
          <a:p>
            <a:r>
              <a:rPr lang="en-US" dirty="0"/>
              <a:t>MNO Initiative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6C644-7697-4349-BC99-8BC6814B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544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104" y="750300"/>
            <a:ext cx="3855330" cy="444757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Patient and Family Education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48" y="1428173"/>
            <a:ext cx="7830588" cy="4894118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76510" y="127001"/>
            <a:ext cx="6564997" cy="443367"/>
            <a:chOff x="176510" y="127001"/>
            <a:chExt cx="6564997" cy="443367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6" name="Freeform 5"/>
            <p:cNvSpPr/>
            <p:nvPr/>
          </p:nvSpPr>
          <p:spPr>
            <a:xfrm>
              <a:off x="176510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/>
                <a:t>Define</a:t>
              </a:r>
              <a:endParaRPr lang="en-US" sz="16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773401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Measure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3370292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Analyze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967184" y="127001"/>
              <a:ext cx="1774323" cy="443367"/>
            </a:xfrm>
            <a:custGeom>
              <a:avLst/>
              <a:gdLst>
                <a:gd name="connsiteX0" fmla="*/ 0 w 1774323"/>
                <a:gd name="connsiteY0" fmla="*/ 0 h 443367"/>
                <a:gd name="connsiteX1" fmla="*/ 1552640 w 1774323"/>
                <a:gd name="connsiteY1" fmla="*/ 0 h 443367"/>
                <a:gd name="connsiteX2" fmla="*/ 1774323 w 1774323"/>
                <a:gd name="connsiteY2" fmla="*/ 221684 h 443367"/>
                <a:gd name="connsiteX3" fmla="*/ 1552640 w 1774323"/>
                <a:gd name="connsiteY3" fmla="*/ 443367 h 443367"/>
                <a:gd name="connsiteX4" fmla="*/ 0 w 1774323"/>
                <a:gd name="connsiteY4" fmla="*/ 443367 h 443367"/>
                <a:gd name="connsiteX5" fmla="*/ 221684 w 1774323"/>
                <a:gd name="connsiteY5" fmla="*/ 221684 h 443367"/>
                <a:gd name="connsiteX6" fmla="*/ 0 w 1774323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323" h="443367">
                  <a:moveTo>
                    <a:pt x="0" y="0"/>
                  </a:moveTo>
                  <a:lnTo>
                    <a:pt x="1552640" y="0"/>
                  </a:lnTo>
                  <a:lnTo>
                    <a:pt x="1774323" y="221684"/>
                  </a:lnTo>
                  <a:lnTo>
                    <a:pt x="1552640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/>
                <a:t>Improve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9646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687701"/>
            <a:ext cx="3274674" cy="531119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Education and Dissemination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36153"/>
            <a:ext cx="7976891" cy="5317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176510" y="127001"/>
            <a:ext cx="1774323" cy="443367"/>
          </a:xfrm>
          <a:custGeom>
            <a:avLst/>
            <a:gdLst>
              <a:gd name="connsiteX0" fmla="*/ 0 w 1774323"/>
              <a:gd name="connsiteY0" fmla="*/ 0 h 443367"/>
              <a:gd name="connsiteX1" fmla="*/ 1552640 w 1774323"/>
              <a:gd name="connsiteY1" fmla="*/ 0 h 443367"/>
              <a:gd name="connsiteX2" fmla="*/ 1774323 w 1774323"/>
              <a:gd name="connsiteY2" fmla="*/ 221684 h 443367"/>
              <a:gd name="connsiteX3" fmla="*/ 1552640 w 1774323"/>
              <a:gd name="connsiteY3" fmla="*/ 443367 h 443367"/>
              <a:gd name="connsiteX4" fmla="*/ 0 w 1774323"/>
              <a:gd name="connsiteY4" fmla="*/ 443367 h 443367"/>
              <a:gd name="connsiteX5" fmla="*/ 221684 w 1774323"/>
              <a:gd name="connsiteY5" fmla="*/ 221684 h 443367"/>
              <a:gd name="connsiteX6" fmla="*/ 0 w 1774323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323" h="443367">
                <a:moveTo>
                  <a:pt x="0" y="0"/>
                </a:moveTo>
                <a:lnTo>
                  <a:pt x="1552640" y="0"/>
                </a:lnTo>
                <a:lnTo>
                  <a:pt x="1774323" y="221684"/>
                </a:lnTo>
                <a:lnTo>
                  <a:pt x="1552640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Define</a:t>
            </a:r>
          </a:p>
        </p:txBody>
      </p:sp>
      <p:sp>
        <p:nvSpPr>
          <p:cNvPr id="8" name="Freeform 7"/>
          <p:cNvSpPr/>
          <p:nvPr/>
        </p:nvSpPr>
        <p:spPr>
          <a:xfrm>
            <a:off x="1773401" y="127001"/>
            <a:ext cx="1774323" cy="443367"/>
          </a:xfrm>
          <a:custGeom>
            <a:avLst/>
            <a:gdLst>
              <a:gd name="connsiteX0" fmla="*/ 0 w 1774323"/>
              <a:gd name="connsiteY0" fmla="*/ 0 h 443367"/>
              <a:gd name="connsiteX1" fmla="*/ 1552640 w 1774323"/>
              <a:gd name="connsiteY1" fmla="*/ 0 h 443367"/>
              <a:gd name="connsiteX2" fmla="*/ 1774323 w 1774323"/>
              <a:gd name="connsiteY2" fmla="*/ 221684 h 443367"/>
              <a:gd name="connsiteX3" fmla="*/ 1552640 w 1774323"/>
              <a:gd name="connsiteY3" fmla="*/ 443367 h 443367"/>
              <a:gd name="connsiteX4" fmla="*/ 0 w 1774323"/>
              <a:gd name="connsiteY4" fmla="*/ 443367 h 443367"/>
              <a:gd name="connsiteX5" fmla="*/ 221684 w 1774323"/>
              <a:gd name="connsiteY5" fmla="*/ 221684 h 443367"/>
              <a:gd name="connsiteX6" fmla="*/ 0 w 1774323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323" h="443367">
                <a:moveTo>
                  <a:pt x="0" y="0"/>
                </a:moveTo>
                <a:lnTo>
                  <a:pt x="1552640" y="0"/>
                </a:lnTo>
                <a:lnTo>
                  <a:pt x="1774323" y="221684"/>
                </a:lnTo>
                <a:lnTo>
                  <a:pt x="1552640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Measure</a:t>
            </a:r>
          </a:p>
        </p:txBody>
      </p:sp>
      <p:sp>
        <p:nvSpPr>
          <p:cNvPr id="9" name="Freeform 8"/>
          <p:cNvSpPr/>
          <p:nvPr/>
        </p:nvSpPr>
        <p:spPr>
          <a:xfrm>
            <a:off x="3370292" y="127001"/>
            <a:ext cx="1774323" cy="443367"/>
          </a:xfrm>
          <a:custGeom>
            <a:avLst/>
            <a:gdLst>
              <a:gd name="connsiteX0" fmla="*/ 0 w 1774323"/>
              <a:gd name="connsiteY0" fmla="*/ 0 h 443367"/>
              <a:gd name="connsiteX1" fmla="*/ 1552640 w 1774323"/>
              <a:gd name="connsiteY1" fmla="*/ 0 h 443367"/>
              <a:gd name="connsiteX2" fmla="*/ 1774323 w 1774323"/>
              <a:gd name="connsiteY2" fmla="*/ 221684 h 443367"/>
              <a:gd name="connsiteX3" fmla="*/ 1552640 w 1774323"/>
              <a:gd name="connsiteY3" fmla="*/ 443367 h 443367"/>
              <a:gd name="connsiteX4" fmla="*/ 0 w 1774323"/>
              <a:gd name="connsiteY4" fmla="*/ 443367 h 443367"/>
              <a:gd name="connsiteX5" fmla="*/ 221684 w 1774323"/>
              <a:gd name="connsiteY5" fmla="*/ 221684 h 443367"/>
              <a:gd name="connsiteX6" fmla="*/ 0 w 1774323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323" h="443367">
                <a:moveTo>
                  <a:pt x="0" y="0"/>
                </a:moveTo>
                <a:lnTo>
                  <a:pt x="1552640" y="0"/>
                </a:lnTo>
                <a:lnTo>
                  <a:pt x="1774323" y="221684"/>
                </a:lnTo>
                <a:lnTo>
                  <a:pt x="1552640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Analyze</a:t>
            </a:r>
          </a:p>
        </p:txBody>
      </p:sp>
      <p:sp>
        <p:nvSpPr>
          <p:cNvPr id="10" name="Freeform 9"/>
          <p:cNvSpPr/>
          <p:nvPr/>
        </p:nvSpPr>
        <p:spPr>
          <a:xfrm>
            <a:off x="4967184" y="127001"/>
            <a:ext cx="1774323" cy="443367"/>
          </a:xfrm>
          <a:custGeom>
            <a:avLst/>
            <a:gdLst>
              <a:gd name="connsiteX0" fmla="*/ 0 w 1774323"/>
              <a:gd name="connsiteY0" fmla="*/ 0 h 443367"/>
              <a:gd name="connsiteX1" fmla="*/ 1552640 w 1774323"/>
              <a:gd name="connsiteY1" fmla="*/ 0 h 443367"/>
              <a:gd name="connsiteX2" fmla="*/ 1774323 w 1774323"/>
              <a:gd name="connsiteY2" fmla="*/ 221684 h 443367"/>
              <a:gd name="connsiteX3" fmla="*/ 1552640 w 1774323"/>
              <a:gd name="connsiteY3" fmla="*/ 443367 h 443367"/>
              <a:gd name="connsiteX4" fmla="*/ 0 w 1774323"/>
              <a:gd name="connsiteY4" fmla="*/ 443367 h 443367"/>
              <a:gd name="connsiteX5" fmla="*/ 221684 w 1774323"/>
              <a:gd name="connsiteY5" fmla="*/ 221684 h 443367"/>
              <a:gd name="connsiteX6" fmla="*/ 0 w 1774323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74323" h="443367">
                <a:moveTo>
                  <a:pt x="0" y="0"/>
                </a:moveTo>
                <a:lnTo>
                  <a:pt x="1552640" y="0"/>
                </a:lnTo>
                <a:lnTo>
                  <a:pt x="1774323" y="221684"/>
                </a:lnTo>
                <a:lnTo>
                  <a:pt x="1552640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Improve</a:t>
            </a:r>
          </a:p>
        </p:txBody>
      </p:sp>
    </p:spTree>
    <p:extLst>
      <p:ext uri="{BB962C8B-B14F-4D97-AF65-F5344CB8AC3E}">
        <p14:creationId xmlns:p14="http://schemas.microsoft.com/office/powerpoint/2010/main" val="3029707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78675" y="687976"/>
          <a:ext cx="8312876" cy="5895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6180430"/>
            <a:ext cx="156503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Subgroup Size	</a:t>
            </a:r>
          </a:p>
          <a:p>
            <a:r>
              <a:rPr lang="en-US" sz="1050" dirty="0"/>
              <a:t>Min	4</a:t>
            </a:r>
          </a:p>
          <a:p>
            <a:r>
              <a:rPr lang="en-US" sz="1050" dirty="0"/>
              <a:t>Max	118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904" y="499294"/>
            <a:ext cx="6216047" cy="971748"/>
          </a:xfrm>
        </p:spPr>
        <p:txBody>
          <a:bodyPr/>
          <a:lstStyle/>
          <a:p>
            <a:r>
              <a:rPr lang="en-US" sz="3600" dirty="0"/>
              <a:t>Inpatient Order Set Used</a:t>
            </a:r>
          </a:p>
        </p:txBody>
      </p:sp>
      <p:sp>
        <p:nvSpPr>
          <p:cNvPr id="7" name="Down Arrow 6"/>
          <p:cNvSpPr/>
          <p:nvPr/>
        </p:nvSpPr>
        <p:spPr>
          <a:xfrm rot="10800000">
            <a:off x="8303035" y="2778370"/>
            <a:ext cx="580292" cy="923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" name="Group 8"/>
          <p:cNvGrpSpPr/>
          <p:nvPr/>
        </p:nvGrpSpPr>
        <p:grpSpPr>
          <a:xfrm>
            <a:off x="175066" y="127001"/>
            <a:ext cx="6567885" cy="443367"/>
            <a:chOff x="175066" y="127001"/>
            <a:chExt cx="6567885" cy="443367"/>
          </a:xfrm>
        </p:grpSpPr>
        <p:sp>
          <p:nvSpPr>
            <p:cNvPr id="10" name="Freeform 9"/>
            <p:cNvSpPr/>
            <p:nvPr/>
          </p:nvSpPr>
          <p:spPr>
            <a:xfrm>
              <a:off x="175066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Define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460087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Measure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45108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Analyze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030129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Improve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315150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Control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40F7674-48D0-4E42-8372-8785C0F4CDFB}"/>
              </a:ext>
            </a:extLst>
          </p:cNvPr>
          <p:cNvSpPr/>
          <p:nvPr/>
        </p:nvSpPr>
        <p:spPr>
          <a:xfrm>
            <a:off x="4868411" y="3339195"/>
            <a:ext cx="4267200" cy="18424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should be applicable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can be stratified/Drill down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over time - Did the change result in an improvement?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BIG PICTURE METRIC – Why does this matter/Will anyone else carry the torch?</a:t>
            </a:r>
          </a:p>
        </p:txBody>
      </p:sp>
    </p:spTree>
    <p:extLst>
      <p:ext uri="{BB962C8B-B14F-4D97-AF65-F5344CB8AC3E}">
        <p14:creationId xmlns:p14="http://schemas.microsoft.com/office/powerpoint/2010/main" val="167470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051689"/>
              </p:ext>
            </p:extLst>
          </p:nvPr>
        </p:nvGraphicFramePr>
        <p:xfrm>
          <a:off x="149580" y="857251"/>
          <a:ext cx="8994419" cy="55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286001"/>
            <a:ext cx="156503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Subgroup Size</a:t>
            </a:r>
          </a:p>
          <a:p>
            <a:r>
              <a:rPr lang="en-US" sz="1050" dirty="0"/>
              <a:t>Min	4</a:t>
            </a:r>
          </a:p>
          <a:p>
            <a:r>
              <a:rPr lang="en-US" sz="1050" dirty="0"/>
              <a:t>Max	118</a:t>
            </a:r>
          </a:p>
        </p:txBody>
      </p:sp>
      <p:sp>
        <p:nvSpPr>
          <p:cNvPr id="7" name="Down Arrow 6"/>
          <p:cNvSpPr/>
          <p:nvPr/>
        </p:nvSpPr>
        <p:spPr>
          <a:xfrm>
            <a:off x="8176847" y="1279281"/>
            <a:ext cx="580292" cy="923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4717" y="529606"/>
            <a:ext cx="6052283" cy="749675"/>
          </a:xfrm>
        </p:spPr>
        <p:txBody>
          <a:bodyPr/>
          <a:lstStyle/>
          <a:p>
            <a:r>
              <a:rPr lang="en-US" sz="3600" dirty="0"/>
              <a:t>House Wide &gt;1 bronchodilator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066" y="127001"/>
            <a:ext cx="6567885" cy="443367"/>
            <a:chOff x="175066" y="127001"/>
            <a:chExt cx="6567885" cy="443367"/>
          </a:xfrm>
        </p:grpSpPr>
        <p:sp>
          <p:nvSpPr>
            <p:cNvPr id="9" name="Freeform 8"/>
            <p:cNvSpPr/>
            <p:nvPr/>
          </p:nvSpPr>
          <p:spPr>
            <a:xfrm>
              <a:off x="175066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Define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460087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Measure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2745108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Analyze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030129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Improve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315150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Control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5F43560D-403B-4A75-8633-81F723C81A01}"/>
              </a:ext>
            </a:extLst>
          </p:cNvPr>
          <p:cNvSpPr/>
          <p:nvPr/>
        </p:nvSpPr>
        <p:spPr>
          <a:xfrm>
            <a:off x="4572000" y="1231322"/>
            <a:ext cx="4267200" cy="18424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should be applicable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can be stratified/Drill down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Data over time - Did the change result in an improvement?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BIG PICTURE METRIC – Why does this matter/Will anyone else carry the torch?</a:t>
            </a:r>
          </a:p>
        </p:txBody>
      </p:sp>
    </p:spTree>
    <p:extLst>
      <p:ext uri="{BB962C8B-B14F-4D97-AF65-F5344CB8AC3E}">
        <p14:creationId xmlns:p14="http://schemas.microsoft.com/office/powerpoint/2010/main" val="195235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623455"/>
            <a:ext cx="1900937" cy="443345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marL="228600" indent="-228600" defTabSz="800100">
              <a:lnSpc>
                <a:spcPct val="90000"/>
              </a:lnSpc>
              <a:spcAft>
                <a:spcPct val="35000"/>
              </a:spcAft>
              <a:buClr>
                <a:schemeClr val="accent1"/>
              </a:buClr>
              <a:buFont typeface="Arial" pitchFamily="34" charset="0"/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Benchmarking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4C45C-EEE3-41C4-9EC5-D358FEAE28D9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0242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5" r="48303"/>
          <a:stretch/>
        </p:blipFill>
        <p:spPr bwMode="auto">
          <a:xfrm>
            <a:off x="1135117" y="1147334"/>
            <a:ext cx="3605257" cy="49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599" y="6220691"/>
            <a:ext cx="7910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Establishing Benchmarks for the Hospitalized Care of Children with Asthma, Bronchiolitis, and Pneumonia. Parikh et al, </a:t>
            </a:r>
            <a:r>
              <a:rPr lang="en-US" sz="1200" i="1" dirty="0"/>
              <a:t>Pediatrics</a:t>
            </a:r>
            <a:r>
              <a:rPr lang="en-US" sz="1200" dirty="0"/>
              <a:t> 2014;134;555</a:t>
            </a:r>
          </a:p>
        </p:txBody>
      </p:sp>
      <p:pic>
        <p:nvPicPr>
          <p:cNvPr id="7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9"/>
          <a:stretch/>
        </p:blipFill>
        <p:spPr bwMode="auto">
          <a:xfrm>
            <a:off x="4531429" y="1147333"/>
            <a:ext cx="3295411" cy="494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49972" y="1064890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609" y="1067789"/>
            <a:ext cx="1655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2014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4A51288-108D-4FFC-85CB-5476BDA8EE9B}"/>
              </a:ext>
            </a:extLst>
          </p:cNvPr>
          <p:cNvGrpSpPr/>
          <p:nvPr/>
        </p:nvGrpSpPr>
        <p:grpSpPr>
          <a:xfrm>
            <a:off x="175066" y="127001"/>
            <a:ext cx="6567885" cy="443367"/>
            <a:chOff x="175066" y="127001"/>
            <a:chExt cx="6567885" cy="443367"/>
          </a:xfrm>
        </p:grpSpPr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5DA2FCB6-9FB8-414A-AA45-BA4D9F6812E1}"/>
                </a:ext>
              </a:extLst>
            </p:cNvPr>
            <p:cNvSpPr/>
            <p:nvPr/>
          </p:nvSpPr>
          <p:spPr>
            <a:xfrm>
              <a:off x="175066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Define</a:t>
              </a: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2E1FECC-3655-4C65-A57C-D713BB8BC92B}"/>
                </a:ext>
              </a:extLst>
            </p:cNvPr>
            <p:cNvSpPr/>
            <p:nvPr/>
          </p:nvSpPr>
          <p:spPr>
            <a:xfrm>
              <a:off x="1460087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Measure</a:t>
              </a:r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7FA041FB-3F06-4D14-A37D-CEABC522D1E1}"/>
                </a:ext>
              </a:extLst>
            </p:cNvPr>
            <p:cNvSpPr/>
            <p:nvPr/>
          </p:nvSpPr>
          <p:spPr>
            <a:xfrm>
              <a:off x="2745108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Analyze</a:t>
              </a:r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68045F0-185A-4568-910D-35D24E8ADD05}"/>
                </a:ext>
              </a:extLst>
            </p:cNvPr>
            <p:cNvSpPr/>
            <p:nvPr/>
          </p:nvSpPr>
          <p:spPr>
            <a:xfrm>
              <a:off x="4030129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Improve</a:t>
              </a:r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CFC9E678-29B2-46F5-90C2-799155BDEA02}"/>
                </a:ext>
              </a:extLst>
            </p:cNvPr>
            <p:cNvSpPr/>
            <p:nvPr/>
          </p:nvSpPr>
          <p:spPr>
            <a:xfrm>
              <a:off x="5315150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Control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681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1C6C8-19B2-4932-89E8-63C95BC37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Data Review by Lead Team</a:t>
            </a:r>
          </a:p>
          <a:p>
            <a:r>
              <a:rPr lang="en-US" dirty="0"/>
              <a:t>Unit/Division data presentations in relevant areas during Bronchiolitis season (2 seasons)</a:t>
            </a:r>
          </a:p>
          <a:p>
            <a:r>
              <a:rPr lang="en-US" dirty="0"/>
              <a:t>Quarterly data presentations at hospital quality committee</a:t>
            </a:r>
          </a:p>
          <a:p>
            <a:r>
              <a:rPr lang="en-US" dirty="0"/>
              <a:t>Data allows for numerous medical student, resident and fellow initiatives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C36A7-C068-46C4-B49F-27BB222E2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1CFFDDE-2CE6-422C-BEF0-E1069B4E28BB}"/>
              </a:ext>
            </a:extLst>
          </p:cNvPr>
          <p:cNvGrpSpPr/>
          <p:nvPr/>
        </p:nvGrpSpPr>
        <p:grpSpPr>
          <a:xfrm>
            <a:off x="175066" y="127001"/>
            <a:ext cx="6567885" cy="443367"/>
            <a:chOff x="175066" y="127001"/>
            <a:chExt cx="6567885" cy="443367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9C02C91-B9EE-49A5-B788-2354ED53C052}"/>
                </a:ext>
              </a:extLst>
            </p:cNvPr>
            <p:cNvSpPr/>
            <p:nvPr/>
          </p:nvSpPr>
          <p:spPr>
            <a:xfrm>
              <a:off x="175066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Define</a:t>
              </a: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DC3B72B-911F-477F-BB21-400758A67BF2}"/>
                </a:ext>
              </a:extLst>
            </p:cNvPr>
            <p:cNvSpPr/>
            <p:nvPr/>
          </p:nvSpPr>
          <p:spPr>
            <a:xfrm>
              <a:off x="1460087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Measure</a:t>
              </a: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B007BC57-BBAB-46D6-974F-9AD860E7EAB2}"/>
                </a:ext>
              </a:extLst>
            </p:cNvPr>
            <p:cNvSpPr/>
            <p:nvPr/>
          </p:nvSpPr>
          <p:spPr>
            <a:xfrm>
              <a:off x="2745108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Analyze</a:t>
              </a:r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DD6883D-B8D8-46AE-9F76-12630B90F7BD}"/>
                </a:ext>
              </a:extLst>
            </p:cNvPr>
            <p:cNvSpPr/>
            <p:nvPr/>
          </p:nvSpPr>
          <p:spPr>
            <a:xfrm>
              <a:off x="4030129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Improve</a:t>
              </a: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D441548-875A-4048-AF58-B1D6D96C58C5}"/>
                </a:ext>
              </a:extLst>
            </p:cNvPr>
            <p:cNvSpPr/>
            <p:nvPr/>
          </p:nvSpPr>
          <p:spPr>
            <a:xfrm>
              <a:off x="5315150" y="127001"/>
              <a:ext cx="1427801" cy="443367"/>
            </a:xfrm>
            <a:custGeom>
              <a:avLst/>
              <a:gdLst>
                <a:gd name="connsiteX0" fmla="*/ 0 w 1427801"/>
                <a:gd name="connsiteY0" fmla="*/ 0 h 443367"/>
                <a:gd name="connsiteX1" fmla="*/ 1206118 w 1427801"/>
                <a:gd name="connsiteY1" fmla="*/ 0 h 443367"/>
                <a:gd name="connsiteX2" fmla="*/ 1427801 w 1427801"/>
                <a:gd name="connsiteY2" fmla="*/ 221684 h 443367"/>
                <a:gd name="connsiteX3" fmla="*/ 1206118 w 1427801"/>
                <a:gd name="connsiteY3" fmla="*/ 443367 h 443367"/>
                <a:gd name="connsiteX4" fmla="*/ 0 w 1427801"/>
                <a:gd name="connsiteY4" fmla="*/ 443367 h 443367"/>
                <a:gd name="connsiteX5" fmla="*/ 221684 w 1427801"/>
                <a:gd name="connsiteY5" fmla="*/ 221684 h 443367"/>
                <a:gd name="connsiteX6" fmla="*/ 0 w 1427801"/>
                <a:gd name="connsiteY6" fmla="*/ 0 h 44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7801" h="443367">
                  <a:moveTo>
                    <a:pt x="0" y="0"/>
                  </a:moveTo>
                  <a:lnTo>
                    <a:pt x="1206118" y="0"/>
                  </a:lnTo>
                  <a:lnTo>
                    <a:pt x="1427801" y="221684"/>
                  </a:lnTo>
                  <a:lnTo>
                    <a:pt x="1206118" y="443367"/>
                  </a:lnTo>
                  <a:lnTo>
                    <a:pt x="0" y="443367"/>
                  </a:lnTo>
                  <a:lnTo>
                    <a:pt x="221684" y="2216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5692" tIns="21336" rIns="243019" bIns="21336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/>
                <a:t>Control</a:t>
              </a: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CE85429-4432-477C-ACBF-F7078784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050" y="623455"/>
            <a:ext cx="2927350" cy="443345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marL="228600" indent="-228600" defTabSz="800100">
              <a:lnSpc>
                <a:spcPct val="90000"/>
              </a:lnSpc>
              <a:spcAft>
                <a:spcPct val="35000"/>
              </a:spcAft>
              <a:buClr>
                <a:schemeClr val="accent1"/>
              </a:buClr>
              <a:buFont typeface="Arial" pitchFamily="34" charset="0"/>
            </a:pPr>
            <a:r>
              <a:rPr lang="en-US" sz="1800" dirty="0">
                <a:ln w="0"/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rPr>
              <a:t>Sustaining Improvement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65F809-7523-4BC5-832C-C2B1A62B5565}"/>
              </a:ext>
            </a:extLst>
          </p:cNvPr>
          <p:cNvSpPr/>
          <p:nvPr/>
        </p:nvSpPr>
        <p:spPr>
          <a:xfrm>
            <a:off x="273050" y="4113197"/>
            <a:ext cx="8077200" cy="1676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DC56-569F-473D-B919-96FC590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CLABSI Reduction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0B662-C14D-43C3-AF39-C694767D0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8FDA-6855-431D-A9B3-2F1DBC4A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39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84327366"/>
              </p:ext>
            </p:extLst>
          </p:nvPr>
        </p:nvGraphicFramePr>
        <p:xfrm>
          <a:off x="87085" y="108857"/>
          <a:ext cx="8969829" cy="6640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96134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55" y="1143000"/>
            <a:ext cx="8956889" cy="560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8458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49B196-ECF3-4D06-A1F5-C7110C45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856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F9697EB-E184-4367-81C2-1B3F65B0E6BF}"/>
              </a:ext>
            </a:extLst>
          </p:cNvPr>
          <p:cNvSpPr/>
          <p:nvPr/>
        </p:nvSpPr>
        <p:spPr>
          <a:xfrm>
            <a:off x="4800600" y="4953000"/>
            <a:ext cx="4267200" cy="18424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should be applicable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can be stratified/Drill down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solidFill>
                  <a:schemeClr val="tx1"/>
                </a:solidFill>
              </a:rPr>
              <a:t>Data over time - Did the change result in an improvement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BIG PICTURE METRIC – Why does this matter/Will anyone else carry the torch?</a:t>
            </a:r>
          </a:p>
        </p:txBody>
      </p:sp>
    </p:spTree>
    <p:extLst>
      <p:ext uri="{BB962C8B-B14F-4D97-AF65-F5344CB8AC3E}">
        <p14:creationId xmlns:p14="http://schemas.microsoft.com/office/powerpoint/2010/main" val="41214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DF90B1-29C2-4CF7-B687-BCB51EDA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C9FB53-311B-43CA-B7CE-1F80A678A235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157A1D-F1F7-41E3-8F72-9BE28A627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4256"/>
            <a:ext cx="9144000" cy="450948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2059E3-FC21-4884-8CCF-2254F832EE65}"/>
              </a:ext>
            </a:extLst>
          </p:cNvPr>
          <p:cNvSpPr/>
          <p:nvPr/>
        </p:nvSpPr>
        <p:spPr>
          <a:xfrm>
            <a:off x="4743809" y="648866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https://coronavirus.jhu.edu/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73F3E4-2888-4587-8EBC-9334028D0D5F}"/>
              </a:ext>
            </a:extLst>
          </p:cNvPr>
          <p:cNvSpPr/>
          <p:nvPr/>
        </p:nvSpPr>
        <p:spPr>
          <a:xfrm>
            <a:off x="76200" y="37144"/>
            <a:ext cx="4613246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CASES ARE WIDESPREAD: LARGE IMPACT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919BDC-DEB9-49D7-85F1-73E3E3A0A4C6}"/>
              </a:ext>
            </a:extLst>
          </p:cNvPr>
          <p:cNvSpPr/>
          <p:nvPr/>
        </p:nvSpPr>
        <p:spPr>
          <a:xfrm>
            <a:off x="6623108" y="5753357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OVER TIME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4CF75F-ED6B-4D45-A3A2-936C43892F5B}"/>
              </a:ext>
            </a:extLst>
          </p:cNvPr>
          <p:cNvSpPr/>
          <p:nvPr/>
        </p:nvSpPr>
        <p:spPr>
          <a:xfrm>
            <a:off x="2382823" y="640157"/>
            <a:ext cx="396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CAN BE STRATIFIED: DRILL DOWN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5C2A12-D5F9-49BF-A02F-B65FA328B145}"/>
              </a:ext>
            </a:extLst>
          </p:cNvPr>
          <p:cNvSpPr/>
          <p:nvPr/>
        </p:nvSpPr>
        <p:spPr>
          <a:xfrm>
            <a:off x="38450" y="5683744"/>
            <a:ext cx="25146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BIG PICTURE METRIC</a:t>
            </a:r>
          </a:p>
        </p:txBody>
      </p:sp>
    </p:spTree>
    <p:extLst>
      <p:ext uri="{BB962C8B-B14F-4D97-AF65-F5344CB8AC3E}">
        <p14:creationId xmlns:p14="http://schemas.microsoft.com/office/powerpoint/2010/main" val="263536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B2D779-968A-4FE3-BA2C-EC2D004962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41" t="11164"/>
          <a:stretch/>
        </p:blipFill>
        <p:spPr>
          <a:xfrm>
            <a:off x="450559" y="1142999"/>
            <a:ext cx="8242882" cy="52291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6F8515-8B4B-4019-BC7F-DA5D6F7C5BF1}"/>
              </a:ext>
            </a:extLst>
          </p:cNvPr>
          <p:cNvSpPr/>
          <p:nvPr/>
        </p:nvSpPr>
        <p:spPr>
          <a:xfrm>
            <a:off x="838200" y="2739365"/>
            <a:ext cx="1905000" cy="2247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Rounds for Influence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BED5B0-729E-4322-AD6A-F97566AA3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Maintenance Bundle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DF4E11-8EAB-40BE-8CCB-4C30E3F2EEC2}"/>
              </a:ext>
            </a:extLst>
          </p:cNvPr>
          <p:cNvCxnSpPr/>
          <p:nvPr/>
        </p:nvCxnSpPr>
        <p:spPr>
          <a:xfrm flipH="1" flipV="1">
            <a:off x="914400" y="2514600"/>
            <a:ext cx="1066800" cy="22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AD9BC8B-7EB2-4268-B440-5AA948297620}"/>
              </a:ext>
            </a:extLst>
          </p:cNvPr>
          <p:cNvSpPr/>
          <p:nvPr/>
        </p:nvSpPr>
        <p:spPr>
          <a:xfrm>
            <a:off x="2885288" y="2739364"/>
            <a:ext cx="2677312" cy="3086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Preventable Harm Dashboard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5E8025-0489-434D-8F4D-665A06F4D3C4}"/>
              </a:ext>
            </a:extLst>
          </p:cNvPr>
          <p:cNvCxnSpPr>
            <a:cxnSpLocks/>
            <a:stCxn id="10" idx="0"/>
          </p:cNvCxnSpPr>
          <p:nvPr/>
        </p:nvCxnSpPr>
        <p:spPr>
          <a:xfrm flipH="1" flipV="1">
            <a:off x="2362200" y="2286000"/>
            <a:ext cx="1861744" cy="453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34B1664-B5CC-4A64-A30E-137AAE941FB3}"/>
              </a:ext>
            </a:extLst>
          </p:cNvPr>
          <p:cNvSpPr/>
          <p:nvPr/>
        </p:nvSpPr>
        <p:spPr>
          <a:xfrm>
            <a:off x="4415929" y="2512682"/>
            <a:ext cx="1387463" cy="2266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CLABSI Toolkit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CF4F8F9-EDFA-4939-B45C-F55330A02663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2204047"/>
            <a:ext cx="1699032" cy="308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735A8F5-EC2C-429B-A44B-70DB8F2586A8}"/>
              </a:ext>
            </a:extLst>
          </p:cNvPr>
          <p:cNvSpPr/>
          <p:nvPr/>
        </p:nvSpPr>
        <p:spPr>
          <a:xfrm>
            <a:off x="4800600" y="4953000"/>
            <a:ext cx="4267200" cy="184240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should be applicable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can be stratified/Drill down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over time - Did the change result in an improvement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BIG PICTURE METRIC – Why does this matter/Will anyone else carry the torch?</a:t>
            </a:r>
          </a:p>
        </p:txBody>
      </p:sp>
    </p:spTree>
    <p:extLst>
      <p:ext uri="{BB962C8B-B14F-4D97-AF65-F5344CB8AC3E}">
        <p14:creationId xmlns:p14="http://schemas.microsoft.com/office/powerpoint/2010/main" val="86448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DC56-569F-473D-B919-96FC590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 Initiative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0B662-C14D-43C3-AF39-C694767D0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8FDA-6855-431D-A9B3-2F1DBC4A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4199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3124200"/>
            <a:ext cx="9144000" cy="3826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Making Systems Change Happen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087" y="1224071"/>
            <a:ext cx="3747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80% of teams have a prenatal consult protocol in place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76800" y="1223776"/>
            <a:ext cx="392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 of teams have a non-pharm protocol in place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7469" y="4014179"/>
            <a:ext cx="3639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 of teams have a pharm protocol in place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76800" y="4008553"/>
            <a:ext cx="4107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85% of teams have a discharge protocol in place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087" y="1870107"/>
            <a:ext cx="3541748" cy="20922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255" y="1921886"/>
            <a:ext cx="3570993" cy="20922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362" y="4701017"/>
            <a:ext cx="3541749" cy="2092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91" y="4654884"/>
            <a:ext cx="3536885" cy="213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540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6477000" cy="1143000"/>
          </a:xfrm>
          <a:noFill/>
        </p:spPr>
        <p:txBody>
          <a:bodyPr/>
          <a:lstStyle/>
          <a:p>
            <a:pPr algn="l"/>
            <a:r>
              <a:rPr lang="en-US" sz="3200" b="1" dirty="0">
                <a:solidFill>
                  <a:srgbClr val="F58466"/>
                </a:solidFill>
                <a:latin typeface="Goudy Old Style" pitchFamily="18" charset="0"/>
              </a:rPr>
              <a:t>Received Maternal Breastmilk from Eligible Mothers at Infant Discharge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25981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AIM = ≥ 70%</a:t>
            </a:r>
          </a:p>
        </p:txBody>
      </p:sp>
      <p:sp>
        <p:nvSpPr>
          <p:cNvPr id="11" name="Oval 10"/>
          <p:cNvSpPr/>
          <p:nvPr/>
        </p:nvSpPr>
        <p:spPr>
          <a:xfrm>
            <a:off x="6400800" y="1784357"/>
            <a:ext cx="2590799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132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239000" cy="1143000"/>
          </a:xfrm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Received Pharmacologic Treatment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7600" y="625981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AIM = ≤ 20%</a:t>
            </a:r>
          </a:p>
        </p:txBody>
      </p:sp>
      <p:sp>
        <p:nvSpPr>
          <p:cNvPr id="3" name="Oval 2"/>
          <p:cNvSpPr/>
          <p:nvPr/>
        </p:nvSpPr>
        <p:spPr>
          <a:xfrm>
            <a:off x="6324601" y="2605881"/>
            <a:ext cx="2590799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5745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200400"/>
            <a:ext cx="9144000" cy="3657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27006"/>
            <a:ext cx="6019800" cy="1143000"/>
          </a:xfrm>
          <a:noFill/>
        </p:spPr>
        <p:txBody>
          <a:bodyPr/>
          <a:lstStyle/>
          <a:p>
            <a:pPr algn="l"/>
            <a:r>
              <a:rPr lang="en-US" sz="4000" b="1" dirty="0">
                <a:solidFill>
                  <a:srgbClr val="F58466"/>
                </a:solidFill>
                <a:latin typeface="Goudy Old Style" pitchFamily="18" charset="0"/>
              </a:rPr>
              <a:t>Discharged with a Coordinated Plan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57600" y="6259817"/>
            <a:ext cx="224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4990"/>
                </a:solidFill>
              </a:rPr>
              <a:t>AIM = ≥ 95%</a:t>
            </a:r>
          </a:p>
        </p:txBody>
      </p:sp>
      <p:sp>
        <p:nvSpPr>
          <p:cNvPr id="9" name="Oval 8"/>
          <p:cNvSpPr/>
          <p:nvPr/>
        </p:nvSpPr>
        <p:spPr>
          <a:xfrm>
            <a:off x="6324600" y="2057400"/>
            <a:ext cx="2590799" cy="2514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377487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B1C2E-9475-4608-A370-424FE6469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4F831-BEE3-40A7-8FC9-12BE017E5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your data! Make it applicable</a:t>
            </a:r>
          </a:p>
          <a:p>
            <a:r>
              <a:rPr lang="en-US" dirty="0"/>
              <a:t>Show your data! Drill it down as much as you are able</a:t>
            </a:r>
          </a:p>
          <a:p>
            <a:r>
              <a:rPr lang="en-US" dirty="0"/>
              <a:t>Show your data! Annotate with your improvements over time</a:t>
            </a:r>
          </a:p>
          <a:p>
            <a:r>
              <a:rPr lang="en-US" dirty="0"/>
              <a:t>Show your data! Drive home the big picture</a:t>
            </a:r>
          </a:p>
          <a:p>
            <a:r>
              <a:rPr lang="en-US" b="1" dirty="0"/>
              <a:t>Show your data! Let it be owned by others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6731F-4C48-4CFC-80BB-B6BACA2D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972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E12CD-3451-4BFB-96F4-932A75081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72711-43E0-47FF-89E1-3E65FE2F08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A9D74E-C49B-4118-A4A3-7333C6DA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95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F058-E343-41BE-B3BF-72B411E1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E5888-EEA3-4517-8668-A904A51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6943-E090-48BD-85BF-C3499FDFE60E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1D58-28F3-4125-A976-469873CE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8" y="136505"/>
            <a:ext cx="9144000" cy="61714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940589-289A-430C-947D-3CF7FD993791}"/>
              </a:ext>
            </a:extLst>
          </p:cNvPr>
          <p:cNvSpPr/>
          <p:nvPr/>
        </p:nvSpPr>
        <p:spPr>
          <a:xfrm>
            <a:off x="5257800" y="644608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https://coronavirus.jhu.edu/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E7AD40-1B52-400D-B064-D6EB86FD4258}"/>
              </a:ext>
            </a:extLst>
          </p:cNvPr>
          <p:cNvSpPr/>
          <p:nvPr/>
        </p:nvSpPr>
        <p:spPr>
          <a:xfrm>
            <a:off x="1219200" y="1370799"/>
            <a:ext cx="4267200" cy="12183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CASES ARE WIDESPREAD: LARGE IMPACT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CAN BE STRATIFIED: DRILL DOWN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DATA OVER TIME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</a:rPr>
              <a:t>BIG PICTURE METRIC</a:t>
            </a:r>
          </a:p>
        </p:txBody>
      </p:sp>
    </p:spTree>
    <p:extLst>
      <p:ext uri="{BB962C8B-B14F-4D97-AF65-F5344CB8AC3E}">
        <p14:creationId xmlns:p14="http://schemas.microsoft.com/office/powerpoint/2010/main" val="399015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4F058-E343-41BE-B3BF-72B411E11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E5888-EEA3-4517-8668-A904A51B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616943-E090-48BD-85BF-C3499FDFE60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D51D58-28F3-4125-A976-469873CE6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8" y="136505"/>
            <a:ext cx="9144000" cy="617144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940589-289A-430C-947D-3CF7FD993791}"/>
              </a:ext>
            </a:extLst>
          </p:cNvPr>
          <p:cNvSpPr/>
          <p:nvPr/>
        </p:nvSpPr>
        <p:spPr>
          <a:xfrm>
            <a:off x="5257800" y="644608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https://coronavirus.jhu.edu/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FDCF75-14E3-411A-8340-B2D57546BBF7}"/>
              </a:ext>
            </a:extLst>
          </p:cNvPr>
          <p:cNvSpPr/>
          <p:nvPr/>
        </p:nvSpPr>
        <p:spPr>
          <a:xfrm>
            <a:off x="1676400" y="1212847"/>
            <a:ext cx="4267200" cy="458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Stay at home orders put in place in the US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5BDD24-2075-444B-9839-992596F4CA25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810000" y="1670848"/>
            <a:ext cx="762000" cy="2672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3E2761F-115E-4EB8-BAF7-3F66DAEF5FB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3810000" y="1670848"/>
            <a:ext cx="1981200" cy="253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6A47831-2647-4A93-BA18-9B4D74F57857}"/>
              </a:ext>
            </a:extLst>
          </p:cNvPr>
          <p:cNvCxnSpPr/>
          <p:nvPr/>
        </p:nvCxnSpPr>
        <p:spPr>
          <a:xfrm flipH="1">
            <a:off x="3962400" y="1752600"/>
            <a:ext cx="15240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20241BF-C84E-4EC8-9690-1BB236B11B84}"/>
              </a:ext>
            </a:extLst>
          </p:cNvPr>
          <p:cNvCxnSpPr>
            <a:cxnSpLocks/>
          </p:cNvCxnSpPr>
          <p:nvPr/>
        </p:nvCxnSpPr>
        <p:spPr>
          <a:xfrm flipH="1">
            <a:off x="4072506" y="1817685"/>
            <a:ext cx="228600" cy="376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5879ABA-4AAE-48BE-B116-D53370F3FD9E}"/>
              </a:ext>
            </a:extLst>
          </p:cNvPr>
          <p:cNvCxnSpPr>
            <a:cxnSpLocks/>
          </p:cNvCxnSpPr>
          <p:nvPr/>
        </p:nvCxnSpPr>
        <p:spPr>
          <a:xfrm flipH="1">
            <a:off x="4191000" y="1851029"/>
            <a:ext cx="304800" cy="531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20D6CF5-337E-4309-95FB-0A276A74D6D9}"/>
              </a:ext>
            </a:extLst>
          </p:cNvPr>
          <p:cNvCxnSpPr>
            <a:cxnSpLocks/>
          </p:cNvCxnSpPr>
          <p:nvPr/>
        </p:nvCxnSpPr>
        <p:spPr>
          <a:xfrm flipH="1">
            <a:off x="4267200" y="1875639"/>
            <a:ext cx="457200" cy="791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9418B3-6BF5-4908-AEF3-0874C9D539AC}"/>
              </a:ext>
            </a:extLst>
          </p:cNvPr>
          <p:cNvCxnSpPr>
            <a:cxnSpLocks/>
          </p:cNvCxnSpPr>
          <p:nvPr/>
        </p:nvCxnSpPr>
        <p:spPr>
          <a:xfrm flipH="1">
            <a:off x="4343400" y="1899448"/>
            <a:ext cx="609600" cy="1096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BD4348-D456-4DFA-9F83-F57737EC1DD0}"/>
              </a:ext>
            </a:extLst>
          </p:cNvPr>
          <p:cNvCxnSpPr>
            <a:cxnSpLocks/>
          </p:cNvCxnSpPr>
          <p:nvPr/>
        </p:nvCxnSpPr>
        <p:spPr>
          <a:xfrm flipH="1">
            <a:off x="4419600" y="1924058"/>
            <a:ext cx="762000" cy="13906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90FC29-A342-4F34-987F-FD0F37D639A6}"/>
              </a:ext>
            </a:extLst>
          </p:cNvPr>
          <p:cNvCxnSpPr>
            <a:cxnSpLocks/>
          </p:cNvCxnSpPr>
          <p:nvPr/>
        </p:nvCxnSpPr>
        <p:spPr>
          <a:xfrm flipH="1">
            <a:off x="4495800" y="1981200"/>
            <a:ext cx="838200" cy="16764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D6CFB5-602B-490B-863F-10D0F3F49899}"/>
              </a:ext>
            </a:extLst>
          </p:cNvPr>
          <p:cNvCxnSpPr>
            <a:cxnSpLocks/>
          </p:cNvCxnSpPr>
          <p:nvPr/>
        </p:nvCxnSpPr>
        <p:spPr>
          <a:xfrm flipH="1">
            <a:off x="4572000" y="2043926"/>
            <a:ext cx="990600" cy="1918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Left Brace 42">
            <a:extLst>
              <a:ext uri="{FF2B5EF4-FFF2-40B4-BE49-F238E27FC236}">
                <a16:creationId xmlns:a16="http://schemas.microsoft.com/office/drawing/2014/main" id="{6212D772-EDC0-42A0-8A54-154D7E82CE7B}"/>
              </a:ext>
            </a:extLst>
          </p:cNvPr>
          <p:cNvSpPr/>
          <p:nvPr/>
        </p:nvSpPr>
        <p:spPr>
          <a:xfrm rot="16200000">
            <a:off x="6061874" y="1923262"/>
            <a:ext cx="396866" cy="938209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50C087D-0457-4F0A-A28C-08AB698883AA}"/>
              </a:ext>
            </a:extLst>
          </p:cNvPr>
          <p:cNvSpPr/>
          <p:nvPr/>
        </p:nvSpPr>
        <p:spPr>
          <a:xfrm>
            <a:off x="5562600" y="2617416"/>
            <a:ext cx="1866900" cy="4580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Anticipated effect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8810B48-09E8-4A09-BFBA-AF41EBB4ED32}"/>
              </a:ext>
            </a:extLst>
          </p:cNvPr>
          <p:cNvCxnSpPr>
            <a:cxnSpLocks/>
          </p:cNvCxnSpPr>
          <p:nvPr/>
        </p:nvCxnSpPr>
        <p:spPr>
          <a:xfrm>
            <a:off x="3996306" y="1670848"/>
            <a:ext cx="2733106" cy="15637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16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581C3-A117-4677-A56B-6037CF375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C7675-B71D-4E82-BFB1-89CE38F00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98315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Cases are widespread: large impact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Data should be applicable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Data can be stratified: drill down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How does it affect me!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Data over time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Did your changes result in improvement?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Big picture metric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Will anyone else carry the torch?</a:t>
            </a:r>
          </a:p>
          <a:p>
            <a:pPr marL="857250" lvl="1" indent="-457200">
              <a:buFont typeface="Wingdings" panose="05000000000000000000" pitchFamily="2" charset="2"/>
              <a:buChar char="Ø"/>
            </a:pPr>
            <a:r>
              <a:rPr lang="en-US" b="1" dirty="0"/>
              <a:t>Why does this matter?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385EE-EE5C-4CE0-923D-47DFEF2C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F23B2-1968-4158-BBF8-33ADF3172235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506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ADC56-569F-473D-B919-96FC590AF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Example: Bronchiolitis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0B662-C14D-43C3-AF39-C694767D0B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A28FDA-6855-431D-A9B3-2F1DBC4A6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AF8077-2CE4-4A8C-806A-F9B27078C005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167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73050" y="644236"/>
            <a:ext cx="3706668" cy="577895"/>
          </a:xfr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en-US" sz="1800" dirty="0">
                <a:ln w="0"/>
                <a:latin typeface="+mn-lt"/>
                <a:ea typeface="+mn-ea"/>
                <a:cs typeface="+mn-cs"/>
              </a:rPr>
              <a:t>Bronchiolitis – National Evidence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dirty="0"/>
              <a:t>Leading cause of admission for infants </a:t>
            </a:r>
          </a:p>
          <a:p>
            <a:pPr eaLnBrk="1" hangingPunct="1">
              <a:defRPr/>
            </a:pPr>
            <a:r>
              <a:rPr lang="en-US" dirty="0"/>
              <a:t>Up to 18% of all hospitalizations in the US </a:t>
            </a:r>
          </a:p>
          <a:p>
            <a:pPr eaLnBrk="1" hangingPunct="1">
              <a:defRPr/>
            </a:pPr>
            <a:r>
              <a:rPr lang="en-US" dirty="0"/>
              <a:t>$1.73 billion in hospital charges</a:t>
            </a:r>
          </a:p>
          <a:p>
            <a:pPr lvl="1" eaLnBrk="1" hangingPunct="1">
              <a:defRPr/>
            </a:pPr>
            <a:r>
              <a:rPr lang="en-US" dirty="0"/>
              <a:t>an increase of 30% after adjusting for inflation between 2000 and 2009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Pediatric Health Information System (PHIS) database, contains administrative and billing data from 43 freestanding children’s hospitals</a:t>
            </a:r>
          </a:p>
          <a:p>
            <a:pPr lvl="1" eaLnBrk="1" hangingPunct="1">
              <a:defRPr/>
            </a:pPr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most costly condition (after respiratory distress of the newborn, pneumonia, chemotherapy, acute respiratory failure and asthma) </a:t>
            </a:r>
          </a:p>
          <a:p>
            <a:pPr lvl="1" eaLnBrk="1" hangingPunct="1">
              <a:defRPr/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most prevalent conditions (after asthma)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3490913" y="6369050"/>
            <a:ext cx="565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Hasegawa  et al. Pediatrics 2013;132:28-36</a:t>
            </a:r>
            <a:br>
              <a:rPr lang="en-US" altLang="en-US" sz="1200" dirty="0">
                <a:solidFill>
                  <a:srgbClr val="000000"/>
                </a:solidFill>
              </a:rPr>
            </a:br>
            <a:r>
              <a:rPr lang="en-US" altLang="en-US" sz="1200" dirty="0">
                <a:solidFill>
                  <a:srgbClr val="000000"/>
                </a:solidFill>
              </a:rPr>
              <a:t>Keren et al. Archives of pediatrics &amp; adolescent medicine 2012;166:1155-64</a:t>
            </a:r>
          </a:p>
        </p:txBody>
      </p:sp>
      <p:sp>
        <p:nvSpPr>
          <p:cNvPr id="5" name="Freeform 4"/>
          <p:cNvSpPr/>
          <p:nvPr/>
        </p:nvSpPr>
        <p:spPr>
          <a:xfrm>
            <a:off x="175387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Define</a:t>
            </a:r>
          </a:p>
        </p:txBody>
      </p:sp>
    </p:spTree>
    <p:extLst>
      <p:ext uri="{BB962C8B-B14F-4D97-AF65-F5344CB8AC3E}">
        <p14:creationId xmlns:p14="http://schemas.microsoft.com/office/powerpoint/2010/main" val="2966222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385456"/>
            <a:ext cx="8382000" cy="474070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400" dirty="0"/>
              <a:t>2006, the American Academy of Pediatrics published a clinical practice guideline on the diagnosis and management of Bronchiolitis </a:t>
            </a:r>
          </a:p>
          <a:p>
            <a:pPr lvl="1" eaLnBrk="1" hangingPunct="1"/>
            <a:r>
              <a:rPr lang="en-US" altLang="en-US" sz="2400" dirty="0"/>
              <a:t>recommend not using</a:t>
            </a:r>
          </a:p>
          <a:p>
            <a:pPr lvl="2" eaLnBrk="1" hangingPunct="1"/>
            <a:r>
              <a:rPr lang="en-US" altLang="en-US" dirty="0"/>
              <a:t>bronchodilators (albuterol, levalbuterol or epinephrine)</a:t>
            </a:r>
          </a:p>
          <a:p>
            <a:pPr lvl="2" eaLnBrk="1" hangingPunct="1"/>
            <a:r>
              <a:rPr lang="en-US" altLang="en-US" dirty="0"/>
              <a:t>antibiotics (parenteral or oral)</a:t>
            </a:r>
          </a:p>
          <a:p>
            <a:pPr lvl="2" eaLnBrk="1" hangingPunct="1"/>
            <a:r>
              <a:rPr lang="en-US" altLang="en-US" dirty="0"/>
              <a:t>corticosteroids (inhaled, oral or parenteral)</a:t>
            </a:r>
          </a:p>
          <a:p>
            <a:pPr lvl="2" eaLnBrk="1" hangingPunct="1"/>
            <a:r>
              <a:rPr lang="en-US" altLang="en-US" dirty="0"/>
              <a:t>chest physical therapy </a:t>
            </a:r>
          </a:p>
          <a:p>
            <a:pPr lvl="2" eaLnBrk="1" hangingPunct="1"/>
            <a:r>
              <a:rPr lang="en-US" altLang="en-US" dirty="0"/>
              <a:t>chest radiographs</a:t>
            </a:r>
          </a:p>
          <a:p>
            <a:pPr eaLnBrk="1" hangingPunct="1"/>
            <a:r>
              <a:rPr lang="en-US" altLang="en-US" sz="2400" dirty="0"/>
              <a:t>2014, the AAP published an update to the guideline</a:t>
            </a:r>
          </a:p>
          <a:p>
            <a:pPr lvl="1" eaLnBrk="1" hangingPunct="1"/>
            <a:r>
              <a:rPr lang="en-US" altLang="en-US" sz="2400" dirty="0"/>
              <a:t>emphasized not using bronchodilators and restated above recommendations</a:t>
            </a:r>
          </a:p>
        </p:txBody>
      </p:sp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09600" y="6534150"/>
            <a:ext cx="8534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American Academy of Pediatrics Subcommittee on Diagnosis and management of bronchiolitis. Pediatrics 2006;118:1774-93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235535" y="6294165"/>
            <a:ext cx="939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rgbClr val="000000"/>
                </a:solidFill>
              </a:rPr>
              <a:t>American Academy of Pediatrics Subcommittee on Diagnosis and management of bronchiolitis. Pediatrics </a:t>
            </a:r>
            <a:r>
              <a:rPr lang="en-US" sz="1200" dirty="0"/>
              <a:t>2014;134:e1474–e1502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75387" y="127001"/>
            <a:ext cx="2345444" cy="443367"/>
          </a:xfrm>
          <a:custGeom>
            <a:avLst/>
            <a:gdLst>
              <a:gd name="connsiteX0" fmla="*/ 0 w 2345444"/>
              <a:gd name="connsiteY0" fmla="*/ 0 h 443367"/>
              <a:gd name="connsiteX1" fmla="*/ 2123761 w 2345444"/>
              <a:gd name="connsiteY1" fmla="*/ 0 h 443367"/>
              <a:gd name="connsiteX2" fmla="*/ 2345444 w 2345444"/>
              <a:gd name="connsiteY2" fmla="*/ 221684 h 443367"/>
              <a:gd name="connsiteX3" fmla="*/ 2123761 w 2345444"/>
              <a:gd name="connsiteY3" fmla="*/ 443367 h 443367"/>
              <a:gd name="connsiteX4" fmla="*/ 0 w 2345444"/>
              <a:gd name="connsiteY4" fmla="*/ 443367 h 443367"/>
              <a:gd name="connsiteX5" fmla="*/ 221684 w 2345444"/>
              <a:gd name="connsiteY5" fmla="*/ 221684 h 443367"/>
              <a:gd name="connsiteX6" fmla="*/ 0 w 2345444"/>
              <a:gd name="connsiteY6" fmla="*/ 0 h 44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45444" h="443367">
                <a:moveTo>
                  <a:pt x="0" y="0"/>
                </a:moveTo>
                <a:lnTo>
                  <a:pt x="2123761" y="0"/>
                </a:lnTo>
                <a:lnTo>
                  <a:pt x="2345444" y="221684"/>
                </a:lnTo>
                <a:lnTo>
                  <a:pt x="2123761" y="443367"/>
                </a:lnTo>
                <a:lnTo>
                  <a:pt x="0" y="443367"/>
                </a:lnTo>
                <a:lnTo>
                  <a:pt x="221684" y="22168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5692" tIns="21336" rIns="243019" bIns="2133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Define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73050" y="644236"/>
            <a:ext cx="3706668" cy="577895"/>
          </a:xfrm>
          <a:prstGeom prst="rect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9560" tIns="129560" rIns="129560" bIns="129560" numCol="1" spcCol="1270" rtlCol="0"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en-US" sz="1800">
                <a:ln w="0"/>
              </a:rPr>
              <a:t>Bronchiolitis – National Evidence</a:t>
            </a:r>
            <a:endParaRPr lang="en-US" altLang="en-US" sz="18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2025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AHC PPT Template">
  <a:themeElements>
    <a:clrScheme name="AHC">
      <a:dk1>
        <a:srgbClr val="000000"/>
      </a:dk1>
      <a:lt1>
        <a:srgbClr val="FFFFFF"/>
      </a:lt1>
      <a:dk2>
        <a:srgbClr val="4C4D4C"/>
      </a:dk2>
      <a:lt2>
        <a:srgbClr val="FFFFFE"/>
      </a:lt2>
      <a:accent1>
        <a:srgbClr val="66528E"/>
      </a:accent1>
      <a:accent2>
        <a:srgbClr val="1D1B5B"/>
      </a:accent2>
      <a:accent3>
        <a:srgbClr val="C1CF23"/>
      </a:accent3>
      <a:accent4>
        <a:srgbClr val="435E9B"/>
      </a:accent4>
      <a:accent5>
        <a:srgbClr val="790A24"/>
      </a:accent5>
      <a:accent6>
        <a:srgbClr val="479DB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Main Page/Transition P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Content Pag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CH Light">
    <a:dk1>
      <a:srgbClr val="000000"/>
    </a:dk1>
    <a:lt1>
      <a:sysClr val="window" lastClr="FFFFFF"/>
    </a:lt1>
    <a:dk2>
      <a:srgbClr val="696969"/>
    </a:dk2>
    <a:lt2>
      <a:srgbClr val="A5A5A5"/>
    </a:lt2>
    <a:accent1>
      <a:srgbClr val="0077D4"/>
    </a:accent1>
    <a:accent2>
      <a:srgbClr val="66BBDD"/>
    </a:accent2>
    <a:accent3>
      <a:srgbClr val="662255"/>
    </a:accent3>
    <a:accent4>
      <a:srgbClr val="AA99BB"/>
    </a:accent4>
    <a:accent5>
      <a:srgbClr val="336611"/>
    </a:accent5>
    <a:accent6>
      <a:srgbClr val="AAAA00"/>
    </a:accent6>
    <a:hlink>
      <a:srgbClr val="DD5500"/>
    </a:hlink>
    <a:folHlink>
      <a:srgbClr val="FF9900"/>
    </a:folHlink>
  </a:clrScheme>
  <a:fontScheme name="LCH Font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69419</TotalTime>
  <Words>1250</Words>
  <Application>Microsoft Office PowerPoint</Application>
  <PresentationFormat>On-screen Show (4:3)</PresentationFormat>
  <Paragraphs>338</Paragraphs>
  <Slides>37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Calibri</vt:lpstr>
      <vt:lpstr>Goudy Old Style</vt:lpstr>
      <vt:lpstr>Tahoma</vt:lpstr>
      <vt:lpstr>Wingdings</vt:lpstr>
      <vt:lpstr>Wingdings 2</vt:lpstr>
      <vt:lpstr>Office Theme</vt:lpstr>
      <vt:lpstr>Power point</vt:lpstr>
      <vt:lpstr>Main Page/Transition Page</vt:lpstr>
      <vt:lpstr>Content Pages</vt:lpstr>
      <vt:lpstr>4_AHC PPT Template</vt:lpstr>
      <vt:lpstr>1_Main Page/Transition Page</vt:lpstr>
      <vt:lpstr>1_Content Pages</vt:lpstr>
      <vt:lpstr>Keeping the Torch Lit: Practical Strategies Using Data for Lasting Change</vt:lpstr>
      <vt:lpstr>Objectives</vt:lpstr>
      <vt:lpstr>PowerPoint Presentation</vt:lpstr>
      <vt:lpstr>PowerPoint Presentation</vt:lpstr>
      <vt:lpstr>PowerPoint Presentation</vt:lpstr>
      <vt:lpstr>Key Points</vt:lpstr>
      <vt:lpstr>Case Example: Bronchiolitis</vt:lpstr>
      <vt:lpstr>Bronchiolitis – National Evidence</vt:lpstr>
      <vt:lpstr>PowerPoint Presentation</vt:lpstr>
      <vt:lpstr>Bronchiolitis – Baseline Data Medications</vt:lpstr>
      <vt:lpstr>PowerPoint Presentation</vt:lpstr>
      <vt:lpstr>Benchmarking</vt:lpstr>
      <vt:lpstr>Multi-Modal Assessment for Rapid Cycle Guideline Development </vt:lpstr>
      <vt:lpstr>Decreasing Variation in the  Pursuit of Excellence: Deployment of Working Groups </vt:lpstr>
      <vt:lpstr>Order Sets - ED and Inpatient  </vt:lpstr>
      <vt:lpstr>Order Sets - ED and Inpatient  </vt:lpstr>
      <vt:lpstr>Order Sets - ED and Inpatient  </vt:lpstr>
      <vt:lpstr>Note Standardization</vt:lpstr>
      <vt:lpstr>Documentation Field Enhancements: ED and Inpatient </vt:lpstr>
      <vt:lpstr>Patient and Family Education </vt:lpstr>
      <vt:lpstr>Education and Dissemination </vt:lpstr>
      <vt:lpstr>Inpatient Order Set Used</vt:lpstr>
      <vt:lpstr>House Wide &gt;1 bronchodilator</vt:lpstr>
      <vt:lpstr>Benchmarking</vt:lpstr>
      <vt:lpstr>Sustaining Improvement</vt:lpstr>
      <vt:lpstr>Case Example: CLABSI Reduction</vt:lpstr>
      <vt:lpstr>PowerPoint Presentation</vt:lpstr>
      <vt:lpstr>PowerPoint Presentation</vt:lpstr>
      <vt:lpstr>PowerPoint Presentation</vt:lpstr>
      <vt:lpstr>Maintenance Bundle</vt:lpstr>
      <vt:lpstr>MNO Initiative</vt:lpstr>
      <vt:lpstr>Making Systems Change Happen</vt:lpstr>
      <vt:lpstr>Received Maternal Breastmilk from Eligible Mothers at Infant Discharge</vt:lpstr>
      <vt:lpstr>Received Pharmacologic Treatment</vt:lpstr>
      <vt:lpstr>Discharged with a Coordinated Plan</vt:lpstr>
      <vt:lpstr>Next Steps</vt:lpstr>
      <vt:lpstr>Questions?</vt:lpstr>
    </vt:vector>
  </TitlesOfParts>
  <Company>State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alicia.hawkins</dc:creator>
  <cp:lastModifiedBy>Sangeeta Schroeder</cp:lastModifiedBy>
  <cp:revision>1961</cp:revision>
  <cp:lastPrinted>2018-07-12T17:33:39Z</cp:lastPrinted>
  <dcterms:created xsi:type="dcterms:W3CDTF">2013-06-07T18:46:59Z</dcterms:created>
  <dcterms:modified xsi:type="dcterms:W3CDTF">2020-05-20T04:26:44Z</dcterms:modified>
</cp:coreProperties>
</file>