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2"/>
    <p:sldMasterId id="2147484260" r:id="rId3"/>
    <p:sldMasterId id="2147484297" r:id="rId4"/>
    <p:sldMasterId id="2147484311" r:id="rId5"/>
    <p:sldMasterId id="2147484341" r:id="rId6"/>
    <p:sldMasterId id="2147484350" r:id="rId7"/>
    <p:sldMasterId id="2147484360" r:id="rId8"/>
  </p:sldMasterIdLst>
  <p:notesMasterIdLst>
    <p:notesMasterId r:id="rId29"/>
  </p:notesMasterIdLst>
  <p:sldIdLst>
    <p:sldId id="328" r:id="rId9"/>
    <p:sldId id="256" r:id="rId10"/>
    <p:sldId id="257" r:id="rId11"/>
    <p:sldId id="329" r:id="rId12"/>
    <p:sldId id="330" r:id="rId13"/>
    <p:sldId id="331" r:id="rId14"/>
    <p:sldId id="332" r:id="rId15"/>
    <p:sldId id="333" r:id="rId16"/>
    <p:sldId id="334" r:id="rId17"/>
    <p:sldId id="335" r:id="rId18"/>
    <p:sldId id="336" r:id="rId19"/>
    <p:sldId id="337" r:id="rId20"/>
    <p:sldId id="338" r:id="rId21"/>
    <p:sldId id="339" r:id="rId22"/>
    <p:sldId id="340" r:id="rId23"/>
    <p:sldId id="341" r:id="rId24"/>
    <p:sldId id="342" r:id="rId25"/>
    <p:sldId id="343" r:id="rId26"/>
    <p:sldId id="344" r:id="rId27"/>
    <p:sldId id="327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ricia Ann Lee King" initials="PALK" lastIdx="3" clrIdx="0">
    <p:extLst/>
  </p:cmAuthor>
  <p:cmAuthor id="2" name="Weiss, Daniel" initials="WD" lastIdx="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990"/>
    <a:srgbClr val="F58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349" autoAdjust="0"/>
    <p:restoredTop sz="82512" autoAdjust="0"/>
  </p:normalViewPr>
  <p:slideViewPr>
    <p:cSldViewPr>
      <p:cViewPr varScale="1">
        <p:scale>
          <a:sx n="49" d="100"/>
          <a:sy n="49" d="100"/>
        </p:scale>
        <p:origin x="29" y="5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757"/>
    </p:cViewPr>
  </p:sorterViewPr>
  <p:notesViewPr>
    <p:cSldViewPr>
      <p:cViewPr varScale="1">
        <p:scale>
          <a:sx n="109" d="100"/>
          <a:sy n="109" d="100"/>
        </p:scale>
        <p:origin x="27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7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3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6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fld id="{A1234E4B-760D-4C12-91CE-F6FE2BFE65B3}" type="datetimeFigureOut">
              <a:rPr lang="en-US" altLang="ja-JP"/>
              <a:pPr>
                <a:defRPr/>
              </a:pPr>
              <a:t>5/20/2020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799399BA-D265-4DD5-B172-CF7BBEF045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01368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Updated 10/22/19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9399BA-D265-4DD5-B172-CF7BBEF04538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49185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5C123-DA4C-BA43-8656-8DFDB69F5F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53795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91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EBE113-1071-4C9A-93F3-2D57C572F7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34862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Please add other ideas for questions that bring it all together. I added questions to help us get some guidance from these teams on help with our statewide measures,</a:t>
            </a:r>
            <a:r>
              <a:rPr lang="en-US" altLang="en-US" baseline="0" dirty="0" smtClean="0"/>
              <a:t> especially discharge and non-pharmacological treatment. They often share a lot of ideas at once in the panel presentations so highlighting ideas other teams can take home in response to the measures is valuable – Patti</a:t>
            </a:r>
          </a:p>
          <a:p>
            <a:endParaRPr lang="en-US" altLang="en-US" baseline="0" dirty="0" smtClean="0"/>
          </a:p>
          <a:p>
            <a:r>
              <a:rPr lang="en-US" altLang="en-US" baseline="0" dirty="0" smtClean="0"/>
              <a:t>Question 1, 3; CDH and Carle speak to breastfeeding</a:t>
            </a:r>
          </a:p>
          <a:p>
            <a:r>
              <a:rPr lang="en-US" altLang="en-US" baseline="0" dirty="0" smtClean="0"/>
              <a:t>Question 2: all three speak to this in some capacity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6980747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Updated 10/22/19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9399BA-D265-4DD5-B172-CF7BBEF04538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9026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3667F1A6-D26A-435E-A6B9-71DCD84A0B24}" type="slidenum">
              <a:rPr lang="en-US" altLang="en-US">
                <a:latin typeface="Calibri" pitchFamily="34" charset="0"/>
              </a:rPr>
              <a:pPr/>
              <a:t>2</a:t>
            </a:fld>
            <a:endParaRPr lang="en-US" alt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136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42158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Charter-</a:t>
            </a:r>
            <a:r>
              <a:rPr lang="en-US" baseline="0" dirty="0"/>
              <a:t> Our VP or W&amp;C was the executive sponsor, medical director and NICU director were sponsors</a:t>
            </a:r>
          </a:p>
          <a:p>
            <a:r>
              <a:rPr lang="en-US" baseline="0" dirty="0"/>
              <a:t>Monthly meetings shared data (internal and comparison to ILPQC)</a:t>
            </a:r>
          </a:p>
          <a:p>
            <a:r>
              <a:rPr lang="en-US" baseline="0" dirty="0"/>
              <a:t>System Team took on global stigma &amp; bias education and making EMR changes for all hospitals in our system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3C882C-6931-48D7-9B18-809CA6FAEA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6695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3C882C-6931-48D7-9B18-809CA6FAEA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033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Maternity Services Include: </a:t>
            </a:r>
          </a:p>
          <a:p>
            <a:endParaRPr lang="en-US" dirty="0" smtClean="0"/>
          </a:p>
          <a:p>
            <a:pPr marL="309815" indent="-291179">
              <a:buFont typeface="Arial" panose="020B0604020202020204" pitchFamily="34" charset="0"/>
              <a:buChar char="•"/>
            </a:pPr>
            <a:r>
              <a:rPr lang="en-US" dirty="0"/>
              <a:t>Comprehensive care for women experiencing complicated or high-risk pregnancies</a:t>
            </a:r>
          </a:p>
          <a:p>
            <a:pPr marL="309815" indent="-291179">
              <a:buFont typeface="Arial" panose="020B0604020202020204" pitchFamily="34" charset="0"/>
              <a:buChar char="•"/>
            </a:pPr>
            <a:r>
              <a:rPr lang="en-US" dirty="0"/>
              <a:t>Family-centered level III Neonatal Intensive Care Unit and Special Care Nursery</a:t>
            </a:r>
          </a:p>
          <a:p>
            <a:pPr marL="309815" indent="-291179">
              <a:buFont typeface="Arial" panose="020B0604020202020204" pitchFamily="34" charset="0"/>
              <a:buChar char="•"/>
            </a:pPr>
            <a:r>
              <a:rPr lang="en-US" dirty="0"/>
              <a:t>Access to maternal fetal medicine specialists</a:t>
            </a:r>
          </a:p>
          <a:p>
            <a:pPr marL="309815" indent="-291179">
              <a:buFont typeface="Arial" panose="020B0604020202020204" pitchFamily="34" charset="0"/>
              <a:buChar char="•"/>
            </a:pPr>
            <a:r>
              <a:rPr lang="en-US" dirty="0"/>
              <a:t>All-private rooms with family sleep accommodations </a:t>
            </a:r>
          </a:p>
          <a:p>
            <a:pPr marL="309815" indent="-291179">
              <a:buFont typeface="Arial" panose="020B0604020202020204" pitchFamily="34" charset="0"/>
              <a:buChar char="•"/>
            </a:pPr>
            <a:r>
              <a:rPr lang="en-US" dirty="0"/>
              <a:t>Expert lactation consultants</a:t>
            </a:r>
          </a:p>
          <a:p>
            <a:pPr marL="309815" indent="-291179">
              <a:buFont typeface="Arial" panose="020B0604020202020204" pitchFamily="34" charset="0"/>
              <a:buChar char="•"/>
            </a:pPr>
            <a:r>
              <a:rPr lang="en-US" dirty="0"/>
              <a:t>On- site treatment for mood and anxiety disorders, both during and after pregnancy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5C123-DA4C-BA43-8656-8DFDB69F5F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8529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 smtClean="0"/>
              <a:t>Background: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 smtClean="0"/>
              <a:t>In addition-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dirty="0" smtClean="0"/>
              <a:t>Referring hospital</a:t>
            </a:r>
            <a:r>
              <a:rPr lang="en-US" baseline="0" dirty="0" smtClean="0"/>
              <a:t> had a large-open bay unit. 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Mother reported the environment was very loud and not conducive to good rest for baby or family (self-care). Mom felt “judged” by staff. 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Baby frequently awakened by noise in NICU.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Baby had been on a scheduled Q3H PO/NG feeding schedule at referring hospital vs an ad lib schedule-not optimal feeding plan to allow for feeding at early hunger cues.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5C123-DA4C-BA43-8656-8DFDB69F5F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0849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ESC Tool: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March 2</a:t>
            </a:r>
            <a:r>
              <a:rPr lang="en-US" baseline="30000" dirty="0"/>
              <a:t>nd</a:t>
            </a:r>
            <a:r>
              <a:rPr lang="en-US" dirty="0"/>
              <a:t> 2020-Go-Live 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Implementation of Eat, Sleep Console Assessment Tool and Newborn and NICU Decision Flowcharts to guide plan of care for each patient. 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/>
              <a:t>Non-Pharm Interventions: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Partner with mothers as the best option to provide non-pharm care as the first line of treatment. 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Encourage rooming-in, use of newborn care diary and active participation in care huddles to engage and empower mothers.  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/>
              <a:t>Pharm Interventions: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Hospital process-PRN morphine dosing vs scheduled. Administered on mother/baby unit as well per protocol.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Standardized dosing</a:t>
            </a:r>
          </a:p>
          <a:p>
            <a:endParaRPr lang="en-US" dirty="0"/>
          </a:p>
          <a:p>
            <a:r>
              <a:rPr lang="en-US" b="1" dirty="0"/>
              <a:t>Discharge: </a:t>
            </a:r>
          </a:p>
          <a:p>
            <a:pPr marL="582359" indent="-582359">
              <a:buFont typeface="Arial" panose="020B0604020202020204" pitchFamily="34" charset="0"/>
              <a:buChar char="•"/>
            </a:pPr>
            <a:r>
              <a:rPr lang="en-US" dirty="0"/>
              <a:t>Utilize MNO Discharge Checklist</a:t>
            </a:r>
          </a:p>
          <a:p>
            <a:pPr marL="1048245" lvl="1" indent="-582359">
              <a:buFont typeface="Arial" panose="020B0604020202020204" pitchFamily="34" charset="0"/>
              <a:buChar char="•"/>
            </a:pPr>
            <a:r>
              <a:rPr lang="en-US" b="1" dirty="0"/>
              <a:t>Provider:</a:t>
            </a:r>
          </a:p>
          <a:p>
            <a:pPr marL="1332954" lvl="1" indent="-582359">
              <a:buFont typeface="Arial" panose="020B0604020202020204" pitchFamily="34" charset="0"/>
              <a:buChar char="•"/>
            </a:pPr>
            <a:r>
              <a:rPr lang="en-US" dirty="0"/>
              <a:t>Determines clinical readiness for discharge including 5-7 days of inpatient monitoring.</a:t>
            </a:r>
          </a:p>
          <a:p>
            <a:pPr marL="1332954" lvl="1" indent="-582359">
              <a:buFont typeface="Arial" panose="020B0604020202020204" pitchFamily="34" charset="0"/>
              <a:buChar char="•"/>
            </a:pPr>
            <a:r>
              <a:rPr lang="en-US" dirty="0"/>
              <a:t>Transfer of care and coordination with primary care provider.</a:t>
            </a:r>
          </a:p>
          <a:p>
            <a:pPr marL="582359" indent="-582359">
              <a:buFont typeface="Arial" panose="020B0604020202020204" pitchFamily="34" charset="0"/>
              <a:buChar char="•"/>
            </a:pPr>
            <a:r>
              <a:rPr lang="en-US" b="1" dirty="0"/>
              <a:t>Nurse:</a:t>
            </a:r>
          </a:p>
          <a:p>
            <a:pPr marL="1332954" lvl="1" indent="-582359">
              <a:buFont typeface="Arial" panose="020B0604020202020204" pitchFamily="34" charset="0"/>
              <a:buChar char="•"/>
            </a:pPr>
            <a:r>
              <a:rPr lang="en-US" dirty="0"/>
              <a:t>Family preparedness- provides family education including IDPH “NAS: A Guide for Families.”</a:t>
            </a:r>
          </a:p>
          <a:p>
            <a:pPr marL="1332954" lvl="1" indent="-582359">
              <a:buFont typeface="Arial" panose="020B0604020202020204" pitchFamily="34" charset="0"/>
              <a:buChar char="•"/>
            </a:pPr>
            <a:r>
              <a:rPr lang="en-US" dirty="0"/>
              <a:t>Coordinates necessary follow-up appointments.  </a:t>
            </a:r>
          </a:p>
          <a:p>
            <a:pPr marL="582359" indent="-582359">
              <a:buFont typeface="Arial" panose="020B0604020202020204" pitchFamily="34" charset="0"/>
              <a:buChar char="•"/>
            </a:pPr>
            <a:r>
              <a:rPr lang="en-US" b="1" dirty="0"/>
              <a:t>Social Work: </a:t>
            </a:r>
          </a:p>
          <a:p>
            <a:pPr marL="1332954" lvl="1" indent="-582359">
              <a:buFont typeface="Arial" panose="020B0604020202020204" pitchFamily="34" charset="0"/>
              <a:buChar char="•"/>
            </a:pPr>
            <a:r>
              <a:rPr lang="en-US" dirty="0"/>
              <a:t>Coordination and clearance with Illinois Department of Children and Family Services as applicable.  </a:t>
            </a:r>
          </a:p>
          <a:p>
            <a:pPr marL="1332954" lvl="1" indent="-582359">
              <a:buFont typeface="Arial" panose="020B0604020202020204" pitchFamily="34" charset="0"/>
              <a:buChar char="•"/>
            </a:pPr>
            <a:r>
              <a:rPr lang="en-US" dirty="0"/>
              <a:t>Provides referrals to additional community resources as needed. </a:t>
            </a:r>
          </a:p>
          <a:p>
            <a:endParaRPr lang="en-US" dirty="0"/>
          </a:p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marL="174708" indent="-174708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5C123-DA4C-BA43-8656-8DFDB69F5F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12238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5C123-DA4C-BA43-8656-8DFDB69F5F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4561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6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8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9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0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Toshiba%201TB/Daily%20Moveo%20work/160524/AMI_PPT%20presentation/background.jpg" TargetMode="External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WIP/Amita%20Health/Presentations/PPT%20Templates/Art/Gradient_Color.jpg" TargetMode="External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53AD7-A772-4F83-850B-482C70935EA4}" type="datetime1">
              <a:rPr lang="en-US" altLang="ja-JP"/>
              <a:pPr>
                <a:defRPr/>
              </a:pPr>
              <a:t>5/20/2020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D8331-DEC2-4D1E-95D5-94283CB87E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655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2490D-0CE4-426E-81CB-E242CE6E39A4}" type="datetime1">
              <a:rPr lang="en-US" altLang="ja-JP"/>
              <a:pPr>
                <a:defRPr/>
              </a:pPr>
              <a:t>5/20/2020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ED56C-8F5E-4BF1-A54B-E96394A138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4335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2C6C1-0ABC-4A83-A3E1-9B004532B0F2}" type="datetime1">
              <a:rPr lang="en-US" altLang="ja-JP"/>
              <a:pPr>
                <a:defRPr/>
              </a:pPr>
              <a:t>5/20/2020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59B1A-798E-4F1D-851E-F36AC3C874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1978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2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0FE3-2AEB-479A-B783-BF858B1B72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158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57175" indent="-257175">
              <a:buClr>
                <a:schemeClr val="accent3"/>
              </a:buClr>
              <a:buFont typeface="Arial"/>
              <a:buChar char="•"/>
              <a:defRPr>
                <a:solidFill>
                  <a:schemeClr val="tx1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172202"/>
            <a:ext cx="21336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C3A0FE3-2AEB-479A-B783-BF858B1B72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574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A0FE3-2AEB-479A-B783-BF858B1B72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14400" y="1752602"/>
            <a:ext cx="7772400" cy="4373563"/>
          </a:xfrm>
        </p:spPr>
        <p:txBody>
          <a:bodyPr/>
          <a:lstStyle>
            <a:lvl1pPr marL="0" indent="0">
              <a:buClr>
                <a:schemeClr val="accent2"/>
              </a:buClr>
              <a:buFontTx/>
              <a:buNone/>
              <a:defRPr>
                <a:solidFill>
                  <a:schemeClr val="accent1"/>
                </a:solidFill>
              </a:defRPr>
            </a:lvl1pPr>
            <a:lvl2pPr marL="342900" indent="0">
              <a:buClr>
                <a:schemeClr val="accent2"/>
              </a:buClr>
              <a:buFontTx/>
              <a:buNone/>
              <a:defRPr>
                <a:solidFill>
                  <a:schemeClr val="tx1"/>
                </a:solidFill>
              </a:defRPr>
            </a:lvl2pPr>
            <a:lvl3pPr marL="685800" indent="0">
              <a:buClr>
                <a:schemeClr val="accent2"/>
              </a:buClr>
              <a:buFontTx/>
              <a:buNone/>
              <a:defRPr>
                <a:solidFill>
                  <a:schemeClr val="tx1"/>
                </a:solidFill>
              </a:defRPr>
            </a:lvl3pPr>
            <a:lvl4pPr marL="1028700" indent="0">
              <a:buClr>
                <a:schemeClr val="accent2"/>
              </a:buClr>
              <a:buFontTx/>
              <a:buNone/>
              <a:defRPr>
                <a:solidFill>
                  <a:schemeClr val="tx1"/>
                </a:solidFill>
              </a:defRPr>
            </a:lvl4pPr>
            <a:lvl5pPr marL="1371600" indent="0">
              <a:buClr>
                <a:schemeClr val="accent2"/>
              </a:buClr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1"/>
            <a:r>
              <a:rPr lang="en-US" dirty="0"/>
              <a:t>Fourth level</a:t>
            </a:r>
          </a:p>
          <a:p>
            <a:pPr lvl="1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44774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0FE3-2AEB-479A-B783-BF858B1B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473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buClr>
                <a:schemeClr val="tx2"/>
              </a:buClr>
              <a:defRPr sz="2100">
                <a:solidFill>
                  <a:schemeClr val="tx1"/>
                </a:solidFill>
              </a:defRPr>
            </a:lvl1pPr>
            <a:lvl2pPr>
              <a:buClr>
                <a:schemeClr val="tx2"/>
              </a:buClr>
              <a:defRPr sz="1800"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 sz="1500">
                <a:solidFill>
                  <a:schemeClr val="tx1"/>
                </a:solidFill>
              </a:defRPr>
            </a:lvl3pPr>
            <a:lvl4pPr>
              <a:buClr>
                <a:schemeClr val="tx2"/>
              </a:buClr>
              <a:defRPr sz="1350">
                <a:solidFill>
                  <a:schemeClr val="tx1"/>
                </a:solidFill>
              </a:defRPr>
            </a:lvl4pPr>
            <a:lvl5pPr>
              <a:buClr>
                <a:schemeClr val="tx2"/>
              </a:buClr>
              <a:defRPr sz="1350">
                <a:solidFill>
                  <a:schemeClr val="tx1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buClr>
                <a:schemeClr val="tx2"/>
              </a:buClr>
              <a:defRPr sz="2100">
                <a:solidFill>
                  <a:schemeClr val="tx1"/>
                </a:solidFill>
              </a:defRPr>
            </a:lvl1pPr>
            <a:lvl2pPr>
              <a:buClr>
                <a:schemeClr val="tx2"/>
              </a:buClr>
              <a:defRPr sz="1800"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 sz="1500">
                <a:solidFill>
                  <a:schemeClr val="tx1"/>
                </a:solidFill>
              </a:defRPr>
            </a:lvl3pPr>
            <a:lvl4pPr>
              <a:buClr>
                <a:schemeClr val="tx2"/>
              </a:buClr>
              <a:defRPr sz="1350">
                <a:solidFill>
                  <a:schemeClr val="tx1"/>
                </a:solidFill>
              </a:defRPr>
            </a:lvl4pPr>
            <a:lvl5pPr>
              <a:buClr>
                <a:schemeClr val="tx2"/>
              </a:buClr>
              <a:defRPr sz="1350">
                <a:solidFill>
                  <a:schemeClr val="tx1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0FE3-2AEB-479A-B783-BF858B1B72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431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08A43-5BC5-4444-90AC-94FD7A8BE00E}" type="datetime1">
              <a:rPr lang="en-US" altLang="ja-JP"/>
              <a:pPr>
                <a:defRPr/>
              </a:pPr>
              <a:t>5/20/2020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69D82-D690-4055-BA0B-71459BE6AA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30535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AGE TIT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4C71BB1-9FDA-FD43-ABCF-0E1CBF9339EF}"/>
              </a:ext>
            </a:extLst>
          </p:cNvPr>
          <p:cNvCxnSpPr>
            <a:cxnSpLocks/>
          </p:cNvCxnSpPr>
          <p:nvPr userDrawn="1"/>
        </p:nvCxnSpPr>
        <p:spPr>
          <a:xfrm>
            <a:off x="8483794" y="6447271"/>
            <a:ext cx="0" cy="26788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7956D00C-F9B1-A148-A629-18366F705E1D}"/>
              </a:ext>
            </a:extLst>
          </p:cNvPr>
          <p:cNvSpPr/>
          <p:nvPr userDrawn="1"/>
        </p:nvSpPr>
        <p:spPr>
          <a:xfrm>
            <a:off x="0" y="0"/>
            <a:ext cx="9144000" cy="1313056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Shape">
            <a:extLst>
              <a:ext uri="{FF2B5EF4-FFF2-40B4-BE49-F238E27FC236}">
                <a16:creationId xmlns:a16="http://schemas.microsoft.com/office/drawing/2014/main" id="{B3B2E306-4BAC-E74F-AAF1-3A3FFDADD8C7}"/>
              </a:ext>
            </a:extLst>
          </p:cNvPr>
          <p:cNvSpPr/>
          <p:nvPr userDrawn="1"/>
        </p:nvSpPr>
        <p:spPr>
          <a:xfrm>
            <a:off x="5147732" y="16267"/>
            <a:ext cx="3996267" cy="812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19" extrusionOk="0">
                <a:moveTo>
                  <a:pt x="0" y="7043"/>
                </a:moveTo>
                <a:cubicBezTo>
                  <a:pt x="1599" y="10431"/>
                  <a:pt x="3359" y="12009"/>
                  <a:pt x="5125" y="11638"/>
                </a:cubicBezTo>
                <a:cubicBezTo>
                  <a:pt x="8965" y="10834"/>
                  <a:pt x="12429" y="1037"/>
                  <a:pt x="16255" y="77"/>
                </a:cubicBezTo>
                <a:cubicBezTo>
                  <a:pt x="18093" y="-385"/>
                  <a:pt x="19927" y="1227"/>
                  <a:pt x="21590" y="4766"/>
                </a:cubicBezTo>
                <a:lnTo>
                  <a:pt x="21600" y="14041"/>
                </a:lnTo>
                <a:cubicBezTo>
                  <a:pt x="19718" y="9870"/>
                  <a:pt x="17612" y="8157"/>
                  <a:pt x="15523" y="9097"/>
                </a:cubicBezTo>
                <a:cubicBezTo>
                  <a:pt x="12138" y="10620"/>
                  <a:pt x="9076" y="19001"/>
                  <a:pt x="5674" y="20410"/>
                </a:cubicBezTo>
                <a:cubicBezTo>
                  <a:pt x="3728" y="21215"/>
                  <a:pt x="1770" y="19679"/>
                  <a:pt x="0" y="15961"/>
                </a:cubicBezTo>
                <a:lnTo>
                  <a:pt x="0" y="70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63000"/>
                </a:schemeClr>
              </a:gs>
            </a:gsLst>
            <a:lin ang="0" scaled="0"/>
            <a:tileRect/>
          </a:gradFill>
          <a:ln w="12700">
            <a:noFill/>
            <a:miter lim="400000"/>
          </a:ln>
        </p:spPr>
        <p:txBody>
          <a:bodyPr lIns="0" tIns="0" rIns="0" bIns="0" anchor="ctr"/>
          <a:lstStyle/>
          <a:p>
            <a:pPr algn="ctr" defTabSz="412754" hangingPunct="0"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525" kern="0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" name="Shape">
            <a:extLst>
              <a:ext uri="{FF2B5EF4-FFF2-40B4-BE49-F238E27FC236}">
                <a16:creationId xmlns:a16="http://schemas.microsoft.com/office/drawing/2014/main" id="{5CE8CCFA-519E-854E-BAFF-171A193655DC}"/>
              </a:ext>
            </a:extLst>
          </p:cNvPr>
          <p:cNvSpPr/>
          <p:nvPr userDrawn="1"/>
        </p:nvSpPr>
        <p:spPr>
          <a:xfrm>
            <a:off x="5147732" y="519648"/>
            <a:ext cx="3996267" cy="812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19" extrusionOk="0">
                <a:moveTo>
                  <a:pt x="0" y="7043"/>
                </a:moveTo>
                <a:cubicBezTo>
                  <a:pt x="1599" y="10431"/>
                  <a:pt x="3359" y="12009"/>
                  <a:pt x="5125" y="11638"/>
                </a:cubicBezTo>
                <a:cubicBezTo>
                  <a:pt x="8965" y="10834"/>
                  <a:pt x="12429" y="1037"/>
                  <a:pt x="16255" y="77"/>
                </a:cubicBezTo>
                <a:cubicBezTo>
                  <a:pt x="18093" y="-385"/>
                  <a:pt x="19927" y="1227"/>
                  <a:pt x="21590" y="4766"/>
                </a:cubicBezTo>
                <a:lnTo>
                  <a:pt x="21600" y="14041"/>
                </a:lnTo>
                <a:cubicBezTo>
                  <a:pt x="19718" y="9870"/>
                  <a:pt x="17612" y="8157"/>
                  <a:pt x="15523" y="9097"/>
                </a:cubicBezTo>
                <a:cubicBezTo>
                  <a:pt x="12138" y="10620"/>
                  <a:pt x="9076" y="19001"/>
                  <a:pt x="5674" y="20410"/>
                </a:cubicBezTo>
                <a:cubicBezTo>
                  <a:pt x="3728" y="21215"/>
                  <a:pt x="1770" y="19679"/>
                  <a:pt x="0" y="15961"/>
                </a:cubicBezTo>
                <a:lnTo>
                  <a:pt x="0" y="70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63000"/>
                </a:schemeClr>
              </a:gs>
            </a:gsLst>
            <a:lin ang="0" scaled="0"/>
            <a:tileRect/>
          </a:gradFill>
          <a:ln w="12700">
            <a:noFill/>
            <a:miter lim="400000"/>
          </a:ln>
        </p:spPr>
        <p:txBody>
          <a:bodyPr lIns="0" tIns="0" rIns="0" bIns="0" anchor="ctr"/>
          <a:lstStyle/>
          <a:p>
            <a:pPr algn="ctr" defTabSz="412754" hangingPunct="0"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525" kern="0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E45C6D3C-FD35-9740-BCC6-7F1FD78E6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70056"/>
            <a:ext cx="8258032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1" name="Slide Number Placeholder 6">
            <a:extLst>
              <a:ext uri="{FF2B5EF4-FFF2-40B4-BE49-F238E27FC236}">
                <a16:creationId xmlns:a16="http://schemas.microsoft.com/office/drawing/2014/main" id="{72038E76-D90C-D142-9106-42EAF6B069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01946" y="6454532"/>
            <a:ext cx="419778" cy="31917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B67A630-6DEE-4F45-9872-4A9386C8884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B43793-C35B-B54E-ADE4-3AA97F5855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7345" y="6492240"/>
            <a:ext cx="1204601" cy="2292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1123C5F-E173-614D-A2E8-E7C6084BD9F1}"/>
              </a:ext>
            </a:extLst>
          </p:cNvPr>
          <p:cNvSpPr txBox="1"/>
          <p:nvPr userDrawn="1"/>
        </p:nvSpPr>
        <p:spPr>
          <a:xfrm>
            <a:off x="381000" y="2067339"/>
            <a:ext cx="4191000" cy="4084983"/>
          </a:xfrm>
          <a:prstGeom prst="rect">
            <a:avLst/>
          </a:prstGeom>
        </p:spPr>
        <p:txBody>
          <a:bodyPr wrap="square" lIns="121869" tIns="60933" rIns="121869" bIns="60933" rtlCol="0" anchor="t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sz="2099" dirty="0">
              <a:solidFill>
                <a:schemeClr val="bg1">
                  <a:lumMod val="50000"/>
                </a:schemeClr>
              </a:solidFill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25614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FFDA2CE-0174-7748-9A5A-EBA28137D1AF}"/>
              </a:ext>
            </a:extLst>
          </p:cNvPr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74321" y="1312662"/>
            <a:ext cx="1355141" cy="3118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16000" b="0">
                <a:solidFill>
                  <a:srgbClr val="00A8E1"/>
                </a:solidFill>
                <a:latin typeface="+mn-lt"/>
              </a:defRPr>
            </a:lvl1pPr>
          </a:lstStyle>
          <a:p>
            <a:r>
              <a:rPr lang="en-US" dirty="0"/>
              <a:t>A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idx="1" hasCustomPrompt="1"/>
          </p:nvPr>
        </p:nvSpPr>
        <p:spPr>
          <a:xfrm>
            <a:off x="4846321" y="1271016"/>
            <a:ext cx="3911180" cy="478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514350" indent="-514350">
              <a:spcBef>
                <a:spcPts val="0"/>
              </a:spcBef>
              <a:spcAft>
                <a:spcPts val="4800"/>
              </a:spcAft>
              <a:buClr>
                <a:schemeClr val="accent1"/>
              </a:buClr>
              <a:buSzPct val="100000"/>
              <a:buFont typeface="+mj-lt"/>
              <a:buAutoNum type="arabicPeriod"/>
              <a:defRPr sz="2200"/>
            </a:lvl1pPr>
            <a:lvl2pPr marL="1123702" indent="-514350">
              <a:spcBef>
                <a:spcPts val="0"/>
              </a:spcBef>
              <a:spcAft>
                <a:spcPts val="4800"/>
              </a:spcAft>
              <a:buClr>
                <a:schemeClr val="accent1"/>
              </a:buClr>
              <a:buSzPct val="200000"/>
              <a:buFont typeface="+mj-lt"/>
              <a:buAutoNum type="arabicPeriod"/>
              <a:defRPr sz="3000"/>
            </a:lvl2pPr>
            <a:lvl3pPr marL="1733052" indent="-514350">
              <a:spcBef>
                <a:spcPts val="0"/>
              </a:spcBef>
              <a:spcAft>
                <a:spcPts val="4800"/>
              </a:spcAft>
              <a:buClr>
                <a:schemeClr val="accent1"/>
              </a:buClr>
              <a:buSzPct val="200000"/>
              <a:buFont typeface="+mj-lt"/>
              <a:buAutoNum type="arabicPeriod"/>
              <a:defRPr sz="3000"/>
            </a:lvl3pPr>
            <a:lvl4pPr marL="2342402" indent="-514350">
              <a:spcBef>
                <a:spcPts val="0"/>
              </a:spcBef>
              <a:spcAft>
                <a:spcPts val="4800"/>
              </a:spcAft>
              <a:buClr>
                <a:schemeClr val="accent1"/>
              </a:buClr>
              <a:buSzPct val="200000"/>
              <a:buFont typeface="+mj-lt"/>
              <a:buAutoNum type="arabicPeriod"/>
              <a:defRPr sz="3000"/>
            </a:lvl4pPr>
            <a:lvl5pPr marL="2951754" indent="-514350">
              <a:spcBef>
                <a:spcPts val="0"/>
              </a:spcBef>
              <a:spcAft>
                <a:spcPts val="4800"/>
              </a:spcAft>
              <a:buClr>
                <a:schemeClr val="accent1"/>
              </a:buClr>
              <a:buSzPct val="200000"/>
              <a:buFont typeface="+mj-lt"/>
              <a:buAutoNum type="arabicPeriod"/>
              <a:defRPr sz="3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0"/>
          </p:nvPr>
        </p:nvSpPr>
        <p:spPr>
          <a:xfrm>
            <a:off x="251127" y="2839212"/>
            <a:ext cx="2852928" cy="9144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352" indent="0">
              <a:buFontTx/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18702" indent="0">
              <a:buFontTx/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052" indent="0">
              <a:buFontTx/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37404" indent="0">
              <a:buFontTx/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Shape">
            <a:extLst>
              <a:ext uri="{FF2B5EF4-FFF2-40B4-BE49-F238E27FC236}">
                <a16:creationId xmlns:a16="http://schemas.microsoft.com/office/drawing/2014/main" id="{D320A928-0C1B-1F43-B7DD-5C839EC114FF}"/>
              </a:ext>
            </a:extLst>
          </p:cNvPr>
          <p:cNvSpPr/>
          <p:nvPr userDrawn="1"/>
        </p:nvSpPr>
        <p:spPr>
          <a:xfrm>
            <a:off x="0" y="4389120"/>
            <a:ext cx="4572000" cy="9292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19" extrusionOk="0">
                <a:moveTo>
                  <a:pt x="0" y="7043"/>
                </a:moveTo>
                <a:cubicBezTo>
                  <a:pt x="1599" y="10431"/>
                  <a:pt x="3359" y="12009"/>
                  <a:pt x="5125" y="11638"/>
                </a:cubicBezTo>
                <a:cubicBezTo>
                  <a:pt x="8965" y="10834"/>
                  <a:pt x="12429" y="1037"/>
                  <a:pt x="16255" y="77"/>
                </a:cubicBezTo>
                <a:cubicBezTo>
                  <a:pt x="18093" y="-385"/>
                  <a:pt x="19927" y="1227"/>
                  <a:pt x="21590" y="4766"/>
                </a:cubicBezTo>
                <a:lnTo>
                  <a:pt x="21600" y="14041"/>
                </a:lnTo>
                <a:cubicBezTo>
                  <a:pt x="19718" y="9870"/>
                  <a:pt x="17612" y="8157"/>
                  <a:pt x="15523" y="9097"/>
                </a:cubicBezTo>
                <a:cubicBezTo>
                  <a:pt x="12138" y="10620"/>
                  <a:pt x="9076" y="19001"/>
                  <a:pt x="5674" y="20410"/>
                </a:cubicBezTo>
                <a:cubicBezTo>
                  <a:pt x="3728" y="21215"/>
                  <a:pt x="1770" y="19679"/>
                  <a:pt x="0" y="15961"/>
                </a:cubicBezTo>
                <a:lnTo>
                  <a:pt x="0" y="70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8000"/>
                </a:schemeClr>
              </a:gs>
              <a:gs pos="100000">
                <a:schemeClr val="accent1">
                  <a:alpha val="63000"/>
                </a:schemeClr>
              </a:gs>
            </a:gsLst>
            <a:lin ang="0" scaled="0"/>
            <a:tileRect/>
          </a:gradFill>
          <a:ln w="12700">
            <a:noFill/>
            <a:miter lim="400000"/>
          </a:ln>
        </p:spPr>
        <p:txBody>
          <a:bodyPr lIns="0" tIns="0" rIns="0" bIns="0" anchor="ctr"/>
          <a:lstStyle/>
          <a:p>
            <a:pPr algn="ctr" defTabSz="412754" hangingPunct="0"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525" kern="0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Shape">
            <a:extLst>
              <a:ext uri="{FF2B5EF4-FFF2-40B4-BE49-F238E27FC236}">
                <a16:creationId xmlns:a16="http://schemas.microsoft.com/office/drawing/2014/main" id="{BEDE0841-3D72-FA4C-A1A7-2242BAFFE9DD}"/>
              </a:ext>
            </a:extLst>
          </p:cNvPr>
          <p:cNvSpPr/>
          <p:nvPr userDrawn="1"/>
        </p:nvSpPr>
        <p:spPr>
          <a:xfrm>
            <a:off x="0" y="4937638"/>
            <a:ext cx="4572000" cy="9292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19" extrusionOk="0">
                <a:moveTo>
                  <a:pt x="0" y="7043"/>
                </a:moveTo>
                <a:cubicBezTo>
                  <a:pt x="1599" y="10431"/>
                  <a:pt x="3359" y="12009"/>
                  <a:pt x="5125" y="11638"/>
                </a:cubicBezTo>
                <a:cubicBezTo>
                  <a:pt x="8965" y="10834"/>
                  <a:pt x="12429" y="1037"/>
                  <a:pt x="16255" y="77"/>
                </a:cubicBezTo>
                <a:cubicBezTo>
                  <a:pt x="18093" y="-385"/>
                  <a:pt x="19927" y="1227"/>
                  <a:pt x="21590" y="4766"/>
                </a:cubicBezTo>
                <a:lnTo>
                  <a:pt x="21600" y="14041"/>
                </a:lnTo>
                <a:cubicBezTo>
                  <a:pt x="19718" y="9870"/>
                  <a:pt x="17612" y="8157"/>
                  <a:pt x="15523" y="9097"/>
                </a:cubicBezTo>
                <a:cubicBezTo>
                  <a:pt x="12138" y="10620"/>
                  <a:pt x="9076" y="19001"/>
                  <a:pt x="5674" y="20410"/>
                </a:cubicBezTo>
                <a:cubicBezTo>
                  <a:pt x="3728" y="21215"/>
                  <a:pt x="1770" y="19679"/>
                  <a:pt x="0" y="15961"/>
                </a:cubicBezTo>
                <a:lnTo>
                  <a:pt x="0" y="70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8000"/>
                </a:schemeClr>
              </a:gs>
              <a:gs pos="100000">
                <a:schemeClr val="accent1">
                  <a:alpha val="63000"/>
                </a:schemeClr>
              </a:gs>
            </a:gsLst>
            <a:lin ang="0" scaled="0"/>
            <a:tileRect/>
          </a:gradFill>
          <a:ln w="12700">
            <a:noFill/>
            <a:miter lim="400000"/>
          </a:ln>
        </p:spPr>
        <p:txBody>
          <a:bodyPr lIns="0" tIns="0" rIns="0" bIns="0" anchor="ctr"/>
          <a:lstStyle/>
          <a:p>
            <a:pPr algn="ctr" defTabSz="412754" hangingPunct="0"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525" kern="0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Shape">
            <a:extLst>
              <a:ext uri="{FF2B5EF4-FFF2-40B4-BE49-F238E27FC236}">
                <a16:creationId xmlns:a16="http://schemas.microsoft.com/office/drawing/2014/main" id="{25CD84F4-8F1D-DD42-968A-B672E7F51961}"/>
              </a:ext>
            </a:extLst>
          </p:cNvPr>
          <p:cNvSpPr/>
          <p:nvPr userDrawn="1"/>
        </p:nvSpPr>
        <p:spPr>
          <a:xfrm>
            <a:off x="0" y="5564185"/>
            <a:ext cx="4572000" cy="9292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19" extrusionOk="0">
                <a:moveTo>
                  <a:pt x="0" y="7043"/>
                </a:moveTo>
                <a:cubicBezTo>
                  <a:pt x="1599" y="10431"/>
                  <a:pt x="3359" y="12009"/>
                  <a:pt x="5125" y="11638"/>
                </a:cubicBezTo>
                <a:cubicBezTo>
                  <a:pt x="8965" y="10834"/>
                  <a:pt x="12429" y="1037"/>
                  <a:pt x="16255" y="77"/>
                </a:cubicBezTo>
                <a:cubicBezTo>
                  <a:pt x="18093" y="-385"/>
                  <a:pt x="19927" y="1227"/>
                  <a:pt x="21590" y="4766"/>
                </a:cubicBezTo>
                <a:lnTo>
                  <a:pt x="21600" y="14041"/>
                </a:lnTo>
                <a:cubicBezTo>
                  <a:pt x="19718" y="9870"/>
                  <a:pt x="17612" y="8157"/>
                  <a:pt x="15523" y="9097"/>
                </a:cubicBezTo>
                <a:cubicBezTo>
                  <a:pt x="12138" y="10620"/>
                  <a:pt x="9076" y="19001"/>
                  <a:pt x="5674" y="20410"/>
                </a:cubicBezTo>
                <a:cubicBezTo>
                  <a:pt x="3728" y="21215"/>
                  <a:pt x="1770" y="19679"/>
                  <a:pt x="0" y="15961"/>
                </a:cubicBezTo>
                <a:lnTo>
                  <a:pt x="0" y="70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8000"/>
                </a:schemeClr>
              </a:gs>
              <a:gs pos="100000">
                <a:schemeClr val="accent1">
                  <a:alpha val="63000"/>
                </a:schemeClr>
              </a:gs>
            </a:gsLst>
            <a:lin ang="0" scaled="0"/>
            <a:tileRect/>
          </a:gradFill>
          <a:ln w="12700">
            <a:noFill/>
            <a:miter lim="400000"/>
          </a:ln>
        </p:spPr>
        <p:txBody>
          <a:bodyPr lIns="0" tIns="0" rIns="0" bIns="0" anchor="ctr"/>
          <a:lstStyle/>
          <a:p>
            <a:pPr algn="ctr" defTabSz="412754" hangingPunct="0"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525" kern="0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D377CDD-EAE2-9246-B70E-79B86CFA734C}"/>
              </a:ext>
            </a:extLst>
          </p:cNvPr>
          <p:cNvCxnSpPr>
            <a:cxnSpLocks/>
          </p:cNvCxnSpPr>
          <p:nvPr userDrawn="1"/>
        </p:nvCxnSpPr>
        <p:spPr>
          <a:xfrm>
            <a:off x="8483794" y="6447271"/>
            <a:ext cx="0" cy="26788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0FA9D0E6-6028-A84B-AB32-68D8B21955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01946" y="6454532"/>
            <a:ext cx="419778" cy="31917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B67A630-6DEE-4F45-9872-4A9386C88847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2393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67B97-2A19-4469-BBC1-5124779FD32E}" type="datetime1">
              <a:rPr lang="en-US" altLang="ja-JP"/>
              <a:pPr>
                <a:defRPr/>
              </a:pPr>
              <a:t>5/20/2020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F23B2-1968-4158-BBF8-33ADF31722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1531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VERYDAY - IMAG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FDE93D0-CD47-FB4F-9C4D-1DDEF9A47153}"/>
              </a:ext>
            </a:extLst>
          </p:cNvPr>
          <p:cNvSpPr/>
          <p:nvPr userDrawn="1"/>
        </p:nvSpPr>
        <p:spPr>
          <a:xfrm>
            <a:off x="0" y="0"/>
            <a:ext cx="9144000" cy="1313056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hape">
            <a:extLst>
              <a:ext uri="{FF2B5EF4-FFF2-40B4-BE49-F238E27FC236}">
                <a16:creationId xmlns:a16="http://schemas.microsoft.com/office/drawing/2014/main" id="{FF4098C8-B27B-E742-AF2B-FAACE164FD8F}"/>
              </a:ext>
            </a:extLst>
          </p:cNvPr>
          <p:cNvSpPr/>
          <p:nvPr userDrawn="1"/>
        </p:nvSpPr>
        <p:spPr>
          <a:xfrm>
            <a:off x="5147732" y="16267"/>
            <a:ext cx="3996267" cy="812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19" extrusionOk="0">
                <a:moveTo>
                  <a:pt x="0" y="7043"/>
                </a:moveTo>
                <a:cubicBezTo>
                  <a:pt x="1599" y="10431"/>
                  <a:pt x="3359" y="12009"/>
                  <a:pt x="5125" y="11638"/>
                </a:cubicBezTo>
                <a:cubicBezTo>
                  <a:pt x="8965" y="10834"/>
                  <a:pt x="12429" y="1037"/>
                  <a:pt x="16255" y="77"/>
                </a:cubicBezTo>
                <a:cubicBezTo>
                  <a:pt x="18093" y="-385"/>
                  <a:pt x="19927" y="1227"/>
                  <a:pt x="21590" y="4766"/>
                </a:cubicBezTo>
                <a:lnTo>
                  <a:pt x="21600" y="14041"/>
                </a:lnTo>
                <a:cubicBezTo>
                  <a:pt x="19718" y="9870"/>
                  <a:pt x="17612" y="8157"/>
                  <a:pt x="15523" y="9097"/>
                </a:cubicBezTo>
                <a:cubicBezTo>
                  <a:pt x="12138" y="10620"/>
                  <a:pt x="9076" y="19001"/>
                  <a:pt x="5674" y="20410"/>
                </a:cubicBezTo>
                <a:cubicBezTo>
                  <a:pt x="3728" y="21215"/>
                  <a:pt x="1770" y="19679"/>
                  <a:pt x="0" y="15961"/>
                </a:cubicBezTo>
                <a:lnTo>
                  <a:pt x="0" y="70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63000"/>
                </a:schemeClr>
              </a:gs>
            </a:gsLst>
            <a:lin ang="0" scaled="0"/>
            <a:tileRect/>
          </a:gradFill>
          <a:ln w="12700">
            <a:noFill/>
            <a:miter lim="400000"/>
          </a:ln>
        </p:spPr>
        <p:txBody>
          <a:bodyPr lIns="0" tIns="0" rIns="0" bIns="0" anchor="ctr"/>
          <a:lstStyle/>
          <a:p>
            <a:pPr algn="ctr" defTabSz="412754" hangingPunct="0"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525" kern="0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Shape">
            <a:extLst>
              <a:ext uri="{FF2B5EF4-FFF2-40B4-BE49-F238E27FC236}">
                <a16:creationId xmlns:a16="http://schemas.microsoft.com/office/drawing/2014/main" id="{A4250A6A-5DB7-464A-85EB-7072B0934882}"/>
              </a:ext>
            </a:extLst>
          </p:cNvPr>
          <p:cNvSpPr/>
          <p:nvPr userDrawn="1"/>
        </p:nvSpPr>
        <p:spPr>
          <a:xfrm>
            <a:off x="5147732" y="519648"/>
            <a:ext cx="3996267" cy="812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19" extrusionOk="0">
                <a:moveTo>
                  <a:pt x="0" y="7043"/>
                </a:moveTo>
                <a:cubicBezTo>
                  <a:pt x="1599" y="10431"/>
                  <a:pt x="3359" y="12009"/>
                  <a:pt x="5125" y="11638"/>
                </a:cubicBezTo>
                <a:cubicBezTo>
                  <a:pt x="8965" y="10834"/>
                  <a:pt x="12429" y="1037"/>
                  <a:pt x="16255" y="77"/>
                </a:cubicBezTo>
                <a:cubicBezTo>
                  <a:pt x="18093" y="-385"/>
                  <a:pt x="19927" y="1227"/>
                  <a:pt x="21590" y="4766"/>
                </a:cubicBezTo>
                <a:lnTo>
                  <a:pt x="21600" y="14041"/>
                </a:lnTo>
                <a:cubicBezTo>
                  <a:pt x="19718" y="9870"/>
                  <a:pt x="17612" y="8157"/>
                  <a:pt x="15523" y="9097"/>
                </a:cubicBezTo>
                <a:cubicBezTo>
                  <a:pt x="12138" y="10620"/>
                  <a:pt x="9076" y="19001"/>
                  <a:pt x="5674" y="20410"/>
                </a:cubicBezTo>
                <a:cubicBezTo>
                  <a:pt x="3728" y="21215"/>
                  <a:pt x="1770" y="19679"/>
                  <a:pt x="0" y="15961"/>
                </a:cubicBezTo>
                <a:lnTo>
                  <a:pt x="0" y="70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63000"/>
                </a:schemeClr>
              </a:gs>
            </a:gsLst>
            <a:lin ang="0" scaled="0"/>
            <a:tileRect/>
          </a:gradFill>
          <a:ln w="12700">
            <a:noFill/>
            <a:miter lim="400000"/>
          </a:ln>
        </p:spPr>
        <p:txBody>
          <a:bodyPr lIns="0" tIns="0" rIns="0" bIns="0" anchor="ctr"/>
          <a:lstStyle/>
          <a:p>
            <a:pPr algn="ctr" defTabSz="412754" hangingPunct="0"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525" kern="0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405" y="1707786"/>
            <a:ext cx="4190595" cy="4648568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27B8B2B7-4C44-7441-83A9-BAB92197A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71146"/>
            <a:ext cx="85725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AA86664-C997-D14C-B7C0-E61F5A648C1E}"/>
              </a:ext>
            </a:extLst>
          </p:cNvPr>
          <p:cNvCxnSpPr>
            <a:cxnSpLocks/>
          </p:cNvCxnSpPr>
          <p:nvPr userDrawn="1"/>
        </p:nvCxnSpPr>
        <p:spPr>
          <a:xfrm>
            <a:off x="8483794" y="6447271"/>
            <a:ext cx="0" cy="26788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BBD83AB6-A541-9442-AB6B-F50F887541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01946" y="6454532"/>
            <a:ext cx="419778" cy="31917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B67A630-6DEE-4F45-9872-4A9386C8884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929B619-337D-A14C-B213-5A943A5F12B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7345" y="6492240"/>
            <a:ext cx="1204601" cy="2292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567107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VERYDAY - 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D28779C-1AD3-1541-9A51-E77EA90630DF}"/>
              </a:ext>
            </a:extLst>
          </p:cNvPr>
          <p:cNvSpPr/>
          <p:nvPr userDrawn="1"/>
        </p:nvSpPr>
        <p:spPr>
          <a:xfrm>
            <a:off x="0" y="0"/>
            <a:ext cx="9144000" cy="1313056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hape">
            <a:extLst>
              <a:ext uri="{FF2B5EF4-FFF2-40B4-BE49-F238E27FC236}">
                <a16:creationId xmlns:a16="http://schemas.microsoft.com/office/drawing/2014/main" id="{C83CC706-B92A-A944-99CA-5E429A0FD93D}"/>
              </a:ext>
            </a:extLst>
          </p:cNvPr>
          <p:cNvSpPr/>
          <p:nvPr userDrawn="1"/>
        </p:nvSpPr>
        <p:spPr>
          <a:xfrm>
            <a:off x="5147732" y="16267"/>
            <a:ext cx="3996267" cy="812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19" extrusionOk="0">
                <a:moveTo>
                  <a:pt x="0" y="7043"/>
                </a:moveTo>
                <a:cubicBezTo>
                  <a:pt x="1599" y="10431"/>
                  <a:pt x="3359" y="12009"/>
                  <a:pt x="5125" y="11638"/>
                </a:cubicBezTo>
                <a:cubicBezTo>
                  <a:pt x="8965" y="10834"/>
                  <a:pt x="12429" y="1037"/>
                  <a:pt x="16255" y="77"/>
                </a:cubicBezTo>
                <a:cubicBezTo>
                  <a:pt x="18093" y="-385"/>
                  <a:pt x="19927" y="1227"/>
                  <a:pt x="21590" y="4766"/>
                </a:cubicBezTo>
                <a:lnTo>
                  <a:pt x="21600" y="14041"/>
                </a:lnTo>
                <a:cubicBezTo>
                  <a:pt x="19718" y="9870"/>
                  <a:pt x="17612" y="8157"/>
                  <a:pt x="15523" y="9097"/>
                </a:cubicBezTo>
                <a:cubicBezTo>
                  <a:pt x="12138" y="10620"/>
                  <a:pt x="9076" y="19001"/>
                  <a:pt x="5674" y="20410"/>
                </a:cubicBezTo>
                <a:cubicBezTo>
                  <a:pt x="3728" y="21215"/>
                  <a:pt x="1770" y="19679"/>
                  <a:pt x="0" y="15961"/>
                </a:cubicBezTo>
                <a:lnTo>
                  <a:pt x="0" y="70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63000"/>
                </a:schemeClr>
              </a:gs>
            </a:gsLst>
            <a:lin ang="0" scaled="0"/>
            <a:tileRect/>
          </a:gradFill>
          <a:ln w="12700">
            <a:noFill/>
            <a:miter lim="400000"/>
          </a:ln>
        </p:spPr>
        <p:txBody>
          <a:bodyPr lIns="0" tIns="0" rIns="0" bIns="0" anchor="ctr"/>
          <a:lstStyle/>
          <a:p>
            <a:pPr algn="ctr" defTabSz="412754" hangingPunct="0"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525" kern="0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405" y="1707786"/>
            <a:ext cx="8402748" cy="4648568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Shape">
            <a:extLst>
              <a:ext uri="{FF2B5EF4-FFF2-40B4-BE49-F238E27FC236}">
                <a16:creationId xmlns:a16="http://schemas.microsoft.com/office/drawing/2014/main" id="{A84392A4-5D5E-9B41-96F4-3C2E92B15073}"/>
              </a:ext>
            </a:extLst>
          </p:cNvPr>
          <p:cNvSpPr/>
          <p:nvPr userDrawn="1"/>
        </p:nvSpPr>
        <p:spPr>
          <a:xfrm>
            <a:off x="5147732" y="519648"/>
            <a:ext cx="3996267" cy="812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19" extrusionOk="0">
                <a:moveTo>
                  <a:pt x="0" y="7043"/>
                </a:moveTo>
                <a:cubicBezTo>
                  <a:pt x="1599" y="10431"/>
                  <a:pt x="3359" y="12009"/>
                  <a:pt x="5125" y="11638"/>
                </a:cubicBezTo>
                <a:cubicBezTo>
                  <a:pt x="8965" y="10834"/>
                  <a:pt x="12429" y="1037"/>
                  <a:pt x="16255" y="77"/>
                </a:cubicBezTo>
                <a:cubicBezTo>
                  <a:pt x="18093" y="-385"/>
                  <a:pt x="19927" y="1227"/>
                  <a:pt x="21590" y="4766"/>
                </a:cubicBezTo>
                <a:lnTo>
                  <a:pt x="21600" y="14041"/>
                </a:lnTo>
                <a:cubicBezTo>
                  <a:pt x="19718" y="9870"/>
                  <a:pt x="17612" y="8157"/>
                  <a:pt x="15523" y="9097"/>
                </a:cubicBezTo>
                <a:cubicBezTo>
                  <a:pt x="12138" y="10620"/>
                  <a:pt x="9076" y="19001"/>
                  <a:pt x="5674" y="20410"/>
                </a:cubicBezTo>
                <a:cubicBezTo>
                  <a:pt x="3728" y="21215"/>
                  <a:pt x="1770" y="19679"/>
                  <a:pt x="0" y="15961"/>
                </a:cubicBezTo>
                <a:lnTo>
                  <a:pt x="0" y="70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63000"/>
                </a:schemeClr>
              </a:gs>
            </a:gsLst>
            <a:lin ang="0" scaled="0"/>
            <a:tileRect/>
          </a:gradFill>
          <a:ln w="12700">
            <a:noFill/>
            <a:miter lim="400000"/>
          </a:ln>
        </p:spPr>
        <p:txBody>
          <a:bodyPr lIns="0" tIns="0" rIns="0" bIns="0" anchor="ctr"/>
          <a:lstStyle/>
          <a:p>
            <a:pPr algn="ctr" defTabSz="412754" hangingPunct="0"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525" kern="0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27B8B2B7-4C44-7441-83A9-BAB92197A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70056"/>
            <a:ext cx="8572500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9665B4-DEF9-A848-97A4-D4DA2EF723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9140" y="953345"/>
            <a:ext cx="8572584" cy="41592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E244035-01FE-DF4F-90D6-ADB13D0F06A8}"/>
              </a:ext>
            </a:extLst>
          </p:cNvPr>
          <p:cNvCxnSpPr>
            <a:cxnSpLocks/>
          </p:cNvCxnSpPr>
          <p:nvPr userDrawn="1"/>
        </p:nvCxnSpPr>
        <p:spPr>
          <a:xfrm>
            <a:off x="8483794" y="6447271"/>
            <a:ext cx="0" cy="26788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26CD3663-DA03-1748-AF41-97AF932E1B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01946" y="6454532"/>
            <a:ext cx="419778" cy="31917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B67A630-6DEE-4F45-9872-4A9386C8884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CD3FB7A-87B0-7B45-BB4A-E20056ACAD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7345" y="6492240"/>
            <a:ext cx="1204601" cy="2292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888009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VERYDAY - COMPARIS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1F47A73-2BE8-41B4-902F-DCDFA8A9A9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8553" y="2491912"/>
            <a:ext cx="3936999" cy="1678857"/>
          </a:xfrm>
        </p:spPr>
        <p:txBody>
          <a:bodyPr>
            <a:normAutofit/>
          </a:bodyPr>
          <a:lstStyle>
            <a:lvl1pPr marL="233363" indent="-233363"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28779C-1AD3-1541-9A51-E77EA90630DF}"/>
              </a:ext>
            </a:extLst>
          </p:cNvPr>
          <p:cNvSpPr/>
          <p:nvPr userDrawn="1"/>
        </p:nvSpPr>
        <p:spPr>
          <a:xfrm>
            <a:off x="0" y="0"/>
            <a:ext cx="9144000" cy="1313056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hape">
            <a:extLst>
              <a:ext uri="{FF2B5EF4-FFF2-40B4-BE49-F238E27FC236}">
                <a16:creationId xmlns:a16="http://schemas.microsoft.com/office/drawing/2014/main" id="{C83CC706-B92A-A944-99CA-5E429A0FD93D}"/>
              </a:ext>
            </a:extLst>
          </p:cNvPr>
          <p:cNvSpPr/>
          <p:nvPr userDrawn="1"/>
        </p:nvSpPr>
        <p:spPr>
          <a:xfrm>
            <a:off x="5147732" y="16267"/>
            <a:ext cx="3996267" cy="812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19" extrusionOk="0">
                <a:moveTo>
                  <a:pt x="0" y="7043"/>
                </a:moveTo>
                <a:cubicBezTo>
                  <a:pt x="1599" y="10431"/>
                  <a:pt x="3359" y="12009"/>
                  <a:pt x="5125" y="11638"/>
                </a:cubicBezTo>
                <a:cubicBezTo>
                  <a:pt x="8965" y="10834"/>
                  <a:pt x="12429" y="1037"/>
                  <a:pt x="16255" y="77"/>
                </a:cubicBezTo>
                <a:cubicBezTo>
                  <a:pt x="18093" y="-385"/>
                  <a:pt x="19927" y="1227"/>
                  <a:pt x="21590" y="4766"/>
                </a:cubicBezTo>
                <a:lnTo>
                  <a:pt x="21600" y="14041"/>
                </a:lnTo>
                <a:cubicBezTo>
                  <a:pt x="19718" y="9870"/>
                  <a:pt x="17612" y="8157"/>
                  <a:pt x="15523" y="9097"/>
                </a:cubicBezTo>
                <a:cubicBezTo>
                  <a:pt x="12138" y="10620"/>
                  <a:pt x="9076" y="19001"/>
                  <a:pt x="5674" y="20410"/>
                </a:cubicBezTo>
                <a:cubicBezTo>
                  <a:pt x="3728" y="21215"/>
                  <a:pt x="1770" y="19679"/>
                  <a:pt x="0" y="15961"/>
                </a:cubicBezTo>
                <a:lnTo>
                  <a:pt x="0" y="70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63000"/>
                </a:schemeClr>
              </a:gs>
            </a:gsLst>
            <a:lin ang="0" scaled="0"/>
            <a:tileRect/>
          </a:gradFill>
          <a:ln w="12700">
            <a:noFill/>
            <a:miter lim="400000"/>
          </a:ln>
        </p:spPr>
        <p:txBody>
          <a:bodyPr lIns="0" tIns="0" rIns="0" bIns="0" anchor="ctr"/>
          <a:lstStyle/>
          <a:p>
            <a:pPr algn="ctr" defTabSz="412754" hangingPunct="0"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525" kern="0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Shape">
            <a:extLst>
              <a:ext uri="{FF2B5EF4-FFF2-40B4-BE49-F238E27FC236}">
                <a16:creationId xmlns:a16="http://schemas.microsoft.com/office/drawing/2014/main" id="{A84392A4-5D5E-9B41-96F4-3C2E92B15073}"/>
              </a:ext>
            </a:extLst>
          </p:cNvPr>
          <p:cNvSpPr/>
          <p:nvPr userDrawn="1"/>
        </p:nvSpPr>
        <p:spPr>
          <a:xfrm>
            <a:off x="5147732" y="519648"/>
            <a:ext cx="3996267" cy="812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19" extrusionOk="0">
                <a:moveTo>
                  <a:pt x="0" y="7043"/>
                </a:moveTo>
                <a:cubicBezTo>
                  <a:pt x="1599" y="10431"/>
                  <a:pt x="3359" y="12009"/>
                  <a:pt x="5125" y="11638"/>
                </a:cubicBezTo>
                <a:cubicBezTo>
                  <a:pt x="8965" y="10834"/>
                  <a:pt x="12429" y="1037"/>
                  <a:pt x="16255" y="77"/>
                </a:cubicBezTo>
                <a:cubicBezTo>
                  <a:pt x="18093" y="-385"/>
                  <a:pt x="19927" y="1227"/>
                  <a:pt x="21590" y="4766"/>
                </a:cubicBezTo>
                <a:lnTo>
                  <a:pt x="21600" y="14041"/>
                </a:lnTo>
                <a:cubicBezTo>
                  <a:pt x="19718" y="9870"/>
                  <a:pt x="17612" y="8157"/>
                  <a:pt x="15523" y="9097"/>
                </a:cubicBezTo>
                <a:cubicBezTo>
                  <a:pt x="12138" y="10620"/>
                  <a:pt x="9076" y="19001"/>
                  <a:pt x="5674" y="20410"/>
                </a:cubicBezTo>
                <a:cubicBezTo>
                  <a:pt x="3728" y="21215"/>
                  <a:pt x="1770" y="19679"/>
                  <a:pt x="0" y="15961"/>
                </a:cubicBezTo>
                <a:lnTo>
                  <a:pt x="0" y="70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63000"/>
                </a:schemeClr>
              </a:gs>
            </a:gsLst>
            <a:lin ang="0" scaled="0"/>
            <a:tileRect/>
          </a:gradFill>
          <a:ln w="12700">
            <a:noFill/>
            <a:miter lim="400000"/>
          </a:ln>
        </p:spPr>
        <p:txBody>
          <a:bodyPr lIns="0" tIns="0" rIns="0" bIns="0" anchor="ctr"/>
          <a:lstStyle/>
          <a:p>
            <a:pPr algn="ctr" defTabSz="412754" hangingPunct="0"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525" kern="0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27B8B2B7-4C44-7441-83A9-BAB92197A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70056"/>
            <a:ext cx="8555552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9665B4-DEF9-A848-97A4-D4DA2EF723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9140" y="953345"/>
            <a:ext cx="8535012" cy="41592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E244035-01FE-DF4F-90D6-ADB13D0F06A8}"/>
              </a:ext>
            </a:extLst>
          </p:cNvPr>
          <p:cNvCxnSpPr>
            <a:cxnSpLocks/>
          </p:cNvCxnSpPr>
          <p:nvPr userDrawn="1"/>
        </p:nvCxnSpPr>
        <p:spPr>
          <a:xfrm>
            <a:off x="8483794" y="6447271"/>
            <a:ext cx="0" cy="26788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26CD3663-DA03-1748-AF41-97AF932E1B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01946" y="6454532"/>
            <a:ext cx="419778" cy="31917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B67A630-6DEE-4F45-9872-4A9386C8884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E63E9D52-8822-41BE-A982-CD24D670D53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8552" y="2015787"/>
            <a:ext cx="3937000" cy="458633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0F06AD58-E70F-425E-A64E-7E93380CBC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25592" y="2015787"/>
            <a:ext cx="3937000" cy="458633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E184F6D6-CCC2-4F2B-9E4C-A982785D10B1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725592" y="2491913"/>
            <a:ext cx="3936999" cy="1678857"/>
          </a:xfrm>
        </p:spPr>
        <p:txBody>
          <a:bodyPr>
            <a:normAutofit/>
          </a:bodyPr>
          <a:lstStyle>
            <a:lvl1pPr marL="233363" indent="-233363"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1125053-4680-DF45-BEF0-3F90988C5E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7345" y="6492240"/>
            <a:ext cx="1204601" cy="2292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982133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UBLE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575E4A-952B-BF40-A8A1-224D89D3F30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8313" y="1746753"/>
            <a:ext cx="3937000" cy="474612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28779C-1AD3-1541-9A51-E77EA90630DF}"/>
              </a:ext>
            </a:extLst>
          </p:cNvPr>
          <p:cNvSpPr/>
          <p:nvPr userDrawn="1"/>
        </p:nvSpPr>
        <p:spPr>
          <a:xfrm>
            <a:off x="0" y="0"/>
            <a:ext cx="9144000" cy="1313056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hape">
            <a:extLst>
              <a:ext uri="{FF2B5EF4-FFF2-40B4-BE49-F238E27FC236}">
                <a16:creationId xmlns:a16="http://schemas.microsoft.com/office/drawing/2014/main" id="{C83CC706-B92A-A944-99CA-5E429A0FD93D}"/>
              </a:ext>
            </a:extLst>
          </p:cNvPr>
          <p:cNvSpPr/>
          <p:nvPr userDrawn="1"/>
        </p:nvSpPr>
        <p:spPr>
          <a:xfrm>
            <a:off x="5147732" y="16267"/>
            <a:ext cx="3996267" cy="812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19" extrusionOk="0">
                <a:moveTo>
                  <a:pt x="0" y="7043"/>
                </a:moveTo>
                <a:cubicBezTo>
                  <a:pt x="1599" y="10431"/>
                  <a:pt x="3359" y="12009"/>
                  <a:pt x="5125" y="11638"/>
                </a:cubicBezTo>
                <a:cubicBezTo>
                  <a:pt x="8965" y="10834"/>
                  <a:pt x="12429" y="1037"/>
                  <a:pt x="16255" y="77"/>
                </a:cubicBezTo>
                <a:cubicBezTo>
                  <a:pt x="18093" y="-385"/>
                  <a:pt x="19927" y="1227"/>
                  <a:pt x="21590" y="4766"/>
                </a:cubicBezTo>
                <a:lnTo>
                  <a:pt x="21600" y="14041"/>
                </a:lnTo>
                <a:cubicBezTo>
                  <a:pt x="19718" y="9870"/>
                  <a:pt x="17612" y="8157"/>
                  <a:pt x="15523" y="9097"/>
                </a:cubicBezTo>
                <a:cubicBezTo>
                  <a:pt x="12138" y="10620"/>
                  <a:pt x="9076" y="19001"/>
                  <a:pt x="5674" y="20410"/>
                </a:cubicBezTo>
                <a:cubicBezTo>
                  <a:pt x="3728" y="21215"/>
                  <a:pt x="1770" y="19679"/>
                  <a:pt x="0" y="15961"/>
                </a:cubicBezTo>
                <a:lnTo>
                  <a:pt x="0" y="70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63000"/>
                </a:schemeClr>
              </a:gs>
            </a:gsLst>
            <a:lin ang="0" scaled="0"/>
            <a:tileRect/>
          </a:gradFill>
          <a:ln w="12700">
            <a:noFill/>
            <a:miter lim="400000"/>
          </a:ln>
        </p:spPr>
        <p:txBody>
          <a:bodyPr lIns="0" tIns="0" rIns="0" bIns="0" anchor="ctr"/>
          <a:lstStyle/>
          <a:p>
            <a:pPr algn="ctr" defTabSz="412754" hangingPunct="0"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525" kern="0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Shape">
            <a:extLst>
              <a:ext uri="{FF2B5EF4-FFF2-40B4-BE49-F238E27FC236}">
                <a16:creationId xmlns:a16="http://schemas.microsoft.com/office/drawing/2014/main" id="{A84392A4-5D5E-9B41-96F4-3C2E92B15073}"/>
              </a:ext>
            </a:extLst>
          </p:cNvPr>
          <p:cNvSpPr/>
          <p:nvPr userDrawn="1"/>
        </p:nvSpPr>
        <p:spPr>
          <a:xfrm>
            <a:off x="5147732" y="519648"/>
            <a:ext cx="3996267" cy="812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19" extrusionOk="0">
                <a:moveTo>
                  <a:pt x="0" y="7043"/>
                </a:moveTo>
                <a:cubicBezTo>
                  <a:pt x="1599" y="10431"/>
                  <a:pt x="3359" y="12009"/>
                  <a:pt x="5125" y="11638"/>
                </a:cubicBezTo>
                <a:cubicBezTo>
                  <a:pt x="8965" y="10834"/>
                  <a:pt x="12429" y="1037"/>
                  <a:pt x="16255" y="77"/>
                </a:cubicBezTo>
                <a:cubicBezTo>
                  <a:pt x="18093" y="-385"/>
                  <a:pt x="19927" y="1227"/>
                  <a:pt x="21590" y="4766"/>
                </a:cubicBezTo>
                <a:lnTo>
                  <a:pt x="21600" y="14041"/>
                </a:lnTo>
                <a:cubicBezTo>
                  <a:pt x="19718" y="9870"/>
                  <a:pt x="17612" y="8157"/>
                  <a:pt x="15523" y="9097"/>
                </a:cubicBezTo>
                <a:cubicBezTo>
                  <a:pt x="12138" y="10620"/>
                  <a:pt x="9076" y="19001"/>
                  <a:pt x="5674" y="20410"/>
                </a:cubicBezTo>
                <a:cubicBezTo>
                  <a:pt x="3728" y="21215"/>
                  <a:pt x="1770" y="19679"/>
                  <a:pt x="0" y="15961"/>
                </a:cubicBezTo>
                <a:lnTo>
                  <a:pt x="0" y="70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63000"/>
                </a:schemeClr>
              </a:gs>
            </a:gsLst>
            <a:lin ang="0" scaled="0"/>
            <a:tileRect/>
          </a:gradFill>
          <a:ln w="12700">
            <a:noFill/>
            <a:miter lim="400000"/>
          </a:ln>
        </p:spPr>
        <p:txBody>
          <a:bodyPr lIns="0" tIns="0" rIns="0" bIns="0" anchor="ctr"/>
          <a:lstStyle/>
          <a:p>
            <a:pPr algn="ctr" defTabSz="412754" hangingPunct="0"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525" kern="0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27B8B2B7-4C44-7441-83A9-BAB92197A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70056"/>
            <a:ext cx="8555552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E244035-01FE-DF4F-90D6-ADB13D0F06A8}"/>
              </a:ext>
            </a:extLst>
          </p:cNvPr>
          <p:cNvCxnSpPr>
            <a:cxnSpLocks/>
          </p:cNvCxnSpPr>
          <p:nvPr userDrawn="1"/>
        </p:nvCxnSpPr>
        <p:spPr>
          <a:xfrm>
            <a:off x="8483794" y="6447271"/>
            <a:ext cx="0" cy="26788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26CD3663-DA03-1748-AF41-97AF932E1B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01946" y="6454532"/>
            <a:ext cx="419778" cy="31917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B67A630-6DEE-4F45-9872-4A9386C8884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96382302-7573-B641-AE92-16F61522852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720273" y="1746753"/>
            <a:ext cx="3937000" cy="474612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99E4E5B-D651-7346-8745-F2B732325A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7345" y="6492240"/>
            <a:ext cx="1204601" cy="229238"/>
          </a:xfrm>
          <a:prstGeom prst="rect">
            <a:avLst/>
          </a:prstGeom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A728A7FC-5A11-6D41-AD52-BFF68FBD05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9140" y="953345"/>
            <a:ext cx="8535012" cy="41592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417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UBTITLE + 4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D28779C-1AD3-1541-9A51-E77EA90630DF}"/>
              </a:ext>
            </a:extLst>
          </p:cNvPr>
          <p:cNvSpPr/>
          <p:nvPr userDrawn="1"/>
        </p:nvSpPr>
        <p:spPr>
          <a:xfrm>
            <a:off x="0" y="0"/>
            <a:ext cx="9144000" cy="1313056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hape">
            <a:extLst>
              <a:ext uri="{FF2B5EF4-FFF2-40B4-BE49-F238E27FC236}">
                <a16:creationId xmlns:a16="http://schemas.microsoft.com/office/drawing/2014/main" id="{C83CC706-B92A-A944-99CA-5E429A0FD93D}"/>
              </a:ext>
            </a:extLst>
          </p:cNvPr>
          <p:cNvSpPr/>
          <p:nvPr userDrawn="1"/>
        </p:nvSpPr>
        <p:spPr>
          <a:xfrm>
            <a:off x="5147732" y="16267"/>
            <a:ext cx="3996267" cy="812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19" extrusionOk="0">
                <a:moveTo>
                  <a:pt x="0" y="7043"/>
                </a:moveTo>
                <a:cubicBezTo>
                  <a:pt x="1599" y="10431"/>
                  <a:pt x="3359" y="12009"/>
                  <a:pt x="5125" y="11638"/>
                </a:cubicBezTo>
                <a:cubicBezTo>
                  <a:pt x="8965" y="10834"/>
                  <a:pt x="12429" y="1037"/>
                  <a:pt x="16255" y="77"/>
                </a:cubicBezTo>
                <a:cubicBezTo>
                  <a:pt x="18093" y="-385"/>
                  <a:pt x="19927" y="1227"/>
                  <a:pt x="21590" y="4766"/>
                </a:cubicBezTo>
                <a:lnTo>
                  <a:pt x="21600" y="14041"/>
                </a:lnTo>
                <a:cubicBezTo>
                  <a:pt x="19718" y="9870"/>
                  <a:pt x="17612" y="8157"/>
                  <a:pt x="15523" y="9097"/>
                </a:cubicBezTo>
                <a:cubicBezTo>
                  <a:pt x="12138" y="10620"/>
                  <a:pt x="9076" y="19001"/>
                  <a:pt x="5674" y="20410"/>
                </a:cubicBezTo>
                <a:cubicBezTo>
                  <a:pt x="3728" y="21215"/>
                  <a:pt x="1770" y="19679"/>
                  <a:pt x="0" y="15961"/>
                </a:cubicBezTo>
                <a:lnTo>
                  <a:pt x="0" y="70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63000"/>
                </a:schemeClr>
              </a:gs>
            </a:gsLst>
            <a:lin ang="0" scaled="0"/>
            <a:tileRect/>
          </a:gradFill>
          <a:ln w="12700">
            <a:noFill/>
            <a:miter lim="400000"/>
          </a:ln>
        </p:spPr>
        <p:txBody>
          <a:bodyPr lIns="0" tIns="0" rIns="0" bIns="0" anchor="ctr"/>
          <a:lstStyle/>
          <a:p>
            <a:pPr algn="ctr" defTabSz="412754" hangingPunct="0"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525" kern="0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Shape">
            <a:extLst>
              <a:ext uri="{FF2B5EF4-FFF2-40B4-BE49-F238E27FC236}">
                <a16:creationId xmlns:a16="http://schemas.microsoft.com/office/drawing/2014/main" id="{A84392A4-5D5E-9B41-96F4-3C2E92B15073}"/>
              </a:ext>
            </a:extLst>
          </p:cNvPr>
          <p:cNvSpPr/>
          <p:nvPr userDrawn="1"/>
        </p:nvSpPr>
        <p:spPr>
          <a:xfrm>
            <a:off x="5147732" y="519648"/>
            <a:ext cx="3996267" cy="812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19" extrusionOk="0">
                <a:moveTo>
                  <a:pt x="0" y="7043"/>
                </a:moveTo>
                <a:cubicBezTo>
                  <a:pt x="1599" y="10431"/>
                  <a:pt x="3359" y="12009"/>
                  <a:pt x="5125" y="11638"/>
                </a:cubicBezTo>
                <a:cubicBezTo>
                  <a:pt x="8965" y="10834"/>
                  <a:pt x="12429" y="1037"/>
                  <a:pt x="16255" y="77"/>
                </a:cubicBezTo>
                <a:cubicBezTo>
                  <a:pt x="18093" y="-385"/>
                  <a:pt x="19927" y="1227"/>
                  <a:pt x="21590" y="4766"/>
                </a:cubicBezTo>
                <a:lnTo>
                  <a:pt x="21600" y="14041"/>
                </a:lnTo>
                <a:cubicBezTo>
                  <a:pt x="19718" y="9870"/>
                  <a:pt x="17612" y="8157"/>
                  <a:pt x="15523" y="9097"/>
                </a:cubicBezTo>
                <a:cubicBezTo>
                  <a:pt x="12138" y="10620"/>
                  <a:pt x="9076" y="19001"/>
                  <a:pt x="5674" y="20410"/>
                </a:cubicBezTo>
                <a:cubicBezTo>
                  <a:pt x="3728" y="21215"/>
                  <a:pt x="1770" y="19679"/>
                  <a:pt x="0" y="15961"/>
                </a:cubicBezTo>
                <a:lnTo>
                  <a:pt x="0" y="70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63000"/>
                </a:schemeClr>
              </a:gs>
            </a:gsLst>
            <a:lin ang="0" scaled="0"/>
            <a:tileRect/>
          </a:gradFill>
          <a:ln w="12700">
            <a:noFill/>
            <a:miter lim="400000"/>
          </a:ln>
        </p:spPr>
        <p:txBody>
          <a:bodyPr lIns="0" tIns="0" rIns="0" bIns="0" anchor="ctr"/>
          <a:lstStyle/>
          <a:p>
            <a:pPr algn="ctr" defTabSz="412754" hangingPunct="0"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525" kern="0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27B8B2B7-4C44-7441-83A9-BAB92197A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70056"/>
            <a:ext cx="8555552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E244035-01FE-DF4F-90D6-ADB13D0F06A8}"/>
              </a:ext>
            </a:extLst>
          </p:cNvPr>
          <p:cNvCxnSpPr>
            <a:cxnSpLocks/>
          </p:cNvCxnSpPr>
          <p:nvPr userDrawn="1"/>
        </p:nvCxnSpPr>
        <p:spPr>
          <a:xfrm>
            <a:off x="8483794" y="6447271"/>
            <a:ext cx="0" cy="26788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26CD3663-DA03-1748-AF41-97AF932E1B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01946" y="6454532"/>
            <a:ext cx="419778" cy="31917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B67A630-6DEE-4F45-9872-4A9386C8884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E63E9D52-8822-41BE-A982-CD24D670D53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8552" y="2015787"/>
            <a:ext cx="3937000" cy="458633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0F06AD58-E70F-425E-A64E-7E93380CBC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25592" y="2015787"/>
            <a:ext cx="3937000" cy="458633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8D256943-8B0C-4F4E-800E-A120AD7F518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8552" y="3941383"/>
            <a:ext cx="3937000" cy="458633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02121CD1-D059-4749-9048-A950DAE4F40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25592" y="3941383"/>
            <a:ext cx="3937000" cy="458633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7584C210-7A6A-4E72-A342-49A9C6C91B1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8553" y="2491913"/>
            <a:ext cx="3936999" cy="1678857"/>
          </a:xfrm>
        </p:spPr>
        <p:txBody>
          <a:bodyPr>
            <a:normAutofit/>
          </a:bodyPr>
          <a:lstStyle>
            <a:lvl1pPr marL="233363" indent="-233363"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BBF5066B-E6D2-49CE-BA01-EA21C96175F9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725592" y="2491913"/>
            <a:ext cx="3936999" cy="1678857"/>
          </a:xfrm>
        </p:spPr>
        <p:txBody>
          <a:bodyPr>
            <a:normAutofit/>
          </a:bodyPr>
          <a:lstStyle>
            <a:lvl1pPr marL="233363" indent="-233363"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9517CEC9-5F44-4399-A636-908D6B727EE5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68553" y="4424555"/>
            <a:ext cx="3936999" cy="1678857"/>
          </a:xfrm>
        </p:spPr>
        <p:txBody>
          <a:bodyPr>
            <a:normAutofit/>
          </a:bodyPr>
          <a:lstStyle>
            <a:lvl1pPr marL="233363" indent="-233363"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B0C878EC-937E-4122-9875-59BA786C2387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725592" y="4424555"/>
            <a:ext cx="3936999" cy="1678857"/>
          </a:xfrm>
        </p:spPr>
        <p:txBody>
          <a:bodyPr>
            <a:normAutofit/>
          </a:bodyPr>
          <a:lstStyle>
            <a:lvl1pPr marL="233363" indent="-233363"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CEE2593-7D67-AC40-9D1F-A839338985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7345" y="6492240"/>
            <a:ext cx="1204601" cy="229238"/>
          </a:xfrm>
          <a:prstGeom prst="rect">
            <a:avLst/>
          </a:prstGeom>
        </p:spPr>
      </p:pic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8EF178F9-97EC-8F45-B9D0-BF5A7BF17B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9140" y="953345"/>
            <a:ext cx="8535012" cy="41592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22571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UBTITLE + 3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D28779C-1AD3-1541-9A51-E77EA90630DF}"/>
              </a:ext>
            </a:extLst>
          </p:cNvPr>
          <p:cNvSpPr/>
          <p:nvPr userDrawn="1"/>
        </p:nvSpPr>
        <p:spPr>
          <a:xfrm>
            <a:off x="0" y="0"/>
            <a:ext cx="9144000" cy="1313056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hape">
            <a:extLst>
              <a:ext uri="{FF2B5EF4-FFF2-40B4-BE49-F238E27FC236}">
                <a16:creationId xmlns:a16="http://schemas.microsoft.com/office/drawing/2014/main" id="{C83CC706-B92A-A944-99CA-5E429A0FD93D}"/>
              </a:ext>
            </a:extLst>
          </p:cNvPr>
          <p:cNvSpPr/>
          <p:nvPr userDrawn="1"/>
        </p:nvSpPr>
        <p:spPr>
          <a:xfrm>
            <a:off x="5147732" y="16267"/>
            <a:ext cx="3996267" cy="812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19" extrusionOk="0">
                <a:moveTo>
                  <a:pt x="0" y="7043"/>
                </a:moveTo>
                <a:cubicBezTo>
                  <a:pt x="1599" y="10431"/>
                  <a:pt x="3359" y="12009"/>
                  <a:pt x="5125" y="11638"/>
                </a:cubicBezTo>
                <a:cubicBezTo>
                  <a:pt x="8965" y="10834"/>
                  <a:pt x="12429" y="1037"/>
                  <a:pt x="16255" y="77"/>
                </a:cubicBezTo>
                <a:cubicBezTo>
                  <a:pt x="18093" y="-385"/>
                  <a:pt x="19927" y="1227"/>
                  <a:pt x="21590" y="4766"/>
                </a:cubicBezTo>
                <a:lnTo>
                  <a:pt x="21600" y="14041"/>
                </a:lnTo>
                <a:cubicBezTo>
                  <a:pt x="19718" y="9870"/>
                  <a:pt x="17612" y="8157"/>
                  <a:pt x="15523" y="9097"/>
                </a:cubicBezTo>
                <a:cubicBezTo>
                  <a:pt x="12138" y="10620"/>
                  <a:pt x="9076" y="19001"/>
                  <a:pt x="5674" y="20410"/>
                </a:cubicBezTo>
                <a:cubicBezTo>
                  <a:pt x="3728" y="21215"/>
                  <a:pt x="1770" y="19679"/>
                  <a:pt x="0" y="15961"/>
                </a:cubicBezTo>
                <a:lnTo>
                  <a:pt x="0" y="70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63000"/>
                </a:schemeClr>
              </a:gs>
            </a:gsLst>
            <a:lin ang="0" scaled="0"/>
            <a:tileRect/>
          </a:gradFill>
          <a:ln w="12700">
            <a:noFill/>
            <a:miter lim="400000"/>
          </a:ln>
        </p:spPr>
        <p:txBody>
          <a:bodyPr lIns="0" tIns="0" rIns="0" bIns="0" anchor="ctr"/>
          <a:lstStyle/>
          <a:p>
            <a:pPr algn="ctr" defTabSz="412754" hangingPunct="0"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525" kern="0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Shape">
            <a:extLst>
              <a:ext uri="{FF2B5EF4-FFF2-40B4-BE49-F238E27FC236}">
                <a16:creationId xmlns:a16="http://schemas.microsoft.com/office/drawing/2014/main" id="{A84392A4-5D5E-9B41-96F4-3C2E92B15073}"/>
              </a:ext>
            </a:extLst>
          </p:cNvPr>
          <p:cNvSpPr/>
          <p:nvPr userDrawn="1"/>
        </p:nvSpPr>
        <p:spPr>
          <a:xfrm>
            <a:off x="5147732" y="519648"/>
            <a:ext cx="3996267" cy="812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19" extrusionOk="0">
                <a:moveTo>
                  <a:pt x="0" y="7043"/>
                </a:moveTo>
                <a:cubicBezTo>
                  <a:pt x="1599" y="10431"/>
                  <a:pt x="3359" y="12009"/>
                  <a:pt x="5125" y="11638"/>
                </a:cubicBezTo>
                <a:cubicBezTo>
                  <a:pt x="8965" y="10834"/>
                  <a:pt x="12429" y="1037"/>
                  <a:pt x="16255" y="77"/>
                </a:cubicBezTo>
                <a:cubicBezTo>
                  <a:pt x="18093" y="-385"/>
                  <a:pt x="19927" y="1227"/>
                  <a:pt x="21590" y="4766"/>
                </a:cubicBezTo>
                <a:lnTo>
                  <a:pt x="21600" y="14041"/>
                </a:lnTo>
                <a:cubicBezTo>
                  <a:pt x="19718" y="9870"/>
                  <a:pt x="17612" y="8157"/>
                  <a:pt x="15523" y="9097"/>
                </a:cubicBezTo>
                <a:cubicBezTo>
                  <a:pt x="12138" y="10620"/>
                  <a:pt x="9076" y="19001"/>
                  <a:pt x="5674" y="20410"/>
                </a:cubicBezTo>
                <a:cubicBezTo>
                  <a:pt x="3728" y="21215"/>
                  <a:pt x="1770" y="19679"/>
                  <a:pt x="0" y="15961"/>
                </a:cubicBezTo>
                <a:lnTo>
                  <a:pt x="0" y="70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63000"/>
                </a:schemeClr>
              </a:gs>
            </a:gsLst>
            <a:lin ang="0" scaled="0"/>
            <a:tileRect/>
          </a:gradFill>
          <a:ln w="12700">
            <a:noFill/>
            <a:miter lim="400000"/>
          </a:ln>
        </p:spPr>
        <p:txBody>
          <a:bodyPr lIns="0" tIns="0" rIns="0" bIns="0" anchor="ctr"/>
          <a:lstStyle/>
          <a:p>
            <a:pPr algn="ctr" defTabSz="412754" hangingPunct="0"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525" kern="0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27B8B2B7-4C44-7441-83A9-BAB92197A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70056"/>
            <a:ext cx="8258032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E244035-01FE-DF4F-90D6-ADB13D0F06A8}"/>
              </a:ext>
            </a:extLst>
          </p:cNvPr>
          <p:cNvCxnSpPr>
            <a:cxnSpLocks/>
          </p:cNvCxnSpPr>
          <p:nvPr userDrawn="1"/>
        </p:nvCxnSpPr>
        <p:spPr>
          <a:xfrm>
            <a:off x="8483794" y="6447271"/>
            <a:ext cx="0" cy="26788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26CD3663-DA03-1748-AF41-97AF932E1B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01946" y="6454532"/>
            <a:ext cx="419778" cy="31917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B67A630-6DEE-4F45-9872-4A9386C8884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E63E9D52-8822-41BE-A982-CD24D670D53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8552" y="2015787"/>
            <a:ext cx="3937000" cy="458633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0F06AD58-E70F-425E-A64E-7E93380CBC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25592" y="2015787"/>
            <a:ext cx="3937000" cy="458633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8D256943-8B0C-4F4E-800E-A120AD7F518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602152" y="3941383"/>
            <a:ext cx="3937000" cy="458633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1FBFF86A-55FF-4667-A474-410A55DE525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8553" y="2491913"/>
            <a:ext cx="3936999" cy="1678857"/>
          </a:xfrm>
        </p:spPr>
        <p:txBody>
          <a:bodyPr>
            <a:normAutofit/>
          </a:bodyPr>
          <a:lstStyle>
            <a:lvl1pPr marL="233363" indent="-233363"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1C3628C1-6684-4037-A95B-E7C3A7E444A2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725592" y="2491913"/>
            <a:ext cx="3936999" cy="1678857"/>
          </a:xfrm>
        </p:spPr>
        <p:txBody>
          <a:bodyPr>
            <a:normAutofit/>
          </a:bodyPr>
          <a:lstStyle>
            <a:lvl1pPr marL="233363" indent="-233363"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CF356DB6-8ABE-49EB-B67F-F69F88925969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2602152" y="4429200"/>
            <a:ext cx="3936999" cy="1678857"/>
          </a:xfrm>
        </p:spPr>
        <p:txBody>
          <a:bodyPr>
            <a:normAutofit/>
          </a:bodyPr>
          <a:lstStyle>
            <a:lvl1pPr marL="233363" indent="-233363"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8732566-D1B1-2646-BB74-04F2A6A6BF6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7345" y="6492240"/>
            <a:ext cx="1204601" cy="229238"/>
          </a:xfrm>
          <a:prstGeom prst="rect">
            <a:avLst/>
          </a:prstGeom>
        </p:spPr>
      </p:pic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951157B3-F0D7-964E-A2D9-4D0068EAC7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9140" y="953345"/>
            <a:ext cx="8535012" cy="41592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68614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STITUTE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F1EA45C-2783-2141-B9EA-8DE9ACB93142}"/>
              </a:ext>
            </a:extLst>
          </p:cNvPr>
          <p:cNvSpPr/>
          <p:nvPr userDrawn="1"/>
        </p:nvSpPr>
        <p:spPr>
          <a:xfrm>
            <a:off x="0" y="0"/>
            <a:ext cx="9144000" cy="1313056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hape">
            <a:extLst>
              <a:ext uri="{FF2B5EF4-FFF2-40B4-BE49-F238E27FC236}">
                <a16:creationId xmlns:a16="http://schemas.microsoft.com/office/drawing/2014/main" id="{D0E91E53-06E2-A945-98CC-250A99B4FEFB}"/>
              </a:ext>
            </a:extLst>
          </p:cNvPr>
          <p:cNvSpPr/>
          <p:nvPr userDrawn="1"/>
        </p:nvSpPr>
        <p:spPr>
          <a:xfrm>
            <a:off x="5147732" y="16267"/>
            <a:ext cx="3996267" cy="812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19" extrusionOk="0">
                <a:moveTo>
                  <a:pt x="0" y="7043"/>
                </a:moveTo>
                <a:cubicBezTo>
                  <a:pt x="1599" y="10431"/>
                  <a:pt x="3359" y="12009"/>
                  <a:pt x="5125" y="11638"/>
                </a:cubicBezTo>
                <a:cubicBezTo>
                  <a:pt x="8965" y="10834"/>
                  <a:pt x="12429" y="1037"/>
                  <a:pt x="16255" y="77"/>
                </a:cubicBezTo>
                <a:cubicBezTo>
                  <a:pt x="18093" y="-385"/>
                  <a:pt x="19927" y="1227"/>
                  <a:pt x="21590" y="4766"/>
                </a:cubicBezTo>
                <a:lnTo>
                  <a:pt x="21600" y="14041"/>
                </a:lnTo>
                <a:cubicBezTo>
                  <a:pt x="19718" y="9870"/>
                  <a:pt x="17612" y="8157"/>
                  <a:pt x="15523" y="9097"/>
                </a:cubicBezTo>
                <a:cubicBezTo>
                  <a:pt x="12138" y="10620"/>
                  <a:pt x="9076" y="19001"/>
                  <a:pt x="5674" y="20410"/>
                </a:cubicBezTo>
                <a:cubicBezTo>
                  <a:pt x="3728" y="21215"/>
                  <a:pt x="1770" y="19679"/>
                  <a:pt x="0" y="15961"/>
                </a:cubicBezTo>
                <a:lnTo>
                  <a:pt x="0" y="70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63000"/>
                </a:schemeClr>
              </a:gs>
            </a:gsLst>
            <a:lin ang="0" scaled="0"/>
            <a:tileRect/>
          </a:gradFill>
          <a:ln w="12700">
            <a:noFill/>
            <a:miter lim="400000"/>
          </a:ln>
        </p:spPr>
        <p:txBody>
          <a:bodyPr lIns="0" tIns="0" rIns="0" bIns="0" anchor="ctr"/>
          <a:lstStyle/>
          <a:p>
            <a:pPr algn="ctr" defTabSz="412754" hangingPunct="0"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525" kern="0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Shape">
            <a:extLst>
              <a:ext uri="{FF2B5EF4-FFF2-40B4-BE49-F238E27FC236}">
                <a16:creationId xmlns:a16="http://schemas.microsoft.com/office/drawing/2014/main" id="{6C2C5490-DA83-8745-8D5D-138F02150CEF}"/>
              </a:ext>
            </a:extLst>
          </p:cNvPr>
          <p:cNvSpPr/>
          <p:nvPr userDrawn="1"/>
        </p:nvSpPr>
        <p:spPr>
          <a:xfrm>
            <a:off x="5147732" y="519648"/>
            <a:ext cx="3996267" cy="812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19" extrusionOk="0">
                <a:moveTo>
                  <a:pt x="0" y="7043"/>
                </a:moveTo>
                <a:cubicBezTo>
                  <a:pt x="1599" y="10431"/>
                  <a:pt x="3359" y="12009"/>
                  <a:pt x="5125" y="11638"/>
                </a:cubicBezTo>
                <a:cubicBezTo>
                  <a:pt x="8965" y="10834"/>
                  <a:pt x="12429" y="1037"/>
                  <a:pt x="16255" y="77"/>
                </a:cubicBezTo>
                <a:cubicBezTo>
                  <a:pt x="18093" y="-385"/>
                  <a:pt x="19927" y="1227"/>
                  <a:pt x="21590" y="4766"/>
                </a:cubicBezTo>
                <a:lnTo>
                  <a:pt x="21600" y="14041"/>
                </a:lnTo>
                <a:cubicBezTo>
                  <a:pt x="19718" y="9870"/>
                  <a:pt x="17612" y="8157"/>
                  <a:pt x="15523" y="9097"/>
                </a:cubicBezTo>
                <a:cubicBezTo>
                  <a:pt x="12138" y="10620"/>
                  <a:pt x="9076" y="19001"/>
                  <a:pt x="5674" y="20410"/>
                </a:cubicBezTo>
                <a:cubicBezTo>
                  <a:pt x="3728" y="21215"/>
                  <a:pt x="1770" y="19679"/>
                  <a:pt x="0" y="15961"/>
                </a:cubicBezTo>
                <a:lnTo>
                  <a:pt x="0" y="70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63000"/>
                </a:schemeClr>
              </a:gs>
            </a:gsLst>
            <a:lin ang="0" scaled="0"/>
            <a:tileRect/>
          </a:gradFill>
          <a:ln w="12700">
            <a:noFill/>
            <a:miter lim="400000"/>
          </a:ln>
        </p:spPr>
        <p:txBody>
          <a:bodyPr lIns="0" tIns="0" rIns="0" bIns="0" anchor="ctr"/>
          <a:lstStyle/>
          <a:p>
            <a:pPr algn="ctr" defTabSz="412754" hangingPunct="0"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525" kern="0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405" y="1707786"/>
            <a:ext cx="8402748" cy="4648568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763161F4-DEBD-8549-BAC2-88340262F1F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113180" y="170056"/>
            <a:ext cx="1687920" cy="1084521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logo here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6621951-0364-634F-A285-95CF1365ECAD}"/>
              </a:ext>
            </a:extLst>
          </p:cNvPr>
          <p:cNvCxnSpPr>
            <a:cxnSpLocks/>
          </p:cNvCxnSpPr>
          <p:nvPr userDrawn="1"/>
        </p:nvCxnSpPr>
        <p:spPr>
          <a:xfrm>
            <a:off x="8483794" y="6447271"/>
            <a:ext cx="0" cy="26788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1" name="Title 1">
            <a:extLst>
              <a:ext uri="{FF2B5EF4-FFF2-40B4-BE49-F238E27FC236}">
                <a16:creationId xmlns:a16="http://schemas.microsoft.com/office/drawing/2014/main" id="{AB097A5C-CAAA-6547-ADEE-1AA3EA35D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70056"/>
            <a:ext cx="8258032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Slide Number Placeholder 6">
            <a:extLst>
              <a:ext uri="{FF2B5EF4-FFF2-40B4-BE49-F238E27FC236}">
                <a16:creationId xmlns:a16="http://schemas.microsoft.com/office/drawing/2014/main" id="{2FE030EF-B51F-8F47-8998-2EBE1EF5AB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01946" y="6454532"/>
            <a:ext cx="419778" cy="31917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B67A630-6DEE-4F45-9872-4A9386C8884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0D92D6F-2A8D-8746-9555-5FF0A14CF7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7345" y="6492240"/>
            <a:ext cx="1204601" cy="229238"/>
          </a:xfrm>
          <a:prstGeom prst="rect">
            <a:avLst/>
          </a:prstGeom>
        </p:spPr>
      </p:pic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646218A4-296A-7441-B063-616658B6F4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9140" y="953345"/>
            <a:ext cx="8535012" cy="41592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3148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STITUTE - IMAG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F1EA45C-2783-2141-B9EA-8DE9ACB93142}"/>
              </a:ext>
            </a:extLst>
          </p:cNvPr>
          <p:cNvSpPr/>
          <p:nvPr userDrawn="1"/>
        </p:nvSpPr>
        <p:spPr>
          <a:xfrm>
            <a:off x="0" y="0"/>
            <a:ext cx="9144000" cy="1313056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hape">
            <a:extLst>
              <a:ext uri="{FF2B5EF4-FFF2-40B4-BE49-F238E27FC236}">
                <a16:creationId xmlns:a16="http://schemas.microsoft.com/office/drawing/2014/main" id="{D0E91E53-06E2-A945-98CC-250A99B4FEFB}"/>
              </a:ext>
            </a:extLst>
          </p:cNvPr>
          <p:cNvSpPr/>
          <p:nvPr userDrawn="1"/>
        </p:nvSpPr>
        <p:spPr>
          <a:xfrm>
            <a:off x="5147732" y="16267"/>
            <a:ext cx="3996267" cy="812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19" extrusionOk="0">
                <a:moveTo>
                  <a:pt x="0" y="7043"/>
                </a:moveTo>
                <a:cubicBezTo>
                  <a:pt x="1599" y="10431"/>
                  <a:pt x="3359" y="12009"/>
                  <a:pt x="5125" y="11638"/>
                </a:cubicBezTo>
                <a:cubicBezTo>
                  <a:pt x="8965" y="10834"/>
                  <a:pt x="12429" y="1037"/>
                  <a:pt x="16255" y="77"/>
                </a:cubicBezTo>
                <a:cubicBezTo>
                  <a:pt x="18093" y="-385"/>
                  <a:pt x="19927" y="1227"/>
                  <a:pt x="21590" y="4766"/>
                </a:cubicBezTo>
                <a:lnTo>
                  <a:pt x="21600" y="14041"/>
                </a:lnTo>
                <a:cubicBezTo>
                  <a:pt x="19718" y="9870"/>
                  <a:pt x="17612" y="8157"/>
                  <a:pt x="15523" y="9097"/>
                </a:cubicBezTo>
                <a:cubicBezTo>
                  <a:pt x="12138" y="10620"/>
                  <a:pt x="9076" y="19001"/>
                  <a:pt x="5674" y="20410"/>
                </a:cubicBezTo>
                <a:cubicBezTo>
                  <a:pt x="3728" y="21215"/>
                  <a:pt x="1770" y="19679"/>
                  <a:pt x="0" y="15961"/>
                </a:cubicBezTo>
                <a:lnTo>
                  <a:pt x="0" y="70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63000"/>
                </a:schemeClr>
              </a:gs>
            </a:gsLst>
            <a:lin ang="0" scaled="0"/>
            <a:tileRect/>
          </a:gradFill>
          <a:ln w="12700">
            <a:noFill/>
            <a:miter lim="400000"/>
          </a:ln>
        </p:spPr>
        <p:txBody>
          <a:bodyPr lIns="0" tIns="0" rIns="0" bIns="0" anchor="ctr"/>
          <a:lstStyle/>
          <a:p>
            <a:pPr algn="ctr" defTabSz="412754" hangingPunct="0"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525" kern="0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Shape">
            <a:extLst>
              <a:ext uri="{FF2B5EF4-FFF2-40B4-BE49-F238E27FC236}">
                <a16:creationId xmlns:a16="http://schemas.microsoft.com/office/drawing/2014/main" id="{6C2C5490-DA83-8745-8D5D-138F02150CEF}"/>
              </a:ext>
            </a:extLst>
          </p:cNvPr>
          <p:cNvSpPr/>
          <p:nvPr userDrawn="1"/>
        </p:nvSpPr>
        <p:spPr>
          <a:xfrm>
            <a:off x="5147732" y="519648"/>
            <a:ext cx="3996267" cy="812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19" extrusionOk="0">
                <a:moveTo>
                  <a:pt x="0" y="7043"/>
                </a:moveTo>
                <a:cubicBezTo>
                  <a:pt x="1599" y="10431"/>
                  <a:pt x="3359" y="12009"/>
                  <a:pt x="5125" y="11638"/>
                </a:cubicBezTo>
                <a:cubicBezTo>
                  <a:pt x="8965" y="10834"/>
                  <a:pt x="12429" y="1037"/>
                  <a:pt x="16255" y="77"/>
                </a:cubicBezTo>
                <a:cubicBezTo>
                  <a:pt x="18093" y="-385"/>
                  <a:pt x="19927" y="1227"/>
                  <a:pt x="21590" y="4766"/>
                </a:cubicBezTo>
                <a:lnTo>
                  <a:pt x="21600" y="14041"/>
                </a:lnTo>
                <a:cubicBezTo>
                  <a:pt x="19718" y="9870"/>
                  <a:pt x="17612" y="8157"/>
                  <a:pt x="15523" y="9097"/>
                </a:cubicBezTo>
                <a:cubicBezTo>
                  <a:pt x="12138" y="10620"/>
                  <a:pt x="9076" y="19001"/>
                  <a:pt x="5674" y="20410"/>
                </a:cubicBezTo>
                <a:cubicBezTo>
                  <a:pt x="3728" y="21215"/>
                  <a:pt x="1770" y="19679"/>
                  <a:pt x="0" y="15961"/>
                </a:cubicBezTo>
                <a:lnTo>
                  <a:pt x="0" y="70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63000"/>
                </a:schemeClr>
              </a:gs>
            </a:gsLst>
            <a:lin ang="0" scaled="0"/>
            <a:tileRect/>
          </a:gradFill>
          <a:ln w="12700">
            <a:noFill/>
            <a:miter lim="400000"/>
          </a:ln>
        </p:spPr>
        <p:txBody>
          <a:bodyPr lIns="0" tIns="0" rIns="0" bIns="0" anchor="ctr"/>
          <a:lstStyle/>
          <a:p>
            <a:pPr algn="ctr" defTabSz="412754" hangingPunct="0"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525" kern="0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405" y="1707786"/>
            <a:ext cx="3958947" cy="4648568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763161F4-DEBD-8549-BAC2-88340262F1F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113180" y="170056"/>
            <a:ext cx="1687920" cy="1084521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logo here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6621951-0364-634F-A285-95CF1365ECAD}"/>
              </a:ext>
            </a:extLst>
          </p:cNvPr>
          <p:cNvCxnSpPr>
            <a:cxnSpLocks/>
          </p:cNvCxnSpPr>
          <p:nvPr userDrawn="1"/>
        </p:nvCxnSpPr>
        <p:spPr>
          <a:xfrm>
            <a:off x="8483794" y="6447271"/>
            <a:ext cx="0" cy="26788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1" name="Title 1">
            <a:extLst>
              <a:ext uri="{FF2B5EF4-FFF2-40B4-BE49-F238E27FC236}">
                <a16:creationId xmlns:a16="http://schemas.microsoft.com/office/drawing/2014/main" id="{AB097A5C-CAAA-6547-ADEE-1AA3EA35D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70056"/>
            <a:ext cx="8258032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Slide Number Placeholder 6">
            <a:extLst>
              <a:ext uri="{FF2B5EF4-FFF2-40B4-BE49-F238E27FC236}">
                <a16:creationId xmlns:a16="http://schemas.microsoft.com/office/drawing/2014/main" id="{2FE030EF-B51F-8F47-8998-2EBE1EF5AB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01946" y="6454532"/>
            <a:ext cx="419778" cy="31917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B67A630-6DEE-4F45-9872-4A9386C8884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0D92D6F-2A8D-8746-9555-5FF0A14CF7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7345" y="6492240"/>
            <a:ext cx="1204601" cy="229238"/>
          </a:xfrm>
          <a:prstGeom prst="rect">
            <a:avLst/>
          </a:prstGeom>
        </p:spPr>
      </p:pic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646218A4-296A-7441-B063-616658B6F4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9140" y="953345"/>
            <a:ext cx="8535012" cy="41592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BE7B4B9-C2E5-584C-A6FD-1E6E7F8D1EB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93152" y="1708150"/>
            <a:ext cx="4191000" cy="4648200"/>
          </a:xfrm>
        </p:spPr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06510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PT - IMAG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4B7CE0A-478C-934E-B0F2-25D6110333DE}"/>
              </a:ext>
            </a:extLst>
          </p:cNvPr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hape">
            <a:extLst>
              <a:ext uri="{FF2B5EF4-FFF2-40B4-BE49-F238E27FC236}">
                <a16:creationId xmlns:a16="http://schemas.microsoft.com/office/drawing/2014/main" id="{364FEA06-3D67-1140-B0E3-7F3BE884D5FB}"/>
              </a:ext>
            </a:extLst>
          </p:cNvPr>
          <p:cNvSpPr/>
          <p:nvPr userDrawn="1"/>
        </p:nvSpPr>
        <p:spPr>
          <a:xfrm>
            <a:off x="4572000" y="5564185"/>
            <a:ext cx="4572000" cy="9292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19" extrusionOk="0">
                <a:moveTo>
                  <a:pt x="0" y="7043"/>
                </a:moveTo>
                <a:cubicBezTo>
                  <a:pt x="1599" y="10431"/>
                  <a:pt x="3359" y="12009"/>
                  <a:pt x="5125" y="11638"/>
                </a:cubicBezTo>
                <a:cubicBezTo>
                  <a:pt x="8965" y="10834"/>
                  <a:pt x="12429" y="1037"/>
                  <a:pt x="16255" y="77"/>
                </a:cubicBezTo>
                <a:cubicBezTo>
                  <a:pt x="18093" y="-385"/>
                  <a:pt x="19927" y="1227"/>
                  <a:pt x="21590" y="4766"/>
                </a:cubicBezTo>
                <a:lnTo>
                  <a:pt x="21600" y="14041"/>
                </a:lnTo>
                <a:cubicBezTo>
                  <a:pt x="19718" y="9870"/>
                  <a:pt x="17612" y="8157"/>
                  <a:pt x="15523" y="9097"/>
                </a:cubicBezTo>
                <a:cubicBezTo>
                  <a:pt x="12138" y="10620"/>
                  <a:pt x="9076" y="19001"/>
                  <a:pt x="5674" y="20410"/>
                </a:cubicBezTo>
                <a:cubicBezTo>
                  <a:pt x="3728" y="21215"/>
                  <a:pt x="1770" y="19679"/>
                  <a:pt x="0" y="15961"/>
                </a:cubicBezTo>
                <a:lnTo>
                  <a:pt x="0" y="70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8000"/>
                </a:schemeClr>
              </a:gs>
              <a:gs pos="100000">
                <a:schemeClr val="accent1">
                  <a:alpha val="63000"/>
                </a:schemeClr>
              </a:gs>
            </a:gsLst>
            <a:lin ang="0" scaled="0"/>
            <a:tileRect/>
          </a:gradFill>
          <a:ln w="12700">
            <a:noFill/>
            <a:miter lim="400000"/>
          </a:ln>
        </p:spPr>
        <p:txBody>
          <a:bodyPr lIns="0" tIns="0" rIns="0" bIns="0" anchor="ctr"/>
          <a:lstStyle/>
          <a:p>
            <a:pPr algn="ctr" defTabSz="412754" hangingPunct="0"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525" kern="0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BC9E4E-DC08-F04A-907F-38011949DD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571999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C1575737-3A06-C042-B28A-86B83C3E21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34561" y="502412"/>
            <a:ext cx="1355141" cy="3118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16000">
                <a:solidFill>
                  <a:srgbClr val="00A8E1"/>
                </a:solidFill>
                <a:latin typeface="+mj-lt"/>
              </a:defRPr>
            </a:lvl1pPr>
          </a:lstStyle>
          <a:p>
            <a:r>
              <a:rPr lang="en-US" dirty="0"/>
              <a:t>A</a:t>
            </a:r>
          </a:p>
        </p:txBody>
      </p:sp>
      <p:sp>
        <p:nvSpPr>
          <p:cNvPr id="16" name="Content Placeholder 18">
            <a:extLst>
              <a:ext uri="{FF2B5EF4-FFF2-40B4-BE49-F238E27FC236}">
                <a16:creationId xmlns:a16="http://schemas.microsoft.com/office/drawing/2014/main" id="{107172E8-0BD8-F544-908A-019163C1B57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23127" y="1888744"/>
            <a:ext cx="3955114" cy="9144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352" indent="0">
              <a:buFontTx/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18702" indent="0">
              <a:buFontTx/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052" indent="0">
              <a:buFontTx/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37404" indent="0">
              <a:buFontTx/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0A428D6A-B377-6F43-BA57-D036EAC6A5C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22825" y="2925064"/>
            <a:ext cx="3955415" cy="3069336"/>
          </a:xfrm>
        </p:spPr>
        <p:txBody>
          <a:bodyPr>
            <a:noAutofit/>
          </a:bodyPr>
          <a:lstStyle>
            <a:lvl1pPr marL="120650" indent="-120650">
              <a:tabLst/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C216FAC-B767-B347-8CC7-3DCA5840C23F}"/>
              </a:ext>
            </a:extLst>
          </p:cNvPr>
          <p:cNvCxnSpPr>
            <a:cxnSpLocks/>
          </p:cNvCxnSpPr>
          <p:nvPr userDrawn="1"/>
        </p:nvCxnSpPr>
        <p:spPr>
          <a:xfrm>
            <a:off x="8483794" y="6447271"/>
            <a:ext cx="0" cy="2678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3" name="Slide Number Placeholder 6">
            <a:extLst>
              <a:ext uri="{FF2B5EF4-FFF2-40B4-BE49-F238E27FC236}">
                <a16:creationId xmlns:a16="http://schemas.microsoft.com/office/drawing/2014/main" id="{2A739097-FCBD-364F-9AFE-4D06F94CB9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01946" y="6454532"/>
            <a:ext cx="419778" cy="31917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7B67A630-6DEE-4F45-9872-4A9386C8884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F24160B-4D19-E943-87A4-783C2E2119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7345" y="6492240"/>
            <a:ext cx="1204601" cy="2292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27710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>
            <a:cxnSpLocks noChangeShapeType="1"/>
          </p:cNvCxnSpPr>
          <p:nvPr userDrawn="1"/>
        </p:nvCxnSpPr>
        <p:spPr bwMode="auto">
          <a:xfrm>
            <a:off x="684213" y="1233488"/>
            <a:ext cx="7775575" cy="19050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" name="Straight Connector 4"/>
          <p:cNvCxnSpPr/>
          <p:nvPr userDrawn="1"/>
        </p:nvCxnSpPr>
        <p:spPr bwMode="auto">
          <a:xfrm>
            <a:off x="660400" y="1074738"/>
            <a:ext cx="7785100" cy="158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512" y="195262"/>
            <a:ext cx="7772400" cy="8985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fld id="{C2BBE27C-EAB7-4629-A847-53C95C8B1618}" type="slidenum">
              <a:rPr lang="en-US"/>
              <a:pPr>
                <a:defRPr/>
              </a:pPr>
              <a:t>‹#›</a:t>
            </a:fld>
            <a:r>
              <a:rPr lang="en-US"/>
              <a:t>    |    AAU Study Highlights    |    NorthShore    |    April  21, 2010</a:t>
            </a:r>
          </a:p>
        </p:txBody>
      </p:sp>
    </p:spTree>
    <p:extLst>
      <p:ext uri="{BB962C8B-B14F-4D97-AF65-F5344CB8AC3E}">
        <p14:creationId xmlns:p14="http://schemas.microsoft.com/office/powerpoint/2010/main" val="1355379026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51ED6-1809-467D-BA74-8EA1DF4B6FEF}" type="datetime1">
              <a:rPr lang="en-US" altLang="ja-JP"/>
              <a:pPr>
                <a:defRPr/>
              </a:pPr>
              <a:t>5/20/2020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F8077-2CE4-4A8C-806A-F9B27078C0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50565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rgbClr val="51468B"/>
            </a:gs>
            <a:gs pos="100000">
              <a:schemeClr val="accent1"/>
            </a:gs>
          </a:gsLst>
          <a:lin ang="14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/>
          <p:nvPr userDrawn="1"/>
        </p:nvSpPr>
        <p:spPr>
          <a:xfrm>
            <a:off x="-45715" y="-4158"/>
            <a:ext cx="3968909" cy="6868473"/>
          </a:xfrm>
          <a:custGeom>
            <a:avLst/>
            <a:gdLst>
              <a:gd name="connsiteX0" fmla="*/ 0 w 990600"/>
              <a:gd name="connsiteY0" fmla="*/ 0 h 381000"/>
              <a:gd name="connsiteX1" fmla="*/ 990600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31308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800099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94257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8946"/>
              <a:gd name="connsiteY0" fmla="*/ 0 h 381000"/>
              <a:gd name="connsiteX1" fmla="*/ 794257 w 998946"/>
              <a:gd name="connsiteY1" fmla="*/ 0 h 381000"/>
              <a:gd name="connsiteX2" fmla="*/ 998946 w 998946"/>
              <a:gd name="connsiteY2" fmla="*/ 381000 h 381000"/>
              <a:gd name="connsiteX3" fmla="*/ 0 w 998946"/>
              <a:gd name="connsiteY3" fmla="*/ 381000 h 381000"/>
              <a:gd name="connsiteX4" fmla="*/ 0 w 998946"/>
              <a:gd name="connsiteY4" fmla="*/ 0 h 381000"/>
              <a:gd name="connsiteX0" fmla="*/ 0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0 w 1001466"/>
              <a:gd name="connsiteY4" fmla="*/ 0 h 381000"/>
              <a:gd name="connsiteX0" fmla="*/ 411575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411575 w 1001466"/>
              <a:gd name="connsiteY4" fmla="*/ 0 h 381000"/>
              <a:gd name="connsiteX0" fmla="*/ 0 w 589891"/>
              <a:gd name="connsiteY0" fmla="*/ 0 h 381000"/>
              <a:gd name="connsiteX1" fmla="*/ 382682 w 589891"/>
              <a:gd name="connsiteY1" fmla="*/ 0 h 381000"/>
              <a:gd name="connsiteX2" fmla="*/ 589891 w 589891"/>
              <a:gd name="connsiteY2" fmla="*/ 381000 h 381000"/>
              <a:gd name="connsiteX3" fmla="*/ 980 w 589891"/>
              <a:gd name="connsiteY3" fmla="*/ 379040 h 381000"/>
              <a:gd name="connsiteX4" fmla="*/ 0 w 589891"/>
              <a:gd name="connsiteY4" fmla="*/ 0 h 381000"/>
              <a:gd name="connsiteX0" fmla="*/ 1023 w 590914"/>
              <a:gd name="connsiteY0" fmla="*/ 0 h 381000"/>
              <a:gd name="connsiteX1" fmla="*/ 383705 w 590914"/>
              <a:gd name="connsiteY1" fmla="*/ 0 h 381000"/>
              <a:gd name="connsiteX2" fmla="*/ 590914 w 590914"/>
              <a:gd name="connsiteY2" fmla="*/ 381000 h 381000"/>
              <a:gd name="connsiteX3" fmla="*/ 43 w 590914"/>
              <a:gd name="connsiteY3" fmla="*/ 380020 h 381000"/>
              <a:gd name="connsiteX4" fmla="*/ 1023 w 590914"/>
              <a:gd name="connsiteY4" fmla="*/ 0 h 381000"/>
              <a:gd name="connsiteX0" fmla="*/ 294963 w 590872"/>
              <a:gd name="connsiteY0" fmla="*/ 980 h 381000"/>
              <a:gd name="connsiteX1" fmla="*/ 383663 w 590872"/>
              <a:gd name="connsiteY1" fmla="*/ 0 h 381000"/>
              <a:gd name="connsiteX2" fmla="*/ 590872 w 590872"/>
              <a:gd name="connsiteY2" fmla="*/ 381000 h 381000"/>
              <a:gd name="connsiteX3" fmla="*/ 1 w 590872"/>
              <a:gd name="connsiteY3" fmla="*/ 380020 h 381000"/>
              <a:gd name="connsiteX4" fmla="*/ 294963 w 590872"/>
              <a:gd name="connsiteY4" fmla="*/ 980 h 381000"/>
              <a:gd name="connsiteX0" fmla="*/ 0 w 295909"/>
              <a:gd name="connsiteY0" fmla="*/ 980 h 381000"/>
              <a:gd name="connsiteX1" fmla="*/ 88700 w 295909"/>
              <a:gd name="connsiteY1" fmla="*/ 0 h 381000"/>
              <a:gd name="connsiteX2" fmla="*/ 295909 w 295909"/>
              <a:gd name="connsiteY2" fmla="*/ 381000 h 381000"/>
              <a:gd name="connsiteX3" fmla="*/ 980 w 295909"/>
              <a:gd name="connsiteY3" fmla="*/ 380020 h 381000"/>
              <a:gd name="connsiteX4" fmla="*/ 0 w 295909"/>
              <a:gd name="connsiteY4" fmla="*/ 980 h 381000"/>
              <a:gd name="connsiteX0" fmla="*/ 51939 w 294931"/>
              <a:gd name="connsiteY0" fmla="*/ 0 h 381000"/>
              <a:gd name="connsiteX1" fmla="*/ 87722 w 294931"/>
              <a:gd name="connsiteY1" fmla="*/ 0 h 381000"/>
              <a:gd name="connsiteX2" fmla="*/ 294931 w 294931"/>
              <a:gd name="connsiteY2" fmla="*/ 381000 h 381000"/>
              <a:gd name="connsiteX3" fmla="*/ 2 w 294931"/>
              <a:gd name="connsiteY3" fmla="*/ 380020 h 381000"/>
              <a:gd name="connsiteX4" fmla="*/ 51939 w 294931"/>
              <a:gd name="connsiteY4" fmla="*/ 0 h 381000"/>
              <a:gd name="connsiteX0" fmla="*/ 1024 w 244016"/>
              <a:gd name="connsiteY0" fmla="*/ 0 h 381980"/>
              <a:gd name="connsiteX1" fmla="*/ 36807 w 244016"/>
              <a:gd name="connsiteY1" fmla="*/ 0 h 381980"/>
              <a:gd name="connsiteX2" fmla="*/ 244016 w 244016"/>
              <a:gd name="connsiteY2" fmla="*/ 381000 h 381980"/>
              <a:gd name="connsiteX3" fmla="*/ 44 w 244016"/>
              <a:gd name="connsiteY3" fmla="*/ 381980 h 381980"/>
              <a:gd name="connsiteX4" fmla="*/ 1024 w 244016"/>
              <a:gd name="connsiteY4" fmla="*/ 0 h 381980"/>
              <a:gd name="connsiteX0" fmla="*/ 94 w 244066"/>
              <a:gd name="connsiteY0" fmla="*/ 980 h 381980"/>
              <a:gd name="connsiteX1" fmla="*/ 36857 w 244066"/>
              <a:gd name="connsiteY1" fmla="*/ 0 h 381980"/>
              <a:gd name="connsiteX2" fmla="*/ 244066 w 244066"/>
              <a:gd name="connsiteY2" fmla="*/ 381000 h 381980"/>
              <a:gd name="connsiteX3" fmla="*/ 94 w 244066"/>
              <a:gd name="connsiteY3" fmla="*/ 381980 h 381980"/>
              <a:gd name="connsiteX4" fmla="*/ 94 w 244066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3276"/>
              <a:gd name="connsiteX1" fmla="*/ 36763 w 243972"/>
              <a:gd name="connsiteY1" fmla="*/ 105 h 383276"/>
              <a:gd name="connsiteX2" fmla="*/ 243972 w 243972"/>
              <a:gd name="connsiteY2" fmla="*/ 383276 h 383276"/>
              <a:gd name="connsiteX3" fmla="*/ 0 w 243972"/>
              <a:gd name="connsiteY3" fmla="*/ 382085 h 383276"/>
              <a:gd name="connsiteX4" fmla="*/ 0 w 243972"/>
              <a:gd name="connsiteY4" fmla="*/ 0 h 383276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1105"/>
              <a:gd name="connsiteX1" fmla="*/ 36763 w 243972"/>
              <a:gd name="connsiteY1" fmla="*/ 105 h 381105"/>
              <a:gd name="connsiteX2" fmla="*/ 243972 w 243972"/>
              <a:gd name="connsiteY2" fmla="*/ 381105 h 381105"/>
              <a:gd name="connsiteX3" fmla="*/ 0 w 243972"/>
              <a:gd name="connsiteY3" fmla="*/ 381000 h 381105"/>
              <a:gd name="connsiteX4" fmla="*/ 0 w 243972"/>
              <a:gd name="connsiteY4" fmla="*/ 0 h 381105"/>
              <a:gd name="connsiteX0" fmla="*/ 0 w 241956"/>
              <a:gd name="connsiteY0" fmla="*/ 0 h 381105"/>
              <a:gd name="connsiteX1" fmla="*/ 36763 w 241956"/>
              <a:gd name="connsiteY1" fmla="*/ 105 h 381105"/>
              <a:gd name="connsiteX2" fmla="*/ 241956 w 241956"/>
              <a:gd name="connsiteY2" fmla="*/ 381105 h 381105"/>
              <a:gd name="connsiteX3" fmla="*/ 0 w 241956"/>
              <a:gd name="connsiteY3" fmla="*/ 381000 h 381105"/>
              <a:gd name="connsiteX4" fmla="*/ 0 w 241956"/>
              <a:gd name="connsiteY4" fmla="*/ 0 h 381105"/>
              <a:gd name="connsiteX0" fmla="*/ 0 w 241956"/>
              <a:gd name="connsiteY0" fmla="*/ 231 h 381336"/>
              <a:gd name="connsiteX1" fmla="*/ 37099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241956"/>
              <a:gd name="connsiteY0" fmla="*/ 231 h 381336"/>
              <a:gd name="connsiteX1" fmla="*/ 41468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241956"/>
              <a:gd name="connsiteY0" fmla="*/ 231 h 381336"/>
              <a:gd name="connsiteX1" fmla="*/ 41468 w 241956"/>
              <a:gd name="connsiteY1" fmla="*/ 0 h 381336"/>
              <a:gd name="connsiteX2" fmla="*/ 241956 w 241956"/>
              <a:gd name="connsiteY2" fmla="*/ 381336 h 381336"/>
              <a:gd name="connsiteX3" fmla="*/ 22311 w 241956"/>
              <a:gd name="connsiteY3" fmla="*/ 380776 h 381336"/>
              <a:gd name="connsiteX4" fmla="*/ 0 w 241956"/>
              <a:gd name="connsiteY4" fmla="*/ 231 h 381336"/>
              <a:gd name="connsiteX0" fmla="*/ 0 w 241956"/>
              <a:gd name="connsiteY0" fmla="*/ 231 h 381687"/>
              <a:gd name="connsiteX1" fmla="*/ 41468 w 241956"/>
              <a:gd name="connsiteY1" fmla="*/ 0 h 381687"/>
              <a:gd name="connsiteX2" fmla="*/ 241956 w 241956"/>
              <a:gd name="connsiteY2" fmla="*/ 381336 h 381687"/>
              <a:gd name="connsiteX3" fmla="*/ 21400 w 241956"/>
              <a:gd name="connsiteY3" fmla="*/ 381687 h 381687"/>
              <a:gd name="connsiteX4" fmla="*/ 0 w 241956"/>
              <a:gd name="connsiteY4" fmla="*/ 231 h 381687"/>
              <a:gd name="connsiteX0" fmla="*/ 0 w 220556"/>
              <a:gd name="connsiteY0" fmla="*/ 231 h 381687"/>
              <a:gd name="connsiteX1" fmla="*/ 20068 w 220556"/>
              <a:gd name="connsiteY1" fmla="*/ 0 h 381687"/>
              <a:gd name="connsiteX2" fmla="*/ 220556 w 220556"/>
              <a:gd name="connsiteY2" fmla="*/ 381336 h 381687"/>
              <a:gd name="connsiteX3" fmla="*/ 0 w 220556"/>
              <a:gd name="connsiteY3" fmla="*/ 381687 h 381687"/>
              <a:gd name="connsiteX4" fmla="*/ 0 w 220556"/>
              <a:gd name="connsiteY4" fmla="*/ 231 h 381687"/>
              <a:gd name="connsiteX0" fmla="*/ 0 w 220556"/>
              <a:gd name="connsiteY0" fmla="*/ 231 h 381687"/>
              <a:gd name="connsiteX1" fmla="*/ 20068 w 220556"/>
              <a:gd name="connsiteY1" fmla="*/ 0 h 381687"/>
              <a:gd name="connsiteX2" fmla="*/ 220556 w 220556"/>
              <a:gd name="connsiteY2" fmla="*/ 381336 h 381687"/>
              <a:gd name="connsiteX3" fmla="*/ 0 w 220556"/>
              <a:gd name="connsiteY3" fmla="*/ 381687 h 381687"/>
              <a:gd name="connsiteX4" fmla="*/ 0 w 220556"/>
              <a:gd name="connsiteY4" fmla="*/ 231 h 381687"/>
              <a:gd name="connsiteX0" fmla="*/ 0 w 220556"/>
              <a:gd name="connsiteY0" fmla="*/ 231 h 381687"/>
              <a:gd name="connsiteX1" fmla="*/ 20068 w 220556"/>
              <a:gd name="connsiteY1" fmla="*/ 0 h 381687"/>
              <a:gd name="connsiteX2" fmla="*/ 220556 w 220556"/>
              <a:gd name="connsiteY2" fmla="*/ 381336 h 381687"/>
              <a:gd name="connsiteX3" fmla="*/ 0 w 220556"/>
              <a:gd name="connsiteY3" fmla="*/ 381687 h 381687"/>
              <a:gd name="connsiteX4" fmla="*/ 0 w 220556"/>
              <a:gd name="connsiteY4" fmla="*/ 231 h 381687"/>
              <a:gd name="connsiteX0" fmla="*/ 0 w 220556"/>
              <a:gd name="connsiteY0" fmla="*/ 231 h 381687"/>
              <a:gd name="connsiteX1" fmla="*/ 20068 w 220556"/>
              <a:gd name="connsiteY1" fmla="*/ 0 h 381687"/>
              <a:gd name="connsiteX2" fmla="*/ 220556 w 220556"/>
              <a:gd name="connsiteY2" fmla="*/ 381336 h 381687"/>
              <a:gd name="connsiteX3" fmla="*/ 0 w 220556"/>
              <a:gd name="connsiteY3" fmla="*/ 381687 h 381687"/>
              <a:gd name="connsiteX4" fmla="*/ 0 w 220556"/>
              <a:gd name="connsiteY4" fmla="*/ 231 h 381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556" h="381687">
                <a:moveTo>
                  <a:pt x="0" y="231"/>
                </a:moveTo>
                <a:lnTo>
                  <a:pt x="20068" y="0"/>
                </a:lnTo>
                <a:lnTo>
                  <a:pt x="220556" y="381336"/>
                </a:lnTo>
                <a:lnTo>
                  <a:pt x="0" y="381687"/>
                </a:lnTo>
                <a:lnTo>
                  <a:pt x="0" y="231"/>
                </a:lnTo>
                <a:close/>
              </a:path>
            </a:pathLst>
          </a:custGeom>
          <a:solidFill>
            <a:srgbClr val="514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1468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>
            <a:off x="1423524" y="6528816"/>
            <a:ext cx="850392" cy="1682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23C80F-5998-4C5A-8426-1B9517C724DD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5/20/2020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423524" y="2212882"/>
            <a:ext cx="6722378" cy="876329"/>
          </a:xfrm>
          <a:prstGeom prst="rect">
            <a:avLst/>
          </a:prstGeom>
        </p:spPr>
        <p:txBody>
          <a:bodyPr rIns="0" bIns="0" anchor="b" anchorCtr="0"/>
          <a:lstStyle>
            <a:lvl1pPr>
              <a:lnSpc>
                <a:spcPct val="9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Document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423524" y="3166257"/>
            <a:ext cx="6400800" cy="6858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Secondary Document 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633" y="911860"/>
            <a:ext cx="2488753" cy="46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1366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17"/>
          <a:stretch/>
        </p:blipFill>
        <p:spPr>
          <a:xfrm>
            <a:off x="19878" y="0"/>
            <a:ext cx="9144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5A754EF-96EA-5044-8CD0-0B41D4AF310A}"/>
              </a:ext>
            </a:extLst>
          </p:cNvPr>
          <p:cNvSpPr/>
          <p:nvPr userDrawn="1"/>
        </p:nvSpPr>
        <p:spPr>
          <a:xfrm>
            <a:off x="-15915" y="-7892"/>
            <a:ext cx="7030689" cy="6882601"/>
          </a:xfrm>
          <a:custGeom>
            <a:avLst/>
            <a:gdLst>
              <a:gd name="connsiteX0" fmla="*/ 0 w 990600"/>
              <a:gd name="connsiteY0" fmla="*/ 0 h 381000"/>
              <a:gd name="connsiteX1" fmla="*/ 990600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31308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800099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94257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8946"/>
              <a:gd name="connsiteY0" fmla="*/ 0 h 381000"/>
              <a:gd name="connsiteX1" fmla="*/ 794257 w 998946"/>
              <a:gd name="connsiteY1" fmla="*/ 0 h 381000"/>
              <a:gd name="connsiteX2" fmla="*/ 998946 w 998946"/>
              <a:gd name="connsiteY2" fmla="*/ 381000 h 381000"/>
              <a:gd name="connsiteX3" fmla="*/ 0 w 998946"/>
              <a:gd name="connsiteY3" fmla="*/ 381000 h 381000"/>
              <a:gd name="connsiteX4" fmla="*/ 0 w 998946"/>
              <a:gd name="connsiteY4" fmla="*/ 0 h 381000"/>
              <a:gd name="connsiteX0" fmla="*/ 0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0 w 1001466"/>
              <a:gd name="connsiteY4" fmla="*/ 0 h 381000"/>
              <a:gd name="connsiteX0" fmla="*/ 411575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411575 w 1001466"/>
              <a:gd name="connsiteY4" fmla="*/ 0 h 381000"/>
              <a:gd name="connsiteX0" fmla="*/ 0 w 589891"/>
              <a:gd name="connsiteY0" fmla="*/ 0 h 381000"/>
              <a:gd name="connsiteX1" fmla="*/ 382682 w 589891"/>
              <a:gd name="connsiteY1" fmla="*/ 0 h 381000"/>
              <a:gd name="connsiteX2" fmla="*/ 589891 w 589891"/>
              <a:gd name="connsiteY2" fmla="*/ 381000 h 381000"/>
              <a:gd name="connsiteX3" fmla="*/ 980 w 589891"/>
              <a:gd name="connsiteY3" fmla="*/ 379040 h 381000"/>
              <a:gd name="connsiteX4" fmla="*/ 0 w 589891"/>
              <a:gd name="connsiteY4" fmla="*/ 0 h 381000"/>
              <a:gd name="connsiteX0" fmla="*/ 1023 w 590914"/>
              <a:gd name="connsiteY0" fmla="*/ 0 h 381000"/>
              <a:gd name="connsiteX1" fmla="*/ 383705 w 590914"/>
              <a:gd name="connsiteY1" fmla="*/ 0 h 381000"/>
              <a:gd name="connsiteX2" fmla="*/ 590914 w 590914"/>
              <a:gd name="connsiteY2" fmla="*/ 381000 h 381000"/>
              <a:gd name="connsiteX3" fmla="*/ 43 w 590914"/>
              <a:gd name="connsiteY3" fmla="*/ 380020 h 381000"/>
              <a:gd name="connsiteX4" fmla="*/ 1023 w 590914"/>
              <a:gd name="connsiteY4" fmla="*/ 0 h 381000"/>
              <a:gd name="connsiteX0" fmla="*/ 294963 w 590872"/>
              <a:gd name="connsiteY0" fmla="*/ 980 h 381000"/>
              <a:gd name="connsiteX1" fmla="*/ 383663 w 590872"/>
              <a:gd name="connsiteY1" fmla="*/ 0 h 381000"/>
              <a:gd name="connsiteX2" fmla="*/ 590872 w 590872"/>
              <a:gd name="connsiteY2" fmla="*/ 381000 h 381000"/>
              <a:gd name="connsiteX3" fmla="*/ 1 w 590872"/>
              <a:gd name="connsiteY3" fmla="*/ 380020 h 381000"/>
              <a:gd name="connsiteX4" fmla="*/ 294963 w 590872"/>
              <a:gd name="connsiteY4" fmla="*/ 980 h 381000"/>
              <a:gd name="connsiteX0" fmla="*/ 0 w 295909"/>
              <a:gd name="connsiteY0" fmla="*/ 980 h 381000"/>
              <a:gd name="connsiteX1" fmla="*/ 88700 w 295909"/>
              <a:gd name="connsiteY1" fmla="*/ 0 h 381000"/>
              <a:gd name="connsiteX2" fmla="*/ 295909 w 295909"/>
              <a:gd name="connsiteY2" fmla="*/ 381000 h 381000"/>
              <a:gd name="connsiteX3" fmla="*/ 980 w 295909"/>
              <a:gd name="connsiteY3" fmla="*/ 380020 h 381000"/>
              <a:gd name="connsiteX4" fmla="*/ 0 w 295909"/>
              <a:gd name="connsiteY4" fmla="*/ 980 h 381000"/>
              <a:gd name="connsiteX0" fmla="*/ 51939 w 294931"/>
              <a:gd name="connsiteY0" fmla="*/ 0 h 381000"/>
              <a:gd name="connsiteX1" fmla="*/ 87722 w 294931"/>
              <a:gd name="connsiteY1" fmla="*/ 0 h 381000"/>
              <a:gd name="connsiteX2" fmla="*/ 294931 w 294931"/>
              <a:gd name="connsiteY2" fmla="*/ 381000 h 381000"/>
              <a:gd name="connsiteX3" fmla="*/ 2 w 294931"/>
              <a:gd name="connsiteY3" fmla="*/ 380020 h 381000"/>
              <a:gd name="connsiteX4" fmla="*/ 51939 w 294931"/>
              <a:gd name="connsiteY4" fmla="*/ 0 h 381000"/>
              <a:gd name="connsiteX0" fmla="*/ 1024 w 244016"/>
              <a:gd name="connsiteY0" fmla="*/ 0 h 381980"/>
              <a:gd name="connsiteX1" fmla="*/ 36807 w 244016"/>
              <a:gd name="connsiteY1" fmla="*/ 0 h 381980"/>
              <a:gd name="connsiteX2" fmla="*/ 244016 w 244016"/>
              <a:gd name="connsiteY2" fmla="*/ 381000 h 381980"/>
              <a:gd name="connsiteX3" fmla="*/ 44 w 244016"/>
              <a:gd name="connsiteY3" fmla="*/ 381980 h 381980"/>
              <a:gd name="connsiteX4" fmla="*/ 1024 w 244016"/>
              <a:gd name="connsiteY4" fmla="*/ 0 h 381980"/>
              <a:gd name="connsiteX0" fmla="*/ 94 w 244066"/>
              <a:gd name="connsiteY0" fmla="*/ 980 h 381980"/>
              <a:gd name="connsiteX1" fmla="*/ 36857 w 244066"/>
              <a:gd name="connsiteY1" fmla="*/ 0 h 381980"/>
              <a:gd name="connsiteX2" fmla="*/ 244066 w 244066"/>
              <a:gd name="connsiteY2" fmla="*/ 381000 h 381980"/>
              <a:gd name="connsiteX3" fmla="*/ 94 w 244066"/>
              <a:gd name="connsiteY3" fmla="*/ 381980 h 381980"/>
              <a:gd name="connsiteX4" fmla="*/ 94 w 244066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3276"/>
              <a:gd name="connsiteX1" fmla="*/ 36763 w 243972"/>
              <a:gd name="connsiteY1" fmla="*/ 105 h 383276"/>
              <a:gd name="connsiteX2" fmla="*/ 243972 w 243972"/>
              <a:gd name="connsiteY2" fmla="*/ 383276 h 383276"/>
              <a:gd name="connsiteX3" fmla="*/ 0 w 243972"/>
              <a:gd name="connsiteY3" fmla="*/ 382085 h 383276"/>
              <a:gd name="connsiteX4" fmla="*/ 0 w 243972"/>
              <a:gd name="connsiteY4" fmla="*/ 0 h 383276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1105"/>
              <a:gd name="connsiteX1" fmla="*/ 36763 w 243972"/>
              <a:gd name="connsiteY1" fmla="*/ 105 h 381105"/>
              <a:gd name="connsiteX2" fmla="*/ 243972 w 243972"/>
              <a:gd name="connsiteY2" fmla="*/ 381105 h 381105"/>
              <a:gd name="connsiteX3" fmla="*/ 0 w 243972"/>
              <a:gd name="connsiteY3" fmla="*/ 381000 h 381105"/>
              <a:gd name="connsiteX4" fmla="*/ 0 w 243972"/>
              <a:gd name="connsiteY4" fmla="*/ 0 h 381105"/>
              <a:gd name="connsiteX0" fmla="*/ 0 w 241956"/>
              <a:gd name="connsiteY0" fmla="*/ 0 h 381105"/>
              <a:gd name="connsiteX1" fmla="*/ 36763 w 241956"/>
              <a:gd name="connsiteY1" fmla="*/ 105 h 381105"/>
              <a:gd name="connsiteX2" fmla="*/ 241956 w 241956"/>
              <a:gd name="connsiteY2" fmla="*/ 381105 h 381105"/>
              <a:gd name="connsiteX3" fmla="*/ 0 w 241956"/>
              <a:gd name="connsiteY3" fmla="*/ 381000 h 381105"/>
              <a:gd name="connsiteX4" fmla="*/ 0 w 241956"/>
              <a:gd name="connsiteY4" fmla="*/ 0 h 381105"/>
              <a:gd name="connsiteX0" fmla="*/ 0 w 241956"/>
              <a:gd name="connsiteY0" fmla="*/ 231 h 381336"/>
              <a:gd name="connsiteX1" fmla="*/ 37099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241956"/>
              <a:gd name="connsiteY0" fmla="*/ 231 h 381336"/>
              <a:gd name="connsiteX1" fmla="*/ 41468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394489"/>
              <a:gd name="connsiteY0" fmla="*/ 0 h 382016"/>
              <a:gd name="connsiteX1" fmla="*/ 194001 w 394489"/>
              <a:gd name="connsiteY1" fmla="*/ 680 h 382016"/>
              <a:gd name="connsiteX2" fmla="*/ 394489 w 394489"/>
              <a:gd name="connsiteY2" fmla="*/ 382016 h 382016"/>
              <a:gd name="connsiteX3" fmla="*/ 152533 w 394489"/>
              <a:gd name="connsiteY3" fmla="*/ 381911 h 382016"/>
              <a:gd name="connsiteX4" fmla="*/ 0 w 394489"/>
              <a:gd name="connsiteY4" fmla="*/ 0 h 382016"/>
              <a:gd name="connsiteX0" fmla="*/ 0 w 394489"/>
              <a:gd name="connsiteY0" fmla="*/ 0 h 382016"/>
              <a:gd name="connsiteX1" fmla="*/ 194001 w 394489"/>
              <a:gd name="connsiteY1" fmla="*/ 680 h 382016"/>
              <a:gd name="connsiteX2" fmla="*/ 394489 w 394489"/>
              <a:gd name="connsiteY2" fmla="*/ 382016 h 382016"/>
              <a:gd name="connsiteX3" fmla="*/ 152533 w 394489"/>
              <a:gd name="connsiteY3" fmla="*/ 381911 h 382016"/>
              <a:gd name="connsiteX4" fmla="*/ 0 w 394489"/>
              <a:gd name="connsiteY4" fmla="*/ 0 h 382016"/>
              <a:gd name="connsiteX0" fmla="*/ 0 w 394489"/>
              <a:gd name="connsiteY0" fmla="*/ 0 h 383732"/>
              <a:gd name="connsiteX1" fmla="*/ 194001 w 394489"/>
              <a:gd name="connsiteY1" fmla="*/ 680 h 383732"/>
              <a:gd name="connsiteX2" fmla="*/ 394489 w 394489"/>
              <a:gd name="connsiteY2" fmla="*/ 382016 h 383732"/>
              <a:gd name="connsiteX3" fmla="*/ 3187 w 394489"/>
              <a:gd name="connsiteY3" fmla="*/ 383732 h 383732"/>
              <a:gd name="connsiteX4" fmla="*/ 0 w 394489"/>
              <a:gd name="connsiteY4" fmla="*/ 0 h 383732"/>
              <a:gd name="connsiteX0" fmla="*/ 0 w 394489"/>
              <a:gd name="connsiteY0" fmla="*/ 0 h 383732"/>
              <a:gd name="connsiteX1" fmla="*/ 194001 w 394489"/>
              <a:gd name="connsiteY1" fmla="*/ 680 h 383732"/>
              <a:gd name="connsiteX2" fmla="*/ 394489 w 394489"/>
              <a:gd name="connsiteY2" fmla="*/ 382016 h 383732"/>
              <a:gd name="connsiteX3" fmla="*/ 3187 w 394489"/>
              <a:gd name="connsiteY3" fmla="*/ 383732 h 383732"/>
              <a:gd name="connsiteX4" fmla="*/ 0 w 394489"/>
              <a:gd name="connsiteY4" fmla="*/ 0 h 383732"/>
              <a:gd name="connsiteX0" fmla="*/ 0 w 394489"/>
              <a:gd name="connsiteY0" fmla="*/ 0 h 384187"/>
              <a:gd name="connsiteX1" fmla="*/ 194001 w 394489"/>
              <a:gd name="connsiteY1" fmla="*/ 680 h 384187"/>
              <a:gd name="connsiteX2" fmla="*/ 394489 w 394489"/>
              <a:gd name="connsiteY2" fmla="*/ 382016 h 384187"/>
              <a:gd name="connsiteX3" fmla="*/ 910 w 394489"/>
              <a:gd name="connsiteY3" fmla="*/ 384187 h 384187"/>
              <a:gd name="connsiteX4" fmla="*/ 0 w 394489"/>
              <a:gd name="connsiteY4" fmla="*/ 0 h 384187"/>
              <a:gd name="connsiteX0" fmla="*/ 920 w 394043"/>
              <a:gd name="connsiteY0" fmla="*/ 0 h 384642"/>
              <a:gd name="connsiteX1" fmla="*/ 193555 w 394043"/>
              <a:gd name="connsiteY1" fmla="*/ 1135 h 384642"/>
              <a:gd name="connsiteX2" fmla="*/ 394043 w 394043"/>
              <a:gd name="connsiteY2" fmla="*/ 382471 h 384642"/>
              <a:gd name="connsiteX3" fmla="*/ 464 w 394043"/>
              <a:gd name="connsiteY3" fmla="*/ 384642 h 384642"/>
              <a:gd name="connsiteX4" fmla="*/ 920 w 394043"/>
              <a:gd name="connsiteY4" fmla="*/ 0 h 384642"/>
              <a:gd name="connsiteX0" fmla="*/ 920 w 394043"/>
              <a:gd name="connsiteY0" fmla="*/ 0 h 382471"/>
              <a:gd name="connsiteX1" fmla="*/ 193555 w 394043"/>
              <a:gd name="connsiteY1" fmla="*/ 1135 h 382471"/>
              <a:gd name="connsiteX2" fmla="*/ 394043 w 394043"/>
              <a:gd name="connsiteY2" fmla="*/ 382471 h 382471"/>
              <a:gd name="connsiteX3" fmla="*/ 464 w 394043"/>
              <a:gd name="connsiteY3" fmla="*/ 380999 h 382471"/>
              <a:gd name="connsiteX4" fmla="*/ 920 w 394043"/>
              <a:gd name="connsiteY4" fmla="*/ 0 h 382471"/>
              <a:gd name="connsiteX0" fmla="*/ 0 w 393123"/>
              <a:gd name="connsiteY0" fmla="*/ 0 h 382820"/>
              <a:gd name="connsiteX1" fmla="*/ 192635 w 393123"/>
              <a:gd name="connsiteY1" fmla="*/ 1135 h 382820"/>
              <a:gd name="connsiteX2" fmla="*/ 393123 w 393123"/>
              <a:gd name="connsiteY2" fmla="*/ 382471 h 382820"/>
              <a:gd name="connsiteX3" fmla="*/ 1365 w 393123"/>
              <a:gd name="connsiteY3" fmla="*/ 382820 h 382820"/>
              <a:gd name="connsiteX4" fmla="*/ 0 w 393123"/>
              <a:gd name="connsiteY4" fmla="*/ 0 h 382820"/>
              <a:gd name="connsiteX0" fmla="*/ 5761 w 391965"/>
              <a:gd name="connsiteY0" fmla="*/ 9589 h 381685"/>
              <a:gd name="connsiteX1" fmla="*/ 191477 w 391965"/>
              <a:gd name="connsiteY1" fmla="*/ 0 h 381685"/>
              <a:gd name="connsiteX2" fmla="*/ 391965 w 391965"/>
              <a:gd name="connsiteY2" fmla="*/ 381336 h 381685"/>
              <a:gd name="connsiteX3" fmla="*/ 207 w 391965"/>
              <a:gd name="connsiteY3" fmla="*/ 381685 h 381685"/>
              <a:gd name="connsiteX4" fmla="*/ 5761 w 391965"/>
              <a:gd name="connsiteY4" fmla="*/ 9589 h 381685"/>
              <a:gd name="connsiteX0" fmla="*/ 2099 w 392109"/>
              <a:gd name="connsiteY0" fmla="*/ 248 h 381685"/>
              <a:gd name="connsiteX1" fmla="*/ 191621 w 392109"/>
              <a:gd name="connsiteY1" fmla="*/ 0 h 381685"/>
              <a:gd name="connsiteX2" fmla="*/ 392109 w 392109"/>
              <a:gd name="connsiteY2" fmla="*/ 381336 h 381685"/>
              <a:gd name="connsiteX3" fmla="*/ 351 w 392109"/>
              <a:gd name="connsiteY3" fmla="*/ 381685 h 381685"/>
              <a:gd name="connsiteX4" fmla="*/ 2099 w 392109"/>
              <a:gd name="connsiteY4" fmla="*/ 248 h 381685"/>
              <a:gd name="connsiteX0" fmla="*/ 0 w 390010"/>
              <a:gd name="connsiteY0" fmla="*/ 248 h 381336"/>
              <a:gd name="connsiteX1" fmla="*/ 189522 w 390010"/>
              <a:gd name="connsiteY1" fmla="*/ 0 h 381336"/>
              <a:gd name="connsiteX2" fmla="*/ 390010 w 390010"/>
              <a:gd name="connsiteY2" fmla="*/ 381336 h 381336"/>
              <a:gd name="connsiteX3" fmla="*/ 26967 w 390010"/>
              <a:gd name="connsiteY3" fmla="*/ 356777 h 381336"/>
              <a:gd name="connsiteX4" fmla="*/ 0 w 390010"/>
              <a:gd name="connsiteY4" fmla="*/ 248 h 381336"/>
              <a:gd name="connsiteX0" fmla="*/ 250 w 390260"/>
              <a:gd name="connsiteY0" fmla="*/ 248 h 382031"/>
              <a:gd name="connsiteX1" fmla="*/ 189772 w 390260"/>
              <a:gd name="connsiteY1" fmla="*/ 0 h 382031"/>
              <a:gd name="connsiteX2" fmla="*/ 390260 w 390260"/>
              <a:gd name="connsiteY2" fmla="*/ 381336 h 382031"/>
              <a:gd name="connsiteX3" fmla="*/ 577 w 390260"/>
              <a:gd name="connsiteY3" fmla="*/ 382031 h 382031"/>
              <a:gd name="connsiteX4" fmla="*/ 250 w 390260"/>
              <a:gd name="connsiteY4" fmla="*/ 248 h 382031"/>
              <a:gd name="connsiteX0" fmla="*/ 839 w 390849"/>
              <a:gd name="connsiteY0" fmla="*/ 248 h 382031"/>
              <a:gd name="connsiteX1" fmla="*/ 190361 w 390849"/>
              <a:gd name="connsiteY1" fmla="*/ 0 h 382031"/>
              <a:gd name="connsiteX2" fmla="*/ 390849 w 390849"/>
              <a:gd name="connsiteY2" fmla="*/ 381336 h 382031"/>
              <a:gd name="connsiteX3" fmla="*/ 474 w 390849"/>
              <a:gd name="connsiteY3" fmla="*/ 382031 h 382031"/>
              <a:gd name="connsiteX4" fmla="*/ 839 w 390849"/>
              <a:gd name="connsiteY4" fmla="*/ 248 h 382031"/>
              <a:gd name="connsiteX0" fmla="*/ 839 w 390503"/>
              <a:gd name="connsiteY0" fmla="*/ 248 h 382374"/>
              <a:gd name="connsiteX1" fmla="*/ 190361 w 390503"/>
              <a:gd name="connsiteY1" fmla="*/ 0 h 382374"/>
              <a:gd name="connsiteX2" fmla="*/ 390503 w 390503"/>
              <a:gd name="connsiteY2" fmla="*/ 382374 h 382374"/>
              <a:gd name="connsiteX3" fmla="*/ 474 w 390503"/>
              <a:gd name="connsiteY3" fmla="*/ 382031 h 382374"/>
              <a:gd name="connsiteX4" fmla="*/ 839 w 390503"/>
              <a:gd name="connsiteY4" fmla="*/ 248 h 382374"/>
              <a:gd name="connsiteX0" fmla="*/ 0 w 390702"/>
              <a:gd name="connsiteY0" fmla="*/ 0 h 382472"/>
              <a:gd name="connsiteX1" fmla="*/ 190560 w 390702"/>
              <a:gd name="connsiteY1" fmla="*/ 98 h 382472"/>
              <a:gd name="connsiteX2" fmla="*/ 390702 w 390702"/>
              <a:gd name="connsiteY2" fmla="*/ 382472 h 382472"/>
              <a:gd name="connsiteX3" fmla="*/ 673 w 390702"/>
              <a:gd name="connsiteY3" fmla="*/ 382129 h 382472"/>
              <a:gd name="connsiteX4" fmla="*/ 0 w 390702"/>
              <a:gd name="connsiteY4" fmla="*/ 0 h 38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702" h="382472">
                <a:moveTo>
                  <a:pt x="0" y="0"/>
                </a:moveTo>
                <a:lnTo>
                  <a:pt x="190560" y="98"/>
                </a:lnTo>
                <a:lnTo>
                  <a:pt x="390702" y="382472"/>
                </a:lnTo>
                <a:lnTo>
                  <a:pt x="673" y="382129"/>
                </a:lnTo>
                <a:cubicBezTo>
                  <a:pt x="-921" y="190263"/>
                  <a:pt x="1062" y="127911"/>
                  <a:pt x="0" y="0"/>
                </a:cubicBezTo>
                <a:close/>
              </a:path>
            </a:pathLst>
          </a:custGeom>
          <a:solidFill>
            <a:srgbClr val="514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1468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404256" y="2936911"/>
            <a:ext cx="3886200" cy="1143000"/>
          </a:xfrm>
          <a:prstGeom prst="rect">
            <a:avLst/>
          </a:prstGeom>
        </p:spPr>
        <p:txBody>
          <a:bodyPr rIns="0" bIns="0" anchor="b" anchorCtr="0"/>
          <a:lstStyle>
            <a:lvl1pPr>
              <a:lnSpc>
                <a:spcPct val="90000"/>
              </a:lnSpc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404256" y="4134995"/>
            <a:ext cx="4386944" cy="9355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Secondary Text Goes here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633" y="911860"/>
            <a:ext cx="2488753" cy="46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0327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6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9DD536FC-953F-514B-8633-E5BC998677D8}"/>
              </a:ext>
            </a:extLst>
          </p:cNvPr>
          <p:cNvSpPr/>
          <p:nvPr userDrawn="1"/>
        </p:nvSpPr>
        <p:spPr>
          <a:xfrm>
            <a:off x="-15915" y="-7892"/>
            <a:ext cx="7030689" cy="6882601"/>
          </a:xfrm>
          <a:custGeom>
            <a:avLst/>
            <a:gdLst>
              <a:gd name="connsiteX0" fmla="*/ 0 w 990600"/>
              <a:gd name="connsiteY0" fmla="*/ 0 h 381000"/>
              <a:gd name="connsiteX1" fmla="*/ 990600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31308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800099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94257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8946"/>
              <a:gd name="connsiteY0" fmla="*/ 0 h 381000"/>
              <a:gd name="connsiteX1" fmla="*/ 794257 w 998946"/>
              <a:gd name="connsiteY1" fmla="*/ 0 h 381000"/>
              <a:gd name="connsiteX2" fmla="*/ 998946 w 998946"/>
              <a:gd name="connsiteY2" fmla="*/ 381000 h 381000"/>
              <a:gd name="connsiteX3" fmla="*/ 0 w 998946"/>
              <a:gd name="connsiteY3" fmla="*/ 381000 h 381000"/>
              <a:gd name="connsiteX4" fmla="*/ 0 w 998946"/>
              <a:gd name="connsiteY4" fmla="*/ 0 h 381000"/>
              <a:gd name="connsiteX0" fmla="*/ 0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0 w 1001466"/>
              <a:gd name="connsiteY4" fmla="*/ 0 h 381000"/>
              <a:gd name="connsiteX0" fmla="*/ 411575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411575 w 1001466"/>
              <a:gd name="connsiteY4" fmla="*/ 0 h 381000"/>
              <a:gd name="connsiteX0" fmla="*/ 0 w 589891"/>
              <a:gd name="connsiteY0" fmla="*/ 0 h 381000"/>
              <a:gd name="connsiteX1" fmla="*/ 382682 w 589891"/>
              <a:gd name="connsiteY1" fmla="*/ 0 h 381000"/>
              <a:gd name="connsiteX2" fmla="*/ 589891 w 589891"/>
              <a:gd name="connsiteY2" fmla="*/ 381000 h 381000"/>
              <a:gd name="connsiteX3" fmla="*/ 980 w 589891"/>
              <a:gd name="connsiteY3" fmla="*/ 379040 h 381000"/>
              <a:gd name="connsiteX4" fmla="*/ 0 w 589891"/>
              <a:gd name="connsiteY4" fmla="*/ 0 h 381000"/>
              <a:gd name="connsiteX0" fmla="*/ 1023 w 590914"/>
              <a:gd name="connsiteY0" fmla="*/ 0 h 381000"/>
              <a:gd name="connsiteX1" fmla="*/ 383705 w 590914"/>
              <a:gd name="connsiteY1" fmla="*/ 0 h 381000"/>
              <a:gd name="connsiteX2" fmla="*/ 590914 w 590914"/>
              <a:gd name="connsiteY2" fmla="*/ 381000 h 381000"/>
              <a:gd name="connsiteX3" fmla="*/ 43 w 590914"/>
              <a:gd name="connsiteY3" fmla="*/ 380020 h 381000"/>
              <a:gd name="connsiteX4" fmla="*/ 1023 w 590914"/>
              <a:gd name="connsiteY4" fmla="*/ 0 h 381000"/>
              <a:gd name="connsiteX0" fmla="*/ 294963 w 590872"/>
              <a:gd name="connsiteY0" fmla="*/ 980 h 381000"/>
              <a:gd name="connsiteX1" fmla="*/ 383663 w 590872"/>
              <a:gd name="connsiteY1" fmla="*/ 0 h 381000"/>
              <a:gd name="connsiteX2" fmla="*/ 590872 w 590872"/>
              <a:gd name="connsiteY2" fmla="*/ 381000 h 381000"/>
              <a:gd name="connsiteX3" fmla="*/ 1 w 590872"/>
              <a:gd name="connsiteY3" fmla="*/ 380020 h 381000"/>
              <a:gd name="connsiteX4" fmla="*/ 294963 w 590872"/>
              <a:gd name="connsiteY4" fmla="*/ 980 h 381000"/>
              <a:gd name="connsiteX0" fmla="*/ 0 w 295909"/>
              <a:gd name="connsiteY0" fmla="*/ 980 h 381000"/>
              <a:gd name="connsiteX1" fmla="*/ 88700 w 295909"/>
              <a:gd name="connsiteY1" fmla="*/ 0 h 381000"/>
              <a:gd name="connsiteX2" fmla="*/ 295909 w 295909"/>
              <a:gd name="connsiteY2" fmla="*/ 381000 h 381000"/>
              <a:gd name="connsiteX3" fmla="*/ 980 w 295909"/>
              <a:gd name="connsiteY3" fmla="*/ 380020 h 381000"/>
              <a:gd name="connsiteX4" fmla="*/ 0 w 295909"/>
              <a:gd name="connsiteY4" fmla="*/ 980 h 381000"/>
              <a:gd name="connsiteX0" fmla="*/ 51939 w 294931"/>
              <a:gd name="connsiteY0" fmla="*/ 0 h 381000"/>
              <a:gd name="connsiteX1" fmla="*/ 87722 w 294931"/>
              <a:gd name="connsiteY1" fmla="*/ 0 h 381000"/>
              <a:gd name="connsiteX2" fmla="*/ 294931 w 294931"/>
              <a:gd name="connsiteY2" fmla="*/ 381000 h 381000"/>
              <a:gd name="connsiteX3" fmla="*/ 2 w 294931"/>
              <a:gd name="connsiteY3" fmla="*/ 380020 h 381000"/>
              <a:gd name="connsiteX4" fmla="*/ 51939 w 294931"/>
              <a:gd name="connsiteY4" fmla="*/ 0 h 381000"/>
              <a:gd name="connsiteX0" fmla="*/ 1024 w 244016"/>
              <a:gd name="connsiteY0" fmla="*/ 0 h 381980"/>
              <a:gd name="connsiteX1" fmla="*/ 36807 w 244016"/>
              <a:gd name="connsiteY1" fmla="*/ 0 h 381980"/>
              <a:gd name="connsiteX2" fmla="*/ 244016 w 244016"/>
              <a:gd name="connsiteY2" fmla="*/ 381000 h 381980"/>
              <a:gd name="connsiteX3" fmla="*/ 44 w 244016"/>
              <a:gd name="connsiteY3" fmla="*/ 381980 h 381980"/>
              <a:gd name="connsiteX4" fmla="*/ 1024 w 244016"/>
              <a:gd name="connsiteY4" fmla="*/ 0 h 381980"/>
              <a:gd name="connsiteX0" fmla="*/ 94 w 244066"/>
              <a:gd name="connsiteY0" fmla="*/ 980 h 381980"/>
              <a:gd name="connsiteX1" fmla="*/ 36857 w 244066"/>
              <a:gd name="connsiteY1" fmla="*/ 0 h 381980"/>
              <a:gd name="connsiteX2" fmla="*/ 244066 w 244066"/>
              <a:gd name="connsiteY2" fmla="*/ 381000 h 381980"/>
              <a:gd name="connsiteX3" fmla="*/ 94 w 244066"/>
              <a:gd name="connsiteY3" fmla="*/ 381980 h 381980"/>
              <a:gd name="connsiteX4" fmla="*/ 94 w 244066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3276"/>
              <a:gd name="connsiteX1" fmla="*/ 36763 w 243972"/>
              <a:gd name="connsiteY1" fmla="*/ 105 h 383276"/>
              <a:gd name="connsiteX2" fmla="*/ 243972 w 243972"/>
              <a:gd name="connsiteY2" fmla="*/ 383276 h 383276"/>
              <a:gd name="connsiteX3" fmla="*/ 0 w 243972"/>
              <a:gd name="connsiteY3" fmla="*/ 382085 h 383276"/>
              <a:gd name="connsiteX4" fmla="*/ 0 w 243972"/>
              <a:gd name="connsiteY4" fmla="*/ 0 h 383276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1105"/>
              <a:gd name="connsiteX1" fmla="*/ 36763 w 243972"/>
              <a:gd name="connsiteY1" fmla="*/ 105 h 381105"/>
              <a:gd name="connsiteX2" fmla="*/ 243972 w 243972"/>
              <a:gd name="connsiteY2" fmla="*/ 381105 h 381105"/>
              <a:gd name="connsiteX3" fmla="*/ 0 w 243972"/>
              <a:gd name="connsiteY3" fmla="*/ 381000 h 381105"/>
              <a:gd name="connsiteX4" fmla="*/ 0 w 243972"/>
              <a:gd name="connsiteY4" fmla="*/ 0 h 381105"/>
              <a:gd name="connsiteX0" fmla="*/ 0 w 241956"/>
              <a:gd name="connsiteY0" fmla="*/ 0 h 381105"/>
              <a:gd name="connsiteX1" fmla="*/ 36763 w 241956"/>
              <a:gd name="connsiteY1" fmla="*/ 105 h 381105"/>
              <a:gd name="connsiteX2" fmla="*/ 241956 w 241956"/>
              <a:gd name="connsiteY2" fmla="*/ 381105 h 381105"/>
              <a:gd name="connsiteX3" fmla="*/ 0 w 241956"/>
              <a:gd name="connsiteY3" fmla="*/ 381000 h 381105"/>
              <a:gd name="connsiteX4" fmla="*/ 0 w 241956"/>
              <a:gd name="connsiteY4" fmla="*/ 0 h 381105"/>
              <a:gd name="connsiteX0" fmla="*/ 0 w 241956"/>
              <a:gd name="connsiteY0" fmla="*/ 231 h 381336"/>
              <a:gd name="connsiteX1" fmla="*/ 37099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241956"/>
              <a:gd name="connsiteY0" fmla="*/ 231 h 381336"/>
              <a:gd name="connsiteX1" fmla="*/ 41468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394489"/>
              <a:gd name="connsiteY0" fmla="*/ 0 h 382016"/>
              <a:gd name="connsiteX1" fmla="*/ 194001 w 394489"/>
              <a:gd name="connsiteY1" fmla="*/ 680 h 382016"/>
              <a:gd name="connsiteX2" fmla="*/ 394489 w 394489"/>
              <a:gd name="connsiteY2" fmla="*/ 382016 h 382016"/>
              <a:gd name="connsiteX3" fmla="*/ 152533 w 394489"/>
              <a:gd name="connsiteY3" fmla="*/ 381911 h 382016"/>
              <a:gd name="connsiteX4" fmla="*/ 0 w 394489"/>
              <a:gd name="connsiteY4" fmla="*/ 0 h 382016"/>
              <a:gd name="connsiteX0" fmla="*/ 0 w 394489"/>
              <a:gd name="connsiteY0" fmla="*/ 0 h 382016"/>
              <a:gd name="connsiteX1" fmla="*/ 194001 w 394489"/>
              <a:gd name="connsiteY1" fmla="*/ 680 h 382016"/>
              <a:gd name="connsiteX2" fmla="*/ 394489 w 394489"/>
              <a:gd name="connsiteY2" fmla="*/ 382016 h 382016"/>
              <a:gd name="connsiteX3" fmla="*/ 152533 w 394489"/>
              <a:gd name="connsiteY3" fmla="*/ 381911 h 382016"/>
              <a:gd name="connsiteX4" fmla="*/ 0 w 394489"/>
              <a:gd name="connsiteY4" fmla="*/ 0 h 382016"/>
              <a:gd name="connsiteX0" fmla="*/ 0 w 394489"/>
              <a:gd name="connsiteY0" fmla="*/ 0 h 383732"/>
              <a:gd name="connsiteX1" fmla="*/ 194001 w 394489"/>
              <a:gd name="connsiteY1" fmla="*/ 680 h 383732"/>
              <a:gd name="connsiteX2" fmla="*/ 394489 w 394489"/>
              <a:gd name="connsiteY2" fmla="*/ 382016 h 383732"/>
              <a:gd name="connsiteX3" fmla="*/ 3187 w 394489"/>
              <a:gd name="connsiteY3" fmla="*/ 383732 h 383732"/>
              <a:gd name="connsiteX4" fmla="*/ 0 w 394489"/>
              <a:gd name="connsiteY4" fmla="*/ 0 h 383732"/>
              <a:gd name="connsiteX0" fmla="*/ 0 w 394489"/>
              <a:gd name="connsiteY0" fmla="*/ 0 h 383732"/>
              <a:gd name="connsiteX1" fmla="*/ 194001 w 394489"/>
              <a:gd name="connsiteY1" fmla="*/ 680 h 383732"/>
              <a:gd name="connsiteX2" fmla="*/ 394489 w 394489"/>
              <a:gd name="connsiteY2" fmla="*/ 382016 h 383732"/>
              <a:gd name="connsiteX3" fmla="*/ 3187 w 394489"/>
              <a:gd name="connsiteY3" fmla="*/ 383732 h 383732"/>
              <a:gd name="connsiteX4" fmla="*/ 0 w 394489"/>
              <a:gd name="connsiteY4" fmla="*/ 0 h 383732"/>
              <a:gd name="connsiteX0" fmla="*/ 0 w 394489"/>
              <a:gd name="connsiteY0" fmla="*/ 0 h 384187"/>
              <a:gd name="connsiteX1" fmla="*/ 194001 w 394489"/>
              <a:gd name="connsiteY1" fmla="*/ 680 h 384187"/>
              <a:gd name="connsiteX2" fmla="*/ 394489 w 394489"/>
              <a:gd name="connsiteY2" fmla="*/ 382016 h 384187"/>
              <a:gd name="connsiteX3" fmla="*/ 910 w 394489"/>
              <a:gd name="connsiteY3" fmla="*/ 384187 h 384187"/>
              <a:gd name="connsiteX4" fmla="*/ 0 w 394489"/>
              <a:gd name="connsiteY4" fmla="*/ 0 h 384187"/>
              <a:gd name="connsiteX0" fmla="*/ 920 w 394043"/>
              <a:gd name="connsiteY0" fmla="*/ 0 h 384642"/>
              <a:gd name="connsiteX1" fmla="*/ 193555 w 394043"/>
              <a:gd name="connsiteY1" fmla="*/ 1135 h 384642"/>
              <a:gd name="connsiteX2" fmla="*/ 394043 w 394043"/>
              <a:gd name="connsiteY2" fmla="*/ 382471 h 384642"/>
              <a:gd name="connsiteX3" fmla="*/ 464 w 394043"/>
              <a:gd name="connsiteY3" fmla="*/ 384642 h 384642"/>
              <a:gd name="connsiteX4" fmla="*/ 920 w 394043"/>
              <a:gd name="connsiteY4" fmla="*/ 0 h 384642"/>
              <a:gd name="connsiteX0" fmla="*/ 920 w 394043"/>
              <a:gd name="connsiteY0" fmla="*/ 0 h 382471"/>
              <a:gd name="connsiteX1" fmla="*/ 193555 w 394043"/>
              <a:gd name="connsiteY1" fmla="*/ 1135 h 382471"/>
              <a:gd name="connsiteX2" fmla="*/ 394043 w 394043"/>
              <a:gd name="connsiteY2" fmla="*/ 382471 h 382471"/>
              <a:gd name="connsiteX3" fmla="*/ 464 w 394043"/>
              <a:gd name="connsiteY3" fmla="*/ 380999 h 382471"/>
              <a:gd name="connsiteX4" fmla="*/ 920 w 394043"/>
              <a:gd name="connsiteY4" fmla="*/ 0 h 382471"/>
              <a:gd name="connsiteX0" fmla="*/ 0 w 393123"/>
              <a:gd name="connsiteY0" fmla="*/ 0 h 382820"/>
              <a:gd name="connsiteX1" fmla="*/ 192635 w 393123"/>
              <a:gd name="connsiteY1" fmla="*/ 1135 h 382820"/>
              <a:gd name="connsiteX2" fmla="*/ 393123 w 393123"/>
              <a:gd name="connsiteY2" fmla="*/ 382471 h 382820"/>
              <a:gd name="connsiteX3" fmla="*/ 1365 w 393123"/>
              <a:gd name="connsiteY3" fmla="*/ 382820 h 382820"/>
              <a:gd name="connsiteX4" fmla="*/ 0 w 393123"/>
              <a:gd name="connsiteY4" fmla="*/ 0 h 382820"/>
              <a:gd name="connsiteX0" fmla="*/ 5761 w 391965"/>
              <a:gd name="connsiteY0" fmla="*/ 9589 h 381685"/>
              <a:gd name="connsiteX1" fmla="*/ 191477 w 391965"/>
              <a:gd name="connsiteY1" fmla="*/ 0 h 381685"/>
              <a:gd name="connsiteX2" fmla="*/ 391965 w 391965"/>
              <a:gd name="connsiteY2" fmla="*/ 381336 h 381685"/>
              <a:gd name="connsiteX3" fmla="*/ 207 w 391965"/>
              <a:gd name="connsiteY3" fmla="*/ 381685 h 381685"/>
              <a:gd name="connsiteX4" fmla="*/ 5761 w 391965"/>
              <a:gd name="connsiteY4" fmla="*/ 9589 h 381685"/>
              <a:gd name="connsiteX0" fmla="*/ 2099 w 392109"/>
              <a:gd name="connsiteY0" fmla="*/ 248 h 381685"/>
              <a:gd name="connsiteX1" fmla="*/ 191621 w 392109"/>
              <a:gd name="connsiteY1" fmla="*/ 0 h 381685"/>
              <a:gd name="connsiteX2" fmla="*/ 392109 w 392109"/>
              <a:gd name="connsiteY2" fmla="*/ 381336 h 381685"/>
              <a:gd name="connsiteX3" fmla="*/ 351 w 392109"/>
              <a:gd name="connsiteY3" fmla="*/ 381685 h 381685"/>
              <a:gd name="connsiteX4" fmla="*/ 2099 w 392109"/>
              <a:gd name="connsiteY4" fmla="*/ 248 h 381685"/>
              <a:gd name="connsiteX0" fmla="*/ 0 w 390010"/>
              <a:gd name="connsiteY0" fmla="*/ 248 h 381336"/>
              <a:gd name="connsiteX1" fmla="*/ 189522 w 390010"/>
              <a:gd name="connsiteY1" fmla="*/ 0 h 381336"/>
              <a:gd name="connsiteX2" fmla="*/ 390010 w 390010"/>
              <a:gd name="connsiteY2" fmla="*/ 381336 h 381336"/>
              <a:gd name="connsiteX3" fmla="*/ 26967 w 390010"/>
              <a:gd name="connsiteY3" fmla="*/ 356777 h 381336"/>
              <a:gd name="connsiteX4" fmla="*/ 0 w 390010"/>
              <a:gd name="connsiteY4" fmla="*/ 248 h 381336"/>
              <a:gd name="connsiteX0" fmla="*/ 250 w 390260"/>
              <a:gd name="connsiteY0" fmla="*/ 248 h 382031"/>
              <a:gd name="connsiteX1" fmla="*/ 189772 w 390260"/>
              <a:gd name="connsiteY1" fmla="*/ 0 h 382031"/>
              <a:gd name="connsiteX2" fmla="*/ 390260 w 390260"/>
              <a:gd name="connsiteY2" fmla="*/ 381336 h 382031"/>
              <a:gd name="connsiteX3" fmla="*/ 577 w 390260"/>
              <a:gd name="connsiteY3" fmla="*/ 382031 h 382031"/>
              <a:gd name="connsiteX4" fmla="*/ 250 w 390260"/>
              <a:gd name="connsiteY4" fmla="*/ 248 h 382031"/>
              <a:gd name="connsiteX0" fmla="*/ 839 w 390849"/>
              <a:gd name="connsiteY0" fmla="*/ 248 h 382031"/>
              <a:gd name="connsiteX1" fmla="*/ 190361 w 390849"/>
              <a:gd name="connsiteY1" fmla="*/ 0 h 382031"/>
              <a:gd name="connsiteX2" fmla="*/ 390849 w 390849"/>
              <a:gd name="connsiteY2" fmla="*/ 381336 h 382031"/>
              <a:gd name="connsiteX3" fmla="*/ 474 w 390849"/>
              <a:gd name="connsiteY3" fmla="*/ 382031 h 382031"/>
              <a:gd name="connsiteX4" fmla="*/ 839 w 390849"/>
              <a:gd name="connsiteY4" fmla="*/ 248 h 382031"/>
              <a:gd name="connsiteX0" fmla="*/ 839 w 390503"/>
              <a:gd name="connsiteY0" fmla="*/ 248 h 382374"/>
              <a:gd name="connsiteX1" fmla="*/ 190361 w 390503"/>
              <a:gd name="connsiteY1" fmla="*/ 0 h 382374"/>
              <a:gd name="connsiteX2" fmla="*/ 390503 w 390503"/>
              <a:gd name="connsiteY2" fmla="*/ 382374 h 382374"/>
              <a:gd name="connsiteX3" fmla="*/ 474 w 390503"/>
              <a:gd name="connsiteY3" fmla="*/ 382031 h 382374"/>
              <a:gd name="connsiteX4" fmla="*/ 839 w 390503"/>
              <a:gd name="connsiteY4" fmla="*/ 248 h 382374"/>
              <a:gd name="connsiteX0" fmla="*/ 0 w 390702"/>
              <a:gd name="connsiteY0" fmla="*/ 0 h 382472"/>
              <a:gd name="connsiteX1" fmla="*/ 190560 w 390702"/>
              <a:gd name="connsiteY1" fmla="*/ 98 h 382472"/>
              <a:gd name="connsiteX2" fmla="*/ 390702 w 390702"/>
              <a:gd name="connsiteY2" fmla="*/ 382472 h 382472"/>
              <a:gd name="connsiteX3" fmla="*/ 673 w 390702"/>
              <a:gd name="connsiteY3" fmla="*/ 382129 h 382472"/>
              <a:gd name="connsiteX4" fmla="*/ 0 w 390702"/>
              <a:gd name="connsiteY4" fmla="*/ 0 h 38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702" h="382472">
                <a:moveTo>
                  <a:pt x="0" y="0"/>
                </a:moveTo>
                <a:lnTo>
                  <a:pt x="190560" y="98"/>
                </a:lnTo>
                <a:lnTo>
                  <a:pt x="390702" y="382472"/>
                </a:lnTo>
                <a:lnTo>
                  <a:pt x="673" y="382129"/>
                </a:lnTo>
                <a:cubicBezTo>
                  <a:pt x="-921" y="190263"/>
                  <a:pt x="1062" y="127911"/>
                  <a:pt x="0" y="0"/>
                </a:cubicBezTo>
                <a:close/>
              </a:path>
            </a:pathLst>
          </a:custGeom>
          <a:solidFill>
            <a:srgbClr val="514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1468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404256" y="2936911"/>
            <a:ext cx="3886200" cy="1143000"/>
          </a:xfrm>
          <a:prstGeom prst="rect">
            <a:avLst/>
          </a:prstGeom>
        </p:spPr>
        <p:txBody>
          <a:bodyPr rIns="0" bIns="0" anchor="b" anchorCtr="0"/>
          <a:lstStyle>
            <a:lvl1pPr>
              <a:lnSpc>
                <a:spcPct val="90000"/>
              </a:lnSpc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404256" y="4134995"/>
            <a:ext cx="4386944" cy="9355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Secondary Text Goes here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633" y="911860"/>
            <a:ext cx="2488753" cy="4642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AC463A1-D4B7-7040-9EE4-176B896A6466}"/>
              </a:ext>
            </a:extLst>
          </p:cNvPr>
          <p:cNvSpPr txBox="1"/>
          <p:nvPr userDrawn="1"/>
        </p:nvSpPr>
        <p:spPr>
          <a:xfrm>
            <a:off x="8627165" y="4244009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50" b="0" i="0" u="none" strike="noStrike" kern="1200" cap="none" spc="-50" normalizeH="0" baseline="0" noProof="0" dirty="0">
              <a:ln>
                <a:noFill/>
              </a:ln>
              <a:solidFill>
                <a:srgbClr val="54585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E53974-D521-BC49-9AEF-77D8853B3FAD}"/>
              </a:ext>
            </a:extLst>
          </p:cNvPr>
          <p:cNvSpPr txBox="1"/>
          <p:nvPr userDrawn="1"/>
        </p:nvSpPr>
        <p:spPr>
          <a:xfrm>
            <a:off x="9531626" y="43135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50" b="0" i="0" u="none" strike="noStrike" kern="1200" cap="none" spc="-50" normalizeH="0" baseline="0" noProof="0" dirty="0">
              <a:ln>
                <a:noFill/>
              </a:ln>
              <a:solidFill>
                <a:srgbClr val="54585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92594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04CA6C5-8403-1641-B6BE-B60349CD90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8833" y="0"/>
            <a:ext cx="7645167" cy="6858000"/>
          </a:xfrm>
          <a:prstGeom prst="rect">
            <a:avLst/>
          </a:prstGeom>
        </p:spPr>
      </p:pic>
      <p:sp>
        <p:nvSpPr>
          <p:cNvPr id="11" name="Rectangle 6">
            <a:extLst>
              <a:ext uri="{FF2B5EF4-FFF2-40B4-BE49-F238E27FC236}">
                <a16:creationId xmlns:a16="http://schemas.microsoft.com/office/drawing/2014/main" id="{8AA6DDD5-E2EE-3E4E-8549-793461D40CEB}"/>
              </a:ext>
            </a:extLst>
          </p:cNvPr>
          <p:cNvSpPr/>
          <p:nvPr userDrawn="1"/>
        </p:nvSpPr>
        <p:spPr>
          <a:xfrm>
            <a:off x="-15915" y="-7892"/>
            <a:ext cx="7030689" cy="6882601"/>
          </a:xfrm>
          <a:custGeom>
            <a:avLst/>
            <a:gdLst>
              <a:gd name="connsiteX0" fmla="*/ 0 w 990600"/>
              <a:gd name="connsiteY0" fmla="*/ 0 h 381000"/>
              <a:gd name="connsiteX1" fmla="*/ 990600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31308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800099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94257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8946"/>
              <a:gd name="connsiteY0" fmla="*/ 0 h 381000"/>
              <a:gd name="connsiteX1" fmla="*/ 794257 w 998946"/>
              <a:gd name="connsiteY1" fmla="*/ 0 h 381000"/>
              <a:gd name="connsiteX2" fmla="*/ 998946 w 998946"/>
              <a:gd name="connsiteY2" fmla="*/ 381000 h 381000"/>
              <a:gd name="connsiteX3" fmla="*/ 0 w 998946"/>
              <a:gd name="connsiteY3" fmla="*/ 381000 h 381000"/>
              <a:gd name="connsiteX4" fmla="*/ 0 w 998946"/>
              <a:gd name="connsiteY4" fmla="*/ 0 h 381000"/>
              <a:gd name="connsiteX0" fmla="*/ 0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0 w 1001466"/>
              <a:gd name="connsiteY4" fmla="*/ 0 h 381000"/>
              <a:gd name="connsiteX0" fmla="*/ 411575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411575 w 1001466"/>
              <a:gd name="connsiteY4" fmla="*/ 0 h 381000"/>
              <a:gd name="connsiteX0" fmla="*/ 0 w 589891"/>
              <a:gd name="connsiteY0" fmla="*/ 0 h 381000"/>
              <a:gd name="connsiteX1" fmla="*/ 382682 w 589891"/>
              <a:gd name="connsiteY1" fmla="*/ 0 h 381000"/>
              <a:gd name="connsiteX2" fmla="*/ 589891 w 589891"/>
              <a:gd name="connsiteY2" fmla="*/ 381000 h 381000"/>
              <a:gd name="connsiteX3" fmla="*/ 980 w 589891"/>
              <a:gd name="connsiteY3" fmla="*/ 379040 h 381000"/>
              <a:gd name="connsiteX4" fmla="*/ 0 w 589891"/>
              <a:gd name="connsiteY4" fmla="*/ 0 h 381000"/>
              <a:gd name="connsiteX0" fmla="*/ 1023 w 590914"/>
              <a:gd name="connsiteY0" fmla="*/ 0 h 381000"/>
              <a:gd name="connsiteX1" fmla="*/ 383705 w 590914"/>
              <a:gd name="connsiteY1" fmla="*/ 0 h 381000"/>
              <a:gd name="connsiteX2" fmla="*/ 590914 w 590914"/>
              <a:gd name="connsiteY2" fmla="*/ 381000 h 381000"/>
              <a:gd name="connsiteX3" fmla="*/ 43 w 590914"/>
              <a:gd name="connsiteY3" fmla="*/ 380020 h 381000"/>
              <a:gd name="connsiteX4" fmla="*/ 1023 w 590914"/>
              <a:gd name="connsiteY4" fmla="*/ 0 h 381000"/>
              <a:gd name="connsiteX0" fmla="*/ 294963 w 590872"/>
              <a:gd name="connsiteY0" fmla="*/ 980 h 381000"/>
              <a:gd name="connsiteX1" fmla="*/ 383663 w 590872"/>
              <a:gd name="connsiteY1" fmla="*/ 0 h 381000"/>
              <a:gd name="connsiteX2" fmla="*/ 590872 w 590872"/>
              <a:gd name="connsiteY2" fmla="*/ 381000 h 381000"/>
              <a:gd name="connsiteX3" fmla="*/ 1 w 590872"/>
              <a:gd name="connsiteY3" fmla="*/ 380020 h 381000"/>
              <a:gd name="connsiteX4" fmla="*/ 294963 w 590872"/>
              <a:gd name="connsiteY4" fmla="*/ 980 h 381000"/>
              <a:gd name="connsiteX0" fmla="*/ 0 w 295909"/>
              <a:gd name="connsiteY0" fmla="*/ 980 h 381000"/>
              <a:gd name="connsiteX1" fmla="*/ 88700 w 295909"/>
              <a:gd name="connsiteY1" fmla="*/ 0 h 381000"/>
              <a:gd name="connsiteX2" fmla="*/ 295909 w 295909"/>
              <a:gd name="connsiteY2" fmla="*/ 381000 h 381000"/>
              <a:gd name="connsiteX3" fmla="*/ 980 w 295909"/>
              <a:gd name="connsiteY3" fmla="*/ 380020 h 381000"/>
              <a:gd name="connsiteX4" fmla="*/ 0 w 295909"/>
              <a:gd name="connsiteY4" fmla="*/ 980 h 381000"/>
              <a:gd name="connsiteX0" fmla="*/ 51939 w 294931"/>
              <a:gd name="connsiteY0" fmla="*/ 0 h 381000"/>
              <a:gd name="connsiteX1" fmla="*/ 87722 w 294931"/>
              <a:gd name="connsiteY1" fmla="*/ 0 h 381000"/>
              <a:gd name="connsiteX2" fmla="*/ 294931 w 294931"/>
              <a:gd name="connsiteY2" fmla="*/ 381000 h 381000"/>
              <a:gd name="connsiteX3" fmla="*/ 2 w 294931"/>
              <a:gd name="connsiteY3" fmla="*/ 380020 h 381000"/>
              <a:gd name="connsiteX4" fmla="*/ 51939 w 294931"/>
              <a:gd name="connsiteY4" fmla="*/ 0 h 381000"/>
              <a:gd name="connsiteX0" fmla="*/ 1024 w 244016"/>
              <a:gd name="connsiteY0" fmla="*/ 0 h 381980"/>
              <a:gd name="connsiteX1" fmla="*/ 36807 w 244016"/>
              <a:gd name="connsiteY1" fmla="*/ 0 h 381980"/>
              <a:gd name="connsiteX2" fmla="*/ 244016 w 244016"/>
              <a:gd name="connsiteY2" fmla="*/ 381000 h 381980"/>
              <a:gd name="connsiteX3" fmla="*/ 44 w 244016"/>
              <a:gd name="connsiteY3" fmla="*/ 381980 h 381980"/>
              <a:gd name="connsiteX4" fmla="*/ 1024 w 244016"/>
              <a:gd name="connsiteY4" fmla="*/ 0 h 381980"/>
              <a:gd name="connsiteX0" fmla="*/ 94 w 244066"/>
              <a:gd name="connsiteY0" fmla="*/ 980 h 381980"/>
              <a:gd name="connsiteX1" fmla="*/ 36857 w 244066"/>
              <a:gd name="connsiteY1" fmla="*/ 0 h 381980"/>
              <a:gd name="connsiteX2" fmla="*/ 244066 w 244066"/>
              <a:gd name="connsiteY2" fmla="*/ 381000 h 381980"/>
              <a:gd name="connsiteX3" fmla="*/ 94 w 244066"/>
              <a:gd name="connsiteY3" fmla="*/ 381980 h 381980"/>
              <a:gd name="connsiteX4" fmla="*/ 94 w 244066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3276"/>
              <a:gd name="connsiteX1" fmla="*/ 36763 w 243972"/>
              <a:gd name="connsiteY1" fmla="*/ 105 h 383276"/>
              <a:gd name="connsiteX2" fmla="*/ 243972 w 243972"/>
              <a:gd name="connsiteY2" fmla="*/ 383276 h 383276"/>
              <a:gd name="connsiteX3" fmla="*/ 0 w 243972"/>
              <a:gd name="connsiteY3" fmla="*/ 382085 h 383276"/>
              <a:gd name="connsiteX4" fmla="*/ 0 w 243972"/>
              <a:gd name="connsiteY4" fmla="*/ 0 h 383276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1105"/>
              <a:gd name="connsiteX1" fmla="*/ 36763 w 243972"/>
              <a:gd name="connsiteY1" fmla="*/ 105 h 381105"/>
              <a:gd name="connsiteX2" fmla="*/ 243972 w 243972"/>
              <a:gd name="connsiteY2" fmla="*/ 381105 h 381105"/>
              <a:gd name="connsiteX3" fmla="*/ 0 w 243972"/>
              <a:gd name="connsiteY3" fmla="*/ 381000 h 381105"/>
              <a:gd name="connsiteX4" fmla="*/ 0 w 243972"/>
              <a:gd name="connsiteY4" fmla="*/ 0 h 381105"/>
              <a:gd name="connsiteX0" fmla="*/ 0 w 241956"/>
              <a:gd name="connsiteY0" fmla="*/ 0 h 381105"/>
              <a:gd name="connsiteX1" fmla="*/ 36763 w 241956"/>
              <a:gd name="connsiteY1" fmla="*/ 105 h 381105"/>
              <a:gd name="connsiteX2" fmla="*/ 241956 w 241956"/>
              <a:gd name="connsiteY2" fmla="*/ 381105 h 381105"/>
              <a:gd name="connsiteX3" fmla="*/ 0 w 241956"/>
              <a:gd name="connsiteY3" fmla="*/ 381000 h 381105"/>
              <a:gd name="connsiteX4" fmla="*/ 0 w 241956"/>
              <a:gd name="connsiteY4" fmla="*/ 0 h 381105"/>
              <a:gd name="connsiteX0" fmla="*/ 0 w 241956"/>
              <a:gd name="connsiteY0" fmla="*/ 231 h 381336"/>
              <a:gd name="connsiteX1" fmla="*/ 37099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241956"/>
              <a:gd name="connsiteY0" fmla="*/ 231 h 381336"/>
              <a:gd name="connsiteX1" fmla="*/ 41468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394489"/>
              <a:gd name="connsiteY0" fmla="*/ 0 h 382016"/>
              <a:gd name="connsiteX1" fmla="*/ 194001 w 394489"/>
              <a:gd name="connsiteY1" fmla="*/ 680 h 382016"/>
              <a:gd name="connsiteX2" fmla="*/ 394489 w 394489"/>
              <a:gd name="connsiteY2" fmla="*/ 382016 h 382016"/>
              <a:gd name="connsiteX3" fmla="*/ 152533 w 394489"/>
              <a:gd name="connsiteY3" fmla="*/ 381911 h 382016"/>
              <a:gd name="connsiteX4" fmla="*/ 0 w 394489"/>
              <a:gd name="connsiteY4" fmla="*/ 0 h 382016"/>
              <a:gd name="connsiteX0" fmla="*/ 0 w 394489"/>
              <a:gd name="connsiteY0" fmla="*/ 0 h 382016"/>
              <a:gd name="connsiteX1" fmla="*/ 194001 w 394489"/>
              <a:gd name="connsiteY1" fmla="*/ 680 h 382016"/>
              <a:gd name="connsiteX2" fmla="*/ 394489 w 394489"/>
              <a:gd name="connsiteY2" fmla="*/ 382016 h 382016"/>
              <a:gd name="connsiteX3" fmla="*/ 152533 w 394489"/>
              <a:gd name="connsiteY3" fmla="*/ 381911 h 382016"/>
              <a:gd name="connsiteX4" fmla="*/ 0 w 394489"/>
              <a:gd name="connsiteY4" fmla="*/ 0 h 382016"/>
              <a:gd name="connsiteX0" fmla="*/ 0 w 394489"/>
              <a:gd name="connsiteY0" fmla="*/ 0 h 383732"/>
              <a:gd name="connsiteX1" fmla="*/ 194001 w 394489"/>
              <a:gd name="connsiteY1" fmla="*/ 680 h 383732"/>
              <a:gd name="connsiteX2" fmla="*/ 394489 w 394489"/>
              <a:gd name="connsiteY2" fmla="*/ 382016 h 383732"/>
              <a:gd name="connsiteX3" fmla="*/ 3187 w 394489"/>
              <a:gd name="connsiteY3" fmla="*/ 383732 h 383732"/>
              <a:gd name="connsiteX4" fmla="*/ 0 w 394489"/>
              <a:gd name="connsiteY4" fmla="*/ 0 h 383732"/>
              <a:gd name="connsiteX0" fmla="*/ 0 w 394489"/>
              <a:gd name="connsiteY0" fmla="*/ 0 h 383732"/>
              <a:gd name="connsiteX1" fmla="*/ 194001 w 394489"/>
              <a:gd name="connsiteY1" fmla="*/ 680 h 383732"/>
              <a:gd name="connsiteX2" fmla="*/ 394489 w 394489"/>
              <a:gd name="connsiteY2" fmla="*/ 382016 h 383732"/>
              <a:gd name="connsiteX3" fmla="*/ 3187 w 394489"/>
              <a:gd name="connsiteY3" fmla="*/ 383732 h 383732"/>
              <a:gd name="connsiteX4" fmla="*/ 0 w 394489"/>
              <a:gd name="connsiteY4" fmla="*/ 0 h 383732"/>
              <a:gd name="connsiteX0" fmla="*/ 0 w 394489"/>
              <a:gd name="connsiteY0" fmla="*/ 0 h 384187"/>
              <a:gd name="connsiteX1" fmla="*/ 194001 w 394489"/>
              <a:gd name="connsiteY1" fmla="*/ 680 h 384187"/>
              <a:gd name="connsiteX2" fmla="*/ 394489 w 394489"/>
              <a:gd name="connsiteY2" fmla="*/ 382016 h 384187"/>
              <a:gd name="connsiteX3" fmla="*/ 910 w 394489"/>
              <a:gd name="connsiteY3" fmla="*/ 384187 h 384187"/>
              <a:gd name="connsiteX4" fmla="*/ 0 w 394489"/>
              <a:gd name="connsiteY4" fmla="*/ 0 h 384187"/>
              <a:gd name="connsiteX0" fmla="*/ 920 w 394043"/>
              <a:gd name="connsiteY0" fmla="*/ 0 h 384642"/>
              <a:gd name="connsiteX1" fmla="*/ 193555 w 394043"/>
              <a:gd name="connsiteY1" fmla="*/ 1135 h 384642"/>
              <a:gd name="connsiteX2" fmla="*/ 394043 w 394043"/>
              <a:gd name="connsiteY2" fmla="*/ 382471 h 384642"/>
              <a:gd name="connsiteX3" fmla="*/ 464 w 394043"/>
              <a:gd name="connsiteY3" fmla="*/ 384642 h 384642"/>
              <a:gd name="connsiteX4" fmla="*/ 920 w 394043"/>
              <a:gd name="connsiteY4" fmla="*/ 0 h 384642"/>
              <a:gd name="connsiteX0" fmla="*/ 920 w 394043"/>
              <a:gd name="connsiteY0" fmla="*/ 0 h 382471"/>
              <a:gd name="connsiteX1" fmla="*/ 193555 w 394043"/>
              <a:gd name="connsiteY1" fmla="*/ 1135 h 382471"/>
              <a:gd name="connsiteX2" fmla="*/ 394043 w 394043"/>
              <a:gd name="connsiteY2" fmla="*/ 382471 h 382471"/>
              <a:gd name="connsiteX3" fmla="*/ 464 w 394043"/>
              <a:gd name="connsiteY3" fmla="*/ 380999 h 382471"/>
              <a:gd name="connsiteX4" fmla="*/ 920 w 394043"/>
              <a:gd name="connsiteY4" fmla="*/ 0 h 382471"/>
              <a:gd name="connsiteX0" fmla="*/ 0 w 393123"/>
              <a:gd name="connsiteY0" fmla="*/ 0 h 382820"/>
              <a:gd name="connsiteX1" fmla="*/ 192635 w 393123"/>
              <a:gd name="connsiteY1" fmla="*/ 1135 h 382820"/>
              <a:gd name="connsiteX2" fmla="*/ 393123 w 393123"/>
              <a:gd name="connsiteY2" fmla="*/ 382471 h 382820"/>
              <a:gd name="connsiteX3" fmla="*/ 1365 w 393123"/>
              <a:gd name="connsiteY3" fmla="*/ 382820 h 382820"/>
              <a:gd name="connsiteX4" fmla="*/ 0 w 393123"/>
              <a:gd name="connsiteY4" fmla="*/ 0 h 382820"/>
              <a:gd name="connsiteX0" fmla="*/ 5761 w 391965"/>
              <a:gd name="connsiteY0" fmla="*/ 9589 h 381685"/>
              <a:gd name="connsiteX1" fmla="*/ 191477 w 391965"/>
              <a:gd name="connsiteY1" fmla="*/ 0 h 381685"/>
              <a:gd name="connsiteX2" fmla="*/ 391965 w 391965"/>
              <a:gd name="connsiteY2" fmla="*/ 381336 h 381685"/>
              <a:gd name="connsiteX3" fmla="*/ 207 w 391965"/>
              <a:gd name="connsiteY3" fmla="*/ 381685 h 381685"/>
              <a:gd name="connsiteX4" fmla="*/ 5761 w 391965"/>
              <a:gd name="connsiteY4" fmla="*/ 9589 h 381685"/>
              <a:gd name="connsiteX0" fmla="*/ 2099 w 392109"/>
              <a:gd name="connsiteY0" fmla="*/ 248 h 381685"/>
              <a:gd name="connsiteX1" fmla="*/ 191621 w 392109"/>
              <a:gd name="connsiteY1" fmla="*/ 0 h 381685"/>
              <a:gd name="connsiteX2" fmla="*/ 392109 w 392109"/>
              <a:gd name="connsiteY2" fmla="*/ 381336 h 381685"/>
              <a:gd name="connsiteX3" fmla="*/ 351 w 392109"/>
              <a:gd name="connsiteY3" fmla="*/ 381685 h 381685"/>
              <a:gd name="connsiteX4" fmla="*/ 2099 w 392109"/>
              <a:gd name="connsiteY4" fmla="*/ 248 h 381685"/>
              <a:gd name="connsiteX0" fmla="*/ 0 w 390010"/>
              <a:gd name="connsiteY0" fmla="*/ 248 h 381336"/>
              <a:gd name="connsiteX1" fmla="*/ 189522 w 390010"/>
              <a:gd name="connsiteY1" fmla="*/ 0 h 381336"/>
              <a:gd name="connsiteX2" fmla="*/ 390010 w 390010"/>
              <a:gd name="connsiteY2" fmla="*/ 381336 h 381336"/>
              <a:gd name="connsiteX3" fmla="*/ 26967 w 390010"/>
              <a:gd name="connsiteY3" fmla="*/ 356777 h 381336"/>
              <a:gd name="connsiteX4" fmla="*/ 0 w 390010"/>
              <a:gd name="connsiteY4" fmla="*/ 248 h 381336"/>
              <a:gd name="connsiteX0" fmla="*/ 250 w 390260"/>
              <a:gd name="connsiteY0" fmla="*/ 248 h 382031"/>
              <a:gd name="connsiteX1" fmla="*/ 189772 w 390260"/>
              <a:gd name="connsiteY1" fmla="*/ 0 h 382031"/>
              <a:gd name="connsiteX2" fmla="*/ 390260 w 390260"/>
              <a:gd name="connsiteY2" fmla="*/ 381336 h 382031"/>
              <a:gd name="connsiteX3" fmla="*/ 577 w 390260"/>
              <a:gd name="connsiteY3" fmla="*/ 382031 h 382031"/>
              <a:gd name="connsiteX4" fmla="*/ 250 w 390260"/>
              <a:gd name="connsiteY4" fmla="*/ 248 h 382031"/>
              <a:gd name="connsiteX0" fmla="*/ 839 w 390849"/>
              <a:gd name="connsiteY0" fmla="*/ 248 h 382031"/>
              <a:gd name="connsiteX1" fmla="*/ 190361 w 390849"/>
              <a:gd name="connsiteY1" fmla="*/ 0 h 382031"/>
              <a:gd name="connsiteX2" fmla="*/ 390849 w 390849"/>
              <a:gd name="connsiteY2" fmla="*/ 381336 h 382031"/>
              <a:gd name="connsiteX3" fmla="*/ 474 w 390849"/>
              <a:gd name="connsiteY3" fmla="*/ 382031 h 382031"/>
              <a:gd name="connsiteX4" fmla="*/ 839 w 390849"/>
              <a:gd name="connsiteY4" fmla="*/ 248 h 382031"/>
              <a:gd name="connsiteX0" fmla="*/ 839 w 390503"/>
              <a:gd name="connsiteY0" fmla="*/ 248 h 382374"/>
              <a:gd name="connsiteX1" fmla="*/ 190361 w 390503"/>
              <a:gd name="connsiteY1" fmla="*/ 0 h 382374"/>
              <a:gd name="connsiteX2" fmla="*/ 390503 w 390503"/>
              <a:gd name="connsiteY2" fmla="*/ 382374 h 382374"/>
              <a:gd name="connsiteX3" fmla="*/ 474 w 390503"/>
              <a:gd name="connsiteY3" fmla="*/ 382031 h 382374"/>
              <a:gd name="connsiteX4" fmla="*/ 839 w 390503"/>
              <a:gd name="connsiteY4" fmla="*/ 248 h 382374"/>
              <a:gd name="connsiteX0" fmla="*/ 0 w 390702"/>
              <a:gd name="connsiteY0" fmla="*/ 0 h 382472"/>
              <a:gd name="connsiteX1" fmla="*/ 190560 w 390702"/>
              <a:gd name="connsiteY1" fmla="*/ 98 h 382472"/>
              <a:gd name="connsiteX2" fmla="*/ 390702 w 390702"/>
              <a:gd name="connsiteY2" fmla="*/ 382472 h 382472"/>
              <a:gd name="connsiteX3" fmla="*/ 673 w 390702"/>
              <a:gd name="connsiteY3" fmla="*/ 382129 h 382472"/>
              <a:gd name="connsiteX4" fmla="*/ 0 w 390702"/>
              <a:gd name="connsiteY4" fmla="*/ 0 h 38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702" h="382472">
                <a:moveTo>
                  <a:pt x="0" y="0"/>
                </a:moveTo>
                <a:lnTo>
                  <a:pt x="190560" y="98"/>
                </a:lnTo>
                <a:lnTo>
                  <a:pt x="390702" y="382472"/>
                </a:lnTo>
                <a:lnTo>
                  <a:pt x="673" y="382129"/>
                </a:lnTo>
                <a:cubicBezTo>
                  <a:pt x="-921" y="190263"/>
                  <a:pt x="1062" y="127911"/>
                  <a:pt x="0" y="0"/>
                </a:cubicBezTo>
                <a:close/>
              </a:path>
            </a:pathLst>
          </a:custGeom>
          <a:solidFill>
            <a:srgbClr val="514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1468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404256" y="2936911"/>
            <a:ext cx="3886200" cy="1143000"/>
          </a:xfrm>
          <a:prstGeom prst="rect">
            <a:avLst/>
          </a:prstGeom>
        </p:spPr>
        <p:txBody>
          <a:bodyPr rIns="0" bIns="0" anchor="b" anchorCtr="0"/>
          <a:lstStyle>
            <a:lvl1pPr>
              <a:lnSpc>
                <a:spcPct val="90000"/>
              </a:lnSpc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404256" y="4134995"/>
            <a:ext cx="4386944" cy="9355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Secondary Text Goes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633" y="911860"/>
            <a:ext cx="2488753" cy="46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9449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2464DF-0632-2440-B575-2F7667ABA9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3035" y="0"/>
            <a:ext cx="7890966" cy="6882601"/>
          </a:xfrm>
          <a:prstGeom prst="rect">
            <a:avLst/>
          </a:prstGeom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0A52036E-4D63-AC4C-AF8E-91BB77F4BA5C}"/>
              </a:ext>
            </a:extLst>
          </p:cNvPr>
          <p:cNvSpPr/>
          <p:nvPr userDrawn="1"/>
        </p:nvSpPr>
        <p:spPr>
          <a:xfrm>
            <a:off x="-15915" y="-7892"/>
            <a:ext cx="7030689" cy="6882601"/>
          </a:xfrm>
          <a:custGeom>
            <a:avLst/>
            <a:gdLst>
              <a:gd name="connsiteX0" fmla="*/ 0 w 990600"/>
              <a:gd name="connsiteY0" fmla="*/ 0 h 381000"/>
              <a:gd name="connsiteX1" fmla="*/ 990600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31308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800099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94257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8946"/>
              <a:gd name="connsiteY0" fmla="*/ 0 h 381000"/>
              <a:gd name="connsiteX1" fmla="*/ 794257 w 998946"/>
              <a:gd name="connsiteY1" fmla="*/ 0 h 381000"/>
              <a:gd name="connsiteX2" fmla="*/ 998946 w 998946"/>
              <a:gd name="connsiteY2" fmla="*/ 381000 h 381000"/>
              <a:gd name="connsiteX3" fmla="*/ 0 w 998946"/>
              <a:gd name="connsiteY3" fmla="*/ 381000 h 381000"/>
              <a:gd name="connsiteX4" fmla="*/ 0 w 998946"/>
              <a:gd name="connsiteY4" fmla="*/ 0 h 381000"/>
              <a:gd name="connsiteX0" fmla="*/ 0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0 w 1001466"/>
              <a:gd name="connsiteY4" fmla="*/ 0 h 381000"/>
              <a:gd name="connsiteX0" fmla="*/ 411575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411575 w 1001466"/>
              <a:gd name="connsiteY4" fmla="*/ 0 h 381000"/>
              <a:gd name="connsiteX0" fmla="*/ 0 w 589891"/>
              <a:gd name="connsiteY0" fmla="*/ 0 h 381000"/>
              <a:gd name="connsiteX1" fmla="*/ 382682 w 589891"/>
              <a:gd name="connsiteY1" fmla="*/ 0 h 381000"/>
              <a:gd name="connsiteX2" fmla="*/ 589891 w 589891"/>
              <a:gd name="connsiteY2" fmla="*/ 381000 h 381000"/>
              <a:gd name="connsiteX3" fmla="*/ 980 w 589891"/>
              <a:gd name="connsiteY3" fmla="*/ 379040 h 381000"/>
              <a:gd name="connsiteX4" fmla="*/ 0 w 589891"/>
              <a:gd name="connsiteY4" fmla="*/ 0 h 381000"/>
              <a:gd name="connsiteX0" fmla="*/ 1023 w 590914"/>
              <a:gd name="connsiteY0" fmla="*/ 0 h 381000"/>
              <a:gd name="connsiteX1" fmla="*/ 383705 w 590914"/>
              <a:gd name="connsiteY1" fmla="*/ 0 h 381000"/>
              <a:gd name="connsiteX2" fmla="*/ 590914 w 590914"/>
              <a:gd name="connsiteY2" fmla="*/ 381000 h 381000"/>
              <a:gd name="connsiteX3" fmla="*/ 43 w 590914"/>
              <a:gd name="connsiteY3" fmla="*/ 380020 h 381000"/>
              <a:gd name="connsiteX4" fmla="*/ 1023 w 590914"/>
              <a:gd name="connsiteY4" fmla="*/ 0 h 381000"/>
              <a:gd name="connsiteX0" fmla="*/ 294963 w 590872"/>
              <a:gd name="connsiteY0" fmla="*/ 980 h 381000"/>
              <a:gd name="connsiteX1" fmla="*/ 383663 w 590872"/>
              <a:gd name="connsiteY1" fmla="*/ 0 h 381000"/>
              <a:gd name="connsiteX2" fmla="*/ 590872 w 590872"/>
              <a:gd name="connsiteY2" fmla="*/ 381000 h 381000"/>
              <a:gd name="connsiteX3" fmla="*/ 1 w 590872"/>
              <a:gd name="connsiteY3" fmla="*/ 380020 h 381000"/>
              <a:gd name="connsiteX4" fmla="*/ 294963 w 590872"/>
              <a:gd name="connsiteY4" fmla="*/ 980 h 381000"/>
              <a:gd name="connsiteX0" fmla="*/ 0 w 295909"/>
              <a:gd name="connsiteY0" fmla="*/ 980 h 381000"/>
              <a:gd name="connsiteX1" fmla="*/ 88700 w 295909"/>
              <a:gd name="connsiteY1" fmla="*/ 0 h 381000"/>
              <a:gd name="connsiteX2" fmla="*/ 295909 w 295909"/>
              <a:gd name="connsiteY2" fmla="*/ 381000 h 381000"/>
              <a:gd name="connsiteX3" fmla="*/ 980 w 295909"/>
              <a:gd name="connsiteY3" fmla="*/ 380020 h 381000"/>
              <a:gd name="connsiteX4" fmla="*/ 0 w 295909"/>
              <a:gd name="connsiteY4" fmla="*/ 980 h 381000"/>
              <a:gd name="connsiteX0" fmla="*/ 51939 w 294931"/>
              <a:gd name="connsiteY0" fmla="*/ 0 h 381000"/>
              <a:gd name="connsiteX1" fmla="*/ 87722 w 294931"/>
              <a:gd name="connsiteY1" fmla="*/ 0 h 381000"/>
              <a:gd name="connsiteX2" fmla="*/ 294931 w 294931"/>
              <a:gd name="connsiteY2" fmla="*/ 381000 h 381000"/>
              <a:gd name="connsiteX3" fmla="*/ 2 w 294931"/>
              <a:gd name="connsiteY3" fmla="*/ 380020 h 381000"/>
              <a:gd name="connsiteX4" fmla="*/ 51939 w 294931"/>
              <a:gd name="connsiteY4" fmla="*/ 0 h 381000"/>
              <a:gd name="connsiteX0" fmla="*/ 1024 w 244016"/>
              <a:gd name="connsiteY0" fmla="*/ 0 h 381980"/>
              <a:gd name="connsiteX1" fmla="*/ 36807 w 244016"/>
              <a:gd name="connsiteY1" fmla="*/ 0 h 381980"/>
              <a:gd name="connsiteX2" fmla="*/ 244016 w 244016"/>
              <a:gd name="connsiteY2" fmla="*/ 381000 h 381980"/>
              <a:gd name="connsiteX3" fmla="*/ 44 w 244016"/>
              <a:gd name="connsiteY3" fmla="*/ 381980 h 381980"/>
              <a:gd name="connsiteX4" fmla="*/ 1024 w 244016"/>
              <a:gd name="connsiteY4" fmla="*/ 0 h 381980"/>
              <a:gd name="connsiteX0" fmla="*/ 94 w 244066"/>
              <a:gd name="connsiteY0" fmla="*/ 980 h 381980"/>
              <a:gd name="connsiteX1" fmla="*/ 36857 w 244066"/>
              <a:gd name="connsiteY1" fmla="*/ 0 h 381980"/>
              <a:gd name="connsiteX2" fmla="*/ 244066 w 244066"/>
              <a:gd name="connsiteY2" fmla="*/ 381000 h 381980"/>
              <a:gd name="connsiteX3" fmla="*/ 94 w 244066"/>
              <a:gd name="connsiteY3" fmla="*/ 381980 h 381980"/>
              <a:gd name="connsiteX4" fmla="*/ 94 w 244066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3276"/>
              <a:gd name="connsiteX1" fmla="*/ 36763 w 243972"/>
              <a:gd name="connsiteY1" fmla="*/ 105 h 383276"/>
              <a:gd name="connsiteX2" fmla="*/ 243972 w 243972"/>
              <a:gd name="connsiteY2" fmla="*/ 383276 h 383276"/>
              <a:gd name="connsiteX3" fmla="*/ 0 w 243972"/>
              <a:gd name="connsiteY3" fmla="*/ 382085 h 383276"/>
              <a:gd name="connsiteX4" fmla="*/ 0 w 243972"/>
              <a:gd name="connsiteY4" fmla="*/ 0 h 383276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1105"/>
              <a:gd name="connsiteX1" fmla="*/ 36763 w 243972"/>
              <a:gd name="connsiteY1" fmla="*/ 105 h 381105"/>
              <a:gd name="connsiteX2" fmla="*/ 243972 w 243972"/>
              <a:gd name="connsiteY2" fmla="*/ 381105 h 381105"/>
              <a:gd name="connsiteX3" fmla="*/ 0 w 243972"/>
              <a:gd name="connsiteY3" fmla="*/ 381000 h 381105"/>
              <a:gd name="connsiteX4" fmla="*/ 0 w 243972"/>
              <a:gd name="connsiteY4" fmla="*/ 0 h 381105"/>
              <a:gd name="connsiteX0" fmla="*/ 0 w 241956"/>
              <a:gd name="connsiteY0" fmla="*/ 0 h 381105"/>
              <a:gd name="connsiteX1" fmla="*/ 36763 w 241956"/>
              <a:gd name="connsiteY1" fmla="*/ 105 h 381105"/>
              <a:gd name="connsiteX2" fmla="*/ 241956 w 241956"/>
              <a:gd name="connsiteY2" fmla="*/ 381105 h 381105"/>
              <a:gd name="connsiteX3" fmla="*/ 0 w 241956"/>
              <a:gd name="connsiteY3" fmla="*/ 381000 h 381105"/>
              <a:gd name="connsiteX4" fmla="*/ 0 w 241956"/>
              <a:gd name="connsiteY4" fmla="*/ 0 h 381105"/>
              <a:gd name="connsiteX0" fmla="*/ 0 w 241956"/>
              <a:gd name="connsiteY0" fmla="*/ 231 h 381336"/>
              <a:gd name="connsiteX1" fmla="*/ 37099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241956"/>
              <a:gd name="connsiteY0" fmla="*/ 231 h 381336"/>
              <a:gd name="connsiteX1" fmla="*/ 41468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394489"/>
              <a:gd name="connsiteY0" fmla="*/ 0 h 382016"/>
              <a:gd name="connsiteX1" fmla="*/ 194001 w 394489"/>
              <a:gd name="connsiteY1" fmla="*/ 680 h 382016"/>
              <a:gd name="connsiteX2" fmla="*/ 394489 w 394489"/>
              <a:gd name="connsiteY2" fmla="*/ 382016 h 382016"/>
              <a:gd name="connsiteX3" fmla="*/ 152533 w 394489"/>
              <a:gd name="connsiteY3" fmla="*/ 381911 h 382016"/>
              <a:gd name="connsiteX4" fmla="*/ 0 w 394489"/>
              <a:gd name="connsiteY4" fmla="*/ 0 h 382016"/>
              <a:gd name="connsiteX0" fmla="*/ 0 w 394489"/>
              <a:gd name="connsiteY0" fmla="*/ 0 h 382016"/>
              <a:gd name="connsiteX1" fmla="*/ 194001 w 394489"/>
              <a:gd name="connsiteY1" fmla="*/ 680 h 382016"/>
              <a:gd name="connsiteX2" fmla="*/ 394489 w 394489"/>
              <a:gd name="connsiteY2" fmla="*/ 382016 h 382016"/>
              <a:gd name="connsiteX3" fmla="*/ 152533 w 394489"/>
              <a:gd name="connsiteY3" fmla="*/ 381911 h 382016"/>
              <a:gd name="connsiteX4" fmla="*/ 0 w 394489"/>
              <a:gd name="connsiteY4" fmla="*/ 0 h 382016"/>
              <a:gd name="connsiteX0" fmla="*/ 0 w 394489"/>
              <a:gd name="connsiteY0" fmla="*/ 0 h 383732"/>
              <a:gd name="connsiteX1" fmla="*/ 194001 w 394489"/>
              <a:gd name="connsiteY1" fmla="*/ 680 h 383732"/>
              <a:gd name="connsiteX2" fmla="*/ 394489 w 394489"/>
              <a:gd name="connsiteY2" fmla="*/ 382016 h 383732"/>
              <a:gd name="connsiteX3" fmla="*/ 3187 w 394489"/>
              <a:gd name="connsiteY3" fmla="*/ 383732 h 383732"/>
              <a:gd name="connsiteX4" fmla="*/ 0 w 394489"/>
              <a:gd name="connsiteY4" fmla="*/ 0 h 383732"/>
              <a:gd name="connsiteX0" fmla="*/ 0 w 394489"/>
              <a:gd name="connsiteY0" fmla="*/ 0 h 383732"/>
              <a:gd name="connsiteX1" fmla="*/ 194001 w 394489"/>
              <a:gd name="connsiteY1" fmla="*/ 680 h 383732"/>
              <a:gd name="connsiteX2" fmla="*/ 394489 w 394489"/>
              <a:gd name="connsiteY2" fmla="*/ 382016 h 383732"/>
              <a:gd name="connsiteX3" fmla="*/ 3187 w 394489"/>
              <a:gd name="connsiteY3" fmla="*/ 383732 h 383732"/>
              <a:gd name="connsiteX4" fmla="*/ 0 w 394489"/>
              <a:gd name="connsiteY4" fmla="*/ 0 h 383732"/>
              <a:gd name="connsiteX0" fmla="*/ 0 w 394489"/>
              <a:gd name="connsiteY0" fmla="*/ 0 h 384187"/>
              <a:gd name="connsiteX1" fmla="*/ 194001 w 394489"/>
              <a:gd name="connsiteY1" fmla="*/ 680 h 384187"/>
              <a:gd name="connsiteX2" fmla="*/ 394489 w 394489"/>
              <a:gd name="connsiteY2" fmla="*/ 382016 h 384187"/>
              <a:gd name="connsiteX3" fmla="*/ 910 w 394489"/>
              <a:gd name="connsiteY3" fmla="*/ 384187 h 384187"/>
              <a:gd name="connsiteX4" fmla="*/ 0 w 394489"/>
              <a:gd name="connsiteY4" fmla="*/ 0 h 384187"/>
              <a:gd name="connsiteX0" fmla="*/ 920 w 394043"/>
              <a:gd name="connsiteY0" fmla="*/ 0 h 384642"/>
              <a:gd name="connsiteX1" fmla="*/ 193555 w 394043"/>
              <a:gd name="connsiteY1" fmla="*/ 1135 h 384642"/>
              <a:gd name="connsiteX2" fmla="*/ 394043 w 394043"/>
              <a:gd name="connsiteY2" fmla="*/ 382471 h 384642"/>
              <a:gd name="connsiteX3" fmla="*/ 464 w 394043"/>
              <a:gd name="connsiteY3" fmla="*/ 384642 h 384642"/>
              <a:gd name="connsiteX4" fmla="*/ 920 w 394043"/>
              <a:gd name="connsiteY4" fmla="*/ 0 h 384642"/>
              <a:gd name="connsiteX0" fmla="*/ 920 w 394043"/>
              <a:gd name="connsiteY0" fmla="*/ 0 h 382471"/>
              <a:gd name="connsiteX1" fmla="*/ 193555 w 394043"/>
              <a:gd name="connsiteY1" fmla="*/ 1135 h 382471"/>
              <a:gd name="connsiteX2" fmla="*/ 394043 w 394043"/>
              <a:gd name="connsiteY2" fmla="*/ 382471 h 382471"/>
              <a:gd name="connsiteX3" fmla="*/ 464 w 394043"/>
              <a:gd name="connsiteY3" fmla="*/ 380999 h 382471"/>
              <a:gd name="connsiteX4" fmla="*/ 920 w 394043"/>
              <a:gd name="connsiteY4" fmla="*/ 0 h 382471"/>
              <a:gd name="connsiteX0" fmla="*/ 0 w 393123"/>
              <a:gd name="connsiteY0" fmla="*/ 0 h 382820"/>
              <a:gd name="connsiteX1" fmla="*/ 192635 w 393123"/>
              <a:gd name="connsiteY1" fmla="*/ 1135 h 382820"/>
              <a:gd name="connsiteX2" fmla="*/ 393123 w 393123"/>
              <a:gd name="connsiteY2" fmla="*/ 382471 h 382820"/>
              <a:gd name="connsiteX3" fmla="*/ 1365 w 393123"/>
              <a:gd name="connsiteY3" fmla="*/ 382820 h 382820"/>
              <a:gd name="connsiteX4" fmla="*/ 0 w 393123"/>
              <a:gd name="connsiteY4" fmla="*/ 0 h 382820"/>
              <a:gd name="connsiteX0" fmla="*/ 5761 w 391965"/>
              <a:gd name="connsiteY0" fmla="*/ 9589 h 381685"/>
              <a:gd name="connsiteX1" fmla="*/ 191477 w 391965"/>
              <a:gd name="connsiteY1" fmla="*/ 0 h 381685"/>
              <a:gd name="connsiteX2" fmla="*/ 391965 w 391965"/>
              <a:gd name="connsiteY2" fmla="*/ 381336 h 381685"/>
              <a:gd name="connsiteX3" fmla="*/ 207 w 391965"/>
              <a:gd name="connsiteY3" fmla="*/ 381685 h 381685"/>
              <a:gd name="connsiteX4" fmla="*/ 5761 w 391965"/>
              <a:gd name="connsiteY4" fmla="*/ 9589 h 381685"/>
              <a:gd name="connsiteX0" fmla="*/ 2099 w 392109"/>
              <a:gd name="connsiteY0" fmla="*/ 248 h 381685"/>
              <a:gd name="connsiteX1" fmla="*/ 191621 w 392109"/>
              <a:gd name="connsiteY1" fmla="*/ 0 h 381685"/>
              <a:gd name="connsiteX2" fmla="*/ 392109 w 392109"/>
              <a:gd name="connsiteY2" fmla="*/ 381336 h 381685"/>
              <a:gd name="connsiteX3" fmla="*/ 351 w 392109"/>
              <a:gd name="connsiteY3" fmla="*/ 381685 h 381685"/>
              <a:gd name="connsiteX4" fmla="*/ 2099 w 392109"/>
              <a:gd name="connsiteY4" fmla="*/ 248 h 381685"/>
              <a:gd name="connsiteX0" fmla="*/ 0 w 390010"/>
              <a:gd name="connsiteY0" fmla="*/ 248 h 381336"/>
              <a:gd name="connsiteX1" fmla="*/ 189522 w 390010"/>
              <a:gd name="connsiteY1" fmla="*/ 0 h 381336"/>
              <a:gd name="connsiteX2" fmla="*/ 390010 w 390010"/>
              <a:gd name="connsiteY2" fmla="*/ 381336 h 381336"/>
              <a:gd name="connsiteX3" fmla="*/ 26967 w 390010"/>
              <a:gd name="connsiteY3" fmla="*/ 356777 h 381336"/>
              <a:gd name="connsiteX4" fmla="*/ 0 w 390010"/>
              <a:gd name="connsiteY4" fmla="*/ 248 h 381336"/>
              <a:gd name="connsiteX0" fmla="*/ 250 w 390260"/>
              <a:gd name="connsiteY0" fmla="*/ 248 h 382031"/>
              <a:gd name="connsiteX1" fmla="*/ 189772 w 390260"/>
              <a:gd name="connsiteY1" fmla="*/ 0 h 382031"/>
              <a:gd name="connsiteX2" fmla="*/ 390260 w 390260"/>
              <a:gd name="connsiteY2" fmla="*/ 381336 h 382031"/>
              <a:gd name="connsiteX3" fmla="*/ 577 w 390260"/>
              <a:gd name="connsiteY3" fmla="*/ 382031 h 382031"/>
              <a:gd name="connsiteX4" fmla="*/ 250 w 390260"/>
              <a:gd name="connsiteY4" fmla="*/ 248 h 382031"/>
              <a:gd name="connsiteX0" fmla="*/ 839 w 390849"/>
              <a:gd name="connsiteY0" fmla="*/ 248 h 382031"/>
              <a:gd name="connsiteX1" fmla="*/ 190361 w 390849"/>
              <a:gd name="connsiteY1" fmla="*/ 0 h 382031"/>
              <a:gd name="connsiteX2" fmla="*/ 390849 w 390849"/>
              <a:gd name="connsiteY2" fmla="*/ 381336 h 382031"/>
              <a:gd name="connsiteX3" fmla="*/ 474 w 390849"/>
              <a:gd name="connsiteY3" fmla="*/ 382031 h 382031"/>
              <a:gd name="connsiteX4" fmla="*/ 839 w 390849"/>
              <a:gd name="connsiteY4" fmla="*/ 248 h 382031"/>
              <a:gd name="connsiteX0" fmla="*/ 839 w 390503"/>
              <a:gd name="connsiteY0" fmla="*/ 248 h 382374"/>
              <a:gd name="connsiteX1" fmla="*/ 190361 w 390503"/>
              <a:gd name="connsiteY1" fmla="*/ 0 h 382374"/>
              <a:gd name="connsiteX2" fmla="*/ 390503 w 390503"/>
              <a:gd name="connsiteY2" fmla="*/ 382374 h 382374"/>
              <a:gd name="connsiteX3" fmla="*/ 474 w 390503"/>
              <a:gd name="connsiteY3" fmla="*/ 382031 h 382374"/>
              <a:gd name="connsiteX4" fmla="*/ 839 w 390503"/>
              <a:gd name="connsiteY4" fmla="*/ 248 h 382374"/>
              <a:gd name="connsiteX0" fmla="*/ 0 w 390702"/>
              <a:gd name="connsiteY0" fmla="*/ 0 h 382472"/>
              <a:gd name="connsiteX1" fmla="*/ 190560 w 390702"/>
              <a:gd name="connsiteY1" fmla="*/ 98 h 382472"/>
              <a:gd name="connsiteX2" fmla="*/ 390702 w 390702"/>
              <a:gd name="connsiteY2" fmla="*/ 382472 h 382472"/>
              <a:gd name="connsiteX3" fmla="*/ 673 w 390702"/>
              <a:gd name="connsiteY3" fmla="*/ 382129 h 382472"/>
              <a:gd name="connsiteX4" fmla="*/ 0 w 390702"/>
              <a:gd name="connsiteY4" fmla="*/ 0 h 38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702" h="382472">
                <a:moveTo>
                  <a:pt x="0" y="0"/>
                </a:moveTo>
                <a:lnTo>
                  <a:pt x="190560" y="98"/>
                </a:lnTo>
                <a:lnTo>
                  <a:pt x="390702" y="382472"/>
                </a:lnTo>
                <a:lnTo>
                  <a:pt x="673" y="382129"/>
                </a:lnTo>
                <a:cubicBezTo>
                  <a:pt x="-921" y="190263"/>
                  <a:pt x="1062" y="127911"/>
                  <a:pt x="0" y="0"/>
                </a:cubicBezTo>
                <a:close/>
              </a:path>
            </a:pathLst>
          </a:custGeom>
          <a:solidFill>
            <a:srgbClr val="514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1468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404256" y="2936911"/>
            <a:ext cx="3886200" cy="1143000"/>
          </a:xfrm>
          <a:prstGeom prst="rect">
            <a:avLst/>
          </a:prstGeom>
        </p:spPr>
        <p:txBody>
          <a:bodyPr rIns="0" bIns="0" anchor="b" anchorCtr="0"/>
          <a:lstStyle>
            <a:lvl1pPr>
              <a:lnSpc>
                <a:spcPct val="90000"/>
              </a:lnSpc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404256" y="4134995"/>
            <a:ext cx="4386944" cy="9355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Secondary Text Goes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633" y="911860"/>
            <a:ext cx="2488753" cy="46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6177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CA4AE6-813F-8C40-8F8E-6871F434AC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80" y="1"/>
            <a:ext cx="9115720" cy="6858000"/>
          </a:xfrm>
          <a:prstGeom prst="rect">
            <a:avLst/>
          </a:prstGeom>
        </p:spPr>
      </p:pic>
      <p:sp>
        <p:nvSpPr>
          <p:cNvPr id="9" name="Rectangle 6">
            <a:extLst>
              <a:ext uri="{FF2B5EF4-FFF2-40B4-BE49-F238E27FC236}">
                <a16:creationId xmlns:a16="http://schemas.microsoft.com/office/drawing/2014/main" id="{5CF4A44A-1BB5-0747-B2C9-8A5BF50D905B}"/>
              </a:ext>
            </a:extLst>
          </p:cNvPr>
          <p:cNvSpPr/>
          <p:nvPr userDrawn="1"/>
        </p:nvSpPr>
        <p:spPr>
          <a:xfrm>
            <a:off x="-15915" y="-7892"/>
            <a:ext cx="7030689" cy="6882601"/>
          </a:xfrm>
          <a:custGeom>
            <a:avLst/>
            <a:gdLst>
              <a:gd name="connsiteX0" fmla="*/ 0 w 990600"/>
              <a:gd name="connsiteY0" fmla="*/ 0 h 381000"/>
              <a:gd name="connsiteX1" fmla="*/ 990600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31308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800099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94257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8946"/>
              <a:gd name="connsiteY0" fmla="*/ 0 h 381000"/>
              <a:gd name="connsiteX1" fmla="*/ 794257 w 998946"/>
              <a:gd name="connsiteY1" fmla="*/ 0 h 381000"/>
              <a:gd name="connsiteX2" fmla="*/ 998946 w 998946"/>
              <a:gd name="connsiteY2" fmla="*/ 381000 h 381000"/>
              <a:gd name="connsiteX3" fmla="*/ 0 w 998946"/>
              <a:gd name="connsiteY3" fmla="*/ 381000 h 381000"/>
              <a:gd name="connsiteX4" fmla="*/ 0 w 998946"/>
              <a:gd name="connsiteY4" fmla="*/ 0 h 381000"/>
              <a:gd name="connsiteX0" fmla="*/ 0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0 w 1001466"/>
              <a:gd name="connsiteY4" fmla="*/ 0 h 381000"/>
              <a:gd name="connsiteX0" fmla="*/ 411575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411575 w 1001466"/>
              <a:gd name="connsiteY4" fmla="*/ 0 h 381000"/>
              <a:gd name="connsiteX0" fmla="*/ 0 w 589891"/>
              <a:gd name="connsiteY0" fmla="*/ 0 h 381000"/>
              <a:gd name="connsiteX1" fmla="*/ 382682 w 589891"/>
              <a:gd name="connsiteY1" fmla="*/ 0 h 381000"/>
              <a:gd name="connsiteX2" fmla="*/ 589891 w 589891"/>
              <a:gd name="connsiteY2" fmla="*/ 381000 h 381000"/>
              <a:gd name="connsiteX3" fmla="*/ 980 w 589891"/>
              <a:gd name="connsiteY3" fmla="*/ 379040 h 381000"/>
              <a:gd name="connsiteX4" fmla="*/ 0 w 589891"/>
              <a:gd name="connsiteY4" fmla="*/ 0 h 381000"/>
              <a:gd name="connsiteX0" fmla="*/ 1023 w 590914"/>
              <a:gd name="connsiteY0" fmla="*/ 0 h 381000"/>
              <a:gd name="connsiteX1" fmla="*/ 383705 w 590914"/>
              <a:gd name="connsiteY1" fmla="*/ 0 h 381000"/>
              <a:gd name="connsiteX2" fmla="*/ 590914 w 590914"/>
              <a:gd name="connsiteY2" fmla="*/ 381000 h 381000"/>
              <a:gd name="connsiteX3" fmla="*/ 43 w 590914"/>
              <a:gd name="connsiteY3" fmla="*/ 380020 h 381000"/>
              <a:gd name="connsiteX4" fmla="*/ 1023 w 590914"/>
              <a:gd name="connsiteY4" fmla="*/ 0 h 381000"/>
              <a:gd name="connsiteX0" fmla="*/ 294963 w 590872"/>
              <a:gd name="connsiteY0" fmla="*/ 980 h 381000"/>
              <a:gd name="connsiteX1" fmla="*/ 383663 w 590872"/>
              <a:gd name="connsiteY1" fmla="*/ 0 h 381000"/>
              <a:gd name="connsiteX2" fmla="*/ 590872 w 590872"/>
              <a:gd name="connsiteY2" fmla="*/ 381000 h 381000"/>
              <a:gd name="connsiteX3" fmla="*/ 1 w 590872"/>
              <a:gd name="connsiteY3" fmla="*/ 380020 h 381000"/>
              <a:gd name="connsiteX4" fmla="*/ 294963 w 590872"/>
              <a:gd name="connsiteY4" fmla="*/ 980 h 381000"/>
              <a:gd name="connsiteX0" fmla="*/ 0 w 295909"/>
              <a:gd name="connsiteY0" fmla="*/ 980 h 381000"/>
              <a:gd name="connsiteX1" fmla="*/ 88700 w 295909"/>
              <a:gd name="connsiteY1" fmla="*/ 0 h 381000"/>
              <a:gd name="connsiteX2" fmla="*/ 295909 w 295909"/>
              <a:gd name="connsiteY2" fmla="*/ 381000 h 381000"/>
              <a:gd name="connsiteX3" fmla="*/ 980 w 295909"/>
              <a:gd name="connsiteY3" fmla="*/ 380020 h 381000"/>
              <a:gd name="connsiteX4" fmla="*/ 0 w 295909"/>
              <a:gd name="connsiteY4" fmla="*/ 980 h 381000"/>
              <a:gd name="connsiteX0" fmla="*/ 51939 w 294931"/>
              <a:gd name="connsiteY0" fmla="*/ 0 h 381000"/>
              <a:gd name="connsiteX1" fmla="*/ 87722 w 294931"/>
              <a:gd name="connsiteY1" fmla="*/ 0 h 381000"/>
              <a:gd name="connsiteX2" fmla="*/ 294931 w 294931"/>
              <a:gd name="connsiteY2" fmla="*/ 381000 h 381000"/>
              <a:gd name="connsiteX3" fmla="*/ 2 w 294931"/>
              <a:gd name="connsiteY3" fmla="*/ 380020 h 381000"/>
              <a:gd name="connsiteX4" fmla="*/ 51939 w 294931"/>
              <a:gd name="connsiteY4" fmla="*/ 0 h 381000"/>
              <a:gd name="connsiteX0" fmla="*/ 1024 w 244016"/>
              <a:gd name="connsiteY0" fmla="*/ 0 h 381980"/>
              <a:gd name="connsiteX1" fmla="*/ 36807 w 244016"/>
              <a:gd name="connsiteY1" fmla="*/ 0 h 381980"/>
              <a:gd name="connsiteX2" fmla="*/ 244016 w 244016"/>
              <a:gd name="connsiteY2" fmla="*/ 381000 h 381980"/>
              <a:gd name="connsiteX3" fmla="*/ 44 w 244016"/>
              <a:gd name="connsiteY3" fmla="*/ 381980 h 381980"/>
              <a:gd name="connsiteX4" fmla="*/ 1024 w 244016"/>
              <a:gd name="connsiteY4" fmla="*/ 0 h 381980"/>
              <a:gd name="connsiteX0" fmla="*/ 94 w 244066"/>
              <a:gd name="connsiteY0" fmla="*/ 980 h 381980"/>
              <a:gd name="connsiteX1" fmla="*/ 36857 w 244066"/>
              <a:gd name="connsiteY1" fmla="*/ 0 h 381980"/>
              <a:gd name="connsiteX2" fmla="*/ 244066 w 244066"/>
              <a:gd name="connsiteY2" fmla="*/ 381000 h 381980"/>
              <a:gd name="connsiteX3" fmla="*/ 94 w 244066"/>
              <a:gd name="connsiteY3" fmla="*/ 381980 h 381980"/>
              <a:gd name="connsiteX4" fmla="*/ 94 w 244066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3276"/>
              <a:gd name="connsiteX1" fmla="*/ 36763 w 243972"/>
              <a:gd name="connsiteY1" fmla="*/ 105 h 383276"/>
              <a:gd name="connsiteX2" fmla="*/ 243972 w 243972"/>
              <a:gd name="connsiteY2" fmla="*/ 383276 h 383276"/>
              <a:gd name="connsiteX3" fmla="*/ 0 w 243972"/>
              <a:gd name="connsiteY3" fmla="*/ 382085 h 383276"/>
              <a:gd name="connsiteX4" fmla="*/ 0 w 243972"/>
              <a:gd name="connsiteY4" fmla="*/ 0 h 383276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1105"/>
              <a:gd name="connsiteX1" fmla="*/ 36763 w 243972"/>
              <a:gd name="connsiteY1" fmla="*/ 105 h 381105"/>
              <a:gd name="connsiteX2" fmla="*/ 243972 w 243972"/>
              <a:gd name="connsiteY2" fmla="*/ 381105 h 381105"/>
              <a:gd name="connsiteX3" fmla="*/ 0 w 243972"/>
              <a:gd name="connsiteY3" fmla="*/ 381000 h 381105"/>
              <a:gd name="connsiteX4" fmla="*/ 0 w 243972"/>
              <a:gd name="connsiteY4" fmla="*/ 0 h 381105"/>
              <a:gd name="connsiteX0" fmla="*/ 0 w 241956"/>
              <a:gd name="connsiteY0" fmla="*/ 0 h 381105"/>
              <a:gd name="connsiteX1" fmla="*/ 36763 w 241956"/>
              <a:gd name="connsiteY1" fmla="*/ 105 h 381105"/>
              <a:gd name="connsiteX2" fmla="*/ 241956 w 241956"/>
              <a:gd name="connsiteY2" fmla="*/ 381105 h 381105"/>
              <a:gd name="connsiteX3" fmla="*/ 0 w 241956"/>
              <a:gd name="connsiteY3" fmla="*/ 381000 h 381105"/>
              <a:gd name="connsiteX4" fmla="*/ 0 w 241956"/>
              <a:gd name="connsiteY4" fmla="*/ 0 h 381105"/>
              <a:gd name="connsiteX0" fmla="*/ 0 w 241956"/>
              <a:gd name="connsiteY0" fmla="*/ 231 h 381336"/>
              <a:gd name="connsiteX1" fmla="*/ 37099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241956"/>
              <a:gd name="connsiteY0" fmla="*/ 231 h 381336"/>
              <a:gd name="connsiteX1" fmla="*/ 41468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394489"/>
              <a:gd name="connsiteY0" fmla="*/ 0 h 382016"/>
              <a:gd name="connsiteX1" fmla="*/ 194001 w 394489"/>
              <a:gd name="connsiteY1" fmla="*/ 680 h 382016"/>
              <a:gd name="connsiteX2" fmla="*/ 394489 w 394489"/>
              <a:gd name="connsiteY2" fmla="*/ 382016 h 382016"/>
              <a:gd name="connsiteX3" fmla="*/ 152533 w 394489"/>
              <a:gd name="connsiteY3" fmla="*/ 381911 h 382016"/>
              <a:gd name="connsiteX4" fmla="*/ 0 w 394489"/>
              <a:gd name="connsiteY4" fmla="*/ 0 h 382016"/>
              <a:gd name="connsiteX0" fmla="*/ 0 w 394489"/>
              <a:gd name="connsiteY0" fmla="*/ 0 h 382016"/>
              <a:gd name="connsiteX1" fmla="*/ 194001 w 394489"/>
              <a:gd name="connsiteY1" fmla="*/ 680 h 382016"/>
              <a:gd name="connsiteX2" fmla="*/ 394489 w 394489"/>
              <a:gd name="connsiteY2" fmla="*/ 382016 h 382016"/>
              <a:gd name="connsiteX3" fmla="*/ 152533 w 394489"/>
              <a:gd name="connsiteY3" fmla="*/ 381911 h 382016"/>
              <a:gd name="connsiteX4" fmla="*/ 0 w 394489"/>
              <a:gd name="connsiteY4" fmla="*/ 0 h 382016"/>
              <a:gd name="connsiteX0" fmla="*/ 0 w 394489"/>
              <a:gd name="connsiteY0" fmla="*/ 0 h 383732"/>
              <a:gd name="connsiteX1" fmla="*/ 194001 w 394489"/>
              <a:gd name="connsiteY1" fmla="*/ 680 h 383732"/>
              <a:gd name="connsiteX2" fmla="*/ 394489 w 394489"/>
              <a:gd name="connsiteY2" fmla="*/ 382016 h 383732"/>
              <a:gd name="connsiteX3" fmla="*/ 3187 w 394489"/>
              <a:gd name="connsiteY3" fmla="*/ 383732 h 383732"/>
              <a:gd name="connsiteX4" fmla="*/ 0 w 394489"/>
              <a:gd name="connsiteY4" fmla="*/ 0 h 383732"/>
              <a:gd name="connsiteX0" fmla="*/ 0 w 394489"/>
              <a:gd name="connsiteY0" fmla="*/ 0 h 383732"/>
              <a:gd name="connsiteX1" fmla="*/ 194001 w 394489"/>
              <a:gd name="connsiteY1" fmla="*/ 680 h 383732"/>
              <a:gd name="connsiteX2" fmla="*/ 394489 w 394489"/>
              <a:gd name="connsiteY2" fmla="*/ 382016 h 383732"/>
              <a:gd name="connsiteX3" fmla="*/ 3187 w 394489"/>
              <a:gd name="connsiteY3" fmla="*/ 383732 h 383732"/>
              <a:gd name="connsiteX4" fmla="*/ 0 w 394489"/>
              <a:gd name="connsiteY4" fmla="*/ 0 h 383732"/>
              <a:gd name="connsiteX0" fmla="*/ 0 w 394489"/>
              <a:gd name="connsiteY0" fmla="*/ 0 h 384187"/>
              <a:gd name="connsiteX1" fmla="*/ 194001 w 394489"/>
              <a:gd name="connsiteY1" fmla="*/ 680 h 384187"/>
              <a:gd name="connsiteX2" fmla="*/ 394489 w 394489"/>
              <a:gd name="connsiteY2" fmla="*/ 382016 h 384187"/>
              <a:gd name="connsiteX3" fmla="*/ 910 w 394489"/>
              <a:gd name="connsiteY3" fmla="*/ 384187 h 384187"/>
              <a:gd name="connsiteX4" fmla="*/ 0 w 394489"/>
              <a:gd name="connsiteY4" fmla="*/ 0 h 384187"/>
              <a:gd name="connsiteX0" fmla="*/ 920 w 394043"/>
              <a:gd name="connsiteY0" fmla="*/ 0 h 384642"/>
              <a:gd name="connsiteX1" fmla="*/ 193555 w 394043"/>
              <a:gd name="connsiteY1" fmla="*/ 1135 h 384642"/>
              <a:gd name="connsiteX2" fmla="*/ 394043 w 394043"/>
              <a:gd name="connsiteY2" fmla="*/ 382471 h 384642"/>
              <a:gd name="connsiteX3" fmla="*/ 464 w 394043"/>
              <a:gd name="connsiteY3" fmla="*/ 384642 h 384642"/>
              <a:gd name="connsiteX4" fmla="*/ 920 w 394043"/>
              <a:gd name="connsiteY4" fmla="*/ 0 h 384642"/>
              <a:gd name="connsiteX0" fmla="*/ 920 w 394043"/>
              <a:gd name="connsiteY0" fmla="*/ 0 h 382471"/>
              <a:gd name="connsiteX1" fmla="*/ 193555 w 394043"/>
              <a:gd name="connsiteY1" fmla="*/ 1135 h 382471"/>
              <a:gd name="connsiteX2" fmla="*/ 394043 w 394043"/>
              <a:gd name="connsiteY2" fmla="*/ 382471 h 382471"/>
              <a:gd name="connsiteX3" fmla="*/ 464 w 394043"/>
              <a:gd name="connsiteY3" fmla="*/ 380999 h 382471"/>
              <a:gd name="connsiteX4" fmla="*/ 920 w 394043"/>
              <a:gd name="connsiteY4" fmla="*/ 0 h 382471"/>
              <a:gd name="connsiteX0" fmla="*/ 0 w 393123"/>
              <a:gd name="connsiteY0" fmla="*/ 0 h 382820"/>
              <a:gd name="connsiteX1" fmla="*/ 192635 w 393123"/>
              <a:gd name="connsiteY1" fmla="*/ 1135 h 382820"/>
              <a:gd name="connsiteX2" fmla="*/ 393123 w 393123"/>
              <a:gd name="connsiteY2" fmla="*/ 382471 h 382820"/>
              <a:gd name="connsiteX3" fmla="*/ 1365 w 393123"/>
              <a:gd name="connsiteY3" fmla="*/ 382820 h 382820"/>
              <a:gd name="connsiteX4" fmla="*/ 0 w 393123"/>
              <a:gd name="connsiteY4" fmla="*/ 0 h 382820"/>
              <a:gd name="connsiteX0" fmla="*/ 5761 w 391965"/>
              <a:gd name="connsiteY0" fmla="*/ 9589 h 381685"/>
              <a:gd name="connsiteX1" fmla="*/ 191477 w 391965"/>
              <a:gd name="connsiteY1" fmla="*/ 0 h 381685"/>
              <a:gd name="connsiteX2" fmla="*/ 391965 w 391965"/>
              <a:gd name="connsiteY2" fmla="*/ 381336 h 381685"/>
              <a:gd name="connsiteX3" fmla="*/ 207 w 391965"/>
              <a:gd name="connsiteY3" fmla="*/ 381685 h 381685"/>
              <a:gd name="connsiteX4" fmla="*/ 5761 w 391965"/>
              <a:gd name="connsiteY4" fmla="*/ 9589 h 381685"/>
              <a:gd name="connsiteX0" fmla="*/ 2099 w 392109"/>
              <a:gd name="connsiteY0" fmla="*/ 248 h 381685"/>
              <a:gd name="connsiteX1" fmla="*/ 191621 w 392109"/>
              <a:gd name="connsiteY1" fmla="*/ 0 h 381685"/>
              <a:gd name="connsiteX2" fmla="*/ 392109 w 392109"/>
              <a:gd name="connsiteY2" fmla="*/ 381336 h 381685"/>
              <a:gd name="connsiteX3" fmla="*/ 351 w 392109"/>
              <a:gd name="connsiteY3" fmla="*/ 381685 h 381685"/>
              <a:gd name="connsiteX4" fmla="*/ 2099 w 392109"/>
              <a:gd name="connsiteY4" fmla="*/ 248 h 381685"/>
              <a:gd name="connsiteX0" fmla="*/ 0 w 390010"/>
              <a:gd name="connsiteY0" fmla="*/ 248 h 381336"/>
              <a:gd name="connsiteX1" fmla="*/ 189522 w 390010"/>
              <a:gd name="connsiteY1" fmla="*/ 0 h 381336"/>
              <a:gd name="connsiteX2" fmla="*/ 390010 w 390010"/>
              <a:gd name="connsiteY2" fmla="*/ 381336 h 381336"/>
              <a:gd name="connsiteX3" fmla="*/ 26967 w 390010"/>
              <a:gd name="connsiteY3" fmla="*/ 356777 h 381336"/>
              <a:gd name="connsiteX4" fmla="*/ 0 w 390010"/>
              <a:gd name="connsiteY4" fmla="*/ 248 h 381336"/>
              <a:gd name="connsiteX0" fmla="*/ 250 w 390260"/>
              <a:gd name="connsiteY0" fmla="*/ 248 h 382031"/>
              <a:gd name="connsiteX1" fmla="*/ 189772 w 390260"/>
              <a:gd name="connsiteY1" fmla="*/ 0 h 382031"/>
              <a:gd name="connsiteX2" fmla="*/ 390260 w 390260"/>
              <a:gd name="connsiteY2" fmla="*/ 381336 h 382031"/>
              <a:gd name="connsiteX3" fmla="*/ 577 w 390260"/>
              <a:gd name="connsiteY3" fmla="*/ 382031 h 382031"/>
              <a:gd name="connsiteX4" fmla="*/ 250 w 390260"/>
              <a:gd name="connsiteY4" fmla="*/ 248 h 382031"/>
              <a:gd name="connsiteX0" fmla="*/ 839 w 390849"/>
              <a:gd name="connsiteY0" fmla="*/ 248 h 382031"/>
              <a:gd name="connsiteX1" fmla="*/ 190361 w 390849"/>
              <a:gd name="connsiteY1" fmla="*/ 0 h 382031"/>
              <a:gd name="connsiteX2" fmla="*/ 390849 w 390849"/>
              <a:gd name="connsiteY2" fmla="*/ 381336 h 382031"/>
              <a:gd name="connsiteX3" fmla="*/ 474 w 390849"/>
              <a:gd name="connsiteY3" fmla="*/ 382031 h 382031"/>
              <a:gd name="connsiteX4" fmla="*/ 839 w 390849"/>
              <a:gd name="connsiteY4" fmla="*/ 248 h 382031"/>
              <a:gd name="connsiteX0" fmla="*/ 839 w 390503"/>
              <a:gd name="connsiteY0" fmla="*/ 248 h 382374"/>
              <a:gd name="connsiteX1" fmla="*/ 190361 w 390503"/>
              <a:gd name="connsiteY1" fmla="*/ 0 h 382374"/>
              <a:gd name="connsiteX2" fmla="*/ 390503 w 390503"/>
              <a:gd name="connsiteY2" fmla="*/ 382374 h 382374"/>
              <a:gd name="connsiteX3" fmla="*/ 474 w 390503"/>
              <a:gd name="connsiteY3" fmla="*/ 382031 h 382374"/>
              <a:gd name="connsiteX4" fmla="*/ 839 w 390503"/>
              <a:gd name="connsiteY4" fmla="*/ 248 h 382374"/>
              <a:gd name="connsiteX0" fmla="*/ 0 w 390702"/>
              <a:gd name="connsiteY0" fmla="*/ 0 h 382472"/>
              <a:gd name="connsiteX1" fmla="*/ 190560 w 390702"/>
              <a:gd name="connsiteY1" fmla="*/ 98 h 382472"/>
              <a:gd name="connsiteX2" fmla="*/ 390702 w 390702"/>
              <a:gd name="connsiteY2" fmla="*/ 382472 h 382472"/>
              <a:gd name="connsiteX3" fmla="*/ 673 w 390702"/>
              <a:gd name="connsiteY3" fmla="*/ 382129 h 382472"/>
              <a:gd name="connsiteX4" fmla="*/ 0 w 390702"/>
              <a:gd name="connsiteY4" fmla="*/ 0 h 38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702" h="382472">
                <a:moveTo>
                  <a:pt x="0" y="0"/>
                </a:moveTo>
                <a:lnTo>
                  <a:pt x="190560" y="98"/>
                </a:lnTo>
                <a:lnTo>
                  <a:pt x="390702" y="382472"/>
                </a:lnTo>
                <a:lnTo>
                  <a:pt x="673" y="382129"/>
                </a:lnTo>
                <a:cubicBezTo>
                  <a:pt x="-921" y="190263"/>
                  <a:pt x="1062" y="127911"/>
                  <a:pt x="0" y="0"/>
                </a:cubicBezTo>
                <a:close/>
              </a:path>
            </a:pathLst>
          </a:custGeom>
          <a:solidFill>
            <a:srgbClr val="514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1468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404256" y="2936911"/>
            <a:ext cx="3886200" cy="1143000"/>
          </a:xfrm>
          <a:prstGeom prst="rect">
            <a:avLst/>
          </a:prstGeom>
        </p:spPr>
        <p:txBody>
          <a:bodyPr rIns="0" bIns="0" anchor="b" anchorCtr="0"/>
          <a:lstStyle>
            <a:lvl1pPr>
              <a:lnSpc>
                <a:spcPct val="90000"/>
              </a:lnSpc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404256" y="4134995"/>
            <a:ext cx="4386944" cy="9355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Secondary Text Goes here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633" y="911860"/>
            <a:ext cx="2488753" cy="4642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0096575-D662-5943-A6BA-DA52AE247C30}"/>
              </a:ext>
            </a:extLst>
          </p:cNvPr>
          <p:cNvSpPr txBox="1"/>
          <p:nvPr userDrawn="1"/>
        </p:nvSpPr>
        <p:spPr>
          <a:xfrm>
            <a:off x="669303" y="8069344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50" b="0" i="0" u="none" strike="noStrike" kern="1200" cap="none" spc="-50" normalizeH="0" baseline="0" noProof="0" dirty="0">
              <a:ln>
                <a:noFill/>
              </a:ln>
              <a:solidFill>
                <a:srgbClr val="54585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09423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 6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id="{784BB358-C5FC-AA4C-8D8C-9BD8C17EF701}"/>
              </a:ext>
            </a:extLst>
          </p:cNvPr>
          <p:cNvSpPr/>
          <p:nvPr userDrawn="1"/>
        </p:nvSpPr>
        <p:spPr>
          <a:xfrm>
            <a:off x="-15915" y="-7892"/>
            <a:ext cx="7030689" cy="6882601"/>
          </a:xfrm>
          <a:custGeom>
            <a:avLst/>
            <a:gdLst>
              <a:gd name="connsiteX0" fmla="*/ 0 w 990600"/>
              <a:gd name="connsiteY0" fmla="*/ 0 h 381000"/>
              <a:gd name="connsiteX1" fmla="*/ 990600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31308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800099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94257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8946"/>
              <a:gd name="connsiteY0" fmla="*/ 0 h 381000"/>
              <a:gd name="connsiteX1" fmla="*/ 794257 w 998946"/>
              <a:gd name="connsiteY1" fmla="*/ 0 h 381000"/>
              <a:gd name="connsiteX2" fmla="*/ 998946 w 998946"/>
              <a:gd name="connsiteY2" fmla="*/ 381000 h 381000"/>
              <a:gd name="connsiteX3" fmla="*/ 0 w 998946"/>
              <a:gd name="connsiteY3" fmla="*/ 381000 h 381000"/>
              <a:gd name="connsiteX4" fmla="*/ 0 w 998946"/>
              <a:gd name="connsiteY4" fmla="*/ 0 h 381000"/>
              <a:gd name="connsiteX0" fmla="*/ 0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0 w 1001466"/>
              <a:gd name="connsiteY4" fmla="*/ 0 h 381000"/>
              <a:gd name="connsiteX0" fmla="*/ 411575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411575 w 1001466"/>
              <a:gd name="connsiteY4" fmla="*/ 0 h 381000"/>
              <a:gd name="connsiteX0" fmla="*/ 0 w 589891"/>
              <a:gd name="connsiteY0" fmla="*/ 0 h 381000"/>
              <a:gd name="connsiteX1" fmla="*/ 382682 w 589891"/>
              <a:gd name="connsiteY1" fmla="*/ 0 h 381000"/>
              <a:gd name="connsiteX2" fmla="*/ 589891 w 589891"/>
              <a:gd name="connsiteY2" fmla="*/ 381000 h 381000"/>
              <a:gd name="connsiteX3" fmla="*/ 980 w 589891"/>
              <a:gd name="connsiteY3" fmla="*/ 379040 h 381000"/>
              <a:gd name="connsiteX4" fmla="*/ 0 w 589891"/>
              <a:gd name="connsiteY4" fmla="*/ 0 h 381000"/>
              <a:gd name="connsiteX0" fmla="*/ 1023 w 590914"/>
              <a:gd name="connsiteY0" fmla="*/ 0 h 381000"/>
              <a:gd name="connsiteX1" fmla="*/ 383705 w 590914"/>
              <a:gd name="connsiteY1" fmla="*/ 0 h 381000"/>
              <a:gd name="connsiteX2" fmla="*/ 590914 w 590914"/>
              <a:gd name="connsiteY2" fmla="*/ 381000 h 381000"/>
              <a:gd name="connsiteX3" fmla="*/ 43 w 590914"/>
              <a:gd name="connsiteY3" fmla="*/ 380020 h 381000"/>
              <a:gd name="connsiteX4" fmla="*/ 1023 w 590914"/>
              <a:gd name="connsiteY4" fmla="*/ 0 h 381000"/>
              <a:gd name="connsiteX0" fmla="*/ 294963 w 590872"/>
              <a:gd name="connsiteY0" fmla="*/ 980 h 381000"/>
              <a:gd name="connsiteX1" fmla="*/ 383663 w 590872"/>
              <a:gd name="connsiteY1" fmla="*/ 0 h 381000"/>
              <a:gd name="connsiteX2" fmla="*/ 590872 w 590872"/>
              <a:gd name="connsiteY2" fmla="*/ 381000 h 381000"/>
              <a:gd name="connsiteX3" fmla="*/ 1 w 590872"/>
              <a:gd name="connsiteY3" fmla="*/ 380020 h 381000"/>
              <a:gd name="connsiteX4" fmla="*/ 294963 w 590872"/>
              <a:gd name="connsiteY4" fmla="*/ 980 h 381000"/>
              <a:gd name="connsiteX0" fmla="*/ 0 w 295909"/>
              <a:gd name="connsiteY0" fmla="*/ 980 h 381000"/>
              <a:gd name="connsiteX1" fmla="*/ 88700 w 295909"/>
              <a:gd name="connsiteY1" fmla="*/ 0 h 381000"/>
              <a:gd name="connsiteX2" fmla="*/ 295909 w 295909"/>
              <a:gd name="connsiteY2" fmla="*/ 381000 h 381000"/>
              <a:gd name="connsiteX3" fmla="*/ 980 w 295909"/>
              <a:gd name="connsiteY3" fmla="*/ 380020 h 381000"/>
              <a:gd name="connsiteX4" fmla="*/ 0 w 295909"/>
              <a:gd name="connsiteY4" fmla="*/ 980 h 381000"/>
              <a:gd name="connsiteX0" fmla="*/ 51939 w 294931"/>
              <a:gd name="connsiteY0" fmla="*/ 0 h 381000"/>
              <a:gd name="connsiteX1" fmla="*/ 87722 w 294931"/>
              <a:gd name="connsiteY1" fmla="*/ 0 h 381000"/>
              <a:gd name="connsiteX2" fmla="*/ 294931 w 294931"/>
              <a:gd name="connsiteY2" fmla="*/ 381000 h 381000"/>
              <a:gd name="connsiteX3" fmla="*/ 2 w 294931"/>
              <a:gd name="connsiteY3" fmla="*/ 380020 h 381000"/>
              <a:gd name="connsiteX4" fmla="*/ 51939 w 294931"/>
              <a:gd name="connsiteY4" fmla="*/ 0 h 381000"/>
              <a:gd name="connsiteX0" fmla="*/ 1024 w 244016"/>
              <a:gd name="connsiteY0" fmla="*/ 0 h 381980"/>
              <a:gd name="connsiteX1" fmla="*/ 36807 w 244016"/>
              <a:gd name="connsiteY1" fmla="*/ 0 h 381980"/>
              <a:gd name="connsiteX2" fmla="*/ 244016 w 244016"/>
              <a:gd name="connsiteY2" fmla="*/ 381000 h 381980"/>
              <a:gd name="connsiteX3" fmla="*/ 44 w 244016"/>
              <a:gd name="connsiteY3" fmla="*/ 381980 h 381980"/>
              <a:gd name="connsiteX4" fmla="*/ 1024 w 244016"/>
              <a:gd name="connsiteY4" fmla="*/ 0 h 381980"/>
              <a:gd name="connsiteX0" fmla="*/ 94 w 244066"/>
              <a:gd name="connsiteY0" fmla="*/ 980 h 381980"/>
              <a:gd name="connsiteX1" fmla="*/ 36857 w 244066"/>
              <a:gd name="connsiteY1" fmla="*/ 0 h 381980"/>
              <a:gd name="connsiteX2" fmla="*/ 244066 w 244066"/>
              <a:gd name="connsiteY2" fmla="*/ 381000 h 381980"/>
              <a:gd name="connsiteX3" fmla="*/ 94 w 244066"/>
              <a:gd name="connsiteY3" fmla="*/ 381980 h 381980"/>
              <a:gd name="connsiteX4" fmla="*/ 94 w 244066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3276"/>
              <a:gd name="connsiteX1" fmla="*/ 36763 w 243972"/>
              <a:gd name="connsiteY1" fmla="*/ 105 h 383276"/>
              <a:gd name="connsiteX2" fmla="*/ 243972 w 243972"/>
              <a:gd name="connsiteY2" fmla="*/ 383276 h 383276"/>
              <a:gd name="connsiteX3" fmla="*/ 0 w 243972"/>
              <a:gd name="connsiteY3" fmla="*/ 382085 h 383276"/>
              <a:gd name="connsiteX4" fmla="*/ 0 w 243972"/>
              <a:gd name="connsiteY4" fmla="*/ 0 h 383276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1105"/>
              <a:gd name="connsiteX1" fmla="*/ 36763 w 243972"/>
              <a:gd name="connsiteY1" fmla="*/ 105 h 381105"/>
              <a:gd name="connsiteX2" fmla="*/ 243972 w 243972"/>
              <a:gd name="connsiteY2" fmla="*/ 381105 h 381105"/>
              <a:gd name="connsiteX3" fmla="*/ 0 w 243972"/>
              <a:gd name="connsiteY3" fmla="*/ 381000 h 381105"/>
              <a:gd name="connsiteX4" fmla="*/ 0 w 243972"/>
              <a:gd name="connsiteY4" fmla="*/ 0 h 381105"/>
              <a:gd name="connsiteX0" fmla="*/ 0 w 241956"/>
              <a:gd name="connsiteY0" fmla="*/ 0 h 381105"/>
              <a:gd name="connsiteX1" fmla="*/ 36763 w 241956"/>
              <a:gd name="connsiteY1" fmla="*/ 105 h 381105"/>
              <a:gd name="connsiteX2" fmla="*/ 241956 w 241956"/>
              <a:gd name="connsiteY2" fmla="*/ 381105 h 381105"/>
              <a:gd name="connsiteX3" fmla="*/ 0 w 241956"/>
              <a:gd name="connsiteY3" fmla="*/ 381000 h 381105"/>
              <a:gd name="connsiteX4" fmla="*/ 0 w 241956"/>
              <a:gd name="connsiteY4" fmla="*/ 0 h 381105"/>
              <a:gd name="connsiteX0" fmla="*/ 0 w 241956"/>
              <a:gd name="connsiteY0" fmla="*/ 231 h 381336"/>
              <a:gd name="connsiteX1" fmla="*/ 37099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241956"/>
              <a:gd name="connsiteY0" fmla="*/ 231 h 381336"/>
              <a:gd name="connsiteX1" fmla="*/ 41468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394489"/>
              <a:gd name="connsiteY0" fmla="*/ 0 h 382016"/>
              <a:gd name="connsiteX1" fmla="*/ 194001 w 394489"/>
              <a:gd name="connsiteY1" fmla="*/ 680 h 382016"/>
              <a:gd name="connsiteX2" fmla="*/ 394489 w 394489"/>
              <a:gd name="connsiteY2" fmla="*/ 382016 h 382016"/>
              <a:gd name="connsiteX3" fmla="*/ 152533 w 394489"/>
              <a:gd name="connsiteY3" fmla="*/ 381911 h 382016"/>
              <a:gd name="connsiteX4" fmla="*/ 0 w 394489"/>
              <a:gd name="connsiteY4" fmla="*/ 0 h 382016"/>
              <a:gd name="connsiteX0" fmla="*/ 0 w 394489"/>
              <a:gd name="connsiteY0" fmla="*/ 0 h 382016"/>
              <a:gd name="connsiteX1" fmla="*/ 194001 w 394489"/>
              <a:gd name="connsiteY1" fmla="*/ 680 h 382016"/>
              <a:gd name="connsiteX2" fmla="*/ 394489 w 394489"/>
              <a:gd name="connsiteY2" fmla="*/ 382016 h 382016"/>
              <a:gd name="connsiteX3" fmla="*/ 152533 w 394489"/>
              <a:gd name="connsiteY3" fmla="*/ 381911 h 382016"/>
              <a:gd name="connsiteX4" fmla="*/ 0 w 394489"/>
              <a:gd name="connsiteY4" fmla="*/ 0 h 382016"/>
              <a:gd name="connsiteX0" fmla="*/ 0 w 394489"/>
              <a:gd name="connsiteY0" fmla="*/ 0 h 383732"/>
              <a:gd name="connsiteX1" fmla="*/ 194001 w 394489"/>
              <a:gd name="connsiteY1" fmla="*/ 680 h 383732"/>
              <a:gd name="connsiteX2" fmla="*/ 394489 w 394489"/>
              <a:gd name="connsiteY2" fmla="*/ 382016 h 383732"/>
              <a:gd name="connsiteX3" fmla="*/ 3187 w 394489"/>
              <a:gd name="connsiteY3" fmla="*/ 383732 h 383732"/>
              <a:gd name="connsiteX4" fmla="*/ 0 w 394489"/>
              <a:gd name="connsiteY4" fmla="*/ 0 h 383732"/>
              <a:gd name="connsiteX0" fmla="*/ 0 w 394489"/>
              <a:gd name="connsiteY0" fmla="*/ 0 h 383732"/>
              <a:gd name="connsiteX1" fmla="*/ 194001 w 394489"/>
              <a:gd name="connsiteY1" fmla="*/ 680 h 383732"/>
              <a:gd name="connsiteX2" fmla="*/ 394489 w 394489"/>
              <a:gd name="connsiteY2" fmla="*/ 382016 h 383732"/>
              <a:gd name="connsiteX3" fmla="*/ 3187 w 394489"/>
              <a:gd name="connsiteY3" fmla="*/ 383732 h 383732"/>
              <a:gd name="connsiteX4" fmla="*/ 0 w 394489"/>
              <a:gd name="connsiteY4" fmla="*/ 0 h 383732"/>
              <a:gd name="connsiteX0" fmla="*/ 0 w 394489"/>
              <a:gd name="connsiteY0" fmla="*/ 0 h 384187"/>
              <a:gd name="connsiteX1" fmla="*/ 194001 w 394489"/>
              <a:gd name="connsiteY1" fmla="*/ 680 h 384187"/>
              <a:gd name="connsiteX2" fmla="*/ 394489 w 394489"/>
              <a:gd name="connsiteY2" fmla="*/ 382016 h 384187"/>
              <a:gd name="connsiteX3" fmla="*/ 910 w 394489"/>
              <a:gd name="connsiteY3" fmla="*/ 384187 h 384187"/>
              <a:gd name="connsiteX4" fmla="*/ 0 w 394489"/>
              <a:gd name="connsiteY4" fmla="*/ 0 h 384187"/>
              <a:gd name="connsiteX0" fmla="*/ 920 w 394043"/>
              <a:gd name="connsiteY0" fmla="*/ 0 h 384642"/>
              <a:gd name="connsiteX1" fmla="*/ 193555 w 394043"/>
              <a:gd name="connsiteY1" fmla="*/ 1135 h 384642"/>
              <a:gd name="connsiteX2" fmla="*/ 394043 w 394043"/>
              <a:gd name="connsiteY2" fmla="*/ 382471 h 384642"/>
              <a:gd name="connsiteX3" fmla="*/ 464 w 394043"/>
              <a:gd name="connsiteY3" fmla="*/ 384642 h 384642"/>
              <a:gd name="connsiteX4" fmla="*/ 920 w 394043"/>
              <a:gd name="connsiteY4" fmla="*/ 0 h 384642"/>
              <a:gd name="connsiteX0" fmla="*/ 920 w 394043"/>
              <a:gd name="connsiteY0" fmla="*/ 0 h 382471"/>
              <a:gd name="connsiteX1" fmla="*/ 193555 w 394043"/>
              <a:gd name="connsiteY1" fmla="*/ 1135 h 382471"/>
              <a:gd name="connsiteX2" fmla="*/ 394043 w 394043"/>
              <a:gd name="connsiteY2" fmla="*/ 382471 h 382471"/>
              <a:gd name="connsiteX3" fmla="*/ 464 w 394043"/>
              <a:gd name="connsiteY3" fmla="*/ 380999 h 382471"/>
              <a:gd name="connsiteX4" fmla="*/ 920 w 394043"/>
              <a:gd name="connsiteY4" fmla="*/ 0 h 382471"/>
              <a:gd name="connsiteX0" fmla="*/ 0 w 393123"/>
              <a:gd name="connsiteY0" fmla="*/ 0 h 382820"/>
              <a:gd name="connsiteX1" fmla="*/ 192635 w 393123"/>
              <a:gd name="connsiteY1" fmla="*/ 1135 h 382820"/>
              <a:gd name="connsiteX2" fmla="*/ 393123 w 393123"/>
              <a:gd name="connsiteY2" fmla="*/ 382471 h 382820"/>
              <a:gd name="connsiteX3" fmla="*/ 1365 w 393123"/>
              <a:gd name="connsiteY3" fmla="*/ 382820 h 382820"/>
              <a:gd name="connsiteX4" fmla="*/ 0 w 393123"/>
              <a:gd name="connsiteY4" fmla="*/ 0 h 382820"/>
              <a:gd name="connsiteX0" fmla="*/ 5761 w 391965"/>
              <a:gd name="connsiteY0" fmla="*/ 9589 h 381685"/>
              <a:gd name="connsiteX1" fmla="*/ 191477 w 391965"/>
              <a:gd name="connsiteY1" fmla="*/ 0 h 381685"/>
              <a:gd name="connsiteX2" fmla="*/ 391965 w 391965"/>
              <a:gd name="connsiteY2" fmla="*/ 381336 h 381685"/>
              <a:gd name="connsiteX3" fmla="*/ 207 w 391965"/>
              <a:gd name="connsiteY3" fmla="*/ 381685 h 381685"/>
              <a:gd name="connsiteX4" fmla="*/ 5761 w 391965"/>
              <a:gd name="connsiteY4" fmla="*/ 9589 h 381685"/>
              <a:gd name="connsiteX0" fmla="*/ 2099 w 392109"/>
              <a:gd name="connsiteY0" fmla="*/ 248 h 381685"/>
              <a:gd name="connsiteX1" fmla="*/ 191621 w 392109"/>
              <a:gd name="connsiteY1" fmla="*/ 0 h 381685"/>
              <a:gd name="connsiteX2" fmla="*/ 392109 w 392109"/>
              <a:gd name="connsiteY2" fmla="*/ 381336 h 381685"/>
              <a:gd name="connsiteX3" fmla="*/ 351 w 392109"/>
              <a:gd name="connsiteY3" fmla="*/ 381685 h 381685"/>
              <a:gd name="connsiteX4" fmla="*/ 2099 w 392109"/>
              <a:gd name="connsiteY4" fmla="*/ 248 h 381685"/>
              <a:gd name="connsiteX0" fmla="*/ 0 w 390010"/>
              <a:gd name="connsiteY0" fmla="*/ 248 h 381336"/>
              <a:gd name="connsiteX1" fmla="*/ 189522 w 390010"/>
              <a:gd name="connsiteY1" fmla="*/ 0 h 381336"/>
              <a:gd name="connsiteX2" fmla="*/ 390010 w 390010"/>
              <a:gd name="connsiteY2" fmla="*/ 381336 h 381336"/>
              <a:gd name="connsiteX3" fmla="*/ 26967 w 390010"/>
              <a:gd name="connsiteY3" fmla="*/ 356777 h 381336"/>
              <a:gd name="connsiteX4" fmla="*/ 0 w 390010"/>
              <a:gd name="connsiteY4" fmla="*/ 248 h 381336"/>
              <a:gd name="connsiteX0" fmla="*/ 250 w 390260"/>
              <a:gd name="connsiteY0" fmla="*/ 248 h 382031"/>
              <a:gd name="connsiteX1" fmla="*/ 189772 w 390260"/>
              <a:gd name="connsiteY1" fmla="*/ 0 h 382031"/>
              <a:gd name="connsiteX2" fmla="*/ 390260 w 390260"/>
              <a:gd name="connsiteY2" fmla="*/ 381336 h 382031"/>
              <a:gd name="connsiteX3" fmla="*/ 577 w 390260"/>
              <a:gd name="connsiteY3" fmla="*/ 382031 h 382031"/>
              <a:gd name="connsiteX4" fmla="*/ 250 w 390260"/>
              <a:gd name="connsiteY4" fmla="*/ 248 h 382031"/>
              <a:gd name="connsiteX0" fmla="*/ 839 w 390849"/>
              <a:gd name="connsiteY0" fmla="*/ 248 h 382031"/>
              <a:gd name="connsiteX1" fmla="*/ 190361 w 390849"/>
              <a:gd name="connsiteY1" fmla="*/ 0 h 382031"/>
              <a:gd name="connsiteX2" fmla="*/ 390849 w 390849"/>
              <a:gd name="connsiteY2" fmla="*/ 381336 h 382031"/>
              <a:gd name="connsiteX3" fmla="*/ 474 w 390849"/>
              <a:gd name="connsiteY3" fmla="*/ 382031 h 382031"/>
              <a:gd name="connsiteX4" fmla="*/ 839 w 390849"/>
              <a:gd name="connsiteY4" fmla="*/ 248 h 382031"/>
              <a:gd name="connsiteX0" fmla="*/ 839 w 390503"/>
              <a:gd name="connsiteY0" fmla="*/ 248 h 382374"/>
              <a:gd name="connsiteX1" fmla="*/ 190361 w 390503"/>
              <a:gd name="connsiteY1" fmla="*/ 0 h 382374"/>
              <a:gd name="connsiteX2" fmla="*/ 390503 w 390503"/>
              <a:gd name="connsiteY2" fmla="*/ 382374 h 382374"/>
              <a:gd name="connsiteX3" fmla="*/ 474 w 390503"/>
              <a:gd name="connsiteY3" fmla="*/ 382031 h 382374"/>
              <a:gd name="connsiteX4" fmla="*/ 839 w 390503"/>
              <a:gd name="connsiteY4" fmla="*/ 248 h 382374"/>
              <a:gd name="connsiteX0" fmla="*/ 0 w 390702"/>
              <a:gd name="connsiteY0" fmla="*/ 0 h 382472"/>
              <a:gd name="connsiteX1" fmla="*/ 190560 w 390702"/>
              <a:gd name="connsiteY1" fmla="*/ 98 h 382472"/>
              <a:gd name="connsiteX2" fmla="*/ 390702 w 390702"/>
              <a:gd name="connsiteY2" fmla="*/ 382472 h 382472"/>
              <a:gd name="connsiteX3" fmla="*/ 673 w 390702"/>
              <a:gd name="connsiteY3" fmla="*/ 382129 h 382472"/>
              <a:gd name="connsiteX4" fmla="*/ 0 w 390702"/>
              <a:gd name="connsiteY4" fmla="*/ 0 h 38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702" h="382472">
                <a:moveTo>
                  <a:pt x="0" y="0"/>
                </a:moveTo>
                <a:lnTo>
                  <a:pt x="190560" y="98"/>
                </a:lnTo>
                <a:lnTo>
                  <a:pt x="390702" y="382472"/>
                </a:lnTo>
                <a:lnTo>
                  <a:pt x="673" y="382129"/>
                </a:lnTo>
                <a:cubicBezTo>
                  <a:pt x="-921" y="190263"/>
                  <a:pt x="1062" y="127911"/>
                  <a:pt x="0" y="0"/>
                </a:cubicBezTo>
                <a:close/>
              </a:path>
            </a:pathLst>
          </a:custGeom>
          <a:solidFill>
            <a:srgbClr val="514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1468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404256" y="2936911"/>
            <a:ext cx="3886200" cy="1143000"/>
          </a:xfrm>
          <a:prstGeom prst="rect">
            <a:avLst/>
          </a:prstGeom>
        </p:spPr>
        <p:txBody>
          <a:bodyPr rIns="0" bIns="0" anchor="b" anchorCtr="0"/>
          <a:lstStyle>
            <a:lvl1pPr>
              <a:lnSpc>
                <a:spcPct val="90000"/>
              </a:lnSpc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404256" y="4134995"/>
            <a:ext cx="4386944" cy="9355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Secondary Text Goes here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633" y="911860"/>
            <a:ext cx="2488753" cy="46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3075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ection Head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833E14F-0B8B-4547-9233-4B55C7E5CE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8399" y="0"/>
            <a:ext cx="7076661" cy="6878350"/>
          </a:xfrm>
          <a:prstGeom prst="rect">
            <a:avLst/>
          </a:prstGeom>
        </p:spPr>
      </p:pic>
      <p:sp>
        <p:nvSpPr>
          <p:cNvPr id="9" name="Rectangle 6">
            <a:extLst>
              <a:ext uri="{FF2B5EF4-FFF2-40B4-BE49-F238E27FC236}">
                <a16:creationId xmlns:a16="http://schemas.microsoft.com/office/drawing/2014/main" id="{E55DFD25-BAAA-B243-AA48-26F62E41BB11}"/>
              </a:ext>
            </a:extLst>
          </p:cNvPr>
          <p:cNvSpPr/>
          <p:nvPr userDrawn="1"/>
        </p:nvSpPr>
        <p:spPr>
          <a:xfrm>
            <a:off x="-15915" y="-7892"/>
            <a:ext cx="7030689" cy="6882601"/>
          </a:xfrm>
          <a:custGeom>
            <a:avLst/>
            <a:gdLst>
              <a:gd name="connsiteX0" fmla="*/ 0 w 990600"/>
              <a:gd name="connsiteY0" fmla="*/ 0 h 381000"/>
              <a:gd name="connsiteX1" fmla="*/ 990600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31308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800099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94257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8946"/>
              <a:gd name="connsiteY0" fmla="*/ 0 h 381000"/>
              <a:gd name="connsiteX1" fmla="*/ 794257 w 998946"/>
              <a:gd name="connsiteY1" fmla="*/ 0 h 381000"/>
              <a:gd name="connsiteX2" fmla="*/ 998946 w 998946"/>
              <a:gd name="connsiteY2" fmla="*/ 381000 h 381000"/>
              <a:gd name="connsiteX3" fmla="*/ 0 w 998946"/>
              <a:gd name="connsiteY3" fmla="*/ 381000 h 381000"/>
              <a:gd name="connsiteX4" fmla="*/ 0 w 998946"/>
              <a:gd name="connsiteY4" fmla="*/ 0 h 381000"/>
              <a:gd name="connsiteX0" fmla="*/ 0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0 w 1001466"/>
              <a:gd name="connsiteY4" fmla="*/ 0 h 381000"/>
              <a:gd name="connsiteX0" fmla="*/ 411575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411575 w 1001466"/>
              <a:gd name="connsiteY4" fmla="*/ 0 h 381000"/>
              <a:gd name="connsiteX0" fmla="*/ 0 w 589891"/>
              <a:gd name="connsiteY0" fmla="*/ 0 h 381000"/>
              <a:gd name="connsiteX1" fmla="*/ 382682 w 589891"/>
              <a:gd name="connsiteY1" fmla="*/ 0 h 381000"/>
              <a:gd name="connsiteX2" fmla="*/ 589891 w 589891"/>
              <a:gd name="connsiteY2" fmla="*/ 381000 h 381000"/>
              <a:gd name="connsiteX3" fmla="*/ 980 w 589891"/>
              <a:gd name="connsiteY3" fmla="*/ 379040 h 381000"/>
              <a:gd name="connsiteX4" fmla="*/ 0 w 589891"/>
              <a:gd name="connsiteY4" fmla="*/ 0 h 381000"/>
              <a:gd name="connsiteX0" fmla="*/ 1023 w 590914"/>
              <a:gd name="connsiteY0" fmla="*/ 0 h 381000"/>
              <a:gd name="connsiteX1" fmla="*/ 383705 w 590914"/>
              <a:gd name="connsiteY1" fmla="*/ 0 h 381000"/>
              <a:gd name="connsiteX2" fmla="*/ 590914 w 590914"/>
              <a:gd name="connsiteY2" fmla="*/ 381000 h 381000"/>
              <a:gd name="connsiteX3" fmla="*/ 43 w 590914"/>
              <a:gd name="connsiteY3" fmla="*/ 380020 h 381000"/>
              <a:gd name="connsiteX4" fmla="*/ 1023 w 590914"/>
              <a:gd name="connsiteY4" fmla="*/ 0 h 381000"/>
              <a:gd name="connsiteX0" fmla="*/ 294963 w 590872"/>
              <a:gd name="connsiteY0" fmla="*/ 980 h 381000"/>
              <a:gd name="connsiteX1" fmla="*/ 383663 w 590872"/>
              <a:gd name="connsiteY1" fmla="*/ 0 h 381000"/>
              <a:gd name="connsiteX2" fmla="*/ 590872 w 590872"/>
              <a:gd name="connsiteY2" fmla="*/ 381000 h 381000"/>
              <a:gd name="connsiteX3" fmla="*/ 1 w 590872"/>
              <a:gd name="connsiteY3" fmla="*/ 380020 h 381000"/>
              <a:gd name="connsiteX4" fmla="*/ 294963 w 590872"/>
              <a:gd name="connsiteY4" fmla="*/ 980 h 381000"/>
              <a:gd name="connsiteX0" fmla="*/ 0 w 295909"/>
              <a:gd name="connsiteY0" fmla="*/ 980 h 381000"/>
              <a:gd name="connsiteX1" fmla="*/ 88700 w 295909"/>
              <a:gd name="connsiteY1" fmla="*/ 0 h 381000"/>
              <a:gd name="connsiteX2" fmla="*/ 295909 w 295909"/>
              <a:gd name="connsiteY2" fmla="*/ 381000 h 381000"/>
              <a:gd name="connsiteX3" fmla="*/ 980 w 295909"/>
              <a:gd name="connsiteY3" fmla="*/ 380020 h 381000"/>
              <a:gd name="connsiteX4" fmla="*/ 0 w 295909"/>
              <a:gd name="connsiteY4" fmla="*/ 980 h 381000"/>
              <a:gd name="connsiteX0" fmla="*/ 51939 w 294931"/>
              <a:gd name="connsiteY0" fmla="*/ 0 h 381000"/>
              <a:gd name="connsiteX1" fmla="*/ 87722 w 294931"/>
              <a:gd name="connsiteY1" fmla="*/ 0 h 381000"/>
              <a:gd name="connsiteX2" fmla="*/ 294931 w 294931"/>
              <a:gd name="connsiteY2" fmla="*/ 381000 h 381000"/>
              <a:gd name="connsiteX3" fmla="*/ 2 w 294931"/>
              <a:gd name="connsiteY3" fmla="*/ 380020 h 381000"/>
              <a:gd name="connsiteX4" fmla="*/ 51939 w 294931"/>
              <a:gd name="connsiteY4" fmla="*/ 0 h 381000"/>
              <a:gd name="connsiteX0" fmla="*/ 1024 w 244016"/>
              <a:gd name="connsiteY0" fmla="*/ 0 h 381980"/>
              <a:gd name="connsiteX1" fmla="*/ 36807 w 244016"/>
              <a:gd name="connsiteY1" fmla="*/ 0 h 381980"/>
              <a:gd name="connsiteX2" fmla="*/ 244016 w 244016"/>
              <a:gd name="connsiteY2" fmla="*/ 381000 h 381980"/>
              <a:gd name="connsiteX3" fmla="*/ 44 w 244016"/>
              <a:gd name="connsiteY3" fmla="*/ 381980 h 381980"/>
              <a:gd name="connsiteX4" fmla="*/ 1024 w 244016"/>
              <a:gd name="connsiteY4" fmla="*/ 0 h 381980"/>
              <a:gd name="connsiteX0" fmla="*/ 94 w 244066"/>
              <a:gd name="connsiteY0" fmla="*/ 980 h 381980"/>
              <a:gd name="connsiteX1" fmla="*/ 36857 w 244066"/>
              <a:gd name="connsiteY1" fmla="*/ 0 h 381980"/>
              <a:gd name="connsiteX2" fmla="*/ 244066 w 244066"/>
              <a:gd name="connsiteY2" fmla="*/ 381000 h 381980"/>
              <a:gd name="connsiteX3" fmla="*/ 94 w 244066"/>
              <a:gd name="connsiteY3" fmla="*/ 381980 h 381980"/>
              <a:gd name="connsiteX4" fmla="*/ 94 w 244066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3276"/>
              <a:gd name="connsiteX1" fmla="*/ 36763 w 243972"/>
              <a:gd name="connsiteY1" fmla="*/ 105 h 383276"/>
              <a:gd name="connsiteX2" fmla="*/ 243972 w 243972"/>
              <a:gd name="connsiteY2" fmla="*/ 383276 h 383276"/>
              <a:gd name="connsiteX3" fmla="*/ 0 w 243972"/>
              <a:gd name="connsiteY3" fmla="*/ 382085 h 383276"/>
              <a:gd name="connsiteX4" fmla="*/ 0 w 243972"/>
              <a:gd name="connsiteY4" fmla="*/ 0 h 383276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1105"/>
              <a:gd name="connsiteX1" fmla="*/ 36763 w 243972"/>
              <a:gd name="connsiteY1" fmla="*/ 105 h 381105"/>
              <a:gd name="connsiteX2" fmla="*/ 243972 w 243972"/>
              <a:gd name="connsiteY2" fmla="*/ 381105 h 381105"/>
              <a:gd name="connsiteX3" fmla="*/ 0 w 243972"/>
              <a:gd name="connsiteY3" fmla="*/ 381000 h 381105"/>
              <a:gd name="connsiteX4" fmla="*/ 0 w 243972"/>
              <a:gd name="connsiteY4" fmla="*/ 0 h 381105"/>
              <a:gd name="connsiteX0" fmla="*/ 0 w 241956"/>
              <a:gd name="connsiteY0" fmla="*/ 0 h 381105"/>
              <a:gd name="connsiteX1" fmla="*/ 36763 w 241956"/>
              <a:gd name="connsiteY1" fmla="*/ 105 h 381105"/>
              <a:gd name="connsiteX2" fmla="*/ 241956 w 241956"/>
              <a:gd name="connsiteY2" fmla="*/ 381105 h 381105"/>
              <a:gd name="connsiteX3" fmla="*/ 0 w 241956"/>
              <a:gd name="connsiteY3" fmla="*/ 381000 h 381105"/>
              <a:gd name="connsiteX4" fmla="*/ 0 w 241956"/>
              <a:gd name="connsiteY4" fmla="*/ 0 h 381105"/>
              <a:gd name="connsiteX0" fmla="*/ 0 w 241956"/>
              <a:gd name="connsiteY0" fmla="*/ 231 h 381336"/>
              <a:gd name="connsiteX1" fmla="*/ 37099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241956"/>
              <a:gd name="connsiteY0" fmla="*/ 231 h 381336"/>
              <a:gd name="connsiteX1" fmla="*/ 41468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394489"/>
              <a:gd name="connsiteY0" fmla="*/ 0 h 382016"/>
              <a:gd name="connsiteX1" fmla="*/ 194001 w 394489"/>
              <a:gd name="connsiteY1" fmla="*/ 680 h 382016"/>
              <a:gd name="connsiteX2" fmla="*/ 394489 w 394489"/>
              <a:gd name="connsiteY2" fmla="*/ 382016 h 382016"/>
              <a:gd name="connsiteX3" fmla="*/ 152533 w 394489"/>
              <a:gd name="connsiteY3" fmla="*/ 381911 h 382016"/>
              <a:gd name="connsiteX4" fmla="*/ 0 w 394489"/>
              <a:gd name="connsiteY4" fmla="*/ 0 h 382016"/>
              <a:gd name="connsiteX0" fmla="*/ 0 w 394489"/>
              <a:gd name="connsiteY0" fmla="*/ 0 h 382016"/>
              <a:gd name="connsiteX1" fmla="*/ 194001 w 394489"/>
              <a:gd name="connsiteY1" fmla="*/ 680 h 382016"/>
              <a:gd name="connsiteX2" fmla="*/ 394489 w 394489"/>
              <a:gd name="connsiteY2" fmla="*/ 382016 h 382016"/>
              <a:gd name="connsiteX3" fmla="*/ 152533 w 394489"/>
              <a:gd name="connsiteY3" fmla="*/ 381911 h 382016"/>
              <a:gd name="connsiteX4" fmla="*/ 0 w 394489"/>
              <a:gd name="connsiteY4" fmla="*/ 0 h 382016"/>
              <a:gd name="connsiteX0" fmla="*/ 0 w 394489"/>
              <a:gd name="connsiteY0" fmla="*/ 0 h 383732"/>
              <a:gd name="connsiteX1" fmla="*/ 194001 w 394489"/>
              <a:gd name="connsiteY1" fmla="*/ 680 h 383732"/>
              <a:gd name="connsiteX2" fmla="*/ 394489 w 394489"/>
              <a:gd name="connsiteY2" fmla="*/ 382016 h 383732"/>
              <a:gd name="connsiteX3" fmla="*/ 3187 w 394489"/>
              <a:gd name="connsiteY3" fmla="*/ 383732 h 383732"/>
              <a:gd name="connsiteX4" fmla="*/ 0 w 394489"/>
              <a:gd name="connsiteY4" fmla="*/ 0 h 383732"/>
              <a:gd name="connsiteX0" fmla="*/ 0 w 394489"/>
              <a:gd name="connsiteY0" fmla="*/ 0 h 383732"/>
              <a:gd name="connsiteX1" fmla="*/ 194001 w 394489"/>
              <a:gd name="connsiteY1" fmla="*/ 680 h 383732"/>
              <a:gd name="connsiteX2" fmla="*/ 394489 w 394489"/>
              <a:gd name="connsiteY2" fmla="*/ 382016 h 383732"/>
              <a:gd name="connsiteX3" fmla="*/ 3187 w 394489"/>
              <a:gd name="connsiteY3" fmla="*/ 383732 h 383732"/>
              <a:gd name="connsiteX4" fmla="*/ 0 w 394489"/>
              <a:gd name="connsiteY4" fmla="*/ 0 h 383732"/>
              <a:gd name="connsiteX0" fmla="*/ 0 w 394489"/>
              <a:gd name="connsiteY0" fmla="*/ 0 h 384187"/>
              <a:gd name="connsiteX1" fmla="*/ 194001 w 394489"/>
              <a:gd name="connsiteY1" fmla="*/ 680 h 384187"/>
              <a:gd name="connsiteX2" fmla="*/ 394489 w 394489"/>
              <a:gd name="connsiteY2" fmla="*/ 382016 h 384187"/>
              <a:gd name="connsiteX3" fmla="*/ 910 w 394489"/>
              <a:gd name="connsiteY3" fmla="*/ 384187 h 384187"/>
              <a:gd name="connsiteX4" fmla="*/ 0 w 394489"/>
              <a:gd name="connsiteY4" fmla="*/ 0 h 384187"/>
              <a:gd name="connsiteX0" fmla="*/ 920 w 394043"/>
              <a:gd name="connsiteY0" fmla="*/ 0 h 384642"/>
              <a:gd name="connsiteX1" fmla="*/ 193555 w 394043"/>
              <a:gd name="connsiteY1" fmla="*/ 1135 h 384642"/>
              <a:gd name="connsiteX2" fmla="*/ 394043 w 394043"/>
              <a:gd name="connsiteY2" fmla="*/ 382471 h 384642"/>
              <a:gd name="connsiteX3" fmla="*/ 464 w 394043"/>
              <a:gd name="connsiteY3" fmla="*/ 384642 h 384642"/>
              <a:gd name="connsiteX4" fmla="*/ 920 w 394043"/>
              <a:gd name="connsiteY4" fmla="*/ 0 h 384642"/>
              <a:gd name="connsiteX0" fmla="*/ 920 w 394043"/>
              <a:gd name="connsiteY0" fmla="*/ 0 h 382471"/>
              <a:gd name="connsiteX1" fmla="*/ 193555 w 394043"/>
              <a:gd name="connsiteY1" fmla="*/ 1135 h 382471"/>
              <a:gd name="connsiteX2" fmla="*/ 394043 w 394043"/>
              <a:gd name="connsiteY2" fmla="*/ 382471 h 382471"/>
              <a:gd name="connsiteX3" fmla="*/ 464 w 394043"/>
              <a:gd name="connsiteY3" fmla="*/ 380999 h 382471"/>
              <a:gd name="connsiteX4" fmla="*/ 920 w 394043"/>
              <a:gd name="connsiteY4" fmla="*/ 0 h 382471"/>
              <a:gd name="connsiteX0" fmla="*/ 0 w 393123"/>
              <a:gd name="connsiteY0" fmla="*/ 0 h 382820"/>
              <a:gd name="connsiteX1" fmla="*/ 192635 w 393123"/>
              <a:gd name="connsiteY1" fmla="*/ 1135 h 382820"/>
              <a:gd name="connsiteX2" fmla="*/ 393123 w 393123"/>
              <a:gd name="connsiteY2" fmla="*/ 382471 h 382820"/>
              <a:gd name="connsiteX3" fmla="*/ 1365 w 393123"/>
              <a:gd name="connsiteY3" fmla="*/ 382820 h 382820"/>
              <a:gd name="connsiteX4" fmla="*/ 0 w 393123"/>
              <a:gd name="connsiteY4" fmla="*/ 0 h 382820"/>
              <a:gd name="connsiteX0" fmla="*/ 5761 w 391965"/>
              <a:gd name="connsiteY0" fmla="*/ 9589 h 381685"/>
              <a:gd name="connsiteX1" fmla="*/ 191477 w 391965"/>
              <a:gd name="connsiteY1" fmla="*/ 0 h 381685"/>
              <a:gd name="connsiteX2" fmla="*/ 391965 w 391965"/>
              <a:gd name="connsiteY2" fmla="*/ 381336 h 381685"/>
              <a:gd name="connsiteX3" fmla="*/ 207 w 391965"/>
              <a:gd name="connsiteY3" fmla="*/ 381685 h 381685"/>
              <a:gd name="connsiteX4" fmla="*/ 5761 w 391965"/>
              <a:gd name="connsiteY4" fmla="*/ 9589 h 381685"/>
              <a:gd name="connsiteX0" fmla="*/ 2099 w 392109"/>
              <a:gd name="connsiteY0" fmla="*/ 248 h 381685"/>
              <a:gd name="connsiteX1" fmla="*/ 191621 w 392109"/>
              <a:gd name="connsiteY1" fmla="*/ 0 h 381685"/>
              <a:gd name="connsiteX2" fmla="*/ 392109 w 392109"/>
              <a:gd name="connsiteY2" fmla="*/ 381336 h 381685"/>
              <a:gd name="connsiteX3" fmla="*/ 351 w 392109"/>
              <a:gd name="connsiteY3" fmla="*/ 381685 h 381685"/>
              <a:gd name="connsiteX4" fmla="*/ 2099 w 392109"/>
              <a:gd name="connsiteY4" fmla="*/ 248 h 381685"/>
              <a:gd name="connsiteX0" fmla="*/ 0 w 390010"/>
              <a:gd name="connsiteY0" fmla="*/ 248 h 381336"/>
              <a:gd name="connsiteX1" fmla="*/ 189522 w 390010"/>
              <a:gd name="connsiteY1" fmla="*/ 0 h 381336"/>
              <a:gd name="connsiteX2" fmla="*/ 390010 w 390010"/>
              <a:gd name="connsiteY2" fmla="*/ 381336 h 381336"/>
              <a:gd name="connsiteX3" fmla="*/ 26967 w 390010"/>
              <a:gd name="connsiteY3" fmla="*/ 356777 h 381336"/>
              <a:gd name="connsiteX4" fmla="*/ 0 w 390010"/>
              <a:gd name="connsiteY4" fmla="*/ 248 h 381336"/>
              <a:gd name="connsiteX0" fmla="*/ 250 w 390260"/>
              <a:gd name="connsiteY0" fmla="*/ 248 h 382031"/>
              <a:gd name="connsiteX1" fmla="*/ 189772 w 390260"/>
              <a:gd name="connsiteY1" fmla="*/ 0 h 382031"/>
              <a:gd name="connsiteX2" fmla="*/ 390260 w 390260"/>
              <a:gd name="connsiteY2" fmla="*/ 381336 h 382031"/>
              <a:gd name="connsiteX3" fmla="*/ 577 w 390260"/>
              <a:gd name="connsiteY3" fmla="*/ 382031 h 382031"/>
              <a:gd name="connsiteX4" fmla="*/ 250 w 390260"/>
              <a:gd name="connsiteY4" fmla="*/ 248 h 382031"/>
              <a:gd name="connsiteX0" fmla="*/ 839 w 390849"/>
              <a:gd name="connsiteY0" fmla="*/ 248 h 382031"/>
              <a:gd name="connsiteX1" fmla="*/ 190361 w 390849"/>
              <a:gd name="connsiteY1" fmla="*/ 0 h 382031"/>
              <a:gd name="connsiteX2" fmla="*/ 390849 w 390849"/>
              <a:gd name="connsiteY2" fmla="*/ 381336 h 382031"/>
              <a:gd name="connsiteX3" fmla="*/ 474 w 390849"/>
              <a:gd name="connsiteY3" fmla="*/ 382031 h 382031"/>
              <a:gd name="connsiteX4" fmla="*/ 839 w 390849"/>
              <a:gd name="connsiteY4" fmla="*/ 248 h 382031"/>
              <a:gd name="connsiteX0" fmla="*/ 839 w 390503"/>
              <a:gd name="connsiteY0" fmla="*/ 248 h 382374"/>
              <a:gd name="connsiteX1" fmla="*/ 190361 w 390503"/>
              <a:gd name="connsiteY1" fmla="*/ 0 h 382374"/>
              <a:gd name="connsiteX2" fmla="*/ 390503 w 390503"/>
              <a:gd name="connsiteY2" fmla="*/ 382374 h 382374"/>
              <a:gd name="connsiteX3" fmla="*/ 474 w 390503"/>
              <a:gd name="connsiteY3" fmla="*/ 382031 h 382374"/>
              <a:gd name="connsiteX4" fmla="*/ 839 w 390503"/>
              <a:gd name="connsiteY4" fmla="*/ 248 h 382374"/>
              <a:gd name="connsiteX0" fmla="*/ 0 w 390702"/>
              <a:gd name="connsiteY0" fmla="*/ 0 h 382472"/>
              <a:gd name="connsiteX1" fmla="*/ 190560 w 390702"/>
              <a:gd name="connsiteY1" fmla="*/ 98 h 382472"/>
              <a:gd name="connsiteX2" fmla="*/ 390702 w 390702"/>
              <a:gd name="connsiteY2" fmla="*/ 382472 h 382472"/>
              <a:gd name="connsiteX3" fmla="*/ 673 w 390702"/>
              <a:gd name="connsiteY3" fmla="*/ 382129 h 382472"/>
              <a:gd name="connsiteX4" fmla="*/ 0 w 390702"/>
              <a:gd name="connsiteY4" fmla="*/ 0 h 38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702" h="382472">
                <a:moveTo>
                  <a:pt x="0" y="0"/>
                </a:moveTo>
                <a:lnTo>
                  <a:pt x="190560" y="98"/>
                </a:lnTo>
                <a:lnTo>
                  <a:pt x="390702" y="382472"/>
                </a:lnTo>
                <a:lnTo>
                  <a:pt x="673" y="382129"/>
                </a:lnTo>
                <a:cubicBezTo>
                  <a:pt x="-921" y="190263"/>
                  <a:pt x="1062" y="127911"/>
                  <a:pt x="0" y="0"/>
                </a:cubicBezTo>
                <a:close/>
              </a:path>
            </a:pathLst>
          </a:custGeom>
          <a:solidFill>
            <a:srgbClr val="514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1468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404256" y="2936911"/>
            <a:ext cx="3886200" cy="1143000"/>
          </a:xfrm>
          <a:prstGeom prst="rect">
            <a:avLst/>
          </a:prstGeom>
        </p:spPr>
        <p:txBody>
          <a:bodyPr rIns="0" bIns="0" anchor="b" anchorCtr="0"/>
          <a:lstStyle>
            <a:lvl1pPr>
              <a:lnSpc>
                <a:spcPct val="90000"/>
              </a:lnSpc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404256" y="4134995"/>
            <a:ext cx="4386944" cy="9355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Secondary Text Goes here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633" y="911860"/>
            <a:ext cx="2488753" cy="46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9373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ection Header 6">
    <p:bg>
      <p:bgPr>
        <a:solidFill>
          <a:srgbClr val="5146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2680BC-7FAF-FA4B-AB44-462B46313D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"/>
          <a:stretch/>
        </p:blipFill>
        <p:spPr>
          <a:xfrm>
            <a:off x="0" y="1"/>
            <a:ext cx="9144000" cy="688260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DEAB709-47D5-BB49-BAFF-45AA165AD753}"/>
              </a:ext>
            </a:extLst>
          </p:cNvPr>
          <p:cNvSpPr/>
          <p:nvPr userDrawn="1"/>
        </p:nvSpPr>
        <p:spPr>
          <a:xfrm>
            <a:off x="-15915" y="-7892"/>
            <a:ext cx="7030689" cy="6882601"/>
          </a:xfrm>
          <a:custGeom>
            <a:avLst/>
            <a:gdLst>
              <a:gd name="connsiteX0" fmla="*/ 0 w 990600"/>
              <a:gd name="connsiteY0" fmla="*/ 0 h 381000"/>
              <a:gd name="connsiteX1" fmla="*/ 990600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31308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800099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94257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8946"/>
              <a:gd name="connsiteY0" fmla="*/ 0 h 381000"/>
              <a:gd name="connsiteX1" fmla="*/ 794257 w 998946"/>
              <a:gd name="connsiteY1" fmla="*/ 0 h 381000"/>
              <a:gd name="connsiteX2" fmla="*/ 998946 w 998946"/>
              <a:gd name="connsiteY2" fmla="*/ 381000 h 381000"/>
              <a:gd name="connsiteX3" fmla="*/ 0 w 998946"/>
              <a:gd name="connsiteY3" fmla="*/ 381000 h 381000"/>
              <a:gd name="connsiteX4" fmla="*/ 0 w 998946"/>
              <a:gd name="connsiteY4" fmla="*/ 0 h 381000"/>
              <a:gd name="connsiteX0" fmla="*/ 0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0 w 1001466"/>
              <a:gd name="connsiteY4" fmla="*/ 0 h 381000"/>
              <a:gd name="connsiteX0" fmla="*/ 411575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411575 w 1001466"/>
              <a:gd name="connsiteY4" fmla="*/ 0 h 381000"/>
              <a:gd name="connsiteX0" fmla="*/ 0 w 589891"/>
              <a:gd name="connsiteY0" fmla="*/ 0 h 381000"/>
              <a:gd name="connsiteX1" fmla="*/ 382682 w 589891"/>
              <a:gd name="connsiteY1" fmla="*/ 0 h 381000"/>
              <a:gd name="connsiteX2" fmla="*/ 589891 w 589891"/>
              <a:gd name="connsiteY2" fmla="*/ 381000 h 381000"/>
              <a:gd name="connsiteX3" fmla="*/ 980 w 589891"/>
              <a:gd name="connsiteY3" fmla="*/ 379040 h 381000"/>
              <a:gd name="connsiteX4" fmla="*/ 0 w 589891"/>
              <a:gd name="connsiteY4" fmla="*/ 0 h 381000"/>
              <a:gd name="connsiteX0" fmla="*/ 1023 w 590914"/>
              <a:gd name="connsiteY0" fmla="*/ 0 h 381000"/>
              <a:gd name="connsiteX1" fmla="*/ 383705 w 590914"/>
              <a:gd name="connsiteY1" fmla="*/ 0 h 381000"/>
              <a:gd name="connsiteX2" fmla="*/ 590914 w 590914"/>
              <a:gd name="connsiteY2" fmla="*/ 381000 h 381000"/>
              <a:gd name="connsiteX3" fmla="*/ 43 w 590914"/>
              <a:gd name="connsiteY3" fmla="*/ 380020 h 381000"/>
              <a:gd name="connsiteX4" fmla="*/ 1023 w 590914"/>
              <a:gd name="connsiteY4" fmla="*/ 0 h 381000"/>
              <a:gd name="connsiteX0" fmla="*/ 294963 w 590872"/>
              <a:gd name="connsiteY0" fmla="*/ 980 h 381000"/>
              <a:gd name="connsiteX1" fmla="*/ 383663 w 590872"/>
              <a:gd name="connsiteY1" fmla="*/ 0 h 381000"/>
              <a:gd name="connsiteX2" fmla="*/ 590872 w 590872"/>
              <a:gd name="connsiteY2" fmla="*/ 381000 h 381000"/>
              <a:gd name="connsiteX3" fmla="*/ 1 w 590872"/>
              <a:gd name="connsiteY3" fmla="*/ 380020 h 381000"/>
              <a:gd name="connsiteX4" fmla="*/ 294963 w 590872"/>
              <a:gd name="connsiteY4" fmla="*/ 980 h 381000"/>
              <a:gd name="connsiteX0" fmla="*/ 0 w 295909"/>
              <a:gd name="connsiteY0" fmla="*/ 980 h 381000"/>
              <a:gd name="connsiteX1" fmla="*/ 88700 w 295909"/>
              <a:gd name="connsiteY1" fmla="*/ 0 h 381000"/>
              <a:gd name="connsiteX2" fmla="*/ 295909 w 295909"/>
              <a:gd name="connsiteY2" fmla="*/ 381000 h 381000"/>
              <a:gd name="connsiteX3" fmla="*/ 980 w 295909"/>
              <a:gd name="connsiteY3" fmla="*/ 380020 h 381000"/>
              <a:gd name="connsiteX4" fmla="*/ 0 w 295909"/>
              <a:gd name="connsiteY4" fmla="*/ 980 h 381000"/>
              <a:gd name="connsiteX0" fmla="*/ 51939 w 294931"/>
              <a:gd name="connsiteY0" fmla="*/ 0 h 381000"/>
              <a:gd name="connsiteX1" fmla="*/ 87722 w 294931"/>
              <a:gd name="connsiteY1" fmla="*/ 0 h 381000"/>
              <a:gd name="connsiteX2" fmla="*/ 294931 w 294931"/>
              <a:gd name="connsiteY2" fmla="*/ 381000 h 381000"/>
              <a:gd name="connsiteX3" fmla="*/ 2 w 294931"/>
              <a:gd name="connsiteY3" fmla="*/ 380020 h 381000"/>
              <a:gd name="connsiteX4" fmla="*/ 51939 w 294931"/>
              <a:gd name="connsiteY4" fmla="*/ 0 h 381000"/>
              <a:gd name="connsiteX0" fmla="*/ 1024 w 244016"/>
              <a:gd name="connsiteY0" fmla="*/ 0 h 381980"/>
              <a:gd name="connsiteX1" fmla="*/ 36807 w 244016"/>
              <a:gd name="connsiteY1" fmla="*/ 0 h 381980"/>
              <a:gd name="connsiteX2" fmla="*/ 244016 w 244016"/>
              <a:gd name="connsiteY2" fmla="*/ 381000 h 381980"/>
              <a:gd name="connsiteX3" fmla="*/ 44 w 244016"/>
              <a:gd name="connsiteY3" fmla="*/ 381980 h 381980"/>
              <a:gd name="connsiteX4" fmla="*/ 1024 w 244016"/>
              <a:gd name="connsiteY4" fmla="*/ 0 h 381980"/>
              <a:gd name="connsiteX0" fmla="*/ 94 w 244066"/>
              <a:gd name="connsiteY0" fmla="*/ 980 h 381980"/>
              <a:gd name="connsiteX1" fmla="*/ 36857 w 244066"/>
              <a:gd name="connsiteY1" fmla="*/ 0 h 381980"/>
              <a:gd name="connsiteX2" fmla="*/ 244066 w 244066"/>
              <a:gd name="connsiteY2" fmla="*/ 381000 h 381980"/>
              <a:gd name="connsiteX3" fmla="*/ 94 w 244066"/>
              <a:gd name="connsiteY3" fmla="*/ 381980 h 381980"/>
              <a:gd name="connsiteX4" fmla="*/ 94 w 244066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3276"/>
              <a:gd name="connsiteX1" fmla="*/ 36763 w 243972"/>
              <a:gd name="connsiteY1" fmla="*/ 105 h 383276"/>
              <a:gd name="connsiteX2" fmla="*/ 243972 w 243972"/>
              <a:gd name="connsiteY2" fmla="*/ 383276 h 383276"/>
              <a:gd name="connsiteX3" fmla="*/ 0 w 243972"/>
              <a:gd name="connsiteY3" fmla="*/ 382085 h 383276"/>
              <a:gd name="connsiteX4" fmla="*/ 0 w 243972"/>
              <a:gd name="connsiteY4" fmla="*/ 0 h 383276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1105"/>
              <a:gd name="connsiteX1" fmla="*/ 36763 w 243972"/>
              <a:gd name="connsiteY1" fmla="*/ 105 h 381105"/>
              <a:gd name="connsiteX2" fmla="*/ 243972 w 243972"/>
              <a:gd name="connsiteY2" fmla="*/ 381105 h 381105"/>
              <a:gd name="connsiteX3" fmla="*/ 0 w 243972"/>
              <a:gd name="connsiteY3" fmla="*/ 381000 h 381105"/>
              <a:gd name="connsiteX4" fmla="*/ 0 w 243972"/>
              <a:gd name="connsiteY4" fmla="*/ 0 h 381105"/>
              <a:gd name="connsiteX0" fmla="*/ 0 w 241956"/>
              <a:gd name="connsiteY0" fmla="*/ 0 h 381105"/>
              <a:gd name="connsiteX1" fmla="*/ 36763 w 241956"/>
              <a:gd name="connsiteY1" fmla="*/ 105 h 381105"/>
              <a:gd name="connsiteX2" fmla="*/ 241956 w 241956"/>
              <a:gd name="connsiteY2" fmla="*/ 381105 h 381105"/>
              <a:gd name="connsiteX3" fmla="*/ 0 w 241956"/>
              <a:gd name="connsiteY3" fmla="*/ 381000 h 381105"/>
              <a:gd name="connsiteX4" fmla="*/ 0 w 241956"/>
              <a:gd name="connsiteY4" fmla="*/ 0 h 381105"/>
              <a:gd name="connsiteX0" fmla="*/ 0 w 241956"/>
              <a:gd name="connsiteY0" fmla="*/ 231 h 381336"/>
              <a:gd name="connsiteX1" fmla="*/ 37099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241956"/>
              <a:gd name="connsiteY0" fmla="*/ 231 h 381336"/>
              <a:gd name="connsiteX1" fmla="*/ 41468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394489"/>
              <a:gd name="connsiteY0" fmla="*/ 0 h 382016"/>
              <a:gd name="connsiteX1" fmla="*/ 194001 w 394489"/>
              <a:gd name="connsiteY1" fmla="*/ 680 h 382016"/>
              <a:gd name="connsiteX2" fmla="*/ 394489 w 394489"/>
              <a:gd name="connsiteY2" fmla="*/ 382016 h 382016"/>
              <a:gd name="connsiteX3" fmla="*/ 152533 w 394489"/>
              <a:gd name="connsiteY3" fmla="*/ 381911 h 382016"/>
              <a:gd name="connsiteX4" fmla="*/ 0 w 394489"/>
              <a:gd name="connsiteY4" fmla="*/ 0 h 382016"/>
              <a:gd name="connsiteX0" fmla="*/ 0 w 394489"/>
              <a:gd name="connsiteY0" fmla="*/ 0 h 382016"/>
              <a:gd name="connsiteX1" fmla="*/ 194001 w 394489"/>
              <a:gd name="connsiteY1" fmla="*/ 680 h 382016"/>
              <a:gd name="connsiteX2" fmla="*/ 394489 w 394489"/>
              <a:gd name="connsiteY2" fmla="*/ 382016 h 382016"/>
              <a:gd name="connsiteX3" fmla="*/ 152533 w 394489"/>
              <a:gd name="connsiteY3" fmla="*/ 381911 h 382016"/>
              <a:gd name="connsiteX4" fmla="*/ 0 w 394489"/>
              <a:gd name="connsiteY4" fmla="*/ 0 h 382016"/>
              <a:gd name="connsiteX0" fmla="*/ 0 w 394489"/>
              <a:gd name="connsiteY0" fmla="*/ 0 h 383732"/>
              <a:gd name="connsiteX1" fmla="*/ 194001 w 394489"/>
              <a:gd name="connsiteY1" fmla="*/ 680 h 383732"/>
              <a:gd name="connsiteX2" fmla="*/ 394489 w 394489"/>
              <a:gd name="connsiteY2" fmla="*/ 382016 h 383732"/>
              <a:gd name="connsiteX3" fmla="*/ 3187 w 394489"/>
              <a:gd name="connsiteY3" fmla="*/ 383732 h 383732"/>
              <a:gd name="connsiteX4" fmla="*/ 0 w 394489"/>
              <a:gd name="connsiteY4" fmla="*/ 0 h 383732"/>
              <a:gd name="connsiteX0" fmla="*/ 0 w 394489"/>
              <a:gd name="connsiteY0" fmla="*/ 0 h 383732"/>
              <a:gd name="connsiteX1" fmla="*/ 194001 w 394489"/>
              <a:gd name="connsiteY1" fmla="*/ 680 h 383732"/>
              <a:gd name="connsiteX2" fmla="*/ 394489 w 394489"/>
              <a:gd name="connsiteY2" fmla="*/ 382016 h 383732"/>
              <a:gd name="connsiteX3" fmla="*/ 3187 w 394489"/>
              <a:gd name="connsiteY3" fmla="*/ 383732 h 383732"/>
              <a:gd name="connsiteX4" fmla="*/ 0 w 394489"/>
              <a:gd name="connsiteY4" fmla="*/ 0 h 383732"/>
              <a:gd name="connsiteX0" fmla="*/ 0 w 394489"/>
              <a:gd name="connsiteY0" fmla="*/ 0 h 384187"/>
              <a:gd name="connsiteX1" fmla="*/ 194001 w 394489"/>
              <a:gd name="connsiteY1" fmla="*/ 680 h 384187"/>
              <a:gd name="connsiteX2" fmla="*/ 394489 w 394489"/>
              <a:gd name="connsiteY2" fmla="*/ 382016 h 384187"/>
              <a:gd name="connsiteX3" fmla="*/ 910 w 394489"/>
              <a:gd name="connsiteY3" fmla="*/ 384187 h 384187"/>
              <a:gd name="connsiteX4" fmla="*/ 0 w 394489"/>
              <a:gd name="connsiteY4" fmla="*/ 0 h 384187"/>
              <a:gd name="connsiteX0" fmla="*/ 920 w 394043"/>
              <a:gd name="connsiteY0" fmla="*/ 0 h 384642"/>
              <a:gd name="connsiteX1" fmla="*/ 193555 w 394043"/>
              <a:gd name="connsiteY1" fmla="*/ 1135 h 384642"/>
              <a:gd name="connsiteX2" fmla="*/ 394043 w 394043"/>
              <a:gd name="connsiteY2" fmla="*/ 382471 h 384642"/>
              <a:gd name="connsiteX3" fmla="*/ 464 w 394043"/>
              <a:gd name="connsiteY3" fmla="*/ 384642 h 384642"/>
              <a:gd name="connsiteX4" fmla="*/ 920 w 394043"/>
              <a:gd name="connsiteY4" fmla="*/ 0 h 384642"/>
              <a:gd name="connsiteX0" fmla="*/ 920 w 394043"/>
              <a:gd name="connsiteY0" fmla="*/ 0 h 382471"/>
              <a:gd name="connsiteX1" fmla="*/ 193555 w 394043"/>
              <a:gd name="connsiteY1" fmla="*/ 1135 h 382471"/>
              <a:gd name="connsiteX2" fmla="*/ 394043 w 394043"/>
              <a:gd name="connsiteY2" fmla="*/ 382471 h 382471"/>
              <a:gd name="connsiteX3" fmla="*/ 464 w 394043"/>
              <a:gd name="connsiteY3" fmla="*/ 380999 h 382471"/>
              <a:gd name="connsiteX4" fmla="*/ 920 w 394043"/>
              <a:gd name="connsiteY4" fmla="*/ 0 h 382471"/>
              <a:gd name="connsiteX0" fmla="*/ 0 w 393123"/>
              <a:gd name="connsiteY0" fmla="*/ 0 h 382820"/>
              <a:gd name="connsiteX1" fmla="*/ 192635 w 393123"/>
              <a:gd name="connsiteY1" fmla="*/ 1135 h 382820"/>
              <a:gd name="connsiteX2" fmla="*/ 393123 w 393123"/>
              <a:gd name="connsiteY2" fmla="*/ 382471 h 382820"/>
              <a:gd name="connsiteX3" fmla="*/ 1365 w 393123"/>
              <a:gd name="connsiteY3" fmla="*/ 382820 h 382820"/>
              <a:gd name="connsiteX4" fmla="*/ 0 w 393123"/>
              <a:gd name="connsiteY4" fmla="*/ 0 h 382820"/>
              <a:gd name="connsiteX0" fmla="*/ 5761 w 391965"/>
              <a:gd name="connsiteY0" fmla="*/ 9589 h 381685"/>
              <a:gd name="connsiteX1" fmla="*/ 191477 w 391965"/>
              <a:gd name="connsiteY1" fmla="*/ 0 h 381685"/>
              <a:gd name="connsiteX2" fmla="*/ 391965 w 391965"/>
              <a:gd name="connsiteY2" fmla="*/ 381336 h 381685"/>
              <a:gd name="connsiteX3" fmla="*/ 207 w 391965"/>
              <a:gd name="connsiteY3" fmla="*/ 381685 h 381685"/>
              <a:gd name="connsiteX4" fmla="*/ 5761 w 391965"/>
              <a:gd name="connsiteY4" fmla="*/ 9589 h 381685"/>
              <a:gd name="connsiteX0" fmla="*/ 2099 w 392109"/>
              <a:gd name="connsiteY0" fmla="*/ 248 h 381685"/>
              <a:gd name="connsiteX1" fmla="*/ 191621 w 392109"/>
              <a:gd name="connsiteY1" fmla="*/ 0 h 381685"/>
              <a:gd name="connsiteX2" fmla="*/ 392109 w 392109"/>
              <a:gd name="connsiteY2" fmla="*/ 381336 h 381685"/>
              <a:gd name="connsiteX3" fmla="*/ 351 w 392109"/>
              <a:gd name="connsiteY3" fmla="*/ 381685 h 381685"/>
              <a:gd name="connsiteX4" fmla="*/ 2099 w 392109"/>
              <a:gd name="connsiteY4" fmla="*/ 248 h 381685"/>
              <a:gd name="connsiteX0" fmla="*/ 0 w 390010"/>
              <a:gd name="connsiteY0" fmla="*/ 248 h 381336"/>
              <a:gd name="connsiteX1" fmla="*/ 189522 w 390010"/>
              <a:gd name="connsiteY1" fmla="*/ 0 h 381336"/>
              <a:gd name="connsiteX2" fmla="*/ 390010 w 390010"/>
              <a:gd name="connsiteY2" fmla="*/ 381336 h 381336"/>
              <a:gd name="connsiteX3" fmla="*/ 26967 w 390010"/>
              <a:gd name="connsiteY3" fmla="*/ 356777 h 381336"/>
              <a:gd name="connsiteX4" fmla="*/ 0 w 390010"/>
              <a:gd name="connsiteY4" fmla="*/ 248 h 381336"/>
              <a:gd name="connsiteX0" fmla="*/ 250 w 390260"/>
              <a:gd name="connsiteY0" fmla="*/ 248 h 382031"/>
              <a:gd name="connsiteX1" fmla="*/ 189772 w 390260"/>
              <a:gd name="connsiteY1" fmla="*/ 0 h 382031"/>
              <a:gd name="connsiteX2" fmla="*/ 390260 w 390260"/>
              <a:gd name="connsiteY2" fmla="*/ 381336 h 382031"/>
              <a:gd name="connsiteX3" fmla="*/ 577 w 390260"/>
              <a:gd name="connsiteY3" fmla="*/ 382031 h 382031"/>
              <a:gd name="connsiteX4" fmla="*/ 250 w 390260"/>
              <a:gd name="connsiteY4" fmla="*/ 248 h 382031"/>
              <a:gd name="connsiteX0" fmla="*/ 839 w 390849"/>
              <a:gd name="connsiteY0" fmla="*/ 248 h 382031"/>
              <a:gd name="connsiteX1" fmla="*/ 190361 w 390849"/>
              <a:gd name="connsiteY1" fmla="*/ 0 h 382031"/>
              <a:gd name="connsiteX2" fmla="*/ 390849 w 390849"/>
              <a:gd name="connsiteY2" fmla="*/ 381336 h 382031"/>
              <a:gd name="connsiteX3" fmla="*/ 474 w 390849"/>
              <a:gd name="connsiteY3" fmla="*/ 382031 h 382031"/>
              <a:gd name="connsiteX4" fmla="*/ 839 w 390849"/>
              <a:gd name="connsiteY4" fmla="*/ 248 h 382031"/>
              <a:gd name="connsiteX0" fmla="*/ 839 w 390503"/>
              <a:gd name="connsiteY0" fmla="*/ 248 h 382374"/>
              <a:gd name="connsiteX1" fmla="*/ 190361 w 390503"/>
              <a:gd name="connsiteY1" fmla="*/ 0 h 382374"/>
              <a:gd name="connsiteX2" fmla="*/ 390503 w 390503"/>
              <a:gd name="connsiteY2" fmla="*/ 382374 h 382374"/>
              <a:gd name="connsiteX3" fmla="*/ 474 w 390503"/>
              <a:gd name="connsiteY3" fmla="*/ 382031 h 382374"/>
              <a:gd name="connsiteX4" fmla="*/ 839 w 390503"/>
              <a:gd name="connsiteY4" fmla="*/ 248 h 382374"/>
              <a:gd name="connsiteX0" fmla="*/ 0 w 390702"/>
              <a:gd name="connsiteY0" fmla="*/ 0 h 382472"/>
              <a:gd name="connsiteX1" fmla="*/ 190560 w 390702"/>
              <a:gd name="connsiteY1" fmla="*/ 98 h 382472"/>
              <a:gd name="connsiteX2" fmla="*/ 390702 w 390702"/>
              <a:gd name="connsiteY2" fmla="*/ 382472 h 382472"/>
              <a:gd name="connsiteX3" fmla="*/ 673 w 390702"/>
              <a:gd name="connsiteY3" fmla="*/ 382129 h 382472"/>
              <a:gd name="connsiteX4" fmla="*/ 0 w 390702"/>
              <a:gd name="connsiteY4" fmla="*/ 0 h 38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702" h="382472">
                <a:moveTo>
                  <a:pt x="0" y="0"/>
                </a:moveTo>
                <a:lnTo>
                  <a:pt x="190560" y="98"/>
                </a:lnTo>
                <a:lnTo>
                  <a:pt x="390702" y="382472"/>
                </a:lnTo>
                <a:lnTo>
                  <a:pt x="673" y="382129"/>
                </a:lnTo>
                <a:cubicBezTo>
                  <a:pt x="-921" y="190263"/>
                  <a:pt x="1062" y="127911"/>
                  <a:pt x="0" y="0"/>
                </a:cubicBezTo>
                <a:close/>
              </a:path>
            </a:pathLst>
          </a:custGeom>
          <a:solidFill>
            <a:srgbClr val="514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1468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404256" y="2936911"/>
            <a:ext cx="3886200" cy="1143000"/>
          </a:xfrm>
          <a:prstGeom prst="rect">
            <a:avLst/>
          </a:prstGeom>
        </p:spPr>
        <p:txBody>
          <a:bodyPr rIns="0" bIns="0" anchor="b" anchorCtr="0"/>
          <a:lstStyle>
            <a:lvl1pPr>
              <a:lnSpc>
                <a:spcPct val="90000"/>
              </a:lnSpc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404256" y="4134995"/>
            <a:ext cx="4386944" cy="9355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Secondary Text Goes here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633" y="911860"/>
            <a:ext cx="2488753" cy="46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865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Section Head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DA428E-4E97-7947-9502-5EE42EFBA6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8401" y="-9675"/>
            <a:ext cx="6705600" cy="688948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4CD3D84-6AED-3347-97AE-88E0880354C4}"/>
              </a:ext>
            </a:extLst>
          </p:cNvPr>
          <p:cNvSpPr/>
          <p:nvPr userDrawn="1"/>
        </p:nvSpPr>
        <p:spPr>
          <a:xfrm>
            <a:off x="-15915" y="-7892"/>
            <a:ext cx="7030689" cy="6882601"/>
          </a:xfrm>
          <a:custGeom>
            <a:avLst/>
            <a:gdLst>
              <a:gd name="connsiteX0" fmla="*/ 0 w 990600"/>
              <a:gd name="connsiteY0" fmla="*/ 0 h 381000"/>
              <a:gd name="connsiteX1" fmla="*/ 990600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31308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800099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94257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8946"/>
              <a:gd name="connsiteY0" fmla="*/ 0 h 381000"/>
              <a:gd name="connsiteX1" fmla="*/ 794257 w 998946"/>
              <a:gd name="connsiteY1" fmla="*/ 0 h 381000"/>
              <a:gd name="connsiteX2" fmla="*/ 998946 w 998946"/>
              <a:gd name="connsiteY2" fmla="*/ 381000 h 381000"/>
              <a:gd name="connsiteX3" fmla="*/ 0 w 998946"/>
              <a:gd name="connsiteY3" fmla="*/ 381000 h 381000"/>
              <a:gd name="connsiteX4" fmla="*/ 0 w 998946"/>
              <a:gd name="connsiteY4" fmla="*/ 0 h 381000"/>
              <a:gd name="connsiteX0" fmla="*/ 0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0 w 1001466"/>
              <a:gd name="connsiteY4" fmla="*/ 0 h 381000"/>
              <a:gd name="connsiteX0" fmla="*/ 411575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411575 w 1001466"/>
              <a:gd name="connsiteY4" fmla="*/ 0 h 381000"/>
              <a:gd name="connsiteX0" fmla="*/ 0 w 589891"/>
              <a:gd name="connsiteY0" fmla="*/ 0 h 381000"/>
              <a:gd name="connsiteX1" fmla="*/ 382682 w 589891"/>
              <a:gd name="connsiteY1" fmla="*/ 0 h 381000"/>
              <a:gd name="connsiteX2" fmla="*/ 589891 w 589891"/>
              <a:gd name="connsiteY2" fmla="*/ 381000 h 381000"/>
              <a:gd name="connsiteX3" fmla="*/ 980 w 589891"/>
              <a:gd name="connsiteY3" fmla="*/ 379040 h 381000"/>
              <a:gd name="connsiteX4" fmla="*/ 0 w 589891"/>
              <a:gd name="connsiteY4" fmla="*/ 0 h 381000"/>
              <a:gd name="connsiteX0" fmla="*/ 1023 w 590914"/>
              <a:gd name="connsiteY0" fmla="*/ 0 h 381000"/>
              <a:gd name="connsiteX1" fmla="*/ 383705 w 590914"/>
              <a:gd name="connsiteY1" fmla="*/ 0 h 381000"/>
              <a:gd name="connsiteX2" fmla="*/ 590914 w 590914"/>
              <a:gd name="connsiteY2" fmla="*/ 381000 h 381000"/>
              <a:gd name="connsiteX3" fmla="*/ 43 w 590914"/>
              <a:gd name="connsiteY3" fmla="*/ 380020 h 381000"/>
              <a:gd name="connsiteX4" fmla="*/ 1023 w 590914"/>
              <a:gd name="connsiteY4" fmla="*/ 0 h 381000"/>
              <a:gd name="connsiteX0" fmla="*/ 294963 w 590872"/>
              <a:gd name="connsiteY0" fmla="*/ 980 h 381000"/>
              <a:gd name="connsiteX1" fmla="*/ 383663 w 590872"/>
              <a:gd name="connsiteY1" fmla="*/ 0 h 381000"/>
              <a:gd name="connsiteX2" fmla="*/ 590872 w 590872"/>
              <a:gd name="connsiteY2" fmla="*/ 381000 h 381000"/>
              <a:gd name="connsiteX3" fmla="*/ 1 w 590872"/>
              <a:gd name="connsiteY3" fmla="*/ 380020 h 381000"/>
              <a:gd name="connsiteX4" fmla="*/ 294963 w 590872"/>
              <a:gd name="connsiteY4" fmla="*/ 980 h 381000"/>
              <a:gd name="connsiteX0" fmla="*/ 0 w 295909"/>
              <a:gd name="connsiteY0" fmla="*/ 980 h 381000"/>
              <a:gd name="connsiteX1" fmla="*/ 88700 w 295909"/>
              <a:gd name="connsiteY1" fmla="*/ 0 h 381000"/>
              <a:gd name="connsiteX2" fmla="*/ 295909 w 295909"/>
              <a:gd name="connsiteY2" fmla="*/ 381000 h 381000"/>
              <a:gd name="connsiteX3" fmla="*/ 980 w 295909"/>
              <a:gd name="connsiteY3" fmla="*/ 380020 h 381000"/>
              <a:gd name="connsiteX4" fmla="*/ 0 w 295909"/>
              <a:gd name="connsiteY4" fmla="*/ 980 h 381000"/>
              <a:gd name="connsiteX0" fmla="*/ 51939 w 294931"/>
              <a:gd name="connsiteY0" fmla="*/ 0 h 381000"/>
              <a:gd name="connsiteX1" fmla="*/ 87722 w 294931"/>
              <a:gd name="connsiteY1" fmla="*/ 0 h 381000"/>
              <a:gd name="connsiteX2" fmla="*/ 294931 w 294931"/>
              <a:gd name="connsiteY2" fmla="*/ 381000 h 381000"/>
              <a:gd name="connsiteX3" fmla="*/ 2 w 294931"/>
              <a:gd name="connsiteY3" fmla="*/ 380020 h 381000"/>
              <a:gd name="connsiteX4" fmla="*/ 51939 w 294931"/>
              <a:gd name="connsiteY4" fmla="*/ 0 h 381000"/>
              <a:gd name="connsiteX0" fmla="*/ 1024 w 244016"/>
              <a:gd name="connsiteY0" fmla="*/ 0 h 381980"/>
              <a:gd name="connsiteX1" fmla="*/ 36807 w 244016"/>
              <a:gd name="connsiteY1" fmla="*/ 0 h 381980"/>
              <a:gd name="connsiteX2" fmla="*/ 244016 w 244016"/>
              <a:gd name="connsiteY2" fmla="*/ 381000 h 381980"/>
              <a:gd name="connsiteX3" fmla="*/ 44 w 244016"/>
              <a:gd name="connsiteY3" fmla="*/ 381980 h 381980"/>
              <a:gd name="connsiteX4" fmla="*/ 1024 w 244016"/>
              <a:gd name="connsiteY4" fmla="*/ 0 h 381980"/>
              <a:gd name="connsiteX0" fmla="*/ 94 w 244066"/>
              <a:gd name="connsiteY0" fmla="*/ 980 h 381980"/>
              <a:gd name="connsiteX1" fmla="*/ 36857 w 244066"/>
              <a:gd name="connsiteY1" fmla="*/ 0 h 381980"/>
              <a:gd name="connsiteX2" fmla="*/ 244066 w 244066"/>
              <a:gd name="connsiteY2" fmla="*/ 381000 h 381980"/>
              <a:gd name="connsiteX3" fmla="*/ 94 w 244066"/>
              <a:gd name="connsiteY3" fmla="*/ 381980 h 381980"/>
              <a:gd name="connsiteX4" fmla="*/ 94 w 244066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3276"/>
              <a:gd name="connsiteX1" fmla="*/ 36763 w 243972"/>
              <a:gd name="connsiteY1" fmla="*/ 105 h 383276"/>
              <a:gd name="connsiteX2" fmla="*/ 243972 w 243972"/>
              <a:gd name="connsiteY2" fmla="*/ 383276 h 383276"/>
              <a:gd name="connsiteX3" fmla="*/ 0 w 243972"/>
              <a:gd name="connsiteY3" fmla="*/ 382085 h 383276"/>
              <a:gd name="connsiteX4" fmla="*/ 0 w 243972"/>
              <a:gd name="connsiteY4" fmla="*/ 0 h 383276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1105"/>
              <a:gd name="connsiteX1" fmla="*/ 36763 w 243972"/>
              <a:gd name="connsiteY1" fmla="*/ 105 h 381105"/>
              <a:gd name="connsiteX2" fmla="*/ 243972 w 243972"/>
              <a:gd name="connsiteY2" fmla="*/ 381105 h 381105"/>
              <a:gd name="connsiteX3" fmla="*/ 0 w 243972"/>
              <a:gd name="connsiteY3" fmla="*/ 381000 h 381105"/>
              <a:gd name="connsiteX4" fmla="*/ 0 w 243972"/>
              <a:gd name="connsiteY4" fmla="*/ 0 h 381105"/>
              <a:gd name="connsiteX0" fmla="*/ 0 w 241956"/>
              <a:gd name="connsiteY0" fmla="*/ 0 h 381105"/>
              <a:gd name="connsiteX1" fmla="*/ 36763 w 241956"/>
              <a:gd name="connsiteY1" fmla="*/ 105 h 381105"/>
              <a:gd name="connsiteX2" fmla="*/ 241956 w 241956"/>
              <a:gd name="connsiteY2" fmla="*/ 381105 h 381105"/>
              <a:gd name="connsiteX3" fmla="*/ 0 w 241956"/>
              <a:gd name="connsiteY3" fmla="*/ 381000 h 381105"/>
              <a:gd name="connsiteX4" fmla="*/ 0 w 241956"/>
              <a:gd name="connsiteY4" fmla="*/ 0 h 381105"/>
              <a:gd name="connsiteX0" fmla="*/ 0 w 241956"/>
              <a:gd name="connsiteY0" fmla="*/ 231 h 381336"/>
              <a:gd name="connsiteX1" fmla="*/ 37099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241956"/>
              <a:gd name="connsiteY0" fmla="*/ 231 h 381336"/>
              <a:gd name="connsiteX1" fmla="*/ 41468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394489"/>
              <a:gd name="connsiteY0" fmla="*/ 0 h 382016"/>
              <a:gd name="connsiteX1" fmla="*/ 194001 w 394489"/>
              <a:gd name="connsiteY1" fmla="*/ 680 h 382016"/>
              <a:gd name="connsiteX2" fmla="*/ 394489 w 394489"/>
              <a:gd name="connsiteY2" fmla="*/ 382016 h 382016"/>
              <a:gd name="connsiteX3" fmla="*/ 152533 w 394489"/>
              <a:gd name="connsiteY3" fmla="*/ 381911 h 382016"/>
              <a:gd name="connsiteX4" fmla="*/ 0 w 394489"/>
              <a:gd name="connsiteY4" fmla="*/ 0 h 382016"/>
              <a:gd name="connsiteX0" fmla="*/ 0 w 394489"/>
              <a:gd name="connsiteY0" fmla="*/ 0 h 382016"/>
              <a:gd name="connsiteX1" fmla="*/ 194001 w 394489"/>
              <a:gd name="connsiteY1" fmla="*/ 680 h 382016"/>
              <a:gd name="connsiteX2" fmla="*/ 394489 w 394489"/>
              <a:gd name="connsiteY2" fmla="*/ 382016 h 382016"/>
              <a:gd name="connsiteX3" fmla="*/ 152533 w 394489"/>
              <a:gd name="connsiteY3" fmla="*/ 381911 h 382016"/>
              <a:gd name="connsiteX4" fmla="*/ 0 w 394489"/>
              <a:gd name="connsiteY4" fmla="*/ 0 h 382016"/>
              <a:gd name="connsiteX0" fmla="*/ 0 w 394489"/>
              <a:gd name="connsiteY0" fmla="*/ 0 h 383732"/>
              <a:gd name="connsiteX1" fmla="*/ 194001 w 394489"/>
              <a:gd name="connsiteY1" fmla="*/ 680 h 383732"/>
              <a:gd name="connsiteX2" fmla="*/ 394489 w 394489"/>
              <a:gd name="connsiteY2" fmla="*/ 382016 h 383732"/>
              <a:gd name="connsiteX3" fmla="*/ 3187 w 394489"/>
              <a:gd name="connsiteY3" fmla="*/ 383732 h 383732"/>
              <a:gd name="connsiteX4" fmla="*/ 0 w 394489"/>
              <a:gd name="connsiteY4" fmla="*/ 0 h 383732"/>
              <a:gd name="connsiteX0" fmla="*/ 0 w 394489"/>
              <a:gd name="connsiteY0" fmla="*/ 0 h 383732"/>
              <a:gd name="connsiteX1" fmla="*/ 194001 w 394489"/>
              <a:gd name="connsiteY1" fmla="*/ 680 h 383732"/>
              <a:gd name="connsiteX2" fmla="*/ 394489 w 394489"/>
              <a:gd name="connsiteY2" fmla="*/ 382016 h 383732"/>
              <a:gd name="connsiteX3" fmla="*/ 3187 w 394489"/>
              <a:gd name="connsiteY3" fmla="*/ 383732 h 383732"/>
              <a:gd name="connsiteX4" fmla="*/ 0 w 394489"/>
              <a:gd name="connsiteY4" fmla="*/ 0 h 383732"/>
              <a:gd name="connsiteX0" fmla="*/ 0 w 394489"/>
              <a:gd name="connsiteY0" fmla="*/ 0 h 384187"/>
              <a:gd name="connsiteX1" fmla="*/ 194001 w 394489"/>
              <a:gd name="connsiteY1" fmla="*/ 680 h 384187"/>
              <a:gd name="connsiteX2" fmla="*/ 394489 w 394489"/>
              <a:gd name="connsiteY2" fmla="*/ 382016 h 384187"/>
              <a:gd name="connsiteX3" fmla="*/ 910 w 394489"/>
              <a:gd name="connsiteY3" fmla="*/ 384187 h 384187"/>
              <a:gd name="connsiteX4" fmla="*/ 0 w 394489"/>
              <a:gd name="connsiteY4" fmla="*/ 0 h 384187"/>
              <a:gd name="connsiteX0" fmla="*/ 920 w 394043"/>
              <a:gd name="connsiteY0" fmla="*/ 0 h 384642"/>
              <a:gd name="connsiteX1" fmla="*/ 193555 w 394043"/>
              <a:gd name="connsiteY1" fmla="*/ 1135 h 384642"/>
              <a:gd name="connsiteX2" fmla="*/ 394043 w 394043"/>
              <a:gd name="connsiteY2" fmla="*/ 382471 h 384642"/>
              <a:gd name="connsiteX3" fmla="*/ 464 w 394043"/>
              <a:gd name="connsiteY3" fmla="*/ 384642 h 384642"/>
              <a:gd name="connsiteX4" fmla="*/ 920 w 394043"/>
              <a:gd name="connsiteY4" fmla="*/ 0 h 384642"/>
              <a:gd name="connsiteX0" fmla="*/ 920 w 394043"/>
              <a:gd name="connsiteY0" fmla="*/ 0 h 382471"/>
              <a:gd name="connsiteX1" fmla="*/ 193555 w 394043"/>
              <a:gd name="connsiteY1" fmla="*/ 1135 h 382471"/>
              <a:gd name="connsiteX2" fmla="*/ 394043 w 394043"/>
              <a:gd name="connsiteY2" fmla="*/ 382471 h 382471"/>
              <a:gd name="connsiteX3" fmla="*/ 464 w 394043"/>
              <a:gd name="connsiteY3" fmla="*/ 380999 h 382471"/>
              <a:gd name="connsiteX4" fmla="*/ 920 w 394043"/>
              <a:gd name="connsiteY4" fmla="*/ 0 h 382471"/>
              <a:gd name="connsiteX0" fmla="*/ 0 w 393123"/>
              <a:gd name="connsiteY0" fmla="*/ 0 h 382820"/>
              <a:gd name="connsiteX1" fmla="*/ 192635 w 393123"/>
              <a:gd name="connsiteY1" fmla="*/ 1135 h 382820"/>
              <a:gd name="connsiteX2" fmla="*/ 393123 w 393123"/>
              <a:gd name="connsiteY2" fmla="*/ 382471 h 382820"/>
              <a:gd name="connsiteX3" fmla="*/ 1365 w 393123"/>
              <a:gd name="connsiteY3" fmla="*/ 382820 h 382820"/>
              <a:gd name="connsiteX4" fmla="*/ 0 w 393123"/>
              <a:gd name="connsiteY4" fmla="*/ 0 h 382820"/>
              <a:gd name="connsiteX0" fmla="*/ 5761 w 391965"/>
              <a:gd name="connsiteY0" fmla="*/ 9589 h 381685"/>
              <a:gd name="connsiteX1" fmla="*/ 191477 w 391965"/>
              <a:gd name="connsiteY1" fmla="*/ 0 h 381685"/>
              <a:gd name="connsiteX2" fmla="*/ 391965 w 391965"/>
              <a:gd name="connsiteY2" fmla="*/ 381336 h 381685"/>
              <a:gd name="connsiteX3" fmla="*/ 207 w 391965"/>
              <a:gd name="connsiteY3" fmla="*/ 381685 h 381685"/>
              <a:gd name="connsiteX4" fmla="*/ 5761 w 391965"/>
              <a:gd name="connsiteY4" fmla="*/ 9589 h 381685"/>
              <a:gd name="connsiteX0" fmla="*/ 2099 w 392109"/>
              <a:gd name="connsiteY0" fmla="*/ 248 h 381685"/>
              <a:gd name="connsiteX1" fmla="*/ 191621 w 392109"/>
              <a:gd name="connsiteY1" fmla="*/ 0 h 381685"/>
              <a:gd name="connsiteX2" fmla="*/ 392109 w 392109"/>
              <a:gd name="connsiteY2" fmla="*/ 381336 h 381685"/>
              <a:gd name="connsiteX3" fmla="*/ 351 w 392109"/>
              <a:gd name="connsiteY3" fmla="*/ 381685 h 381685"/>
              <a:gd name="connsiteX4" fmla="*/ 2099 w 392109"/>
              <a:gd name="connsiteY4" fmla="*/ 248 h 381685"/>
              <a:gd name="connsiteX0" fmla="*/ 0 w 390010"/>
              <a:gd name="connsiteY0" fmla="*/ 248 h 381336"/>
              <a:gd name="connsiteX1" fmla="*/ 189522 w 390010"/>
              <a:gd name="connsiteY1" fmla="*/ 0 h 381336"/>
              <a:gd name="connsiteX2" fmla="*/ 390010 w 390010"/>
              <a:gd name="connsiteY2" fmla="*/ 381336 h 381336"/>
              <a:gd name="connsiteX3" fmla="*/ 26967 w 390010"/>
              <a:gd name="connsiteY3" fmla="*/ 356777 h 381336"/>
              <a:gd name="connsiteX4" fmla="*/ 0 w 390010"/>
              <a:gd name="connsiteY4" fmla="*/ 248 h 381336"/>
              <a:gd name="connsiteX0" fmla="*/ 250 w 390260"/>
              <a:gd name="connsiteY0" fmla="*/ 248 h 382031"/>
              <a:gd name="connsiteX1" fmla="*/ 189772 w 390260"/>
              <a:gd name="connsiteY1" fmla="*/ 0 h 382031"/>
              <a:gd name="connsiteX2" fmla="*/ 390260 w 390260"/>
              <a:gd name="connsiteY2" fmla="*/ 381336 h 382031"/>
              <a:gd name="connsiteX3" fmla="*/ 577 w 390260"/>
              <a:gd name="connsiteY3" fmla="*/ 382031 h 382031"/>
              <a:gd name="connsiteX4" fmla="*/ 250 w 390260"/>
              <a:gd name="connsiteY4" fmla="*/ 248 h 382031"/>
              <a:gd name="connsiteX0" fmla="*/ 839 w 390849"/>
              <a:gd name="connsiteY0" fmla="*/ 248 h 382031"/>
              <a:gd name="connsiteX1" fmla="*/ 190361 w 390849"/>
              <a:gd name="connsiteY1" fmla="*/ 0 h 382031"/>
              <a:gd name="connsiteX2" fmla="*/ 390849 w 390849"/>
              <a:gd name="connsiteY2" fmla="*/ 381336 h 382031"/>
              <a:gd name="connsiteX3" fmla="*/ 474 w 390849"/>
              <a:gd name="connsiteY3" fmla="*/ 382031 h 382031"/>
              <a:gd name="connsiteX4" fmla="*/ 839 w 390849"/>
              <a:gd name="connsiteY4" fmla="*/ 248 h 382031"/>
              <a:gd name="connsiteX0" fmla="*/ 839 w 390503"/>
              <a:gd name="connsiteY0" fmla="*/ 248 h 382374"/>
              <a:gd name="connsiteX1" fmla="*/ 190361 w 390503"/>
              <a:gd name="connsiteY1" fmla="*/ 0 h 382374"/>
              <a:gd name="connsiteX2" fmla="*/ 390503 w 390503"/>
              <a:gd name="connsiteY2" fmla="*/ 382374 h 382374"/>
              <a:gd name="connsiteX3" fmla="*/ 474 w 390503"/>
              <a:gd name="connsiteY3" fmla="*/ 382031 h 382374"/>
              <a:gd name="connsiteX4" fmla="*/ 839 w 390503"/>
              <a:gd name="connsiteY4" fmla="*/ 248 h 382374"/>
              <a:gd name="connsiteX0" fmla="*/ 0 w 390702"/>
              <a:gd name="connsiteY0" fmla="*/ 0 h 382472"/>
              <a:gd name="connsiteX1" fmla="*/ 190560 w 390702"/>
              <a:gd name="connsiteY1" fmla="*/ 98 h 382472"/>
              <a:gd name="connsiteX2" fmla="*/ 390702 w 390702"/>
              <a:gd name="connsiteY2" fmla="*/ 382472 h 382472"/>
              <a:gd name="connsiteX3" fmla="*/ 673 w 390702"/>
              <a:gd name="connsiteY3" fmla="*/ 382129 h 382472"/>
              <a:gd name="connsiteX4" fmla="*/ 0 w 390702"/>
              <a:gd name="connsiteY4" fmla="*/ 0 h 38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702" h="382472">
                <a:moveTo>
                  <a:pt x="0" y="0"/>
                </a:moveTo>
                <a:lnTo>
                  <a:pt x="190560" y="98"/>
                </a:lnTo>
                <a:lnTo>
                  <a:pt x="390702" y="382472"/>
                </a:lnTo>
                <a:lnTo>
                  <a:pt x="673" y="382129"/>
                </a:lnTo>
                <a:cubicBezTo>
                  <a:pt x="-921" y="190263"/>
                  <a:pt x="1062" y="127911"/>
                  <a:pt x="0" y="0"/>
                </a:cubicBezTo>
                <a:close/>
              </a:path>
            </a:pathLst>
          </a:custGeom>
          <a:solidFill>
            <a:srgbClr val="514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1468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404256" y="2936911"/>
            <a:ext cx="3886200" cy="1143000"/>
          </a:xfrm>
          <a:prstGeom prst="rect">
            <a:avLst/>
          </a:prstGeom>
        </p:spPr>
        <p:txBody>
          <a:bodyPr rIns="0" bIns="0" anchor="b" anchorCtr="0"/>
          <a:lstStyle>
            <a:lvl1pPr>
              <a:lnSpc>
                <a:spcPct val="90000"/>
              </a:lnSpc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404256" y="4134995"/>
            <a:ext cx="4386944" cy="9355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Secondary Text Goes here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633" y="911860"/>
            <a:ext cx="2488753" cy="46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667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7BA54-BB09-45EF-8BE5-86E399F21075}" type="datetime1">
              <a:rPr lang="en-US" altLang="ja-JP"/>
              <a:pPr>
                <a:defRPr/>
              </a:pPr>
              <a:t>5/20/2020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83E2C-C682-4CCB-812E-4FD1E6CD7E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57561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ction Head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4099" y="0"/>
            <a:ext cx="8629976" cy="6869701"/>
          </a:xfrm>
          <a:prstGeom prst="rect">
            <a:avLst/>
          </a:prstGeom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4078A014-7BC2-3F47-B7DA-0FA6D612EFB0}"/>
              </a:ext>
            </a:extLst>
          </p:cNvPr>
          <p:cNvSpPr/>
          <p:nvPr userDrawn="1"/>
        </p:nvSpPr>
        <p:spPr>
          <a:xfrm>
            <a:off x="-15915" y="-7892"/>
            <a:ext cx="7030689" cy="6882601"/>
          </a:xfrm>
          <a:custGeom>
            <a:avLst/>
            <a:gdLst>
              <a:gd name="connsiteX0" fmla="*/ 0 w 990600"/>
              <a:gd name="connsiteY0" fmla="*/ 0 h 381000"/>
              <a:gd name="connsiteX1" fmla="*/ 990600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31308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800099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94257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8946"/>
              <a:gd name="connsiteY0" fmla="*/ 0 h 381000"/>
              <a:gd name="connsiteX1" fmla="*/ 794257 w 998946"/>
              <a:gd name="connsiteY1" fmla="*/ 0 h 381000"/>
              <a:gd name="connsiteX2" fmla="*/ 998946 w 998946"/>
              <a:gd name="connsiteY2" fmla="*/ 381000 h 381000"/>
              <a:gd name="connsiteX3" fmla="*/ 0 w 998946"/>
              <a:gd name="connsiteY3" fmla="*/ 381000 h 381000"/>
              <a:gd name="connsiteX4" fmla="*/ 0 w 998946"/>
              <a:gd name="connsiteY4" fmla="*/ 0 h 381000"/>
              <a:gd name="connsiteX0" fmla="*/ 0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0 w 1001466"/>
              <a:gd name="connsiteY4" fmla="*/ 0 h 381000"/>
              <a:gd name="connsiteX0" fmla="*/ 411575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411575 w 1001466"/>
              <a:gd name="connsiteY4" fmla="*/ 0 h 381000"/>
              <a:gd name="connsiteX0" fmla="*/ 0 w 589891"/>
              <a:gd name="connsiteY0" fmla="*/ 0 h 381000"/>
              <a:gd name="connsiteX1" fmla="*/ 382682 w 589891"/>
              <a:gd name="connsiteY1" fmla="*/ 0 h 381000"/>
              <a:gd name="connsiteX2" fmla="*/ 589891 w 589891"/>
              <a:gd name="connsiteY2" fmla="*/ 381000 h 381000"/>
              <a:gd name="connsiteX3" fmla="*/ 980 w 589891"/>
              <a:gd name="connsiteY3" fmla="*/ 379040 h 381000"/>
              <a:gd name="connsiteX4" fmla="*/ 0 w 589891"/>
              <a:gd name="connsiteY4" fmla="*/ 0 h 381000"/>
              <a:gd name="connsiteX0" fmla="*/ 1023 w 590914"/>
              <a:gd name="connsiteY0" fmla="*/ 0 h 381000"/>
              <a:gd name="connsiteX1" fmla="*/ 383705 w 590914"/>
              <a:gd name="connsiteY1" fmla="*/ 0 h 381000"/>
              <a:gd name="connsiteX2" fmla="*/ 590914 w 590914"/>
              <a:gd name="connsiteY2" fmla="*/ 381000 h 381000"/>
              <a:gd name="connsiteX3" fmla="*/ 43 w 590914"/>
              <a:gd name="connsiteY3" fmla="*/ 380020 h 381000"/>
              <a:gd name="connsiteX4" fmla="*/ 1023 w 590914"/>
              <a:gd name="connsiteY4" fmla="*/ 0 h 381000"/>
              <a:gd name="connsiteX0" fmla="*/ 294963 w 590872"/>
              <a:gd name="connsiteY0" fmla="*/ 980 h 381000"/>
              <a:gd name="connsiteX1" fmla="*/ 383663 w 590872"/>
              <a:gd name="connsiteY1" fmla="*/ 0 h 381000"/>
              <a:gd name="connsiteX2" fmla="*/ 590872 w 590872"/>
              <a:gd name="connsiteY2" fmla="*/ 381000 h 381000"/>
              <a:gd name="connsiteX3" fmla="*/ 1 w 590872"/>
              <a:gd name="connsiteY3" fmla="*/ 380020 h 381000"/>
              <a:gd name="connsiteX4" fmla="*/ 294963 w 590872"/>
              <a:gd name="connsiteY4" fmla="*/ 980 h 381000"/>
              <a:gd name="connsiteX0" fmla="*/ 0 w 295909"/>
              <a:gd name="connsiteY0" fmla="*/ 980 h 381000"/>
              <a:gd name="connsiteX1" fmla="*/ 88700 w 295909"/>
              <a:gd name="connsiteY1" fmla="*/ 0 h 381000"/>
              <a:gd name="connsiteX2" fmla="*/ 295909 w 295909"/>
              <a:gd name="connsiteY2" fmla="*/ 381000 h 381000"/>
              <a:gd name="connsiteX3" fmla="*/ 980 w 295909"/>
              <a:gd name="connsiteY3" fmla="*/ 380020 h 381000"/>
              <a:gd name="connsiteX4" fmla="*/ 0 w 295909"/>
              <a:gd name="connsiteY4" fmla="*/ 980 h 381000"/>
              <a:gd name="connsiteX0" fmla="*/ 51939 w 294931"/>
              <a:gd name="connsiteY0" fmla="*/ 0 h 381000"/>
              <a:gd name="connsiteX1" fmla="*/ 87722 w 294931"/>
              <a:gd name="connsiteY1" fmla="*/ 0 h 381000"/>
              <a:gd name="connsiteX2" fmla="*/ 294931 w 294931"/>
              <a:gd name="connsiteY2" fmla="*/ 381000 h 381000"/>
              <a:gd name="connsiteX3" fmla="*/ 2 w 294931"/>
              <a:gd name="connsiteY3" fmla="*/ 380020 h 381000"/>
              <a:gd name="connsiteX4" fmla="*/ 51939 w 294931"/>
              <a:gd name="connsiteY4" fmla="*/ 0 h 381000"/>
              <a:gd name="connsiteX0" fmla="*/ 1024 w 244016"/>
              <a:gd name="connsiteY0" fmla="*/ 0 h 381980"/>
              <a:gd name="connsiteX1" fmla="*/ 36807 w 244016"/>
              <a:gd name="connsiteY1" fmla="*/ 0 h 381980"/>
              <a:gd name="connsiteX2" fmla="*/ 244016 w 244016"/>
              <a:gd name="connsiteY2" fmla="*/ 381000 h 381980"/>
              <a:gd name="connsiteX3" fmla="*/ 44 w 244016"/>
              <a:gd name="connsiteY3" fmla="*/ 381980 h 381980"/>
              <a:gd name="connsiteX4" fmla="*/ 1024 w 244016"/>
              <a:gd name="connsiteY4" fmla="*/ 0 h 381980"/>
              <a:gd name="connsiteX0" fmla="*/ 94 w 244066"/>
              <a:gd name="connsiteY0" fmla="*/ 980 h 381980"/>
              <a:gd name="connsiteX1" fmla="*/ 36857 w 244066"/>
              <a:gd name="connsiteY1" fmla="*/ 0 h 381980"/>
              <a:gd name="connsiteX2" fmla="*/ 244066 w 244066"/>
              <a:gd name="connsiteY2" fmla="*/ 381000 h 381980"/>
              <a:gd name="connsiteX3" fmla="*/ 94 w 244066"/>
              <a:gd name="connsiteY3" fmla="*/ 381980 h 381980"/>
              <a:gd name="connsiteX4" fmla="*/ 94 w 244066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3276"/>
              <a:gd name="connsiteX1" fmla="*/ 36763 w 243972"/>
              <a:gd name="connsiteY1" fmla="*/ 105 h 383276"/>
              <a:gd name="connsiteX2" fmla="*/ 243972 w 243972"/>
              <a:gd name="connsiteY2" fmla="*/ 383276 h 383276"/>
              <a:gd name="connsiteX3" fmla="*/ 0 w 243972"/>
              <a:gd name="connsiteY3" fmla="*/ 382085 h 383276"/>
              <a:gd name="connsiteX4" fmla="*/ 0 w 243972"/>
              <a:gd name="connsiteY4" fmla="*/ 0 h 383276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1105"/>
              <a:gd name="connsiteX1" fmla="*/ 36763 w 243972"/>
              <a:gd name="connsiteY1" fmla="*/ 105 h 381105"/>
              <a:gd name="connsiteX2" fmla="*/ 243972 w 243972"/>
              <a:gd name="connsiteY2" fmla="*/ 381105 h 381105"/>
              <a:gd name="connsiteX3" fmla="*/ 0 w 243972"/>
              <a:gd name="connsiteY3" fmla="*/ 381000 h 381105"/>
              <a:gd name="connsiteX4" fmla="*/ 0 w 243972"/>
              <a:gd name="connsiteY4" fmla="*/ 0 h 381105"/>
              <a:gd name="connsiteX0" fmla="*/ 0 w 241956"/>
              <a:gd name="connsiteY0" fmla="*/ 0 h 381105"/>
              <a:gd name="connsiteX1" fmla="*/ 36763 w 241956"/>
              <a:gd name="connsiteY1" fmla="*/ 105 h 381105"/>
              <a:gd name="connsiteX2" fmla="*/ 241956 w 241956"/>
              <a:gd name="connsiteY2" fmla="*/ 381105 h 381105"/>
              <a:gd name="connsiteX3" fmla="*/ 0 w 241956"/>
              <a:gd name="connsiteY3" fmla="*/ 381000 h 381105"/>
              <a:gd name="connsiteX4" fmla="*/ 0 w 241956"/>
              <a:gd name="connsiteY4" fmla="*/ 0 h 381105"/>
              <a:gd name="connsiteX0" fmla="*/ 0 w 241956"/>
              <a:gd name="connsiteY0" fmla="*/ 231 h 381336"/>
              <a:gd name="connsiteX1" fmla="*/ 37099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241956"/>
              <a:gd name="connsiteY0" fmla="*/ 231 h 381336"/>
              <a:gd name="connsiteX1" fmla="*/ 41468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394489"/>
              <a:gd name="connsiteY0" fmla="*/ 0 h 382016"/>
              <a:gd name="connsiteX1" fmla="*/ 194001 w 394489"/>
              <a:gd name="connsiteY1" fmla="*/ 680 h 382016"/>
              <a:gd name="connsiteX2" fmla="*/ 394489 w 394489"/>
              <a:gd name="connsiteY2" fmla="*/ 382016 h 382016"/>
              <a:gd name="connsiteX3" fmla="*/ 152533 w 394489"/>
              <a:gd name="connsiteY3" fmla="*/ 381911 h 382016"/>
              <a:gd name="connsiteX4" fmla="*/ 0 w 394489"/>
              <a:gd name="connsiteY4" fmla="*/ 0 h 382016"/>
              <a:gd name="connsiteX0" fmla="*/ 0 w 394489"/>
              <a:gd name="connsiteY0" fmla="*/ 0 h 382016"/>
              <a:gd name="connsiteX1" fmla="*/ 194001 w 394489"/>
              <a:gd name="connsiteY1" fmla="*/ 680 h 382016"/>
              <a:gd name="connsiteX2" fmla="*/ 394489 w 394489"/>
              <a:gd name="connsiteY2" fmla="*/ 382016 h 382016"/>
              <a:gd name="connsiteX3" fmla="*/ 152533 w 394489"/>
              <a:gd name="connsiteY3" fmla="*/ 381911 h 382016"/>
              <a:gd name="connsiteX4" fmla="*/ 0 w 394489"/>
              <a:gd name="connsiteY4" fmla="*/ 0 h 382016"/>
              <a:gd name="connsiteX0" fmla="*/ 0 w 394489"/>
              <a:gd name="connsiteY0" fmla="*/ 0 h 383732"/>
              <a:gd name="connsiteX1" fmla="*/ 194001 w 394489"/>
              <a:gd name="connsiteY1" fmla="*/ 680 h 383732"/>
              <a:gd name="connsiteX2" fmla="*/ 394489 w 394489"/>
              <a:gd name="connsiteY2" fmla="*/ 382016 h 383732"/>
              <a:gd name="connsiteX3" fmla="*/ 3187 w 394489"/>
              <a:gd name="connsiteY3" fmla="*/ 383732 h 383732"/>
              <a:gd name="connsiteX4" fmla="*/ 0 w 394489"/>
              <a:gd name="connsiteY4" fmla="*/ 0 h 383732"/>
              <a:gd name="connsiteX0" fmla="*/ 0 w 394489"/>
              <a:gd name="connsiteY0" fmla="*/ 0 h 383732"/>
              <a:gd name="connsiteX1" fmla="*/ 194001 w 394489"/>
              <a:gd name="connsiteY1" fmla="*/ 680 h 383732"/>
              <a:gd name="connsiteX2" fmla="*/ 394489 w 394489"/>
              <a:gd name="connsiteY2" fmla="*/ 382016 h 383732"/>
              <a:gd name="connsiteX3" fmla="*/ 3187 w 394489"/>
              <a:gd name="connsiteY3" fmla="*/ 383732 h 383732"/>
              <a:gd name="connsiteX4" fmla="*/ 0 w 394489"/>
              <a:gd name="connsiteY4" fmla="*/ 0 h 383732"/>
              <a:gd name="connsiteX0" fmla="*/ 0 w 394489"/>
              <a:gd name="connsiteY0" fmla="*/ 0 h 384187"/>
              <a:gd name="connsiteX1" fmla="*/ 194001 w 394489"/>
              <a:gd name="connsiteY1" fmla="*/ 680 h 384187"/>
              <a:gd name="connsiteX2" fmla="*/ 394489 w 394489"/>
              <a:gd name="connsiteY2" fmla="*/ 382016 h 384187"/>
              <a:gd name="connsiteX3" fmla="*/ 910 w 394489"/>
              <a:gd name="connsiteY3" fmla="*/ 384187 h 384187"/>
              <a:gd name="connsiteX4" fmla="*/ 0 w 394489"/>
              <a:gd name="connsiteY4" fmla="*/ 0 h 384187"/>
              <a:gd name="connsiteX0" fmla="*/ 920 w 394043"/>
              <a:gd name="connsiteY0" fmla="*/ 0 h 384642"/>
              <a:gd name="connsiteX1" fmla="*/ 193555 w 394043"/>
              <a:gd name="connsiteY1" fmla="*/ 1135 h 384642"/>
              <a:gd name="connsiteX2" fmla="*/ 394043 w 394043"/>
              <a:gd name="connsiteY2" fmla="*/ 382471 h 384642"/>
              <a:gd name="connsiteX3" fmla="*/ 464 w 394043"/>
              <a:gd name="connsiteY3" fmla="*/ 384642 h 384642"/>
              <a:gd name="connsiteX4" fmla="*/ 920 w 394043"/>
              <a:gd name="connsiteY4" fmla="*/ 0 h 384642"/>
              <a:gd name="connsiteX0" fmla="*/ 920 w 394043"/>
              <a:gd name="connsiteY0" fmla="*/ 0 h 382471"/>
              <a:gd name="connsiteX1" fmla="*/ 193555 w 394043"/>
              <a:gd name="connsiteY1" fmla="*/ 1135 h 382471"/>
              <a:gd name="connsiteX2" fmla="*/ 394043 w 394043"/>
              <a:gd name="connsiteY2" fmla="*/ 382471 h 382471"/>
              <a:gd name="connsiteX3" fmla="*/ 464 w 394043"/>
              <a:gd name="connsiteY3" fmla="*/ 380999 h 382471"/>
              <a:gd name="connsiteX4" fmla="*/ 920 w 394043"/>
              <a:gd name="connsiteY4" fmla="*/ 0 h 382471"/>
              <a:gd name="connsiteX0" fmla="*/ 0 w 393123"/>
              <a:gd name="connsiteY0" fmla="*/ 0 h 382820"/>
              <a:gd name="connsiteX1" fmla="*/ 192635 w 393123"/>
              <a:gd name="connsiteY1" fmla="*/ 1135 h 382820"/>
              <a:gd name="connsiteX2" fmla="*/ 393123 w 393123"/>
              <a:gd name="connsiteY2" fmla="*/ 382471 h 382820"/>
              <a:gd name="connsiteX3" fmla="*/ 1365 w 393123"/>
              <a:gd name="connsiteY3" fmla="*/ 382820 h 382820"/>
              <a:gd name="connsiteX4" fmla="*/ 0 w 393123"/>
              <a:gd name="connsiteY4" fmla="*/ 0 h 382820"/>
              <a:gd name="connsiteX0" fmla="*/ 5761 w 391965"/>
              <a:gd name="connsiteY0" fmla="*/ 9589 h 381685"/>
              <a:gd name="connsiteX1" fmla="*/ 191477 w 391965"/>
              <a:gd name="connsiteY1" fmla="*/ 0 h 381685"/>
              <a:gd name="connsiteX2" fmla="*/ 391965 w 391965"/>
              <a:gd name="connsiteY2" fmla="*/ 381336 h 381685"/>
              <a:gd name="connsiteX3" fmla="*/ 207 w 391965"/>
              <a:gd name="connsiteY3" fmla="*/ 381685 h 381685"/>
              <a:gd name="connsiteX4" fmla="*/ 5761 w 391965"/>
              <a:gd name="connsiteY4" fmla="*/ 9589 h 381685"/>
              <a:gd name="connsiteX0" fmla="*/ 2099 w 392109"/>
              <a:gd name="connsiteY0" fmla="*/ 248 h 381685"/>
              <a:gd name="connsiteX1" fmla="*/ 191621 w 392109"/>
              <a:gd name="connsiteY1" fmla="*/ 0 h 381685"/>
              <a:gd name="connsiteX2" fmla="*/ 392109 w 392109"/>
              <a:gd name="connsiteY2" fmla="*/ 381336 h 381685"/>
              <a:gd name="connsiteX3" fmla="*/ 351 w 392109"/>
              <a:gd name="connsiteY3" fmla="*/ 381685 h 381685"/>
              <a:gd name="connsiteX4" fmla="*/ 2099 w 392109"/>
              <a:gd name="connsiteY4" fmla="*/ 248 h 381685"/>
              <a:gd name="connsiteX0" fmla="*/ 0 w 390010"/>
              <a:gd name="connsiteY0" fmla="*/ 248 h 381336"/>
              <a:gd name="connsiteX1" fmla="*/ 189522 w 390010"/>
              <a:gd name="connsiteY1" fmla="*/ 0 h 381336"/>
              <a:gd name="connsiteX2" fmla="*/ 390010 w 390010"/>
              <a:gd name="connsiteY2" fmla="*/ 381336 h 381336"/>
              <a:gd name="connsiteX3" fmla="*/ 26967 w 390010"/>
              <a:gd name="connsiteY3" fmla="*/ 356777 h 381336"/>
              <a:gd name="connsiteX4" fmla="*/ 0 w 390010"/>
              <a:gd name="connsiteY4" fmla="*/ 248 h 381336"/>
              <a:gd name="connsiteX0" fmla="*/ 250 w 390260"/>
              <a:gd name="connsiteY0" fmla="*/ 248 h 382031"/>
              <a:gd name="connsiteX1" fmla="*/ 189772 w 390260"/>
              <a:gd name="connsiteY1" fmla="*/ 0 h 382031"/>
              <a:gd name="connsiteX2" fmla="*/ 390260 w 390260"/>
              <a:gd name="connsiteY2" fmla="*/ 381336 h 382031"/>
              <a:gd name="connsiteX3" fmla="*/ 577 w 390260"/>
              <a:gd name="connsiteY3" fmla="*/ 382031 h 382031"/>
              <a:gd name="connsiteX4" fmla="*/ 250 w 390260"/>
              <a:gd name="connsiteY4" fmla="*/ 248 h 382031"/>
              <a:gd name="connsiteX0" fmla="*/ 839 w 390849"/>
              <a:gd name="connsiteY0" fmla="*/ 248 h 382031"/>
              <a:gd name="connsiteX1" fmla="*/ 190361 w 390849"/>
              <a:gd name="connsiteY1" fmla="*/ 0 h 382031"/>
              <a:gd name="connsiteX2" fmla="*/ 390849 w 390849"/>
              <a:gd name="connsiteY2" fmla="*/ 381336 h 382031"/>
              <a:gd name="connsiteX3" fmla="*/ 474 w 390849"/>
              <a:gd name="connsiteY3" fmla="*/ 382031 h 382031"/>
              <a:gd name="connsiteX4" fmla="*/ 839 w 390849"/>
              <a:gd name="connsiteY4" fmla="*/ 248 h 382031"/>
              <a:gd name="connsiteX0" fmla="*/ 839 w 390503"/>
              <a:gd name="connsiteY0" fmla="*/ 248 h 382374"/>
              <a:gd name="connsiteX1" fmla="*/ 190361 w 390503"/>
              <a:gd name="connsiteY1" fmla="*/ 0 h 382374"/>
              <a:gd name="connsiteX2" fmla="*/ 390503 w 390503"/>
              <a:gd name="connsiteY2" fmla="*/ 382374 h 382374"/>
              <a:gd name="connsiteX3" fmla="*/ 474 w 390503"/>
              <a:gd name="connsiteY3" fmla="*/ 382031 h 382374"/>
              <a:gd name="connsiteX4" fmla="*/ 839 w 390503"/>
              <a:gd name="connsiteY4" fmla="*/ 248 h 382374"/>
              <a:gd name="connsiteX0" fmla="*/ 0 w 390702"/>
              <a:gd name="connsiteY0" fmla="*/ 0 h 382472"/>
              <a:gd name="connsiteX1" fmla="*/ 190560 w 390702"/>
              <a:gd name="connsiteY1" fmla="*/ 98 h 382472"/>
              <a:gd name="connsiteX2" fmla="*/ 390702 w 390702"/>
              <a:gd name="connsiteY2" fmla="*/ 382472 h 382472"/>
              <a:gd name="connsiteX3" fmla="*/ 673 w 390702"/>
              <a:gd name="connsiteY3" fmla="*/ 382129 h 382472"/>
              <a:gd name="connsiteX4" fmla="*/ 0 w 390702"/>
              <a:gd name="connsiteY4" fmla="*/ 0 h 38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702" h="382472">
                <a:moveTo>
                  <a:pt x="0" y="0"/>
                </a:moveTo>
                <a:lnTo>
                  <a:pt x="190560" y="98"/>
                </a:lnTo>
                <a:lnTo>
                  <a:pt x="390702" y="382472"/>
                </a:lnTo>
                <a:lnTo>
                  <a:pt x="673" y="382129"/>
                </a:lnTo>
                <a:cubicBezTo>
                  <a:pt x="-921" y="190263"/>
                  <a:pt x="1062" y="127911"/>
                  <a:pt x="0" y="0"/>
                </a:cubicBezTo>
                <a:close/>
              </a:path>
            </a:pathLst>
          </a:custGeom>
          <a:solidFill>
            <a:srgbClr val="514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1468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404256" y="2936911"/>
            <a:ext cx="3886200" cy="1143000"/>
          </a:xfrm>
          <a:prstGeom prst="rect">
            <a:avLst/>
          </a:prstGeom>
        </p:spPr>
        <p:txBody>
          <a:bodyPr rIns="0" bIns="0" anchor="b" anchorCtr="0"/>
          <a:lstStyle>
            <a:lvl1pPr>
              <a:lnSpc>
                <a:spcPct val="90000"/>
              </a:lnSpc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404256" y="4134995"/>
            <a:ext cx="4386944" cy="9355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Secondary Text Goes here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633" y="911860"/>
            <a:ext cx="2488753" cy="4642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26F543-952A-9E49-B1DA-576953737555}"/>
              </a:ext>
            </a:extLst>
          </p:cNvPr>
          <p:cNvSpPr txBox="1"/>
          <p:nvPr userDrawn="1"/>
        </p:nvSpPr>
        <p:spPr>
          <a:xfrm>
            <a:off x="1357460" y="744717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50" b="0" i="0" u="none" strike="noStrike" kern="1200" cap="none" spc="-50" normalizeH="0" baseline="0" noProof="0" dirty="0">
              <a:ln>
                <a:noFill/>
              </a:ln>
              <a:solidFill>
                <a:srgbClr val="54585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40470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adence image 2rgb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ectangle 6">
            <a:extLst>
              <a:ext uri="{FF2B5EF4-FFF2-40B4-BE49-F238E27FC236}">
                <a16:creationId xmlns:a16="http://schemas.microsoft.com/office/drawing/2014/main" id="{F99461CB-0899-6546-8835-3BC9A04F5342}"/>
              </a:ext>
            </a:extLst>
          </p:cNvPr>
          <p:cNvSpPr/>
          <p:nvPr userDrawn="1"/>
        </p:nvSpPr>
        <p:spPr>
          <a:xfrm>
            <a:off x="-15915" y="-7892"/>
            <a:ext cx="7030689" cy="6882601"/>
          </a:xfrm>
          <a:custGeom>
            <a:avLst/>
            <a:gdLst>
              <a:gd name="connsiteX0" fmla="*/ 0 w 990600"/>
              <a:gd name="connsiteY0" fmla="*/ 0 h 381000"/>
              <a:gd name="connsiteX1" fmla="*/ 990600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31308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800099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94257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8946"/>
              <a:gd name="connsiteY0" fmla="*/ 0 h 381000"/>
              <a:gd name="connsiteX1" fmla="*/ 794257 w 998946"/>
              <a:gd name="connsiteY1" fmla="*/ 0 h 381000"/>
              <a:gd name="connsiteX2" fmla="*/ 998946 w 998946"/>
              <a:gd name="connsiteY2" fmla="*/ 381000 h 381000"/>
              <a:gd name="connsiteX3" fmla="*/ 0 w 998946"/>
              <a:gd name="connsiteY3" fmla="*/ 381000 h 381000"/>
              <a:gd name="connsiteX4" fmla="*/ 0 w 998946"/>
              <a:gd name="connsiteY4" fmla="*/ 0 h 381000"/>
              <a:gd name="connsiteX0" fmla="*/ 0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0 w 1001466"/>
              <a:gd name="connsiteY4" fmla="*/ 0 h 381000"/>
              <a:gd name="connsiteX0" fmla="*/ 411575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411575 w 1001466"/>
              <a:gd name="connsiteY4" fmla="*/ 0 h 381000"/>
              <a:gd name="connsiteX0" fmla="*/ 0 w 589891"/>
              <a:gd name="connsiteY0" fmla="*/ 0 h 381000"/>
              <a:gd name="connsiteX1" fmla="*/ 382682 w 589891"/>
              <a:gd name="connsiteY1" fmla="*/ 0 h 381000"/>
              <a:gd name="connsiteX2" fmla="*/ 589891 w 589891"/>
              <a:gd name="connsiteY2" fmla="*/ 381000 h 381000"/>
              <a:gd name="connsiteX3" fmla="*/ 980 w 589891"/>
              <a:gd name="connsiteY3" fmla="*/ 379040 h 381000"/>
              <a:gd name="connsiteX4" fmla="*/ 0 w 589891"/>
              <a:gd name="connsiteY4" fmla="*/ 0 h 381000"/>
              <a:gd name="connsiteX0" fmla="*/ 1023 w 590914"/>
              <a:gd name="connsiteY0" fmla="*/ 0 h 381000"/>
              <a:gd name="connsiteX1" fmla="*/ 383705 w 590914"/>
              <a:gd name="connsiteY1" fmla="*/ 0 h 381000"/>
              <a:gd name="connsiteX2" fmla="*/ 590914 w 590914"/>
              <a:gd name="connsiteY2" fmla="*/ 381000 h 381000"/>
              <a:gd name="connsiteX3" fmla="*/ 43 w 590914"/>
              <a:gd name="connsiteY3" fmla="*/ 380020 h 381000"/>
              <a:gd name="connsiteX4" fmla="*/ 1023 w 590914"/>
              <a:gd name="connsiteY4" fmla="*/ 0 h 381000"/>
              <a:gd name="connsiteX0" fmla="*/ 294963 w 590872"/>
              <a:gd name="connsiteY0" fmla="*/ 980 h 381000"/>
              <a:gd name="connsiteX1" fmla="*/ 383663 w 590872"/>
              <a:gd name="connsiteY1" fmla="*/ 0 h 381000"/>
              <a:gd name="connsiteX2" fmla="*/ 590872 w 590872"/>
              <a:gd name="connsiteY2" fmla="*/ 381000 h 381000"/>
              <a:gd name="connsiteX3" fmla="*/ 1 w 590872"/>
              <a:gd name="connsiteY3" fmla="*/ 380020 h 381000"/>
              <a:gd name="connsiteX4" fmla="*/ 294963 w 590872"/>
              <a:gd name="connsiteY4" fmla="*/ 980 h 381000"/>
              <a:gd name="connsiteX0" fmla="*/ 0 w 295909"/>
              <a:gd name="connsiteY0" fmla="*/ 980 h 381000"/>
              <a:gd name="connsiteX1" fmla="*/ 88700 w 295909"/>
              <a:gd name="connsiteY1" fmla="*/ 0 h 381000"/>
              <a:gd name="connsiteX2" fmla="*/ 295909 w 295909"/>
              <a:gd name="connsiteY2" fmla="*/ 381000 h 381000"/>
              <a:gd name="connsiteX3" fmla="*/ 980 w 295909"/>
              <a:gd name="connsiteY3" fmla="*/ 380020 h 381000"/>
              <a:gd name="connsiteX4" fmla="*/ 0 w 295909"/>
              <a:gd name="connsiteY4" fmla="*/ 980 h 381000"/>
              <a:gd name="connsiteX0" fmla="*/ 51939 w 294931"/>
              <a:gd name="connsiteY0" fmla="*/ 0 h 381000"/>
              <a:gd name="connsiteX1" fmla="*/ 87722 w 294931"/>
              <a:gd name="connsiteY1" fmla="*/ 0 h 381000"/>
              <a:gd name="connsiteX2" fmla="*/ 294931 w 294931"/>
              <a:gd name="connsiteY2" fmla="*/ 381000 h 381000"/>
              <a:gd name="connsiteX3" fmla="*/ 2 w 294931"/>
              <a:gd name="connsiteY3" fmla="*/ 380020 h 381000"/>
              <a:gd name="connsiteX4" fmla="*/ 51939 w 294931"/>
              <a:gd name="connsiteY4" fmla="*/ 0 h 381000"/>
              <a:gd name="connsiteX0" fmla="*/ 1024 w 244016"/>
              <a:gd name="connsiteY0" fmla="*/ 0 h 381980"/>
              <a:gd name="connsiteX1" fmla="*/ 36807 w 244016"/>
              <a:gd name="connsiteY1" fmla="*/ 0 h 381980"/>
              <a:gd name="connsiteX2" fmla="*/ 244016 w 244016"/>
              <a:gd name="connsiteY2" fmla="*/ 381000 h 381980"/>
              <a:gd name="connsiteX3" fmla="*/ 44 w 244016"/>
              <a:gd name="connsiteY3" fmla="*/ 381980 h 381980"/>
              <a:gd name="connsiteX4" fmla="*/ 1024 w 244016"/>
              <a:gd name="connsiteY4" fmla="*/ 0 h 381980"/>
              <a:gd name="connsiteX0" fmla="*/ 94 w 244066"/>
              <a:gd name="connsiteY0" fmla="*/ 980 h 381980"/>
              <a:gd name="connsiteX1" fmla="*/ 36857 w 244066"/>
              <a:gd name="connsiteY1" fmla="*/ 0 h 381980"/>
              <a:gd name="connsiteX2" fmla="*/ 244066 w 244066"/>
              <a:gd name="connsiteY2" fmla="*/ 381000 h 381980"/>
              <a:gd name="connsiteX3" fmla="*/ 94 w 244066"/>
              <a:gd name="connsiteY3" fmla="*/ 381980 h 381980"/>
              <a:gd name="connsiteX4" fmla="*/ 94 w 244066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3276"/>
              <a:gd name="connsiteX1" fmla="*/ 36763 w 243972"/>
              <a:gd name="connsiteY1" fmla="*/ 105 h 383276"/>
              <a:gd name="connsiteX2" fmla="*/ 243972 w 243972"/>
              <a:gd name="connsiteY2" fmla="*/ 383276 h 383276"/>
              <a:gd name="connsiteX3" fmla="*/ 0 w 243972"/>
              <a:gd name="connsiteY3" fmla="*/ 382085 h 383276"/>
              <a:gd name="connsiteX4" fmla="*/ 0 w 243972"/>
              <a:gd name="connsiteY4" fmla="*/ 0 h 383276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1105"/>
              <a:gd name="connsiteX1" fmla="*/ 36763 w 243972"/>
              <a:gd name="connsiteY1" fmla="*/ 105 h 381105"/>
              <a:gd name="connsiteX2" fmla="*/ 243972 w 243972"/>
              <a:gd name="connsiteY2" fmla="*/ 381105 h 381105"/>
              <a:gd name="connsiteX3" fmla="*/ 0 w 243972"/>
              <a:gd name="connsiteY3" fmla="*/ 381000 h 381105"/>
              <a:gd name="connsiteX4" fmla="*/ 0 w 243972"/>
              <a:gd name="connsiteY4" fmla="*/ 0 h 381105"/>
              <a:gd name="connsiteX0" fmla="*/ 0 w 241956"/>
              <a:gd name="connsiteY0" fmla="*/ 0 h 381105"/>
              <a:gd name="connsiteX1" fmla="*/ 36763 w 241956"/>
              <a:gd name="connsiteY1" fmla="*/ 105 h 381105"/>
              <a:gd name="connsiteX2" fmla="*/ 241956 w 241956"/>
              <a:gd name="connsiteY2" fmla="*/ 381105 h 381105"/>
              <a:gd name="connsiteX3" fmla="*/ 0 w 241956"/>
              <a:gd name="connsiteY3" fmla="*/ 381000 h 381105"/>
              <a:gd name="connsiteX4" fmla="*/ 0 w 241956"/>
              <a:gd name="connsiteY4" fmla="*/ 0 h 381105"/>
              <a:gd name="connsiteX0" fmla="*/ 0 w 241956"/>
              <a:gd name="connsiteY0" fmla="*/ 231 h 381336"/>
              <a:gd name="connsiteX1" fmla="*/ 37099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241956"/>
              <a:gd name="connsiteY0" fmla="*/ 231 h 381336"/>
              <a:gd name="connsiteX1" fmla="*/ 41468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394489"/>
              <a:gd name="connsiteY0" fmla="*/ 0 h 382016"/>
              <a:gd name="connsiteX1" fmla="*/ 194001 w 394489"/>
              <a:gd name="connsiteY1" fmla="*/ 680 h 382016"/>
              <a:gd name="connsiteX2" fmla="*/ 394489 w 394489"/>
              <a:gd name="connsiteY2" fmla="*/ 382016 h 382016"/>
              <a:gd name="connsiteX3" fmla="*/ 152533 w 394489"/>
              <a:gd name="connsiteY3" fmla="*/ 381911 h 382016"/>
              <a:gd name="connsiteX4" fmla="*/ 0 w 394489"/>
              <a:gd name="connsiteY4" fmla="*/ 0 h 382016"/>
              <a:gd name="connsiteX0" fmla="*/ 0 w 394489"/>
              <a:gd name="connsiteY0" fmla="*/ 0 h 382016"/>
              <a:gd name="connsiteX1" fmla="*/ 194001 w 394489"/>
              <a:gd name="connsiteY1" fmla="*/ 680 h 382016"/>
              <a:gd name="connsiteX2" fmla="*/ 394489 w 394489"/>
              <a:gd name="connsiteY2" fmla="*/ 382016 h 382016"/>
              <a:gd name="connsiteX3" fmla="*/ 152533 w 394489"/>
              <a:gd name="connsiteY3" fmla="*/ 381911 h 382016"/>
              <a:gd name="connsiteX4" fmla="*/ 0 w 394489"/>
              <a:gd name="connsiteY4" fmla="*/ 0 h 382016"/>
              <a:gd name="connsiteX0" fmla="*/ 0 w 394489"/>
              <a:gd name="connsiteY0" fmla="*/ 0 h 383732"/>
              <a:gd name="connsiteX1" fmla="*/ 194001 w 394489"/>
              <a:gd name="connsiteY1" fmla="*/ 680 h 383732"/>
              <a:gd name="connsiteX2" fmla="*/ 394489 w 394489"/>
              <a:gd name="connsiteY2" fmla="*/ 382016 h 383732"/>
              <a:gd name="connsiteX3" fmla="*/ 3187 w 394489"/>
              <a:gd name="connsiteY3" fmla="*/ 383732 h 383732"/>
              <a:gd name="connsiteX4" fmla="*/ 0 w 394489"/>
              <a:gd name="connsiteY4" fmla="*/ 0 h 383732"/>
              <a:gd name="connsiteX0" fmla="*/ 0 w 394489"/>
              <a:gd name="connsiteY0" fmla="*/ 0 h 383732"/>
              <a:gd name="connsiteX1" fmla="*/ 194001 w 394489"/>
              <a:gd name="connsiteY1" fmla="*/ 680 h 383732"/>
              <a:gd name="connsiteX2" fmla="*/ 394489 w 394489"/>
              <a:gd name="connsiteY2" fmla="*/ 382016 h 383732"/>
              <a:gd name="connsiteX3" fmla="*/ 3187 w 394489"/>
              <a:gd name="connsiteY3" fmla="*/ 383732 h 383732"/>
              <a:gd name="connsiteX4" fmla="*/ 0 w 394489"/>
              <a:gd name="connsiteY4" fmla="*/ 0 h 383732"/>
              <a:gd name="connsiteX0" fmla="*/ 0 w 394489"/>
              <a:gd name="connsiteY0" fmla="*/ 0 h 384187"/>
              <a:gd name="connsiteX1" fmla="*/ 194001 w 394489"/>
              <a:gd name="connsiteY1" fmla="*/ 680 h 384187"/>
              <a:gd name="connsiteX2" fmla="*/ 394489 w 394489"/>
              <a:gd name="connsiteY2" fmla="*/ 382016 h 384187"/>
              <a:gd name="connsiteX3" fmla="*/ 910 w 394489"/>
              <a:gd name="connsiteY3" fmla="*/ 384187 h 384187"/>
              <a:gd name="connsiteX4" fmla="*/ 0 w 394489"/>
              <a:gd name="connsiteY4" fmla="*/ 0 h 384187"/>
              <a:gd name="connsiteX0" fmla="*/ 920 w 394043"/>
              <a:gd name="connsiteY0" fmla="*/ 0 h 384642"/>
              <a:gd name="connsiteX1" fmla="*/ 193555 w 394043"/>
              <a:gd name="connsiteY1" fmla="*/ 1135 h 384642"/>
              <a:gd name="connsiteX2" fmla="*/ 394043 w 394043"/>
              <a:gd name="connsiteY2" fmla="*/ 382471 h 384642"/>
              <a:gd name="connsiteX3" fmla="*/ 464 w 394043"/>
              <a:gd name="connsiteY3" fmla="*/ 384642 h 384642"/>
              <a:gd name="connsiteX4" fmla="*/ 920 w 394043"/>
              <a:gd name="connsiteY4" fmla="*/ 0 h 384642"/>
              <a:gd name="connsiteX0" fmla="*/ 920 w 394043"/>
              <a:gd name="connsiteY0" fmla="*/ 0 h 382471"/>
              <a:gd name="connsiteX1" fmla="*/ 193555 w 394043"/>
              <a:gd name="connsiteY1" fmla="*/ 1135 h 382471"/>
              <a:gd name="connsiteX2" fmla="*/ 394043 w 394043"/>
              <a:gd name="connsiteY2" fmla="*/ 382471 h 382471"/>
              <a:gd name="connsiteX3" fmla="*/ 464 w 394043"/>
              <a:gd name="connsiteY3" fmla="*/ 380999 h 382471"/>
              <a:gd name="connsiteX4" fmla="*/ 920 w 394043"/>
              <a:gd name="connsiteY4" fmla="*/ 0 h 382471"/>
              <a:gd name="connsiteX0" fmla="*/ 0 w 393123"/>
              <a:gd name="connsiteY0" fmla="*/ 0 h 382820"/>
              <a:gd name="connsiteX1" fmla="*/ 192635 w 393123"/>
              <a:gd name="connsiteY1" fmla="*/ 1135 h 382820"/>
              <a:gd name="connsiteX2" fmla="*/ 393123 w 393123"/>
              <a:gd name="connsiteY2" fmla="*/ 382471 h 382820"/>
              <a:gd name="connsiteX3" fmla="*/ 1365 w 393123"/>
              <a:gd name="connsiteY3" fmla="*/ 382820 h 382820"/>
              <a:gd name="connsiteX4" fmla="*/ 0 w 393123"/>
              <a:gd name="connsiteY4" fmla="*/ 0 h 382820"/>
              <a:gd name="connsiteX0" fmla="*/ 5761 w 391965"/>
              <a:gd name="connsiteY0" fmla="*/ 9589 h 381685"/>
              <a:gd name="connsiteX1" fmla="*/ 191477 w 391965"/>
              <a:gd name="connsiteY1" fmla="*/ 0 h 381685"/>
              <a:gd name="connsiteX2" fmla="*/ 391965 w 391965"/>
              <a:gd name="connsiteY2" fmla="*/ 381336 h 381685"/>
              <a:gd name="connsiteX3" fmla="*/ 207 w 391965"/>
              <a:gd name="connsiteY3" fmla="*/ 381685 h 381685"/>
              <a:gd name="connsiteX4" fmla="*/ 5761 w 391965"/>
              <a:gd name="connsiteY4" fmla="*/ 9589 h 381685"/>
              <a:gd name="connsiteX0" fmla="*/ 2099 w 392109"/>
              <a:gd name="connsiteY0" fmla="*/ 248 h 381685"/>
              <a:gd name="connsiteX1" fmla="*/ 191621 w 392109"/>
              <a:gd name="connsiteY1" fmla="*/ 0 h 381685"/>
              <a:gd name="connsiteX2" fmla="*/ 392109 w 392109"/>
              <a:gd name="connsiteY2" fmla="*/ 381336 h 381685"/>
              <a:gd name="connsiteX3" fmla="*/ 351 w 392109"/>
              <a:gd name="connsiteY3" fmla="*/ 381685 h 381685"/>
              <a:gd name="connsiteX4" fmla="*/ 2099 w 392109"/>
              <a:gd name="connsiteY4" fmla="*/ 248 h 381685"/>
              <a:gd name="connsiteX0" fmla="*/ 0 w 390010"/>
              <a:gd name="connsiteY0" fmla="*/ 248 h 381336"/>
              <a:gd name="connsiteX1" fmla="*/ 189522 w 390010"/>
              <a:gd name="connsiteY1" fmla="*/ 0 h 381336"/>
              <a:gd name="connsiteX2" fmla="*/ 390010 w 390010"/>
              <a:gd name="connsiteY2" fmla="*/ 381336 h 381336"/>
              <a:gd name="connsiteX3" fmla="*/ 26967 w 390010"/>
              <a:gd name="connsiteY3" fmla="*/ 356777 h 381336"/>
              <a:gd name="connsiteX4" fmla="*/ 0 w 390010"/>
              <a:gd name="connsiteY4" fmla="*/ 248 h 381336"/>
              <a:gd name="connsiteX0" fmla="*/ 250 w 390260"/>
              <a:gd name="connsiteY0" fmla="*/ 248 h 382031"/>
              <a:gd name="connsiteX1" fmla="*/ 189772 w 390260"/>
              <a:gd name="connsiteY1" fmla="*/ 0 h 382031"/>
              <a:gd name="connsiteX2" fmla="*/ 390260 w 390260"/>
              <a:gd name="connsiteY2" fmla="*/ 381336 h 382031"/>
              <a:gd name="connsiteX3" fmla="*/ 577 w 390260"/>
              <a:gd name="connsiteY3" fmla="*/ 382031 h 382031"/>
              <a:gd name="connsiteX4" fmla="*/ 250 w 390260"/>
              <a:gd name="connsiteY4" fmla="*/ 248 h 382031"/>
              <a:gd name="connsiteX0" fmla="*/ 839 w 390849"/>
              <a:gd name="connsiteY0" fmla="*/ 248 h 382031"/>
              <a:gd name="connsiteX1" fmla="*/ 190361 w 390849"/>
              <a:gd name="connsiteY1" fmla="*/ 0 h 382031"/>
              <a:gd name="connsiteX2" fmla="*/ 390849 w 390849"/>
              <a:gd name="connsiteY2" fmla="*/ 381336 h 382031"/>
              <a:gd name="connsiteX3" fmla="*/ 474 w 390849"/>
              <a:gd name="connsiteY3" fmla="*/ 382031 h 382031"/>
              <a:gd name="connsiteX4" fmla="*/ 839 w 390849"/>
              <a:gd name="connsiteY4" fmla="*/ 248 h 382031"/>
              <a:gd name="connsiteX0" fmla="*/ 839 w 390503"/>
              <a:gd name="connsiteY0" fmla="*/ 248 h 382374"/>
              <a:gd name="connsiteX1" fmla="*/ 190361 w 390503"/>
              <a:gd name="connsiteY1" fmla="*/ 0 h 382374"/>
              <a:gd name="connsiteX2" fmla="*/ 390503 w 390503"/>
              <a:gd name="connsiteY2" fmla="*/ 382374 h 382374"/>
              <a:gd name="connsiteX3" fmla="*/ 474 w 390503"/>
              <a:gd name="connsiteY3" fmla="*/ 382031 h 382374"/>
              <a:gd name="connsiteX4" fmla="*/ 839 w 390503"/>
              <a:gd name="connsiteY4" fmla="*/ 248 h 382374"/>
              <a:gd name="connsiteX0" fmla="*/ 0 w 390702"/>
              <a:gd name="connsiteY0" fmla="*/ 0 h 382472"/>
              <a:gd name="connsiteX1" fmla="*/ 190560 w 390702"/>
              <a:gd name="connsiteY1" fmla="*/ 98 h 382472"/>
              <a:gd name="connsiteX2" fmla="*/ 390702 w 390702"/>
              <a:gd name="connsiteY2" fmla="*/ 382472 h 382472"/>
              <a:gd name="connsiteX3" fmla="*/ 673 w 390702"/>
              <a:gd name="connsiteY3" fmla="*/ 382129 h 382472"/>
              <a:gd name="connsiteX4" fmla="*/ 0 w 390702"/>
              <a:gd name="connsiteY4" fmla="*/ 0 h 38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702" h="382472">
                <a:moveTo>
                  <a:pt x="0" y="0"/>
                </a:moveTo>
                <a:lnTo>
                  <a:pt x="190560" y="98"/>
                </a:lnTo>
                <a:lnTo>
                  <a:pt x="390702" y="382472"/>
                </a:lnTo>
                <a:lnTo>
                  <a:pt x="673" y="382129"/>
                </a:lnTo>
                <a:cubicBezTo>
                  <a:pt x="-921" y="190263"/>
                  <a:pt x="1062" y="127911"/>
                  <a:pt x="0" y="0"/>
                </a:cubicBezTo>
                <a:close/>
              </a:path>
            </a:pathLst>
          </a:custGeom>
          <a:solidFill>
            <a:srgbClr val="514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1468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404256" y="2936911"/>
            <a:ext cx="3886200" cy="1143000"/>
          </a:xfrm>
          <a:prstGeom prst="rect">
            <a:avLst/>
          </a:prstGeom>
        </p:spPr>
        <p:txBody>
          <a:bodyPr rIns="0" bIns="0" anchor="b" anchorCtr="0"/>
          <a:lstStyle>
            <a:lvl1pPr>
              <a:lnSpc>
                <a:spcPct val="90000"/>
              </a:lnSpc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404256" y="4134995"/>
            <a:ext cx="4386944" cy="9355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Secondary Text Goes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633" y="911860"/>
            <a:ext cx="2488753" cy="46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5903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3200400" y="1"/>
            <a:ext cx="5943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6">
            <a:extLst>
              <a:ext uri="{FF2B5EF4-FFF2-40B4-BE49-F238E27FC236}">
                <a16:creationId xmlns:a16="http://schemas.microsoft.com/office/drawing/2014/main" id="{0DC262C6-E37A-AD4C-9E79-3B461C994C8C}"/>
              </a:ext>
            </a:extLst>
          </p:cNvPr>
          <p:cNvSpPr/>
          <p:nvPr userDrawn="1"/>
        </p:nvSpPr>
        <p:spPr>
          <a:xfrm>
            <a:off x="-15915" y="-7892"/>
            <a:ext cx="7030689" cy="6882601"/>
          </a:xfrm>
          <a:custGeom>
            <a:avLst/>
            <a:gdLst>
              <a:gd name="connsiteX0" fmla="*/ 0 w 990600"/>
              <a:gd name="connsiteY0" fmla="*/ 0 h 381000"/>
              <a:gd name="connsiteX1" fmla="*/ 990600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31308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800099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94257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8946"/>
              <a:gd name="connsiteY0" fmla="*/ 0 h 381000"/>
              <a:gd name="connsiteX1" fmla="*/ 794257 w 998946"/>
              <a:gd name="connsiteY1" fmla="*/ 0 h 381000"/>
              <a:gd name="connsiteX2" fmla="*/ 998946 w 998946"/>
              <a:gd name="connsiteY2" fmla="*/ 381000 h 381000"/>
              <a:gd name="connsiteX3" fmla="*/ 0 w 998946"/>
              <a:gd name="connsiteY3" fmla="*/ 381000 h 381000"/>
              <a:gd name="connsiteX4" fmla="*/ 0 w 998946"/>
              <a:gd name="connsiteY4" fmla="*/ 0 h 381000"/>
              <a:gd name="connsiteX0" fmla="*/ 0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0 w 1001466"/>
              <a:gd name="connsiteY4" fmla="*/ 0 h 381000"/>
              <a:gd name="connsiteX0" fmla="*/ 411575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411575 w 1001466"/>
              <a:gd name="connsiteY4" fmla="*/ 0 h 381000"/>
              <a:gd name="connsiteX0" fmla="*/ 0 w 589891"/>
              <a:gd name="connsiteY0" fmla="*/ 0 h 381000"/>
              <a:gd name="connsiteX1" fmla="*/ 382682 w 589891"/>
              <a:gd name="connsiteY1" fmla="*/ 0 h 381000"/>
              <a:gd name="connsiteX2" fmla="*/ 589891 w 589891"/>
              <a:gd name="connsiteY2" fmla="*/ 381000 h 381000"/>
              <a:gd name="connsiteX3" fmla="*/ 980 w 589891"/>
              <a:gd name="connsiteY3" fmla="*/ 379040 h 381000"/>
              <a:gd name="connsiteX4" fmla="*/ 0 w 589891"/>
              <a:gd name="connsiteY4" fmla="*/ 0 h 381000"/>
              <a:gd name="connsiteX0" fmla="*/ 1023 w 590914"/>
              <a:gd name="connsiteY0" fmla="*/ 0 h 381000"/>
              <a:gd name="connsiteX1" fmla="*/ 383705 w 590914"/>
              <a:gd name="connsiteY1" fmla="*/ 0 h 381000"/>
              <a:gd name="connsiteX2" fmla="*/ 590914 w 590914"/>
              <a:gd name="connsiteY2" fmla="*/ 381000 h 381000"/>
              <a:gd name="connsiteX3" fmla="*/ 43 w 590914"/>
              <a:gd name="connsiteY3" fmla="*/ 380020 h 381000"/>
              <a:gd name="connsiteX4" fmla="*/ 1023 w 590914"/>
              <a:gd name="connsiteY4" fmla="*/ 0 h 381000"/>
              <a:gd name="connsiteX0" fmla="*/ 294963 w 590872"/>
              <a:gd name="connsiteY0" fmla="*/ 980 h 381000"/>
              <a:gd name="connsiteX1" fmla="*/ 383663 w 590872"/>
              <a:gd name="connsiteY1" fmla="*/ 0 h 381000"/>
              <a:gd name="connsiteX2" fmla="*/ 590872 w 590872"/>
              <a:gd name="connsiteY2" fmla="*/ 381000 h 381000"/>
              <a:gd name="connsiteX3" fmla="*/ 1 w 590872"/>
              <a:gd name="connsiteY3" fmla="*/ 380020 h 381000"/>
              <a:gd name="connsiteX4" fmla="*/ 294963 w 590872"/>
              <a:gd name="connsiteY4" fmla="*/ 980 h 381000"/>
              <a:gd name="connsiteX0" fmla="*/ 0 w 295909"/>
              <a:gd name="connsiteY0" fmla="*/ 980 h 381000"/>
              <a:gd name="connsiteX1" fmla="*/ 88700 w 295909"/>
              <a:gd name="connsiteY1" fmla="*/ 0 h 381000"/>
              <a:gd name="connsiteX2" fmla="*/ 295909 w 295909"/>
              <a:gd name="connsiteY2" fmla="*/ 381000 h 381000"/>
              <a:gd name="connsiteX3" fmla="*/ 980 w 295909"/>
              <a:gd name="connsiteY3" fmla="*/ 380020 h 381000"/>
              <a:gd name="connsiteX4" fmla="*/ 0 w 295909"/>
              <a:gd name="connsiteY4" fmla="*/ 980 h 381000"/>
              <a:gd name="connsiteX0" fmla="*/ 51939 w 294931"/>
              <a:gd name="connsiteY0" fmla="*/ 0 h 381000"/>
              <a:gd name="connsiteX1" fmla="*/ 87722 w 294931"/>
              <a:gd name="connsiteY1" fmla="*/ 0 h 381000"/>
              <a:gd name="connsiteX2" fmla="*/ 294931 w 294931"/>
              <a:gd name="connsiteY2" fmla="*/ 381000 h 381000"/>
              <a:gd name="connsiteX3" fmla="*/ 2 w 294931"/>
              <a:gd name="connsiteY3" fmla="*/ 380020 h 381000"/>
              <a:gd name="connsiteX4" fmla="*/ 51939 w 294931"/>
              <a:gd name="connsiteY4" fmla="*/ 0 h 381000"/>
              <a:gd name="connsiteX0" fmla="*/ 1024 w 244016"/>
              <a:gd name="connsiteY0" fmla="*/ 0 h 381980"/>
              <a:gd name="connsiteX1" fmla="*/ 36807 w 244016"/>
              <a:gd name="connsiteY1" fmla="*/ 0 h 381980"/>
              <a:gd name="connsiteX2" fmla="*/ 244016 w 244016"/>
              <a:gd name="connsiteY2" fmla="*/ 381000 h 381980"/>
              <a:gd name="connsiteX3" fmla="*/ 44 w 244016"/>
              <a:gd name="connsiteY3" fmla="*/ 381980 h 381980"/>
              <a:gd name="connsiteX4" fmla="*/ 1024 w 244016"/>
              <a:gd name="connsiteY4" fmla="*/ 0 h 381980"/>
              <a:gd name="connsiteX0" fmla="*/ 94 w 244066"/>
              <a:gd name="connsiteY0" fmla="*/ 980 h 381980"/>
              <a:gd name="connsiteX1" fmla="*/ 36857 w 244066"/>
              <a:gd name="connsiteY1" fmla="*/ 0 h 381980"/>
              <a:gd name="connsiteX2" fmla="*/ 244066 w 244066"/>
              <a:gd name="connsiteY2" fmla="*/ 381000 h 381980"/>
              <a:gd name="connsiteX3" fmla="*/ 94 w 244066"/>
              <a:gd name="connsiteY3" fmla="*/ 381980 h 381980"/>
              <a:gd name="connsiteX4" fmla="*/ 94 w 244066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3276"/>
              <a:gd name="connsiteX1" fmla="*/ 36763 w 243972"/>
              <a:gd name="connsiteY1" fmla="*/ 105 h 383276"/>
              <a:gd name="connsiteX2" fmla="*/ 243972 w 243972"/>
              <a:gd name="connsiteY2" fmla="*/ 383276 h 383276"/>
              <a:gd name="connsiteX3" fmla="*/ 0 w 243972"/>
              <a:gd name="connsiteY3" fmla="*/ 382085 h 383276"/>
              <a:gd name="connsiteX4" fmla="*/ 0 w 243972"/>
              <a:gd name="connsiteY4" fmla="*/ 0 h 383276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1105"/>
              <a:gd name="connsiteX1" fmla="*/ 36763 w 243972"/>
              <a:gd name="connsiteY1" fmla="*/ 105 h 381105"/>
              <a:gd name="connsiteX2" fmla="*/ 243972 w 243972"/>
              <a:gd name="connsiteY2" fmla="*/ 381105 h 381105"/>
              <a:gd name="connsiteX3" fmla="*/ 0 w 243972"/>
              <a:gd name="connsiteY3" fmla="*/ 381000 h 381105"/>
              <a:gd name="connsiteX4" fmla="*/ 0 w 243972"/>
              <a:gd name="connsiteY4" fmla="*/ 0 h 381105"/>
              <a:gd name="connsiteX0" fmla="*/ 0 w 241956"/>
              <a:gd name="connsiteY0" fmla="*/ 0 h 381105"/>
              <a:gd name="connsiteX1" fmla="*/ 36763 w 241956"/>
              <a:gd name="connsiteY1" fmla="*/ 105 h 381105"/>
              <a:gd name="connsiteX2" fmla="*/ 241956 w 241956"/>
              <a:gd name="connsiteY2" fmla="*/ 381105 h 381105"/>
              <a:gd name="connsiteX3" fmla="*/ 0 w 241956"/>
              <a:gd name="connsiteY3" fmla="*/ 381000 h 381105"/>
              <a:gd name="connsiteX4" fmla="*/ 0 w 241956"/>
              <a:gd name="connsiteY4" fmla="*/ 0 h 381105"/>
              <a:gd name="connsiteX0" fmla="*/ 0 w 241956"/>
              <a:gd name="connsiteY0" fmla="*/ 231 h 381336"/>
              <a:gd name="connsiteX1" fmla="*/ 37099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241956"/>
              <a:gd name="connsiteY0" fmla="*/ 231 h 381336"/>
              <a:gd name="connsiteX1" fmla="*/ 41468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394489"/>
              <a:gd name="connsiteY0" fmla="*/ 0 h 382016"/>
              <a:gd name="connsiteX1" fmla="*/ 194001 w 394489"/>
              <a:gd name="connsiteY1" fmla="*/ 680 h 382016"/>
              <a:gd name="connsiteX2" fmla="*/ 394489 w 394489"/>
              <a:gd name="connsiteY2" fmla="*/ 382016 h 382016"/>
              <a:gd name="connsiteX3" fmla="*/ 152533 w 394489"/>
              <a:gd name="connsiteY3" fmla="*/ 381911 h 382016"/>
              <a:gd name="connsiteX4" fmla="*/ 0 w 394489"/>
              <a:gd name="connsiteY4" fmla="*/ 0 h 382016"/>
              <a:gd name="connsiteX0" fmla="*/ 0 w 394489"/>
              <a:gd name="connsiteY0" fmla="*/ 0 h 382016"/>
              <a:gd name="connsiteX1" fmla="*/ 194001 w 394489"/>
              <a:gd name="connsiteY1" fmla="*/ 680 h 382016"/>
              <a:gd name="connsiteX2" fmla="*/ 394489 w 394489"/>
              <a:gd name="connsiteY2" fmla="*/ 382016 h 382016"/>
              <a:gd name="connsiteX3" fmla="*/ 152533 w 394489"/>
              <a:gd name="connsiteY3" fmla="*/ 381911 h 382016"/>
              <a:gd name="connsiteX4" fmla="*/ 0 w 394489"/>
              <a:gd name="connsiteY4" fmla="*/ 0 h 382016"/>
              <a:gd name="connsiteX0" fmla="*/ 0 w 394489"/>
              <a:gd name="connsiteY0" fmla="*/ 0 h 383732"/>
              <a:gd name="connsiteX1" fmla="*/ 194001 w 394489"/>
              <a:gd name="connsiteY1" fmla="*/ 680 h 383732"/>
              <a:gd name="connsiteX2" fmla="*/ 394489 w 394489"/>
              <a:gd name="connsiteY2" fmla="*/ 382016 h 383732"/>
              <a:gd name="connsiteX3" fmla="*/ 3187 w 394489"/>
              <a:gd name="connsiteY3" fmla="*/ 383732 h 383732"/>
              <a:gd name="connsiteX4" fmla="*/ 0 w 394489"/>
              <a:gd name="connsiteY4" fmla="*/ 0 h 383732"/>
              <a:gd name="connsiteX0" fmla="*/ 0 w 394489"/>
              <a:gd name="connsiteY0" fmla="*/ 0 h 383732"/>
              <a:gd name="connsiteX1" fmla="*/ 194001 w 394489"/>
              <a:gd name="connsiteY1" fmla="*/ 680 h 383732"/>
              <a:gd name="connsiteX2" fmla="*/ 394489 w 394489"/>
              <a:gd name="connsiteY2" fmla="*/ 382016 h 383732"/>
              <a:gd name="connsiteX3" fmla="*/ 3187 w 394489"/>
              <a:gd name="connsiteY3" fmla="*/ 383732 h 383732"/>
              <a:gd name="connsiteX4" fmla="*/ 0 w 394489"/>
              <a:gd name="connsiteY4" fmla="*/ 0 h 383732"/>
              <a:gd name="connsiteX0" fmla="*/ 0 w 394489"/>
              <a:gd name="connsiteY0" fmla="*/ 0 h 384187"/>
              <a:gd name="connsiteX1" fmla="*/ 194001 w 394489"/>
              <a:gd name="connsiteY1" fmla="*/ 680 h 384187"/>
              <a:gd name="connsiteX2" fmla="*/ 394489 w 394489"/>
              <a:gd name="connsiteY2" fmla="*/ 382016 h 384187"/>
              <a:gd name="connsiteX3" fmla="*/ 910 w 394489"/>
              <a:gd name="connsiteY3" fmla="*/ 384187 h 384187"/>
              <a:gd name="connsiteX4" fmla="*/ 0 w 394489"/>
              <a:gd name="connsiteY4" fmla="*/ 0 h 384187"/>
              <a:gd name="connsiteX0" fmla="*/ 920 w 394043"/>
              <a:gd name="connsiteY0" fmla="*/ 0 h 384642"/>
              <a:gd name="connsiteX1" fmla="*/ 193555 w 394043"/>
              <a:gd name="connsiteY1" fmla="*/ 1135 h 384642"/>
              <a:gd name="connsiteX2" fmla="*/ 394043 w 394043"/>
              <a:gd name="connsiteY2" fmla="*/ 382471 h 384642"/>
              <a:gd name="connsiteX3" fmla="*/ 464 w 394043"/>
              <a:gd name="connsiteY3" fmla="*/ 384642 h 384642"/>
              <a:gd name="connsiteX4" fmla="*/ 920 w 394043"/>
              <a:gd name="connsiteY4" fmla="*/ 0 h 384642"/>
              <a:gd name="connsiteX0" fmla="*/ 920 w 394043"/>
              <a:gd name="connsiteY0" fmla="*/ 0 h 382471"/>
              <a:gd name="connsiteX1" fmla="*/ 193555 w 394043"/>
              <a:gd name="connsiteY1" fmla="*/ 1135 h 382471"/>
              <a:gd name="connsiteX2" fmla="*/ 394043 w 394043"/>
              <a:gd name="connsiteY2" fmla="*/ 382471 h 382471"/>
              <a:gd name="connsiteX3" fmla="*/ 464 w 394043"/>
              <a:gd name="connsiteY3" fmla="*/ 380999 h 382471"/>
              <a:gd name="connsiteX4" fmla="*/ 920 w 394043"/>
              <a:gd name="connsiteY4" fmla="*/ 0 h 382471"/>
              <a:gd name="connsiteX0" fmla="*/ 0 w 393123"/>
              <a:gd name="connsiteY0" fmla="*/ 0 h 382820"/>
              <a:gd name="connsiteX1" fmla="*/ 192635 w 393123"/>
              <a:gd name="connsiteY1" fmla="*/ 1135 h 382820"/>
              <a:gd name="connsiteX2" fmla="*/ 393123 w 393123"/>
              <a:gd name="connsiteY2" fmla="*/ 382471 h 382820"/>
              <a:gd name="connsiteX3" fmla="*/ 1365 w 393123"/>
              <a:gd name="connsiteY3" fmla="*/ 382820 h 382820"/>
              <a:gd name="connsiteX4" fmla="*/ 0 w 393123"/>
              <a:gd name="connsiteY4" fmla="*/ 0 h 382820"/>
              <a:gd name="connsiteX0" fmla="*/ 5761 w 391965"/>
              <a:gd name="connsiteY0" fmla="*/ 9589 h 381685"/>
              <a:gd name="connsiteX1" fmla="*/ 191477 w 391965"/>
              <a:gd name="connsiteY1" fmla="*/ 0 h 381685"/>
              <a:gd name="connsiteX2" fmla="*/ 391965 w 391965"/>
              <a:gd name="connsiteY2" fmla="*/ 381336 h 381685"/>
              <a:gd name="connsiteX3" fmla="*/ 207 w 391965"/>
              <a:gd name="connsiteY3" fmla="*/ 381685 h 381685"/>
              <a:gd name="connsiteX4" fmla="*/ 5761 w 391965"/>
              <a:gd name="connsiteY4" fmla="*/ 9589 h 381685"/>
              <a:gd name="connsiteX0" fmla="*/ 2099 w 392109"/>
              <a:gd name="connsiteY0" fmla="*/ 248 h 381685"/>
              <a:gd name="connsiteX1" fmla="*/ 191621 w 392109"/>
              <a:gd name="connsiteY1" fmla="*/ 0 h 381685"/>
              <a:gd name="connsiteX2" fmla="*/ 392109 w 392109"/>
              <a:gd name="connsiteY2" fmla="*/ 381336 h 381685"/>
              <a:gd name="connsiteX3" fmla="*/ 351 w 392109"/>
              <a:gd name="connsiteY3" fmla="*/ 381685 h 381685"/>
              <a:gd name="connsiteX4" fmla="*/ 2099 w 392109"/>
              <a:gd name="connsiteY4" fmla="*/ 248 h 381685"/>
              <a:gd name="connsiteX0" fmla="*/ 0 w 390010"/>
              <a:gd name="connsiteY0" fmla="*/ 248 h 381336"/>
              <a:gd name="connsiteX1" fmla="*/ 189522 w 390010"/>
              <a:gd name="connsiteY1" fmla="*/ 0 h 381336"/>
              <a:gd name="connsiteX2" fmla="*/ 390010 w 390010"/>
              <a:gd name="connsiteY2" fmla="*/ 381336 h 381336"/>
              <a:gd name="connsiteX3" fmla="*/ 26967 w 390010"/>
              <a:gd name="connsiteY3" fmla="*/ 356777 h 381336"/>
              <a:gd name="connsiteX4" fmla="*/ 0 w 390010"/>
              <a:gd name="connsiteY4" fmla="*/ 248 h 381336"/>
              <a:gd name="connsiteX0" fmla="*/ 250 w 390260"/>
              <a:gd name="connsiteY0" fmla="*/ 248 h 382031"/>
              <a:gd name="connsiteX1" fmla="*/ 189772 w 390260"/>
              <a:gd name="connsiteY1" fmla="*/ 0 h 382031"/>
              <a:gd name="connsiteX2" fmla="*/ 390260 w 390260"/>
              <a:gd name="connsiteY2" fmla="*/ 381336 h 382031"/>
              <a:gd name="connsiteX3" fmla="*/ 577 w 390260"/>
              <a:gd name="connsiteY3" fmla="*/ 382031 h 382031"/>
              <a:gd name="connsiteX4" fmla="*/ 250 w 390260"/>
              <a:gd name="connsiteY4" fmla="*/ 248 h 382031"/>
              <a:gd name="connsiteX0" fmla="*/ 839 w 390849"/>
              <a:gd name="connsiteY0" fmla="*/ 248 h 382031"/>
              <a:gd name="connsiteX1" fmla="*/ 190361 w 390849"/>
              <a:gd name="connsiteY1" fmla="*/ 0 h 382031"/>
              <a:gd name="connsiteX2" fmla="*/ 390849 w 390849"/>
              <a:gd name="connsiteY2" fmla="*/ 381336 h 382031"/>
              <a:gd name="connsiteX3" fmla="*/ 474 w 390849"/>
              <a:gd name="connsiteY3" fmla="*/ 382031 h 382031"/>
              <a:gd name="connsiteX4" fmla="*/ 839 w 390849"/>
              <a:gd name="connsiteY4" fmla="*/ 248 h 382031"/>
              <a:gd name="connsiteX0" fmla="*/ 839 w 390503"/>
              <a:gd name="connsiteY0" fmla="*/ 248 h 382374"/>
              <a:gd name="connsiteX1" fmla="*/ 190361 w 390503"/>
              <a:gd name="connsiteY1" fmla="*/ 0 h 382374"/>
              <a:gd name="connsiteX2" fmla="*/ 390503 w 390503"/>
              <a:gd name="connsiteY2" fmla="*/ 382374 h 382374"/>
              <a:gd name="connsiteX3" fmla="*/ 474 w 390503"/>
              <a:gd name="connsiteY3" fmla="*/ 382031 h 382374"/>
              <a:gd name="connsiteX4" fmla="*/ 839 w 390503"/>
              <a:gd name="connsiteY4" fmla="*/ 248 h 382374"/>
              <a:gd name="connsiteX0" fmla="*/ 0 w 390702"/>
              <a:gd name="connsiteY0" fmla="*/ 0 h 382472"/>
              <a:gd name="connsiteX1" fmla="*/ 190560 w 390702"/>
              <a:gd name="connsiteY1" fmla="*/ 98 h 382472"/>
              <a:gd name="connsiteX2" fmla="*/ 390702 w 390702"/>
              <a:gd name="connsiteY2" fmla="*/ 382472 h 382472"/>
              <a:gd name="connsiteX3" fmla="*/ 673 w 390702"/>
              <a:gd name="connsiteY3" fmla="*/ 382129 h 382472"/>
              <a:gd name="connsiteX4" fmla="*/ 0 w 390702"/>
              <a:gd name="connsiteY4" fmla="*/ 0 h 38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702" h="382472">
                <a:moveTo>
                  <a:pt x="0" y="0"/>
                </a:moveTo>
                <a:lnTo>
                  <a:pt x="190560" y="98"/>
                </a:lnTo>
                <a:lnTo>
                  <a:pt x="390702" y="382472"/>
                </a:lnTo>
                <a:lnTo>
                  <a:pt x="673" y="382129"/>
                </a:lnTo>
                <a:cubicBezTo>
                  <a:pt x="-921" y="190263"/>
                  <a:pt x="1062" y="127911"/>
                  <a:pt x="0" y="0"/>
                </a:cubicBezTo>
                <a:close/>
              </a:path>
            </a:pathLst>
          </a:custGeom>
          <a:solidFill>
            <a:srgbClr val="514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1468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404256" y="2936911"/>
            <a:ext cx="3886200" cy="1143000"/>
          </a:xfrm>
          <a:prstGeom prst="rect">
            <a:avLst/>
          </a:prstGeom>
        </p:spPr>
        <p:txBody>
          <a:bodyPr rIns="0" bIns="0" anchor="b" anchorCtr="0"/>
          <a:lstStyle>
            <a:lvl1pPr>
              <a:lnSpc>
                <a:spcPct val="90000"/>
              </a:lnSpc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404256" y="4134995"/>
            <a:ext cx="4386944" cy="9355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Secondary Text Goes here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633" y="911860"/>
            <a:ext cx="2488753" cy="46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7568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7544" y="0"/>
            <a:ext cx="8116455" cy="6858000"/>
          </a:xfrm>
          <a:prstGeom prst="rect">
            <a:avLst/>
          </a:prstGeom>
        </p:spPr>
      </p:pic>
      <p:sp>
        <p:nvSpPr>
          <p:cNvPr id="14" name="Rectangle 6">
            <a:extLst>
              <a:ext uri="{FF2B5EF4-FFF2-40B4-BE49-F238E27FC236}">
                <a16:creationId xmlns:a16="http://schemas.microsoft.com/office/drawing/2014/main" id="{5F2F045A-616A-564E-A489-852D0BF11DD6}"/>
              </a:ext>
            </a:extLst>
          </p:cNvPr>
          <p:cNvSpPr/>
          <p:nvPr userDrawn="1"/>
        </p:nvSpPr>
        <p:spPr>
          <a:xfrm>
            <a:off x="-15915" y="-7892"/>
            <a:ext cx="7030689" cy="6882601"/>
          </a:xfrm>
          <a:custGeom>
            <a:avLst/>
            <a:gdLst>
              <a:gd name="connsiteX0" fmla="*/ 0 w 990600"/>
              <a:gd name="connsiteY0" fmla="*/ 0 h 381000"/>
              <a:gd name="connsiteX1" fmla="*/ 990600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31308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800099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94257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8946"/>
              <a:gd name="connsiteY0" fmla="*/ 0 h 381000"/>
              <a:gd name="connsiteX1" fmla="*/ 794257 w 998946"/>
              <a:gd name="connsiteY1" fmla="*/ 0 h 381000"/>
              <a:gd name="connsiteX2" fmla="*/ 998946 w 998946"/>
              <a:gd name="connsiteY2" fmla="*/ 381000 h 381000"/>
              <a:gd name="connsiteX3" fmla="*/ 0 w 998946"/>
              <a:gd name="connsiteY3" fmla="*/ 381000 h 381000"/>
              <a:gd name="connsiteX4" fmla="*/ 0 w 998946"/>
              <a:gd name="connsiteY4" fmla="*/ 0 h 381000"/>
              <a:gd name="connsiteX0" fmla="*/ 0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0 w 1001466"/>
              <a:gd name="connsiteY4" fmla="*/ 0 h 381000"/>
              <a:gd name="connsiteX0" fmla="*/ 411575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411575 w 1001466"/>
              <a:gd name="connsiteY4" fmla="*/ 0 h 381000"/>
              <a:gd name="connsiteX0" fmla="*/ 0 w 589891"/>
              <a:gd name="connsiteY0" fmla="*/ 0 h 381000"/>
              <a:gd name="connsiteX1" fmla="*/ 382682 w 589891"/>
              <a:gd name="connsiteY1" fmla="*/ 0 h 381000"/>
              <a:gd name="connsiteX2" fmla="*/ 589891 w 589891"/>
              <a:gd name="connsiteY2" fmla="*/ 381000 h 381000"/>
              <a:gd name="connsiteX3" fmla="*/ 980 w 589891"/>
              <a:gd name="connsiteY3" fmla="*/ 379040 h 381000"/>
              <a:gd name="connsiteX4" fmla="*/ 0 w 589891"/>
              <a:gd name="connsiteY4" fmla="*/ 0 h 381000"/>
              <a:gd name="connsiteX0" fmla="*/ 1023 w 590914"/>
              <a:gd name="connsiteY0" fmla="*/ 0 h 381000"/>
              <a:gd name="connsiteX1" fmla="*/ 383705 w 590914"/>
              <a:gd name="connsiteY1" fmla="*/ 0 h 381000"/>
              <a:gd name="connsiteX2" fmla="*/ 590914 w 590914"/>
              <a:gd name="connsiteY2" fmla="*/ 381000 h 381000"/>
              <a:gd name="connsiteX3" fmla="*/ 43 w 590914"/>
              <a:gd name="connsiteY3" fmla="*/ 380020 h 381000"/>
              <a:gd name="connsiteX4" fmla="*/ 1023 w 590914"/>
              <a:gd name="connsiteY4" fmla="*/ 0 h 381000"/>
              <a:gd name="connsiteX0" fmla="*/ 294963 w 590872"/>
              <a:gd name="connsiteY0" fmla="*/ 980 h 381000"/>
              <a:gd name="connsiteX1" fmla="*/ 383663 w 590872"/>
              <a:gd name="connsiteY1" fmla="*/ 0 h 381000"/>
              <a:gd name="connsiteX2" fmla="*/ 590872 w 590872"/>
              <a:gd name="connsiteY2" fmla="*/ 381000 h 381000"/>
              <a:gd name="connsiteX3" fmla="*/ 1 w 590872"/>
              <a:gd name="connsiteY3" fmla="*/ 380020 h 381000"/>
              <a:gd name="connsiteX4" fmla="*/ 294963 w 590872"/>
              <a:gd name="connsiteY4" fmla="*/ 980 h 381000"/>
              <a:gd name="connsiteX0" fmla="*/ 0 w 295909"/>
              <a:gd name="connsiteY0" fmla="*/ 980 h 381000"/>
              <a:gd name="connsiteX1" fmla="*/ 88700 w 295909"/>
              <a:gd name="connsiteY1" fmla="*/ 0 h 381000"/>
              <a:gd name="connsiteX2" fmla="*/ 295909 w 295909"/>
              <a:gd name="connsiteY2" fmla="*/ 381000 h 381000"/>
              <a:gd name="connsiteX3" fmla="*/ 980 w 295909"/>
              <a:gd name="connsiteY3" fmla="*/ 380020 h 381000"/>
              <a:gd name="connsiteX4" fmla="*/ 0 w 295909"/>
              <a:gd name="connsiteY4" fmla="*/ 980 h 381000"/>
              <a:gd name="connsiteX0" fmla="*/ 51939 w 294931"/>
              <a:gd name="connsiteY0" fmla="*/ 0 h 381000"/>
              <a:gd name="connsiteX1" fmla="*/ 87722 w 294931"/>
              <a:gd name="connsiteY1" fmla="*/ 0 h 381000"/>
              <a:gd name="connsiteX2" fmla="*/ 294931 w 294931"/>
              <a:gd name="connsiteY2" fmla="*/ 381000 h 381000"/>
              <a:gd name="connsiteX3" fmla="*/ 2 w 294931"/>
              <a:gd name="connsiteY3" fmla="*/ 380020 h 381000"/>
              <a:gd name="connsiteX4" fmla="*/ 51939 w 294931"/>
              <a:gd name="connsiteY4" fmla="*/ 0 h 381000"/>
              <a:gd name="connsiteX0" fmla="*/ 1024 w 244016"/>
              <a:gd name="connsiteY0" fmla="*/ 0 h 381980"/>
              <a:gd name="connsiteX1" fmla="*/ 36807 w 244016"/>
              <a:gd name="connsiteY1" fmla="*/ 0 h 381980"/>
              <a:gd name="connsiteX2" fmla="*/ 244016 w 244016"/>
              <a:gd name="connsiteY2" fmla="*/ 381000 h 381980"/>
              <a:gd name="connsiteX3" fmla="*/ 44 w 244016"/>
              <a:gd name="connsiteY3" fmla="*/ 381980 h 381980"/>
              <a:gd name="connsiteX4" fmla="*/ 1024 w 244016"/>
              <a:gd name="connsiteY4" fmla="*/ 0 h 381980"/>
              <a:gd name="connsiteX0" fmla="*/ 94 w 244066"/>
              <a:gd name="connsiteY0" fmla="*/ 980 h 381980"/>
              <a:gd name="connsiteX1" fmla="*/ 36857 w 244066"/>
              <a:gd name="connsiteY1" fmla="*/ 0 h 381980"/>
              <a:gd name="connsiteX2" fmla="*/ 244066 w 244066"/>
              <a:gd name="connsiteY2" fmla="*/ 381000 h 381980"/>
              <a:gd name="connsiteX3" fmla="*/ 94 w 244066"/>
              <a:gd name="connsiteY3" fmla="*/ 381980 h 381980"/>
              <a:gd name="connsiteX4" fmla="*/ 94 w 244066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3276"/>
              <a:gd name="connsiteX1" fmla="*/ 36763 w 243972"/>
              <a:gd name="connsiteY1" fmla="*/ 105 h 383276"/>
              <a:gd name="connsiteX2" fmla="*/ 243972 w 243972"/>
              <a:gd name="connsiteY2" fmla="*/ 383276 h 383276"/>
              <a:gd name="connsiteX3" fmla="*/ 0 w 243972"/>
              <a:gd name="connsiteY3" fmla="*/ 382085 h 383276"/>
              <a:gd name="connsiteX4" fmla="*/ 0 w 243972"/>
              <a:gd name="connsiteY4" fmla="*/ 0 h 383276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1105"/>
              <a:gd name="connsiteX1" fmla="*/ 36763 w 243972"/>
              <a:gd name="connsiteY1" fmla="*/ 105 h 381105"/>
              <a:gd name="connsiteX2" fmla="*/ 243972 w 243972"/>
              <a:gd name="connsiteY2" fmla="*/ 381105 h 381105"/>
              <a:gd name="connsiteX3" fmla="*/ 0 w 243972"/>
              <a:gd name="connsiteY3" fmla="*/ 381000 h 381105"/>
              <a:gd name="connsiteX4" fmla="*/ 0 w 243972"/>
              <a:gd name="connsiteY4" fmla="*/ 0 h 381105"/>
              <a:gd name="connsiteX0" fmla="*/ 0 w 241956"/>
              <a:gd name="connsiteY0" fmla="*/ 0 h 381105"/>
              <a:gd name="connsiteX1" fmla="*/ 36763 w 241956"/>
              <a:gd name="connsiteY1" fmla="*/ 105 h 381105"/>
              <a:gd name="connsiteX2" fmla="*/ 241956 w 241956"/>
              <a:gd name="connsiteY2" fmla="*/ 381105 h 381105"/>
              <a:gd name="connsiteX3" fmla="*/ 0 w 241956"/>
              <a:gd name="connsiteY3" fmla="*/ 381000 h 381105"/>
              <a:gd name="connsiteX4" fmla="*/ 0 w 241956"/>
              <a:gd name="connsiteY4" fmla="*/ 0 h 381105"/>
              <a:gd name="connsiteX0" fmla="*/ 0 w 241956"/>
              <a:gd name="connsiteY0" fmla="*/ 231 h 381336"/>
              <a:gd name="connsiteX1" fmla="*/ 37099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241956"/>
              <a:gd name="connsiteY0" fmla="*/ 231 h 381336"/>
              <a:gd name="connsiteX1" fmla="*/ 41468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394489"/>
              <a:gd name="connsiteY0" fmla="*/ 0 h 382016"/>
              <a:gd name="connsiteX1" fmla="*/ 194001 w 394489"/>
              <a:gd name="connsiteY1" fmla="*/ 680 h 382016"/>
              <a:gd name="connsiteX2" fmla="*/ 394489 w 394489"/>
              <a:gd name="connsiteY2" fmla="*/ 382016 h 382016"/>
              <a:gd name="connsiteX3" fmla="*/ 152533 w 394489"/>
              <a:gd name="connsiteY3" fmla="*/ 381911 h 382016"/>
              <a:gd name="connsiteX4" fmla="*/ 0 w 394489"/>
              <a:gd name="connsiteY4" fmla="*/ 0 h 382016"/>
              <a:gd name="connsiteX0" fmla="*/ 0 w 394489"/>
              <a:gd name="connsiteY0" fmla="*/ 0 h 382016"/>
              <a:gd name="connsiteX1" fmla="*/ 194001 w 394489"/>
              <a:gd name="connsiteY1" fmla="*/ 680 h 382016"/>
              <a:gd name="connsiteX2" fmla="*/ 394489 w 394489"/>
              <a:gd name="connsiteY2" fmla="*/ 382016 h 382016"/>
              <a:gd name="connsiteX3" fmla="*/ 152533 w 394489"/>
              <a:gd name="connsiteY3" fmla="*/ 381911 h 382016"/>
              <a:gd name="connsiteX4" fmla="*/ 0 w 394489"/>
              <a:gd name="connsiteY4" fmla="*/ 0 h 382016"/>
              <a:gd name="connsiteX0" fmla="*/ 0 w 394489"/>
              <a:gd name="connsiteY0" fmla="*/ 0 h 383732"/>
              <a:gd name="connsiteX1" fmla="*/ 194001 w 394489"/>
              <a:gd name="connsiteY1" fmla="*/ 680 h 383732"/>
              <a:gd name="connsiteX2" fmla="*/ 394489 w 394489"/>
              <a:gd name="connsiteY2" fmla="*/ 382016 h 383732"/>
              <a:gd name="connsiteX3" fmla="*/ 3187 w 394489"/>
              <a:gd name="connsiteY3" fmla="*/ 383732 h 383732"/>
              <a:gd name="connsiteX4" fmla="*/ 0 w 394489"/>
              <a:gd name="connsiteY4" fmla="*/ 0 h 383732"/>
              <a:gd name="connsiteX0" fmla="*/ 0 w 394489"/>
              <a:gd name="connsiteY0" fmla="*/ 0 h 383732"/>
              <a:gd name="connsiteX1" fmla="*/ 194001 w 394489"/>
              <a:gd name="connsiteY1" fmla="*/ 680 h 383732"/>
              <a:gd name="connsiteX2" fmla="*/ 394489 w 394489"/>
              <a:gd name="connsiteY2" fmla="*/ 382016 h 383732"/>
              <a:gd name="connsiteX3" fmla="*/ 3187 w 394489"/>
              <a:gd name="connsiteY3" fmla="*/ 383732 h 383732"/>
              <a:gd name="connsiteX4" fmla="*/ 0 w 394489"/>
              <a:gd name="connsiteY4" fmla="*/ 0 h 383732"/>
              <a:gd name="connsiteX0" fmla="*/ 0 w 394489"/>
              <a:gd name="connsiteY0" fmla="*/ 0 h 384187"/>
              <a:gd name="connsiteX1" fmla="*/ 194001 w 394489"/>
              <a:gd name="connsiteY1" fmla="*/ 680 h 384187"/>
              <a:gd name="connsiteX2" fmla="*/ 394489 w 394489"/>
              <a:gd name="connsiteY2" fmla="*/ 382016 h 384187"/>
              <a:gd name="connsiteX3" fmla="*/ 910 w 394489"/>
              <a:gd name="connsiteY3" fmla="*/ 384187 h 384187"/>
              <a:gd name="connsiteX4" fmla="*/ 0 w 394489"/>
              <a:gd name="connsiteY4" fmla="*/ 0 h 384187"/>
              <a:gd name="connsiteX0" fmla="*/ 920 w 394043"/>
              <a:gd name="connsiteY0" fmla="*/ 0 h 384642"/>
              <a:gd name="connsiteX1" fmla="*/ 193555 w 394043"/>
              <a:gd name="connsiteY1" fmla="*/ 1135 h 384642"/>
              <a:gd name="connsiteX2" fmla="*/ 394043 w 394043"/>
              <a:gd name="connsiteY2" fmla="*/ 382471 h 384642"/>
              <a:gd name="connsiteX3" fmla="*/ 464 w 394043"/>
              <a:gd name="connsiteY3" fmla="*/ 384642 h 384642"/>
              <a:gd name="connsiteX4" fmla="*/ 920 w 394043"/>
              <a:gd name="connsiteY4" fmla="*/ 0 h 384642"/>
              <a:gd name="connsiteX0" fmla="*/ 920 w 394043"/>
              <a:gd name="connsiteY0" fmla="*/ 0 h 382471"/>
              <a:gd name="connsiteX1" fmla="*/ 193555 w 394043"/>
              <a:gd name="connsiteY1" fmla="*/ 1135 h 382471"/>
              <a:gd name="connsiteX2" fmla="*/ 394043 w 394043"/>
              <a:gd name="connsiteY2" fmla="*/ 382471 h 382471"/>
              <a:gd name="connsiteX3" fmla="*/ 464 w 394043"/>
              <a:gd name="connsiteY3" fmla="*/ 380999 h 382471"/>
              <a:gd name="connsiteX4" fmla="*/ 920 w 394043"/>
              <a:gd name="connsiteY4" fmla="*/ 0 h 382471"/>
              <a:gd name="connsiteX0" fmla="*/ 0 w 393123"/>
              <a:gd name="connsiteY0" fmla="*/ 0 h 382820"/>
              <a:gd name="connsiteX1" fmla="*/ 192635 w 393123"/>
              <a:gd name="connsiteY1" fmla="*/ 1135 h 382820"/>
              <a:gd name="connsiteX2" fmla="*/ 393123 w 393123"/>
              <a:gd name="connsiteY2" fmla="*/ 382471 h 382820"/>
              <a:gd name="connsiteX3" fmla="*/ 1365 w 393123"/>
              <a:gd name="connsiteY3" fmla="*/ 382820 h 382820"/>
              <a:gd name="connsiteX4" fmla="*/ 0 w 393123"/>
              <a:gd name="connsiteY4" fmla="*/ 0 h 382820"/>
              <a:gd name="connsiteX0" fmla="*/ 5761 w 391965"/>
              <a:gd name="connsiteY0" fmla="*/ 9589 h 381685"/>
              <a:gd name="connsiteX1" fmla="*/ 191477 w 391965"/>
              <a:gd name="connsiteY1" fmla="*/ 0 h 381685"/>
              <a:gd name="connsiteX2" fmla="*/ 391965 w 391965"/>
              <a:gd name="connsiteY2" fmla="*/ 381336 h 381685"/>
              <a:gd name="connsiteX3" fmla="*/ 207 w 391965"/>
              <a:gd name="connsiteY3" fmla="*/ 381685 h 381685"/>
              <a:gd name="connsiteX4" fmla="*/ 5761 w 391965"/>
              <a:gd name="connsiteY4" fmla="*/ 9589 h 381685"/>
              <a:gd name="connsiteX0" fmla="*/ 2099 w 392109"/>
              <a:gd name="connsiteY0" fmla="*/ 248 h 381685"/>
              <a:gd name="connsiteX1" fmla="*/ 191621 w 392109"/>
              <a:gd name="connsiteY1" fmla="*/ 0 h 381685"/>
              <a:gd name="connsiteX2" fmla="*/ 392109 w 392109"/>
              <a:gd name="connsiteY2" fmla="*/ 381336 h 381685"/>
              <a:gd name="connsiteX3" fmla="*/ 351 w 392109"/>
              <a:gd name="connsiteY3" fmla="*/ 381685 h 381685"/>
              <a:gd name="connsiteX4" fmla="*/ 2099 w 392109"/>
              <a:gd name="connsiteY4" fmla="*/ 248 h 381685"/>
              <a:gd name="connsiteX0" fmla="*/ 0 w 390010"/>
              <a:gd name="connsiteY0" fmla="*/ 248 h 381336"/>
              <a:gd name="connsiteX1" fmla="*/ 189522 w 390010"/>
              <a:gd name="connsiteY1" fmla="*/ 0 h 381336"/>
              <a:gd name="connsiteX2" fmla="*/ 390010 w 390010"/>
              <a:gd name="connsiteY2" fmla="*/ 381336 h 381336"/>
              <a:gd name="connsiteX3" fmla="*/ 26967 w 390010"/>
              <a:gd name="connsiteY3" fmla="*/ 356777 h 381336"/>
              <a:gd name="connsiteX4" fmla="*/ 0 w 390010"/>
              <a:gd name="connsiteY4" fmla="*/ 248 h 381336"/>
              <a:gd name="connsiteX0" fmla="*/ 250 w 390260"/>
              <a:gd name="connsiteY0" fmla="*/ 248 h 382031"/>
              <a:gd name="connsiteX1" fmla="*/ 189772 w 390260"/>
              <a:gd name="connsiteY1" fmla="*/ 0 h 382031"/>
              <a:gd name="connsiteX2" fmla="*/ 390260 w 390260"/>
              <a:gd name="connsiteY2" fmla="*/ 381336 h 382031"/>
              <a:gd name="connsiteX3" fmla="*/ 577 w 390260"/>
              <a:gd name="connsiteY3" fmla="*/ 382031 h 382031"/>
              <a:gd name="connsiteX4" fmla="*/ 250 w 390260"/>
              <a:gd name="connsiteY4" fmla="*/ 248 h 382031"/>
              <a:gd name="connsiteX0" fmla="*/ 839 w 390849"/>
              <a:gd name="connsiteY0" fmla="*/ 248 h 382031"/>
              <a:gd name="connsiteX1" fmla="*/ 190361 w 390849"/>
              <a:gd name="connsiteY1" fmla="*/ 0 h 382031"/>
              <a:gd name="connsiteX2" fmla="*/ 390849 w 390849"/>
              <a:gd name="connsiteY2" fmla="*/ 381336 h 382031"/>
              <a:gd name="connsiteX3" fmla="*/ 474 w 390849"/>
              <a:gd name="connsiteY3" fmla="*/ 382031 h 382031"/>
              <a:gd name="connsiteX4" fmla="*/ 839 w 390849"/>
              <a:gd name="connsiteY4" fmla="*/ 248 h 382031"/>
              <a:gd name="connsiteX0" fmla="*/ 839 w 390503"/>
              <a:gd name="connsiteY0" fmla="*/ 248 h 382374"/>
              <a:gd name="connsiteX1" fmla="*/ 190361 w 390503"/>
              <a:gd name="connsiteY1" fmla="*/ 0 h 382374"/>
              <a:gd name="connsiteX2" fmla="*/ 390503 w 390503"/>
              <a:gd name="connsiteY2" fmla="*/ 382374 h 382374"/>
              <a:gd name="connsiteX3" fmla="*/ 474 w 390503"/>
              <a:gd name="connsiteY3" fmla="*/ 382031 h 382374"/>
              <a:gd name="connsiteX4" fmla="*/ 839 w 390503"/>
              <a:gd name="connsiteY4" fmla="*/ 248 h 382374"/>
              <a:gd name="connsiteX0" fmla="*/ 0 w 390702"/>
              <a:gd name="connsiteY0" fmla="*/ 0 h 382472"/>
              <a:gd name="connsiteX1" fmla="*/ 190560 w 390702"/>
              <a:gd name="connsiteY1" fmla="*/ 98 h 382472"/>
              <a:gd name="connsiteX2" fmla="*/ 390702 w 390702"/>
              <a:gd name="connsiteY2" fmla="*/ 382472 h 382472"/>
              <a:gd name="connsiteX3" fmla="*/ 673 w 390702"/>
              <a:gd name="connsiteY3" fmla="*/ 382129 h 382472"/>
              <a:gd name="connsiteX4" fmla="*/ 0 w 390702"/>
              <a:gd name="connsiteY4" fmla="*/ 0 h 38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702" h="382472">
                <a:moveTo>
                  <a:pt x="0" y="0"/>
                </a:moveTo>
                <a:lnTo>
                  <a:pt x="190560" y="98"/>
                </a:lnTo>
                <a:lnTo>
                  <a:pt x="390702" y="382472"/>
                </a:lnTo>
                <a:lnTo>
                  <a:pt x="673" y="382129"/>
                </a:lnTo>
                <a:cubicBezTo>
                  <a:pt x="-921" y="190263"/>
                  <a:pt x="1062" y="127911"/>
                  <a:pt x="0" y="0"/>
                </a:cubicBezTo>
                <a:close/>
              </a:path>
            </a:pathLst>
          </a:custGeom>
          <a:solidFill>
            <a:srgbClr val="514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1468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404256" y="2936911"/>
            <a:ext cx="3886200" cy="1143000"/>
          </a:xfrm>
          <a:prstGeom prst="rect">
            <a:avLst/>
          </a:prstGeom>
        </p:spPr>
        <p:txBody>
          <a:bodyPr rIns="0" bIns="0" anchor="b" anchorCtr="0"/>
          <a:lstStyle>
            <a:lvl1pPr>
              <a:lnSpc>
                <a:spcPct val="90000"/>
              </a:lnSpc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404256" y="4134995"/>
            <a:ext cx="4386944" cy="9355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Secondary Text Goes here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633" y="911860"/>
            <a:ext cx="2488753" cy="46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2310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6">
            <a:extLst>
              <a:ext uri="{FF2B5EF4-FFF2-40B4-BE49-F238E27FC236}">
                <a16:creationId xmlns:a16="http://schemas.microsoft.com/office/drawing/2014/main" id="{8D157181-09AF-0C47-8847-A3EEAE53A116}"/>
              </a:ext>
            </a:extLst>
          </p:cNvPr>
          <p:cNvSpPr/>
          <p:nvPr userDrawn="1"/>
        </p:nvSpPr>
        <p:spPr>
          <a:xfrm>
            <a:off x="-15915" y="-7892"/>
            <a:ext cx="7030689" cy="6882601"/>
          </a:xfrm>
          <a:custGeom>
            <a:avLst/>
            <a:gdLst>
              <a:gd name="connsiteX0" fmla="*/ 0 w 990600"/>
              <a:gd name="connsiteY0" fmla="*/ 0 h 381000"/>
              <a:gd name="connsiteX1" fmla="*/ 990600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31308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800099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94257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8946"/>
              <a:gd name="connsiteY0" fmla="*/ 0 h 381000"/>
              <a:gd name="connsiteX1" fmla="*/ 794257 w 998946"/>
              <a:gd name="connsiteY1" fmla="*/ 0 h 381000"/>
              <a:gd name="connsiteX2" fmla="*/ 998946 w 998946"/>
              <a:gd name="connsiteY2" fmla="*/ 381000 h 381000"/>
              <a:gd name="connsiteX3" fmla="*/ 0 w 998946"/>
              <a:gd name="connsiteY3" fmla="*/ 381000 h 381000"/>
              <a:gd name="connsiteX4" fmla="*/ 0 w 998946"/>
              <a:gd name="connsiteY4" fmla="*/ 0 h 381000"/>
              <a:gd name="connsiteX0" fmla="*/ 0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0 w 1001466"/>
              <a:gd name="connsiteY4" fmla="*/ 0 h 381000"/>
              <a:gd name="connsiteX0" fmla="*/ 411575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411575 w 1001466"/>
              <a:gd name="connsiteY4" fmla="*/ 0 h 381000"/>
              <a:gd name="connsiteX0" fmla="*/ 0 w 589891"/>
              <a:gd name="connsiteY0" fmla="*/ 0 h 381000"/>
              <a:gd name="connsiteX1" fmla="*/ 382682 w 589891"/>
              <a:gd name="connsiteY1" fmla="*/ 0 h 381000"/>
              <a:gd name="connsiteX2" fmla="*/ 589891 w 589891"/>
              <a:gd name="connsiteY2" fmla="*/ 381000 h 381000"/>
              <a:gd name="connsiteX3" fmla="*/ 980 w 589891"/>
              <a:gd name="connsiteY3" fmla="*/ 379040 h 381000"/>
              <a:gd name="connsiteX4" fmla="*/ 0 w 589891"/>
              <a:gd name="connsiteY4" fmla="*/ 0 h 381000"/>
              <a:gd name="connsiteX0" fmla="*/ 1023 w 590914"/>
              <a:gd name="connsiteY0" fmla="*/ 0 h 381000"/>
              <a:gd name="connsiteX1" fmla="*/ 383705 w 590914"/>
              <a:gd name="connsiteY1" fmla="*/ 0 h 381000"/>
              <a:gd name="connsiteX2" fmla="*/ 590914 w 590914"/>
              <a:gd name="connsiteY2" fmla="*/ 381000 h 381000"/>
              <a:gd name="connsiteX3" fmla="*/ 43 w 590914"/>
              <a:gd name="connsiteY3" fmla="*/ 380020 h 381000"/>
              <a:gd name="connsiteX4" fmla="*/ 1023 w 590914"/>
              <a:gd name="connsiteY4" fmla="*/ 0 h 381000"/>
              <a:gd name="connsiteX0" fmla="*/ 294963 w 590872"/>
              <a:gd name="connsiteY0" fmla="*/ 980 h 381000"/>
              <a:gd name="connsiteX1" fmla="*/ 383663 w 590872"/>
              <a:gd name="connsiteY1" fmla="*/ 0 h 381000"/>
              <a:gd name="connsiteX2" fmla="*/ 590872 w 590872"/>
              <a:gd name="connsiteY2" fmla="*/ 381000 h 381000"/>
              <a:gd name="connsiteX3" fmla="*/ 1 w 590872"/>
              <a:gd name="connsiteY3" fmla="*/ 380020 h 381000"/>
              <a:gd name="connsiteX4" fmla="*/ 294963 w 590872"/>
              <a:gd name="connsiteY4" fmla="*/ 980 h 381000"/>
              <a:gd name="connsiteX0" fmla="*/ 0 w 295909"/>
              <a:gd name="connsiteY0" fmla="*/ 980 h 381000"/>
              <a:gd name="connsiteX1" fmla="*/ 88700 w 295909"/>
              <a:gd name="connsiteY1" fmla="*/ 0 h 381000"/>
              <a:gd name="connsiteX2" fmla="*/ 295909 w 295909"/>
              <a:gd name="connsiteY2" fmla="*/ 381000 h 381000"/>
              <a:gd name="connsiteX3" fmla="*/ 980 w 295909"/>
              <a:gd name="connsiteY3" fmla="*/ 380020 h 381000"/>
              <a:gd name="connsiteX4" fmla="*/ 0 w 295909"/>
              <a:gd name="connsiteY4" fmla="*/ 980 h 381000"/>
              <a:gd name="connsiteX0" fmla="*/ 51939 w 294931"/>
              <a:gd name="connsiteY0" fmla="*/ 0 h 381000"/>
              <a:gd name="connsiteX1" fmla="*/ 87722 w 294931"/>
              <a:gd name="connsiteY1" fmla="*/ 0 h 381000"/>
              <a:gd name="connsiteX2" fmla="*/ 294931 w 294931"/>
              <a:gd name="connsiteY2" fmla="*/ 381000 h 381000"/>
              <a:gd name="connsiteX3" fmla="*/ 2 w 294931"/>
              <a:gd name="connsiteY3" fmla="*/ 380020 h 381000"/>
              <a:gd name="connsiteX4" fmla="*/ 51939 w 294931"/>
              <a:gd name="connsiteY4" fmla="*/ 0 h 381000"/>
              <a:gd name="connsiteX0" fmla="*/ 1024 w 244016"/>
              <a:gd name="connsiteY0" fmla="*/ 0 h 381980"/>
              <a:gd name="connsiteX1" fmla="*/ 36807 w 244016"/>
              <a:gd name="connsiteY1" fmla="*/ 0 h 381980"/>
              <a:gd name="connsiteX2" fmla="*/ 244016 w 244016"/>
              <a:gd name="connsiteY2" fmla="*/ 381000 h 381980"/>
              <a:gd name="connsiteX3" fmla="*/ 44 w 244016"/>
              <a:gd name="connsiteY3" fmla="*/ 381980 h 381980"/>
              <a:gd name="connsiteX4" fmla="*/ 1024 w 244016"/>
              <a:gd name="connsiteY4" fmla="*/ 0 h 381980"/>
              <a:gd name="connsiteX0" fmla="*/ 94 w 244066"/>
              <a:gd name="connsiteY0" fmla="*/ 980 h 381980"/>
              <a:gd name="connsiteX1" fmla="*/ 36857 w 244066"/>
              <a:gd name="connsiteY1" fmla="*/ 0 h 381980"/>
              <a:gd name="connsiteX2" fmla="*/ 244066 w 244066"/>
              <a:gd name="connsiteY2" fmla="*/ 381000 h 381980"/>
              <a:gd name="connsiteX3" fmla="*/ 94 w 244066"/>
              <a:gd name="connsiteY3" fmla="*/ 381980 h 381980"/>
              <a:gd name="connsiteX4" fmla="*/ 94 w 244066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3276"/>
              <a:gd name="connsiteX1" fmla="*/ 36763 w 243972"/>
              <a:gd name="connsiteY1" fmla="*/ 105 h 383276"/>
              <a:gd name="connsiteX2" fmla="*/ 243972 w 243972"/>
              <a:gd name="connsiteY2" fmla="*/ 383276 h 383276"/>
              <a:gd name="connsiteX3" fmla="*/ 0 w 243972"/>
              <a:gd name="connsiteY3" fmla="*/ 382085 h 383276"/>
              <a:gd name="connsiteX4" fmla="*/ 0 w 243972"/>
              <a:gd name="connsiteY4" fmla="*/ 0 h 383276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1105"/>
              <a:gd name="connsiteX1" fmla="*/ 36763 w 243972"/>
              <a:gd name="connsiteY1" fmla="*/ 105 h 381105"/>
              <a:gd name="connsiteX2" fmla="*/ 243972 w 243972"/>
              <a:gd name="connsiteY2" fmla="*/ 381105 h 381105"/>
              <a:gd name="connsiteX3" fmla="*/ 0 w 243972"/>
              <a:gd name="connsiteY3" fmla="*/ 381000 h 381105"/>
              <a:gd name="connsiteX4" fmla="*/ 0 w 243972"/>
              <a:gd name="connsiteY4" fmla="*/ 0 h 381105"/>
              <a:gd name="connsiteX0" fmla="*/ 0 w 241956"/>
              <a:gd name="connsiteY0" fmla="*/ 0 h 381105"/>
              <a:gd name="connsiteX1" fmla="*/ 36763 w 241956"/>
              <a:gd name="connsiteY1" fmla="*/ 105 h 381105"/>
              <a:gd name="connsiteX2" fmla="*/ 241956 w 241956"/>
              <a:gd name="connsiteY2" fmla="*/ 381105 h 381105"/>
              <a:gd name="connsiteX3" fmla="*/ 0 w 241956"/>
              <a:gd name="connsiteY3" fmla="*/ 381000 h 381105"/>
              <a:gd name="connsiteX4" fmla="*/ 0 w 241956"/>
              <a:gd name="connsiteY4" fmla="*/ 0 h 381105"/>
              <a:gd name="connsiteX0" fmla="*/ 0 w 241956"/>
              <a:gd name="connsiteY0" fmla="*/ 231 h 381336"/>
              <a:gd name="connsiteX1" fmla="*/ 37099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241956"/>
              <a:gd name="connsiteY0" fmla="*/ 231 h 381336"/>
              <a:gd name="connsiteX1" fmla="*/ 41468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394489"/>
              <a:gd name="connsiteY0" fmla="*/ 0 h 382016"/>
              <a:gd name="connsiteX1" fmla="*/ 194001 w 394489"/>
              <a:gd name="connsiteY1" fmla="*/ 680 h 382016"/>
              <a:gd name="connsiteX2" fmla="*/ 394489 w 394489"/>
              <a:gd name="connsiteY2" fmla="*/ 382016 h 382016"/>
              <a:gd name="connsiteX3" fmla="*/ 152533 w 394489"/>
              <a:gd name="connsiteY3" fmla="*/ 381911 h 382016"/>
              <a:gd name="connsiteX4" fmla="*/ 0 w 394489"/>
              <a:gd name="connsiteY4" fmla="*/ 0 h 382016"/>
              <a:gd name="connsiteX0" fmla="*/ 0 w 394489"/>
              <a:gd name="connsiteY0" fmla="*/ 0 h 382016"/>
              <a:gd name="connsiteX1" fmla="*/ 194001 w 394489"/>
              <a:gd name="connsiteY1" fmla="*/ 680 h 382016"/>
              <a:gd name="connsiteX2" fmla="*/ 394489 w 394489"/>
              <a:gd name="connsiteY2" fmla="*/ 382016 h 382016"/>
              <a:gd name="connsiteX3" fmla="*/ 152533 w 394489"/>
              <a:gd name="connsiteY3" fmla="*/ 381911 h 382016"/>
              <a:gd name="connsiteX4" fmla="*/ 0 w 394489"/>
              <a:gd name="connsiteY4" fmla="*/ 0 h 382016"/>
              <a:gd name="connsiteX0" fmla="*/ 0 w 394489"/>
              <a:gd name="connsiteY0" fmla="*/ 0 h 383732"/>
              <a:gd name="connsiteX1" fmla="*/ 194001 w 394489"/>
              <a:gd name="connsiteY1" fmla="*/ 680 h 383732"/>
              <a:gd name="connsiteX2" fmla="*/ 394489 w 394489"/>
              <a:gd name="connsiteY2" fmla="*/ 382016 h 383732"/>
              <a:gd name="connsiteX3" fmla="*/ 3187 w 394489"/>
              <a:gd name="connsiteY3" fmla="*/ 383732 h 383732"/>
              <a:gd name="connsiteX4" fmla="*/ 0 w 394489"/>
              <a:gd name="connsiteY4" fmla="*/ 0 h 383732"/>
              <a:gd name="connsiteX0" fmla="*/ 0 w 394489"/>
              <a:gd name="connsiteY0" fmla="*/ 0 h 383732"/>
              <a:gd name="connsiteX1" fmla="*/ 194001 w 394489"/>
              <a:gd name="connsiteY1" fmla="*/ 680 h 383732"/>
              <a:gd name="connsiteX2" fmla="*/ 394489 w 394489"/>
              <a:gd name="connsiteY2" fmla="*/ 382016 h 383732"/>
              <a:gd name="connsiteX3" fmla="*/ 3187 w 394489"/>
              <a:gd name="connsiteY3" fmla="*/ 383732 h 383732"/>
              <a:gd name="connsiteX4" fmla="*/ 0 w 394489"/>
              <a:gd name="connsiteY4" fmla="*/ 0 h 383732"/>
              <a:gd name="connsiteX0" fmla="*/ 0 w 394489"/>
              <a:gd name="connsiteY0" fmla="*/ 0 h 384187"/>
              <a:gd name="connsiteX1" fmla="*/ 194001 w 394489"/>
              <a:gd name="connsiteY1" fmla="*/ 680 h 384187"/>
              <a:gd name="connsiteX2" fmla="*/ 394489 w 394489"/>
              <a:gd name="connsiteY2" fmla="*/ 382016 h 384187"/>
              <a:gd name="connsiteX3" fmla="*/ 910 w 394489"/>
              <a:gd name="connsiteY3" fmla="*/ 384187 h 384187"/>
              <a:gd name="connsiteX4" fmla="*/ 0 w 394489"/>
              <a:gd name="connsiteY4" fmla="*/ 0 h 384187"/>
              <a:gd name="connsiteX0" fmla="*/ 920 w 394043"/>
              <a:gd name="connsiteY0" fmla="*/ 0 h 384642"/>
              <a:gd name="connsiteX1" fmla="*/ 193555 w 394043"/>
              <a:gd name="connsiteY1" fmla="*/ 1135 h 384642"/>
              <a:gd name="connsiteX2" fmla="*/ 394043 w 394043"/>
              <a:gd name="connsiteY2" fmla="*/ 382471 h 384642"/>
              <a:gd name="connsiteX3" fmla="*/ 464 w 394043"/>
              <a:gd name="connsiteY3" fmla="*/ 384642 h 384642"/>
              <a:gd name="connsiteX4" fmla="*/ 920 w 394043"/>
              <a:gd name="connsiteY4" fmla="*/ 0 h 384642"/>
              <a:gd name="connsiteX0" fmla="*/ 920 w 394043"/>
              <a:gd name="connsiteY0" fmla="*/ 0 h 382471"/>
              <a:gd name="connsiteX1" fmla="*/ 193555 w 394043"/>
              <a:gd name="connsiteY1" fmla="*/ 1135 h 382471"/>
              <a:gd name="connsiteX2" fmla="*/ 394043 w 394043"/>
              <a:gd name="connsiteY2" fmla="*/ 382471 h 382471"/>
              <a:gd name="connsiteX3" fmla="*/ 464 w 394043"/>
              <a:gd name="connsiteY3" fmla="*/ 380999 h 382471"/>
              <a:gd name="connsiteX4" fmla="*/ 920 w 394043"/>
              <a:gd name="connsiteY4" fmla="*/ 0 h 382471"/>
              <a:gd name="connsiteX0" fmla="*/ 0 w 393123"/>
              <a:gd name="connsiteY0" fmla="*/ 0 h 382820"/>
              <a:gd name="connsiteX1" fmla="*/ 192635 w 393123"/>
              <a:gd name="connsiteY1" fmla="*/ 1135 h 382820"/>
              <a:gd name="connsiteX2" fmla="*/ 393123 w 393123"/>
              <a:gd name="connsiteY2" fmla="*/ 382471 h 382820"/>
              <a:gd name="connsiteX3" fmla="*/ 1365 w 393123"/>
              <a:gd name="connsiteY3" fmla="*/ 382820 h 382820"/>
              <a:gd name="connsiteX4" fmla="*/ 0 w 393123"/>
              <a:gd name="connsiteY4" fmla="*/ 0 h 382820"/>
              <a:gd name="connsiteX0" fmla="*/ 5761 w 391965"/>
              <a:gd name="connsiteY0" fmla="*/ 9589 h 381685"/>
              <a:gd name="connsiteX1" fmla="*/ 191477 w 391965"/>
              <a:gd name="connsiteY1" fmla="*/ 0 h 381685"/>
              <a:gd name="connsiteX2" fmla="*/ 391965 w 391965"/>
              <a:gd name="connsiteY2" fmla="*/ 381336 h 381685"/>
              <a:gd name="connsiteX3" fmla="*/ 207 w 391965"/>
              <a:gd name="connsiteY3" fmla="*/ 381685 h 381685"/>
              <a:gd name="connsiteX4" fmla="*/ 5761 w 391965"/>
              <a:gd name="connsiteY4" fmla="*/ 9589 h 381685"/>
              <a:gd name="connsiteX0" fmla="*/ 2099 w 392109"/>
              <a:gd name="connsiteY0" fmla="*/ 248 h 381685"/>
              <a:gd name="connsiteX1" fmla="*/ 191621 w 392109"/>
              <a:gd name="connsiteY1" fmla="*/ 0 h 381685"/>
              <a:gd name="connsiteX2" fmla="*/ 392109 w 392109"/>
              <a:gd name="connsiteY2" fmla="*/ 381336 h 381685"/>
              <a:gd name="connsiteX3" fmla="*/ 351 w 392109"/>
              <a:gd name="connsiteY3" fmla="*/ 381685 h 381685"/>
              <a:gd name="connsiteX4" fmla="*/ 2099 w 392109"/>
              <a:gd name="connsiteY4" fmla="*/ 248 h 381685"/>
              <a:gd name="connsiteX0" fmla="*/ 0 w 390010"/>
              <a:gd name="connsiteY0" fmla="*/ 248 h 381336"/>
              <a:gd name="connsiteX1" fmla="*/ 189522 w 390010"/>
              <a:gd name="connsiteY1" fmla="*/ 0 h 381336"/>
              <a:gd name="connsiteX2" fmla="*/ 390010 w 390010"/>
              <a:gd name="connsiteY2" fmla="*/ 381336 h 381336"/>
              <a:gd name="connsiteX3" fmla="*/ 26967 w 390010"/>
              <a:gd name="connsiteY3" fmla="*/ 356777 h 381336"/>
              <a:gd name="connsiteX4" fmla="*/ 0 w 390010"/>
              <a:gd name="connsiteY4" fmla="*/ 248 h 381336"/>
              <a:gd name="connsiteX0" fmla="*/ 250 w 390260"/>
              <a:gd name="connsiteY0" fmla="*/ 248 h 382031"/>
              <a:gd name="connsiteX1" fmla="*/ 189772 w 390260"/>
              <a:gd name="connsiteY1" fmla="*/ 0 h 382031"/>
              <a:gd name="connsiteX2" fmla="*/ 390260 w 390260"/>
              <a:gd name="connsiteY2" fmla="*/ 381336 h 382031"/>
              <a:gd name="connsiteX3" fmla="*/ 577 w 390260"/>
              <a:gd name="connsiteY3" fmla="*/ 382031 h 382031"/>
              <a:gd name="connsiteX4" fmla="*/ 250 w 390260"/>
              <a:gd name="connsiteY4" fmla="*/ 248 h 382031"/>
              <a:gd name="connsiteX0" fmla="*/ 839 w 390849"/>
              <a:gd name="connsiteY0" fmla="*/ 248 h 382031"/>
              <a:gd name="connsiteX1" fmla="*/ 190361 w 390849"/>
              <a:gd name="connsiteY1" fmla="*/ 0 h 382031"/>
              <a:gd name="connsiteX2" fmla="*/ 390849 w 390849"/>
              <a:gd name="connsiteY2" fmla="*/ 381336 h 382031"/>
              <a:gd name="connsiteX3" fmla="*/ 474 w 390849"/>
              <a:gd name="connsiteY3" fmla="*/ 382031 h 382031"/>
              <a:gd name="connsiteX4" fmla="*/ 839 w 390849"/>
              <a:gd name="connsiteY4" fmla="*/ 248 h 382031"/>
              <a:gd name="connsiteX0" fmla="*/ 839 w 390503"/>
              <a:gd name="connsiteY0" fmla="*/ 248 h 382374"/>
              <a:gd name="connsiteX1" fmla="*/ 190361 w 390503"/>
              <a:gd name="connsiteY1" fmla="*/ 0 h 382374"/>
              <a:gd name="connsiteX2" fmla="*/ 390503 w 390503"/>
              <a:gd name="connsiteY2" fmla="*/ 382374 h 382374"/>
              <a:gd name="connsiteX3" fmla="*/ 474 w 390503"/>
              <a:gd name="connsiteY3" fmla="*/ 382031 h 382374"/>
              <a:gd name="connsiteX4" fmla="*/ 839 w 390503"/>
              <a:gd name="connsiteY4" fmla="*/ 248 h 382374"/>
              <a:gd name="connsiteX0" fmla="*/ 0 w 390702"/>
              <a:gd name="connsiteY0" fmla="*/ 0 h 382472"/>
              <a:gd name="connsiteX1" fmla="*/ 190560 w 390702"/>
              <a:gd name="connsiteY1" fmla="*/ 98 h 382472"/>
              <a:gd name="connsiteX2" fmla="*/ 390702 w 390702"/>
              <a:gd name="connsiteY2" fmla="*/ 382472 h 382472"/>
              <a:gd name="connsiteX3" fmla="*/ 673 w 390702"/>
              <a:gd name="connsiteY3" fmla="*/ 382129 h 382472"/>
              <a:gd name="connsiteX4" fmla="*/ 0 w 390702"/>
              <a:gd name="connsiteY4" fmla="*/ 0 h 38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702" h="382472">
                <a:moveTo>
                  <a:pt x="0" y="0"/>
                </a:moveTo>
                <a:lnTo>
                  <a:pt x="190560" y="98"/>
                </a:lnTo>
                <a:lnTo>
                  <a:pt x="390702" y="382472"/>
                </a:lnTo>
                <a:lnTo>
                  <a:pt x="673" y="382129"/>
                </a:lnTo>
                <a:cubicBezTo>
                  <a:pt x="-921" y="190263"/>
                  <a:pt x="1062" y="127911"/>
                  <a:pt x="0" y="0"/>
                </a:cubicBezTo>
                <a:close/>
              </a:path>
            </a:pathLst>
          </a:custGeom>
          <a:solidFill>
            <a:srgbClr val="514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1468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404256" y="2936911"/>
            <a:ext cx="3886200" cy="1143000"/>
          </a:xfrm>
          <a:prstGeom prst="rect">
            <a:avLst/>
          </a:prstGeom>
        </p:spPr>
        <p:txBody>
          <a:bodyPr rIns="0" bIns="0" anchor="b" anchorCtr="0"/>
          <a:lstStyle>
            <a:lvl1pPr>
              <a:lnSpc>
                <a:spcPct val="90000"/>
              </a:lnSpc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404256" y="4134995"/>
            <a:ext cx="4386944" cy="9355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Secondary Text Goes here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633" y="911860"/>
            <a:ext cx="2488753" cy="46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6246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25910AB-674A-D043-AA3B-BDE213CEE5F9}"/>
              </a:ext>
            </a:extLst>
          </p:cNvPr>
          <p:cNvSpPr/>
          <p:nvPr userDrawn="1"/>
        </p:nvSpPr>
        <p:spPr>
          <a:xfrm>
            <a:off x="-15915" y="-7892"/>
            <a:ext cx="7030689" cy="6882601"/>
          </a:xfrm>
          <a:custGeom>
            <a:avLst/>
            <a:gdLst>
              <a:gd name="connsiteX0" fmla="*/ 0 w 990600"/>
              <a:gd name="connsiteY0" fmla="*/ 0 h 381000"/>
              <a:gd name="connsiteX1" fmla="*/ 990600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31308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800099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94257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8946"/>
              <a:gd name="connsiteY0" fmla="*/ 0 h 381000"/>
              <a:gd name="connsiteX1" fmla="*/ 794257 w 998946"/>
              <a:gd name="connsiteY1" fmla="*/ 0 h 381000"/>
              <a:gd name="connsiteX2" fmla="*/ 998946 w 998946"/>
              <a:gd name="connsiteY2" fmla="*/ 381000 h 381000"/>
              <a:gd name="connsiteX3" fmla="*/ 0 w 998946"/>
              <a:gd name="connsiteY3" fmla="*/ 381000 h 381000"/>
              <a:gd name="connsiteX4" fmla="*/ 0 w 998946"/>
              <a:gd name="connsiteY4" fmla="*/ 0 h 381000"/>
              <a:gd name="connsiteX0" fmla="*/ 0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0 w 1001466"/>
              <a:gd name="connsiteY4" fmla="*/ 0 h 381000"/>
              <a:gd name="connsiteX0" fmla="*/ 411575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411575 w 1001466"/>
              <a:gd name="connsiteY4" fmla="*/ 0 h 381000"/>
              <a:gd name="connsiteX0" fmla="*/ 0 w 589891"/>
              <a:gd name="connsiteY0" fmla="*/ 0 h 381000"/>
              <a:gd name="connsiteX1" fmla="*/ 382682 w 589891"/>
              <a:gd name="connsiteY1" fmla="*/ 0 h 381000"/>
              <a:gd name="connsiteX2" fmla="*/ 589891 w 589891"/>
              <a:gd name="connsiteY2" fmla="*/ 381000 h 381000"/>
              <a:gd name="connsiteX3" fmla="*/ 980 w 589891"/>
              <a:gd name="connsiteY3" fmla="*/ 379040 h 381000"/>
              <a:gd name="connsiteX4" fmla="*/ 0 w 589891"/>
              <a:gd name="connsiteY4" fmla="*/ 0 h 381000"/>
              <a:gd name="connsiteX0" fmla="*/ 1023 w 590914"/>
              <a:gd name="connsiteY0" fmla="*/ 0 h 381000"/>
              <a:gd name="connsiteX1" fmla="*/ 383705 w 590914"/>
              <a:gd name="connsiteY1" fmla="*/ 0 h 381000"/>
              <a:gd name="connsiteX2" fmla="*/ 590914 w 590914"/>
              <a:gd name="connsiteY2" fmla="*/ 381000 h 381000"/>
              <a:gd name="connsiteX3" fmla="*/ 43 w 590914"/>
              <a:gd name="connsiteY3" fmla="*/ 380020 h 381000"/>
              <a:gd name="connsiteX4" fmla="*/ 1023 w 590914"/>
              <a:gd name="connsiteY4" fmla="*/ 0 h 381000"/>
              <a:gd name="connsiteX0" fmla="*/ 294963 w 590872"/>
              <a:gd name="connsiteY0" fmla="*/ 980 h 381000"/>
              <a:gd name="connsiteX1" fmla="*/ 383663 w 590872"/>
              <a:gd name="connsiteY1" fmla="*/ 0 h 381000"/>
              <a:gd name="connsiteX2" fmla="*/ 590872 w 590872"/>
              <a:gd name="connsiteY2" fmla="*/ 381000 h 381000"/>
              <a:gd name="connsiteX3" fmla="*/ 1 w 590872"/>
              <a:gd name="connsiteY3" fmla="*/ 380020 h 381000"/>
              <a:gd name="connsiteX4" fmla="*/ 294963 w 590872"/>
              <a:gd name="connsiteY4" fmla="*/ 980 h 381000"/>
              <a:gd name="connsiteX0" fmla="*/ 0 w 295909"/>
              <a:gd name="connsiteY0" fmla="*/ 980 h 381000"/>
              <a:gd name="connsiteX1" fmla="*/ 88700 w 295909"/>
              <a:gd name="connsiteY1" fmla="*/ 0 h 381000"/>
              <a:gd name="connsiteX2" fmla="*/ 295909 w 295909"/>
              <a:gd name="connsiteY2" fmla="*/ 381000 h 381000"/>
              <a:gd name="connsiteX3" fmla="*/ 980 w 295909"/>
              <a:gd name="connsiteY3" fmla="*/ 380020 h 381000"/>
              <a:gd name="connsiteX4" fmla="*/ 0 w 295909"/>
              <a:gd name="connsiteY4" fmla="*/ 980 h 381000"/>
              <a:gd name="connsiteX0" fmla="*/ 51939 w 294931"/>
              <a:gd name="connsiteY0" fmla="*/ 0 h 381000"/>
              <a:gd name="connsiteX1" fmla="*/ 87722 w 294931"/>
              <a:gd name="connsiteY1" fmla="*/ 0 h 381000"/>
              <a:gd name="connsiteX2" fmla="*/ 294931 w 294931"/>
              <a:gd name="connsiteY2" fmla="*/ 381000 h 381000"/>
              <a:gd name="connsiteX3" fmla="*/ 2 w 294931"/>
              <a:gd name="connsiteY3" fmla="*/ 380020 h 381000"/>
              <a:gd name="connsiteX4" fmla="*/ 51939 w 294931"/>
              <a:gd name="connsiteY4" fmla="*/ 0 h 381000"/>
              <a:gd name="connsiteX0" fmla="*/ 1024 w 244016"/>
              <a:gd name="connsiteY0" fmla="*/ 0 h 381980"/>
              <a:gd name="connsiteX1" fmla="*/ 36807 w 244016"/>
              <a:gd name="connsiteY1" fmla="*/ 0 h 381980"/>
              <a:gd name="connsiteX2" fmla="*/ 244016 w 244016"/>
              <a:gd name="connsiteY2" fmla="*/ 381000 h 381980"/>
              <a:gd name="connsiteX3" fmla="*/ 44 w 244016"/>
              <a:gd name="connsiteY3" fmla="*/ 381980 h 381980"/>
              <a:gd name="connsiteX4" fmla="*/ 1024 w 244016"/>
              <a:gd name="connsiteY4" fmla="*/ 0 h 381980"/>
              <a:gd name="connsiteX0" fmla="*/ 94 w 244066"/>
              <a:gd name="connsiteY0" fmla="*/ 980 h 381980"/>
              <a:gd name="connsiteX1" fmla="*/ 36857 w 244066"/>
              <a:gd name="connsiteY1" fmla="*/ 0 h 381980"/>
              <a:gd name="connsiteX2" fmla="*/ 244066 w 244066"/>
              <a:gd name="connsiteY2" fmla="*/ 381000 h 381980"/>
              <a:gd name="connsiteX3" fmla="*/ 94 w 244066"/>
              <a:gd name="connsiteY3" fmla="*/ 381980 h 381980"/>
              <a:gd name="connsiteX4" fmla="*/ 94 w 244066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3276"/>
              <a:gd name="connsiteX1" fmla="*/ 36763 w 243972"/>
              <a:gd name="connsiteY1" fmla="*/ 105 h 383276"/>
              <a:gd name="connsiteX2" fmla="*/ 243972 w 243972"/>
              <a:gd name="connsiteY2" fmla="*/ 383276 h 383276"/>
              <a:gd name="connsiteX3" fmla="*/ 0 w 243972"/>
              <a:gd name="connsiteY3" fmla="*/ 382085 h 383276"/>
              <a:gd name="connsiteX4" fmla="*/ 0 w 243972"/>
              <a:gd name="connsiteY4" fmla="*/ 0 h 383276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1105"/>
              <a:gd name="connsiteX1" fmla="*/ 36763 w 243972"/>
              <a:gd name="connsiteY1" fmla="*/ 105 h 381105"/>
              <a:gd name="connsiteX2" fmla="*/ 243972 w 243972"/>
              <a:gd name="connsiteY2" fmla="*/ 381105 h 381105"/>
              <a:gd name="connsiteX3" fmla="*/ 0 w 243972"/>
              <a:gd name="connsiteY3" fmla="*/ 381000 h 381105"/>
              <a:gd name="connsiteX4" fmla="*/ 0 w 243972"/>
              <a:gd name="connsiteY4" fmla="*/ 0 h 381105"/>
              <a:gd name="connsiteX0" fmla="*/ 0 w 241956"/>
              <a:gd name="connsiteY0" fmla="*/ 0 h 381105"/>
              <a:gd name="connsiteX1" fmla="*/ 36763 w 241956"/>
              <a:gd name="connsiteY1" fmla="*/ 105 h 381105"/>
              <a:gd name="connsiteX2" fmla="*/ 241956 w 241956"/>
              <a:gd name="connsiteY2" fmla="*/ 381105 h 381105"/>
              <a:gd name="connsiteX3" fmla="*/ 0 w 241956"/>
              <a:gd name="connsiteY3" fmla="*/ 381000 h 381105"/>
              <a:gd name="connsiteX4" fmla="*/ 0 w 241956"/>
              <a:gd name="connsiteY4" fmla="*/ 0 h 381105"/>
              <a:gd name="connsiteX0" fmla="*/ 0 w 241956"/>
              <a:gd name="connsiteY0" fmla="*/ 231 h 381336"/>
              <a:gd name="connsiteX1" fmla="*/ 37099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241956"/>
              <a:gd name="connsiteY0" fmla="*/ 231 h 381336"/>
              <a:gd name="connsiteX1" fmla="*/ 41468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394489"/>
              <a:gd name="connsiteY0" fmla="*/ 0 h 382016"/>
              <a:gd name="connsiteX1" fmla="*/ 194001 w 394489"/>
              <a:gd name="connsiteY1" fmla="*/ 680 h 382016"/>
              <a:gd name="connsiteX2" fmla="*/ 394489 w 394489"/>
              <a:gd name="connsiteY2" fmla="*/ 382016 h 382016"/>
              <a:gd name="connsiteX3" fmla="*/ 152533 w 394489"/>
              <a:gd name="connsiteY3" fmla="*/ 381911 h 382016"/>
              <a:gd name="connsiteX4" fmla="*/ 0 w 394489"/>
              <a:gd name="connsiteY4" fmla="*/ 0 h 382016"/>
              <a:gd name="connsiteX0" fmla="*/ 0 w 394489"/>
              <a:gd name="connsiteY0" fmla="*/ 0 h 382016"/>
              <a:gd name="connsiteX1" fmla="*/ 194001 w 394489"/>
              <a:gd name="connsiteY1" fmla="*/ 680 h 382016"/>
              <a:gd name="connsiteX2" fmla="*/ 394489 w 394489"/>
              <a:gd name="connsiteY2" fmla="*/ 382016 h 382016"/>
              <a:gd name="connsiteX3" fmla="*/ 152533 w 394489"/>
              <a:gd name="connsiteY3" fmla="*/ 381911 h 382016"/>
              <a:gd name="connsiteX4" fmla="*/ 0 w 394489"/>
              <a:gd name="connsiteY4" fmla="*/ 0 h 382016"/>
              <a:gd name="connsiteX0" fmla="*/ 0 w 394489"/>
              <a:gd name="connsiteY0" fmla="*/ 0 h 383732"/>
              <a:gd name="connsiteX1" fmla="*/ 194001 w 394489"/>
              <a:gd name="connsiteY1" fmla="*/ 680 h 383732"/>
              <a:gd name="connsiteX2" fmla="*/ 394489 w 394489"/>
              <a:gd name="connsiteY2" fmla="*/ 382016 h 383732"/>
              <a:gd name="connsiteX3" fmla="*/ 3187 w 394489"/>
              <a:gd name="connsiteY3" fmla="*/ 383732 h 383732"/>
              <a:gd name="connsiteX4" fmla="*/ 0 w 394489"/>
              <a:gd name="connsiteY4" fmla="*/ 0 h 383732"/>
              <a:gd name="connsiteX0" fmla="*/ 0 w 394489"/>
              <a:gd name="connsiteY0" fmla="*/ 0 h 383732"/>
              <a:gd name="connsiteX1" fmla="*/ 194001 w 394489"/>
              <a:gd name="connsiteY1" fmla="*/ 680 h 383732"/>
              <a:gd name="connsiteX2" fmla="*/ 394489 w 394489"/>
              <a:gd name="connsiteY2" fmla="*/ 382016 h 383732"/>
              <a:gd name="connsiteX3" fmla="*/ 3187 w 394489"/>
              <a:gd name="connsiteY3" fmla="*/ 383732 h 383732"/>
              <a:gd name="connsiteX4" fmla="*/ 0 w 394489"/>
              <a:gd name="connsiteY4" fmla="*/ 0 h 383732"/>
              <a:gd name="connsiteX0" fmla="*/ 0 w 394489"/>
              <a:gd name="connsiteY0" fmla="*/ 0 h 384187"/>
              <a:gd name="connsiteX1" fmla="*/ 194001 w 394489"/>
              <a:gd name="connsiteY1" fmla="*/ 680 h 384187"/>
              <a:gd name="connsiteX2" fmla="*/ 394489 w 394489"/>
              <a:gd name="connsiteY2" fmla="*/ 382016 h 384187"/>
              <a:gd name="connsiteX3" fmla="*/ 910 w 394489"/>
              <a:gd name="connsiteY3" fmla="*/ 384187 h 384187"/>
              <a:gd name="connsiteX4" fmla="*/ 0 w 394489"/>
              <a:gd name="connsiteY4" fmla="*/ 0 h 384187"/>
              <a:gd name="connsiteX0" fmla="*/ 920 w 394043"/>
              <a:gd name="connsiteY0" fmla="*/ 0 h 384642"/>
              <a:gd name="connsiteX1" fmla="*/ 193555 w 394043"/>
              <a:gd name="connsiteY1" fmla="*/ 1135 h 384642"/>
              <a:gd name="connsiteX2" fmla="*/ 394043 w 394043"/>
              <a:gd name="connsiteY2" fmla="*/ 382471 h 384642"/>
              <a:gd name="connsiteX3" fmla="*/ 464 w 394043"/>
              <a:gd name="connsiteY3" fmla="*/ 384642 h 384642"/>
              <a:gd name="connsiteX4" fmla="*/ 920 w 394043"/>
              <a:gd name="connsiteY4" fmla="*/ 0 h 384642"/>
              <a:gd name="connsiteX0" fmla="*/ 920 w 394043"/>
              <a:gd name="connsiteY0" fmla="*/ 0 h 382471"/>
              <a:gd name="connsiteX1" fmla="*/ 193555 w 394043"/>
              <a:gd name="connsiteY1" fmla="*/ 1135 h 382471"/>
              <a:gd name="connsiteX2" fmla="*/ 394043 w 394043"/>
              <a:gd name="connsiteY2" fmla="*/ 382471 h 382471"/>
              <a:gd name="connsiteX3" fmla="*/ 464 w 394043"/>
              <a:gd name="connsiteY3" fmla="*/ 380999 h 382471"/>
              <a:gd name="connsiteX4" fmla="*/ 920 w 394043"/>
              <a:gd name="connsiteY4" fmla="*/ 0 h 382471"/>
              <a:gd name="connsiteX0" fmla="*/ 0 w 393123"/>
              <a:gd name="connsiteY0" fmla="*/ 0 h 382820"/>
              <a:gd name="connsiteX1" fmla="*/ 192635 w 393123"/>
              <a:gd name="connsiteY1" fmla="*/ 1135 h 382820"/>
              <a:gd name="connsiteX2" fmla="*/ 393123 w 393123"/>
              <a:gd name="connsiteY2" fmla="*/ 382471 h 382820"/>
              <a:gd name="connsiteX3" fmla="*/ 1365 w 393123"/>
              <a:gd name="connsiteY3" fmla="*/ 382820 h 382820"/>
              <a:gd name="connsiteX4" fmla="*/ 0 w 393123"/>
              <a:gd name="connsiteY4" fmla="*/ 0 h 382820"/>
              <a:gd name="connsiteX0" fmla="*/ 5761 w 391965"/>
              <a:gd name="connsiteY0" fmla="*/ 9589 h 381685"/>
              <a:gd name="connsiteX1" fmla="*/ 191477 w 391965"/>
              <a:gd name="connsiteY1" fmla="*/ 0 h 381685"/>
              <a:gd name="connsiteX2" fmla="*/ 391965 w 391965"/>
              <a:gd name="connsiteY2" fmla="*/ 381336 h 381685"/>
              <a:gd name="connsiteX3" fmla="*/ 207 w 391965"/>
              <a:gd name="connsiteY3" fmla="*/ 381685 h 381685"/>
              <a:gd name="connsiteX4" fmla="*/ 5761 w 391965"/>
              <a:gd name="connsiteY4" fmla="*/ 9589 h 381685"/>
              <a:gd name="connsiteX0" fmla="*/ 2099 w 392109"/>
              <a:gd name="connsiteY0" fmla="*/ 248 h 381685"/>
              <a:gd name="connsiteX1" fmla="*/ 191621 w 392109"/>
              <a:gd name="connsiteY1" fmla="*/ 0 h 381685"/>
              <a:gd name="connsiteX2" fmla="*/ 392109 w 392109"/>
              <a:gd name="connsiteY2" fmla="*/ 381336 h 381685"/>
              <a:gd name="connsiteX3" fmla="*/ 351 w 392109"/>
              <a:gd name="connsiteY3" fmla="*/ 381685 h 381685"/>
              <a:gd name="connsiteX4" fmla="*/ 2099 w 392109"/>
              <a:gd name="connsiteY4" fmla="*/ 248 h 381685"/>
              <a:gd name="connsiteX0" fmla="*/ 0 w 390010"/>
              <a:gd name="connsiteY0" fmla="*/ 248 h 381336"/>
              <a:gd name="connsiteX1" fmla="*/ 189522 w 390010"/>
              <a:gd name="connsiteY1" fmla="*/ 0 h 381336"/>
              <a:gd name="connsiteX2" fmla="*/ 390010 w 390010"/>
              <a:gd name="connsiteY2" fmla="*/ 381336 h 381336"/>
              <a:gd name="connsiteX3" fmla="*/ 26967 w 390010"/>
              <a:gd name="connsiteY3" fmla="*/ 356777 h 381336"/>
              <a:gd name="connsiteX4" fmla="*/ 0 w 390010"/>
              <a:gd name="connsiteY4" fmla="*/ 248 h 381336"/>
              <a:gd name="connsiteX0" fmla="*/ 250 w 390260"/>
              <a:gd name="connsiteY0" fmla="*/ 248 h 382031"/>
              <a:gd name="connsiteX1" fmla="*/ 189772 w 390260"/>
              <a:gd name="connsiteY1" fmla="*/ 0 h 382031"/>
              <a:gd name="connsiteX2" fmla="*/ 390260 w 390260"/>
              <a:gd name="connsiteY2" fmla="*/ 381336 h 382031"/>
              <a:gd name="connsiteX3" fmla="*/ 577 w 390260"/>
              <a:gd name="connsiteY3" fmla="*/ 382031 h 382031"/>
              <a:gd name="connsiteX4" fmla="*/ 250 w 390260"/>
              <a:gd name="connsiteY4" fmla="*/ 248 h 382031"/>
              <a:gd name="connsiteX0" fmla="*/ 839 w 390849"/>
              <a:gd name="connsiteY0" fmla="*/ 248 h 382031"/>
              <a:gd name="connsiteX1" fmla="*/ 190361 w 390849"/>
              <a:gd name="connsiteY1" fmla="*/ 0 h 382031"/>
              <a:gd name="connsiteX2" fmla="*/ 390849 w 390849"/>
              <a:gd name="connsiteY2" fmla="*/ 381336 h 382031"/>
              <a:gd name="connsiteX3" fmla="*/ 474 w 390849"/>
              <a:gd name="connsiteY3" fmla="*/ 382031 h 382031"/>
              <a:gd name="connsiteX4" fmla="*/ 839 w 390849"/>
              <a:gd name="connsiteY4" fmla="*/ 248 h 382031"/>
              <a:gd name="connsiteX0" fmla="*/ 839 w 390503"/>
              <a:gd name="connsiteY0" fmla="*/ 248 h 382374"/>
              <a:gd name="connsiteX1" fmla="*/ 190361 w 390503"/>
              <a:gd name="connsiteY1" fmla="*/ 0 h 382374"/>
              <a:gd name="connsiteX2" fmla="*/ 390503 w 390503"/>
              <a:gd name="connsiteY2" fmla="*/ 382374 h 382374"/>
              <a:gd name="connsiteX3" fmla="*/ 474 w 390503"/>
              <a:gd name="connsiteY3" fmla="*/ 382031 h 382374"/>
              <a:gd name="connsiteX4" fmla="*/ 839 w 390503"/>
              <a:gd name="connsiteY4" fmla="*/ 248 h 382374"/>
              <a:gd name="connsiteX0" fmla="*/ 0 w 390702"/>
              <a:gd name="connsiteY0" fmla="*/ 0 h 382472"/>
              <a:gd name="connsiteX1" fmla="*/ 190560 w 390702"/>
              <a:gd name="connsiteY1" fmla="*/ 98 h 382472"/>
              <a:gd name="connsiteX2" fmla="*/ 390702 w 390702"/>
              <a:gd name="connsiteY2" fmla="*/ 382472 h 382472"/>
              <a:gd name="connsiteX3" fmla="*/ 673 w 390702"/>
              <a:gd name="connsiteY3" fmla="*/ 382129 h 382472"/>
              <a:gd name="connsiteX4" fmla="*/ 0 w 390702"/>
              <a:gd name="connsiteY4" fmla="*/ 0 h 38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702" h="382472">
                <a:moveTo>
                  <a:pt x="0" y="0"/>
                </a:moveTo>
                <a:lnTo>
                  <a:pt x="190560" y="98"/>
                </a:lnTo>
                <a:lnTo>
                  <a:pt x="390702" y="382472"/>
                </a:lnTo>
                <a:lnTo>
                  <a:pt x="673" y="382129"/>
                </a:lnTo>
                <a:cubicBezTo>
                  <a:pt x="-921" y="190263"/>
                  <a:pt x="1062" y="127911"/>
                  <a:pt x="0" y="0"/>
                </a:cubicBezTo>
                <a:close/>
              </a:path>
            </a:pathLst>
          </a:custGeom>
          <a:solidFill>
            <a:srgbClr val="514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1468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404256" y="2936911"/>
            <a:ext cx="3886200" cy="1143000"/>
          </a:xfrm>
          <a:prstGeom prst="rect">
            <a:avLst/>
          </a:prstGeom>
        </p:spPr>
        <p:txBody>
          <a:bodyPr rIns="0" bIns="0" anchor="b" anchorCtr="0"/>
          <a:lstStyle>
            <a:lvl1pPr>
              <a:lnSpc>
                <a:spcPct val="90000"/>
              </a:lnSpc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404256" y="4134995"/>
            <a:ext cx="4386944" cy="9355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Secondary Text Goes here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633" y="911860"/>
            <a:ext cx="2488753" cy="46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6428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2B20C0B-2887-B440-9933-820160C05112}"/>
              </a:ext>
            </a:extLst>
          </p:cNvPr>
          <p:cNvSpPr/>
          <p:nvPr userDrawn="1"/>
        </p:nvSpPr>
        <p:spPr>
          <a:xfrm>
            <a:off x="-15915" y="-7892"/>
            <a:ext cx="7030689" cy="6882601"/>
          </a:xfrm>
          <a:custGeom>
            <a:avLst/>
            <a:gdLst>
              <a:gd name="connsiteX0" fmla="*/ 0 w 990600"/>
              <a:gd name="connsiteY0" fmla="*/ 0 h 381000"/>
              <a:gd name="connsiteX1" fmla="*/ 990600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31308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800099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94257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8946"/>
              <a:gd name="connsiteY0" fmla="*/ 0 h 381000"/>
              <a:gd name="connsiteX1" fmla="*/ 794257 w 998946"/>
              <a:gd name="connsiteY1" fmla="*/ 0 h 381000"/>
              <a:gd name="connsiteX2" fmla="*/ 998946 w 998946"/>
              <a:gd name="connsiteY2" fmla="*/ 381000 h 381000"/>
              <a:gd name="connsiteX3" fmla="*/ 0 w 998946"/>
              <a:gd name="connsiteY3" fmla="*/ 381000 h 381000"/>
              <a:gd name="connsiteX4" fmla="*/ 0 w 998946"/>
              <a:gd name="connsiteY4" fmla="*/ 0 h 381000"/>
              <a:gd name="connsiteX0" fmla="*/ 0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0 w 1001466"/>
              <a:gd name="connsiteY4" fmla="*/ 0 h 381000"/>
              <a:gd name="connsiteX0" fmla="*/ 411575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411575 w 1001466"/>
              <a:gd name="connsiteY4" fmla="*/ 0 h 381000"/>
              <a:gd name="connsiteX0" fmla="*/ 0 w 589891"/>
              <a:gd name="connsiteY0" fmla="*/ 0 h 381000"/>
              <a:gd name="connsiteX1" fmla="*/ 382682 w 589891"/>
              <a:gd name="connsiteY1" fmla="*/ 0 h 381000"/>
              <a:gd name="connsiteX2" fmla="*/ 589891 w 589891"/>
              <a:gd name="connsiteY2" fmla="*/ 381000 h 381000"/>
              <a:gd name="connsiteX3" fmla="*/ 980 w 589891"/>
              <a:gd name="connsiteY3" fmla="*/ 379040 h 381000"/>
              <a:gd name="connsiteX4" fmla="*/ 0 w 589891"/>
              <a:gd name="connsiteY4" fmla="*/ 0 h 381000"/>
              <a:gd name="connsiteX0" fmla="*/ 1023 w 590914"/>
              <a:gd name="connsiteY0" fmla="*/ 0 h 381000"/>
              <a:gd name="connsiteX1" fmla="*/ 383705 w 590914"/>
              <a:gd name="connsiteY1" fmla="*/ 0 h 381000"/>
              <a:gd name="connsiteX2" fmla="*/ 590914 w 590914"/>
              <a:gd name="connsiteY2" fmla="*/ 381000 h 381000"/>
              <a:gd name="connsiteX3" fmla="*/ 43 w 590914"/>
              <a:gd name="connsiteY3" fmla="*/ 380020 h 381000"/>
              <a:gd name="connsiteX4" fmla="*/ 1023 w 590914"/>
              <a:gd name="connsiteY4" fmla="*/ 0 h 381000"/>
              <a:gd name="connsiteX0" fmla="*/ 294963 w 590872"/>
              <a:gd name="connsiteY0" fmla="*/ 980 h 381000"/>
              <a:gd name="connsiteX1" fmla="*/ 383663 w 590872"/>
              <a:gd name="connsiteY1" fmla="*/ 0 h 381000"/>
              <a:gd name="connsiteX2" fmla="*/ 590872 w 590872"/>
              <a:gd name="connsiteY2" fmla="*/ 381000 h 381000"/>
              <a:gd name="connsiteX3" fmla="*/ 1 w 590872"/>
              <a:gd name="connsiteY3" fmla="*/ 380020 h 381000"/>
              <a:gd name="connsiteX4" fmla="*/ 294963 w 590872"/>
              <a:gd name="connsiteY4" fmla="*/ 980 h 381000"/>
              <a:gd name="connsiteX0" fmla="*/ 0 w 295909"/>
              <a:gd name="connsiteY0" fmla="*/ 980 h 381000"/>
              <a:gd name="connsiteX1" fmla="*/ 88700 w 295909"/>
              <a:gd name="connsiteY1" fmla="*/ 0 h 381000"/>
              <a:gd name="connsiteX2" fmla="*/ 295909 w 295909"/>
              <a:gd name="connsiteY2" fmla="*/ 381000 h 381000"/>
              <a:gd name="connsiteX3" fmla="*/ 980 w 295909"/>
              <a:gd name="connsiteY3" fmla="*/ 380020 h 381000"/>
              <a:gd name="connsiteX4" fmla="*/ 0 w 295909"/>
              <a:gd name="connsiteY4" fmla="*/ 980 h 381000"/>
              <a:gd name="connsiteX0" fmla="*/ 51939 w 294931"/>
              <a:gd name="connsiteY0" fmla="*/ 0 h 381000"/>
              <a:gd name="connsiteX1" fmla="*/ 87722 w 294931"/>
              <a:gd name="connsiteY1" fmla="*/ 0 h 381000"/>
              <a:gd name="connsiteX2" fmla="*/ 294931 w 294931"/>
              <a:gd name="connsiteY2" fmla="*/ 381000 h 381000"/>
              <a:gd name="connsiteX3" fmla="*/ 2 w 294931"/>
              <a:gd name="connsiteY3" fmla="*/ 380020 h 381000"/>
              <a:gd name="connsiteX4" fmla="*/ 51939 w 294931"/>
              <a:gd name="connsiteY4" fmla="*/ 0 h 381000"/>
              <a:gd name="connsiteX0" fmla="*/ 1024 w 244016"/>
              <a:gd name="connsiteY0" fmla="*/ 0 h 381980"/>
              <a:gd name="connsiteX1" fmla="*/ 36807 w 244016"/>
              <a:gd name="connsiteY1" fmla="*/ 0 h 381980"/>
              <a:gd name="connsiteX2" fmla="*/ 244016 w 244016"/>
              <a:gd name="connsiteY2" fmla="*/ 381000 h 381980"/>
              <a:gd name="connsiteX3" fmla="*/ 44 w 244016"/>
              <a:gd name="connsiteY3" fmla="*/ 381980 h 381980"/>
              <a:gd name="connsiteX4" fmla="*/ 1024 w 244016"/>
              <a:gd name="connsiteY4" fmla="*/ 0 h 381980"/>
              <a:gd name="connsiteX0" fmla="*/ 94 w 244066"/>
              <a:gd name="connsiteY0" fmla="*/ 980 h 381980"/>
              <a:gd name="connsiteX1" fmla="*/ 36857 w 244066"/>
              <a:gd name="connsiteY1" fmla="*/ 0 h 381980"/>
              <a:gd name="connsiteX2" fmla="*/ 244066 w 244066"/>
              <a:gd name="connsiteY2" fmla="*/ 381000 h 381980"/>
              <a:gd name="connsiteX3" fmla="*/ 94 w 244066"/>
              <a:gd name="connsiteY3" fmla="*/ 381980 h 381980"/>
              <a:gd name="connsiteX4" fmla="*/ 94 w 244066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3276"/>
              <a:gd name="connsiteX1" fmla="*/ 36763 w 243972"/>
              <a:gd name="connsiteY1" fmla="*/ 105 h 383276"/>
              <a:gd name="connsiteX2" fmla="*/ 243972 w 243972"/>
              <a:gd name="connsiteY2" fmla="*/ 383276 h 383276"/>
              <a:gd name="connsiteX3" fmla="*/ 0 w 243972"/>
              <a:gd name="connsiteY3" fmla="*/ 382085 h 383276"/>
              <a:gd name="connsiteX4" fmla="*/ 0 w 243972"/>
              <a:gd name="connsiteY4" fmla="*/ 0 h 383276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1105"/>
              <a:gd name="connsiteX1" fmla="*/ 36763 w 243972"/>
              <a:gd name="connsiteY1" fmla="*/ 105 h 381105"/>
              <a:gd name="connsiteX2" fmla="*/ 243972 w 243972"/>
              <a:gd name="connsiteY2" fmla="*/ 381105 h 381105"/>
              <a:gd name="connsiteX3" fmla="*/ 0 w 243972"/>
              <a:gd name="connsiteY3" fmla="*/ 381000 h 381105"/>
              <a:gd name="connsiteX4" fmla="*/ 0 w 243972"/>
              <a:gd name="connsiteY4" fmla="*/ 0 h 381105"/>
              <a:gd name="connsiteX0" fmla="*/ 0 w 241956"/>
              <a:gd name="connsiteY0" fmla="*/ 0 h 381105"/>
              <a:gd name="connsiteX1" fmla="*/ 36763 w 241956"/>
              <a:gd name="connsiteY1" fmla="*/ 105 h 381105"/>
              <a:gd name="connsiteX2" fmla="*/ 241956 w 241956"/>
              <a:gd name="connsiteY2" fmla="*/ 381105 h 381105"/>
              <a:gd name="connsiteX3" fmla="*/ 0 w 241956"/>
              <a:gd name="connsiteY3" fmla="*/ 381000 h 381105"/>
              <a:gd name="connsiteX4" fmla="*/ 0 w 241956"/>
              <a:gd name="connsiteY4" fmla="*/ 0 h 381105"/>
              <a:gd name="connsiteX0" fmla="*/ 0 w 241956"/>
              <a:gd name="connsiteY0" fmla="*/ 231 h 381336"/>
              <a:gd name="connsiteX1" fmla="*/ 37099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241956"/>
              <a:gd name="connsiteY0" fmla="*/ 231 h 381336"/>
              <a:gd name="connsiteX1" fmla="*/ 41468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394489"/>
              <a:gd name="connsiteY0" fmla="*/ 0 h 382016"/>
              <a:gd name="connsiteX1" fmla="*/ 194001 w 394489"/>
              <a:gd name="connsiteY1" fmla="*/ 680 h 382016"/>
              <a:gd name="connsiteX2" fmla="*/ 394489 w 394489"/>
              <a:gd name="connsiteY2" fmla="*/ 382016 h 382016"/>
              <a:gd name="connsiteX3" fmla="*/ 152533 w 394489"/>
              <a:gd name="connsiteY3" fmla="*/ 381911 h 382016"/>
              <a:gd name="connsiteX4" fmla="*/ 0 w 394489"/>
              <a:gd name="connsiteY4" fmla="*/ 0 h 382016"/>
              <a:gd name="connsiteX0" fmla="*/ 0 w 394489"/>
              <a:gd name="connsiteY0" fmla="*/ 0 h 382016"/>
              <a:gd name="connsiteX1" fmla="*/ 194001 w 394489"/>
              <a:gd name="connsiteY1" fmla="*/ 680 h 382016"/>
              <a:gd name="connsiteX2" fmla="*/ 394489 w 394489"/>
              <a:gd name="connsiteY2" fmla="*/ 382016 h 382016"/>
              <a:gd name="connsiteX3" fmla="*/ 152533 w 394489"/>
              <a:gd name="connsiteY3" fmla="*/ 381911 h 382016"/>
              <a:gd name="connsiteX4" fmla="*/ 0 w 394489"/>
              <a:gd name="connsiteY4" fmla="*/ 0 h 382016"/>
              <a:gd name="connsiteX0" fmla="*/ 0 w 394489"/>
              <a:gd name="connsiteY0" fmla="*/ 0 h 383732"/>
              <a:gd name="connsiteX1" fmla="*/ 194001 w 394489"/>
              <a:gd name="connsiteY1" fmla="*/ 680 h 383732"/>
              <a:gd name="connsiteX2" fmla="*/ 394489 w 394489"/>
              <a:gd name="connsiteY2" fmla="*/ 382016 h 383732"/>
              <a:gd name="connsiteX3" fmla="*/ 3187 w 394489"/>
              <a:gd name="connsiteY3" fmla="*/ 383732 h 383732"/>
              <a:gd name="connsiteX4" fmla="*/ 0 w 394489"/>
              <a:gd name="connsiteY4" fmla="*/ 0 h 383732"/>
              <a:gd name="connsiteX0" fmla="*/ 0 w 394489"/>
              <a:gd name="connsiteY0" fmla="*/ 0 h 383732"/>
              <a:gd name="connsiteX1" fmla="*/ 194001 w 394489"/>
              <a:gd name="connsiteY1" fmla="*/ 680 h 383732"/>
              <a:gd name="connsiteX2" fmla="*/ 394489 w 394489"/>
              <a:gd name="connsiteY2" fmla="*/ 382016 h 383732"/>
              <a:gd name="connsiteX3" fmla="*/ 3187 w 394489"/>
              <a:gd name="connsiteY3" fmla="*/ 383732 h 383732"/>
              <a:gd name="connsiteX4" fmla="*/ 0 w 394489"/>
              <a:gd name="connsiteY4" fmla="*/ 0 h 383732"/>
              <a:gd name="connsiteX0" fmla="*/ 0 w 394489"/>
              <a:gd name="connsiteY0" fmla="*/ 0 h 384187"/>
              <a:gd name="connsiteX1" fmla="*/ 194001 w 394489"/>
              <a:gd name="connsiteY1" fmla="*/ 680 h 384187"/>
              <a:gd name="connsiteX2" fmla="*/ 394489 w 394489"/>
              <a:gd name="connsiteY2" fmla="*/ 382016 h 384187"/>
              <a:gd name="connsiteX3" fmla="*/ 910 w 394489"/>
              <a:gd name="connsiteY3" fmla="*/ 384187 h 384187"/>
              <a:gd name="connsiteX4" fmla="*/ 0 w 394489"/>
              <a:gd name="connsiteY4" fmla="*/ 0 h 384187"/>
              <a:gd name="connsiteX0" fmla="*/ 920 w 394043"/>
              <a:gd name="connsiteY0" fmla="*/ 0 h 384642"/>
              <a:gd name="connsiteX1" fmla="*/ 193555 w 394043"/>
              <a:gd name="connsiteY1" fmla="*/ 1135 h 384642"/>
              <a:gd name="connsiteX2" fmla="*/ 394043 w 394043"/>
              <a:gd name="connsiteY2" fmla="*/ 382471 h 384642"/>
              <a:gd name="connsiteX3" fmla="*/ 464 w 394043"/>
              <a:gd name="connsiteY3" fmla="*/ 384642 h 384642"/>
              <a:gd name="connsiteX4" fmla="*/ 920 w 394043"/>
              <a:gd name="connsiteY4" fmla="*/ 0 h 384642"/>
              <a:gd name="connsiteX0" fmla="*/ 920 w 394043"/>
              <a:gd name="connsiteY0" fmla="*/ 0 h 382471"/>
              <a:gd name="connsiteX1" fmla="*/ 193555 w 394043"/>
              <a:gd name="connsiteY1" fmla="*/ 1135 h 382471"/>
              <a:gd name="connsiteX2" fmla="*/ 394043 w 394043"/>
              <a:gd name="connsiteY2" fmla="*/ 382471 h 382471"/>
              <a:gd name="connsiteX3" fmla="*/ 464 w 394043"/>
              <a:gd name="connsiteY3" fmla="*/ 380999 h 382471"/>
              <a:gd name="connsiteX4" fmla="*/ 920 w 394043"/>
              <a:gd name="connsiteY4" fmla="*/ 0 h 382471"/>
              <a:gd name="connsiteX0" fmla="*/ 0 w 393123"/>
              <a:gd name="connsiteY0" fmla="*/ 0 h 382820"/>
              <a:gd name="connsiteX1" fmla="*/ 192635 w 393123"/>
              <a:gd name="connsiteY1" fmla="*/ 1135 h 382820"/>
              <a:gd name="connsiteX2" fmla="*/ 393123 w 393123"/>
              <a:gd name="connsiteY2" fmla="*/ 382471 h 382820"/>
              <a:gd name="connsiteX3" fmla="*/ 1365 w 393123"/>
              <a:gd name="connsiteY3" fmla="*/ 382820 h 382820"/>
              <a:gd name="connsiteX4" fmla="*/ 0 w 393123"/>
              <a:gd name="connsiteY4" fmla="*/ 0 h 382820"/>
              <a:gd name="connsiteX0" fmla="*/ 5761 w 391965"/>
              <a:gd name="connsiteY0" fmla="*/ 9589 h 381685"/>
              <a:gd name="connsiteX1" fmla="*/ 191477 w 391965"/>
              <a:gd name="connsiteY1" fmla="*/ 0 h 381685"/>
              <a:gd name="connsiteX2" fmla="*/ 391965 w 391965"/>
              <a:gd name="connsiteY2" fmla="*/ 381336 h 381685"/>
              <a:gd name="connsiteX3" fmla="*/ 207 w 391965"/>
              <a:gd name="connsiteY3" fmla="*/ 381685 h 381685"/>
              <a:gd name="connsiteX4" fmla="*/ 5761 w 391965"/>
              <a:gd name="connsiteY4" fmla="*/ 9589 h 381685"/>
              <a:gd name="connsiteX0" fmla="*/ 2099 w 392109"/>
              <a:gd name="connsiteY0" fmla="*/ 248 h 381685"/>
              <a:gd name="connsiteX1" fmla="*/ 191621 w 392109"/>
              <a:gd name="connsiteY1" fmla="*/ 0 h 381685"/>
              <a:gd name="connsiteX2" fmla="*/ 392109 w 392109"/>
              <a:gd name="connsiteY2" fmla="*/ 381336 h 381685"/>
              <a:gd name="connsiteX3" fmla="*/ 351 w 392109"/>
              <a:gd name="connsiteY3" fmla="*/ 381685 h 381685"/>
              <a:gd name="connsiteX4" fmla="*/ 2099 w 392109"/>
              <a:gd name="connsiteY4" fmla="*/ 248 h 381685"/>
              <a:gd name="connsiteX0" fmla="*/ 0 w 390010"/>
              <a:gd name="connsiteY0" fmla="*/ 248 h 381336"/>
              <a:gd name="connsiteX1" fmla="*/ 189522 w 390010"/>
              <a:gd name="connsiteY1" fmla="*/ 0 h 381336"/>
              <a:gd name="connsiteX2" fmla="*/ 390010 w 390010"/>
              <a:gd name="connsiteY2" fmla="*/ 381336 h 381336"/>
              <a:gd name="connsiteX3" fmla="*/ 26967 w 390010"/>
              <a:gd name="connsiteY3" fmla="*/ 356777 h 381336"/>
              <a:gd name="connsiteX4" fmla="*/ 0 w 390010"/>
              <a:gd name="connsiteY4" fmla="*/ 248 h 381336"/>
              <a:gd name="connsiteX0" fmla="*/ 250 w 390260"/>
              <a:gd name="connsiteY0" fmla="*/ 248 h 382031"/>
              <a:gd name="connsiteX1" fmla="*/ 189772 w 390260"/>
              <a:gd name="connsiteY1" fmla="*/ 0 h 382031"/>
              <a:gd name="connsiteX2" fmla="*/ 390260 w 390260"/>
              <a:gd name="connsiteY2" fmla="*/ 381336 h 382031"/>
              <a:gd name="connsiteX3" fmla="*/ 577 w 390260"/>
              <a:gd name="connsiteY3" fmla="*/ 382031 h 382031"/>
              <a:gd name="connsiteX4" fmla="*/ 250 w 390260"/>
              <a:gd name="connsiteY4" fmla="*/ 248 h 382031"/>
              <a:gd name="connsiteX0" fmla="*/ 839 w 390849"/>
              <a:gd name="connsiteY0" fmla="*/ 248 h 382031"/>
              <a:gd name="connsiteX1" fmla="*/ 190361 w 390849"/>
              <a:gd name="connsiteY1" fmla="*/ 0 h 382031"/>
              <a:gd name="connsiteX2" fmla="*/ 390849 w 390849"/>
              <a:gd name="connsiteY2" fmla="*/ 381336 h 382031"/>
              <a:gd name="connsiteX3" fmla="*/ 474 w 390849"/>
              <a:gd name="connsiteY3" fmla="*/ 382031 h 382031"/>
              <a:gd name="connsiteX4" fmla="*/ 839 w 390849"/>
              <a:gd name="connsiteY4" fmla="*/ 248 h 382031"/>
              <a:gd name="connsiteX0" fmla="*/ 839 w 390503"/>
              <a:gd name="connsiteY0" fmla="*/ 248 h 382374"/>
              <a:gd name="connsiteX1" fmla="*/ 190361 w 390503"/>
              <a:gd name="connsiteY1" fmla="*/ 0 h 382374"/>
              <a:gd name="connsiteX2" fmla="*/ 390503 w 390503"/>
              <a:gd name="connsiteY2" fmla="*/ 382374 h 382374"/>
              <a:gd name="connsiteX3" fmla="*/ 474 w 390503"/>
              <a:gd name="connsiteY3" fmla="*/ 382031 h 382374"/>
              <a:gd name="connsiteX4" fmla="*/ 839 w 390503"/>
              <a:gd name="connsiteY4" fmla="*/ 248 h 382374"/>
              <a:gd name="connsiteX0" fmla="*/ 0 w 390702"/>
              <a:gd name="connsiteY0" fmla="*/ 0 h 382472"/>
              <a:gd name="connsiteX1" fmla="*/ 190560 w 390702"/>
              <a:gd name="connsiteY1" fmla="*/ 98 h 382472"/>
              <a:gd name="connsiteX2" fmla="*/ 390702 w 390702"/>
              <a:gd name="connsiteY2" fmla="*/ 382472 h 382472"/>
              <a:gd name="connsiteX3" fmla="*/ 673 w 390702"/>
              <a:gd name="connsiteY3" fmla="*/ 382129 h 382472"/>
              <a:gd name="connsiteX4" fmla="*/ 0 w 390702"/>
              <a:gd name="connsiteY4" fmla="*/ 0 h 38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702" h="382472">
                <a:moveTo>
                  <a:pt x="0" y="0"/>
                </a:moveTo>
                <a:lnTo>
                  <a:pt x="190560" y="98"/>
                </a:lnTo>
                <a:lnTo>
                  <a:pt x="390702" y="382472"/>
                </a:lnTo>
                <a:lnTo>
                  <a:pt x="673" y="382129"/>
                </a:lnTo>
                <a:cubicBezTo>
                  <a:pt x="-921" y="190263"/>
                  <a:pt x="1062" y="127911"/>
                  <a:pt x="0" y="0"/>
                </a:cubicBezTo>
                <a:close/>
              </a:path>
            </a:pathLst>
          </a:custGeom>
          <a:solidFill>
            <a:srgbClr val="514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1468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404256" y="2936911"/>
            <a:ext cx="3886200" cy="1143000"/>
          </a:xfrm>
          <a:prstGeom prst="rect">
            <a:avLst/>
          </a:prstGeom>
        </p:spPr>
        <p:txBody>
          <a:bodyPr rIns="0" bIns="0" anchor="b" anchorCtr="0"/>
          <a:lstStyle>
            <a:lvl1pPr>
              <a:lnSpc>
                <a:spcPct val="90000"/>
              </a:lnSpc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404256" y="4134995"/>
            <a:ext cx="4386944" cy="9355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Secondary Text Goes here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633" y="911860"/>
            <a:ext cx="2488753" cy="46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1791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5A5BE2A-A211-8B48-9F12-310AA979D822}"/>
              </a:ext>
            </a:extLst>
          </p:cNvPr>
          <p:cNvSpPr/>
          <p:nvPr userDrawn="1"/>
        </p:nvSpPr>
        <p:spPr>
          <a:xfrm>
            <a:off x="-15915" y="-7892"/>
            <a:ext cx="7030689" cy="6882601"/>
          </a:xfrm>
          <a:custGeom>
            <a:avLst/>
            <a:gdLst>
              <a:gd name="connsiteX0" fmla="*/ 0 w 990600"/>
              <a:gd name="connsiteY0" fmla="*/ 0 h 381000"/>
              <a:gd name="connsiteX1" fmla="*/ 990600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31308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800099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94257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8946"/>
              <a:gd name="connsiteY0" fmla="*/ 0 h 381000"/>
              <a:gd name="connsiteX1" fmla="*/ 794257 w 998946"/>
              <a:gd name="connsiteY1" fmla="*/ 0 h 381000"/>
              <a:gd name="connsiteX2" fmla="*/ 998946 w 998946"/>
              <a:gd name="connsiteY2" fmla="*/ 381000 h 381000"/>
              <a:gd name="connsiteX3" fmla="*/ 0 w 998946"/>
              <a:gd name="connsiteY3" fmla="*/ 381000 h 381000"/>
              <a:gd name="connsiteX4" fmla="*/ 0 w 998946"/>
              <a:gd name="connsiteY4" fmla="*/ 0 h 381000"/>
              <a:gd name="connsiteX0" fmla="*/ 0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0 w 1001466"/>
              <a:gd name="connsiteY4" fmla="*/ 0 h 381000"/>
              <a:gd name="connsiteX0" fmla="*/ 411575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411575 w 1001466"/>
              <a:gd name="connsiteY4" fmla="*/ 0 h 381000"/>
              <a:gd name="connsiteX0" fmla="*/ 0 w 589891"/>
              <a:gd name="connsiteY0" fmla="*/ 0 h 381000"/>
              <a:gd name="connsiteX1" fmla="*/ 382682 w 589891"/>
              <a:gd name="connsiteY1" fmla="*/ 0 h 381000"/>
              <a:gd name="connsiteX2" fmla="*/ 589891 w 589891"/>
              <a:gd name="connsiteY2" fmla="*/ 381000 h 381000"/>
              <a:gd name="connsiteX3" fmla="*/ 980 w 589891"/>
              <a:gd name="connsiteY3" fmla="*/ 379040 h 381000"/>
              <a:gd name="connsiteX4" fmla="*/ 0 w 589891"/>
              <a:gd name="connsiteY4" fmla="*/ 0 h 381000"/>
              <a:gd name="connsiteX0" fmla="*/ 1023 w 590914"/>
              <a:gd name="connsiteY0" fmla="*/ 0 h 381000"/>
              <a:gd name="connsiteX1" fmla="*/ 383705 w 590914"/>
              <a:gd name="connsiteY1" fmla="*/ 0 h 381000"/>
              <a:gd name="connsiteX2" fmla="*/ 590914 w 590914"/>
              <a:gd name="connsiteY2" fmla="*/ 381000 h 381000"/>
              <a:gd name="connsiteX3" fmla="*/ 43 w 590914"/>
              <a:gd name="connsiteY3" fmla="*/ 380020 h 381000"/>
              <a:gd name="connsiteX4" fmla="*/ 1023 w 590914"/>
              <a:gd name="connsiteY4" fmla="*/ 0 h 381000"/>
              <a:gd name="connsiteX0" fmla="*/ 294963 w 590872"/>
              <a:gd name="connsiteY0" fmla="*/ 980 h 381000"/>
              <a:gd name="connsiteX1" fmla="*/ 383663 w 590872"/>
              <a:gd name="connsiteY1" fmla="*/ 0 h 381000"/>
              <a:gd name="connsiteX2" fmla="*/ 590872 w 590872"/>
              <a:gd name="connsiteY2" fmla="*/ 381000 h 381000"/>
              <a:gd name="connsiteX3" fmla="*/ 1 w 590872"/>
              <a:gd name="connsiteY3" fmla="*/ 380020 h 381000"/>
              <a:gd name="connsiteX4" fmla="*/ 294963 w 590872"/>
              <a:gd name="connsiteY4" fmla="*/ 980 h 381000"/>
              <a:gd name="connsiteX0" fmla="*/ 0 w 295909"/>
              <a:gd name="connsiteY0" fmla="*/ 980 h 381000"/>
              <a:gd name="connsiteX1" fmla="*/ 88700 w 295909"/>
              <a:gd name="connsiteY1" fmla="*/ 0 h 381000"/>
              <a:gd name="connsiteX2" fmla="*/ 295909 w 295909"/>
              <a:gd name="connsiteY2" fmla="*/ 381000 h 381000"/>
              <a:gd name="connsiteX3" fmla="*/ 980 w 295909"/>
              <a:gd name="connsiteY3" fmla="*/ 380020 h 381000"/>
              <a:gd name="connsiteX4" fmla="*/ 0 w 295909"/>
              <a:gd name="connsiteY4" fmla="*/ 980 h 381000"/>
              <a:gd name="connsiteX0" fmla="*/ 51939 w 294931"/>
              <a:gd name="connsiteY0" fmla="*/ 0 h 381000"/>
              <a:gd name="connsiteX1" fmla="*/ 87722 w 294931"/>
              <a:gd name="connsiteY1" fmla="*/ 0 h 381000"/>
              <a:gd name="connsiteX2" fmla="*/ 294931 w 294931"/>
              <a:gd name="connsiteY2" fmla="*/ 381000 h 381000"/>
              <a:gd name="connsiteX3" fmla="*/ 2 w 294931"/>
              <a:gd name="connsiteY3" fmla="*/ 380020 h 381000"/>
              <a:gd name="connsiteX4" fmla="*/ 51939 w 294931"/>
              <a:gd name="connsiteY4" fmla="*/ 0 h 381000"/>
              <a:gd name="connsiteX0" fmla="*/ 1024 w 244016"/>
              <a:gd name="connsiteY0" fmla="*/ 0 h 381980"/>
              <a:gd name="connsiteX1" fmla="*/ 36807 w 244016"/>
              <a:gd name="connsiteY1" fmla="*/ 0 h 381980"/>
              <a:gd name="connsiteX2" fmla="*/ 244016 w 244016"/>
              <a:gd name="connsiteY2" fmla="*/ 381000 h 381980"/>
              <a:gd name="connsiteX3" fmla="*/ 44 w 244016"/>
              <a:gd name="connsiteY3" fmla="*/ 381980 h 381980"/>
              <a:gd name="connsiteX4" fmla="*/ 1024 w 244016"/>
              <a:gd name="connsiteY4" fmla="*/ 0 h 381980"/>
              <a:gd name="connsiteX0" fmla="*/ 94 w 244066"/>
              <a:gd name="connsiteY0" fmla="*/ 980 h 381980"/>
              <a:gd name="connsiteX1" fmla="*/ 36857 w 244066"/>
              <a:gd name="connsiteY1" fmla="*/ 0 h 381980"/>
              <a:gd name="connsiteX2" fmla="*/ 244066 w 244066"/>
              <a:gd name="connsiteY2" fmla="*/ 381000 h 381980"/>
              <a:gd name="connsiteX3" fmla="*/ 94 w 244066"/>
              <a:gd name="connsiteY3" fmla="*/ 381980 h 381980"/>
              <a:gd name="connsiteX4" fmla="*/ 94 w 244066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3276"/>
              <a:gd name="connsiteX1" fmla="*/ 36763 w 243972"/>
              <a:gd name="connsiteY1" fmla="*/ 105 h 383276"/>
              <a:gd name="connsiteX2" fmla="*/ 243972 w 243972"/>
              <a:gd name="connsiteY2" fmla="*/ 383276 h 383276"/>
              <a:gd name="connsiteX3" fmla="*/ 0 w 243972"/>
              <a:gd name="connsiteY3" fmla="*/ 382085 h 383276"/>
              <a:gd name="connsiteX4" fmla="*/ 0 w 243972"/>
              <a:gd name="connsiteY4" fmla="*/ 0 h 383276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1105"/>
              <a:gd name="connsiteX1" fmla="*/ 36763 w 243972"/>
              <a:gd name="connsiteY1" fmla="*/ 105 h 381105"/>
              <a:gd name="connsiteX2" fmla="*/ 243972 w 243972"/>
              <a:gd name="connsiteY2" fmla="*/ 381105 h 381105"/>
              <a:gd name="connsiteX3" fmla="*/ 0 w 243972"/>
              <a:gd name="connsiteY3" fmla="*/ 381000 h 381105"/>
              <a:gd name="connsiteX4" fmla="*/ 0 w 243972"/>
              <a:gd name="connsiteY4" fmla="*/ 0 h 381105"/>
              <a:gd name="connsiteX0" fmla="*/ 0 w 241956"/>
              <a:gd name="connsiteY0" fmla="*/ 0 h 381105"/>
              <a:gd name="connsiteX1" fmla="*/ 36763 w 241956"/>
              <a:gd name="connsiteY1" fmla="*/ 105 h 381105"/>
              <a:gd name="connsiteX2" fmla="*/ 241956 w 241956"/>
              <a:gd name="connsiteY2" fmla="*/ 381105 h 381105"/>
              <a:gd name="connsiteX3" fmla="*/ 0 w 241956"/>
              <a:gd name="connsiteY3" fmla="*/ 381000 h 381105"/>
              <a:gd name="connsiteX4" fmla="*/ 0 w 241956"/>
              <a:gd name="connsiteY4" fmla="*/ 0 h 381105"/>
              <a:gd name="connsiteX0" fmla="*/ 0 w 241956"/>
              <a:gd name="connsiteY0" fmla="*/ 231 h 381336"/>
              <a:gd name="connsiteX1" fmla="*/ 37099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241956"/>
              <a:gd name="connsiteY0" fmla="*/ 231 h 381336"/>
              <a:gd name="connsiteX1" fmla="*/ 41468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394489"/>
              <a:gd name="connsiteY0" fmla="*/ 0 h 382016"/>
              <a:gd name="connsiteX1" fmla="*/ 194001 w 394489"/>
              <a:gd name="connsiteY1" fmla="*/ 680 h 382016"/>
              <a:gd name="connsiteX2" fmla="*/ 394489 w 394489"/>
              <a:gd name="connsiteY2" fmla="*/ 382016 h 382016"/>
              <a:gd name="connsiteX3" fmla="*/ 152533 w 394489"/>
              <a:gd name="connsiteY3" fmla="*/ 381911 h 382016"/>
              <a:gd name="connsiteX4" fmla="*/ 0 w 394489"/>
              <a:gd name="connsiteY4" fmla="*/ 0 h 382016"/>
              <a:gd name="connsiteX0" fmla="*/ 0 w 394489"/>
              <a:gd name="connsiteY0" fmla="*/ 0 h 382016"/>
              <a:gd name="connsiteX1" fmla="*/ 194001 w 394489"/>
              <a:gd name="connsiteY1" fmla="*/ 680 h 382016"/>
              <a:gd name="connsiteX2" fmla="*/ 394489 w 394489"/>
              <a:gd name="connsiteY2" fmla="*/ 382016 h 382016"/>
              <a:gd name="connsiteX3" fmla="*/ 152533 w 394489"/>
              <a:gd name="connsiteY3" fmla="*/ 381911 h 382016"/>
              <a:gd name="connsiteX4" fmla="*/ 0 w 394489"/>
              <a:gd name="connsiteY4" fmla="*/ 0 h 382016"/>
              <a:gd name="connsiteX0" fmla="*/ 0 w 394489"/>
              <a:gd name="connsiteY0" fmla="*/ 0 h 383732"/>
              <a:gd name="connsiteX1" fmla="*/ 194001 w 394489"/>
              <a:gd name="connsiteY1" fmla="*/ 680 h 383732"/>
              <a:gd name="connsiteX2" fmla="*/ 394489 w 394489"/>
              <a:gd name="connsiteY2" fmla="*/ 382016 h 383732"/>
              <a:gd name="connsiteX3" fmla="*/ 3187 w 394489"/>
              <a:gd name="connsiteY3" fmla="*/ 383732 h 383732"/>
              <a:gd name="connsiteX4" fmla="*/ 0 w 394489"/>
              <a:gd name="connsiteY4" fmla="*/ 0 h 383732"/>
              <a:gd name="connsiteX0" fmla="*/ 0 w 394489"/>
              <a:gd name="connsiteY0" fmla="*/ 0 h 383732"/>
              <a:gd name="connsiteX1" fmla="*/ 194001 w 394489"/>
              <a:gd name="connsiteY1" fmla="*/ 680 h 383732"/>
              <a:gd name="connsiteX2" fmla="*/ 394489 w 394489"/>
              <a:gd name="connsiteY2" fmla="*/ 382016 h 383732"/>
              <a:gd name="connsiteX3" fmla="*/ 3187 w 394489"/>
              <a:gd name="connsiteY3" fmla="*/ 383732 h 383732"/>
              <a:gd name="connsiteX4" fmla="*/ 0 w 394489"/>
              <a:gd name="connsiteY4" fmla="*/ 0 h 383732"/>
              <a:gd name="connsiteX0" fmla="*/ 0 w 394489"/>
              <a:gd name="connsiteY0" fmla="*/ 0 h 384187"/>
              <a:gd name="connsiteX1" fmla="*/ 194001 w 394489"/>
              <a:gd name="connsiteY1" fmla="*/ 680 h 384187"/>
              <a:gd name="connsiteX2" fmla="*/ 394489 w 394489"/>
              <a:gd name="connsiteY2" fmla="*/ 382016 h 384187"/>
              <a:gd name="connsiteX3" fmla="*/ 910 w 394489"/>
              <a:gd name="connsiteY3" fmla="*/ 384187 h 384187"/>
              <a:gd name="connsiteX4" fmla="*/ 0 w 394489"/>
              <a:gd name="connsiteY4" fmla="*/ 0 h 384187"/>
              <a:gd name="connsiteX0" fmla="*/ 920 w 394043"/>
              <a:gd name="connsiteY0" fmla="*/ 0 h 384642"/>
              <a:gd name="connsiteX1" fmla="*/ 193555 w 394043"/>
              <a:gd name="connsiteY1" fmla="*/ 1135 h 384642"/>
              <a:gd name="connsiteX2" fmla="*/ 394043 w 394043"/>
              <a:gd name="connsiteY2" fmla="*/ 382471 h 384642"/>
              <a:gd name="connsiteX3" fmla="*/ 464 w 394043"/>
              <a:gd name="connsiteY3" fmla="*/ 384642 h 384642"/>
              <a:gd name="connsiteX4" fmla="*/ 920 w 394043"/>
              <a:gd name="connsiteY4" fmla="*/ 0 h 384642"/>
              <a:gd name="connsiteX0" fmla="*/ 920 w 394043"/>
              <a:gd name="connsiteY0" fmla="*/ 0 h 382471"/>
              <a:gd name="connsiteX1" fmla="*/ 193555 w 394043"/>
              <a:gd name="connsiteY1" fmla="*/ 1135 h 382471"/>
              <a:gd name="connsiteX2" fmla="*/ 394043 w 394043"/>
              <a:gd name="connsiteY2" fmla="*/ 382471 h 382471"/>
              <a:gd name="connsiteX3" fmla="*/ 464 w 394043"/>
              <a:gd name="connsiteY3" fmla="*/ 380999 h 382471"/>
              <a:gd name="connsiteX4" fmla="*/ 920 w 394043"/>
              <a:gd name="connsiteY4" fmla="*/ 0 h 382471"/>
              <a:gd name="connsiteX0" fmla="*/ 0 w 393123"/>
              <a:gd name="connsiteY0" fmla="*/ 0 h 382820"/>
              <a:gd name="connsiteX1" fmla="*/ 192635 w 393123"/>
              <a:gd name="connsiteY1" fmla="*/ 1135 h 382820"/>
              <a:gd name="connsiteX2" fmla="*/ 393123 w 393123"/>
              <a:gd name="connsiteY2" fmla="*/ 382471 h 382820"/>
              <a:gd name="connsiteX3" fmla="*/ 1365 w 393123"/>
              <a:gd name="connsiteY3" fmla="*/ 382820 h 382820"/>
              <a:gd name="connsiteX4" fmla="*/ 0 w 393123"/>
              <a:gd name="connsiteY4" fmla="*/ 0 h 382820"/>
              <a:gd name="connsiteX0" fmla="*/ 5761 w 391965"/>
              <a:gd name="connsiteY0" fmla="*/ 9589 h 381685"/>
              <a:gd name="connsiteX1" fmla="*/ 191477 w 391965"/>
              <a:gd name="connsiteY1" fmla="*/ 0 h 381685"/>
              <a:gd name="connsiteX2" fmla="*/ 391965 w 391965"/>
              <a:gd name="connsiteY2" fmla="*/ 381336 h 381685"/>
              <a:gd name="connsiteX3" fmla="*/ 207 w 391965"/>
              <a:gd name="connsiteY3" fmla="*/ 381685 h 381685"/>
              <a:gd name="connsiteX4" fmla="*/ 5761 w 391965"/>
              <a:gd name="connsiteY4" fmla="*/ 9589 h 381685"/>
              <a:gd name="connsiteX0" fmla="*/ 2099 w 392109"/>
              <a:gd name="connsiteY0" fmla="*/ 248 h 381685"/>
              <a:gd name="connsiteX1" fmla="*/ 191621 w 392109"/>
              <a:gd name="connsiteY1" fmla="*/ 0 h 381685"/>
              <a:gd name="connsiteX2" fmla="*/ 392109 w 392109"/>
              <a:gd name="connsiteY2" fmla="*/ 381336 h 381685"/>
              <a:gd name="connsiteX3" fmla="*/ 351 w 392109"/>
              <a:gd name="connsiteY3" fmla="*/ 381685 h 381685"/>
              <a:gd name="connsiteX4" fmla="*/ 2099 w 392109"/>
              <a:gd name="connsiteY4" fmla="*/ 248 h 381685"/>
              <a:gd name="connsiteX0" fmla="*/ 0 w 390010"/>
              <a:gd name="connsiteY0" fmla="*/ 248 h 381336"/>
              <a:gd name="connsiteX1" fmla="*/ 189522 w 390010"/>
              <a:gd name="connsiteY1" fmla="*/ 0 h 381336"/>
              <a:gd name="connsiteX2" fmla="*/ 390010 w 390010"/>
              <a:gd name="connsiteY2" fmla="*/ 381336 h 381336"/>
              <a:gd name="connsiteX3" fmla="*/ 26967 w 390010"/>
              <a:gd name="connsiteY3" fmla="*/ 356777 h 381336"/>
              <a:gd name="connsiteX4" fmla="*/ 0 w 390010"/>
              <a:gd name="connsiteY4" fmla="*/ 248 h 381336"/>
              <a:gd name="connsiteX0" fmla="*/ 250 w 390260"/>
              <a:gd name="connsiteY0" fmla="*/ 248 h 382031"/>
              <a:gd name="connsiteX1" fmla="*/ 189772 w 390260"/>
              <a:gd name="connsiteY1" fmla="*/ 0 h 382031"/>
              <a:gd name="connsiteX2" fmla="*/ 390260 w 390260"/>
              <a:gd name="connsiteY2" fmla="*/ 381336 h 382031"/>
              <a:gd name="connsiteX3" fmla="*/ 577 w 390260"/>
              <a:gd name="connsiteY3" fmla="*/ 382031 h 382031"/>
              <a:gd name="connsiteX4" fmla="*/ 250 w 390260"/>
              <a:gd name="connsiteY4" fmla="*/ 248 h 382031"/>
              <a:gd name="connsiteX0" fmla="*/ 839 w 390849"/>
              <a:gd name="connsiteY0" fmla="*/ 248 h 382031"/>
              <a:gd name="connsiteX1" fmla="*/ 190361 w 390849"/>
              <a:gd name="connsiteY1" fmla="*/ 0 h 382031"/>
              <a:gd name="connsiteX2" fmla="*/ 390849 w 390849"/>
              <a:gd name="connsiteY2" fmla="*/ 381336 h 382031"/>
              <a:gd name="connsiteX3" fmla="*/ 474 w 390849"/>
              <a:gd name="connsiteY3" fmla="*/ 382031 h 382031"/>
              <a:gd name="connsiteX4" fmla="*/ 839 w 390849"/>
              <a:gd name="connsiteY4" fmla="*/ 248 h 382031"/>
              <a:gd name="connsiteX0" fmla="*/ 839 w 390503"/>
              <a:gd name="connsiteY0" fmla="*/ 248 h 382374"/>
              <a:gd name="connsiteX1" fmla="*/ 190361 w 390503"/>
              <a:gd name="connsiteY1" fmla="*/ 0 h 382374"/>
              <a:gd name="connsiteX2" fmla="*/ 390503 w 390503"/>
              <a:gd name="connsiteY2" fmla="*/ 382374 h 382374"/>
              <a:gd name="connsiteX3" fmla="*/ 474 w 390503"/>
              <a:gd name="connsiteY3" fmla="*/ 382031 h 382374"/>
              <a:gd name="connsiteX4" fmla="*/ 839 w 390503"/>
              <a:gd name="connsiteY4" fmla="*/ 248 h 382374"/>
              <a:gd name="connsiteX0" fmla="*/ 0 w 390702"/>
              <a:gd name="connsiteY0" fmla="*/ 0 h 382472"/>
              <a:gd name="connsiteX1" fmla="*/ 190560 w 390702"/>
              <a:gd name="connsiteY1" fmla="*/ 98 h 382472"/>
              <a:gd name="connsiteX2" fmla="*/ 390702 w 390702"/>
              <a:gd name="connsiteY2" fmla="*/ 382472 h 382472"/>
              <a:gd name="connsiteX3" fmla="*/ 673 w 390702"/>
              <a:gd name="connsiteY3" fmla="*/ 382129 h 382472"/>
              <a:gd name="connsiteX4" fmla="*/ 0 w 390702"/>
              <a:gd name="connsiteY4" fmla="*/ 0 h 38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702" h="382472">
                <a:moveTo>
                  <a:pt x="0" y="0"/>
                </a:moveTo>
                <a:lnTo>
                  <a:pt x="190560" y="98"/>
                </a:lnTo>
                <a:lnTo>
                  <a:pt x="390702" y="382472"/>
                </a:lnTo>
                <a:lnTo>
                  <a:pt x="673" y="382129"/>
                </a:lnTo>
                <a:cubicBezTo>
                  <a:pt x="-921" y="190263"/>
                  <a:pt x="1062" y="127911"/>
                  <a:pt x="0" y="0"/>
                </a:cubicBezTo>
                <a:close/>
              </a:path>
            </a:pathLst>
          </a:custGeom>
          <a:solidFill>
            <a:srgbClr val="514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1468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404256" y="2936911"/>
            <a:ext cx="3886200" cy="1143000"/>
          </a:xfrm>
          <a:prstGeom prst="rect">
            <a:avLst/>
          </a:prstGeom>
        </p:spPr>
        <p:txBody>
          <a:bodyPr rIns="0" bIns="0" anchor="b" anchorCtr="0"/>
          <a:lstStyle>
            <a:lvl1pPr>
              <a:lnSpc>
                <a:spcPct val="90000"/>
              </a:lnSpc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404256" y="4134995"/>
            <a:ext cx="4386944" cy="9355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Secondary Text Goes here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633" y="911860"/>
            <a:ext cx="2488753" cy="46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4572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BE18907-95C6-7D4D-ADCE-FFA56C2E9690}"/>
              </a:ext>
            </a:extLst>
          </p:cNvPr>
          <p:cNvSpPr/>
          <p:nvPr userDrawn="1"/>
        </p:nvSpPr>
        <p:spPr>
          <a:xfrm>
            <a:off x="-15915" y="-7892"/>
            <a:ext cx="7030689" cy="6882601"/>
          </a:xfrm>
          <a:custGeom>
            <a:avLst/>
            <a:gdLst>
              <a:gd name="connsiteX0" fmla="*/ 0 w 990600"/>
              <a:gd name="connsiteY0" fmla="*/ 0 h 381000"/>
              <a:gd name="connsiteX1" fmla="*/ 990600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31308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800099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94257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8946"/>
              <a:gd name="connsiteY0" fmla="*/ 0 h 381000"/>
              <a:gd name="connsiteX1" fmla="*/ 794257 w 998946"/>
              <a:gd name="connsiteY1" fmla="*/ 0 h 381000"/>
              <a:gd name="connsiteX2" fmla="*/ 998946 w 998946"/>
              <a:gd name="connsiteY2" fmla="*/ 381000 h 381000"/>
              <a:gd name="connsiteX3" fmla="*/ 0 w 998946"/>
              <a:gd name="connsiteY3" fmla="*/ 381000 h 381000"/>
              <a:gd name="connsiteX4" fmla="*/ 0 w 998946"/>
              <a:gd name="connsiteY4" fmla="*/ 0 h 381000"/>
              <a:gd name="connsiteX0" fmla="*/ 0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0 w 1001466"/>
              <a:gd name="connsiteY4" fmla="*/ 0 h 381000"/>
              <a:gd name="connsiteX0" fmla="*/ 411575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411575 w 1001466"/>
              <a:gd name="connsiteY4" fmla="*/ 0 h 381000"/>
              <a:gd name="connsiteX0" fmla="*/ 0 w 589891"/>
              <a:gd name="connsiteY0" fmla="*/ 0 h 381000"/>
              <a:gd name="connsiteX1" fmla="*/ 382682 w 589891"/>
              <a:gd name="connsiteY1" fmla="*/ 0 h 381000"/>
              <a:gd name="connsiteX2" fmla="*/ 589891 w 589891"/>
              <a:gd name="connsiteY2" fmla="*/ 381000 h 381000"/>
              <a:gd name="connsiteX3" fmla="*/ 980 w 589891"/>
              <a:gd name="connsiteY3" fmla="*/ 379040 h 381000"/>
              <a:gd name="connsiteX4" fmla="*/ 0 w 589891"/>
              <a:gd name="connsiteY4" fmla="*/ 0 h 381000"/>
              <a:gd name="connsiteX0" fmla="*/ 1023 w 590914"/>
              <a:gd name="connsiteY0" fmla="*/ 0 h 381000"/>
              <a:gd name="connsiteX1" fmla="*/ 383705 w 590914"/>
              <a:gd name="connsiteY1" fmla="*/ 0 h 381000"/>
              <a:gd name="connsiteX2" fmla="*/ 590914 w 590914"/>
              <a:gd name="connsiteY2" fmla="*/ 381000 h 381000"/>
              <a:gd name="connsiteX3" fmla="*/ 43 w 590914"/>
              <a:gd name="connsiteY3" fmla="*/ 380020 h 381000"/>
              <a:gd name="connsiteX4" fmla="*/ 1023 w 590914"/>
              <a:gd name="connsiteY4" fmla="*/ 0 h 381000"/>
              <a:gd name="connsiteX0" fmla="*/ 294963 w 590872"/>
              <a:gd name="connsiteY0" fmla="*/ 980 h 381000"/>
              <a:gd name="connsiteX1" fmla="*/ 383663 w 590872"/>
              <a:gd name="connsiteY1" fmla="*/ 0 h 381000"/>
              <a:gd name="connsiteX2" fmla="*/ 590872 w 590872"/>
              <a:gd name="connsiteY2" fmla="*/ 381000 h 381000"/>
              <a:gd name="connsiteX3" fmla="*/ 1 w 590872"/>
              <a:gd name="connsiteY3" fmla="*/ 380020 h 381000"/>
              <a:gd name="connsiteX4" fmla="*/ 294963 w 590872"/>
              <a:gd name="connsiteY4" fmla="*/ 980 h 381000"/>
              <a:gd name="connsiteX0" fmla="*/ 0 w 295909"/>
              <a:gd name="connsiteY0" fmla="*/ 980 h 381000"/>
              <a:gd name="connsiteX1" fmla="*/ 88700 w 295909"/>
              <a:gd name="connsiteY1" fmla="*/ 0 h 381000"/>
              <a:gd name="connsiteX2" fmla="*/ 295909 w 295909"/>
              <a:gd name="connsiteY2" fmla="*/ 381000 h 381000"/>
              <a:gd name="connsiteX3" fmla="*/ 980 w 295909"/>
              <a:gd name="connsiteY3" fmla="*/ 380020 h 381000"/>
              <a:gd name="connsiteX4" fmla="*/ 0 w 295909"/>
              <a:gd name="connsiteY4" fmla="*/ 980 h 381000"/>
              <a:gd name="connsiteX0" fmla="*/ 51939 w 294931"/>
              <a:gd name="connsiteY0" fmla="*/ 0 h 381000"/>
              <a:gd name="connsiteX1" fmla="*/ 87722 w 294931"/>
              <a:gd name="connsiteY1" fmla="*/ 0 h 381000"/>
              <a:gd name="connsiteX2" fmla="*/ 294931 w 294931"/>
              <a:gd name="connsiteY2" fmla="*/ 381000 h 381000"/>
              <a:gd name="connsiteX3" fmla="*/ 2 w 294931"/>
              <a:gd name="connsiteY3" fmla="*/ 380020 h 381000"/>
              <a:gd name="connsiteX4" fmla="*/ 51939 w 294931"/>
              <a:gd name="connsiteY4" fmla="*/ 0 h 381000"/>
              <a:gd name="connsiteX0" fmla="*/ 1024 w 244016"/>
              <a:gd name="connsiteY0" fmla="*/ 0 h 381980"/>
              <a:gd name="connsiteX1" fmla="*/ 36807 w 244016"/>
              <a:gd name="connsiteY1" fmla="*/ 0 h 381980"/>
              <a:gd name="connsiteX2" fmla="*/ 244016 w 244016"/>
              <a:gd name="connsiteY2" fmla="*/ 381000 h 381980"/>
              <a:gd name="connsiteX3" fmla="*/ 44 w 244016"/>
              <a:gd name="connsiteY3" fmla="*/ 381980 h 381980"/>
              <a:gd name="connsiteX4" fmla="*/ 1024 w 244016"/>
              <a:gd name="connsiteY4" fmla="*/ 0 h 381980"/>
              <a:gd name="connsiteX0" fmla="*/ 94 w 244066"/>
              <a:gd name="connsiteY0" fmla="*/ 980 h 381980"/>
              <a:gd name="connsiteX1" fmla="*/ 36857 w 244066"/>
              <a:gd name="connsiteY1" fmla="*/ 0 h 381980"/>
              <a:gd name="connsiteX2" fmla="*/ 244066 w 244066"/>
              <a:gd name="connsiteY2" fmla="*/ 381000 h 381980"/>
              <a:gd name="connsiteX3" fmla="*/ 94 w 244066"/>
              <a:gd name="connsiteY3" fmla="*/ 381980 h 381980"/>
              <a:gd name="connsiteX4" fmla="*/ 94 w 244066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3276"/>
              <a:gd name="connsiteX1" fmla="*/ 36763 w 243972"/>
              <a:gd name="connsiteY1" fmla="*/ 105 h 383276"/>
              <a:gd name="connsiteX2" fmla="*/ 243972 w 243972"/>
              <a:gd name="connsiteY2" fmla="*/ 383276 h 383276"/>
              <a:gd name="connsiteX3" fmla="*/ 0 w 243972"/>
              <a:gd name="connsiteY3" fmla="*/ 382085 h 383276"/>
              <a:gd name="connsiteX4" fmla="*/ 0 w 243972"/>
              <a:gd name="connsiteY4" fmla="*/ 0 h 383276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1105"/>
              <a:gd name="connsiteX1" fmla="*/ 36763 w 243972"/>
              <a:gd name="connsiteY1" fmla="*/ 105 h 381105"/>
              <a:gd name="connsiteX2" fmla="*/ 243972 w 243972"/>
              <a:gd name="connsiteY2" fmla="*/ 381105 h 381105"/>
              <a:gd name="connsiteX3" fmla="*/ 0 w 243972"/>
              <a:gd name="connsiteY3" fmla="*/ 381000 h 381105"/>
              <a:gd name="connsiteX4" fmla="*/ 0 w 243972"/>
              <a:gd name="connsiteY4" fmla="*/ 0 h 381105"/>
              <a:gd name="connsiteX0" fmla="*/ 0 w 241956"/>
              <a:gd name="connsiteY0" fmla="*/ 0 h 381105"/>
              <a:gd name="connsiteX1" fmla="*/ 36763 w 241956"/>
              <a:gd name="connsiteY1" fmla="*/ 105 h 381105"/>
              <a:gd name="connsiteX2" fmla="*/ 241956 w 241956"/>
              <a:gd name="connsiteY2" fmla="*/ 381105 h 381105"/>
              <a:gd name="connsiteX3" fmla="*/ 0 w 241956"/>
              <a:gd name="connsiteY3" fmla="*/ 381000 h 381105"/>
              <a:gd name="connsiteX4" fmla="*/ 0 w 241956"/>
              <a:gd name="connsiteY4" fmla="*/ 0 h 381105"/>
              <a:gd name="connsiteX0" fmla="*/ 0 w 241956"/>
              <a:gd name="connsiteY0" fmla="*/ 231 h 381336"/>
              <a:gd name="connsiteX1" fmla="*/ 37099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241956"/>
              <a:gd name="connsiteY0" fmla="*/ 231 h 381336"/>
              <a:gd name="connsiteX1" fmla="*/ 41468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394489"/>
              <a:gd name="connsiteY0" fmla="*/ 0 h 382016"/>
              <a:gd name="connsiteX1" fmla="*/ 194001 w 394489"/>
              <a:gd name="connsiteY1" fmla="*/ 680 h 382016"/>
              <a:gd name="connsiteX2" fmla="*/ 394489 w 394489"/>
              <a:gd name="connsiteY2" fmla="*/ 382016 h 382016"/>
              <a:gd name="connsiteX3" fmla="*/ 152533 w 394489"/>
              <a:gd name="connsiteY3" fmla="*/ 381911 h 382016"/>
              <a:gd name="connsiteX4" fmla="*/ 0 w 394489"/>
              <a:gd name="connsiteY4" fmla="*/ 0 h 382016"/>
              <a:gd name="connsiteX0" fmla="*/ 0 w 394489"/>
              <a:gd name="connsiteY0" fmla="*/ 0 h 382016"/>
              <a:gd name="connsiteX1" fmla="*/ 194001 w 394489"/>
              <a:gd name="connsiteY1" fmla="*/ 680 h 382016"/>
              <a:gd name="connsiteX2" fmla="*/ 394489 w 394489"/>
              <a:gd name="connsiteY2" fmla="*/ 382016 h 382016"/>
              <a:gd name="connsiteX3" fmla="*/ 152533 w 394489"/>
              <a:gd name="connsiteY3" fmla="*/ 381911 h 382016"/>
              <a:gd name="connsiteX4" fmla="*/ 0 w 394489"/>
              <a:gd name="connsiteY4" fmla="*/ 0 h 382016"/>
              <a:gd name="connsiteX0" fmla="*/ 0 w 394489"/>
              <a:gd name="connsiteY0" fmla="*/ 0 h 383732"/>
              <a:gd name="connsiteX1" fmla="*/ 194001 w 394489"/>
              <a:gd name="connsiteY1" fmla="*/ 680 h 383732"/>
              <a:gd name="connsiteX2" fmla="*/ 394489 w 394489"/>
              <a:gd name="connsiteY2" fmla="*/ 382016 h 383732"/>
              <a:gd name="connsiteX3" fmla="*/ 3187 w 394489"/>
              <a:gd name="connsiteY3" fmla="*/ 383732 h 383732"/>
              <a:gd name="connsiteX4" fmla="*/ 0 w 394489"/>
              <a:gd name="connsiteY4" fmla="*/ 0 h 383732"/>
              <a:gd name="connsiteX0" fmla="*/ 0 w 394489"/>
              <a:gd name="connsiteY0" fmla="*/ 0 h 383732"/>
              <a:gd name="connsiteX1" fmla="*/ 194001 w 394489"/>
              <a:gd name="connsiteY1" fmla="*/ 680 h 383732"/>
              <a:gd name="connsiteX2" fmla="*/ 394489 w 394489"/>
              <a:gd name="connsiteY2" fmla="*/ 382016 h 383732"/>
              <a:gd name="connsiteX3" fmla="*/ 3187 w 394489"/>
              <a:gd name="connsiteY3" fmla="*/ 383732 h 383732"/>
              <a:gd name="connsiteX4" fmla="*/ 0 w 394489"/>
              <a:gd name="connsiteY4" fmla="*/ 0 h 383732"/>
              <a:gd name="connsiteX0" fmla="*/ 0 w 394489"/>
              <a:gd name="connsiteY0" fmla="*/ 0 h 384187"/>
              <a:gd name="connsiteX1" fmla="*/ 194001 w 394489"/>
              <a:gd name="connsiteY1" fmla="*/ 680 h 384187"/>
              <a:gd name="connsiteX2" fmla="*/ 394489 w 394489"/>
              <a:gd name="connsiteY2" fmla="*/ 382016 h 384187"/>
              <a:gd name="connsiteX3" fmla="*/ 910 w 394489"/>
              <a:gd name="connsiteY3" fmla="*/ 384187 h 384187"/>
              <a:gd name="connsiteX4" fmla="*/ 0 w 394489"/>
              <a:gd name="connsiteY4" fmla="*/ 0 h 384187"/>
              <a:gd name="connsiteX0" fmla="*/ 920 w 394043"/>
              <a:gd name="connsiteY0" fmla="*/ 0 h 384642"/>
              <a:gd name="connsiteX1" fmla="*/ 193555 w 394043"/>
              <a:gd name="connsiteY1" fmla="*/ 1135 h 384642"/>
              <a:gd name="connsiteX2" fmla="*/ 394043 w 394043"/>
              <a:gd name="connsiteY2" fmla="*/ 382471 h 384642"/>
              <a:gd name="connsiteX3" fmla="*/ 464 w 394043"/>
              <a:gd name="connsiteY3" fmla="*/ 384642 h 384642"/>
              <a:gd name="connsiteX4" fmla="*/ 920 w 394043"/>
              <a:gd name="connsiteY4" fmla="*/ 0 h 384642"/>
              <a:gd name="connsiteX0" fmla="*/ 920 w 394043"/>
              <a:gd name="connsiteY0" fmla="*/ 0 h 382471"/>
              <a:gd name="connsiteX1" fmla="*/ 193555 w 394043"/>
              <a:gd name="connsiteY1" fmla="*/ 1135 h 382471"/>
              <a:gd name="connsiteX2" fmla="*/ 394043 w 394043"/>
              <a:gd name="connsiteY2" fmla="*/ 382471 h 382471"/>
              <a:gd name="connsiteX3" fmla="*/ 464 w 394043"/>
              <a:gd name="connsiteY3" fmla="*/ 380999 h 382471"/>
              <a:gd name="connsiteX4" fmla="*/ 920 w 394043"/>
              <a:gd name="connsiteY4" fmla="*/ 0 h 382471"/>
              <a:gd name="connsiteX0" fmla="*/ 0 w 393123"/>
              <a:gd name="connsiteY0" fmla="*/ 0 h 382820"/>
              <a:gd name="connsiteX1" fmla="*/ 192635 w 393123"/>
              <a:gd name="connsiteY1" fmla="*/ 1135 h 382820"/>
              <a:gd name="connsiteX2" fmla="*/ 393123 w 393123"/>
              <a:gd name="connsiteY2" fmla="*/ 382471 h 382820"/>
              <a:gd name="connsiteX3" fmla="*/ 1365 w 393123"/>
              <a:gd name="connsiteY3" fmla="*/ 382820 h 382820"/>
              <a:gd name="connsiteX4" fmla="*/ 0 w 393123"/>
              <a:gd name="connsiteY4" fmla="*/ 0 h 382820"/>
              <a:gd name="connsiteX0" fmla="*/ 5761 w 391965"/>
              <a:gd name="connsiteY0" fmla="*/ 9589 h 381685"/>
              <a:gd name="connsiteX1" fmla="*/ 191477 w 391965"/>
              <a:gd name="connsiteY1" fmla="*/ 0 h 381685"/>
              <a:gd name="connsiteX2" fmla="*/ 391965 w 391965"/>
              <a:gd name="connsiteY2" fmla="*/ 381336 h 381685"/>
              <a:gd name="connsiteX3" fmla="*/ 207 w 391965"/>
              <a:gd name="connsiteY3" fmla="*/ 381685 h 381685"/>
              <a:gd name="connsiteX4" fmla="*/ 5761 w 391965"/>
              <a:gd name="connsiteY4" fmla="*/ 9589 h 381685"/>
              <a:gd name="connsiteX0" fmla="*/ 2099 w 392109"/>
              <a:gd name="connsiteY0" fmla="*/ 248 h 381685"/>
              <a:gd name="connsiteX1" fmla="*/ 191621 w 392109"/>
              <a:gd name="connsiteY1" fmla="*/ 0 h 381685"/>
              <a:gd name="connsiteX2" fmla="*/ 392109 w 392109"/>
              <a:gd name="connsiteY2" fmla="*/ 381336 h 381685"/>
              <a:gd name="connsiteX3" fmla="*/ 351 w 392109"/>
              <a:gd name="connsiteY3" fmla="*/ 381685 h 381685"/>
              <a:gd name="connsiteX4" fmla="*/ 2099 w 392109"/>
              <a:gd name="connsiteY4" fmla="*/ 248 h 381685"/>
              <a:gd name="connsiteX0" fmla="*/ 0 w 390010"/>
              <a:gd name="connsiteY0" fmla="*/ 248 h 381336"/>
              <a:gd name="connsiteX1" fmla="*/ 189522 w 390010"/>
              <a:gd name="connsiteY1" fmla="*/ 0 h 381336"/>
              <a:gd name="connsiteX2" fmla="*/ 390010 w 390010"/>
              <a:gd name="connsiteY2" fmla="*/ 381336 h 381336"/>
              <a:gd name="connsiteX3" fmla="*/ 26967 w 390010"/>
              <a:gd name="connsiteY3" fmla="*/ 356777 h 381336"/>
              <a:gd name="connsiteX4" fmla="*/ 0 w 390010"/>
              <a:gd name="connsiteY4" fmla="*/ 248 h 381336"/>
              <a:gd name="connsiteX0" fmla="*/ 250 w 390260"/>
              <a:gd name="connsiteY0" fmla="*/ 248 h 382031"/>
              <a:gd name="connsiteX1" fmla="*/ 189772 w 390260"/>
              <a:gd name="connsiteY1" fmla="*/ 0 h 382031"/>
              <a:gd name="connsiteX2" fmla="*/ 390260 w 390260"/>
              <a:gd name="connsiteY2" fmla="*/ 381336 h 382031"/>
              <a:gd name="connsiteX3" fmla="*/ 577 w 390260"/>
              <a:gd name="connsiteY3" fmla="*/ 382031 h 382031"/>
              <a:gd name="connsiteX4" fmla="*/ 250 w 390260"/>
              <a:gd name="connsiteY4" fmla="*/ 248 h 382031"/>
              <a:gd name="connsiteX0" fmla="*/ 839 w 390849"/>
              <a:gd name="connsiteY0" fmla="*/ 248 h 382031"/>
              <a:gd name="connsiteX1" fmla="*/ 190361 w 390849"/>
              <a:gd name="connsiteY1" fmla="*/ 0 h 382031"/>
              <a:gd name="connsiteX2" fmla="*/ 390849 w 390849"/>
              <a:gd name="connsiteY2" fmla="*/ 381336 h 382031"/>
              <a:gd name="connsiteX3" fmla="*/ 474 w 390849"/>
              <a:gd name="connsiteY3" fmla="*/ 382031 h 382031"/>
              <a:gd name="connsiteX4" fmla="*/ 839 w 390849"/>
              <a:gd name="connsiteY4" fmla="*/ 248 h 382031"/>
              <a:gd name="connsiteX0" fmla="*/ 839 w 390503"/>
              <a:gd name="connsiteY0" fmla="*/ 248 h 382374"/>
              <a:gd name="connsiteX1" fmla="*/ 190361 w 390503"/>
              <a:gd name="connsiteY1" fmla="*/ 0 h 382374"/>
              <a:gd name="connsiteX2" fmla="*/ 390503 w 390503"/>
              <a:gd name="connsiteY2" fmla="*/ 382374 h 382374"/>
              <a:gd name="connsiteX3" fmla="*/ 474 w 390503"/>
              <a:gd name="connsiteY3" fmla="*/ 382031 h 382374"/>
              <a:gd name="connsiteX4" fmla="*/ 839 w 390503"/>
              <a:gd name="connsiteY4" fmla="*/ 248 h 382374"/>
              <a:gd name="connsiteX0" fmla="*/ 0 w 390702"/>
              <a:gd name="connsiteY0" fmla="*/ 0 h 382472"/>
              <a:gd name="connsiteX1" fmla="*/ 190560 w 390702"/>
              <a:gd name="connsiteY1" fmla="*/ 98 h 382472"/>
              <a:gd name="connsiteX2" fmla="*/ 390702 w 390702"/>
              <a:gd name="connsiteY2" fmla="*/ 382472 h 382472"/>
              <a:gd name="connsiteX3" fmla="*/ 673 w 390702"/>
              <a:gd name="connsiteY3" fmla="*/ 382129 h 382472"/>
              <a:gd name="connsiteX4" fmla="*/ 0 w 390702"/>
              <a:gd name="connsiteY4" fmla="*/ 0 h 38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702" h="382472">
                <a:moveTo>
                  <a:pt x="0" y="0"/>
                </a:moveTo>
                <a:lnTo>
                  <a:pt x="190560" y="98"/>
                </a:lnTo>
                <a:lnTo>
                  <a:pt x="390702" y="382472"/>
                </a:lnTo>
                <a:lnTo>
                  <a:pt x="673" y="382129"/>
                </a:lnTo>
                <a:cubicBezTo>
                  <a:pt x="-921" y="190263"/>
                  <a:pt x="1062" y="127911"/>
                  <a:pt x="0" y="0"/>
                </a:cubicBezTo>
                <a:close/>
              </a:path>
            </a:pathLst>
          </a:custGeom>
          <a:solidFill>
            <a:srgbClr val="514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1468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404256" y="2936911"/>
            <a:ext cx="3886200" cy="1143000"/>
          </a:xfrm>
          <a:prstGeom prst="rect">
            <a:avLst/>
          </a:prstGeom>
        </p:spPr>
        <p:txBody>
          <a:bodyPr rIns="0" bIns="0" anchor="b" anchorCtr="0"/>
          <a:lstStyle>
            <a:lvl1pPr>
              <a:lnSpc>
                <a:spcPct val="90000"/>
              </a:lnSpc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404256" y="4134995"/>
            <a:ext cx="4386944" cy="9355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Secondary Text Goes here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633" y="911860"/>
            <a:ext cx="2488753" cy="46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2184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5A3053-DCBD-DC45-83BF-0B7E812AC4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1600" y="-1"/>
            <a:ext cx="7772400" cy="685564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EB39DA3-21D3-7541-939D-9460ED490BEB}"/>
              </a:ext>
            </a:extLst>
          </p:cNvPr>
          <p:cNvSpPr/>
          <p:nvPr userDrawn="1"/>
        </p:nvSpPr>
        <p:spPr>
          <a:xfrm>
            <a:off x="-15915" y="-7892"/>
            <a:ext cx="7030689" cy="6882601"/>
          </a:xfrm>
          <a:custGeom>
            <a:avLst/>
            <a:gdLst>
              <a:gd name="connsiteX0" fmla="*/ 0 w 990600"/>
              <a:gd name="connsiteY0" fmla="*/ 0 h 381000"/>
              <a:gd name="connsiteX1" fmla="*/ 990600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31308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800099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94257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8946"/>
              <a:gd name="connsiteY0" fmla="*/ 0 h 381000"/>
              <a:gd name="connsiteX1" fmla="*/ 794257 w 998946"/>
              <a:gd name="connsiteY1" fmla="*/ 0 h 381000"/>
              <a:gd name="connsiteX2" fmla="*/ 998946 w 998946"/>
              <a:gd name="connsiteY2" fmla="*/ 381000 h 381000"/>
              <a:gd name="connsiteX3" fmla="*/ 0 w 998946"/>
              <a:gd name="connsiteY3" fmla="*/ 381000 h 381000"/>
              <a:gd name="connsiteX4" fmla="*/ 0 w 998946"/>
              <a:gd name="connsiteY4" fmla="*/ 0 h 381000"/>
              <a:gd name="connsiteX0" fmla="*/ 0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0 w 1001466"/>
              <a:gd name="connsiteY4" fmla="*/ 0 h 381000"/>
              <a:gd name="connsiteX0" fmla="*/ 411575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411575 w 1001466"/>
              <a:gd name="connsiteY4" fmla="*/ 0 h 381000"/>
              <a:gd name="connsiteX0" fmla="*/ 0 w 589891"/>
              <a:gd name="connsiteY0" fmla="*/ 0 h 381000"/>
              <a:gd name="connsiteX1" fmla="*/ 382682 w 589891"/>
              <a:gd name="connsiteY1" fmla="*/ 0 h 381000"/>
              <a:gd name="connsiteX2" fmla="*/ 589891 w 589891"/>
              <a:gd name="connsiteY2" fmla="*/ 381000 h 381000"/>
              <a:gd name="connsiteX3" fmla="*/ 980 w 589891"/>
              <a:gd name="connsiteY3" fmla="*/ 379040 h 381000"/>
              <a:gd name="connsiteX4" fmla="*/ 0 w 589891"/>
              <a:gd name="connsiteY4" fmla="*/ 0 h 381000"/>
              <a:gd name="connsiteX0" fmla="*/ 1023 w 590914"/>
              <a:gd name="connsiteY0" fmla="*/ 0 h 381000"/>
              <a:gd name="connsiteX1" fmla="*/ 383705 w 590914"/>
              <a:gd name="connsiteY1" fmla="*/ 0 h 381000"/>
              <a:gd name="connsiteX2" fmla="*/ 590914 w 590914"/>
              <a:gd name="connsiteY2" fmla="*/ 381000 h 381000"/>
              <a:gd name="connsiteX3" fmla="*/ 43 w 590914"/>
              <a:gd name="connsiteY3" fmla="*/ 380020 h 381000"/>
              <a:gd name="connsiteX4" fmla="*/ 1023 w 590914"/>
              <a:gd name="connsiteY4" fmla="*/ 0 h 381000"/>
              <a:gd name="connsiteX0" fmla="*/ 294963 w 590872"/>
              <a:gd name="connsiteY0" fmla="*/ 980 h 381000"/>
              <a:gd name="connsiteX1" fmla="*/ 383663 w 590872"/>
              <a:gd name="connsiteY1" fmla="*/ 0 h 381000"/>
              <a:gd name="connsiteX2" fmla="*/ 590872 w 590872"/>
              <a:gd name="connsiteY2" fmla="*/ 381000 h 381000"/>
              <a:gd name="connsiteX3" fmla="*/ 1 w 590872"/>
              <a:gd name="connsiteY3" fmla="*/ 380020 h 381000"/>
              <a:gd name="connsiteX4" fmla="*/ 294963 w 590872"/>
              <a:gd name="connsiteY4" fmla="*/ 980 h 381000"/>
              <a:gd name="connsiteX0" fmla="*/ 0 w 295909"/>
              <a:gd name="connsiteY0" fmla="*/ 980 h 381000"/>
              <a:gd name="connsiteX1" fmla="*/ 88700 w 295909"/>
              <a:gd name="connsiteY1" fmla="*/ 0 h 381000"/>
              <a:gd name="connsiteX2" fmla="*/ 295909 w 295909"/>
              <a:gd name="connsiteY2" fmla="*/ 381000 h 381000"/>
              <a:gd name="connsiteX3" fmla="*/ 980 w 295909"/>
              <a:gd name="connsiteY3" fmla="*/ 380020 h 381000"/>
              <a:gd name="connsiteX4" fmla="*/ 0 w 295909"/>
              <a:gd name="connsiteY4" fmla="*/ 980 h 381000"/>
              <a:gd name="connsiteX0" fmla="*/ 51939 w 294931"/>
              <a:gd name="connsiteY0" fmla="*/ 0 h 381000"/>
              <a:gd name="connsiteX1" fmla="*/ 87722 w 294931"/>
              <a:gd name="connsiteY1" fmla="*/ 0 h 381000"/>
              <a:gd name="connsiteX2" fmla="*/ 294931 w 294931"/>
              <a:gd name="connsiteY2" fmla="*/ 381000 h 381000"/>
              <a:gd name="connsiteX3" fmla="*/ 2 w 294931"/>
              <a:gd name="connsiteY3" fmla="*/ 380020 h 381000"/>
              <a:gd name="connsiteX4" fmla="*/ 51939 w 294931"/>
              <a:gd name="connsiteY4" fmla="*/ 0 h 381000"/>
              <a:gd name="connsiteX0" fmla="*/ 1024 w 244016"/>
              <a:gd name="connsiteY0" fmla="*/ 0 h 381980"/>
              <a:gd name="connsiteX1" fmla="*/ 36807 w 244016"/>
              <a:gd name="connsiteY1" fmla="*/ 0 h 381980"/>
              <a:gd name="connsiteX2" fmla="*/ 244016 w 244016"/>
              <a:gd name="connsiteY2" fmla="*/ 381000 h 381980"/>
              <a:gd name="connsiteX3" fmla="*/ 44 w 244016"/>
              <a:gd name="connsiteY3" fmla="*/ 381980 h 381980"/>
              <a:gd name="connsiteX4" fmla="*/ 1024 w 244016"/>
              <a:gd name="connsiteY4" fmla="*/ 0 h 381980"/>
              <a:gd name="connsiteX0" fmla="*/ 94 w 244066"/>
              <a:gd name="connsiteY0" fmla="*/ 980 h 381980"/>
              <a:gd name="connsiteX1" fmla="*/ 36857 w 244066"/>
              <a:gd name="connsiteY1" fmla="*/ 0 h 381980"/>
              <a:gd name="connsiteX2" fmla="*/ 244066 w 244066"/>
              <a:gd name="connsiteY2" fmla="*/ 381000 h 381980"/>
              <a:gd name="connsiteX3" fmla="*/ 94 w 244066"/>
              <a:gd name="connsiteY3" fmla="*/ 381980 h 381980"/>
              <a:gd name="connsiteX4" fmla="*/ 94 w 244066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3276"/>
              <a:gd name="connsiteX1" fmla="*/ 36763 w 243972"/>
              <a:gd name="connsiteY1" fmla="*/ 105 h 383276"/>
              <a:gd name="connsiteX2" fmla="*/ 243972 w 243972"/>
              <a:gd name="connsiteY2" fmla="*/ 383276 h 383276"/>
              <a:gd name="connsiteX3" fmla="*/ 0 w 243972"/>
              <a:gd name="connsiteY3" fmla="*/ 382085 h 383276"/>
              <a:gd name="connsiteX4" fmla="*/ 0 w 243972"/>
              <a:gd name="connsiteY4" fmla="*/ 0 h 383276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1105"/>
              <a:gd name="connsiteX1" fmla="*/ 36763 w 243972"/>
              <a:gd name="connsiteY1" fmla="*/ 105 h 381105"/>
              <a:gd name="connsiteX2" fmla="*/ 243972 w 243972"/>
              <a:gd name="connsiteY2" fmla="*/ 381105 h 381105"/>
              <a:gd name="connsiteX3" fmla="*/ 0 w 243972"/>
              <a:gd name="connsiteY3" fmla="*/ 381000 h 381105"/>
              <a:gd name="connsiteX4" fmla="*/ 0 w 243972"/>
              <a:gd name="connsiteY4" fmla="*/ 0 h 381105"/>
              <a:gd name="connsiteX0" fmla="*/ 0 w 241956"/>
              <a:gd name="connsiteY0" fmla="*/ 0 h 381105"/>
              <a:gd name="connsiteX1" fmla="*/ 36763 w 241956"/>
              <a:gd name="connsiteY1" fmla="*/ 105 h 381105"/>
              <a:gd name="connsiteX2" fmla="*/ 241956 w 241956"/>
              <a:gd name="connsiteY2" fmla="*/ 381105 h 381105"/>
              <a:gd name="connsiteX3" fmla="*/ 0 w 241956"/>
              <a:gd name="connsiteY3" fmla="*/ 381000 h 381105"/>
              <a:gd name="connsiteX4" fmla="*/ 0 w 241956"/>
              <a:gd name="connsiteY4" fmla="*/ 0 h 381105"/>
              <a:gd name="connsiteX0" fmla="*/ 0 w 241956"/>
              <a:gd name="connsiteY0" fmla="*/ 231 h 381336"/>
              <a:gd name="connsiteX1" fmla="*/ 37099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241956"/>
              <a:gd name="connsiteY0" fmla="*/ 231 h 381336"/>
              <a:gd name="connsiteX1" fmla="*/ 41468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394489"/>
              <a:gd name="connsiteY0" fmla="*/ 0 h 382016"/>
              <a:gd name="connsiteX1" fmla="*/ 194001 w 394489"/>
              <a:gd name="connsiteY1" fmla="*/ 680 h 382016"/>
              <a:gd name="connsiteX2" fmla="*/ 394489 w 394489"/>
              <a:gd name="connsiteY2" fmla="*/ 382016 h 382016"/>
              <a:gd name="connsiteX3" fmla="*/ 152533 w 394489"/>
              <a:gd name="connsiteY3" fmla="*/ 381911 h 382016"/>
              <a:gd name="connsiteX4" fmla="*/ 0 w 394489"/>
              <a:gd name="connsiteY4" fmla="*/ 0 h 382016"/>
              <a:gd name="connsiteX0" fmla="*/ 0 w 394489"/>
              <a:gd name="connsiteY0" fmla="*/ 0 h 382016"/>
              <a:gd name="connsiteX1" fmla="*/ 194001 w 394489"/>
              <a:gd name="connsiteY1" fmla="*/ 680 h 382016"/>
              <a:gd name="connsiteX2" fmla="*/ 394489 w 394489"/>
              <a:gd name="connsiteY2" fmla="*/ 382016 h 382016"/>
              <a:gd name="connsiteX3" fmla="*/ 152533 w 394489"/>
              <a:gd name="connsiteY3" fmla="*/ 381911 h 382016"/>
              <a:gd name="connsiteX4" fmla="*/ 0 w 394489"/>
              <a:gd name="connsiteY4" fmla="*/ 0 h 382016"/>
              <a:gd name="connsiteX0" fmla="*/ 0 w 394489"/>
              <a:gd name="connsiteY0" fmla="*/ 0 h 383732"/>
              <a:gd name="connsiteX1" fmla="*/ 194001 w 394489"/>
              <a:gd name="connsiteY1" fmla="*/ 680 h 383732"/>
              <a:gd name="connsiteX2" fmla="*/ 394489 w 394489"/>
              <a:gd name="connsiteY2" fmla="*/ 382016 h 383732"/>
              <a:gd name="connsiteX3" fmla="*/ 3187 w 394489"/>
              <a:gd name="connsiteY3" fmla="*/ 383732 h 383732"/>
              <a:gd name="connsiteX4" fmla="*/ 0 w 394489"/>
              <a:gd name="connsiteY4" fmla="*/ 0 h 383732"/>
              <a:gd name="connsiteX0" fmla="*/ 0 w 394489"/>
              <a:gd name="connsiteY0" fmla="*/ 0 h 383732"/>
              <a:gd name="connsiteX1" fmla="*/ 194001 w 394489"/>
              <a:gd name="connsiteY1" fmla="*/ 680 h 383732"/>
              <a:gd name="connsiteX2" fmla="*/ 394489 w 394489"/>
              <a:gd name="connsiteY2" fmla="*/ 382016 h 383732"/>
              <a:gd name="connsiteX3" fmla="*/ 3187 w 394489"/>
              <a:gd name="connsiteY3" fmla="*/ 383732 h 383732"/>
              <a:gd name="connsiteX4" fmla="*/ 0 w 394489"/>
              <a:gd name="connsiteY4" fmla="*/ 0 h 383732"/>
              <a:gd name="connsiteX0" fmla="*/ 0 w 394489"/>
              <a:gd name="connsiteY0" fmla="*/ 0 h 384187"/>
              <a:gd name="connsiteX1" fmla="*/ 194001 w 394489"/>
              <a:gd name="connsiteY1" fmla="*/ 680 h 384187"/>
              <a:gd name="connsiteX2" fmla="*/ 394489 w 394489"/>
              <a:gd name="connsiteY2" fmla="*/ 382016 h 384187"/>
              <a:gd name="connsiteX3" fmla="*/ 910 w 394489"/>
              <a:gd name="connsiteY3" fmla="*/ 384187 h 384187"/>
              <a:gd name="connsiteX4" fmla="*/ 0 w 394489"/>
              <a:gd name="connsiteY4" fmla="*/ 0 h 384187"/>
              <a:gd name="connsiteX0" fmla="*/ 920 w 394043"/>
              <a:gd name="connsiteY0" fmla="*/ 0 h 384642"/>
              <a:gd name="connsiteX1" fmla="*/ 193555 w 394043"/>
              <a:gd name="connsiteY1" fmla="*/ 1135 h 384642"/>
              <a:gd name="connsiteX2" fmla="*/ 394043 w 394043"/>
              <a:gd name="connsiteY2" fmla="*/ 382471 h 384642"/>
              <a:gd name="connsiteX3" fmla="*/ 464 w 394043"/>
              <a:gd name="connsiteY3" fmla="*/ 384642 h 384642"/>
              <a:gd name="connsiteX4" fmla="*/ 920 w 394043"/>
              <a:gd name="connsiteY4" fmla="*/ 0 h 384642"/>
              <a:gd name="connsiteX0" fmla="*/ 920 w 394043"/>
              <a:gd name="connsiteY0" fmla="*/ 0 h 382471"/>
              <a:gd name="connsiteX1" fmla="*/ 193555 w 394043"/>
              <a:gd name="connsiteY1" fmla="*/ 1135 h 382471"/>
              <a:gd name="connsiteX2" fmla="*/ 394043 w 394043"/>
              <a:gd name="connsiteY2" fmla="*/ 382471 h 382471"/>
              <a:gd name="connsiteX3" fmla="*/ 464 w 394043"/>
              <a:gd name="connsiteY3" fmla="*/ 380999 h 382471"/>
              <a:gd name="connsiteX4" fmla="*/ 920 w 394043"/>
              <a:gd name="connsiteY4" fmla="*/ 0 h 382471"/>
              <a:gd name="connsiteX0" fmla="*/ 0 w 393123"/>
              <a:gd name="connsiteY0" fmla="*/ 0 h 382820"/>
              <a:gd name="connsiteX1" fmla="*/ 192635 w 393123"/>
              <a:gd name="connsiteY1" fmla="*/ 1135 h 382820"/>
              <a:gd name="connsiteX2" fmla="*/ 393123 w 393123"/>
              <a:gd name="connsiteY2" fmla="*/ 382471 h 382820"/>
              <a:gd name="connsiteX3" fmla="*/ 1365 w 393123"/>
              <a:gd name="connsiteY3" fmla="*/ 382820 h 382820"/>
              <a:gd name="connsiteX4" fmla="*/ 0 w 393123"/>
              <a:gd name="connsiteY4" fmla="*/ 0 h 382820"/>
              <a:gd name="connsiteX0" fmla="*/ 5761 w 391965"/>
              <a:gd name="connsiteY0" fmla="*/ 9589 h 381685"/>
              <a:gd name="connsiteX1" fmla="*/ 191477 w 391965"/>
              <a:gd name="connsiteY1" fmla="*/ 0 h 381685"/>
              <a:gd name="connsiteX2" fmla="*/ 391965 w 391965"/>
              <a:gd name="connsiteY2" fmla="*/ 381336 h 381685"/>
              <a:gd name="connsiteX3" fmla="*/ 207 w 391965"/>
              <a:gd name="connsiteY3" fmla="*/ 381685 h 381685"/>
              <a:gd name="connsiteX4" fmla="*/ 5761 w 391965"/>
              <a:gd name="connsiteY4" fmla="*/ 9589 h 381685"/>
              <a:gd name="connsiteX0" fmla="*/ 2099 w 392109"/>
              <a:gd name="connsiteY0" fmla="*/ 248 h 381685"/>
              <a:gd name="connsiteX1" fmla="*/ 191621 w 392109"/>
              <a:gd name="connsiteY1" fmla="*/ 0 h 381685"/>
              <a:gd name="connsiteX2" fmla="*/ 392109 w 392109"/>
              <a:gd name="connsiteY2" fmla="*/ 381336 h 381685"/>
              <a:gd name="connsiteX3" fmla="*/ 351 w 392109"/>
              <a:gd name="connsiteY3" fmla="*/ 381685 h 381685"/>
              <a:gd name="connsiteX4" fmla="*/ 2099 w 392109"/>
              <a:gd name="connsiteY4" fmla="*/ 248 h 381685"/>
              <a:gd name="connsiteX0" fmla="*/ 0 w 390010"/>
              <a:gd name="connsiteY0" fmla="*/ 248 h 381336"/>
              <a:gd name="connsiteX1" fmla="*/ 189522 w 390010"/>
              <a:gd name="connsiteY1" fmla="*/ 0 h 381336"/>
              <a:gd name="connsiteX2" fmla="*/ 390010 w 390010"/>
              <a:gd name="connsiteY2" fmla="*/ 381336 h 381336"/>
              <a:gd name="connsiteX3" fmla="*/ 26967 w 390010"/>
              <a:gd name="connsiteY3" fmla="*/ 356777 h 381336"/>
              <a:gd name="connsiteX4" fmla="*/ 0 w 390010"/>
              <a:gd name="connsiteY4" fmla="*/ 248 h 381336"/>
              <a:gd name="connsiteX0" fmla="*/ 250 w 390260"/>
              <a:gd name="connsiteY0" fmla="*/ 248 h 382031"/>
              <a:gd name="connsiteX1" fmla="*/ 189772 w 390260"/>
              <a:gd name="connsiteY1" fmla="*/ 0 h 382031"/>
              <a:gd name="connsiteX2" fmla="*/ 390260 w 390260"/>
              <a:gd name="connsiteY2" fmla="*/ 381336 h 382031"/>
              <a:gd name="connsiteX3" fmla="*/ 577 w 390260"/>
              <a:gd name="connsiteY3" fmla="*/ 382031 h 382031"/>
              <a:gd name="connsiteX4" fmla="*/ 250 w 390260"/>
              <a:gd name="connsiteY4" fmla="*/ 248 h 382031"/>
              <a:gd name="connsiteX0" fmla="*/ 839 w 390849"/>
              <a:gd name="connsiteY0" fmla="*/ 248 h 382031"/>
              <a:gd name="connsiteX1" fmla="*/ 190361 w 390849"/>
              <a:gd name="connsiteY1" fmla="*/ 0 h 382031"/>
              <a:gd name="connsiteX2" fmla="*/ 390849 w 390849"/>
              <a:gd name="connsiteY2" fmla="*/ 381336 h 382031"/>
              <a:gd name="connsiteX3" fmla="*/ 474 w 390849"/>
              <a:gd name="connsiteY3" fmla="*/ 382031 h 382031"/>
              <a:gd name="connsiteX4" fmla="*/ 839 w 390849"/>
              <a:gd name="connsiteY4" fmla="*/ 248 h 382031"/>
              <a:gd name="connsiteX0" fmla="*/ 839 w 390503"/>
              <a:gd name="connsiteY0" fmla="*/ 248 h 382374"/>
              <a:gd name="connsiteX1" fmla="*/ 190361 w 390503"/>
              <a:gd name="connsiteY1" fmla="*/ 0 h 382374"/>
              <a:gd name="connsiteX2" fmla="*/ 390503 w 390503"/>
              <a:gd name="connsiteY2" fmla="*/ 382374 h 382374"/>
              <a:gd name="connsiteX3" fmla="*/ 474 w 390503"/>
              <a:gd name="connsiteY3" fmla="*/ 382031 h 382374"/>
              <a:gd name="connsiteX4" fmla="*/ 839 w 390503"/>
              <a:gd name="connsiteY4" fmla="*/ 248 h 382374"/>
              <a:gd name="connsiteX0" fmla="*/ 0 w 390702"/>
              <a:gd name="connsiteY0" fmla="*/ 0 h 382472"/>
              <a:gd name="connsiteX1" fmla="*/ 190560 w 390702"/>
              <a:gd name="connsiteY1" fmla="*/ 98 h 382472"/>
              <a:gd name="connsiteX2" fmla="*/ 390702 w 390702"/>
              <a:gd name="connsiteY2" fmla="*/ 382472 h 382472"/>
              <a:gd name="connsiteX3" fmla="*/ 673 w 390702"/>
              <a:gd name="connsiteY3" fmla="*/ 382129 h 382472"/>
              <a:gd name="connsiteX4" fmla="*/ 0 w 390702"/>
              <a:gd name="connsiteY4" fmla="*/ 0 h 38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702" h="382472">
                <a:moveTo>
                  <a:pt x="0" y="0"/>
                </a:moveTo>
                <a:lnTo>
                  <a:pt x="190560" y="98"/>
                </a:lnTo>
                <a:lnTo>
                  <a:pt x="390702" y="382472"/>
                </a:lnTo>
                <a:lnTo>
                  <a:pt x="673" y="382129"/>
                </a:lnTo>
                <a:cubicBezTo>
                  <a:pt x="-921" y="190263"/>
                  <a:pt x="1062" y="127911"/>
                  <a:pt x="0" y="0"/>
                </a:cubicBezTo>
                <a:close/>
              </a:path>
            </a:pathLst>
          </a:custGeom>
          <a:solidFill>
            <a:srgbClr val="514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1468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404256" y="2936911"/>
            <a:ext cx="3886200" cy="1143000"/>
          </a:xfrm>
          <a:prstGeom prst="rect">
            <a:avLst/>
          </a:prstGeom>
        </p:spPr>
        <p:txBody>
          <a:bodyPr rIns="0" bIns="0" anchor="b" anchorCtr="0"/>
          <a:lstStyle>
            <a:lvl1pPr>
              <a:lnSpc>
                <a:spcPct val="90000"/>
              </a:lnSpc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404256" y="4134995"/>
            <a:ext cx="4386944" cy="9355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Secondary Text Goes here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633" y="911860"/>
            <a:ext cx="2488753" cy="46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186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19E3F-723A-48F5-86C3-1FB2ADC6C9E9}" type="datetime1">
              <a:rPr lang="en-US" altLang="ja-JP"/>
              <a:pPr>
                <a:defRPr/>
              </a:pPr>
              <a:t>5/20/2020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2229A-B942-495A-807D-33D3531045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79149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Your Photo">
    <p:bg bwMode="gray">
      <p:bgPr>
        <a:gradFill flip="none" rotWithShape="1">
          <a:gsLst>
            <a:gs pos="0">
              <a:srgbClr val="514689"/>
            </a:gs>
            <a:gs pos="100000">
              <a:schemeClr val="accent1"/>
            </a:gs>
          </a:gsLst>
          <a:lin ang="14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9220200" y="877304"/>
            <a:ext cx="1642462" cy="3237496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How to put in your own Photo: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 to ‘View-Slide Master’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 to ‘Insert-Picture’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Browse to the image you would like to place. Image should be 1024x768, 1200x900, or other 4:3 aspect ratio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Select image and click OK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Scale to full screen size if necessary.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image, go to ‘Format-Send to Back’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 to ‘View-Normal’ to return to slides</a:t>
            </a:r>
          </a:p>
        </p:txBody>
      </p:sp>
      <p:sp>
        <p:nvSpPr>
          <p:cNvPr id="18" name="Rectangle 6"/>
          <p:cNvSpPr/>
          <p:nvPr userDrawn="1"/>
        </p:nvSpPr>
        <p:spPr>
          <a:xfrm>
            <a:off x="-15915" y="-7892"/>
            <a:ext cx="7030689" cy="6882601"/>
          </a:xfrm>
          <a:custGeom>
            <a:avLst/>
            <a:gdLst>
              <a:gd name="connsiteX0" fmla="*/ 0 w 990600"/>
              <a:gd name="connsiteY0" fmla="*/ 0 h 381000"/>
              <a:gd name="connsiteX1" fmla="*/ 990600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31308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800099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94257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8946"/>
              <a:gd name="connsiteY0" fmla="*/ 0 h 381000"/>
              <a:gd name="connsiteX1" fmla="*/ 794257 w 998946"/>
              <a:gd name="connsiteY1" fmla="*/ 0 h 381000"/>
              <a:gd name="connsiteX2" fmla="*/ 998946 w 998946"/>
              <a:gd name="connsiteY2" fmla="*/ 381000 h 381000"/>
              <a:gd name="connsiteX3" fmla="*/ 0 w 998946"/>
              <a:gd name="connsiteY3" fmla="*/ 381000 h 381000"/>
              <a:gd name="connsiteX4" fmla="*/ 0 w 998946"/>
              <a:gd name="connsiteY4" fmla="*/ 0 h 381000"/>
              <a:gd name="connsiteX0" fmla="*/ 0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0 w 1001466"/>
              <a:gd name="connsiteY4" fmla="*/ 0 h 381000"/>
              <a:gd name="connsiteX0" fmla="*/ 411575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411575 w 1001466"/>
              <a:gd name="connsiteY4" fmla="*/ 0 h 381000"/>
              <a:gd name="connsiteX0" fmla="*/ 0 w 589891"/>
              <a:gd name="connsiteY0" fmla="*/ 0 h 381000"/>
              <a:gd name="connsiteX1" fmla="*/ 382682 w 589891"/>
              <a:gd name="connsiteY1" fmla="*/ 0 h 381000"/>
              <a:gd name="connsiteX2" fmla="*/ 589891 w 589891"/>
              <a:gd name="connsiteY2" fmla="*/ 381000 h 381000"/>
              <a:gd name="connsiteX3" fmla="*/ 980 w 589891"/>
              <a:gd name="connsiteY3" fmla="*/ 379040 h 381000"/>
              <a:gd name="connsiteX4" fmla="*/ 0 w 589891"/>
              <a:gd name="connsiteY4" fmla="*/ 0 h 381000"/>
              <a:gd name="connsiteX0" fmla="*/ 1023 w 590914"/>
              <a:gd name="connsiteY0" fmla="*/ 0 h 381000"/>
              <a:gd name="connsiteX1" fmla="*/ 383705 w 590914"/>
              <a:gd name="connsiteY1" fmla="*/ 0 h 381000"/>
              <a:gd name="connsiteX2" fmla="*/ 590914 w 590914"/>
              <a:gd name="connsiteY2" fmla="*/ 381000 h 381000"/>
              <a:gd name="connsiteX3" fmla="*/ 43 w 590914"/>
              <a:gd name="connsiteY3" fmla="*/ 380020 h 381000"/>
              <a:gd name="connsiteX4" fmla="*/ 1023 w 590914"/>
              <a:gd name="connsiteY4" fmla="*/ 0 h 381000"/>
              <a:gd name="connsiteX0" fmla="*/ 294963 w 590872"/>
              <a:gd name="connsiteY0" fmla="*/ 980 h 381000"/>
              <a:gd name="connsiteX1" fmla="*/ 383663 w 590872"/>
              <a:gd name="connsiteY1" fmla="*/ 0 h 381000"/>
              <a:gd name="connsiteX2" fmla="*/ 590872 w 590872"/>
              <a:gd name="connsiteY2" fmla="*/ 381000 h 381000"/>
              <a:gd name="connsiteX3" fmla="*/ 1 w 590872"/>
              <a:gd name="connsiteY3" fmla="*/ 380020 h 381000"/>
              <a:gd name="connsiteX4" fmla="*/ 294963 w 590872"/>
              <a:gd name="connsiteY4" fmla="*/ 980 h 381000"/>
              <a:gd name="connsiteX0" fmla="*/ 0 w 295909"/>
              <a:gd name="connsiteY0" fmla="*/ 980 h 381000"/>
              <a:gd name="connsiteX1" fmla="*/ 88700 w 295909"/>
              <a:gd name="connsiteY1" fmla="*/ 0 h 381000"/>
              <a:gd name="connsiteX2" fmla="*/ 295909 w 295909"/>
              <a:gd name="connsiteY2" fmla="*/ 381000 h 381000"/>
              <a:gd name="connsiteX3" fmla="*/ 980 w 295909"/>
              <a:gd name="connsiteY3" fmla="*/ 380020 h 381000"/>
              <a:gd name="connsiteX4" fmla="*/ 0 w 295909"/>
              <a:gd name="connsiteY4" fmla="*/ 980 h 381000"/>
              <a:gd name="connsiteX0" fmla="*/ 51939 w 294931"/>
              <a:gd name="connsiteY0" fmla="*/ 0 h 381000"/>
              <a:gd name="connsiteX1" fmla="*/ 87722 w 294931"/>
              <a:gd name="connsiteY1" fmla="*/ 0 h 381000"/>
              <a:gd name="connsiteX2" fmla="*/ 294931 w 294931"/>
              <a:gd name="connsiteY2" fmla="*/ 381000 h 381000"/>
              <a:gd name="connsiteX3" fmla="*/ 2 w 294931"/>
              <a:gd name="connsiteY3" fmla="*/ 380020 h 381000"/>
              <a:gd name="connsiteX4" fmla="*/ 51939 w 294931"/>
              <a:gd name="connsiteY4" fmla="*/ 0 h 381000"/>
              <a:gd name="connsiteX0" fmla="*/ 1024 w 244016"/>
              <a:gd name="connsiteY0" fmla="*/ 0 h 381980"/>
              <a:gd name="connsiteX1" fmla="*/ 36807 w 244016"/>
              <a:gd name="connsiteY1" fmla="*/ 0 h 381980"/>
              <a:gd name="connsiteX2" fmla="*/ 244016 w 244016"/>
              <a:gd name="connsiteY2" fmla="*/ 381000 h 381980"/>
              <a:gd name="connsiteX3" fmla="*/ 44 w 244016"/>
              <a:gd name="connsiteY3" fmla="*/ 381980 h 381980"/>
              <a:gd name="connsiteX4" fmla="*/ 1024 w 244016"/>
              <a:gd name="connsiteY4" fmla="*/ 0 h 381980"/>
              <a:gd name="connsiteX0" fmla="*/ 94 w 244066"/>
              <a:gd name="connsiteY0" fmla="*/ 980 h 381980"/>
              <a:gd name="connsiteX1" fmla="*/ 36857 w 244066"/>
              <a:gd name="connsiteY1" fmla="*/ 0 h 381980"/>
              <a:gd name="connsiteX2" fmla="*/ 244066 w 244066"/>
              <a:gd name="connsiteY2" fmla="*/ 381000 h 381980"/>
              <a:gd name="connsiteX3" fmla="*/ 94 w 244066"/>
              <a:gd name="connsiteY3" fmla="*/ 381980 h 381980"/>
              <a:gd name="connsiteX4" fmla="*/ 94 w 244066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3276"/>
              <a:gd name="connsiteX1" fmla="*/ 36763 w 243972"/>
              <a:gd name="connsiteY1" fmla="*/ 105 h 383276"/>
              <a:gd name="connsiteX2" fmla="*/ 243972 w 243972"/>
              <a:gd name="connsiteY2" fmla="*/ 383276 h 383276"/>
              <a:gd name="connsiteX3" fmla="*/ 0 w 243972"/>
              <a:gd name="connsiteY3" fmla="*/ 382085 h 383276"/>
              <a:gd name="connsiteX4" fmla="*/ 0 w 243972"/>
              <a:gd name="connsiteY4" fmla="*/ 0 h 383276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1105"/>
              <a:gd name="connsiteX1" fmla="*/ 36763 w 243972"/>
              <a:gd name="connsiteY1" fmla="*/ 105 h 381105"/>
              <a:gd name="connsiteX2" fmla="*/ 243972 w 243972"/>
              <a:gd name="connsiteY2" fmla="*/ 381105 h 381105"/>
              <a:gd name="connsiteX3" fmla="*/ 0 w 243972"/>
              <a:gd name="connsiteY3" fmla="*/ 381000 h 381105"/>
              <a:gd name="connsiteX4" fmla="*/ 0 w 243972"/>
              <a:gd name="connsiteY4" fmla="*/ 0 h 381105"/>
              <a:gd name="connsiteX0" fmla="*/ 0 w 241956"/>
              <a:gd name="connsiteY0" fmla="*/ 0 h 381105"/>
              <a:gd name="connsiteX1" fmla="*/ 36763 w 241956"/>
              <a:gd name="connsiteY1" fmla="*/ 105 h 381105"/>
              <a:gd name="connsiteX2" fmla="*/ 241956 w 241956"/>
              <a:gd name="connsiteY2" fmla="*/ 381105 h 381105"/>
              <a:gd name="connsiteX3" fmla="*/ 0 w 241956"/>
              <a:gd name="connsiteY3" fmla="*/ 381000 h 381105"/>
              <a:gd name="connsiteX4" fmla="*/ 0 w 241956"/>
              <a:gd name="connsiteY4" fmla="*/ 0 h 381105"/>
              <a:gd name="connsiteX0" fmla="*/ 0 w 241956"/>
              <a:gd name="connsiteY0" fmla="*/ 231 h 381336"/>
              <a:gd name="connsiteX1" fmla="*/ 37099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241956"/>
              <a:gd name="connsiteY0" fmla="*/ 231 h 381336"/>
              <a:gd name="connsiteX1" fmla="*/ 41468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394489"/>
              <a:gd name="connsiteY0" fmla="*/ 0 h 382016"/>
              <a:gd name="connsiteX1" fmla="*/ 194001 w 394489"/>
              <a:gd name="connsiteY1" fmla="*/ 680 h 382016"/>
              <a:gd name="connsiteX2" fmla="*/ 394489 w 394489"/>
              <a:gd name="connsiteY2" fmla="*/ 382016 h 382016"/>
              <a:gd name="connsiteX3" fmla="*/ 152533 w 394489"/>
              <a:gd name="connsiteY3" fmla="*/ 381911 h 382016"/>
              <a:gd name="connsiteX4" fmla="*/ 0 w 394489"/>
              <a:gd name="connsiteY4" fmla="*/ 0 h 382016"/>
              <a:gd name="connsiteX0" fmla="*/ 0 w 394489"/>
              <a:gd name="connsiteY0" fmla="*/ 0 h 382016"/>
              <a:gd name="connsiteX1" fmla="*/ 194001 w 394489"/>
              <a:gd name="connsiteY1" fmla="*/ 680 h 382016"/>
              <a:gd name="connsiteX2" fmla="*/ 394489 w 394489"/>
              <a:gd name="connsiteY2" fmla="*/ 382016 h 382016"/>
              <a:gd name="connsiteX3" fmla="*/ 152533 w 394489"/>
              <a:gd name="connsiteY3" fmla="*/ 381911 h 382016"/>
              <a:gd name="connsiteX4" fmla="*/ 0 w 394489"/>
              <a:gd name="connsiteY4" fmla="*/ 0 h 382016"/>
              <a:gd name="connsiteX0" fmla="*/ 0 w 394489"/>
              <a:gd name="connsiteY0" fmla="*/ 0 h 383732"/>
              <a:gd name="connsiteX1" fmla="*/ 194001 w 394489"/>
              <a:gd name="connsiteY1" fmla="*/ 680 h 383732"/>
              <a:gd name="connsiteX2" fmla="*/ 394489 w 394489"/>
              <a:gd name="connsiteY2" fmla="*/ 382016 h 383732"/>
              <a:gd name="connsiteX3" fmla="*/ 3187 w 394489"/>
              <a:gd name="connsiteY3" fmla="*/ 383732 h 383732"/>
              <a:gd name="connsiteX4" fmla="*/ 0 w 394489"/>
              <a:gd name="connsiteY4" fmla="*/ 0 h 383732"/>
              <a:gd name="connsiteX0" fmla="*/ 0 w 394489"/>
              <a:gd name="connsiteY0" fmla="*/ 0 h 383732"/>
              <a:gd name="connsiteX1" fmla="*/ 194001 w 394489"/>
              <a:gd name="connsiteY1" fmla="*/ 680 h 383732"/>
              <a:gd name="connsiteX2" fmla="*/ 394489 w 394489"/>
              <a:gd name="connsiteY2" fmla="*/ 382016 h 383732"/>
              <a:gd name="connsiteX3" fmla="*/ 3187 w 394489"/>
              <a:gd name="connsiteY3" fmla="*/ 383732 h 383732"/>
              <a:gd name="connsiteX4" fmla="*/ 0 w 394489"/>
              <a:gd name="connsiteY4" fmla="*/ 0 h 383732"/>
              <a:gd name="connsiteX0" fmla="*/ 0 w 394489"/>
              <a:gd name="connsiteY0" fmla="*/ 0 h 384187"/>
              <a:gd name="connsiteX1" fmla="*/ 194001 w 394489"/>
              <a:gd name="connsiteY1" fmla="*/ 680 h 384187"/>
              <a:gd name="connsiteX2" fmla="*/ 394489 w 394489"/>
              <a:gd name="connsiteY2" fmla="*/ 382016 h 384187"/>
              <a:gd name="connsiteX3" fmla="*/ 910 w 394489"/>
              <a:gd name="connsiteY3" fmla="*/ 384187 h 384187"/>
              <a:gd name="connsiteX4" fmla="*/ 0 w 394489"/>
              <a:gd name="connsiteY4" fmla="*/ 0 h 384187"/>
              <a:gd name="connsiteX0" fmla="*/ 920 w 394043"/>
              <a:gd name="connsiteY0" fmla="*/ 0 h 384642"/>
              <a:gd name="connsiteX1" fmla="*/ 193555 w 394043"/>
              <a:gd name="connsiteY1" fmla="*/ 1135 h 384642"/>
              <a:gd name="connsiteX2" fmla="*/ 394043 w 394043"/>
              <a:gd name="connsiteY2" fmla="*/ 382471 h 384642"/>
              <a:gd name="connsiteX3" fmla="*/ 464 w 394043"/>
              <a:gd name="connsiteY3" fmla="*/ 384642 h 384642"/>
              <a:gd name="connsiteX4" fmla="*/ 920 w 394043"/>
              <a:gd name="connsiteY4" fmla="*/ 0 h 384642"/>
              <a:gd name="connsiteX0" fmla="*/ 920 w 394043"/>
              <a:gd name="connsiteY0" fmla="*/ 0 h 382471"/>
              <a:gd name="connsiteX1" fmla="*/ 193555 w 394043"/>
              <a:gd name="connsiteY1" fmla="*/ 1135 h 382471"/>
              <a:gd name="connsiteX2" fmla="*/ 394043 w 394043"/>
              <a:gd name="connsiteY2" fmla="*/ 382471 h 382471"/>
              <a:gd name="connsiteX3" fmla="*/ 464 w 394043"/>
              <a:gd name="connsiteY3" fmla="*/ 380999 h 382471"/>
              <a:gd name="connsiteX4" fmla="*/ 920 w 394043"/>
              <a:gd name="connsiteY4" fmla="*/ 0 h 382471"/>
              <a:gd name="connsiteX0" fmla="*/ 0 w 393123"/>
              <a:gd name="connsiteY0" fmla="*/ 0 h 382820"/>
              <a:gd name="connsiteX1" fmla="*/ 192635 w 393123"/>
              <a:gd name="connsiteY1" fmla="*/ 1135 h 382820"/>
              <a:gd name="connsiteX2" fmla="*/ 393123 w 393123"/>
              <a:gd name="connsiteY2" fmla="*/ 382471 h 382820"/>
              <a:gd name="connsiteX3" fmla="*/ 1365 w 393123"/>
              <a:gd name="connsiteY3" fmla="*/ 382820 h 382820"/>
              <a:gd name="connsiteX4" fmla="*/ 0 w 393123"/>
              <a:gd name="connsiteY4" fmla="*/ 0 h 382820"/>
              <a:gd name="connsiteX0" fmla="*/ 5761 w 391965"/>
              <a:gd name="connsiteY0" fmla="*/ 9589 h 381685"/>
              <a:gd name="connsiteX1" fmla="*/ 191477 w 391965"/>
              <a:gd name="connsiteY1" fmla="*/ 0 h 381685"/>
              <a:gd name="connsiteX2" fmla="*/ 391965 w 391965"/>
              <a:gd name="connsiteY2" fmla="*/ 381336 h 381685"/>
              <a:gd name="connsiteX3" fmla="*/ 207 w 391965"/>
              <a:gd name="connsiteY3" fmla="*/ 381685 h 381685"/>
              <a:gd name="connsiteX4" fmla="*/ 5761 w 391965"/>
              <a:gd name="connsiteY4" fmla="*/ 9589 h 381685"/>
              <a:gd name="connsiteX0" fmla="*/ 2099 w 392109"/>
              <a:gd name="connsiteY0" fmla="*/ 248 h 381685"/>
              <a:gd name="connsiteX1" fmla="*/ 191621 w 392109"/>
              <a:gd name="connsiteY1" fmla="*/ 0 h 381685"/>
              <a:gd name="connsiteX2" fmla="*/ 392109 w 392109"/>
              <a:gd name="connsiteY2" fmla="*/ 381336 h 381685"/>
              <a:gd name="connsiteX3" fmla="*/ 351 w 392109"/>
              <a:gd name="connsiteY3" fmla="*/ 381685 h 381685"/>
              <a:gd name="connsiteX4" fmla="*/ 2099 w 392109"/>
              <a:gd name="connsiteY4" fmla="*/ 248 h 381685"/>
              <a:gd name="connsiteX0" fmla="*/ 0 w 390010"/>
              <a:gd name="connsiteY0" fmla="*/ 248 h 381336"/>
              <a:gd name="connsiteX1" fmla="*/ 189522 w 390010"/>
              <a:gd name="connsiteY1" fmla="*/ 0 h 381336"/>
              <a:gd name="connsiteX2" fmla="*/ 390010 w 390010"/>
              <a:gd name="connsiteY2" fmla="*/ 381336 h 381336"/>
              <a:gd name="connsiteX3" fmla="*/ 26967 w 390010"/>
              <a:gd name="connsiteY3" fmla="*/ 356777 h 381336"/>
              <a:gd name="connsiteX4" fmla="*/ 0 w 390010"/>
              <a:gd name="connsiteY4" fmla="*/ 248 h 381336"/>
              <a:gd name="connsiteX0" fmla="*/ 250 w 390260"/>
              <a:gd name="connsiteY0" fmla="*/ 248 h 382031"/>
              <a:gd name="connsiteX1" fmla="*/ 189772 w 390260"/>
              <a:gd name="connsiteY1" fmla="*/ 0 h 382031"/>
              <a:gd name="connsiteX2" fmla="*/ 390260 w 390260"/>
              <a:gd name="connsiteY2" fmla="*/ 381336 h 382031"/>
              <a:gd name="connsiteX3" fmla="*/ 577 w 390260"/>
              <a:gd name="connsiteY3" fmla="*/ 382031 h 382031"/>
              <a:gd name="connsiteX4" fmla="*/ 250 w 390260"/>
              <a:gd name="connsiteY4" fmla="*/ 248 h 382031"/>
              <a:gd name="connsiteX0" fmla="*/ 839 w 390849"/>
              <a:gd name="connsiteY0" fmla="*/ 248 h 382031"/>
              <a:gd name="connsiteX1" fmla="*/ 190361 w 390849"/>
              <a:gd name="connsiteY1" fmla="*/ 0 h 382031"/>
              <a:gd name="connsiteX2" fmla="*/ 390849 w 390849"/>
              <a:gd name="connsiteY2" fmla="*/ 381336 h 382031"/>
              <a:gd name="connsiteX3" fmla="*/ 474 w 390849"/>
              <a:gd name="connsiteY3" fmla="*/ 382031 h 382031"/>
              <a:gd name="connsiteX4" fmla="*/ 839 w 390849"/>
              <a:gd name="connsiteY4" fmla="*/ 248 h 382031"/>
              <a:gd name="connsiteX0" fmla="*/ 839 w 390503"/>
              <a:gd name="connsiteY0" fmla="*/ 248 h 382374"/>
              <a:gd name="connsiteX1" fmla="*/ 190361 w 390503"/>
              <a:gd name="connsiteY1" fmla="*/ 0 h 382374"/>
              <a:gd name="connsiteX2" fmla="*/ 390503 w 390503"/>
              <a:gd name="connsiteY2" fmla="*/ 382374 h 382374"/>
              <a:gd name="connsiteX3" fmla="*/ 474 w 390503"/>
              <a:gd name="connsiteY3" fmla="*/ 382031 h 382374"/>
              <a:gd name="connsiteX4" fmla="*/ 839 w 390503"/>
              <a:gd name="connsiteY4" fmla="*/ 248 h 382374"/>
              <a:gd name="connsiteX0" fmla="*/ 0 w 390702"/>
              <a:gd name="connsiteY0" fmla="*/ 0 h 382472"/>
              <a:gd name="connsiteX1" fmla="*/ 190560 w 390702"/>
              <a:gd name="connsiteY1" fmla="*/ 98 h 382472"/>
              <a:gd name="connsiteX2" fmla="*/ 390702 w 390702"/>
              <a:gd name="connsiteY2" fmla="*/ 382472 h 382472"/>
              <a:gd name="connsiteX3" fmla="*/ 673 w 390702"/>
              <a:gd name="connsiteY3" fmla="*/ 382129 h 382472"/>
              <a:gd name="connsiteX4" fmla="*/ 0 w 390702"/>
              <a:gd name="connsiteY4" fmla="*/ 0 h 38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702" h="382472">
                <a:moveTo>
                  <a:pt x="0" y="0"/>
                </a:moveTo>
                <a:lnTo>
                  <a:pt x="190560" y="98"/>
                </a:lnTo>
                <a:lnTo>
                  <a:pt x="390702" y="382472"/>
                </a:lnTo>
                <a:lnTo>
                  <a:pt x="673" y="382129"/>
                </a:lnTo>
                <a:cubicBezTo>
                  <a:pt x="-921" y="190263"/>
                  <a:pt x="1062" y="127911"/>
                  <a:pt x="0" y="0"/>
                </a:cubicBezTo>
                <a:close/>
              </a:path>
            </a:pathLst>
          </a:custGeom>
          <a:solidFill>
            <a:srgbClr val="514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1468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</a:t>
            </a:r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404256" y="2936911"/>
            <a:ext cx="3886200" cy="1143000"/>
          </a:xfrm>
          <a:prstGeom prst="rect">
            <a:avLst/>
          </a:prstGeom>
        </p:spPr>
        <p:txBody>
          <a:bodyPr rIns="0" bIns="0" anchor="b" anchorCtr="0"/>
          <a:lstStyle>
            <a:lvl1pPr>
              <a:lnSpc>
                <a:spcPct val="90000"/>
              </a:lnSpc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404256" y="4134995"/>
            <a:ext cx="4386944" cy="9355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Secondary Text Goes here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633" y="911860"/>
            <a:ext cx="2488753" cy="46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089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599" y="152400"/>
            <a:ext cx="7713969" cy="762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197" y="1621971"/>
            <a:ext cx="7049689" cy="409302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350008" y="6528816"/>
            <a:ext cx="850392" cy="1682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23C80F-5998-4C5A-8426-1B9517C724DD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605F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5/20/2020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605F6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1994" y="6485609"/>
            <a:ext cx="5181600" cy="23126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05F6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799" y="6485609"/>
            <a:ext cx="346745" cy="23126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1ACCE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558541-60C9-42A2-8392-FF12533A6B7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B1ACC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B1ACC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990600" y="914400"/>
            <a:ext cx="6854952" cy="457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spc="-80" baseline="0">
                <a:solidFill>
                  <a:schemeClr val="accent2"/>
                </a:solidFill>
              </a:defRPr>
            </a:lvl1pPr>
            <a:lvl2pPr marL="206375" indent="0">
              <a:buNone/>
              <a:defRPr/>
            </a:lvl2pPr>
            <a:lvl3pPr marL="457200" indent="0">
              <a:buNone/>
              <a:defRPr/>
            </a:lvl3pPr>
            <a:lvl4pPr marL="631825" indent="0">
              <a:buNone/>
              <a:defRPr/>
            </a:lvl4pPr>
            <a:lvl5pPr marL="804862" indent="0">
              <a:buNone/>
              <a:defRPr/>
            </a:lvl5pPr>
          </a:lstStyle>
          <a:p>
            <a:pPr lvl="0"/>
            <a:r>
              <a:rPr lang="en-US" dirty="0"/>
              <a:t>Slide Subtitle</a:t>
            </a:r>
          </a:p>
        </p:txBody>
      </p:sp>
    </p:spTree>
    <p:extLst>
      <p:ext uri="{BB962C8B-B14F-4D97-AF65-F5344CB8AC3E}">
        <p14:creationId xmlns:p14="http://schemas.microsoft.com/office/powerpoint/2010/main" val="7526201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599" y="152400"/>
            <a:ext cx="7713969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1624012"/>
            <a:ext cx="3581400" cy="357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5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1197" y="1981200"/>
            <a:ext cx="3768895" cy="3733800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08036" y="1624012"/>
            <a:ext cx="3770375" cy="3571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5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7124" y="1981200"/>
            <a:ext cx="3770375" cy="3733800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350008" y="6528816"/>
            <a:ext cx="850392" cy="1682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23C80F-5998-4C5A-8426-1B9517C724DD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605F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5/20/2020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605F6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1994" y="6485609"/>
            <a:ext cx="5181600" cy="23126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05F6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05799" y="6485609"/>
            <a:ext cx="346745" cy="23126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1ACCE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558541-60C9-42A2-8392-FF12533A6B7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B1ACC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B1ACC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990599" y="914400"/>
            <a:ext cx="6852557" cy="457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spc="-80" baseline="0">
                <a:solidFill>
                  <a:schemeClr val="accent2"/>
                </a:solidFill>
              </a:defRPr>
            </a:lvl1pPr>
            <a:lvl2pPr marL="206375" indent="0">
              <a:buNone/>
              <a:defRPr/>
            </a:lvl2pPr>
            <a:lvl3pPr marL="457200" indent="0">
              <a:buNone/>
              <a:defRPr/>
            </a:lvl3pPr>
            <a:lvl4pPr marL="631825" indent="0">
              <a:buNone/>
              <a:defRPr/>
            </a:lvl4pPr>
            <a:lvl5pPr marL="804862" indent="0">
              <a:buNone/>
              <a:defRPr/>
            </a:lvl5pPr>
          </a:lstStyle>
          <a:p>
            <a:pPr lvl="0"/>
            <a:r>
              <a:rPr lang="en-US" dirty="0"/>
              <a:t>Slide Subtitle</a:t>
            </a:r>
          </a:p>
        </p:txBody>
      </p:sp>
    </p:spTree>
    <p:extLst>
      <p:ext uri="{BB962C8B-B14F-4D97-AF65-F5344CB8AC3E}">
        <p14:creationId xmlns:p14="http://schemas.microsoft.com/office/powerpoint/2010/main" val="14610141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/imag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599" y="152400"/>
            <a:ext cx="7713969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5157" y="3724712"/>
            <a:ext cx="3586843" cy="34747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5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0600" y="4038600"/>
            <a:ext cx="3579492" cy="1676400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 marL="0" indent="0">
              <a:buNone/>
              <a:defRPr lang="en-US" smtClean="0"/>
            </a:lvl1pPr>
            <a:lvl2pPr marL="206375" indent="0">
              <a:buNone/>
              <a:defRPr lang="en-US" smtClean="0"/>
            </a:lvl2pPr>
            <a:lvl3pPr marL="457200" indent="0">
              <a:buNone/>
              <a:defRPr lang="en-US" smtClean="0"/>
            </a:lvl3pPr>
            <a:lvl4pPr marL="631825" indent="0">
              <a:buNone/>
              <a:defRPr lang="en-US" smtClean="0"/>
            </a:lvl4pPr>
            <a:lvl5pPr marL="804862" indent="0">
              <a:buNone/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08036" y="3724712"/>
            <a:ext cx="3584448" cy="34747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5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08036" y="4038600"/>
            <a:ext cx="3580898" cy="1676400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 marL="0" indent="0">
              <a:buNone/>
              <a:defRPr lang="en-US" dirty="0" smtClean="0"/>
            </a:lvl1pPr>
            <a:lvl2pPr marL="206375" indent="0">
              <a:buNone/>
              <a:defRPr lang="en-US" dirty="0" smtClean="0"/>
            </a:lvl2pPr>
            <a:lvl3pPr marL="457200" indent="0">
              <a:buNone/>
              <a:defRPr lang="en-US" dirty="0" smtClean="0"/>
            </a:lvl3pPr>
            <a:lvl4pPr marL="631825" indent="0">
              <a:buNone/>
              <a:defRPr lang="en-US" dirty="0" smtClean="0"/>
            </a:lvl4pPr>
            <a:lvl5pPr marL="804862" indent="0">
              <a:buNone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350008" y="6528816"/>
            <a:ext cx="850392" cy="1682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23C80F-5998-4C5A-8426-1B9517C724DD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605F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5/20/2020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605F6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1994" y="6485609"/>
            <a:ext cx="5181600" cy="23126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05F6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05799" y="6485609"/>
            <a:ext cx="346745" cy="23126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1ACCE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558541-60C9-42A2-8392-FF12533A6B7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B1ACC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B1ACC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990599" y="914400"/>
            <a:ext cx="6852557" cy="457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spc="-80" baseline="0">
                <a:solidFill>
                  <a:schemeClr val="accent2"/>
                </a:solidFill>
              </a:defRPr>
            </a:lvl1pPr>
            <a:lvl2pPr marL="206375" indent="0">
              <a:buNone/>
              <a:defRPr/>
            </a:lvl2pPr>
            <a:lvl3pPr marL="457200" indent="0">
              <a:buNone/>
              <a:defRPr/>
            </a:lvl3pPr>
            <a:lvl4pPr marL="631825" indent="0">
              <a:buNone/>
              <a:defRPr/>
            </a:lvl4pPr>
            <a:lvl5pPr marL="804862" indent="0">
              <a:buNone/>
              <a:defRPr/>
            </a:lvl5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 hasCustomPrompt="1"/>
          </p:nvPr>
        </p:nvSpPr>
        <p:spPr>
          <a:xfrm>
            <a:off x="990600" y="1622424"/>
            <a:ext cx="3429000" cy="199435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5" hasCustomPrompt="1"/>
          </p:nvPr>
        </p:nvSpPr>
        <p:spPr>
          <a:xfrm>
            <a:off x="4908036" y="1622424"/>
            <a:ext cx="3429000" cy="199435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0916692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cked Two Content + Side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599" y="152400"/>
            <a:ext cx="7713969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1624012"/>
            <a:ext cx="3581400" cy="357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5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1197" y="1981200"/>
            <a:ext cx="3773089" cy="1711325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90599" y="3652124"/>
            <a:ext cx="3581401" cy="34952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5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03911" y="4012035"/>
            <a:ext cx="3770375" cy="1558925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350008" y="6528816"/>
            <a:ext cx="850392" cy="1682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23C80F-5998-4C5A-8426-1B9517C724DD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605F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5/20/2020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605F6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1994" y="6485609"/>
            <a:ext cx="5181600" cy="23126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05F6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05799" y="6485609"/>
            <a:ext cx="346745" cy="23126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1ACCE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558541-60C9-42A2-8392-FF12533A6B7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B1ACC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B1ACC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876800" y="1676400"/>
            <a:ext cx="3934437" cy="381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990600" y="914400"/>
            <a:ext cx="6858000" cy="457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spc="-80" baseline="0">
                <a:solidFill>
                  <a:schemeClr val="accent2"/>
                </a:solidFill>
              </a:defRPr>
            </a:lvl1pPr>
            <a:lvl2pPr marL="206375" indent="0">
              <a:buNone/>
              <a:defRPr/>
            </a:lvl2pPr>
            <a:lvl3pPr marL="457200" indent="0">
              <a:buNone/>
              <a:defRPr/>
            </a:lvl3pPr>
            <a:lvl4pPr marL="631825" indent="0">
              <a:buNone/>
              <a:defRPr/>
            </a:lvl4pPr>
            <a:lvl5pPr marL="804862" indent="0">
              <a:buNone/>
              <a:defRPr/>
            </a:lvl5pPr>
          </a:lstStyle>
          <a:p>
            <a:pPr lvl="0"/>
            <a:r>
              <a:rPr lang="en-US" dirty="0"/>
              <a:t>Slide Subtitle</a:t>
            </a:r>
          </a:p>
        </p:txBody>
      </p:sp>
    </p:spTree>
    <p:extLst>
      <p:ext uri="{BB962C8B-B14F-4D97-AF65-F5344CB8AC3E}">
        <p14:creationId xmlns:p14="http://schemas.microsoft.com/office/powerpoint/2010/main" val="27833541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Facts + Side Images">
    <p:bg>
      <p:bgPr>
        <a:gradFill flip="none" rotWithShape="1">
          <a:gsLst>
            <a:gs pos="0">
              <a:srgbClr val="514689"/>
            </a:gs>
            <a:gs pos="100000">
              <a:schemeClr val="accent1"/>
            </a:gs>
          </a:gsLst>
          <a:lin ang="14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/>
          <p:nvPr userDrawn="1"/>
        </p:nvSpPr>
        <p:spPr>
          <a:xfrm>
            <a:off x="-45715" y="-4158"/>
            <a:ext cx="3968909" cy="6868473"/>
          </a:xfrm>
          <a:custGeom>
            <a:avLst/>
            <a:gdLst>
              <a:gd name="connsiteX0" fmla="*/ 0 w 990600"/>
              <a:gd name="connsiteY0" fmla="*/ 0 h 381000"/>
              <a:gd name="connsiteX1" fmla="*/ 990600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31308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800099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94257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8946"/>
              <a:gd name="connsiteY0" fmla="*/ 0 h 381000"/>
              <a:gd name="connsiteX1" fmla="*/ 794257 w 998946"/>
              <a:gd name="connsiteY1" fmla="*/ 0 h 381000"/>
              <a:gd name="connsiteX2" fmla="*/ 998946 w 998946"/>
              <a:gd name="connsiteY2" fmla="*/ 381000 h 381000"/>
              <a:gd name="connsiteX3" fmla="*/ 0 w 998946"/>
              <a:gd name="connsiteY3" fmla="*/ 381000 h 381000"/>
              <a:gd name="connsiteX4" fmla="*/ 0 w 998946"/>
              <a:gd name="connsiteY4" fmla="*/ 0 h 381000"/>
              <a:gd name="connsiteX0" fmla="*/ 0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0 w 1001466"/>
              <a:gd name="connsiteY4" fmla="*/ 0 h 381000"/>
              <a:gd name="connsiteX0" fmla="*/ 411575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411575 w 1001466"/>
              <a:gd name="connsiteY4" fmla="*/ 0 h 381000"/>
              <a:gd name="connsiteX0" fmla="*/ 0 w 589891"/>
              <a:gd name="connsiteY0" fmla="*/ 0 h 381000"/>
              <a:gd name="connsiteX1" fmla="*/ 382682 w 589891"/>
              <a:gd name="connsiteY1" fmla="*/ 0 h 381000"/>
              <a:gd name="connsiteX2" fmla="*/ 589891 w 589891"/>
              <a:gd name="connsiteY2" fmla="*/ 381000 h 381000"/>
              <a:gd name="connsiteX3" fmla="*/ 980 w 589891"/>
              <a:gd name="connsiteY3" fmla="*/ 379040 h 381000"/>
              <a:gd name="connsiteX4" fmla="*/ 0 w 589891"/>
              <a:gd name="connsiteY4" fmla="*/ 0 h 381000"/>
              <a:gd name="connsiteX0" fmla="*/ 1023 w 590914"/>
              <a:gd name="connsiteY0" fmla="*/ 0 h 381000"/>
              <a:gd name="connsiteX1" fmla="*/ 383705 w 590914"/>
              <a:gd name="connsiteY1" fmla="*/ 0 h 381000"/>
              <a:gd name="connsiteX2" fmla="*/ 590914 w 590914"/>
              <a:gd name="connsiteY2" fmla="*/ 381000 h 381000"/>
              <a:gd name="connsiteX3" fmla="*/ 43 w 590914"/>
              <a:gd name="connsiteY3" fmla="*/ 380020 h 381000"/>
              <a:gd name="connsiteX4" fmla="*/ 1023 w 590914"/>
              <a:gd name="connsiteY4" fmla="*/ 0 h 381000"/>
              <a:gd name="connsiteX0" fmla="*/ 294963 w 590872"/>
              <a:gd name="connsiteY0" fmla="*/ 980 h 381000"/>
              <a:gd name="connsiteX1" fmla="*/ 383663 w 590872"/>
              <a:gd name="connsiteY1" fmla="*/ 0 h 381000"/>
              <a:gd name="connsiteX2" fmla="*/ 590872 w 590872"/>
              <a:gd name="connsiteY2" fmla="*/ 381000 h 381000"/>
              <a:gd name="connsiteX3" fmla="*/ 1 w 590872"/>
              <a:gd name="connsiteY3" fmla="*/ 380020 h 381000"/>
              <a:gd name="connsiteX4" fmla="*/ 294963 w 590872"/>
              <a:gd name="connsiteY4" fmla="*/ 980 h 381000"/>
              <a:gd name="connsiteX0" fmla="*/ 0 w 295909"/>
              <a:gd name="connsiteY0" fmla="*/ 980 h 381000"/>
              <a:gd name="connsiteX1" fmla="*/ 88700 w 295909"/>
              <a:gd name="connsiteY1" fmla="*/ 0 h 381000"/>
              <a:gd name="connsiteX2" fmla="*/ 295909 w 295909"/>
              <a:gd name="connsiteY2" fmla="*/ 381000 h 381000"/>
              <a:gd name="connsiteX3" fmla="*/ 980 w 295909"/>
              <a:gd name="connsiteY3" fmla="*/ 380020 h 381000"/>
              <a:gd name="connsiteX4" fmla="*/ 0 w 295909"/>
              <a:gd name="connsiteY4" fmla="*/ 980 h 381000"/>
              <a:gd name="connsiteX0" fmla="*/ 51939 w 294931"/>
              <a:gd name="connsiteY0" fmla="*/ 0 h 381000"/>
              <a:gd name="connsiteX1" fmla="*/ 87722 w 294931"/>
              <a:gd name="connsiteY1" fmla="*/ 0 h 381000"/>
              <a:gd name="connsiteX2" fmla="*/ 294931 w 294931"/>
              <a:gd name="connsiteY2" fmla="*/ 381000 h 381000"/>
              <a:gd name="connsiteX3" fmla="*/ 2 w 294931"/>
              <a:gd name="connsiteY3" fmla="*/ 380020 h 381000"/>
              <a:gd name="connsiteX4" fmla="*/ 51939 w 294931"/>
              <a:gd name="connsiteY4" fmla="*/ 0 h 381000"/>
              <a:gd name="connsiteX0" fmla="*/ 1024 w 244016"/>
              <a:gd name="connsiteY0" fmla="*/ 0 h 381980"/>
              <a:gd name="connsiteX1" fmla="*/ 36807 w 244016"/>
              <a:gd name="connsiteY1" fmla="*/ 0 h 381980"/>
              <a:gd name="connsiteX2" fmla="*/ 244016 w 244016"/>
              <a:gd name="connsiteY2" fmla="*/ 381000 h 381980"/>
              <a:gd name="connsiteX3" fmla="*/ 44 w 244016"/>
              <a:gd name="connsiteY3" fmla="*/ 381980 h 381980"/>
              <a:gd name="connsiteX4" fmla="*/ 1024 w 244016"/>
              <a:gd name="connsiteY4" fmla="*/ 0 h 381980"/>
              <a:gd name="connsiteX0" fmla="*/ 94 w 244066"/>
              <a:gd name="connsiteY0" fmla="*/ 980 h 381980"/>
              <a:gd name="connsiteX1" fmla="*/ 36857 w 244066"/>
              <a:gd name="connsiteY1" fmla="*/ 0 h 381980"/>
              <a:gd name="connsiteX2" fmla="*/ 244066 w 244066"/>
              <a:gd name="connsiteY2" fmla="*/ 381000 h 381980"/>
              <a:gd name="connsiteX3" fmla="*/ 94 w 244066"/>
              <a:gd name="connsiteY3" fmla="*/ 381980 h 381980"/>
              <a:gd name="connsiteX4" fmla="*/ 94 w 244066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3276"/>
              <a:gd name="connsiteX1" fmla="*/ 36763 w 243972"/>
              <a:gd name="connsiteY1" fmla="*/ 105 h 383276"/>
              <a:gd name="connsiteX2" fmla="*/ 243972 w 243972"/>
              <a:gd name="connsiteY2" fmla="*/ 383276 h 383276"/>
              <a:gd name="connsiteX3" fmla="*/ 0 w 243972"/>
              <a:gd name="connsiteY3" fmla="*/ 382085 h 383276"/>
              <a:gd name="connsiteX4" fmla="*/ 0 w 243972"/>
              <a:gd name="connsiteY4" fmla="*/ 0 h 383276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1105"/>
              <a:gd name="connsiteX1" fmla="*/ 36763 w 243972"/>
              <a:gd name="connsiteY1" fmla="*/ 105 h 381105"/>
              <a:gd name="connsiteX2" fmla="*/ 243972 w 243972"/>
              <a:gd name="connsiteY2" fmla="*/ 381105 h 381105"/>
              <a:gd name="connsiteX3" fmla="*/ 0 w 243972"/>
              <a:gd name="connsiteY3" fmla="*/ 381000 h 381105"/>
              <a:gd name="connsiteX4" fmla="*/ 0 w 243972"/>
              <a:gd name="connsiteY4" fmla="*/ 0 h 381105"/>
              <a:gd name="connsiteX0" fmla="*/ 0 w 241956"/>
              <a:gd name="connsiteY0" fmla="*/ 0 h 381105"/>
              <a:gd name="connsiteX1" fmla="*/ 36763 w 241956"/>
              <a:gd name="connsiteY1" fmla="*/ 105 h 381105"/>
              <a:gd name="connsiteX2" fmla="*/ 241956 w 241956"/>
              <a:gd name="connsiteY2" fmla="*/ 381105 h 381105"/>
              <a:gd name="connsiteX3" fmla="*/ 0 w 241956"/>
              <a:gd name="connsiteY3" fmla="*/ 381000 h 381105"/>
              <a:gd name="connsiteX4" fmla="*/ 0 w 241956"/>
              <a:gd name="connsiteY4" fmla="*/ 0 h 381105"/>
              <a:gd name="connsiteX0" fmla="*/ 0 w 241956"/>
              <a:gd name="connsiteY0" fmla="*/ 231 h 381336"/>
              <a:gd name="connsiteX1" fmla="*/ 37099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241956"/>
              <a:gd name="connsiteY0" fmla="*/ 231 h 381336"/>
              <a:gd name="connsiteX1" fmla="*/ 41468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241956"/>
              <a:gd name="connsiteY0" fmla="*/ 231 h 381336"/>
              <a:gd name="connsiteX1" fmla="*/ 41468 w 241956"/>
              <a:gd name="connsiteY1" fmla="*/ 0 h 381336"/>
              <a:gd name="connsiteX2" fmla="*/ 241956 w 241956"/>
              <a:gd name="connsiteY2" fmla="*/ 381336 h 381336"/>
              <a:gd name="connsiteX3" fmla="*/ 22311 w 241956"/>
              <a:gd name="connsiteY3" fmla="*/ 380776 h 381336"/>
              <a:gd name="connsiteX4" fmla="*/ 0 w 241956"/>
              <a:gd name="connsiteY4" fmla="*/ 231 h 381336"/>
              <a:gd name="connsiteX0" fmla="*/ 0 w 241956"/>
              <a:gd name="connsiteY0" fmla="*/ 231 h 381687"/>
              <a:gd name="connsiteX1" fmla="*/ 41468 w 241956"/>
              <a:gd name="connsiteY1" fmla="*/ 0 h 381687"/>
              <a:gd name="connsiteX2" fmla="*/ 241956 w 241956"/>
              <a:gd name="connsiteY2" fmla="*/ 381336 h 381687"/>
              <a:gd name="connsiteX3" fmla="*/ 21400 w 241956"/>
              <a:gd name="connsiteY3" fmla="*/ 381687 h 381687"/>
              <a:gd name="connsiteX4" fmla="*/ 0 w 241956"/>
              <a:gd name="connsiteY4" fmla="*/ 231 h 381687"/>
              <a:gd name="connsiteX0" fmla="*/ 0 w 220556"/>
              <a:gd name="connsiteY0" fmla="*/ 231 h 381687"/>
              <a:gd name="connsiteX1" fmla="*/ 20068 w 220556"/>
              <a:gd name="connsiteY1" fmla="*/ 0 h 381687"/>
              <a:gd name="connsiteX2" fmla="*/ 220556 w 220556"/>
              <a:gd name="connsiteY2" fmla="*/ 381336 h 381687"/>
              <a:gd name="connsiteX3" fmla="*/ 0 w 220556"/>
              <a:gd name="connsiteY3" fmla="*/ 381687 h 381687"/>
              <a:gd name="connsiteX4" fmla="*/ 0 w 220556"/>
              <a:gd name="connsiteY4" fmla="*/ 231 h 381687"/>
              <a:gd name="connsiteX0" fmla="*/ 0 w 220556"/>
              <a:gd name="connsiteY0" fmla="*/ 231 h 381687"/>
              <a:gd name="connsiteX1" fmla="*/ 20068 w 220556"/>
              <a:gd name="connsiteY1" fmla="*/ 0 h 381687"/>
              <a:gd name="connsiteX2" fmla="*/ 220556 w 220556"/>
              <a:gd name="connsiteY2" fmla="*/ 381336 h 381687"/>
              <a:gd name="connsiteX3" fmla="*/ 0 w 220556"/>
              <a:gd name="connsiteY3" fmla="*/ 381687 h 381687"/>
              <a:gd name="connsiteX4" fmla="*/ 0 w 220556"/>
              <a:gd name="connsiteY4" fmla="*/ 231 h 381687"/>
              <a:gd name="connsiteX0" fmla="*/ 0 w 220556"/>
              <a:gd name="connsiteY0" fmla="*/ 231 h 381687"/>
              <a:gd name="connsiteX1" fmla="*/ 20068 w 220556"/>
              <a:gd name="connsiteY1" fmla="*/ 0 h 381687"/>
              <a:gd name="connsiteX2" fmla="*/ 220556 w 220556"/>
              <a:gd name="connsiteY2" fmla="*/ 381336 h 381687"/>
              <a:gd name="connsiteX3" fmla="*/ 0 w 220556"/>
              <a:gd name="connsiteY3" fmla="*/ 381687 h 381687"/>
              <a:gd name="connsiteX4" fmla="*/ 0 w 220556"/>
              <a:gd name="connsiteY4" fmla="*/ 231 h 381687"/>
              <a:gd name="connsiteX0" fmla="*/ 0 w 220556"/>
              <a:gd name="connsiteY0" fmla="*/ 231 h 381687"/>
              <a:gd name="connsiteX1" fmla="*/ 20068 w 220556"/>
              <a:gd name="connsiteY1" fmla="*/ 0 h 381687"/>
              <a:gd name="connsiteX2" fmla="*/ 220556 w 220556"/>
              <a:gd name="connsiteY2" fmla="*/ 381336 h 381687"/>
              <a:gd name="connsiteX3" fmla="*/ 0 w 220556"/>
              <a:gd name="connsiteY3" fmla="*/ 381687 h 381687"/>
              <a:gd name="connsiteX4" fmla="*/ 0 w 220556"/>
              <a:gd name="connsiteY4" fmla="*/ 231 h 381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556" h="381687">
                <a:moveTo>
                  <a:pt x="0" y="231"/>
                </a:moveTo>
                <a:lnTo>
                  <a:pt x="20068" y="0"/>
                </a:lnTo>
                <a:lnTo>
                  <a:pt x="220556" y="381336"/>
                </a:lnTo>
                <a:lnTo>
                  <a:pt x="0" y="381687"/>
                </a:lnTo>
                <a:lnTo>
                  <a:pt x="0" y="231"/>
                </a:lnTo>
                <a:close/>
              </a:path>
            </a:pathLst>
          </a:custGeom>
          <a:solidFill>
            <a:srgbClr val="514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1468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990599" y="155448"/>
            <a:ext cx="7713969" cy="76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990599" y="1624013"/>
            <a:ext cx="2438401" cy="34952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5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801197" y="1981200"/>
            <a:ext cx="2399203" cy="3733800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>
              <a:buClr>
                <a:schemeClr val="bg1"/>
              </a:buClr>
              <a:defRPr lang="en-US" sz="1850" smtClean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lang="en-US" sz="1850" smtClean="0">
                <a:solidFill>
                  <a:schemeClr val="bg1"/>
                </a:solidFill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gray">
          <a:xfrm>
            <a:off x="2350008" y="6528816"/>
            <a:ext cx="850392" cy="1682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23C80F-5998-4C5A-8426-1B9517C724DD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5/20/2020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gray">
          <a:xfrm>
            <a:off x="3121994" y="6485609"/>
            <a:ext cx="5181600" cy="23126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gray">
          <a:xfrm>
            <a:off x="8305799" y="6485609"/>
            <a:ext cx="346745" cy="23126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558541-60C9-42A2-8392-FF12533A6B7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990600" y="914400"/>
            <a:ext cx="6858000" cy="457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spc="-80" baseline="0">
                <a:solidFill>
                  <a:schemeClr val="bg1"/>
                </a:solidFill>
              </a:defRPr>
            </a:lvl1pPr>
            <a:lvl2pPr marL="206375" indent="0">
              <a:buNone/>
              <a:defRPr/>
            </a:lvl2pPr>
            <a:lvl3pPr marL="457200" indent="0">
              <a:buNone/>
              <a:defRPr/>
            </a:lvl3pPr>
            <a:lvl4pPr marL="631825" indent="0">
              <a:buNone/>
              <a:defRPr/>
            </a:lvl4pPr>
            <a:lvl5pPr marL="804862" indent="0">
              <a:buNone/>
              <a:defRPr/>
            </a:lvl5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505200" y="1622425"/>
            <a:ext cx="2209800" cy="3657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6" name="Picture Placeholder 11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6019800" y="1622425"/>
            <a:ext cx="2209800" cy="3657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image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927" y="6400799"/>
            <a:ext cx="1422018" cy="26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2234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599" y="152400"/>
            <a:ext cx="7713969" cy="762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350008" y="6528816"/>
            <a:ext cx="850392" cy="1682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23C80F-5998-4C5A-8426-1B9517C724DD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605F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5/20/2020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605F6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1994" y="6485609"/>
            <a:ext cx="5181600" cy="23126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05F6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05799" y="6485609"/>
            <a:ext cx="346745" cy="23126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1ACCE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558541-60C9-42A2-8392-FF12533A6B7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B1ACC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B1ACC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990600" y="914400"/>
            <a:ext cx="6858000" cy="457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spc="-80" baseline="0">
                <a:solidFill>
                  <a:schemeClr val="accent2"/>
                </a:solidFill>
              </a:defRPr>
            </a:lvl1pPr>
            <a:lvl2pPr marL="206375" indent="0">
              <a:buNone/>
              <a:defRPr/>
            </a:lvl2pPr>
            <a:lvl3pPr marL="457200" indent="0">
              <a:buNone/>
              <a:defRPr/>
            </a:lvl3pPr>
            <a:lvl4pPr marL="631825" indent="0">
              <a:buNone/>
              <a:defRPr/>
            </a:lvl4pPr>
            <a:lvl5pPr marL="804862" indent="0">
              <a:buNone/>
              <a:defRPr/>
            </a:lvl5pPr>
          </a:lstStyle>
          <a:p>
            <a:pPr lvl="0"/>
            <a:r>
              <a:rPr lang="en-US" dirty="0"/>
              <a:t>Slide Subtitle</a:t>
            </a:r>
          </a:p>
        </p:txBody>
      </p:sp>
    </p:spTree>
    <p:extLst>
      <p:ext uri="{BB962C8B-B14F-4D97-AF65-F5344CB8AC3E}">
        <p14:creationId xmlns:p14="http://schemas.microsoft.com/office/powerpoint/2010/main" val="375231465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End Slide">
    <p:bg>
      <p:bgPr>
        <a:gradFill flip="none" rotWithShape="1">
          <a:gsLst>
            <a:gs pos="0">
              <a:srgbClr val="514689"/>
            </a:gs>
            <a:gs pos="100000">
              <a:schemeClr val="accent1"/>
            </a:gs>
          </a:gsLst>
          <a:lin ang="14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/>
          <p:nvPr userDrawn="1"/>
        </p:nvSpPr>
        <p:spPr>
          <a:xfrm>
            <a:off x="-45715" y="-4158"/>
            <a:ext cx="3968909" cy="6868473"/>
          </a:xfrm>
          <a:custGeom>
            <a:avLst/>
            <a:gdLst>
              <a:gd name="connsiteX0" fmla="*/ 0 w 990600"/>
              <a:gd name="connsiteY0" fmla="*/ 0 h 381000"/>
              <a:gd name="connsiteX1" fmla="*/ 990600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31308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800099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94257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8946"/>
              <a:gd name="connsiteY0" fmla="*/ 0 h 381000"/>
              <a:gd name="connsiteX1" fmla="*/ 794257 w 998946"/>
              <a:gd name="connsiteY1" fmla="*/ 0 h 381000"/>
              <a:gd name="connsiteX2" fmla="*/ 998946 w 998946"/>
              <a:gd name="connsiteY2" fmla="*/ 381000 h 381000"/>
              <a:gd name="connsiteX3" fmla="*/ 0 w 998946"/>
              <a:gd name="connsiteY3" fmla="*/ 381000 h 381000"/>
              <a:gd name="connsiteX4" fmla="*/ 0 w 998946"/>
              <a:gd name="connsiteY4" fmla="*/ 0 h 381000"/>
              <a:gd name="connsiteX0" fmla="*/ 0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0 w 1001466"/>
              <a:gd name="connsiteY4" fmla="*/ 0 h 381000"/>
              <a:gd name="connsiteX0" fmla="*/ 411575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411575 w 1001466"/>
              <a:gd name="connsiteY4" fmla="*/ 0 h 381000"/>
              <a:gd name="connsiteX0" fmla="*/ 0 w 589891"/>
              <a:gd name="connsiteY0" fmla="*/ 0 h 381000"/>
              <a:gd name="connsiteX1" fmla="*/ 382682 w 589891"/>
              <a:gd name="connsiteY1" fmla="*/ 0 h 381000"/>
              <a:gd name="connsiteX2" fmla="*/ 589891 w 589891"/>
              <a:gd name="connsiteY2" fmla="*/ 381000 h 381000"/>
              <a:gd name="connsiteX3" fmla="*/ 980 w 589891"/>
              <a:gd name="connsiteY3" fmla="*/ 379040 h 381000"/>
              <a:gd name="connsiteX4" fmla="*/ 0 w 589891"/>
              <a:gd name="connsiteY4" fmla="*/ 0 h 381000"/>
              <a:gd name="connsiteX0" fmla="*/ 1023 w 590914"/>
              <a:gd name="connsiteY0" fmla="*/ 0 h 381000"/>
              <a:gd name="connsiteX1" fmla="*/ 383705 w 590914"/>
              <a:gd name="connsiteY1" fmla="*/ 0 h 381000"/>
              <a:gd name="connsiteX2" fmla="*/ 590914 w 590914"/>
              <a:gd name="connsiteY2" fmla="*/ 381000 h 381000"/>
              <a:gd name="connsiteX3" fmla="*/ 43 w 590914"/>
              <a:gd name="connsiteY3" fmla="*/ 380020 h 381000"/>
              <a:gd name="connsiteX4" fmla="*/ 1023 w 590914"/>
              <a:gd name="connsiteY4" fmla="*/ 0 h 381000"/>
              <a:gd name="connsiteX0" fmla="*/ 294963 w 590872"/>
              <a:gd name="connsiteY0" fmla="*/ 980 h 381000"/>
              <a:gd name="connsiteX1" fmla="*/ 383663 w 590872"/>
              <a:gd name="connsiteY1" fmla="*/ 0 h 381000"/>
              <a:gd name="connsiteX2" fmla="*/ 590872 w 590872"/>
              <a:gd name="connsiteY2" fmla="*/ 381000 h 381000"/>
              <a:gd name="connsiteX3" fmla="*/ 1 w 590872"/>
              <a:gd name="connsiteY3" fmla="*/ 380020 h 381000"/>
              <a:gd name="connsiteX4" fmla="*/ 294963 w 590872"/>
              <a:gd name="connsiteY4" fmla="*/ 980 h 381000"/>
              <a:gd name="connsiteX0" fmla="*/ 0 w 295909"/>
              <a:gd name="connsiteY0" fmla="*/ 980 h 381000"/>
              <a:gd name="connsiteX1" fmla="*/ 88700 w 295909"/>
              <a:gd name="connsiteY1" fmla="*/ 0 h 381000"/>
              <a:gd name="connsiteX2" fmla="*/ 295909 w 295909"/>
              <a:gd name="connsiteY2" fmla="*/ 381000 h 381000"/>
              <a:gd name="connsiteX3" fmla="*/ 980 w 295909"/>
              <a:gd name="connsiteY3" fmla="*/ 380020 h 381000"/>
              <a:gd name="connsiteX4" fmla="*/ 0 w 295909"/>
              <a:gd name="connsiteY4" fmla="*/ 980 h 381000"/>
              <a:gd name="connsiteX0" fmla="*/ 51939 w 294931"/>
              <a:gd name="connsiteY0" fmla="*/ 0 h 381000"/>
              <a:gd name="connsiteX1" fmla="*/ 87722 w 294931"/>
              <a:gd name="connsiteY1" fmla="*/ 0 h 381000"/>
              <a:gd name="connsiteX2" fmla="*/ 294931 w 294931"/>
              <a:gd name="connsiteY2" fmla="*/ 381000 h 381000"/>
              <a:gd name="connsiteX3" fmla="*/ 2 w 294931"/>
              <a:gd name="connsiteY3" fmla="*/ 380020 h 381000"/>
              <a:gd name="connsiteX4" fmla="*/ 51939 w 294931"/>
              <a:gd name="connsiteY4" fmla="*/ 0 h 381000"/>
              <a:gd name="connsiteX0" fmla="*/ 1024 w 244016"/>
              <a:gd name="connsiteY0" fmla="*/ 0 h 381980"/>
              <a:gd name="connsiteX1" fmla="*/ 36807 w 244016"/>
              <a:gd name="connsiteY1" fmla="*/ 0 h 381980"/>
              <a:gd name="connsiteX2" fmla="*/ 244016 w 244016"/>
              <a:gd name="connsiteY2" fmla="*/ 381000 h 381980"/>
              <a:gd name="connsiteX3" fmla="*/ 44 w 244016"/>
              <a:gd name="connsiteY3" fmla="*/ 381980 h 381980"/>
              <a:gd name="connsiteX4" fmla="*/ 1024 w 244016"/>
              <a:gd name="connsiteY4" fmla="*/ 0 h 381980"/>
              <a:gd name="connsiteX0" fmla="*/ 94 w 244066"/>
              <a:gd name="connsiteY0" fmla="*/ 980 h 381980"/>
              <a:gd name="connsiteX1" fmla="*/ 36857 w 244066"/>
              <a:gd name="connsiteY1" fmla="*/ 0 h 381980"/>
              <a:gd name="connsiteX2" fmla="*/ 244066 w 244066"/>
              <a:gd name="connsiteY2" fmla="*/ 381000 h 381980"/>
              <a:gd name="connsiteX3" fmla="*/ 94 w 244066"/>
              <a:gd name="connsiteY3" fmla="*/ 381980 h 381980"/>
              <a:gd name="connsiteX4" fmla="*/ 94 w 244066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3276"/>
              <a:gd name="connsiteX1" fmla="*/ 36763 w 243972"/>
              <a:gd name="connsiteY1" fmla="*/ 105 h 383276"/>
              <a:gd name="connsiteX2" fmla="*/ 243972 w 243972"/>
              <a:gd name="connsiteY2" fmla="*/ 383276 h 383276"/>
              <a:gd name="connsiteX3" fmla="*/ 0 w 243972"/>
              <a:gd name="connsiteY3" fmla="*/ 382085 h 383276"/>
              <a:gd name="connsiteX4" fmla="*/ 0 w 243972"/>
              <a:gd name="connsiteY4" fmla="*/ 0 h 383276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1105"/>
              <a:gd name="connsiteX1" fmla="*/ 36763 w 243972"/>
              <a:gd name="connsiteY1" fmla="*/ 105 h 381105"/>
              <a:gd name="connsiteX2" fmla="*/ 243972 w 243972"/>
              <a:gd name="connsiteY2" fmla="*/ 381105 h 381105"/>
              <a:gd name="connsiteX3" fmla="*/ 0 w 243972"/>
              <a:gd name="connsiteY3" fmla="*/ 381000 h 381105"/>
              <a:gd name="connsiteX4" fmla="*/ 0 w 243972"/>
              <a:gd name="connsiteY4" fmla="*/ 0 h 381105"/>
              <a:gd name="connsiteX0" fmla="*/ 0 w 241956"/>
              <a:gd name="connsiteY0" fmla="*/ 0 h 381105"/>
              <a:gd name="connsiteX1" fmla="*/ 36763 w 241956"/>
              <a:gd name="connsiteY1" fmla="*/ 105 h 381105"/>
              <a:gd name="connsiteX2" fmla="*/ 241956 w 241956"/>
              <a:gd name="connsiteY2" fmla="*/ 381105 h 381105"/>
              <a:gd name="connsiteX3" fmla="*/ 0 w 241956"/>
              <a:gd name="connsiteY3" fmla="*/ 381000 h 381105"/>
              <a:gd name="connsiteX4" fmla="*/ 0 w 241956"/>
              <a:gd name="connsiteY4" fmla="*/ 0 h 381105"/>
              <a:gd name="connsiteX0" fmla="*/ 0 w 241956"/>
              <a:gd name="connsiteY0" fmla="*/ 231 h 381336"/>
              <a:gd name="connsiteX1" fmla="*/ 37099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241956"/>
              <a:gd name="connsiteY0" fmla="*/ 231 h 381336"/>
              <a:gd name="connsiteX1" fmla="*/ 41468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241956"/>
              <a:gd name="connsiteY0" fmla="*/ 231 h 381336"/>
              <a:gd name="connsiteX1" fmla="*/ 41468 w 241956"/>
              <a:gd name="connsiteY1" fmla="*/ 0 h 381336"/>
              <a:gd name="connsiteX2" fmla="*/ 241956 w 241956"/>
              <a:gd name="connsiteY2" fmla="*/ 381336 h 381336"/>
              <a:gd name="connsiteX3" fmla="*/ 22311 w 241956"/>
              <a:gd name="connsiteY3" fmla="*/ 380776 h 381336"/>
              <a:gd name="connsiteX4" fmla="*/ 0 w 241956"/>
              <a:gd name="connsiteY4" fmla="*/ 231 h 381336"/>
              <a:gd name="connsiteX0" fmla="*/ 0 w 241956"/>
              <a:gd name="connsiteY0" fmla="*/ 231 h 381687"/>
              <a:gd name="connsiteX1" fmla="*/ 41468 w 241956"/>
              <a:gd name="connsiteY1" fmla="*/ 0 h 381687"/>
              <a:gd name="connsiteX2" fmla="*/ 241956 w 241956"/>
              <a:gd name="connsiteY2" fmla="*/ 381336 h 381687"/>
              <a:gd name="connsiteX3" fmla="*/ 21400 w 241956"/>
              <a:gd name="connsiteY3" fmla="*/ 381687 h 381687"/>
              <a:gd name="connsiteX4" fmla="*/ 0 w 241956"/>
              <a:gd name="connsiteY4" fmla="*/ 231 h 381687"/>
              <a:gd name="connsiteX0" fmla="*/ 0 w 220556"/>
              <a:gd name="connsiteY0" fmla="*/ 231 h 381687"/>
              <a:gd name="connsiteX1" fmla="*/ 20068 w 220556"/>
              <a:gd name="connsiteY1" fmla="*/ 0 h 381687"/>
              <a:gd name="connsiteX2" fmla="*/ 220556 w 220556"/>
              <a:gd name="connsiteY2" fmla="*/ 381336 h 381687"/>
              <a:gd name="connsiteX3" fmla="*/ 0 w 220556"/>
              <a:gd name="connsiteY3" fmla="*/ 381687 h 381687"/>
              <a:gd name="connsiteX4" fmla="*/ 0 w 220556"/>
              <a:gd name="connsiteY4" fmla="*/ 231 h 381687"/>
              <a:gd name="connsiteX0" fmla="*/ 0 w 220556"/>
              <a:gd name="connsiteY0" fmla="*/ 231 h 381687"/>
              <a:gd name="connsiteX1" fmla="*/ 20068 w 220556"/>
              <a:gd name="connsiteY1" fmla="*/ 0 h 381687"/>
              <a:gd name="connsiteX2" fmla="*/ 220556 w 220556"/>
              <a:gd name="connsiteY2" fmla="*/ 381336 h 381687"/>
              <a:gd name="connsiteX3" fmla="*/ 0 w 220556"/>
              <a:gd name="connsiteY3" fmla="*/ 381687 h 381687"/>
              <a:gd name="connsiteX4" fmla="*/ 0 w 220556"/>
              <a:gd name="connsiteY4" fmla="*/ 231 h 381687"/>
              <a:gd name="connsiteX0" fmla="*/ 0 w 220556"/>
              <a:gd name="connsiteY0" fmla="*/ 231 h 381687"/>
              <a:gd name="connsiteX1" fmla="*/ 20068 w 220556"/>
              <a:gd name="connsiteY1" fmla="*/ 0 h 381687"/>
              <a:gd name="connsiteX2" fmla="*/ 220556 w 220556"/>
              <a:gd name="connsiteY2" fmla="*/ 381336 h 381687"/>
              <a:gd name="connsiteX3" fmla="*/ 0 w 220556"/>
              <a:gd name="connsiteY3" fmla="*/ 381687 h 381687"/>
              <a:gd name="connsiteX4" fmla="*/ 0 w 220556"/>
              <a:gd name="connsiteY4" fmla="*/ 231 h 381687"/>
              <a:gd name="connsiteX0" fmla="*/ 0 w 220556"/>
              <a:gd name="connsiteY0" fmla="*/ 231 h 381687"/>
              <a:gd name="connsiteX1" fmla="*/ 20068 w 220556"/>
              <a:gd name="connsiteY1" fmla="*/ 0 h 381687"/>
              <a:gd name="connsiteX2" fmla="*/ 220556 w 220556"/>
              <a:gd name="connsiteY2" fmla="*/ 381336 h 381687"/>
              <a:gd name="connsiteX3" fmla="*/ 0 w 220556"/>
              <a:gd name="connsiteY3" fmla="*/ 381687 h 381687"/>
              <a:gd name="connsiteX4" fmla="*/ 0 w 220556"/>
              <a:gd name="connsiteY4" fmla="*/ 231 h 381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556" h="381687">
                <a:moveTo>
                  <a:pt x="0" y="231"/>
                </a:moveTo>
                <a:lnTo>
                  <a:pt x="20068" y="0"/>
                </a:lnTo>
                <a:lnTo>
                  <a:pt x="220556" y="381336"/>
                </a:lnTo>
                <a:lnTo>
                  <a:pt x="0" y="381687"/>
                </a:lnTo>
                <a:lnTo>
                  <a:pt x="0" y="231"/>
                </a:lnTo>
                <a:close/>
              </a:path>
            </a:pathLst>
          </a:custGeom>
          <a:solidFill>
            <a:srgbClr val="514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1468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990600" y="2731512"/>
            <a:ext cx="6722378" cy="876329"/>
          </a:xfrm>
          <a:prstGeom prst="rect">
            <a:avLst/>
          </a:prstGeom>
        </p:spPr>
        <p:txBody>
          <a:bodyPr rIns="0" bIns="0" anchor="b" anchorCtr="0"/>
          <a:lstStyle>
            <a:lvl1pPr>
              <a:lnSpc>
                <a:spcPct val="90000"/>
              </a:lnSpc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Document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990600" y="3581400"/>
            <a:ext cx="6400800" cy="6858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Secondary Document Title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 bwMode="gray">
          <a:xfrm>
            <a:off x="6855794" y="6232524"/>
            <a:ext cx="1447800" cy="1682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23C80F-5998-4C5A-8426-1B9517C724DD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5/20/2020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 bwMode="gray">
          <a:xfrm>
            <a:off x="3121994" y="6397689"/>
            <a:ext cx="5181600" cy="23126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 bwMode="gray">
          <a:xfrm>
            <a:off x="8305799" y="6397689"/>
            <a:ext cx="346745" cy="23126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558541-60C9-42A2-8392-FF12533A6B7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927" y="6400799"/>
            <a:ext cx="1422018" cy="26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7828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23C80F-5998-4C5A-8426-1B9517C724DD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54585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5/20/2020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54585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54585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558541-60C9-42A2-8392-FF12533A6B7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B0A2C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B0A2C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 descr="NM_Logo_RGB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6400381"/>
            <a:ext cx="1447800" cy="27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2808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ackground.jpg" descr="/Volumes/Toshiba 1TB/Daily Moveo work/160524/AMI_PPT presentation/background.jpg"/>
          <p:cNvPicPr>
            <a:picLocks noChangeAspect="1"/>
          </p:cNvPicPr>
          <p:nvPr userDrawn="1"/>
        </p:nvPicPr>
        <p:blipFill rotWithShape="1">
          <a:blip r:embed="rId2" r:link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53"/>
          <a:stretch/>
        </p:blipFill>
        <p:spPr>
          <a:xfrm flipH="1">
            <a:off x="188143" y="163163"/>
            <a:ext cx="8778240" cy="653796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032934"/>
            <a:ext cx="9144000" cy="209126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14400" y="3276600"/>
            <a:ext cx="7772400" cy="71652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800" baseline="0">
                <a:solidFill>
                  <a:srgbClr val="41404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Presenter’s Name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293408"/>
            <a:ext cx="7772400" cy="1610659"/>
          </a:xfrm>
          <a:prstGeom prst="rect">
            <a:avLst/>
          </a:prstGeom>
        </p:spPr>
        <p:txBody>
          <a:bodyPr wrap="square" anchor="ctr" anchorCtr="0">
            <a:noAutofit/>
          </a:bodyPr>
          <a:lstStyle>
            <a:lvl1pPr marL="0" indent="0" algn="l">
              <a:lnSpc>
                <a:spcPts val="4000"/>
              </a:lnSpc>
              <a:defRPr sz="4000" b="1" i="0" kern="700" cap="none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THE MASTER COVER SLIDE HEADLINE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933" y="5309342"/>
            <a:ext cx="3935199" cy="125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98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BEB86-460D-47CC-9347-A33D2320FEE6}" type="datetime1">
              <a:rPr lang="en-US" altLang="ja-JP"/>
              <a:pPr>
                <a:defRPr/>
              </a:pPr>
              <a:t>5/20/2020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16943-E090-48BD-85BF-C3499FDFE6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76283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lide 1_re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dient_Color.jpg" descr="/Volumes/WIP/Amita Health/Presentations/PPT Templates/Art/Gradient_Color.jpg"/>
          <p:cNvPicPr>
            <a:picLocks noChangeAspect="1"/>
          </p:cNvPicPr>
          <p:nvPr userDrawn="1"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228599"/>
            <a:ext cx="8686800" cy="5675398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1642533"/>
            <a:ext cx="9144000" cy="1075269"/>
          </a:xfrm>
          <a:prstGeom prst="rect">
            <a:avLst/>
          </a:prstGeom>
          <a:solidFill>
            <a:srgbClr val="7BA3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1642534"/>
            <a:ext cx="7970419" cy="1075268"/>
          </a:xfrm>
          <a:prstGeom prst="rect">
            <a:avLst/>
          </a:prstGeom>
        </p:spPr>
        <p:txBody>
          <a:bodyPr wrap="square" anchor="ctr" anchorCtr="0">
            <a:noAutofit/>
          </a:bodyPr>
          <a:lstStyle>
            <a:lvl1pPr marL="0" marR="0" indent="0" algn="l" defTabSz="4572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i="0" kern="1200" cap="all" spc="0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SECTION DIVIDER COPY</a:t>
            </a:r>
          </a:p>
        </p:txBody>
      </p:sp>
    </p:spTree>
    <p:extLst>
      <p:ext uri="{BB962C8B-B14F-4D97-AF65-F5344CB8AC3E}">
        <p14:creationId xmlns:p14="http://schemas.microsoft.com/office/powerpoint/2010/main" val="43959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/sidebar slide_re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397514" y="1752600"/>
            <a:ext cx="2517886" cy="4384307"/>
          </a:xfrm>
          <a:prstGeom prst="rect">
            <a:avLst/>
          </a:prstGeom>
          <a:solidFill>
            <a:srgbClr val="1BCF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for Body Slide</a:t>
            </a:r>
            <a:br>
              <a:rPr lang="en-US" dirty="0"/>
            </a:br>
            <a:r>
              <a:rPr lang="en-US" dirty="0"/>
              <a:t>Accommodates Two Lines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/>
          </p:nvPr>
        </p:nvSpPr>
        <p:spPr>
          <a:xfrm>
            <a:off x="846138" y="1752232"/>
            <a:ext cx="5551487" cy="43846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2"/>
          </p:nvPr>
        </p:nvSpPr>
        <p:spPr>
          <a:xfrm>
            <a:off x="6646458" y="2019868"/>
            <a:ext cx="2142700" cy="3945254"/>
          </a:xfrm>
        </p:spPr>
        <p:txBody>
          <a:bodyPr/>
          <a:lstStyle>
            <a:lvl1pPr marL="18288" indent="0">
              <a:spcBef>
                <a:spcPts val="0"/>
              </a:spcBef>
              <a:spcAft>
                <a:spcPts val="600"/>
              </a:spcAft>
              <a:buNone/>
              <a:defRPr sz="1400" b="1">
                <a:solidFill>
                  <a:schemeClr val="bg1"/>
                </a:solidFill>
              </a:defRPr>
            </a:lvl1pPr>
            <a:lvl2pPr marL="219075" indent="-219075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2pPr>
            <a:lvl3pPr marL="463550" indent="-231775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–"/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5645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/sidebar slide_re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397514" y="3262313"/>
            <a:ext cx="2517886" cy="2874594"/>
          </a:xfrm>
          <a:prstGeom prst="rect">
            <a:avLst/>
          </a:prstGeom>
          <a:solidFill>
            <a:srgbClr val="1BCF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for Body Slide</a:t>
            </a:r>
            <a:br>
              <a:rPr lang="en-US" dirty="0"/>
            </a:br>
            <a:r>
              <a:rPr lang="en-US" dirty="0"/>
              <a:t>Accommodates Two Lines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2"/>
          </p:nvPr>
        </p:nvSpPr>
        <p:spPr>
          <a:xfrm>
            <a:off x="6646458" y="3429000"/>
            <a:ext cx="2142700" cy="2536122"/>
          </a:xfrm>
        </p:spPr>
        <p:txBody>
          <a:bodyPr/>
          <a:lstStyle>
            <a:lvl1pPr marL="18288" indent="0">
              <a:spcBef>
                <a:spcPts val="0"/>
              </a:spcBef>
              <a:spcAft>
                <a:spcPts val="600"/>
              </a:spcAft>
              <a:buNone/>
              <a:defRPr sz="1400" b="1">
                <a:solidFill>
                  <a:schemeClr val="bg1"/>
                </a:solidFill>
              </a:defRPr>
            </a:lvl1pPr>
            <a:lvl2pPr marL="219075" indent="-219075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2pPr>
            <a:lvl3pPr marL="463550" indent="-231775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–"/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Content Placeholder 11"/>
          <p:cNvSpPr>
            <a:spLocks noGrp="1"/>
          </p:cNvSpPr>
          <p:nvPr>
            <p:ph sz="quarter" idx="11"/>
          </p:nvPr>
        </p:nvSpPr>
        <p:spPr>
          <a:xfrm>
            <a:off x="846138" y="1752232"/>
            <a:ext cx="5551487" cy="43846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397570" y="1754981"/>
            <a:ext cx="2517775" cy="150971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31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ontent slide_re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for Body Slide</a:t>
            </a:r>
            <a:br>
              <a:rPr lang="en-US" dirty="0"/>
            </a:br>
            <a:r>
              <a:rPr lang="en-US" dirty="0"/>
              <a:t>Accommodates Two Lines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846138" y="1752600"/>
            <a:ext cx="8077200" cy="43751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255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table slide_re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3"/>
          <p:cNvSpPr>
            <a:spLocks noGrp="1"/>
          </p:cNvSpPr>
          <p:nvPr>
            <p:ph type="tbl" sz="quarter" idx="12"/>
          </p:nvPr>
        </p:nvSpPr>
        <p:spPr>
          <a:xfrm>
            <a:off x="850392" y="1752600"/>
            <a:ext cx="8065008" cy="3606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for Body Slide</a:t>
            </a:r>
            <a:br>
              <a:rPr lang="en-US" dirty="0"/>
            </a:br>
            <a:r>
              <a:rPr lang="en-US" dirty="0"/>
              <a:t>Accommodates Two Lines</a:t>
            </a:r>
          </a:p>
        </p:txBody>
      </p:sp>
    </p:spTree>
    <p:extLst>
      <p:ext uri="{BB962C8B-B14F-4D97-AF65-F5344CB8AC3E}">
        <p14:creationId xmlns:p14="http://schemas.microsoft.com/office/powerpoint/2010/main" val="147538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/table slide_re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for Body Slide</a:t>
            </a:r>
            <a:br>
              <a:rPr lang="en-US" dirty="0"/>
            </a:br>
            <a:r>
              <a:rPr lang="en-US" dirty="0"/>
              <a:t>Accommodates Two Lines</a:t>
            </a:r>
          </a:p>
        </p:txBody>
      </p:sp>
    </p:spTree>
    <p:extLst>
      <p:ext uri="{BB962C8B-B14F-4D97-AF65-F5344CB8AC3E}">
        <p14:creationId xmlns:p14="http://schemas.microsoft.com/office/powerpoint/2010/main" val="97972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806" y="331169"/>
            <a:ext cx="6657327" cy="10809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228600" y="228599"/>
            <a:ext cx="8686800" cy="5678424"/>
          </a:xfrm>
          <a:prstGeom prst="rect">
            <a:avLst/>
          </a:prstGeom>
          <a:solidFill>
            <a:srgbClr val="7BA3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914400" y="1979210"/>
            <a:ext cx="8221133" cy="6877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457200" rtl="0" eaLnBrk="1" latinLnBrk="0" hangingPunct="1">
              <a:lnSpc>
                <a:spcPts val="5300"/>
              </a:lnSpc>
              <a:spcBef>
                <a:spcPct val="0"/>
              </a:spcBef>
              <a:buNone/>
              <a:defRPr sz="6000" b="1" i="0" kern="700" cap="all" spc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5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7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Thank you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43200"/>
            <a:ext cx="7772400" cy="120226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80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17933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0"/>
            <a:ext cx="7955280" cy="1341120"/>
          </a:xfrm>
        </p:spPr>
        <p:txBody>
          <a:bodyPr anchor="b" anchorCtr="0">
            <a:noAutofit/>
          </a:bodyPr>
          <a:lstStyle>
            <a:lvl1pPr>
              <a:defRPr lang="en-US" sz="2400" b="0" kern="1200" dirty="0">
                <a:solidFill>
                  <a:schemeClr val="tx2"/>
                </a:solidFill>
                <a:effectLst/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06600"/>
            <a:ext cx="8001000" cy="4775200"/>
          </a:xfrm>
        </p:spPr>
        <p:txBody>
          <a:bodyPr>
            <a:normAutofit/>
          </a:bodyPr>
          <a:lstStyle>
            <a:lvl1pPr>
              <a:defRPr sz="1600" b="0">
                <a:solidFill>
                  <a:schemeClr val="tx2"/>
                </a:solidFill>
                <a:latin typeface="Calibri Light" panose="020F0302020204030204" pitchFamily="34" charset="0"/>
              </a:defRPr>
            </a:lvl1pPr>
            <a:lvl2pPr>
              <a:defRPr sz="1400" b="0">
                <a:solidFill>
                  <a:schemeClr val="tx2"/>
                </a:solidFill>
                <a:latin typeface="Calibri Light" panose="020F0302020204030204" pitchFamily="34" charset="0"/>
              </a:defRPr>
            </a:lvl2pPr>
            <a:lvl3pPr>
              <a:defRPr sz="1200" b="0">
                <a:solidFill>
                  <a:schemeClr val="tx2"/>
                </a:solidFill>
                <a:latin typeface="Calibri Light" panose="020F0302020204030204" pitchFamily="34" charset="0"/>
              </a:defRPr>
            </a:lvl3pPr>
            <a:lvl4pPr>
              <a:defRPr sz="1100" b="0">
                <a:solidFill>
                  <a:schemeClr val="tx2"/>
                </a:solidFill>
                <a:latin typeface="Calibri Light" panose="020F0302020204030204" pitchFamily="34" charset="0"/>
              </a:defRPr>
            </a:lvl4pPr>
            <a:lvl5pPr>
              <a:defRPr sz="1100" b="0">
                <a:solidFill>
                  <a:schemeClr val="tx2"/>
                </a:solidFill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397000"/>
            <a:ext cx="8001000" cy="609600"/>
          </a:xfrm>
        </p:spPr>
        <p:txBody>
          <a:bodyPr lIns="0" anchor="ctr" anchorCtr="0"/>
          <a:lstStyle>
            <a:lvl1pPr marL="0" indent="0">
              <a:buNone/>
              <a:defRPr sz="1800" b="0">
                <a:solidFill>
                  <a:schemeClr val="tx2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2769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0"/>
            <a:ext cx="7955280" cy="1341120"/>
          </a:xfrm>
        </p:spPr>
        <p:txBody>
          <a:bodyPr anchor="b" anchorCtr="0">
            <a:noAutofit/>
          </a:bodyPr>
          <a:lstStyle>
            <a:lvl1pPr>
              <a:defRPr lang="en-US" sz="2400" b="0" kern="1200" dirty="0">
                <a:solidFill>
                  <a:schemeClr val="tx2"/>
                </a:solidFill>
                <a:effectLst/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1584960"/>
            <a:ext cx="8001000" cy="4775200"/>
          </a:xfrm>
        </p:spPr>
        <p:txBody>
          <a:bodyPr>
            <a:normAutofit/>
          </a:bodyPr>
          <a:lstStyle>
            <a:lvl1pPr>
              <a:defRPr sz="1600" b="0">
                <a:solidFill>
                  <a:schemeClr val="tx2"/>
                </a:solidFill>
                <a:latin typeface="Calibri Light" panose="020F0302020204030204" pitchFamily="34" charset="0"/>
              </a:defRPr>
            </a:lvl1pPr>
            <a:lvl2pPr>
              <a:defRPr sz="1400" b="0">
                <a:solidFill>
                  <a:schemeClr val="tx2"/>
                </a:solidFill>
                <a:latin typeface="Calibri Light" panose="020F0302020204030204" pitchFamily="34" charset="0"/>
              </a:defRPr>
            </a:lvl2pPr>
            <a:lvl3pPr>
              <a:defRPr sz="1200" b="0">
                <a:solidFill>
                  <a:schemeClr val="tx2"/>
                </a:solidFill>
                <a:latin typeface="Calibri Light" panose="020F0302020204030204" pitchFamily="34" charset="0"/>
              </a:defRPr>
            </a:lvl3pPr>
            <a:lvl4pPr>
              <a:defRPr sz="1100" b="0">
                <a:solidFill>
                  <a:schemeClr val="tx2"/>
                </a:solidFill>
                <a:latin typeface="Calibri Light" panose="020F0302020204030204" pitchFamily="34" charset="0"/>
              </a:defRPr>
            </a:lvl4pPr>
            <a:lvl5pPr>
              <a:defRPr sz="1100" b="0">
                <a:solidFill>
                  <a:schemeClr val="tx2"/>
                </a:solidFill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9213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085" y="0"/>
            <a:ext cx="7955280" cy="1341120"/>
          </a:xfrm>
        </p:spPr>
        <p:txBody>
          <a:bodyPr>
            <a:normAutofit/>
          </a:bodyPr>
          <a:lstStyle>
            <a:lvl1pPr>
              <a:defRPr sz="2400" b="0"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0085" y="1600201"/>
            <a:ext cx="4038600" cy="4525963"/>
          </a:xfrm>
        </p:spPr>
        <p:txBody>
          <a:bodyPr>
            <a:normAutofit/>
          </a:bodyPr>
          <a:lstStyle>
            <a:lvl1pPr>
              <a:defRPr sz="1600">
                <a:latin typeface="Calibri Light" panose="020F0302020204030204" pitchFamily="34" charset="0"/>
              </a:defRPr>
            </a:lvl1pPr>
            <a:lvl2pPr>
              <a:defRPr sz="1400">
                <a:latin typeface="Calibri Light" panose="020F0302020204030204" pitchFamily="34" charset="0"/>
              </a:defRPr>
            </a:lvl2pPr>
            <a:lvl3pPr>
              <a:defRPr sz="1200">
                <a:latin typeface="Calibri Light" panose="020F0302020204030204" pitchFamily="34" charset="0"/>
              </a:defRPr>
            </a:lvl3pPr>
            <a:lvl4pPr>
              <a:defRPr sz="1100">
                <a:latin typeface="Calibri Light" panose="020F0302020204030204" pitchFamily="34" charset="0"/>
              </a:defRPr>
            </a:lvl4pPr>
            <a:lvl5pPr>
              <a:defRPr sz="1100">
                <a:latin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1"/>
            <a:ext cx="4038600" cy="4525963"/>
          </a:xfrm>
        </p:spPr>
        <p:txBody>
          <a:bodyPr>
            <a:normAutofit/>
          </a:bodyPr>
          <a:lstStyle>
            <a:lvl1pPr>
              <a:defRPr sz="1600">
                <a:latin typeface="Calibri Light" panose="020F0302020204030204" pitchFamily="34" charset="0"/>
              </a:defRPr>
            </a:lvl1pPr>
            <a:lvl2pPr>
              <a:defRPr sz="1400">
                <a:latin typeface="Calibri Light" panose="020F0302020204030204" pitchFamily="34" charset="0"/>
              </a:defRPr>
            </a:lvl2pPr>
            <a:lvl3pPr>
              <a:defRPr sz="1200">
                <a:latin typeface="Calibri Light" panose="020F0302020204030204" pitchFamily="34" charset="0"/>
              </a:defRPr>
            </a:lvl3pPr>
            <a:lvl4pPr>
              <a:defRPr sz="1100">
                <a:latin typeface="Calibri Light" panose="020F0302020204030204" pitchFamily="34" charset="0"/>
              </a:defRPr>
            </a:lvl4pPr>
            <a:lvl5pPr>
              <a:defRPr sz="1100">
                <a:latin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7293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8BE47-7B98-409F-8AB7-EBBB77D90BF3}" type="datetime1">
              <a:rPr lang="en-US" altLang="ja-JP"/>
              <a:pPr>
                <a:defRPr/>
              </a:pPr>
              <a:t>5/20/2020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9FB53-311B-43CA-B7CE-1F80A678A2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634135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66839"/>
            <a:ext cx="4040188" cy="639763"/>
          </a:xfrm>
        </p:spPr>
        <p:txBody>
          <a:bodyPr lIns="0" anchor="b">
            <a:normAutofit/>
          </a:bodyPr>
          <a:lstStyle>
            <a:lvl1pPr marL="0" indent="0">
              <a:buNone/>
              <a:defRPr sz="2000" b="0">
                <a:latin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06600"/>
            <a:ext cx="4040188" cy="3951288"/>
          </a:xfrm>
        </p:spPr>
        <p:txBody>
          <a:bodyPr>
            <a:normAutofit/>
          </a:bodyPr>
          <a:lstStyle>
            <a:lvl1pPr>
              <a:defRPr sz="1600" b="0">
                <a:latin typeface="Calibri Light" panose="020F0302020204030204" pitchFamily="34" charset="0"/>
              </a:defRPr>
            </a:lvl1pPr>
            <a:lvl2pPr>
              <a:defRPr sz="1400" b="0">
                <a:latin typeface="Calibri Light" panose="020F0302020204030204" pitchFamily="34" charset="0"/>
              </a:defRPr>
            </a:lvl2pPr>
            <a:lvl3pPr>
              <a:defRPr sz="1200" b="0">
                <a:latin typeface="Calibri Light" panose="020F0302020204030204" pitchFamily="34" charset="0"/>
              </a:defRPr>
            </a:lvl3pPr>
            <a:lvl4pPr>
              <a:defRPr sz="1100" b="0">
                <a:latin typeface="Calibri Light" panose="020F0302020204030204" pitchFamily="34" charset="0"/>
              </a:defRPr>
            </a:lvl4pPr>
            <a:lvl5pPr>
              <a:defRPr sz="1100" b="0">
                <a:latin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429" y="1366839"/>
            <a:ext cx="4041775" cy="639763"/>
          </a:xfrm>
        </p:spPr>
        <p:txBody>
          <a:bodyPr lIns="0" anchor="b">
            <a:normAutofit/>
          </a:bodyPr>
          <a:lstStyle>
            <a:lvl1pPr marL="0" indent="0">
              <a:buNone/>
              <a:defRPr sz="2000" b="0">
                <a:latin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7429" y="2006600"/>
            <a:ext cx="4041775" cy="3951288"/>
          </a:xfrm>
        </p:spPr>
        <p:txBody>
          <a:bodyPr>
            <a:normAutofit/>
          </a:bodyPr>
          <a:lstStyle>
            <a:lvl1pPr>
              <a:defRPr sz="1600" b="0">
                <a:latin typeface="Calibri Light" panose="020F0302020204030204" pitchFamily="34" charset="0"/>
              </a:defRPr>
            </a:lvl1pPr>
            <a:lvl2pPr>
              <a:defRPr sz="1400" b="0">
                <a:latin typeface="Calibri Light" panose="020F0302020204030204" pitchFamily="34" charset="0"/>
              </a:defRPr>
            </a:lvl2pPr>
            <a:lvl3pPr>
              <a:defRPr sz="1200" b="0">
                <a:latin typeface="Calibri Light" panose="020F0302020204030204" pitchFamily="34" charset="0"/>
              </a:defRPr>
            </a:lvl3pPr>
            <a:lvl4pPr>
              <a:defRPr sz="1100" b="0">
                <a:latin typeface="Calibri Light" panose="020F0302020204030204" pitchFamily="34" charset="0"/>
              </a:defRPr>
            </a:lvl4pPr>
            <a:lvl5pPr>
              <a:defRPr sz="1100" b="0">
                <a:latin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147501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tx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6221576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tx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397000"/>
            <a:ext cx="8001000" cy="609600"/>
          </a:xfrm>
        </p:spPr>
        <p:txBody>
          <a:bodyPr lIns="0" anchor="ctr" anchorCtr="0"/>
          <a:lstStyle>
            <a:lvl1pPr marL="0" indent="0">
              <a:buNone/>
              <a:defRPr sz="1800" b="0">
                <a:solidFill>
                  <a:schemeClr val="tx2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921156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441942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c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085" y="0"/>
            <a:ext cx="7955280" cy="1341120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8199438" y="6369051"/>
            <a:ext cx="350202" cy="4889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8207431" y="6452870"/>
            <a:ext cx="33167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34B565-F3A7-4F3A-A7A3-CEB56CC7953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charset="0"/>
              <a:ea typeface="+mn-ea"/>
              <a:cs typeface="+mn-cs"/>
            </a:endParaRPr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2"/>
          </p:nvPr>
        </p:nvSpPr>
        <p:spPr>
          <a:xfrm>
            <a:off x="599986" y="1484011"/>
            <a:ext cx="1143000" cy="1524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800" b="0" i="0">
                <a:solidFill>
                  <a:schemeClr val="tx2"/>
                </a:solidFill>
                <a:latin typeface="Calibri Light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2341281" y="1484009"/>
            <a:ext cx="1143000" cy="1524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800" b="0" i="0">
                <a:solidFill>
                  <a:schemeClr val="tx2"/>
                </a:solidFill>
                <a:latin typeface="Calibri Light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4"/>
          <p:cNvSpPr>
            <a:spLocks noGrp="1" noChangeAspect="1"/>
          </p:cNvSpPr>
          <p:nvPr>
            <p:ph type="pic" sz="quarter" idx="14"/>
          </p:nvPr>
        </p:nvSpPr>
        <p:spPr>
          <a:xfrm>
            <a:off x="4108813" y="1484011"/>
            <a:ext cx="1143000" cy="1524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800" b="0" i="0">
                <a:solidFill>
                  <a:schemeClr val="tx2"/>
                </a:solidFill>
                <a:latin typeface="Calibri Light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4"/>
          <p:cNvSpPr>
            <a:spLocks noGrp="1" noChangeAspect="1"/>
          </p:cNvSpPr>
          <p:nvPr>
            <p:ph type="pic" sz="quarter" idx="15"/>
          </p:nvPr>
        </p:nvSpPr>
        <p:spPr>
          <a:xfrm>
            <a:off x="5852254" y="1484011"/>
            <a:ext cx="1143000" cy="1524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800" b="0" i="0">
                <a:solidFill>
                  <a:schemeClr val="tx2"/>
                </a:solidFill>
                <a:latin typeface="Calibri Light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6"/>
          </p:nvPr>
        </p:nvSpPr>
        <p:spPr>
          <a:xfrm>
            <a:off x="7595534" y="1484011"/>
            <a:ext cx="1143000" cy="1524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800" b="0" i="0">
                <a:solidFill>
                  <a:schemeClr val="tx2"/>
                </a:solidFill>
                <a:latin typeface="Calibri Light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7"/>
          </p:nvPr>
        </p:nvSpPr>
        <p:spPr>
          <a:xfrm>
            <a:off x="1152561" y="4212113"/>
            <a:ext cx="1143000" cy="1524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800" b="0" i="0">
                <a:solidFill>
                  <a:schemeClr val="tx2"/>
                </a:solidFill>
                <a:latin typeface="Calibri Light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8"/>
          </p:nvPr>
        </p:nvSpPr>
        <p:spPr>
          <a:xfrm>
            <a:off x="2907956" y="4212113"/>
            <a:ext cx="1143000" cy="1524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800" b="0" i="0">
                <a:solidFill>
                  <a:schemeClr val="tx2"/>
                </a:solidFill>
                <a:latin typeface="Calibri Light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4"/>
          <p:cNvSpPr>
            <a:spLocks noGrp="1" noChangeAspect="1"/>
          </p:cNvSpPr>
          <p:nvPr>
            <p:ph type="pic" sz="quarter" idx="19"/>
          </p:nvPr>
        </p:nvSpPr>
        <p:spPr>
          <a:xfrm>
            <a:off x="4678039" y="4212113"/>
            <a:ext cx="1143000" cy="1524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800" b="0" i="0">
                <a:solidFill>
                  <a:schemeClr val="tx2"/>
                </a:solidFill>
                <a:latin typeface="Calibri Light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4"/>
          <p:cNvSpPr>
            <a:spLocks noGrp="1" noChangeAspect="1"/>
          </p:cNvSpPr>
          <p:nvPr>
            <p:ph type="pic" sz="quarter" idx="20"/>
          </p:nvPr>
        </p:nvSpPr>
        <p:spPr>
          <a:xfrm>
            <a:off x="6440779" y="4212113"/>
            <a:ext cx="1143000" cy="1524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800" b="0" i="0">
                <a:solidFill>
                  <a:schemeClr val="tx2"/>
                </a:solidFill>
                <a:latin typeface="Calibri Light" charset="0"/>
              </a:defRPr>
            </a:lvl1pPr>
          </a:lstStyle>
          <a:p>
            <a:endParaRPr lang="en-US" dirty="0"/>
          </a:p>
        </p:txBody>
      </p:sp>
      <p:sp>
        <p:nvSpPr>
          <p:cNvPr id="15" name="Isosceles Triangle 29"/>
          <p:cNvSpPr/>
          <p:nvPr userDrawn="1"/>
        </p:nvSpPr>
        <p:spPr>
          <a:xfrm rot="10800000">
            <a:off x="1113815" y="3118778"/>
            <a:ext cx="115344" cy="789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charset="0"/>
              <a:ea typeface="+mn-ea"/>
              <a:cs typeface="+mn-cs"/>
            </a:endParaRPr>
          </a:p>
        </p:txBody>
      </p:sp>
      <p:sp>
        <p:nvSpPr>
          <p:cNvPr id="16" name="Oval 15"/>
          <p:cNvSpPr>
            <a:spLocks noChangeAspect="1"/>
          </p:cNvSpPr>
          <p:nvPr userDrawn="1"/>
        </p:nvSpPr>
        <p:spPr>
          <a:xfrm>
            <a:off x="554266" y="1423051"/>
            <a:ext cx="1234440" cy="164592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charset="0"/>
              <a:ea typeface="+mn-ea"/>
              <a:cs typeface="+mn-cs"/>
            </a:endParaRPr>
          </a:p>
        </p:txBody>
      </p:sp>
      <p:sp>
        <p:nvSpPr>
          <p:cNvPr id="17" name="Oval 16"/>
          <p:cNvSpPr>
            <a:spLocks noChangeAspect="1"/>
          </p:cNvSpPr>
          <p:nvPr userDrawn="1"/>
        </p:nvSpPr>
        <p:spPr>
          <a:xfrm>
            <a:off x="2295561" y="1423051"/>
            <a:ext cx="1234440" cy="164592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charset="0"/>
              <a:ea typeface="+mn-ea"/>
              <a:cs typeface="+mn-cs"/>
            </a:endParaRPr>
          </a:p>
        </p:txBody>
      </p:sp>
      <p:sp>
        <p:nvSpPr>
          <p:cNvPr id="18" name="Oval 17"/>
          <p:cNvSpPr>
            <a:spLocks noChangeAspect="1"/>
          </p:cNvSpPr>
          <p:nvPr userDrawn="1"/>
        </p:nvSpPr>
        <p:spPr>
          <a:xfrm>
            <a:off x="4063093" y="1423051"/>
            <a:ext cx="1234440" cy="164592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charset="0"/>
              <a:ea typeface="+mn-ea"/>
              <a:cs typeface="+mn-cs"/>
            </a:endParaRPr>
          </a:p>
        </p:txBody>
      </p:sp>
      <p:sp>
        <p:nvSpPr>
          <p:cNvPr id="19" name="Oval 18"/>
          <p:cNvSpPr>
            <a:spLocks noChangeAspect="1"/>
          </p:cNvSpPr>
          <p:nvPr userDrawn="1"/>
        </p:nvSpPr>
        <p:spPr>
          <a:xfrm>
            <a:off x="5808712" y="1423051"/>
            <a:ext cx="1234440" cy="164592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charset="0"/>
              <a:ea typeface="+mn-ea"/>
              <a:cs typeface="+mn-cs"/>
            </a:endParaRPr>
          </a:p>
        </p:txBody>
      </p:sp>
      <p:sp>
        <p:nvSpPr>
          <p:cNvPr id="20" name="Oval 19"/>
          <p:cNvSpPr>
            <a:spLocks noChangeAspect="1"/>
          </p:cNvSpPr>
          <p:nvPr userDrawn="1"/>
        </p:nvSpPr>
        <p:spPr>
          <a:xfrm>
            <a:off x="7549814" y="1423051"/>
            <a:ext cx="1234440" cy="164592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charset="0"/>
              <a:ea typeface="+mn-ea"/>
              <a:cs typeface="+mn-cs"/>
            </a:endParaRPr>
          </a:p>
        </p:txBody>
      </p:sp>
      <p:sp>
        <p:nvSpPr>
          <p:cNvPr id="21" name="Isosceles Triangle 147"/>
          <p:cNvSpPr/>
          <p:nvPr userDrawn="1"/>
        </p:nvSpPr>
        <p:spPr>
          <a:xfrm rot="10800000">
            <a:off x="2855110" y="3118778"/>
            <a:ext cx="115344" cy="789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charset="0"/>
              <a:ea typeface="+mn-ea"/>
              <a:cs typeface="+mn-cs"/>
            </a:endParaRPr>
          </a:p>
        </p:txBody>
      </p:sp>
      <p:sp>
        <p:nvSpPr>
          <p:cNvPr id="22" name="Isosceles Triangle 148"/>
          <p:cNvSpPr/>
          <p:nvPr userDrawn="1"/>
        </p:nvSpPr>
        <p:spPr>
          <a:xfrm rot="10800000">
            <a:off x="4622641" y="3099369"/>
            <a:ext cx="115344" cy="789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charset="0"/>
              <a:ea typeface="+mn-ea"/>
              <a:cs typeface="+mn-cs"/>
            </a:endParaRPr>
          </a:p>
        </p:txBody>
      </p:sp>
      <p:sp>
        <p:nvSpPr>
          <p:cNvPr id="23" name="Isosceles Triangle 149"/>
          <p:cNvSpPr/>
          <p:nvPr userDrawn="1"/>
        </p:nvSpPr>
        <p:spPr>
          <a:xfrm rot="10800000">
            <a:off x="6368260" y="3099369"/>
            <a:ext cx="115344" cy="789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charset="0"/>
              <a:ea typeface="+mn-ea"/>
              <a:cs typeface="+mn-cs"/>
            </a:endParaRPr>
          </a:p>
        </p:txBody>
      </p:sp>
      <p:sp>
        <p:nvSpPr>
          <p:cNvPr id="24" name="Isosceles Triangle 150"/>
          <p:cNvSpPr/>
          <p:nvPr userDrawn="1"/>
        </p:nvSpPr>
        <p:spPr>
          <a:xfrm rot="10800000">
            <a:off x="8109362" y="3099881"/>
            <a:ext cx="115344" cy="789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charset="0"/>
              <a:ea typeface="+mn-ea"/>
              <a:cs typeface="+mn-cs"/>
            </a:endParaRPr>
          </a:p>
        </p:txBody>
      </p:sp>
      <p:sp>
        <p:nvSpPr>
          <p:cNvPr id="25" name="Isosceles Triangle 164"/>
          <p:cNvSpPr/>
          <p:nvPr userDrawn="1"/>
        </p:nvSpPr>
        <p:spPr>
          <a:xfrm rot="10800000">
            <a:off x="1666389" y="5846881"/>
            <a:ext cx="115344" cy="789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charset="0"/>
              <a:ea typeface="+mn-ea"/>
              <a:cs typeface="+mn-cs"/>
            </a:endParaRPr>
          </a:p>
        </p:txBody>
      </p:sp>
      <p:sp>
        <p:nvSpPr>
          <p:cNvPr id="26" name="Oval 25"/>
          <p:cNvSpPr>
            <a:spLocks noChangeAspect="1"/>
          </p:cNvSpPr>
          <p:nvPr userDrawn="1"/>
        </p:nvSpPr>
        <p:spPr>
          <a:xfrm>
            <a:off x="2862236" y="4151153"/>
            <a:ext cx="1234440" cy="164592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charset="0"/>
              <a:ea typeface="+mn-ea"/>
              <a:cs typeface="+mn-cs"/>
            </a:endParaRPr>
          </a:p>
        </p:txBody>
      </p:sp>
      <p:sp>
        <p:nvSpPr>
          <p:cNvPr id="27" name="Isosceles Triangle 166"/>
          <p:cNvSpPr/>
          <p:nvPr userDrawn="1"/>
        </p:nvSpPr>
        <p:spPr>
          <a:xfrm rot="10800000">
            <a:off x="3421785" y="5829723"/>
            <a:ext cx="115344" cy="789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charset="0"/>
              <a:ea typeface="+mn-ea"/>
              <a:cs typeface="+mn-cs"/>
            </a:endParaRPr>
          </a:p>
        </p:txBody>
      </p:sp>
      <p:sp>
        <p:nvSpPr>
          <p:cNvPr id="28" name="Oval 27"/>
          <p:cNvSpPr>
            <a:spLocks noChangeAspect="1"/>
          </p:cNvSpPr>
          <p:nvPr userDrawn="1"/>
        </p:nvSpPr>
        <p:spPr>
          <a:xfrm>
            <a:off x="1106841" y="4151153"/>
            <a:ext cx="1234440" cy="164592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charset="0"/>
              <a:ea typeface="+mn-ea"/>
              <a:cs typeface="+mn-cs"/>
            </a:endParaRPr>
          </a:p>
        </p:txBody>
      </p:sp>
      <p:sp>
        <p:nvSpPr>
          <p:cNvPr id="29" name="Oval 28"/>
          <p:cNvSpPr>
            <a:spLocks noChangeAspect="1"/>
          </p:cNvSpPr>
          <p:nvPr userDrawn="1"/>
        </p:nvSpPr>
        <p:spPr>
          <a:xfrm>
            <a:off x="4632319" y="4151153"/>
            <a:ext cx="1234440" cy="164592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charset="0"/>
              <a:ea typeface="+mn-ea"/>
              <a:cs typeface="+mn-cs"/>
            </a:endParaRPr>
          </a:p>
        </p:txBody>
      </p:sp>
      <p:sp>
        <p:nvSpPr>
          <p:cNvPr id="30" name="Isosceles Triangle 169"/>
          <p:cNvSpPr/>
          <p:nvPr userDrawn="1"/>
        </p:nvSpPr>
        <p:spPr>
          <a:xfrm rot="10800000">
            <a:off x="5181195" y="5829723"/>
            <a:ext cx="115344" cy="789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charset="0"/>
              <a:ea typeface="+mn-ea"/>
              <a:cs typeface="+mn-cs"/>
            </a:endParaRPr>
          </a:p>
        </p:txBody>
      </p:sp>
      <p:sp>
        <p:nvSpPr>
          <p:cNvPr id="31" name="Oval 30"/>
          <p:cNvSpPr>
            <a:spLocks noChangeAspect="1"/>
          </p:cNvSpPr>
          <p:nvPr userDrawn="1"/>
        </p:nvSpPr>
        <p:spPr>
          <a:xfrm>
            <a:off x="6395059" y="4149931"/>
            <a:ext cx="1234440" cy="164592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charset="0"/>
              <a:ea typeface="+mn-ea"/>
              <a:cs typeface="+mn-cs"/>
            </a:endParaRPr>
          </a:p>
        </p:txBody>
      </p:sp>
      <p:sp>
        <p:nvSpPr>
          <p:cNvPr id="32" name="Isosceles Triangle 171"/>
          <p:cNvSpPr/>
          <p:nvPr userDrawn="1"/>
        </p:nvSpPr>
        <p:spPr>
          <a:xfrm rot="10800000">
            <a:off x="6952948" y="5828501"/>
            <a:ext cx="115344" cy="789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147476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199438" y="6369051"/>
            <a:ext cx="350202" cy="4889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charset="0"/>
              <a:ea typeface="+mn-ea"/>
              <a:cs typeface="+mn-cs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94360" y="479866"/>
            <a:ext cx="7955280" cy="48383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700" b="0" i="0" cap="none" spc="0" baseline="0">
                <a:solidFill>
                  <a:schemeClr val="tx2"/>
                </a:solidFill>
                <a:latin typeface="Calibri Regular" charset="0"/>
                <a:ea typeface="Calibri Light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94360" y="1036471"/>
            <a:ext cx="7955280" cy="22625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100" b="0" i="0" cap="none" baseline="0">
                <a:solidFill>
                  <a:schemeClr val="bg1">
                    <a:lumMod val="50000"/>
                  </a:schemeClr>
                </a:solidFill>
                <a:latin typeface="Calibri Light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8207431" y="6452870"/>
            <a:ext cx="33167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34B565-F3A7-4F3A-A7A3-CEB56CC7953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Regular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Regular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607060" y="1379173"/>
            <a:ext cx="338328" cy="365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charset="0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6238875" y="6452870"/>
            <a:ext cx="176530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 Light" charset="0"/>
                <a:ea typeface="+mn-ea"/>
                <a:cs typeface="+mn-cs"/>
              </a:rPr>
              <a:t>Public PowerPoint Template</a:t>
            </a:r>
          </a:p>
        </p:txBody>
      </p:sp>
    </p:spTree>
    <p:extLst>
      <p:ext uri="{BB962C8B-B14F-4D97-AF65-F5344CB8AC3E}">
        <p14:creationId xmlns:p14="http://schemas.microsoft.com/office/powerpoint/2010/main" val="275102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00">
        <p:push dir="r"/>
      </p:transition>
    </mc:Choice>
    <mc:Fallback xmlns="">
      <p:transition spd="slow" advClick="0" advTm="100">
        <p:push dir="r"/>
      </p:transition>
    </mc:Fallback>
  </mc:AlternateContent>
  <p:extLst mod="1">
    <p:ext uri="{DCECCB84-F9BA-43D5-87BE-67443E8EF086}">
      <p15:sldGuideLst xmlns:p15="http://schemas.microsoft.com/office/powerpoint/2012/main">
        <p15:guide id="1" pos="374">
          <p15:clr>
            <a:srgbClr val="FBAE40"/>
          </p15:clr>
        </p15:guide>
        <p15:guide id="2" pos="5384">
          <p15:clr>
            <a:srgbClr val="FBAE40"/>
          </p15:clr>
        </p15:guide>
        <p15:guide id="3" orient="horz" pos="948">
          <p15:clr>
            <a:srgbClr val="FBAE40"/>
          </p15:clr>
        </p15:guide>
        <p15:guide id="4" orient="horz" pos="2820">
          <p15:clr>
            <a:srgbClr val="FBAE40"/>
          </p15:clr>
        </p15:guide>
        <p15:guide id="5" pos="5165">
          <p15:clr>
            <a:srgbClr val="FBAE40"/>
          </p15:clr>
        </p15:guide>
        <p15:guide id="6" pos="593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53AD7-A772-4F83-850B-482C70935EA4}" type="datetime1">
              <a:rPr lang="en-US" altLang="ja-JP"/>
              <a:pPr>
                <a:defRPr/>
              </a:pPr>
              <a:t>5/20/2020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D8331-DEC2-4D1E-95D5-94283CB87E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561010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67B97-2A19-4469-BBC1-5124779FD32E}" type="datetime1">
              <a:rPr lang="en-US" altLang="ja-JP"/>
              <a:pPr>
                <a:defRPr/>
              </a:pPr>
              <a:t>5/20/2020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F23B2-1968-4158-BBF8-33ADF31722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100174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51ED6-1809-467D-BA74-8EA1DF4B6FEF}" type="datetime1">
              <a:rPr lang="en-US" altLang="ja-JP"/>
              <a:pPr>
                <a:defRPr/>
              </a:pPr>
              <a:t>5/20/2020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F8077-2CE4-4A8C-806A-F9B27078C0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541365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7BA54-BB09-45EF-8BE5-86E399F21075}" type="datetime1">
              <a:rPr lang="en-US" altLang="ja-JP"/>
              <a:pPr>
                <a:defRPr/>
              </a:pPr>
              <a:t>5/20/2020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83E2C-C682-4CCB-812E-4FD1E6CD7E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9663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67D64-CF7F-42F3-8C27-B520EE2453CF}" type="datetime1">
              <a:rPr lang="en-US" altLang="ja-JP"/>
              <a:pPr>
                <a:defRPr/>
              </a:pPr>
              <a:t>5/20/2020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650D0-02D5-42FB-907E-376816E2D5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272347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19E3F-723A-48F5-86C3-1FB2ADC6C9E9}" type="datetime1">
              <a:rPr lang="en-US" altLang="ja-JP"/>
              <a:pPr>
                <a:defRPr/>
              </a:pPr>
              <a:t>5/20/2020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2229A-B942-495A-807D-33D3531045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955212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BEB86-460D-47CC-9347-A33D2320FEE6}" type="datetime1">
              <a:rPr lang="en-US" altLang="ja-JP"/>
              <a:pPr>
                <a:defRPr/>
              </a:pPr>
              <a:t>5/20/2020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16943-E090-48BD-85BF-C3499FDFE6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645054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8BE47-7B98-409F-8AB7-EBBB77D90BF3}" type="datetime1">
              <a:rPr lang="en-US" altLang="ja-JP"/>
              <a:pPr>
                <a:defRPr/>
              </a:pPr>
              <a:t>5/20/2020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9FB53-311B-43CA-B7CE-1F80A678A2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943941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67D64-CF7F-42F3-8C27-B520EE2453CF}" type="datetime1">
              <a:rPr lang="en-US" altLang="ja-JP"/>
              <a:pPr>
                <a:defRPr/>
              </a:pPr>
              <a:t>5/20/2020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650D0-02D5-42FB-907E-376816E2D5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004055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79569-1CBE-4B22-934C-222D1AA93EE5}" type="datetime1">
              <a:rPr lang="en-US" altLang="ja-JP"/>
              <a:pPr>
                <a:defRPr/>
              </a:pPr>
              <a:t>5/20/2020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F6CB7-50F3-4CEB-A4DC-7F1C42559A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479016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2490D-0CE4-426E-81CB-E242CE6E39A4}" type="datetime1">
              <a:rPr lang="en-US" altLang="ja-JP"/>
              <a:pPr>
                <a:defRPr/>
              </a:pPr>
              <a:t>5/20/2020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ED56C-8F5E-4BF1-A54B-E96394A138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564943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2C6C1-0ABC-4A83-A3E1-9B004532B0F2}" type="datetime1">
              <a:rPr lang="en-US" altLang="ja-JP"/>
              <a:pPr>
                <a:defRPr/>
              </a:pPr>
              <a:t>5/20/2020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59B1A-798E-4F1D-851E-F36AC3C874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2710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79569-1CBE-4B22-934C-222D1AA93EE5}" type="datetime1">
              <a:rPr lang="en-US" altLang="ja-JP"/>
              <a:pPr>
                <a:defRPr/>
              </a:pPr>
              <a:t>5/20/2020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F6CB7-50F3-4CEB-A4DC-7F1C42559A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0037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tags" Target="../tags/tag1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customXml" Target="../../customXml/item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55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29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53.xml"/><Relationship Id="rId32" Type="http://schemas.openxmlformats.org/officeDocument/2006/relationships/image" Target="../media/image6.jpeg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28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31" Type="http://schemas.openxmlformats.org/officeDocument/2006/relationships/image" Target="../media/image5.emf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Relationship Id="rId27" Type="http://schemas.openxmlformats.org/officeDocument/2006/relationships/slideLayout" Target="../slideLayouts/slideLayout56.xml"/><Relationship Id="rId30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image" Target="file://localhost/Volumes/WIP/Amita%20Health/Brand%20Strategy/AMI-16004%20Brand%20Standards/AMI-16004_1_HorizLogo_w-wo_Tagline_160525/AMITA-Hlth_Horiz-wTagTM_Corporate/AMITA-Hlth_Horiz-wTag-TM_Corp_RGB-75K-4PPT-Lrg_300resTrnsp2.png" TargetMode="External"/><Relationship Id="rId5" Type="http://schemas.openxmlformats.org/officeDocument/2006/relationships/slideLayout" Target="../slideLayouts/slideLayout63.xml"/><Relationship Id="rId10" Type="http://schemas.openxmlformats.org/officeDocument/2006/relationships/image" Target="../media/image29.png"/><Relationship Id="rId4" Type="http://schemas.openxmlformats.org/officeDocument/2006/relationships/slideLayout" Target="../slideLayouts/slideLayout62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image" Target="../media/image33.emf"/><Relationship Id="rId5" Type="http://schemas.openxmlformats.org/officeDocument/2006/relationships/slideLayout" Target="../slideLayouts/slideLayout71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image" Target="../media/image34.jpeg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26218B61-2C44-4426-BE0D-62AFE46C727B}" type="datetime1">
              <a:rPr lang="en-US" altLang="ja-JP"/>
              <a:pPr>
                <a:defRPr/>
              </a:pPr>
              <a:t>5/20/2020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8215A01-EBC1-45C7-9A9D-8A83BBE998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7" r:id="rId1"/>
    <p:sldLayoutId id="2147484128" r:id="rId2"/>
    <p:sldLayoutId id="2147484129" r:id="rId3"/>
    <p:sldLayoutId id="2147484130" r:id="rId4"/>
    <p:sldLayoutId id="2147484131" r:id="rId5"/>
    <p:sldLayoutId id="2147484132" r:id="rId6"/>
    <p:sldLayoutId id="2147484133" r:id="rId7"/>
    <p:sldLayoutId id="2147484134" r:id="rId8"/>
    <p:sldLayoutId id="2147484135" r:id="rId9"/>
    <p:sldLayoutId id="2147484136" r:id="rId10"/>
    <p:sldLayoutId id="214748413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1" dirty="0">
                <a:solidFill>
                  <a:srgbClr val="FF6600"/>
                </a:solidFill>
              </a:rPr>
              <a:t>SSM Health Care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52602"/>
            <a:ext cx="77724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7220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C3A0FE3-2AEB-479A-B783-BF858B1B72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5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96" r:id="rId6"/>
  </p:sldLayoutIdLst>
  <p:hf hdr="0" ftr="0" dt="0"/>
  <p:txStyles>
    <p:titleStyle>
      <a:lvl1pPr marL="0" indent="0" algn="ctr" defTabSz="685800" rtl="0" eaLnBrk="1" latinLnBrk="0" hangingPunct="1">
        <a:spcBef>
          <a:spcPct val="0"/>
        </a:spcBef>
        <a:buFontTx/>
        <a:buNone/>
        <a:defRPr sz="3000" b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233947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rgbClr val="233947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233947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rgbClr val="233947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rgbClr val="233947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452931"/>
            <a:ext cx="8572500" cy="1143000"/>
          </a:xfrm>
          <a:prstGeom prst="rect">
            <a:avLst/>
          </a:prstGeom>
        </p:spPr>
        <p:txBody>
          <a:bodyPr vert="horz" lIns="121932" tIns="60965" rIns="121932" bIns="60965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03" y="1604789"/>
            <a:ext cx="8402749" cy="4238450"/>
          </a:xfrm>
          <a:prstGeom prst="rect">
            <a:avLst/>
          </a:prstGeom>
        </p:spPr>
        <p:txBody>
          <a:bodyPr vert="horz" lIns="121932" tIns="60965" rIns="121932" bIns="60965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01946" y="6454532"/>
            <a:ext cx="419778" cy="31917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B67A630-6DEE-4F45-9872-4A9386C8884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86E5B08-D367-AE4D-9A0D-845D230B5631}"/>
              </a:ext>
            </a:extLst>
          </p:cNvPr>
          <p:cNvCxnSpPr>
            <a:cxnSpLocks/>
          </p:cNvCxnSpPr>
          <p:nvPr userDrawn="1"/>
        </p:nvCxnSpPr>
        <p:spPr>
          <a:xfrm>
            <a:off x="8483794" y="6447271"/>
            <a:ext cx="0" cy="26788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8C63AA78-D5E6-C844-94E6-23F0A6B45EA2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7345" y="6492240"/>
            <a:ext cx="1204601" cy="2292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9911D3-C2DB-8242-8965-3E8355B711AA}"/>
              </a:ext>
            </a:extLst>
          </p:cNvPr>
          <p:cNvSpPr txBox="1"/>
          <p:nvPr userDrawn="1"/>
        </p:nvSpPr>
        <p:spPr>
          <a:xfrm>
            <a:off x="-596348" y="2117035"/>
            <a:ext cx="0" cy="0"/>
          </a:xfrm>
          <a:prstGeom prst="rect">
            <a:avLst/>
          </a:prstGeom>
        </p:spPr>
        <p:txBody>
          <a:bodyPr wrap="none" lIns="121869" tIns="60933" rIns="121869" bIns="60933" rtlCol="0" anchor="ctr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sz="2099" dirty="0">
              <a:solidFill>
                <a:schemeClr val="bg1">
                  <a:lumMod val="50000"/>
                </a:schemeClr>
              </a:solidFill>
              <a:cs typeface="Calibri"/>
            </a:endParaRPr>
          </a:p>
        </p:txBody>
      </p:sp>
    </p:spTree>
    <p:custDataLst>
      <p:custData r:id="rId14"/>
      <p:tags r:id="rId15"/>
    </p:custDataLst>
    <p:extLst>
      <p:ext uri="{BB962C8B-B14F-4D97-AF65-F5344CB8AC3E}">
        <p14:creationId xmlns:p14="http://schemas.microsoft.com/office/powerpoint/2010/main" val="1271404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8" r:id="rId1"/>
    <p:sldLayoutId id="2147484299" r:id="rId2"/>
    <p:sldLayoutId id="2147484300" r:id="rId3"/>
    <p:sldLayoutId id="2147484301" r:id="rId4"/>
    <p:sldLayoutId id="2147484302" r:id="rId5"/>
    <p:sldLayoutId id="2147484303" r:id="rId6"/>
    <p:sldLayoutId id="2147484304" r:id="rId7"/>
    <p:sldLayoutId id="2147484305" r:id="rId8"/>
    <p:sldLayoutId id="2147484306" r:id="rId9"/>
    <p:sldLayoutId id="2147484307" r:id="rId10"/>
    <p:sldLayoutId id="2147484308" r:id="rId11"/>
    <p:sldLayoutId id="2147484310" r:id="rId12"/>
  </p:sldLayoutIdLst>
  <p:hf hdr="0" ftr="0" dt="0"/>
  <p:txStyles>
    <p:titleStyle>
      <a:lvl1pPr algn="l" defTabSz="609351" rtl="0" eaLnBrk="1" latinLnBrk="0" hangingPunct="1">
        <a:spcBef>
          <a:spcPct val="0"/>
        </a:spcBef>
        <a:buNone/>
        <a:defRPr sz="3200" b="1" kern="1200" spc="0">
          <a:solidFill>
            <a:schemeClr val="tx1">
              <a:lumMod val="90000"/>
              <a:lumOff val="1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014" indent="-457014" algn="l" defTabSz="609351" rtl="0" eaLnBrk="1" latinLnBrk="0" hangingPunct="1">
        <a:spcBef>
          <a:spcPct val="20000"/>
        </a:spcBef>
        <a:buFont typeface="Arial"/>
        <a:buChar char="•"/>
        <a:defRPr sz="2499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90195" indent="-380843" algn="l" defTabSz="609351" rtl="0" eaLnBrk="1" latinLnBrk="0" hangingPunct="1">
        <a:spcBef>
          <a:spcPct val="20000"/>
        </a:spcBef>
        <a:buFont typeface="Arial"/>
        <a:buChar char="–"/>
        <a:defRPr sz="2299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523376" indent="-304674" algn="l" defTabSz="609351" rtl="0" eaLnBrk="1" latinLnBrk="0" hangingPunct="1">
        <a:spcBef>
          <a:spcPct val="20000"/>
        </a:spcBef>
        <a:buFont typeface="Arial"/>
        <a:buChar char="•"/>
        <a:defRPr sz="1999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2132726" indent="-304674" algn="l" defTabSz="609351" rtl="0" eaLnBrk="1" latinLnBrk="0" hangingPunct="1">
        <a:spcBef>
          <a:spcPct val="20000"/>
        </a:spcBef>
        <a:buFont typeface="Arial"/>
        <a:buChar char="–"/>
        <a:defRPr sz="1699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742078" indent="-304674" algn="l" defTabSz="609351" rtl="0" eaLnBrk="1" latinLnBrk="0" hangingPunct="1">
        <a:spcBef>
          <a:spcPct val="20000"/>
        </a:spcBef>
        <a:buFont typeface="Arial"/>
        <a:buChar char="»"/>
        <a:defRPr sz="1699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3351429" indent="-304674" algn="l" defTabSz="609351" rtl="0" eaLnBrk="1" latinLnBrk="0" hangingPunct="1">
        <a:spcBef>
          <a:spcPct val="20000"/>
        </a:spcBef>
        <a:buFont typeface="Arial"/>
        <a:buChar char="•"/>
        <a:defRPr sz="2499" kern="1200">
          <a:solidFill>
            <a:schemeClr val="tx1"/>
          </a:solidFill>
          <a:latin typeface="+mn-lt"/>
          <a:ea typeface="+mn-ea"/>
          <a:cs typeface="+mn-cs"/>
        </a:defRPr>
      </a:lvl6pPr>
      <a:lvl7pPr marL="3960778" indent="-304674" algn="l" defTabSz="609351" rtl="0" eaLnBrk="1" latinLnBrk="0" hangingPunct="1">
        <a:spcBef>
          <a:spcPct val="20000"/>
        </a:spcBef>
        <a:buFont typeface="Arial"/>
        <a:buChar char="•"/>
        <a:defRPr sz="24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128" indent="-304674" algn="l" defTabSz="609351" rtl="0" eaLnBrk="1" latinLnBrk="0" hangingPunct="1">
        <a:spcBef>
          <a:spcPct val="20000"/>
        </a:spcBef>
        <a:buFont typeface="Arial"/>
        <a:buChar char="•"/>
        <a:defRPr sz="2499" kern="1200">
          <a:solidFill>
            <a:schemeClr val="tx1"/>
          </a:solidFill>
          <a:latin typeface="+mn-lt"/>
          <a:ea typeface="+mn-ea"/>
          <a:cs typeface="+mn-cs"/>
        </a:defRPr>
      </a:lvl8pPr>
      <a:lvl9pPr marL="5179479" indent="-304674" algn="l" defTabSz="609351" rtl="0" eaLnBrk="1" latinLnBrk="0" hangingPunct="1">
        <a:spcBef>
          <a:spcPct val="20000"/>
        </a:spcBef>
        <a:buFont typeface="Arial"/>
        <a:buChar char="•"/>
        <a:defRPr sz="24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351" rtl="0" eaLnBrk="1" latinLnBrk="0" hangingPunct="1">
        <a:defRPr sz="2299" kern="1200">
          <a:solidFill>
            <a:schemeClr val="tx1"/>
          </a:solidFill>
          <a:latin typeface="+mn-lt"/>
          <a:ea typeface="+mn-ea"/>
          <a:cs typeface="+mn-cs"/>
        </a:defRPr>
      </a:lvl1pPr>
      <a:lvl2pPr marL="609351" algn="l" defTabSz="609351" rtl="0" eaLnBrk="1" latinLnBrk="0" hangingPunct="1">
        <a:defRPr sz="22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701" algn="l" defTabSz="609351" rtl="0" eaLnBrk="1" latinLnBrk="0" hangingPunct="1">
        <a:defRPr sz="22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053" algn="l" defTabSz="609351" rtl="0" eaLnBrk="1" latinLnBrk="0" hangingPunct="1">
        <a:defRPr sz="22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402" algn="l" defTabSz="609351" rtl="0" eaLnBrk="1" latinLnBrk="0" hangingPunct="1">
        <a:defRPr sz="2299" kern="1200">
          <a:solidFill>
            <a:schemeClr val="tx1"/>
          </a:solidFill>
          <a:latin typeface="+mn-lt"/>
          <a:ea typeface="+mn-ea"/>
          <a:cs typeface="+mn-cs"/>
        </a:defRPr>
      </a:lvl5pPr>
      <a:lvl6pPr marL="3046753" algn="l" defTabSz="609351" rtl="0" eaLnBrk="1" latinLnBrk="0" hangingPunct="1">
        <a:defRPr sz="22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103" algn="l" defTabSz="609351" rtl="0" eaLnBrk="1" latinLnBrk="0" hangingPunct="1">
        <a:defRPr sz="22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454" algn="l" defTabSz="609351" rtl="0" eaLnBrk="1" latinLnBrk="0" hangingPunct="1">
        <a:defRPr sz="2299" kern="1200">
          <a:solidFill>
            <a:schemeClr val="tx1"/>
          </a:solidFill>
          <a:latin typeface="+mn-lt"/>
          <a:ea typeface="+mn-ea"/>
          <a:cs typeface="+mn-cs"/>
        </a:defRPr>
      </a:lvl8pPr>
      <a:lvl9pPr marL="4874805" algn="l" defTabSz="609351" rtl="0" eaLnBrk="1" latinLnBrk="0" hangingPunct="1">
        <a:defRPr sz="22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pos="240">
          <p15:clr>
            <a:srgbClr val="F26B43"/>
          </p15:clr>
        </p15:guide>
        <p15:guide id="3" pos="5544">
          <p15:clr>
            <a:srgbClr val="F26B43"/>
          </p15:clr>
        </p15:guide>
        <p15:guide id="4" orient="horz" pos="2160">
          <p15:clr>
            <a:srgbClr val="F26B43"/>
          </p15:clr>
        </p15:guide>
        <p15:guide id="5" orient="horz" pos="576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90599" y="137160"/>
            <a:ext cx="7713969" cy="762000"/>
          </a:xfrm>
          <a:prstGeom prst="rect">
            <a:avLst/>
          </a:prstGeom>
        </p:spPr>
        <p:txBody>
          <a:bodyPr vert="horz" lIns="0" tIns="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801197" y="1621971"/>
            <a:ext cx="7049689" cy="4093029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2351531" y="6525841"/>
            <a:ext cx="857339" cy="168275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23C80F-5998-4C5A-8426-1B9517C724DD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54585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5/20/2020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54585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1994" y="6484127"/>
            <a:ext cx="5181600" cy="231266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54585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799" y="6484127"/>
            <a:ext cx="346745" cy="231266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r">
              <a:defRPr sz="1400">
                <a:solidFill>
                  <a:schemeClr val="accent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558541-60C9-42A2-8392-FF12533A6B7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B0A2C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B0A2C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 descr="PPT-RGB-Shapes1.ai"/>
          <p:cNvPicPr>
            <a:picLocks noChangeAspect="1"/>
          </p:cNvPicPr>
          <p:nvPr userDrawn="1"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1000" y="462642"/>
            <a:ext cx="1271187" cy="444500"/>
          </a:xfrm>
          <a:prstGeom prst="rect">
            <a:avLst/>
          </a:prstGeom>
        </p:spPr>
      </p:pic>
      <p:pic>
        <p:nvPicPr>
          <p:cNvPr id="3" name="Picture 2" descr="NM-Logo-Stacked-RGB.jpg"/>
          <p:cNvPicPr>
            <a:picLocks noChangeAspect="1"/>
          </p:cNvPicPr>
          <p:nvPr userDrawn="1"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6400800"/>
            <a:ext cx="1447800" cy="27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5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800" kern="1200" spc="-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4625" indent="-174625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50" kern="1200" spc="-5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50825" algn="l" defTabSz="914400" rtl="0" eaLnBrk="1" latinLnBrk="0" hangingPunct="1">
        <a:spcBef>
          <a:spcPct val="20000"/>
        </a:spcBef>
        <a:buClr>
          <a:srgbClr val="605F62"/>
        </a:buClr>
        <a:buFont typeface="Symbol" pitchFamily="18" charset="2"/>
        <a:buChar char="-"/>
        <a:defRPr sz="1850" kern="1200" spc="-50" baseline="0">
          <a:solidFill>
            <a:schemeClr val="tx1"/>
          </a:solidFill>
          <a:latin typeface="+mn-lt"/>
          <a:ea typeface="+mn-ea"/>
          <a:cs typeface="+mn-cs"/>
        </a:defRPr>
      </a:lvl2pPr>
      <a:lvl3pPr marL="620713" indent="-163513" algn="l" defTabSz="914400" rtl="0" eaLnBrk="1" latinLnBrk="0" hangingPunct="1">
        <a:spcBef>
          <a:spcPct val="20000"/>
        </a:spcBef>
        <a:buClr>
          <a:srgbClr val="605F62"/>
        </a:buClr>
        <a:buFont typeface="Arial" pitchFamily="34" charset="0"/>
        <a:buChar char="•"/>
        <a:defRPr sz="1400" kern="1200" spc="-50" baseline="0">
          <a:solidFill>
            <a:schemeClr val="tx1"/>
          </a:solidFill>
          <a:latin typeface="+mn-lt"/>
          <a:ea typeface="+mn-ea"/>
          <a:cs typeface="+mn-cs"/>
        </a:defRPr>
      </a:lvl3pPr>
      <a:lvl4pPr marL="804863" indent="-173038" algn="l" defTabSz="914400" rtl="0" eaLnBrk="1" latinLnBrk="0" hangingPunct="1">
        <a:spcBef>
          <a:spcPct val="20000"/>
        </a:spcBef>
        <a:buClr>
          <a:srgbClr val="605F62"/>
        </a:buClr>
        <a:buFont typeface="Arial" pitchFamily="34" charset="0"/>
        <a:buChar char="•"/>
        <a:defRPr sz="1400" kern="1200" spc="-50" baseline="0">
          <a:solidFill>
            <a:schemeClr val="tx1"/>
          </a:solidFill>
          <a:latin typeface="+mn-lt"/>
          <a:ea typeface="+mn-ea"/>
          <a:cs typeface="+mn-cs"/>
        </a:defRPr>
      </a:lvl4pPr>
      <a:lvl5pPr marL="968375" indent="-163513" algn="l" defTabSz="914400" rtl="0" eaLnBrk="1" latinLnBrk="0" hangingPunct="1">
        <a:spcBef>
          <a:spcPct val="20000"/>
        </a:spcBef>
        <a:buClr>
          <a:srgbClr val="605F62"/>
        </a:buClr>
        <a:buFont typeface="Arial" pitchFamily="34" charset="0"/>
        <a:buChar char="•"/>
        <a:defRPr sz="1400" kern="1200" spc="-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228600" y="228600"/>
            <a:ext cx="8686800" cy="13716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 Placeholder 2"/>
          <p:cNvSpPr txBox="1">
            <a:spLocks/>
          </p:cNvSpPr>
          <p:nvPr userDrawn="1"/>
        </p:nvSpPr>
        <p:spPr>
          <a:xfrm>
            <a:off x="846138" y="381000"/>
            <a:ext cx="7916862" cy="10668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marR="0" indent="0" algn="l" defTabSz="457200" rtl="0" eaLnBrk="1" fontAlgn="auto" latinLnBrk="0" hangingPunct="1">
              <a:lnSpc>
                <a:spcPts val="3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4163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76313" indent="-234950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76313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3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32490" y="1752599"/>
            <a:ext cx="8064081" cy="44497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9" name="AMITA-Hlth_Horiz-wTag-TM_Corp_RGB-75K-4PPT-Lrg_300resTrnsp2.png" descr="/Volumes/WIP/Amita Health/Brand Strategy/AMI-16004 Brand Standards/AMI-16004_1_HorizLogo_w-wo_Tagline_160525/AMITA-Hlth_Horiz-wTagTM_Corporate/AMITA-Hlth_Horiz-wTag-TM_Corp_RGB-75K-4PPT-Lrg_300resTrnsp2.png"/>
          <p:cNvPicPr>
            <a:picLocks noChangeAspect="1"/>
          </p:cNvPicPr>
          <p:nvPr userDrawn="1"/>
        </p:nvPicPr>
        <p:blipFill>
          <a:blip r:embed="rId10" r:link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6354763"/>
            <a:ext cx="1782763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846138" y="283193"/>
            <a:ext cx="8069262" cy="12191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/>
              <a:t>Headline for Body Slide</a:t>
            </a:r>
            <a:br>
              <a:rPr lang="en-US" dirty="0"/>
            </a:br>
            <a:r>
              <a:rPr lang="en-US" dirty="0"/>
              <a:t>Accommodates Two Lines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7680158" y="6452719"/>
            <a:ext cx="1235242" cy="16158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68BE02-2E65-4BEB-A8C9-3835E583676A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6595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2" r:id="rId1"/>
    <p:sldLayoutId id="2147484343" r:id="rId2"/>
    <p:sldLayoutId id="2147484344" r:id="rId3"/>
    <p:sldLayoutId id="2147484345" r:id="rId4"/>
    <p:sldLayoutId id="2147484346" r:id="rId5"/>
    <p:sldLayoutId id="2147484347" r:id="rId6"/>
    <p:sldLayoutId id="2147484348" r:id="rId7"/>
    <p:sldLayoutId id="2147484349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hdr="0" ftr="0" dt="0"/>
  <p:txStyles>
    <p:titleStyle>
      <a:lvl1pPr algn="l" defTabSz="457200" rtl="0" eaLnBrk="1" latinLnBrk="0" hangingPunct="1">
        <a:lnSpc>
          <a:spcPts val="3400"/>
        </a:lnSpc>
        <a:spcBef>
          <a:spcPct val="0"/>
        </a:spcBef>
        <a:buNone/>
        <a:defRPr sz="2800" b="1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2880" marR="0" indent="-164592" algn="l" defTabSz="457200" rtl="0" eaLnBrk="1" fontAlgn="auto" latinLnBrk="0" hangingPunct="1">
        <a:lnSpc>
          <a:spcPct val="100000"/>
        </a:lnSpc>
        <a:spcBef>
          <a:spcPts val="1200"/>
        </a:spcBef>
        <a:spcAft>
          <a:spcPts val="0"/>
        </a:spcAft>
        <a:buClr>
          <a:schemeClr val="bg2"/>
        </a:buClr>
        <a:buSzTx/>
        <a:buFont typeface="Arial"/>
        <a:buChar char="•"/>
        <a:tabLst/>
        <a:defRPr lang="en-US" sz="2200" kern="1200" smtClean="0">
          <a:solidFill>
            <a:schemeClr val="bg2"/>
          </a:solidFill>
          <a:latin typeface="+mn-lt"/>
          <a:ea typeface="+mn-ea"/>
          <a:cs typeface="+mn-cs"/>
        </a:defRPr>
      </a:lvl1pPr>
      <a:lvl2pPr marL="219456" marR="0" indent="274320" algn="l" defTabSz="4572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bg2"/>
        </a:buClr>
        <a:buSzTx/>
        <a:buFont typeface="Arial"/>
        <a:buChar char="–"/>
        <a:tabLst/>
        <a:defRPr sz="2000" kern="1200">
          <a:solidFill>
            <a:schemeClr val="bg2"/>
          </a:solidFill>
          <a:latin typeface="+mn-lt"/>
          <a:ea typeface="+mn-ea"/>
          <a:cs typeface="+mn-cs"/>
        </a:defRPr>
      </a:lvl2pPr>
      <a:lvl3pPr marL="521208" marR="0" indent="182880" algn="l" defTabSz="4572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bg2"/>
        </a:buClr>
        <a:buSzTx/>
        <a:buFont typeface="Arial"/>
        <a:buChar char="•"/>
        <a:tabLst/>
        <a:defRPr sz="1800" kern="1200">
          <a:solidFill>
            <a:schemeClr val="bg2"/>
          </a:solidFill>
          <a:latin typeface="+mn-lt"/>
          <a:ea typeface="+mn-ea"/>
          <a:cs typeface="+mn-cs"/>
        </a:defRPr>
      </a:lvl3pPr>
      <a:lvl4pPr marL="976313" indent="0" algn="l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rgbClr val="41404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rgbClr val="41404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5616">
          <p15:clr>
            <a:srgbClr val="F26B43"/>
          </p15:clr>
        </p15:guide>
        <p15:guide id="4" orient="horz" pos="216">
          <p15:clr>
            <a:srgbClr val="F26B43"/>
          </p15:clr>
        </p15:guide>
        <p15:guide id="5" orient="horz" pos="888">
          <p15:clr>
            <a:srgbClr val="F26B43"/>
          </p15:clr>
        </p15:guide>
        <p15:guide id="6" orient="horz" pos="1104">
          <p15:clr>
            <a:srgbClr val="F26B43"/>
          </p15:clr>
        </p15:guide>
        <p15:guide id="7" pos="528">
          <p15:clr>
            <a:srgbClr val="F26B43"/>
          </p15:clr>
        </p15:guide>
        <p15:guide id="8" orient="horz" pos="4176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0085" y="0"/>
            <a:ext cx="7955280" cy="1341120"/>
          </a:xfrm>
          <a:prstGeom prst="rect">
            <a:avLst/>
          </a:prstGeom>
          <a:effectLst/>
        </p:spPr>
        <p:txBody>
          <a:bodyPr vert="horz" lIns="0" tIns="45720" rIns="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0085" y="158496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8206369" y="6373806"/>
            <a:ext cx="350202" cy="4889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321" y="463180"/>
            <a:ext cx="77644" cy="909471"/>
          </a:xfrm>
          <a:prstGeom prst="rect">
            <a:avLst/>
          </a:prstGeom>
          <a:solidFill>
            <a:srgbClr val="C6013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590085" y="1348267"/>
            <a:ext cx="7994645" cy="24384"/>
            <a:chOff x="601291" y="732922"/>
            <a:chExt cx="7994645" cy="18288"/>
          </a:xfrm>
        </p:grpSpPr>
        <p:sp>
          <p:nvSpPr>
            <p:cNvPr id="14" name="Rectangle 13"/>
            <p:cNvSpPr/>
            <p:nvPr userDrawn="1"/>
          </p:nvSpPr>
          <p:spPr>
            <a:xfrm>
              <a:off x="601291" y="732922"/>
              <a:ext cx="2743200" cy="18288"/>
            </a:xfrm>
            <a:prstGeom prst="rect">
              <a:avLst/>
            </a:prstGeom>
            <a:solidFill>
              <a:srgbClr val="C601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3338136" y="732922"/>
              <a:ext cx="5257800" cy="18288"/>
            </a:xfrm>
            <a:prstGeom prst="rect">
              <a:avLst/>
            </a:prstGeom>
            <a:solidFill>
              <a:srgbClr val="C60136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7" name="TextBox 5"/>
          <p:cNvSpPr txBox="1"/>
          <p:nvPr userDrawn="1"/>
        </p:nvSpPr>
        <p:spPr>
          <a:xfrm>
            <a:off x="8214362" y="6457636"/>
            <a:ext cx="33167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34B565-F3A7-4F3A-A7A3-CEB56CC7953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3160" y="6443671"/>
            <a:ext cx="732337" cy="27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199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1" r:id="rId1"/>
    <p:sldLayoutId id="2147484352" r:id="rId2"/>
    <p:sldLayoutId id="2147484353" r:id="rId3"/>
    <p:sldLayoutId id="2147484354" r:id="rId4"/>
    <p:sldLayoutId id="2147484355" r:id="rId5"/>
    <p:sldLayoutId id="2147484356" r:id="rId6"/>
    <p:sldLayoutId id="2147484357" r:id="rId7"/>
    <p:sldLayoutId id="2147484358" r:id="rId8"/>
    <p:sldLayoutId id="2147484359" r:id="rId9"/>
  </p:sldLayoutIdLst>
  <p:txStyles>
    <p:titleStyle>
      <a:lvl1pPr algn="l" defTabSz="914400" rtl="0" eaLnBrk="1" latinLnBrk="0" hangingPunct="1">
        <a:spcBef>
          <a:spcPct val="0"/>
        </a:spcBef>
        <a:buNone/>
        <a:defRPr lang="en-US" sz="2400" b="0" kern="1200" dirty="0">
          <a:solidFill>
            <a:schemeClr val="tx2"/>
          </a:solidFill>
          <a:effectLst/>
          <a:latin typeface="Calibri Light" panose="020F0302020204030204" pitchFamily="34" charset="0"/>
          <a:ea typeface="+mj-ea"/>
          <a:cs typeface="+mj-cs"/>
        </a:defRPr>
      </a:lvl1pPr>
    </p:titleStyle>
    <p:bodyStyle>
      <a:lvl1pPr marL="233363" indent="-233363" algn="l" defTabSz="914400" rtl="0" eaLnBrk="1" latinLnBrk="0" hangingPunct="1">
        <a:spcBef>
          <a:spcPct val="20000"/>
        </a:spcBef>
        <a:buClr>
          <a:schemeClr val="accent1"/>
        </a:buClr>
        <a:buSzPct val="65000"/>
        <a:buFont typeface="Courier New" charset="0"/>
        <a:buChar char="o"/>
        <a:tabLst/>
        <a:defRPr sz="1600" kern="1200">
          <a:solidFill>
            <a:schemeClr val="tx2"/>
          </a:solidFill>
          <a:latin typeface="Calibri Light" panose="020F0302020204030204" pitchFamily="34" charset="0"/>
          <a:ea typeface="+mn-ea"/>
          <a:cs typeface="+mn-cs"/>
        </a:defRPr>
      </a:lvl1pPr>
      <a:lvl2pPr marL="690563" indent="-233363" algn="l" defTabSz="914400" rtl="0" eaLnBrk="1" latinLnBrk="0" hangingPunct="1">
        <a:spcBef>
          <a:spcPct val="20000"/>
        </a:spcBef>
        <a:buFont typeface="Arial" pitchFamily="34" charset="0"/>
        <a:buChar char="–"/>
        <a:tabLst/>
        <a:defRPr sz="1400" kern="1200">
          <a:solidFill>
            <a:schemeClr val="tx2"/>
          </a:solidFill>
          <a:latin typeface="Calibri Light" panose="020F0302020204030204" pitchFamily="34" charset="0"/>
          <a:ea typeface="+mn-ea"/>
          <a:cs typeface="+mn-cs"/>
        </a:defRPr>
      </a:lvl2pPr>
      <a:lvl3pPr marL="1147763" indent="-233363" algn="l" defTabSz="914400" rtl="0" eaLnBrk="1" latinLnBrk="0" hangingPunct="1">
        <a:spcBef>
          <a:spcPct val="20000"/>
        </a:spcBef>
        <a:buFont typeface="Arial" pitchFamily="34" charset="0"/>
        <a:buChar char="•"/>
        <a:tabLst/>
        <a:defRPr sz="1200" kern="1200">
          <a:solidFill>
            <a:schemeClr val="tx2"/>
          </a:solidFill>
          <a:latin typeface="Calibri Light" panose="020F03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2"/>
          </a:solidFill>
          <a:latin typeface="Calibri Light" panose="020F03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2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26218B61-2C44-4426-BE0D-62AFE46C727B}" type="datetime1">
              <a:rPr lang="en-US" altLang="ja-JP"/>
              <a:pPr>
                <a:defRPr/>
              </a:pPr>
              <a:t>5/20/2020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8215A01-EBC1-45C7-9A9D-8A83BBE998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1481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1" r:id="rId1"/>
    <p:sldLayoutId id="2147484362" r:id="rId2"/>
    <p:sldLayoutId id="2147484363" r:id="rId3"/>
    <p:sldLayoutId id="2147484364" r:id="rId4"/>
    <p:sldLayoutId id="2147484365" r:id="rId5"/>
    <p:sldLayoutId id="2147484366" r:id="rId6"/>
    <p:sldLayoutId id="2147484367" r:id="rId7"/>
    <p:sldLayoutId id="2147484368" r:id="rId8"/>
    <p:sldLayoutId id="2147484369" r:id="rId9"/>
    <p:sldLayoutId id="2147484370" r:id="rId10"/>
    <p:sldLayoutId id="21474843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info@ilpqc.org" TargetMode="External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emf"/><Relationship Id="rId4" Type="http://schemas.openxmlformats.org/officeDocument/2006/relationships/image" Target="../media/image36.emf"/><Relationship Id="rId9" Type="http://schemas.openxmlformats.org/officeDocument/2006/relationships/hyperlink" Target="http://www.ilpqc.org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motherhoodinstyle.net/wp-content/uploads/2017/02/black-mother-and-baby-e1442310185521.jp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mailto:info@ilpqc.org" TargetMode="External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8.png"/><Relationship Id="rId5" Type="http://schemas.openxmlformats.org/officeDocument/2006/relationships/image" Target="../media/image37.emf"/><Relationship Id="rId4" Type="http://schemas.openxmlformats.org/officeDocument/2006/relationships/image" Target="../media/image36.emf"/><Relationship Id="rId9" Type="http://schemas.openxmlformats.org/officeDocument/2006/relationships/hyperlink" Target="http://www.ilpqc.org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8862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0" y="4942644"/>
            <a:ext cx="9144000" cy="19153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urved Up Ribbon 1"/>
          <p:cNvSpPr/>
          <p:nvPr/>
        </p:nvSpPr>
        <p:spPr>
          <a:xfrm>
            <a:off x="76200" y="3261695"/>
            <a:ext cx="9067800" cy="1295400"/>
          </a:xfrm>
          <a:prstGeom prst="ellipseRibbon2">
            <a:avLst>
              <a:gd name="adj1" fmla="val 50077"/>
              <a:gd name="adj2" fmla="val 55689"/>
              <a:gd name="adj3" fmla="val 30688"/>
            </a:avLst>
          </a:prstGeom>
          <a:solidFill>
            <a:srgbClr val="F584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95600" y="332462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4990"/>
                </a:solidFill>
                <a:latin typeface="Goudy Old Style" panose="02020502050305020303" pitchFamily="18" charset="0"/>
              </a:rPr>
              <a:t>THANKS TO OUR</a:t>
            </a:r>
            <a:endParaRPr lang="en-US" sz="3200" b="1" dirty="0">
              <a:solidFill>
                <a:srgbClr val="004990"/>
              </a:solidFill>
              <a:latin typeface="Goudy Old Style" panose="020205020503050203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78451" y="4353580"/>
            <a:ext cx="18469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4990"/>
                </a:solidFill>
                <a:latin typeface="Goudy Old Style" panose="02020502050305020303" pitchFamily="18" charset="0"/>
              </a:rPr>
              <a:t>FUNDERS</a:t>
            </a:r>
            <a:endParaRPr lang="en-US" sz="2800" b="1" dirty="0">
              <a:solidFill>
                <a:srgbClr val="004990"/>
              </a:solidFill>
              <a:latin typeface="Goudy Old Style" panose="020205020503050203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663" y="5192824"/>
            <a:ext cx="2438399" cy="7005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0883" y="5101399"/>
            <a:ext cx="1852841" cy="86067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8640" y="4926793"/>
            <a:ext cx="2391559" cy="1169207"/>
          </a:xfrm>
          <a:prstGeom prst="rect">
            <a:avLst/>
          </a:prstGeom>
        </p:spPr>
      </p:pic>
      <p:pic>
        <p:nvPicPr>
          <p:cNvPr id="1026" name="Picture 2" descr="Image result for cdc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20277" y="4926793"/>
            <a:ext cx="1469069" cy="111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1784" y="6043286"/>
            <a:ext cx="85936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58466"/>
              </a:buClr>
              <a:defRPr/>
            </a:pPr>
            <a:r>
              <a:rPr lang="en-US" sz="2400" dirty="0"/>
              <a:t>Email  </a:t>
            </a:r>
            <a:r>
              <a:rPr lang="en-US" sz="2400" dirty="0">
                <a:hlinkClick r:id="rId8"/>
              </a:rPr>
              <a:t>info@ilpqc.org</a:t>
            </a:r>
            <a:r>
              <a:rPr lang="en-US" sz="2400" dirty="0"/>
              <a:t> or visit us at </a:t>
            </a:r>
            <a:r>
              <a:rPr lang="en-US" sz="2400" dirty="0">
                <a:hlinkClick r:id="rId9"/>
              </a:rPr>
              <a:t>www.ilpqc.org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0889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Patient Case Study 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sz="1600" dirty="0" smtClean="0"/>
              <a:t>Plan: </a:t>
            </a:r>
            <a:endParaRPr lang="en-US" sz="1600" dirty="0"/>
          </a:p>
          <a:p>
            <a:pPr marL="189738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Continue current </a:t>
            </a:r>
            <a:r>
              <a:rPr lang="en-US" sz="1200" dirty="0"/>
              <a:t>dose of morphine and </a:t>
            </a:r>
            <a:r>
              <a:rPr lang="en-US" sz="1200" dirty="0" smtClean="0"/>
              <a:t>wean as able.</a:t>
            </a:r>
          </a:p>
          <a:p>
            <a:pPr marL="189738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Utilize ESC </a:t>
            </a:r>
            <a:r>
              <a:rPr lang="en-US" sz="1200" dirty="0"/>
              <a:t>tool </a:t>
            </a:r>
            <a:r>
              <a:rPr lang="en-US" sz="1200" dirty="0" smtClean="0"/>
              <a:t>for assessment  &amp; care plan. </a:t>
            </a:r>
          </a:p>
          <a:p>
            <a:pPr marL="189738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Partner with mother to provide non-pharm care as primary treatment. </a:t>
            </a:r>
          </a:p>
          <a:p>
            <a:pPr marL="189738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Encourage rooming-in. </a:t>
            </a:r>
          </a:p>
          <a:p>
            <a:pPr marL="189738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Coordinate discharge care. </a:t>
            </a:r>
            <a:r>
              <a:rPr lang="en-US" dirty="0"/>
              <a:t> 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1"/>
          </p:nvPr>
        </p:nvSpPr>
        <p:spPr>
          <a:xfrm>
            <a:off x="846139" y="1752232"/>
            <a:ext cx="5448336" cy="4501812"/>
          </a:xfrm>
        </p:spPr>
        <p:txBody>
          <a:bodyPr/>
          <a:lstStyle/>
          <a:p>
            <a:r>
              <a:rPr lang="en-US" sz="1400" b="1" dirty="0" smtClean="0"/>
              <a:t>Background: </a:t>
            </a:r>
          </a:p>
          <a:p>
            <a:pPr lvl="1"/>
            <a:r>
              <a:rPr lang="en-US" sz="1200" dirty="0" smtClean="0"/>
              <a:t>36 3/7 week infant </a:t>
            </a:r>
            <a:r>
              <a:rPr lang="en-US" sz="1200" dirty="0"/>
              <a:t>at birth admitted to unit on DOL 41 </a:t>
            </a:r>
            <a:r>
              <a:rPr lang="en-US" sz="1200" dirty="0" smtClean="0"/>
              <a:t>(2/26/20) post </a:t>
            </a:r>
            <a:r>
              <a:rPr lang="en-US" sz="1200" dirty="0"/>
              <a:t>transport from local area hospital for continuation of </a:t>
            </a:r>
            <a:r>
              <a:rPr lang="en-US" sz="1200" dirty="0" smtClean="0"/>
              <a:t>care. </a:t>
            </a:r>
          </a:p>
          <a:p>
            <a:pPr lvl="1"/>
            <a:r>
              <a:rPr lang="en-US" sz="1200" dirty="0" smtClean="0"/>
              <a:t>Initially </a:t>
            </a:r>
            <a:r>
              <a:rPr lang="en-US" sz="1200" dirty="0"/>
              <a:t>admitted to NICU due to prematurity, TTN and </a:t>
            </a:r>
            <a:r>
              <a:rPr lang="en-US" sz="1200" dirty="0" smtClean="0"/>
              <a:t>NAS.</a:t>
            </a:r>
          </a:p>
          <a:p>
            <a:pPr lvl="1"/>
            <a:r>
              <a:rPr lang="en-US" sz="1200" dirty="0"/>
              <a:t>Mother </a:t>
            </a:r>
            <a:r>
              <a:rPr lang="en-US" sz="1200" dirty="0" smtClean="0"/>
              <a:t>requested </a:t>
            </a:r>
            <a:r>
              <a:rPr lang="en-US" sz="1200" dirty="0"/>
              <a:t>transfer due to concerns that infant was becoming dependent on morphine and her inability to breastfeed </a:t>
            </a:r>
            <a:r>
              <a:rPr lang="en-US" sz="1200" dirty="0" smtClean="0"/>
              <a:t>(not allowed) at </a:t>
            </a:r>
            <a:r>
              <a:rPr lang="en-US" sz="1200" dirty="0"/>
              <a:t>referring institution</a:t>
            </a:r>
            <a:r>
              <a:rPr lang="en-US" sz="1200" dirty="0" smtClean="0"/>
              <a:t>.</a:t>
            </a:r>
          </a:p>
          <a:p>
            <a:r>
              <a:rPr lang="en-US" sz="1400" b="1" dirty="0" smtClean="0"/>
              <a:t>Maternal history:</a:t>
            </a:r>
            <a:r>
              <a:rPr lang="en-US" sz="1400" b="1" dirty="0"/>
              <a:t> </a:t>
            </a:r>
            <a:endParaRPr lang="en-US" sz="1400" b="1" dirty="0" smtClean="0"/>
          </a:p>
          <a:p>
            <a:pPr lvl="1"/>
            <a:r>
              <a:rPr lang="en-US" sz="1200" dirty="0" smtClean="0"/>
              <a:t>32 </a:t>
            </a:r>
            <a:r>
              <a:rPr lang="en-US" sz="1200" dirty="0"/>
              <a:t>y/o </a:t>
            </a:r>
            <a:r>
              <a:rPr lang="en-US" sz="1200" dirty="0" smtClean="0"/>
              <a:t>Gravida</a:t>
            </a:r>
            <a:r>
              <a:rPr lang="en-US" sz="1200" dirty="0"/>
              <a:t>: 2 Para: </a:t>
            </a:r>
            <a:r>
              <a:rPr lang="en-US" sz="1200" dirty="0" smtClean="0"/>
              <a:t>1001</a:t>
            </a:r>
          </a:p>
          <a:p>
            <a:pPr lvl="1"/>
            <a:r>
              <a:rPr lang="en-US" sz="1200" dirty="0" smtClean="0"/>
              <a:t>Maternal-fetal opiate exposures: Subutex maintenance therapy. Hx of heroin abuse</a:t>
            </a:r>
            <a:r>
              <a:rPr lang="en-US" sz="1200" dirty="0"/>
              <a:t>. </a:t>
            </a:r>
            <a:endParaRPr lang="en-US" sz="1200" dirty="0" smtClean="0"/>
          </a:p>
          <a:p>
            <a:pPr lvl="1"/>
            <a:r>
              <a:rPr lang="en-US" sz="1200" dirty="0" smtClean="0"/>
              <a:t>Other maternal-fetal exposures: Adderall</a:t>
            </a:r>
            <a:r>
              <a:rPr lang="en-US" sz="1200" dirty="0"/>
              <a:t>, </a:t>
            </a:r>
            <a:r>
              <a:rPr lang="en-US" sz="1200" dirty="0" smtClean="0"/>
              <a:t>Klonopin</a:t>
            </a:r>
            <a:r>
              <a:rPr lang="en-US" sz="1200" dirty="0"/>
              <a:t>, </a:t>
            </a:r>
            <a:r>
              <a:rPr lang="en-US" sz="1200" dirty="0" smtClean="0"/>
              <a:t>Xanax</a:t>
            </a:r>
            <a:r>
              <a:rPr lang="en-US" sz="1200" dirty="0"/>
              <a:t>, n</a:t>
            </a:r>
            <a:r>
              <a:rPr lang="en-US" sz="1200" dirty="0" smtClean="0"/>
              <a:t>icotine patch</a:t>
            </a:r>
            <a:r>
              <a:rPr lang="en-US" sz="1200" dirty="0"/>
              <a:t>,</a:t>
            </a:r>
            <a:r>
              <a:rPr lang="en-US" sz="1200" dirty="0" smtClean="0"/>
              <a:t> Lunesta</a:t>
            </a:r>
            <a:r>
              <a:rPr lang="en-US" sz="1200" dirty="0"/>
              <a:t> </a:t>
            </a:r>
            <a:r>
              <a:rPr lang="en-US" sz="1200" dirty="0" smtClean="0"/>
              <a:t>&amp;</a:t>
            </a:r>
            <a:r>
              <a:rPr lang="en-US" sz="1200" dirty="0"/>
              <a:t> </a:t>
            </a:r>
            <a:r>
              <a:rPr lang="en-US" sz="1200" dirty="0" smtClean="0"/>
              <a:t>Effexor. Reported discontinuing during pregnancy to breastfeed. </a:t>
            </a:r>
          </a:p>
          <a:p>
            <a:pPr lvl="0"/>
            <a:r>
              <a:rPr lang="en-US" sz="1400" b="1" dirty="0"/>
              <a:t>Infant history: </a:t>
            </a:r>
            <a:endParaRPr lang="en-US" sz="1400" b="1" dirty="0" smtClean="0"/>
          </a:p>
          <a:p>
            <a:pPr lvl="1"/>
            <a:r>
              <a:rPr lang="en-US" sz="1200" dirty="0"/>
              <a:t>U</a:t>
            </a:r>
            <a:r>
              <a:rPr lang="en-US" sz="1200" dirty="0" smtClean="0"/>
              <a:t>rine </a:t>
            </a:r>
            <a:r>
              <a:rPr lang="en-US" sz="1200" dirty="0"/>
              <a:t>drug </a:t>
            </a:r>
            <a:r>
              <a:rPr lang="en-US" sz="1200" dirty="0" smtClean="0"/>
              <a:t>screen: </a:t>
            </a:r>
            <a:r>
              <a:rPr lang="en-US" sz="1200" dirty="0"/>
              <a:t>+ </a:t>
            </a:r>
            <a:r>
              <a:rPr lang="en-US" sz="1200" dirty="0" smtClean="0"/>
              <a:t>benzodiazepine</a:t>
            </a:r>
          </a:p>
          <a:p>
            <a:pPr lvl="1"/>
            <a:r>
              <a:rPr lang="en-US" sz="1200" dirty="0" smtClean="0"/>
              <a:t>Meconium toxicology screen: </a:t>
            </a:r>
            <a:r>
              <a:rPr lang="en-US" sz="1200" dirty="0"/>
              <a:t>+ for </a:t>
            </a:r>
            <a:r>
              <a:rPr lang="en-US" sz="1200" dirty="0" smtClean="0"/>
              <a:t>benzodiazepine &amp; buprenorphine</a:t>
            </a:r>
            <a:endParaRPr lang="en-US" sz="1200" dirty="0"/>
          </a:p>
          <a:p>
            <a:pPr lvl="1"/>
            <a:r>
              <a:rPr lang="en-US" sz="1200" dirty="0" smtClean="0"/>
              <a:t>Evidence of NAS syndrome on assessment- Morphine therapy initiated at referring hospital. Dose at time of admission- 0.18 </a:t>
            </a:r>
            <a:r>
              <a:rPr lang="en-US" sz="1200" dirty="0"/>
              <a:t>mg (0.05 mg/kg) </a:t>
            </a:r>
            <a:r>
              <a:rPr lang="en-US" sz="1200" dirty="0" smtClean="0"/>
              <a:t>Q4H &amp; PRN dosing. </a:t>
            </a:r>
            <a:endParaRPr lang="en-US" sz="1200" dirty="0"/>
          </a:p>
          <a:p>
            <a:pPr marL="18288" indent="0">
              <a:buNone/>
            </a:pPr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/>
            </a:r>
            <a:br>
              <a:rPr lang="en-US" sz="1400" dirty="0"/>
            </a:br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8000" y="190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 descr="http://motherhoodinstyle.net/wp-content/uploads/2017/02/black-mother-and-baby-e1442310185521.jpg">
            <a:hlinkClick r:id="rId3"/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89039" y="26283684"/>
            <a:ext cx="2231790" cy="2067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Placeholder 8" descr="http://motherhoodinstyle.net/wp-content/uploads/2017/02/black-mother-and-baby-e1442310185521.jpg">
            <a:hlinkClick r:id="rId3"/>
          </p:cNvPr>
          <p:cNvPicPr>
            <a:picLocks noGrp="1"/>
          </p:cNvPicPr>
          <p:nvPr>
            <p:ph type="pic" sz="quarter" idx="13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7570" y="1637415"/>
            <a:ext cx="2517775" cy="1627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994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Care Summary</a:t>
            </a:r>
            <a:endParaRPr lang="en-US" sz="3200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ESC Assessment Tool:</a:t>
            </a:r>
          </a:p>
          <a:p>
            <a:pPr lvl="1"/>
            <a:r>
              <a:rPr lang="en-US" sz="1200" dirty="0" smtClean="0">
                <a:solidFill>
                  <a:schemeClr val="tx1"/>
                </a:solidFill>
              </a:rPr>
              <a:t>Total number of nursing shifts used-24 (used every day for infant) </a:t>
            </a:r>
          </a:p>
          <a:p>
            <a:pPr lvl="1"/>
            <a:r>
              <a:rPr lang="en-US" sz="1200" dirty="0" smtClean="0">
                <a:solidFill>
                  <a:schemeClr val="tx1"/>
                </a:solidFill>
              </a:rPr>
              <a:t>Total number of “yes” answers-16 (for periods of poor eating, sleeping and consoling needs) 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Non-Pham Care Interventions:</a:t>
            </a:r>
          </a:p>
          <a:p>
            <a:pPr lvl="1"/>
            <a:r>
              <a:rPr lang="en-US" sz="1200" dirty="0" smtClean="0">
                <a:solidFill>
                  <a:schemeClr val="tx1"/>
                </a:solidFill>
              </a:rPr>
              <a:t>Mother, father &amp; grandmother engaged in non-pharm bundle.</a:t>
            </a:r>
          </a:p>
          <a:p>
            <a:pPr lvl="1"/>
            <a:r>
              <a:rPr lang="en-US" sz="1200" dirty="0" smtClean="0">
                <a:solidFill>
                  <a:schemeClr val="tx1"/>
                </a:solidFill>
              </a:rPr>
              <a:t>Private, single patient rooms allowed for rooming-in &amp; quiet environment</a:t>
            </a:r>
          </a:p>
          <a:p>
            <a:pPr lvl="1"/>
            <a:r>
              <a:rPr lang="en-US" sz="1200" dirty="0" smtClean="0">
                <a:solidFill>
                  <a:schemeClr val="tx1"/>
                </a:solidFill>
              </a:rPr>
              <a:t>Clustering of care</a:t>
            </a:r>
          </a:p>
          <a:p>
            <a:pPr lvl="1"/>
            <a:r>
              <a:rPr lang="en-US" sz="1200" dirty="0" smtClean="0">
                <a:solidFill>
                  <a:schemeClr val="tx1"/>
                </a:solidFill>
              </a:rPr>
              <a:t>Ad lib demand feeding schedule</a:t>
            </a:r>
          </a:p>
          <a:p>
            <a:pPr lvl="1"/>
            <a:r>
              <a:rPr lang="en-US" sz="1200" dirty="0" smtClean="0">
                <a:solidFill>
                  <a:schemeClr val="tx1"/>
                </a:solidFill>
              </a:rPr>
              <a:t>Use of comforting devices (swing)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Pharm Interventions</a:t>
            </a:r>
            <a:r>
              <a:rPr lang="en-US" sz="2000" dirty="0" smtClean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en-US" sz="1200" dirty="0" smtClean="0">
                <a:solidFill>
                  <a:schemeClr val="tx1"/>
                </a:solidFill>
              </a:rPr>
              <a:t>Weaned morphine dose per ESC documentation and care huddles</a:t>
            </a:r>
          </a:p>
          <a:p>
            <a:pPr lvl="1"/>
            <a:r>
              <a:rPr lang="en-US" sz="1200" dirty="0" smtClean="0">
                <a:solidFill>
                  <a:schemeClr val="tx1"/>
                </a:solidFill>
              </a:rPr>
              <a:t>Discontinued after 6 days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Discharge:</a:t>
            </a:r>
          </a:p>
          <a:p>
            <a:pPr lvl="1"/>
            <a:r>
              <a:rPr lang="en-US" sz="1200" dirty="0" smtClean="0">
                <a:solidFill>
                  <a:schemeClr val="tx1"/>
                </a:solidFill>
              </a:rPr>
              <a:t>Discharged to home to mother after 12 days</a:t>
            </a:r>
          </a:p>
          <a:p>
            <a:pPr lvl="1"/>
            <a:r>
              <a:rPr lang="en-US" sz="1200" dirty="0" smtClean="0">
                <a:solidFill>
                  <a:schemeClr val="tx1"/>
                </a:solidFill>
              </a:rPr>
              <a:t>Mother in treatment program</a:t>
            </a:r>
          </a:p>
          <a:p>
            <a:pPr lvl="1"/>
            <a:r>
              <a:rPr lang="en-US" sz="1200" dirty="0" smtClean="0">
                <a:solidFill>
                  <a:schemeClr val="tx1"/>
                </a:solidFill>
              </a:rPr>
              <a:t>Safe discharge plan &amp; communication with pediatrician</a:t>
            </a:r>
          </a:p>
          <a:p>
            <a:pPr lvl="1"/>
            <a:r>
              <a:rPr lang="en-US" sz="1200" dirty="0" smtClean="0">
                <a:solidFill>
                  <a:schemeClr val="tx1"/>
                </a:solidFill>
              </a:rPr>
              <a:t>NICU follow-up clinic appointment made for 1 month post discharge </a:t>
            </a:r>
          </a:p>
          <a:p>
            <a:pPr lvl="1"/>
            <a:r>
              <a:rPr lang="en-US" sz="1200" dirty="0" smtClean="0">
                <a:solidFill>
                  <a:schemeClr val="tx1"/>
                </a:solidFill>
              </a:rPr>
              <a:t>Early Intervention referral made</a:t>
            </a:r>
          </a:p>
          <a:p>
            <a:pPr lvl="1"/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00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Eat, Sleep, Console, NICU Decision Flowchart 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6919" y="1658679"/>
            <a:ext cx="3837675" cy="49434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83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Compliance Monitoring &amp; Education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Monthly review of all NAS cases</a:t>
            </a:r>
          </a:p>
          <a:p>
            <a:pPr lvl="1"/>
            <a:r>
              <a:rPr lang="en-US" altLang="en-US" dirty="0">
                <a:ea typeface="Calibri" panose="020F0502020204030204" pitchFamily="34" charset="0"/>
                <a:cs typeface="Times New Roman" panose="02020603050405020304" pitchFamily="18" charset="0"/>
              </a:rPr>
              <a:t>Utilization of the MNO-Neonatal Clinical Debrief Form </a:t>
            </a:r>
          </a:p>
          <a:p>
            <a:pPr lvl="1"/>
            <a:r>
              <a:rPr lang="en-US" altLang="en-US" dirty="0">
                <a:ea typeface="Calibri" panose="020F0502020204030204" pitchFamily="34" charset="0"/>
                <a:cs typeface="Times New Roman" panose="02020603050405020304" pitchFamily="18" charset="0"/>
              </a:rPr>
              <a:t>Review missed opportunities </a:t>
            </a:r>
          </a:p>
          <a:p>
            <a:pPr lvl="1"/>
            <a:r>
              <a:rPr lang="en-US" altLang="en-US" dirty="0">
                <a:ea typeface="Calibri" panose="020F0502020204030204" pitchFamily="34" charset="0"/>
                <a:cs typeface="Times New Roman" panose="02020603050405020304" pitchFamily="18" charset="0"/>
              </a:rPr>
              <a:t>Provide feedback</a:t>
            </a:r>
            <a:endParaRPr lang="en-US" dirty="0" smtClean="0"/>
          </a:p>
          <a:p>
            <a:r>
              <a:rPr lang="en-US" dirty="0" smtClean="0"/>
              <a:t>On-going education to the clinical care team</a:t>
            </a:r>
          </a:p>
          <a:p>
            <a:pPr lvl="1"/>
            <a:r>
              <a:rPr lang="en-US" altLang="en-US" dirty="0">
                <a:ea typeface="Calibri" panose="020F0502020204030204" pitchFamily="34" charset="0"/>
                <a:cs typeface="Times New Roman" panose="02020603050405020304" pitchFamily="18" charset="0"/>
              </a:rPr>
              <a:t>Annual nursing education on NAS and use of the ESC tool </a:t>
            </a:r>
          </a:p>
          <a:p>
            <a:pPr lvl="1"/>
            <a:r>
              <a:rPr lang="en-US" altLang="en-US" dirty="0">
                <a:ea typeface="Calibri" panose="020F0502020204030204" pitchFamily="34" charset="0"/>
                <a:cs typeface="Times New Roman" panose="02020603050405020304" pitchFamily="18" charset="0"/>
              </a:rPr>
              <a:t>New hires receive education as part of the orientation process </a:t>
            </a:r>
          </a:p>
          <a:p>
            <a:pPr lvl="1"/>
            <a:endParaRPr lang="en-US" dirty="0" smtClean="0"/>
          </a:p>
          <a:p>
            <a:pPr lvl="1"/>
            <a:endParaRPr lang="en-US" alt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299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VI_filter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13" y="0"/>
            <a:ext cx="9144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DC45655-66E4-F74D-A613-21E6D9447BF3}"/>
              </a:ext>
            </a:extLst>
          </p:cNvPr>
          <p:cNvSpPr/>
          <p:nvPr/>
        </p:nvSpPr>
        <p:spPr>
          <a:xfrm>
            <a:off x="0" y="1980723"/>
            <a:ext cx="9144000" cy="2595183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D18039C-3BD8-E149-8230-03E45C95778E}"/>
              </a:ext>
            </a:extLst>
          </p:cNvPr>
          <p:cNvSpPr txBox="1">
            <a:spLocks/>
          </p:cNvSpPr>
          <p:nvPr/>
        </p:nvSpPr>
        <p:spPr>
          <a:xfrm>
            <a:off x="722313" y="2514601"/>
            <a:ext cx="7772400" cy="91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0" kern="1200" dirty="0">
                <a:solidFill>
                  <a:schemeClr val="tx2"/>
                </a:solidFill>
                <a:effectLst/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600" dirty="0">
                <a:solidFill>
                  <a:prstClr val="white"/>
                </a:solidFill>
                <a:latin typeface="Georgia" panose="02040502050405020303" pitchFamily="18" charset="0"/>
              </a:rPr>
              <a:t>NEO Mothers and Newborns affected by Opioids (MNO)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B33A42E-2B55-8649-A186-CC41540E10F5}"/>
              </a:ext>
            </a:extLst>
          </p:cNvPr>
          <p:cNvSpPr txBox="1">
            <a:spLocks/>
          </p:cNvSpPr>
          <p:nvPr/>
        </p:nvSpPr>
        <p:spPr>
          <a:xfrm>
            <a:off x="767293" y="3644072"/>
            <a:ext cx="7772400" cy="1276548"/>
          </a:xfrm>
          <a:prstGeom prst="rect">
            <a:avLst/>
          </a:prstGeom>
        </p:spPr>
        <p:txBody>
          <a:bodyPr/>
          <a:lstStyle>
            <a:lvl1pPr marL="233363" indent="-233363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65000"/>
              <a:buFont typeface="Courier New" charset="0"/>
              <a:buChar char="o"/>
              <a:tabLst/>
              <a:defRPr sz="160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690563" indent="-233363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tabLst/>
              <a:defRPr sz="140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7763" indent="-233363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tabLst/>
              <a:defRPr sz="120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Clr>
                <a:srgbClr val="B60927"/>
              </a:buClr>
              <a:buNone/>
            </a:pPr>
            <a:r>
              <a:rPr lang="en-US" sz="1800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Lisa Davis, APRN, MSN, NNP-BC</a:t>
            </a:r>
          </a:p>
          <a:p>
            <a:pPr marL="0" indent="0" fontAlgn="auto">
              <a:spcAft>
                <a:spcPts val="0"/>
              </a:spcAft>
              <a:buClr>
                <a:srgbClr val="B60927"/>
              </a:buClr>
              <a:buNone/>
            </a:pPr>
            <a:r>
              <a:rPr lang="en-US" sz="1800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Jamie Summers, APRN, NNP-BC</a:t>
            </a:r>
          </a:p>
          <a:p>
            <a:pPr marL="0" indent="0" fontAlgn="auto">
              <a:spcAft>
                <a:spcPts val="0"/>
              </a:spcAft>
              <a:buClr>
                <a:srgbClr val="B60927"/>
              </a:buClr>
              <a:buNone/>
            </a:pPr>
            <a:r>
              <a:rPr lang="en-US" sz="1800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Brent Reifsteck, MD Pediatrics</a:t>
            </a:r>
          </a:p>
          <a:p>
            <a:pPr marL="0" indent="0" fontAlgn="auto">
              <a:spcAft>
                <a:spcPts val="0"/>
              </a:spcAft>
              <a:buClr>
                <a:srgbClr val="B60927"/>
              </a:buClr>
              <a:buNone/>
            </a:pPr>
            <a:r>
              <a:rPr lang="en-US" sz="1800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Nicole Spangler, APRN, PNP</a:t>
            </a:r>
          </a:p>
          <a:p>
            <a:pPr marL="0" indent="0" fontAlgn="auto">
              <a:spcAft>
                <a:spcPts val="0"/>
              </a:spcAft>
              <a:buClr>
                <a:srgbClr val="B60927"/>
              </a:buClr>
              <a:buNone/>
            </a:pPr>
            <a:r>
              <a:rPr lang="en-US" sz="1800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Jenny Brandenburg, MSN</a:t>
            </a:r>
          </a:p>
          <a:p>
            <a:pPr marL="0" indent="0" fontAlgn="auto">
              <a:spcAft>
                <a:spcPts val="0"/>
              </a:spcAft>
              <a:buClr>
                <a:srgbClr val="B60927"/>
              </a:buClr>
              <a:buNone/>
            </a:pPr>
            <a:r>
              <a:rPr lang="en-US" sz="1800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Carle Foundation Hospital, Urbana, IL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067652-91F8-D44E-851F-A5D6E4FFA84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400" y="5429250"/>
            <a:ext cx="1158240" cy="316992"/>
          </a:xfrm>
          <a:prstGeom prst="rect">
            <a:avLst/>
          </a:prstGeom>
        </p:spPr>
      </p:pic>
      <p:pic>
        <p:nvPicPr>
          <p:cNvPr id="12" name="Picture 11" descr="A close up of a map&#10;&#10;Description automatically generated">
            <a:extLst>
              <a:ext uri="{FF2B5EF4-FFF2-40B4-BE49-F238E27FC236}">
                <a16:creationId xmlns:a16="http://schemas.microsoft.com/office/drawing/2014/main" id="{0D82B951-69C9-6848-A169-4B0A292C3B2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386789" y="7687147"/>
            <a:ext cx="10938910" cy="958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57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 of MNO-ESC Project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Clinically well newborns stay with moms on postpartum floor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ESC (Eat, Sleep, Console) scoring done by postpartum staff and babies are managed by Peds Hospitalist and APP Team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 babies stay with moms for observational period, for 4-7 days.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line of treatment is non-pharm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bundle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(rooming-in, STS, breastfeeding)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Transferred to Peds floor if ESC huddle indicates pharmacologic treatment is needed.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pharmacologic treatment required, PRN doses of morphine, up to 2 doses, are given.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baby sent to Peds for pharm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received 1 PRN dose of morphine only.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Only admitted to NICU with clinical illness.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methadone initiation on any OEN (Opioid Exposed Newborn) since start of project (summer 2019).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Length of stay from 20.1 to 8.3 days.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Length of pharmacologic treatment from 14.7 to 1.3 days.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600" y="457200"/>
            <a:ext cx="1458415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370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Length of Stay: Baseline 20.1 days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8.3 days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1676400"/>
            <a:ext cx="7778685" cy="439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83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Length of Pharmacologic Treatment: Baseline 14.7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1.3 days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360" y="1524000"/>
            <a:ext cx="8092440" cy="438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56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Coordinated Discharge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Coordinated, safe discharge:</a:t>
            </a:r>
          </a:p>
          <a:p>
            <a:pPr lvl="0"/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4-7 days of inpatient monitoring for infants 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do not require pharmacotherapy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 hours of inpatient monitoring after pharmacotherapy for infants who 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 pharmacotherapy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infant should feed well and gain weight over two consecutive days</a:t>
            </a:r>
          </a:p>
          <a:p>
            <a:pPr lvl="1"/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Consultation with social work completed</a:t>
            </a:r>
          </a:p>
          <a:p>
            <a:pPr lvl="1"/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Scheduled a developmental follow-up appointment (EI) and/or physical and occupational therapy appointments as applicable</a:t>
            </a:r>
          </a:p>
          <a:p>
            <a:pPr lvl="0"/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Family understanding components of 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MNO Collaborative Discharge Plan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Importance and benefits of breastfeeding, unless contraindicate</a:t>
            </a:r>
          </a:p>
          <a:p>
            <a:pPr lvl="1"/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Developmental follow-up, physical and occupational therapy </a:t>
            </a:r>
          </a:p>
          <a:p>
            <a:pPr lvl="1"/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Safe sleep practice and non-accidental trauma</a:t>
            </a:r>
          </a:p>
          <a:p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Completion of 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MNO Collaborative Discharge Plan 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partnership with care team, family, and community pediatrician. </a:t>
            </a:r>
          </a:p>
          <a:p>
            <a:pPr lvl="1"/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Coordination and clearance with Illinois Department of Children and Family Services (DCFS) completed, as applicable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9734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9144000" cy="685800"/>
          </a:xfrm>
        </p:spPr>
        <p:txBody>
          <a:bodyPr/>
          <a:lstStyle/>
          <a:p>
            <a:pPr algn="l"/>
            <a:r>
              <a:rPr lang="en-US" altLang="en-US" sz="3600" b="1" dirty="0" smtClean="0">
                <a:solidFill>
                  <a:srgbClr val="F58466"/>
                </a:solidFill>
                <a:latin typeface="Goudy Old Style" pitchFamily="18" charset="0"/>
              </a:rPr>
              <a:t>Questions for panel</a:t>
            </a:r>
            <a:endParaRPr lang="en-US" altLang="en-US" sz="16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457200" y="1219200"/>
            <a:ext cx="76962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What were your most effective strategies to </a:t>
            </a:r>
            <a:r>
              <a:rPr lang="en-US" sz="2000" b="1" u="sng" dirty="0" smtClean="0">
                <a:solidFill>
                  <a:schemeClr val="tx2"/>
                </a:solidFill>
              </a:rPr>
              <a:t>increase OENs receiving maternal breastmilk </a:t>
            </a:r>
            <a:r>
              <a:rPr lang="en-US" sz="2000" dirty="0" smtClean="0">
                <a:solidFill>
                  <a:prstClr val="black"/>
                </a:solidFill>
              </a:rPr>
              <a:t>at infant discharge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2000" dirty="0">
              <a:solidFill>
                <a:prstClr val="black"/>
              </a:solidFill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What advice do you have for other teams working to </a:t>
            </a:r>
            <a:r>
              <a:rPr lang="en-US" sz="2000" b="1" u="sng" dirty="0" smtClean="0">
                <a:solidFill>
                  <a:schemeClr val="tx2"/>
                </a:solidFill>
              </a:rPr>
              <a:t>reduce OENs receiving pharmacologic treatment</a:t>
            </a:r>
            <a:r>
              <a:rPr lang="en-US" sz="2000" dirty="0" smtClean="0">
                <a:solidFill>
                  <a:prstClr val="black"/>
                </a:solidFill>
              </a:rPr>
              <a:t>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What were the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 most challenging barriers to </a:t>
            </a:r>
            <a:r>
              <a:rPr kumimoji="0" lang="en-US" sz="2000" b="1" i="0" u="sng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coordinated discharge of OENs 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your team faced and how did you overcome them?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How will you ensure </a:t>
            </a:r>
            <a:r>
              <a:rPr lang="en-US" sz="2000" b="1" u="sng" dirty="0">
                <a:solidFill>
                  <a:srgbClr val="004990"/>
                </a:solidFill>
              </a:rPr>
              <a:t>sustainable lasting </a:t>
            </a:r>
            <a:r>
              <a:rPr lang="en-US" sz="2000" dirty="0"/>
              <a:t>change in care for OEN at your hospital 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9802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 descr="image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321468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>
          <a:xfrm>
            <a:off x="3276600" y="4114800"/>
            <a:ext cx="5410200" cy="12954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altLang="en-US" sz="2000" dirty="0" smtClean="0">
                <a:solidFill>
                  <a:srgbClr val="898989"/>
                </a:solidFill>
              </a:rPr>
              <a:t>ILPQC Neo Face-to-Face Meeting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2000" dirty="0" smtClean="0">
                <a:solidFill>
                  <a:srgbClr val="898989"/>
                </a:solidFill>
              </a:rPr>
              <a:t>May 21, 2020</a:t>
            </a:r>
          </a:p>
        </p:txBody>
      </p:sp>
      <p:sp>
        <p:nvSpPr>
          <p:cNvPr id="15364" name="Title 1"/>
          <p:cNvSpPr>
            <a:spLocks noGrp="1"/>
          </p:cNvSpPr>
          <p:nvPr>
            <p:ph type="ctrTitle"/>
          </p:nvPr>
        </p:nvSpPr>
        <p:spPr>
          <a:xfrm>
            <a:off x="3276600" y="2057400"/>
            <a:ext cx="5638800" cy="1622425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004990"/>
                </a:solidFill>
                <a:latin typeface="Goudy Old Style" panose="02020502050305020303" pitchFamily="18" charset="0"/>
              </a:rPr>
              <a:t>MNO-Neo </a:t>
            </a:r>
            <a:r>
              <a:rPr lang="en-US" sz="3600" b="1" dirty="0">
                <a:solidFill>
                  <a:srgbClr val="004990"/>
                </a:solidFill>
                <a:latin typeface="Goudy Old Style" panose="02020502050305020303" pitchFamily="18" charset="0"/>
              </a:rPr>
              <a:t>Hospital Team Panel: Sharing Strategies for Success</a:t>
            </a:r>
            <a:endParaRPr lang="en-US" altLang="en-US" sz="3600" b="1" dirty="0">
              <a:solidFill>
                <a:srgbClr val="004990"/>
              </a:solidFill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61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8862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0" y="4942644"/>
            <a:ext cx="9144000" cy="19153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urved Up Ribbon 1"/>
          <p:cNvSpPr/>
          <p:nvPr/>
        </p:nvSpPr>
        <p:spPr>
          <a:xfrm>
            <a:off x="76200" y="3261695"/>
            <a:ext cx="9067800" cy="1295400"/>
          </a:xfrm>
          <a:prstGeom prst="ellipseRibbon2">
            <a:avLst>
              <a:gd name="adj1" fmla="val 50077"/>
              <a:gd name="adj2" fmla="val 55689"/>
              <a:gd name="adj3" fmla="val 30688"/>
            </a:avLst>
          </a:prstGeom>
          <a:solidFill>
            <a:srgbClr val="F584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95600" y="332462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4990"/>
                </a:solidFill>
                <a:latin typeface="Goudy Old Style" panose="02020502050305020303" pitchFamily="18" charset="0"/>
              </a:rPr>
              <a:t>THANKS TO OUR</a:t>
            </a:r>
            <a:endParaRPr lang="en-US" sz="3200" b="1" dirty="0">
              <a:solidFill>
                <a:srgbClr val="004990"/>
              </a:solidFill>
              <a:latin typeface="Goudy Old Style" panose="020205020503050203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78451" y="4353580"/>
            <a:ext cx="18469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4990"/>
                </a:solidFill>
                <a:latin typeface="Goudy Old Style" panose="02020502050305020303" pitchFamily="18" charset="0"/>
              </a:rPr>
              <a:t>FUNDERS</a:t>
            </a:r>
            <a:endParaRPr lang="en-US" sz="2800" b="1" dirty="0">
              <a:solidFill>
                <a:srgbClr val="004990"/>
              </a:solidFill>
              <a:latin typeface="Goudy Old Style" panose="020205020503050203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663" y="5192824"/>
            <a:ext cx="2438399" cy="7005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0883" y="5101399"/>
            <a:ext cx="1852841" cy="86067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8640" y="4926793"/>
            <a:ext cx="2391559" cy="1169207"/>
          </a:xfrm>
          <a:prstGeom prst="rect">
            <a:avLst/>
          </a:prstGeom>
        </p:spPr>
      </p:pic>
      <p:pic>
        <p:nvPicPr>
          <p:cNvPr id="1026" name="Picture 2" descr="Image result for cdc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20277" y="4926793"/>
            <a:ext cx="1469069" cy="111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1784" y="6043286"/>
            <a:ext cx="85936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58466"/>
              </a:buClr>
              <a:defRPr/>
            </a:pPr>
            <a:r>
              <a:rPr lang="en-US" sz="2400" dirty="0"/>
              <a:t>Email  </a:t>
            </a:r>
            <a:r>
              <a:rPr lang="en-US" sz="2400" dirty="0">
                <a:hlinkClick r:id="rId8"/>
              </a:rPr>
              <a:t>info@ilpqc.org</a:t>
            </a:r>
            <a:r>
              <a:rPr lang="en-US" sz="2400" dirty="0"/>
              <a:t> or visit us at </a:t>
            </a:r>
            <a:r>
              <a:rPr lang="en-US" sz="2400" dirty="0">
                <a:hlinkClick r:id="rId9"/>
              </a:rPr>
              <a:t>www.ilpqc.org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294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9144000" cy="685800"/>
          </a:xfrm>
        </p:spPr>
        <p:txBody>
          <a:bodyPr/>
          <a:lstStyle/>
          <a:p>
            <a:pPr algn="l"/>
            <a:r>
              <a:rPr lang="en-US" altLang="en-US" sz="3600" b="1" dirty="0" smtClean="0">
                <a:solidFill>
                  <a:srgbClr val="F58466"/>
                </a:solidFill>
                <a:latin typeface="Goudy Old Style" pitchFamily="18" charset="0"/>
              </a:rPr>
              <a:t>Neonatal Teams Panel</a:t>
            </a:r>
            <a:endParaRPr lang="en-US" altLang="en-US" sz="1600" dirty="0" smtClean="0"/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228600" y="1219200"/>
            <a:ext cx="8763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rgbClr val="F58466"/>
              </a:buClr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Leslie </a:t>
            </a:r>
            <a:r>
              <a:rPr lang="en-US" sz="2400" dirty="0" err="1" smtClean="0">
                <a:latin typeface="+mj-lt"/>
              </a:rPr>
              <a:t>Caldarelli</a:t>
            </a:r>
            <a:r>
              <a:rPr lang="en-US" sz="2400" dirty="0" smtClean="0">
                <a:latin typeface="+mj-lt"/>
              </a:rPr>
              <a:t>, MD and Justin </a:t>
            </a:r>
            <a:r>
              <a:rPr lang="en-US" sz="2400" dirty="0" err="1" smtClean="0">
                <a:latin typeface="+mj-lt"/>
              </a:rPr>
              <a:t>Josephsen</a:t>
            </a:r>
            <a:r>
              <a:rPr lang="en-US" sz="2400" dirty="0" smtClean="0">
                <a:latin typeface="+mj-lt"/>
              </a:rPr>
              <a:t>, MD- Moderators</a:t>
            </a:r>
            <a:endParaRPr lang="en-US" sz="2400" dirty="0">
              <a:latin typeface="+mj-lt"/>
            </a:endParaRPr>
          </a:p>
          <a:p>
            <a:pPr lvl="0">
              <a:buClr>
                <a:srgbClr val="F58466"/>
              </a:buClr>
              <a:buFont typeface="Arial" pitchFamily="34" charset="0"/>
              <a:buChar char="•"/>
            </a:pPr>
            <a:r>
              <a:rPr lang="en-US" sz="2400" b="1" dirty="0" smtClean="0">
                <a:latin typeface="Calibri"/>
              </a:rPr>
              <a:t>NM Central DuPage Hospital</a:t>
            </a:r>
          </a:p>
          <a:p>
            <a:pPr lvl="1">
              <a:buClr>
                <a:srgbClr val="F58466"/>
              </a:buClr>
              <a:buFont typeface="Arial" pitchFamily="34" charset="0"/>
              <a:buChar char="•"/>
            </a:pPr>
            <a:r>
              <a:rPr lang="en-US" sz="2400" dirty="0" smtClean="0">
                <a:latin typeface="Calibri"/>
              </a:rPr>
              <a:t>Rita </a:t>
            </a:r>
            <a:r>
              <a:rPr lang="en-US" sz="2400" dirty="0" smtClean="0">
                <a:latin typeface="Calibri"/>
              </a:rPr>
              <a:t>Brennan, DNP, RNC-NIC, </a:t>
            </a:r>
            <a:r>
              <a:rPr lang="en-US" sz="2400" dirty="0" smtClean="0">
                <a:latin typeface="Calibri"/>
              </a:rPr>
              <a:t>APN/CNS</a:t>
            </a:r>
          </a:p>
          <a:p>
            <a:pPr lvl="1">
              <a:buClr>
                <a:srgbClr val="F58466"/>
              </a:buClr>
              <a:buFont typeface="Arial" pitchFamily="34" charset="0"/>
              <a:buChar char="•"/>
            </a:pPr>
            <a:r>
              <a:rPr lang="en-US" sz="2400" dirty="0" smtClean="0">
                <a:latin typeface="Calibri"/>
              </a:rPr>
              <a:t>Lisa Maloney, MSN, RNC-NIC</a:t>
            </a:r>
          </a:p>
          <a:p>
            <a:pPr lvl="1">
              <a:buClr>
                <a:srgbClr val="F58466"/>
              </a:buClr>
              <a:buFont typeface="Arial" pitchFamily="34" charset="0"/>
              <a:buChar char="•"/>
            </a:pPr>
            <a:r>
              <a:rPr lang="en-US" sz="2400" dirty="0" smtClean="0">
                <a:latin typeface="Calibri"/>
              </a:rPr>
              <a:t>Mary </a:t>
            </a:r>
            <a:r>
              <a:rPr lang="en-US" sz="2400" dirty="0" err="1" smtClean="0">
                <a:latin typeface="Calibri"/>
              </a:rPr>
              <a:t>Puchalski</a:t>
            </a:r>
            <a:r>
              <a:rPr lang="en-US" sz="2400" smtClean="0">
                <a:latin typeface="Calibri"/>
              </a:rPr>
              <a:t>, NNP</a:t>
            </a:r>
            <a:endParaRPr lang="en-US" sz="2400" dirty="0">
              <a:latin typeface="Calibri"/>
            </a:endParaRPr>
          </a:p>
          <a:p>
            <a:pPr lvl="0">
              <a:buClr>
                <a:srgbClr val="F58466"/>
              </a:buClr>
              <a:buFont typeface="Arial" pitchFamily="34" charset="0"/>
              <a:buChar char="•"/>
            </a:pPr>
            <a:r>
              <a:rPr lang="en-US" sz="2400" b="1" dirty="0" smtClean="0">
                <a:latin typeface="Calibri"/>
              </a:rPr>
              <a:t>AMITA </a:t>
            </a:r>
            <a:r>
              <a:rPr lang="en-US" sz="2400" b="1" dirty="0" err="1">
                <a:latin typeface="Calibri"/>
              </a:rPr>
              <a:t>Alexian</a:t>
            </a:r>
            <a:r>
              <a:rPr lang="en-US" sz="2400" b="1" dirty="0">
                <a:latin typeface="Calibri"/>
              </a:rPr>
              <a:t> Brothers Women &amp; Children’s </a:t>
            </a:r>
            <a:r>
              <a:rPr lang="en-US" sz="2400" b="1" dirty="0" smtClean="0">
                <a:latin typeface="Calibri"/>
              </a:rPr>
              <a:t>Hospital</a:t>
            </a:r>
            <a:endParaRPr lang="en-US" sz="2400" b="1" dirty="0">
              <a:latin typeface="Calibri"/>
            </a:endParaRPr>
          </a:p>
          <a:p>
            <a:pPr lvl="1">
              <a:buClr>
                <a:srgbClr val="F58466"/>
              </a:buClr>
              <a:buFont typeface="Arial" pitchFamily="34" charset="0"/>
              <a:buChar char="•"/>
            </a:pPr>
            <a:r>
              <a:rPr lang="en-US" sz="2400" dirty="0" err="1" smtClean="0">
                <a:latin typeface="Calibri"/>
              </a:rPr>
              <a:t>Maliha</a:t>
            </a:r>
            <a:r>
              <a:rPr lang="en-US" sz="2400" dirty="0" smtClean="0">
                <a:latin typeface="Calibri"/>
              </a:rPr>
              <a:t> </a:t>
            </a:r>
            <a:r>
              <a:rPr lang="en-US" sz="2400" dirty="0" smtClean="0">
                <a:latin typeface="Calibri"/>
              </a:rPr>
              <a:t>Shareef MD, MS, MBA, </a:t>
            </a:r>
            <a:r>
              <a:rPr lang="en-US" sz="2400" dirty="0" smtClean="0">
                <a:latin typeface="Calibri"/>
              </a:rPr>
              <a:t>FAAP</a:t>
            </a:r>
          </a:p>
          <a:p>
            <a:pPr lvl="1">
              <a:buClr>
                <a:srgbClr val="F58466"/>
              </a:buClr>
              <a:buFont typeface="Arial" pitchFamily="34" charset="0"/>
              <a:buChar char="•"/>
            </a:pPr>
            <a:r>
              <a:rPr lang="en-US" sz="2400" dirty="0" err="1" smtClean="0">
                <a:latin typeface="Calibri"/>
              </a:rPr>
              <a:t>Korina</a:t>
            </a:r>
            <a:r>
              <a:rPr lang="en-US" sz="2400" dirty="0" smtClean="0">
                <a:latin typeface="Calibri"/>
              </a:rPr>
              <a:t> Sanchez, RN, MSN</a:t>
            </a:r>
            <a:endParaRPr lang="en-US" sz="2400" dirty="0" smtClean="0">
              <a:latin typeface="Calibri"/>
            </a:endParaRPr>
          </a:p>
          <a:p>
            <a:pPr lvl="0">
              <a:buClr>
                <a:srgbClr val="F58466"/>
              </a:buClr>
              <a:buFont typeface="Arial" pitchFamily="34" charset="0"/>
              <a:buChar char="•"/>
            </a:pPr>
            <a:r>
              <a:rPr lang="en-US" sz="2400" b="1" dirty="0" smtClean="0">
                <a:latin typeface="Calibri"/>
              </a:rPr>
              <a:t>Carle Foundation Hospital</a:t>
            </a:r>
          </a:p>
          <a:p>
            <a:pPr lvl="1">
              <a:buClr>
                <a:srgbClr val="F58466"/>
              </a:buClr>
              <a:buFont typeface="Arial" pitchFamily="34" charset="0"/>
              <a:buChar char="•"/>
            </a:pPr>
            <a:r>
              <a:rPr lang="en-US" sz="2400" dirty="0" smtClean="0">
                <a:latin typeface="Calibri"/>
              </a:rPr>
              <a:t>Lisa </a:t>
            </a:r>
            <a:r>
              <a:rPr lang="en-US" sz="2400" dirty="0" smtClean="0">
                <a:latin typeface="Calibri"/>
              </a:rPr>
              <a:t>Davis, APRN, MSN, </a:t>
            </a:r>
            <a:r>
              <a:rPr lang="en-US" sz="2400" dirty="0" smtClean="0">
                <a:latin typeface="Calibri"/>
              </a:rPr>
              <a:t>NNP-BC</a:t>
            </a:r>
            <a:endParaRPr lang="en-US" sz="2400" dirty="0">
              <a:latin typeface="Calibri"/>
            </a:endParaRPr>
          </a:p>
          <a:p>
            <a:pPr lvl="1">
              <a:buClr>
                <a:srgbClr val="F58466"/>
              </a:buClr>
              <a:buFont typeface="Arial" pitchFamily="34" charset="0"/>
              <a:buChar char="•"/>
            </a:pPr>
            <a:r>
              <a:rPr lang="en-US" sz="2400" dirty="0" smtClean="0">
                <a:latin typeface="Calibri"/>
              </a:rPr>
              <a:t>Brent </a:t>
            </a:r>
            <a:r>
              <a:rPr lang="en-US" sz="2400" dirty="0" err="1" smtClean="0">
                <a:latin typeface="Calibri"/>
              </a:rPr>
              <a:t>Reifsteck</a:t>
            </a:r>
            <a:r>
              <a:rPr lang="en-US" sz="2400" dirty="0" smtClean="0">
                <a:latin typeface="Calibri"/>
              </a:rPr>
              <a:t>, MD</a:t>
            </a:r>
          </a:p>
          <a:p>
            <a:pPr lvl="1">
              <a:buClr>
                <a:srgbClr val="F58466"/>
              </a:buClr>
              <a:buFont typeface="Arial" pitchFamily="34" charset="0"/>
              <a:buChar char="•"/>
            </a:pPr>
            <a:r>
              <a:rPr lang="en-US" sz="2400" dirty="0" smtClean="0">
                <a:latin typeface="Calibri"/>
              </a:rPr>
              <a:t>Jenny Brandenburg, RN, MSN</a:t>
            </a:r>
            <a:endParaRPr lang="en-US" sz="2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5494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MNO Newborn Initiative</a:t>
            </a:r>
            <a:br>
              <a:rPr lang="en-US" dirty="0"/>
            </a:br>
            <a:r>
              <a:rPr lang="en-US" dirty="0"/>
              <a:t>ILPQC May 21, 2020</a:t>
            </a:r>
            <a:br>
              <a:rPr lang="en-US" dirty="0"/>
            </a:br>
            <a:r>
              <a:rPr lang="en-US" dirty="0"/>
              <a:t>Central DuPage Hospital</a:t>
            </a:r>
          </a:p>
        </p:txBody>
      </p:sp>
      <p:sp>
        <p:nvSpPr>
          <p:cNvPr id="6" name="Subtitle 3"/>
          <p:cNvSpPr>
            <a:spLocks noGrp="1"/>
          </p:cNvSpPr>
          <p:nvPr>
            <p:ph type="subTitle" idx="4294967295"/>
          </p:nvPr>
        </p:nvSpPr>
        <p:spPr>
          <a:xfrm>
            <a:off x="1404256" y="4134995"/>
            <a:ext cx="4386944" cy="935515"/>
          </a:xfrm>
        </p:spPr>
        <p:txBody>
          <a:bodyPr/>
          <a:lstStyle/>
          <a:p>
            <a:pPr>
              <a:buClr>
                <a:schemeClr val="bg2"/>
              </a:buClr>
            </a:pPr>
            <a:r>
              <a:rPr lang="en-US" dirty="0" smtClean="0">
                <a:solidFill>
                  <a:srgbClr val="FFFFFF"/>
                </a:solidFill>
              </a:rPr>
              <a:t>392 </a:t>
            </a:r>
            <a:r>
              <a:rPr lang="en-US" dirty="0">
                <a:solidFill>
                  <a:srgbClr val="FFFFFF"/>
                </a:solidFill>
              </a:rPr>
              <a:t>bed </a:t>
            </a:r>
            <a:r>
              <a:rPr lang="en-US" dirty="0" smtClean="0">
                <a:solidFill>
                  <a:srgbClr val="FFFFFF"/>
                </a:solidFill>
              </a:rPr>
              <a:t>hospital</a:t>
            </a:r>
            <a:endParaRPr lang="en-US" dirty="0">
              <a:solidFill>
                <a:srgbClr val="FFFFFF"/>
              </a:solidFill>
            </a:endParaRPr>
          </a:p>
          <a:p>
            <a:pPr>
              <a:buClr>
                <a:schemeClr val="bg2"/>
              </a:buClr>
            </a:pPr>
            <a:r>
              <a:rPr lang="en-US" dirty="0">
                <a:solidFill>
                  <a:srgbClr val="FFFFFF"/>
                </a:solidFill>
              </a:rPr>
              <a:t> ~</a:t>
            </a:r>
            <a:r>
              <a:rPr lang="en-US" dirty="0" smtClean="0">
                <a:solidFill>
                  <a:srgbClr val="FFFFFF"/>
                </a:solidFill>
              </a:rPr>
              <a:t>2800births </a:t>
            </a:r>
            <a:r>
              <a:rPr lang="en-US" dirty="0">
                <a:solidFill>
                  <a:srgbClr val="FFFFFF"/>
                </a:solidFill>
              </a:rPr>
              <a:t>per </a:t>
            </a:r>
            <a:r>
              <a:rPr lang="en-US" dirty="0" smtClean="0">
                <a:solidFill>
                  <a:srgbClr val="FFFFFF"/>
                </a:solidFill>
              </a:rPr>
              <a:t>year</a:t>
            </a:r>
          </a:p>
          <a:p>
            <a:pPr>
              <a:buClr>
                <a:schemeClr val="bg2"/>
              </a:buClr>
            </a:pPr>
            <a:r>
              <a:rPr lang="en-US" dirty="0" smtClean="0">
                <a:solidFill>
                  <a:srgbClr val="FFFFFF"/>
                </a:solidFill>
              </a:rPr>
              <a:t>Level </a:t>
            </a:r>
            <a:r>
              <a:rPr lang="en-US" dirty="0">
                <a:solidFill>
                  <a:srgbClr val="FFFFFF"/>
                </a:solidFill>
              </a:rPr>
              <a:t>3 OB and Neonatal services</a:t>
            </a:r>
          </a:p>
        </p:txBody>
      </p:sp>
    </p:spTree>
    <p:extLst>
      <p:ext uri="{BB962C8B-B14F-4D97-AF65-F5344CB8AC3E}">
        <p14:creationId xmlns:p14="http://schemas.microsoft.com/office/powerpoint/2010/main" val="532804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Keys to Success</a:t>
            </a:r>
            <a:br>
              <a:rPr lang="en-US" dirty="0"/>
            </a:br>
            <a:r>
              <a:rPr lang="en-US" dirty="0"/>
              <a:t>Setting the Foundation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01197" y="1621971"/>
            <a:ext cx="7502397" cy="4093029"/>
          </a:xfrm>
        </p:spPr>
        <p:txBody>
          <a:bodyPr/>
          <a:lstStyle/>
          <a:p>
            <a:r>
              <a:rPr lang="en-US" dirty="0"/>
              <a:t>Charter</a:t>
            </a:r>
          </a:p>
          <a:p>
            <a:r>
              <a:rPr lang="en-US" dirty="0"/>
              <a:t>Sponsors </a:t>
            </a:r>
          </a:p>
          <a:p>
            <a:r>
              <a:rPr lang="en-US" dirty="0"/>
              <a:t>Project, newborn &amp; OB leads</a:t>
            </a:r>
          </a:p>
          <a:p>
            <a:r>
              <a:rPr lang="en-US" dirty="0"/>
              <a:t>Multidisciplinary involvement</a:t>
            </a:r>
          </a:p>
          <a:p>
            <a:r>
              <a:rPr lang="en-US" dirty="0"/>
              <a:t>Monthly team meetings</a:t>
            </a:r>
          </a:p>
          <a:p>
            <a:r>
              <a:rPr lang="en-US" dirty="0"/>
              <a:t>Quarterly joint &amp; stakeholder meetings</a:t>
            </a:r>
          </a:p>
          <a:p>
            <a:r>
              <a:rPr lang="en-US" dirty="0"/>
              <a:t>Developed NM System Team</a:t>
            </a:r>
          </a:p>
          <a:p>
            <a:r>
              <a:rPr lang="en-US" dirty="0"/>
              <a:t>Newborn team:</a:t>
            </a:r>
          </a:p>
          <a:p>
            <a:pPr marL="206375" lvl="1" indent="0">
              <a:buNone/>
            </a:pPr>
            <a:r>
              <a:rPr lang="en-US" dirty="0"/>
              <a:t>Clinical Practice Partner	Neonatologist	Nurse Practitioner		</a:t>
            </a:r>
          </a:p>
          <a:p>
            <a:pPr marL="206375" lvl="1" indent="0">
              <a:buNone/>
            </a:pPr>
            <a:r>
              <a:rPr lang="en-US" dirty="0"/>
              <a:t>Pediatrician		Staff RNS		Lactation</a:t>
            </a:r>
          </a:p>
          <a:p>
            <a:pPr marL="206375" lvl="1" indent="0">
              <a:buNone/>
            </a:pPr>
            <a:r>
              <a:rPr lang="en-US" dirty="0"/>
              <a:t>Pharmacy		Social Work	Case Manager</a:t>
            </a:r>
          </a:p>
          <a:p>
            <a:pPr marL="206375" lvl="1" indent="0">
              <a:buNone/>
            </a:pPr>
            <a:r>
              <a:rPr lang="en-US" dirty="0"/>
              <a:t>Quality			Directors		Outcomes Manager</a:t>
            </a:r>
          </a:p>
          <a:p>
            <a:pPr marL="206375" lvl="1" indent="0">
              <a:buNone/>
            </a:pPr>
            <a:r>
              <a:rPr lang="en-US" dirty="0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558541-60C9-42A2-8392-FF12533A6B7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B1ACC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B1ACC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Formal  Hospital QI Project</a:t>
            </a:r>
          </a:p>
        </p:txBody>
      </p:sp>
    </p:spTree>
    <p:extLst>
      <p:ext uri="{BB962C8B-B14F-4D97-AF65-F5344CB8AC3E}">
        <p14:creationId xmlns:p14="http://schemas.microsoft.com/office/powerpoint/2010/main" val="4019800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MNO Newborn Initiative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Decrease the proportion of OENs receiving pharmacologic treatment</a:t>
            </a:r>
            <a:endParaRPr lang="en-US" dirty="0"/>
          </a:p>
          <a:p>
            <a:pPr lvl="1"/>
            <a:r>
              <a:rPr lang="en-US" i="1" dirty="0">
                <a:solidFill>
                  <a:schemeClr val="tx2"/>
                </a:solidFill>
              </a:rPr>
              <a:t>No infants required pharmacologic treatment &gt; 6 months</a:t>
            </a:r>
          </a:p>
          <a:p>
            <a:pPr lvl="2"/>
            <a:r>
              <a:rPr lang="en-US" dirty="0"/>
              <a:t>NAS education with a strong focus on  non-pharm interventions &amp; ESC </a:t>
            </a:r>
          </a:p>
          <a:p>
            <a:pPr lvl="2"/>
            <a:r>
              <a:rPr lang="en-US" dirty="0" smtClean="0"/>
              <a:t>Bedside </a:t>
            </a:r>
            <a:r>
              <a:rPr lang="en-US" dirty="0"/>
              <a:t>handout with non-pharm interventions </a:t>
            </a:r>
          </a:p>
          <a:p>
            <a:pPr lvl="3"/>
            <a:r>
              <a:rPr lang="en-US" dirty="0"/>
              <a:t>Instructions, infant stability signals &amp; infant stress signals</a:t>
            </a:r>
          </a:p>
          <a:p>
            <a:pPr lvl="2"/>
            <a:r>
              <a:rPr lang="en-US" dirty="0"/>
              <a:t>Newborns to room with </a:t>
            </a:r>
            <a:r>
              <a:rPr lang="en-US" dirty="0" smtClean="0"/>
              <a:t>their mother </a:t>
            </a:r>
            <a:r>
              <a:rPr lang="en-US" dirty="0"/>
              <a:t>post </a:t>
            </a:r>
            <a:r>
              <a:rPr lang="en-US" dirty="0" smtClean="0"/>
              <a:t>maternal discharge</a:t>
            </a:r>
            <a:endParaRPr lang="en-US" dirty="0"/>
          </a:p>
          <a:p>
            <a:pPr lvl="2"/>
            <a:r>
              <a:rPr lang="en-US" dirty="0"/>
              <a:t>Implemented ESC in Mother Baby Unit (MB)</a:t>
            </a:r>
          </a:p>
          <a:p>
            <a:pPr lvl="2"/>
            <a:r>
              <a:rPr lang="en-US" dirty="0"/>
              <a:t>Used ILPQC checklist and added Modified Finnegan Score line</a:t>
            </a:r>
          </a:p>
          <a:p>
            <a:pPr lvl="2"/>
            <a:r>
              <a:rPr lang="en-US" dirty="0"/>
              <a:t>Educated physicians </a:t>
            </a:r>
          </a:p>
          <a:p>
            <a:pPr lvl="2"/>
            <a:r>
              <a:rPr lang="en-US" dirty="0"/>
              <a:t>Standardized consults &amp; note </a:t>
            </a:r>
            <a:r>
              <a:rPr lang="en-US" dirty="0" smtClean="0"/>
              <a:t>templates</a:t>
            </a:r>
            <a:endParaRPr lang="en-US" dirty="0"/>
          </a:p>
          <a:p>
            <a:pPr lvl="2"/>
            <a:r>
              <a:rPr lang="en-US" dirty="0" smtClean="0"/>
              <a:t>Neonatology team support </a:t>
            </a:r>
            <a:r>
              <a:rPr lang="en-US" dirty="0"/>
              <a:t>for </a:t>
            </a:r>
            <a:r>
              <a:rPr lang="en-US" dirty="0" smtClean="0"/>
              <a:t>pediatricians</a:t>
            </a:r>
            <a:endParaRPr lang="en-US" dirty="0"/>
          </a:p>
          <a:p>
            <a:pPr lvl="3"/>
            <a:r>
              <a:rPr lang="en-US" dirty="0" smtClean="0"/>
              <a:t>Neonatologist/nurse practitioner </a:t>
            </a:r>
            <a:r>
              <a:rPr lang="en-US" dirty="0"/>
              <a:t>participate in huddles</a:t>
            </a:r>
          </a:p>
          <a:p>
            <a:pPr lvl="3"/>
            <a:r>
              <a:rPr lang="en-US" dirty="0" smtClean="0"/>
              <a:t>Reexamine bundle compliance &amp; reinforced </a:t>
            </a:r>
            <a:r>
              <a:rPr lang="en-US" dirty="0"/>
              <a:t>interventions</a:t>
            </a:r>
          </a:p>
          <a:p>
            <a:pPr marL="631825" lvl="3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558541-60C9-42A2-8392-FF12533A6B7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B1ACC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B1ACC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621828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MNO Newborn Initiative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Increase proportion of eligible OENs receiving material breastmilk</a:t>
            </a:r>
          </a:p>
          <a:p>
            <a:pPr lvl="1"/>
            <a:r>
              <a:rPr lang="en-US" sz="1800" i="1" dirty="0">
                <a:solidFill>
                  <a:schemeClr val="accent1">
                    <a:lumMod val="75000"/>
                  </a:schemeClr>
                </a:solidFill>
              </a:rPr>
              <a:t> For mothers who </a:t>
            </a:r>
            <a:r>
              <a:rPr lang="en-US" sz="1800" i="1" u="sng" dirty="0">
                <a:solidFill>
                  <a:schemeClr val="accent1">
                    <a:lumMod val="75000"/>
                  </a:schemeClr>
                </a:solidFill>
              </a:rPr>
              <a:t>chose </a:t>
            </a:r>
            <a:r>
              <a:rPr lang="en-US" sz="1800" i="1" dirty="0">
                <a:solidFill>
                  <a:schemeClr val="accent1">
                    <a:lumMod val="75000"/>
                  </a:schemeClr>
                </a:solidFill>
              </a:rPr>
              <a:t>breastfeeding (&amp; eligible) – 100%. </a:t>
            </a:r>
          </a:p>
          <a:p>
            <a:pPr lvl="2"/>
            <a:r>
              <a:rPr lang="en-US" sz="1350" dirty="0" smtClean="0"/>
              <a:t>Historically high </a:t>
            </a:r>
            <a:r>
              <a:rPr lang="en-US" sz="1350" dirty="0"/>
              <a:t>breastfeeding initiation rate for all infants</a:t>
            </a:r>
          </a:p>
          <a:p>
            <a:pPr lvl="2"/>
            <a:r>
              <a:rPr lang="en-US" sz="1350" dirty="0"/>
              <a:t>Included breastmilk discussion in neonatal consult</a:t>
            </a:r>
          </a:p>
          <a:p>
            <a:pPr lvl="2"/>
            <a:r>
              <a:rPr lang="en-US" sz="1350" dirty="0"/>
              <a:t>Developed process for prenatal lactation consultation</a:t>
            </a:r>
          </a:p>
          <a:p>
            <a:pPr lvl="2"/>
            <a:r>
              <a:rPr lang="en-US" sz="1350" dirty="0"/>
              <a:t>Lactation support while inpatient</a:t>
            </a:r>
          </a:p>
          <a:p>
            <a:pPr lvl="2"/>
            <a:r>
              <a:rPr lang="en-US" sz="1350" dirty="0"/>
              <a:t>Rooming in </a:t>
            </a:r>
            <a:r>
              <a:rPr lang="en-US" sz="1350" dirty="0" smtClean="0"/>
              <a:t>and </a:t>
            </a:r>
            <a:r>
              <a:rPr lang="en-US" sz="1350" dirty="0"/>
              <a:t>CBC </a:t>
            </a:r>
            <a:r>
              <a:rPr lang="en-US" sz="1350" dirty="0" smtClean="0"/>
              <a:t>support</a:t>
            </a:r>
          </a:p>
          <a:p>
            <a:pPr marL="457200" lvl="2" indent="0">
              <a:buNone/>
            </a:pPr>
            <a:endParaRPr lang="en-US" sz="1350" dirty="0"/>
          </a:p>
          <a:p>
            <a:r>
              <a:rPr lang="en-US" dirty="0"/>
              <a:t>Increase OENs discharged with a coordinated plan</a:t>
            </a:r>
          </a:p>
          <a:p>
            <a:pPr lvl="1"/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Cumulative 83.3%.  All discharges since Dec. 2019 met criteria.</a:t>
            </a:r>
            <a:endParaRPr lang="en-US" sz="1800" i="1" dirty="0">
              <a:solidFill>
                <a:schemeClr val="accent1">
                  <a:lumMod val="75000"/>
                </a:schemeClr>
              </a:solidFill>
            </a:endParaRPr>
          </a:p>
          <a:p>
            <a:pPr lvl="2"/>
            <a:r>
              <a:rPr lang="en-US" dirty="0"/>
              <a:t>Coordinated with social work</a:t>
            </a:r>
          </a:p>
          <a:p>
            <a:pPr lvl="2"/>
            <a:r>
              <a:rPr lang="en-US" dirty="0"/>
              <a:t>Collaborated with hospital child safety team</a:t>
            </a:r>
          </a:p>
          <a:p>
            <a:pPr lvl="2"/>
            <a:r>
              <a:rPr lang="en-US" dirty="0" smtClean="0"/>
              <a:t>Standardized social </a:t>
            </a:r>
            <a:r>
              <a:rPr lang="en-US" dirty="0"/>
              <a:t>w</a:t>
            </a:r>
            <a:r>
              <a:rPr lang="en-US" dirty="0" smtClean="0"/>
              <a:t>ork </a:t>
            </a:r>
            <a:r>
              <a:rPr lang="en-US" dirty="0"/>
              <a:t>notes </a:t>
            </a:r>
            <a:r>
              <a:rPr lang="en-US" dirty="0" smtClean="0"/>
              <a:t>template align with ILPQC recommendations</a:t>
            </a:r>
            <a:endParaRPr lang="en-US" dirty="0"/>
          </a:p>
          <a:p>
            <a:pPr lvl="2"/>
            <a:r>
              <a:rPr lang="en-US" dirty="0"/>
              <a:t>Discussed at biweekly multidisciplinary rounds</a:t>
            </a:r>
          </a:p>
          <a:p>
            <a:pPr lvl="2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558541-60C9-42A2-8392-FF12533A6B7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B1ACC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B1ACC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2873262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MNO Newborn Initiative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95863" y="1371600"/>
            <a:ext cx="7049689" cy="4093029"/>
          </a:xfrm>
        </p:spPr>
        <p:txBody>
          <a:bodyPr/>
          <a:lstStyle/>
          <a:p>
            <a:r>
              <a:rPr lang="en-US" sz="1800" dirty="0"/>
              <a:t>Early Identification</a:t>
            </a:r>
          </a:p>
          <a:p>
            <a:pPr lvl="1"/>
            <a:r>
              <a:rPr lang="en-US" sz="1800" dirty="0"/>
              <a:t>MFM High Risk Rounds</a:t>
            </a:r>
          </a:p>
          <a:p>
            <a:pPr lvl="2"/>
            <a:r>
              <a:rPr lang="en-US" sz="1350" dirty="0"/>
              <a:t>ILPQC booklet to be given &amp; 3</a:t>
            </a:r>
            <a:r>
              <a:rPr lang="en-US" sz="1350" baseline="30000" dirty="0"/>
              <a:t>rd</a:t>
            </a:r>
            <a:r>
              <a:rPr lang="en-US" sz="1350" dirty="0"/>
              <a:t> trimester neonatology consult in EMR</a:t>
            </a:r>
          </a:p>
          <a:p>
            <a:r>
              <a:rPr lang="en-US" sz="1800" dirty="0"/>
              <a:t>Strong team meetings- Right people at the right time</a:t>
            </a:r>
          </a:p>
          <a:p>
            <a:r>
              <a:rPr lang="en-US" sz="1800" dirty="0"/>
              <a:t>Meeting content aligned with ILPQC monthly calls</a:t>
            </a:r>
          </a:p>
          <a:p>
            <a:r>
              <a:rPr lang="en-US" sz="1800" dirty="0"/>
              <a:t>Data Sharing: Internal dashboard &amp; External comparisons</a:t>
            </a:r>
          </a:p>
          <a:p>
            <a:r>
              <a:rPr lang="en-US" sz="1800" dirty="0"/>
              <a:t>Global education</a:t>
            </a:r>
          </a:p>
          <a:p>
            <a:r>
              <a:rPr lang="en-US" sz="1800" dirty="0"/>
              <a:t>System team to incorporate education materials &amp; changes to the EMR</a:t>
            </a:r>
          </a:p>
          <a:p>
            <a:r>
              <a:rPr lang="en-US" sz="1800" dirty="0"/>
              <a:t>Hardwiring consultations</a:t>
            </a:r>
          </a:p>
          <a:p>
            <a:r>
              <a:rPr lang="en-US" sz="1800" dirty="0"/>
              <a:t>Standardizing consultation and discharge notes</a:t>
            </a:r>
          </a:p>
          <a:p>
            <a:r>
              <a:rPr lang="en-US" sz="1800" dirty="0"/>
              <a:t>MNO folders and resources at bedside for staff and families</a:t>
            </a:r>
          </a:p>
          <a:p>
            <a:r>
              <a:rPr lang="en-US" sz="1800" dirty="0"/>
              <a:t>Phased ESC implementation</a:t>
            </a:r>
          </a:p>
          <a:p>
            <a:r>
              <a:rPr lang="en-US" sz="1800" dirty="0"/>
              <a:t>CQI- cases reviewed at monthly meetings &amp; learnings disseminated</a:t>
            </a:r>
          </a:p>
          <a:p>
            <a:r>
              <a:rPr lang="en-US" sz="1800" dirty="0"/>
              <a:t>Discussions at pediatric department and pediatric M&amp;M presentation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558541-60C9-42A2-8392-FF12533A6B7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B1ACC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B1ACC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Overall Contributions to Success</a:t>
            </a:r>
          </a:p>
        </p:txBody>
      </p:sp>
    </p:spTree>
    <p:extLst>
      <p:ext uri="{BB962C8B-B14F-4D97-AF65-F5344CB8AC3E}">
        <p14:creationId xmlns:p14="http://schemas.microsoft.com/office/powerpoint/2010/main" val="512881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914400" y="3276599"/>
            <a:ext cx="7772400" cy="1193801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dirty="0" smtClean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Maliha Shareef, </a:t>
            </a:r>
            <a:r>
              <a:rPr lang="en-US" altLang="en-US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MD</a:t>
            </a:r>
            <a:r>
              <a:rPr lang="en-US" altLang="en-US" dirty="0" smtClean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MS, MBA</a:t>
            </a:r>
            <a:r>
              <a:rPr lang="en-US" altLang="en-US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FAAP </a:t>
            </a:r>
            <a:endParaRPr lang="en-US" altLang="en-US" dirty="0" smtClean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 smtClean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Medical </a:t>
            </a:r>
            <a:r>
              <a:rPr lang="en-US" altLang="en-US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Director</a:t>
            </a:r>
            <a:r>
              <a:rPr lang="en-US" altLang="en-US" dirty="0" smtClean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NICU </a:t>
            </a:r>
          </a:p>
          <a:p>
            <a:pPr>
              <a:spcBef>
                <a:spcPct val="0"/>
              </a:spcBef>
            </a:pPr>
            <a:endParaRPr lang="en-US" altLang="en-US" dirty="0" smtClean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 smtClean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AMITA </a:t>
            </a:r>
            <a:r>
              <a:rPr lang="en-US" altLang="en-US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smtClean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Alexian Brothers Women and </a:t>
            </a:r>
          </a:p>
          <a:p>
            <a:pPr>
              <a:spcBef>
                <a:spcPct val="0"/>
              </a:spcBef>
            </a:pPr>
            <a:r>
              <a:rPr lang="en-US" altLang="en-US" dirty="0" smtClean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Children’s Hospital Hoffman Estates, IL</a:t>
            </a:r>
          </a:p>
          <a:p>
            <a:pPr>
              <a:spcBef>
                <a:spcPct val="0"/>
              </a:spcBef>
            </a:pPr>
            <a:endParaRPr lang="en-US" altLang="en-US" dirty="0" smtClean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ILPQC: Mothers and Newborns Affected by Opioids (MNO)-Neonatal Quality Improvement Project 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766230-5CCD-4CAE-A8DF-248E93D61FF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1654" y="3698522"/>
            <a:ext cx="3455146" cy="239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40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SSM Health 9-2014">
      <a:dk1>
        <a:srgbClr val="02255B"/>
      </a:dk1>
      <a:lt1>
        <a:sysClr val="window" lastClr="FFFFFF"/>
      </a:lt1>
      <a:dk2>
        <a:srgbClr val="00839B"/>
      </a:dk2>
      <a:lt2>
        <a:srgbClr val="B3B2B1"/>
      </a:lt2>
      <a:accent1>
        <a:srgbClr val="999990"/>
      </a:accent1>
      <a:accent2>
        <a:srgbClr val="0083A2"/>
      </a:accent2>
      <a:accent3>
        <a:srgbClr val="E15829"/>
      </a:accent3>
      <a:accent4>
        <a:srgbClr val="F6B221"/>
      </a:accent4>
      <a:accent5>
        <a:srgbClr val="752F8A"/>
      </a:accent5>
      <a:accent6>
        <a:srgbClr val="8B2332"/>
      </a:accent6>
      <a:hlink>
        <a:srgbClr val="4D8DBE"/>
      </a:hlink>
      <a:folHlink>
        <a:srgbClr val="F6B22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Vision">
  <a:themeElements>
    <a:clrScheme name="Northshore">
      <a:dk1>
        <a:srgbClr val="434443"/>
      </a:dk1>
      <a:lt1>
        <a:srgbClr val="FFFFFF"/>
      </a:lt1>
      <a:dk2>
        <a:srgbClr val="005CB9"/>
      </a:dk2>
      <a:lt2>
        <a:srgbClr val="D1D3D3"/>
      </a:lt2>
      <a:accent1>
        <a:srgbClr val="00A8E1"/>
      </a:accent1>
      <a:accent2>
        <a:srgbClr val="005CB9"/>
      </a:accent2>
      <a:accent3>
        <a:srgbClr val="27CED7"/>
      </a:accent3>
      <a:accent4>
        <a:srgbClr val="CFDE00"/>
      </a:accent4>
      <a:accent5>
        <a:srgbClr val="00723B"/>
      </a:accent5>
      <a:accent6>
        <a:srgbClr val="62A39F"/>
      </a:accent6>
      <a:hlink>
        <a:srgbClr val="00A8E1"/>
      </a:hlink>
      <a:folHlink>
        <a:srgbClr val="E16C0C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/>
      <a:bodyPr wrap="square" lIns="121869" tIns="60933" rIns="121869" bIns="60933" rtlCol="0" anchor="t">
        <a:noAutofit/>
      </a:bodyPr>
      <a:lstStyle>
        <a:defPPr marL="0" indent="0" algn="l">
          <a:spcBef>
            <a:spcPts val="0"/>
          </a:spcBef>
          <a:defRPr sz="1400" dirty="0" err="1" smtClean="0">
            <a:cs typeface="Calibri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Northwestern Medicine High Brand">
  <a:themeElements>
    <a:clrScheme name="NM Colors">
      <a:dk1>
        <a:srgbClr val="54585A"/>
      </a:dk1>
      <a:lt1>
        <a:sysClr val="window" lastClr="FFFFFF"/>
      </a:lt1>
      <a:dk2>
        <a:srgbClr val="61468B"/>
      </a:dk2>
      <a:lt2>
        <a:srgbClr val="CFC7DC"/>
      </a:lt2>
      <a:accent1>
        <a:srgbClr val="917EAE"/>
      </a:accent1>
      <a:accent2>
        <a:srgbClr val="B0A2C5"/>
      </a:accent2>
      <a:accent3>
        <a:srgbClr val="00A144"/>
      </a:accent3>
      <a:accent4>
        <a:srgbClr val="CFD641"/>
      </a:accent4>
      <a:accent5>
        <a:srgbClr val="EDAC1A"/>
      </a:accent5>
      <a:accent6>
        <a:srgbClr val="DF6426"/>
      </a:accent6>
      <a:hlink>
        <a:srgbClr val="B1ACCE"/>
      </a:hlink>
      <a:folHlink>
        <a:srgbClr val="D4D5D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noAutofit/>
      </a:bodyPr>
      <a:lstStyle>
        <a:defPPr>
          <a:lnSpc>
            <a:spcPct val="90000"/>
          </a:lnSpc>
          <a:spcBef>
            <a:spcPts val="600"/>
          </a:spcBef>
          <a:defRPr sz="1850" spc="-50" dirty="0"/>
        </a:defPPr>
      </a:lstStyle>
    </a:txDef>
  </a:objectDefaults>
  <a:extraClrSchemeLst/>
</a:theme>
</file>

<file path=ppt/theme/theme5.xml><?xml version="1.0" encoding="utf-8"?>
<a:theme xmlns:a="http://schemas.openxmlformats.org/drawingml/2006/main" name="Amita Template">
  <a:themeElements>
    <a:clrScheme name="Amita2">
      <a:dk1>
        <a:srgbClr val="333333"/>
      </a:dk1>
      <a:lt1>
        <a:sysClr val="window" lastClr="FFFFFF"/>
      </a:lt1>
      <a:dk2>
        <a:srgbClr val="7BA3DC"/>
      </a:dk2>
      <a:lt2>
        <a:srgbClr val="636466"/>
      </a:lt2>
      <a:accent1>
        <a:srgbClr val="94D500"/>
      </a:accent1>
      <a:accent2>
        <a:srgbClr val="7BA3DC"/>
      </a:accent2>
      <a:accent3>
        <a:srgbClr val="CACACA"/>
      </a:accent3>
      <a:accent4>
        <a:srgbClr val="1BCFC9"/>
      </a:accent4>
      <a:accent5>
        <a:srgbClr val="005195"/>
      </a:accent5>
      <a:accent6>
        <a:srgbClr val="ED7800"/>
      </a:accent6>
      <a:hlink>
        <a:srgbClr val="1BCFC9"/>
      </a:hlink>
      <a:folHlink>
        <a:srgbClr val="00519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444449"/>
      </a:dk2>
      <a:lt2>
        <a:srgbClr val="D3D2CE"/>
      </a:lt2>
      <a:accent1>
        <a:srgbClr val="B60927"/>
      </a:accent1>
      <a:accent2>
        <a:srgbClr val="444449"/>
      </a:accent2>
      <a:accent3>
        <a:srgbClr val="91C8BE"/>
      </a:accent3>
      <a:accent4>
        <a:srgbClr val="042F40"/>
      </a:accent4>
      <a:accent5>
        <a:srgbClr val="D3D2CE"/>
      </a:accent5>
      <a:accent6>
        <a:srgbClr val="921E83"/>
      </a:accent6>
      <a:hlink>
        <a:srgbClr val="86C12F"/>
      </a:hlink>
      <a:folHlink>
        <a:srgbClr val="B6092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50EFF35-167C-43AE-B214-A3C4CCC0C275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56760</TotalTime>
  <Words>1768</Words>
  <Application>Microsoft Office PowerPoint</Application>
  <PresentationFormat>On-screen Show (4:3)</PresentationFormat>
  <Paragraphs>254</Paragraphs>
  <Slides>20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20</vt:i4>
      </vt:variant>
    </vt:vector>
  </HeadingPairs>
  <TitlesOfParts>
    <vt:vector size="41" baseType="lpstr">
      <vt:lpstr>MS PGothic</vt:lpstr>
      <vt:lpstr>Arial</vt:lpstr>
      <vt:lpstr>Arial Black</vt:lpstr>
      <vt:lpstr>Calibri</vt:lpstr>
      <vt:lpstr>Calibri Light</vt:lpstr>
      <vt:lpstr>Calibri Regular</vt:lpstr>
      <vt:lpstr>Courier New</vt:lpstr>
      <vt:lpstr>Georgia</vt:lpstr>
      <vt:lpstr>Goudy Old Style</vt:lpstr>
      <vt:lpstr>Helvetica Neue Medium</vt:lpstr>
      <vt:lpstr>Symbol</vt:lpstr>
      <vt:lpstr>Times New Roman</vt:lpstr>
      <vt:lpstr>Wingdings</vt:lpstr>
      <vt:lpstr>Wingdings 2</vt:lpstr>
      <vt:lpstr>Office Theme</vt:lpstr>
      <vt:lpstr>2_Office Theme</vt:lpstr>
      <vt:lpstr>Vision</vt:lpstr>
      <vt:lpstr>Northwestern Medicine High Brand</vt:lpstr>
      <vt:lpstr>Amita Template</vt:lpstr>
      <vt:lpstr>1_Office Theme</vt:lpstr>
      <vt:lpstr>3_Office Theme</vt:lpstr>
      <vt:lpstr>PowerPoint Presentation</vt:lpstr>
      <vt:lpstr>MNO-Neo Hospital Team Panel: Sharing Strategies for Success</vt:lpstr>
      <vt:lpstr>Neonatal Teams Panel</vt:lpstr>
      <vt:lpstr>MNO Newborn Initiative ILPQC May 21, 2020 Central DuPage Hospital</vt:lpstr>
      <vt:lpstr>Keys to Success Setting the Foundation</vt:lpstr>
      <vt:lpstr>MNO Newborn Initiative</vt:lpstr>
      <vt:lpstr>MNO Newborn Initiative</vt:lpstr>
      <vt:lpstr>MNO Newborn Initiative</vt:lpstr>
      <vt:lpstr>ILPQC: Mothers and Newborns Affected by Opioids (MNO)-Neonatal Quality Improvement Project </vt:lpstr>
      <vt:lpstr>Patient Case Study </vt:lpstr>
      <vt:lpstr>Care Summary</vt:lpstr>
      <vt:lpstr>Eat, Sleep, Console, NICU Decision Flowchart </vt:lpstr>
      <vt:lpstr>Compliance Monitoring &amp; Education </vt:lpstr>
      <vt:lpstr>PowerPoint Presentation</vt:lpstr>
      <vt:lpstr>Results of MNO-ESC Project</vt:lpstr>
      <vt:lpstr>Length of Stay: Baseline 20.1 days  8.3 days</vt:lpstr>
      <vt:lpstr>Length of Pharmacologic Treatment: Baseline 14.7  1.3 days</vt:lpstr>
      <vt:lpstr>Coordinated Discharge</vt:lpstr>
      <vt:lpstr>Questions for panel</vt:lpstr>
      <vt:lpstr>PowerPoint Presentation</vt:lpstr>
    </vt:vector>
  </TitlesOfParts>
  <Company>State of Illinois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Illinois Perinatal Quality Collaborative</dc:title>
  <dc:creator>alicia.hawkins</dc:creator>
  <cp:lastModifiedBy>Daniel Weiss</cp:lastModifiedBy>
  <cp:revision>1229</cp:revision>
  <dcterms:created xsi:type="dcterms:W3CDTF">2013-06-07T18:46:59Z</dcterms:created>
  <dcterms:modified xsi:type="dcterms:W3CDTF">2020-05-20T22:12:41Z</dcterms:modified>
</cp:coreProperties>
</file>