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17" d="100"/>
          <a:sy n="17" d="100"/>
        </p:scale>
        <p:origin x="1490" y="53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A49488A-7668-414D-B21C-1FFB0420C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0697105" y="1284817"/>
            <a:ext cx="28759255" cy="13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608859" y="5635615"/>
            <a:ext cx="15965160" cy="72019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in QI Team &amp; Roles Here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34165" y="982074"/>
            <a:ext cx="866002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  <p:sp>
        <p:nvSpPr>
          <p:cNvPr id="57" name="TextBox 85"/>
          <p:cNvSpPr txBox="1">
            <a:spLocks noChangeArrowheads="1"/>
          </p:cNvSpPr>
          <p:nvPr/>
        </p:nvSpPr>
        <p:spPr bwMode="auto">
          <a:xfrm>
            <a:off x="860729" y="16884230"/>
            <a:ext cx="15713290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85"/>
          <p:cNvSpPr txBox="1">
            <a:spLocks noChangeArrowheads="1"/>
          </p:cNvSpPr>
          <p:nvPr/>
        </p:nvSpPr>
        <p:spPr bwMode="auto">
          <a:xfrm>
            <a:off x="18099613" y="12745845"/>
            <a:ext cx="15311973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MNO-OB Folders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08212384-7EF6-4BD1-8686-627D17FB7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3758" y="19959827"/>
            <a:ext cx="15311973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Campaign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85">
            <a:extLst>
              <a:ext uri="{FF2B5EF4-FFF2-40B4-BE49-F238E27FC236}">
                <a16:creationId xmlns:a16="http://schemas.microsoft.com/office/drawing/2014/main" id="{09FA6142-840A-44D6-905B-7A861DEA9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5273" y="26369095"/>
            <a:ext cx="15311973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Review of all OUD Cases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D8EEE-F39D-4B71-A9C2-325F944579D2}"/>
              </a:ext>
            </a:extLst>
          </p:cNvPr>
          <p:cNvSpPr/>
          <p:nvPr/>
        </p:nvSpPr>
        <p:spPr>
          <a:xfrm>
            <a:off x="860729" y="20947648"/>
            <a:ext cx="157132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</a:t>
            </a:r>
          </a:p>
          <a:p>
            <a:pPr eaLnBrk="1" hangingPunct="1"/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83E5C-975E-4CFF-8441-9CE7965A4077}"/>
              </a:ext>
            </a:extLst>
          </p:cNvPr>
          <p:cNvSpPr/>
          <p:nvPr/>
        </p:nvSpPr>
        <p:spPr>
          <a:xfrm>
            <a:off x="724052" y="24990570"/>
            <a:ext cx="15986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Recovery Program/Services</a:t>
            </a:r>
          </a:p>
          <a:p>
            <a:pPr eaLnBrk="1" hangingPunct="1"/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6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85">
            <a:extLst>
              <a:ext uri="{FF2B5EF4-FFF2-40B4-BE49-F238E27FC236}">
                <a16:creationId xmlns:a16="http://schemas.microsoft.com/office/drawing/2014/main" id="{15CDF848-4781-4667-905E-66989903B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94" y="28615254"/>
            <a:ext cx="1571329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Narcan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9B206A1C-5267-4937-8C60-56432029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2013" y="6156971"/>
            <a:ext cx="15311973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Screening Tools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10F8-C503-4C28-8CE1-BEFACE4B8A3B}"/>
              </a:ext>
            </a:extLst>
          </p:cNvPr>
          <p:cNvSpPr txBox="1"/>
          <p:nvPr/>
        </p:nvSpPr>
        <p:spPr>
          <a:xfrm>
            <a:off x="34564320" y="5737860"/>
            <a:ext cx="15685291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(Insert IPLARC &amp; IPAC success/plans for sustainability or as additional space to share your MNO-OB protocol/algorithm.)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7380E-8A69-4EDA-8F0F-DD6A3ECFED5F}"/>
              </a:ext>
            </a:extLst>
          </p:cNvPr>
          <p:cNvSpPr txBox="1"/>
          <p:nvPr/>
        </p:nvSpPr>
        <p:spPr>
          <a:xfrm>
            <a:off x="34660380" y="21526505"/>
            <a:ext cx="15685291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(Tell us about your PVB QI Team and about your 30/60/90 day plan if available.)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DDA617C-5716-4207-88FA-AF687E1F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5E85257-6C3E-4B47-8AED-E4C2E08F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105" y="1284817"/>
            <a:ext cx="28759255" cy="13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2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0D0528B-6B8B-41D8-9E30-A9CB6491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165" y="982074"/>
            <a:ext cx="866002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5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1635487917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13767</TotalTime>
  <Words>82</Words>
  <Application>Microsoft Office PowerPoint</Application>
  <PresentationFormat>Custom</PresentationFormat>
  <Paragraphs>45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Times New Roman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Jodie Brooks</cp:lastModifiedBy>
  <cp:revision>268</cp:revision>
  <cp:lastPrinted>2002-09-26T20:21:33Z</cp:lastPrinted>
  <dcterms:created xsi:type="dcterms:W3CDTF">2002-04-02T23:37:14Z</dcterms:created>
  <dcterms:modified xsi:type="dcterms:W3CDTF">2020-04-23T21:19:57Z</dcterms:modified>
</cp:coreProperties>
</file>